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3" r:id="rId2"/>
    <p:sldMasterId id="2147483726" r:id="rId3"/>
    <p:sldMasterId id="2147483739" r:id="rId4"/>
    <p:sldMasterId id="2147483752" r:id="rId5"/>
  </p:sldMasterIdLst>
  <p:notesMasterIdLst>
    <p:notesMasterId r:id="rId45"/>
  </p:notesMasterIdLst>
  <p:sldIdLst>
    <p:sldId id="256" r:id="rId6"/>
    <p:sldId id="307" r:id="rId7"/>
    <p:sldId id="309" r:id="rId8"/>
    <p:sldId id="308" r:id="rId9"/>
    <p:sldId id="310" r:id="rId10"/>
    <p:sldId id="311" r:id="rId11"/>
    <p:sldId id="318" r:id="rId12"/>
    <p:sldId id="330" r:id="rId13"/>
    <p:sldId id="331" r:id="rId14"/>
    <p:sldId id="327" r:id="rId15"/>
    <p:sldId id="288" r:id="rId16"/>
    <p:sldId id="290" r:id="rId17"/>
    <p:sldId id="313" r:id="rId18"/>
    <p:sldId id="291" r:id="rId19"/>
    <p:sldId id="314" r:id="rId20"/>
    <p:sldId id="292" r:id="rId21"/>
    <p:sldId id="317" r:id="rId22"/>
    <p:sldId id="312" r:id="rId23"/>
    <p:sldId id="293" r:id="rId24"/>
    <p:sldId id="315" r:id="rId25"/>
    <p:sldId id="294" r:id="rId26"/>
    <p:sldId id="329" r:id="rId27"/>
    <p:sldId id="295" r:id="rId28"/>
    <p:sldId id="316" r:id="rId29"/>
    <p:sldId id="296" r:id="rId30"/>
    <p:sldId id="297" r:id="rId31"/>
    <p:sldId id="319" r:id="rId32"/>
    <p:sldId id="298" r:id="rId33"/>
    <p:sldId id="299" r:id="rId34"/>
    <p:sldId id="300" r:id="rId35"/>
    <p:sldId id="304" r:id="rId36"/>
    <p:sldId id="322" r:id="rId37"/>
    <p:sldId id="320" r:id="rId38"/>
    <p:sldId id="287" r:id="rId39"/>
    <p:sldId id="321" r:id="rId40"/>
    <p:sldId id="323" r:id="rId41"/>
    <p:sldId id="326" r:id="rId42"/>
    <p:sldId id="332" r:id="rId43"/>
    <p:sldId id="324"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00F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showGuides="1">
      <p:cViewPr varScale="1">
        <p:scale>
          <a:sx n="123" d="100"/>
          <a:sy n="123" d="100"/>
        </p:scale>
        <p:origin x="1098" y="102"/>
      </p:cViewPr>
      <p:guideLst>
        <p:guide orient="horz" pos="2137"/>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file:///D:\Documents\000-ERWANTO%202015\BPS%202015\BPS%20Sapi%20Novi\Tabel%20A.1.Pendidika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2.1555601592695788E-3"/>
          <c:y val="0.10543955719266451"/>
          <c:w val="0.99717468050403923"/>
          <c:h val="0.77259592967893187"/>
        </c:manualLayout>
      </c:layout>
      <c:bar3DChart>
        <c:barDir val="col"/>
        <c:grouping val="stacked"/>
        <c:varyColors val="0"/>
        <c:ser>
          <c:idx val="0"/>
          <c:order val="0"/>
          <c:spPr>
            <a:gradFill>
              <a:gsLst>
                <a:gs pos="0">
                  <a:schemeClr val="accent6">
                    <a:lumMod val="60000"/>
                    <a:lumOff val="40000"/>
                  </a:schemeClr>
                </a:gs>
                <a:gs pos="75000">
                  <a:schemeClr val="accent1">
                    <a:tint val="44500"/>
                    <a:satMod val="160000"/>
                  </a:schemeClr>
                </a:gs>
                <a:gs pos="100000">
                  <a:schemeClr val="accent1">
                    <a:tint val="23500"/>
                    <a:satMod val="160000"/>
                  </a:schemeClr>
                </a:gs>
              </a:gsLst>
              <a:lin ang="5400000" scaled="0"/>
            </a:gradFill>
            <a:ln>
              <a:solidFill>
                <a:srgbClr val="7030A0"/>
              </a:solidFill>
            </a:ln>
          </c:spPr>
          <c:invertIfNegative val="0"/>
          <c:dLbls>
            <c:dLbl>
              <c:idx val="0"/>
              <c:layout>
                <c:manualLayout>
                  <c:x val="1.0477793831131474E-2"/>
                  <c:y val="-0.35503031948592634"/>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20EA-4417-A964-27B4378FB0B3}"/>
                </c:ext>
              </c:extLst>
            </c:dLbl>
            <c:dLbl>
              <c:idx val="1"/>
              <c:layout>
                <c:manualLayout>
                  <c:x val="1.0636247918124014E-2"/>
                  <c:y val="-0.4216922345913657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0EA-4417-A964-27B4378FB0B3}"/>
                </c:ext>
              </c:extLst>
            </c:dLbl>
            <c:dLbl>
              <c:idx val="2"/>
              <c:layout>
                <c:manualLayout>
                  <c:x val="1.2396294364718332E-2"/>
                  <c:y val="-0.1599167345461127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20EA-4417-A964-27B4378FB0B3}"/>
                </c:ext>
              </c:extLst>
            </c:dLbl>
            <c:dLbl>
              <c:idx val="3"/>
              <c:layout>
                <c:manualLayout>
                  <c:x val="1.1653376208818919E-2"/>
                  <c:y val="-0.1237820164720789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20EA-4417-A964-27B4378FB0B3}"/>
                </c:ext>
              </c:extLst>
            </c:dLbl>
            <c:dLbl>
              <c:idx val="4"/>
              <c:layout>
                <c:manualLayout>
                  <c:x val="1.3572321449292704E-2"/>
                  <c:y val="-5.369597047951096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20EA-4417-A964-27B4378FB0B3}"/>
                </c:ext>
              </c:extLst>
            </c:dLbl>
            <c:dLbl>
              <c:idx val="5"/>
              <c:layout>
                <c:manualLayout>
                  <c:x val="8.3333138160462342E-3"/>
                  <c:y val="-4.767729693173394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20EA-4417-A964-27B4378FB0B3}"/>
                </c:ext>
              </c:extLst>
            </c:dLbl>
            <c:dLbl>
              <c:idx val="6"/>
              <c:layout>
                <c:manualLayout>
                  <c:x val="1.4047202842277425E-2"/>
                  <c:y val="-6.064862204724409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20EA-4417-A964-27B4378FB0B3}"/>
                </c:ext>
              </c:extLst>
            </c:dLbl>
            <c:dLbl>
              <c:idx val="7"/>
              <c:layout>
                <c:manualLayout>
                  <c:x val="8.3331009001870598E-3"/>
                  <c:y val="-4.443667474277918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20EA-4417-A964-27B4378FB0B3}"/>
                </c:ext>
              </c:extLst>
            </c:dLbl>
            <c:spPr>
              <a:noFill/>
              <a:ln>
                <a:noFill/>
              </a:ln>
              <a:effectLst/>
            </c:spPr>
            <c:txPr>
              <a:bodyPr anchor="t" anchorCtr="1"/>
              <a:lstStyle/>
              <a:p>
                <a:pPr>
                  <a:defRPr sz="1200" b="1">
                    <a:solidFill>
                      <a:srgbClr val="0000FF"/>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INDONESIA!$B$57:$I$57</c:f>
              <c:strCache>
                <c:ptCount val="8"/>
                <c:pt idx="0">
                  <c:v>Tidak Tamat SD</c:v>
                </c:pt>
                <c:pt idx="1">
                  <c:v>Tamat SD</c:v>
                </c:pt>
                <c:pt idx="2">
                  <c:v>Tamat SLTP</c:v>
                </c:pt>
                <c:pt idx="3">
                  <c:v>Tamat SLTA</c:v>
                </c:pt>
                <c:pt idx="4">
                  <c:v>Tamat D1/D2</c:v>
                </c:pt>
                <c:pt idx="5">
                  <c:v>Tamat Akad./D3</c:v>
                </c:pt>
                <c:pt idx="6">
                  <c:v>Tamat D4/S1</c:v>
                </c:pt>
                <c:pt idx="7">
                  <c:v>Tamat S2/S3</c:v>
                </c:pt>
              </c:strCache>
            </c:strRef>
          </c:cat>
          <c:val>
            <c:numRef>
              <c:f>INDONESIA!$B$58:$I$58</c:f>
              <c:numCache>
                <c:formatCode>0.00</c:formatCode>
                <c:ptCount val="8"/>
                <c:pt idx="0">
                  <c:v>35.11870421018061</c:v>
                </c:pt>
                <c:pt idx="1">
                  <c:v>44.199067032069102</c:v>
                </c:pt>
                <c:pt idx="2">
                  <c:v>11.813906201571514</c:v>
                </c:pt>
                <c:pt idx="3">
                  <c:v>7.5968662106988756</c:v>
                </c:pt>
                <c:pt idx="4">
                  <c:v>0.27583018117536962</c:v>
                </c:pt>
                <c:pt idx="5">
                  <c:v>0.13880426935141682</c:v>
                </c:pt>
                <c:pt idx="6">
                  <c:v>0.81130056136049422</c:v>
                </c:pt>
                <c:pt idx="7">
                  <c:v>4.5521333592619402E-2</c:v>
                </c:pt>
              </c:numCache>
            </c:numRef>
          </c:val>
          <c:extLst>
            <c:ext xmlns:c16="http://schemas.microsoft.com/office/drawing/2014/chart" uri="{C3380CC4-5D6E-409C-BE32-E72D297353CC}">
              <c16:uniqueId val="{00000008-20EA-4417-A964-27B4378FB0B3}"/>
            </c:ext>
          </c:extLst>
        </c:ser>
        <c:dLbls>
          <c:showLegendKey val="0"/>
          <c:showVal val="1"/>
          <c:showCatName val="0"/>
          <c:showSerName val="0"/>
          <c:showPercent val="0"/>
          <c:showBubbleSize val="0"/>
        </c:dLbls>
        <c:gapWidth val="95"/>
        <c:gapDepth val="95"/>
        <c:shape val="cylinder"/>
        <c:axId val="353918896"/>
        <c:axId val="353915088"/>
        <c:axId val="0"/>
      </c:bar3DChart>
      <c:catAx>
        <c:axId val="353918896"/>
        <c:scaling>
          <c:orientation val="minMax"/>
        </c:scaling>
        <c:delete val="0"/>
        <c:axPos val="b"/>
        <c:numFmt formatCode="General" sourceLinked="0"/>
        <c:majorTickMark val="none"/>
        <c:minorTickMark val="none"/>
        <c:tickLblPos val="nextTo"/>
        <c:txPr>
          <a:bodyPr/>
          <a:lstStyle/>
          <a:p>
            <a:pPr>
              <a:defRPr sz="1000" b="1">
                <a:solidFill>
                  <a:srgbClr val="0066FF"/>
                </a:solidFill>
              </a:defRPr>
            </a:pPr>
            <a:endParaRPr lang="en-US"/>
          </a:p>
        </c:txPr>
        <c:crossAx val="353915088"/>
        <c:crosses val="autoZero"/>
        <c:auto val="1"/>
        <c:lblAlgn val="ctr"/>
        <c:lblOffset val="100"/>
        <c:noMultiLvlLbl val="0"/>
      </c:catAx>
      <c:valAx>
        <c:axId val="353915088"/>
        <c:scaling>
          <c:orientation val="minMax"/>
        </c:scaling>
        <c:delete val="1"/>
        <c:axPos val="l"/>
        <c:numFmt formatCode="0.00" sourceLinked="1"/>
        <c:majorTickMark val="none"/>
        <c:minorTickMark val="none"/>
        <c:tickLblPos val="nextTo"/>
        <c:crossAx val="353918896"/>
        <c:crosses val="autoZero"/>
        <c:crossBetween val="between"/>
      </c:valAx>
    </c:plotArea>
    <c:plotVisOnly val="1"/>
    <c:dispBlanksAs val="gap"/>
    <c:showDLblsOverMax val="0"/>
  </c:chart>
  <c:spPr>
    <a:ln>
      <a:solidFill>
        <a:schemeClr val="accent1"/>
      </a:solidFill>
    </a:ln>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10DD33-8A6E-49C2-B044-55A994E64622}" type="datetimeFigureOut">
              <a:rPr lang="id-ID" smtClean="0"/>
              <a:t>01/06/2021</a:t>
            </a:fld>
            <a:endParaRPr lang="id-ID"/>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EAA6BD-1734-4C02-97DA-F44BB79B118B}" type="slidenum">
              <a:rPr lang="id-ID" smtClean="0"/>
              <a:t>‹#›</a:t>
            </a:fld>
            <a:endParaRPr lang="id-ID"/>
          </a:p>
        </p:txBody>
      </p:sp>
    </p:spTree>
    <p:extLst>
      <p:ext uri="{BB962C8B-B14F-4D97-AF65-F5344CB8AC3E}">
        <p14:creationId xmlns:p14="http://schemas.microsoft.com/office/powerpoint/2010/main" val="1436154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1E5DA9-825E-4706-9ECC-BE980824B3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4124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572FB-3F97-423E-ADD6-3567F38A9B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5233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id-ID">
              <a:latin typeface="Arial" panose="020B0604020202020204" pitchFamily="34" charset="0"/>
            </a:endParaRPr>
          </a:p>
        </p:txBody>
      </p:sp>
    </p:spTree>
    <p:extLst>
      <p:ext uri="{BB962C8B-B14F-4D97-AF65-F5344CB8AC3E}">
        <p14:creationId xmlns:p14="http://schemas.microsoft.com/office/powerpoint/2010/main" val="4264212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572FB-3F97-423E-ADD6-3567F38A9B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9631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572FB-3F97-423E-ADD6-3567F38A9B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0014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5172C4-201B-43F4-B5EA-EB1B850645E9}" type="datetimeFigureOut">
              <a:rPr lang="id-ID" smtClean="0"/>
              <a:t>01/06/2021</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19543A09-D24E-4F1B-9775-D670C77134BC}" type="slidenum">
              <a:rPr lang="id-ID" smtClean="0"/>
              <a:t>‹#›</a:t>
            </a:fld>
            <a:endParaRPr lang="id-ID"/>
          </a:p>
        </p:txBody>
      </p:sp>
    </p:spTree>
    <p:extLst>
      <p:ext uri="{BB962C8B-B14F-4D97-AF65-F5344CB8AC3E}">
        <p14:creationId xmlns:p14="http://schemas.microsoft.com/office/powerpoint/2010/main" val="4145320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5172C4-201B-43F4-B5EA-EB1B850645E9}" type="datetimeFigureOut">
              <a:rPr lang="id-ID" smtClean="0"/>
              <a:t>01/06/2021</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19543A09-D24E-4F1B-9775-D670C77134BC}" type="slidenum">
              <a:rPr lang="id-ID" smtClean="0"/>
              <a:t>‹#›</a:t>
            </a:fld>
            <a:endParaRPr lang="id-ID"/>
          </a:p>
        </p:txBody>
      </p:sp>
    </p:spTree>
    <p:extLst>
      <p:ext uri="{BB962C8B-B14F-4D97-AF65-F5344CB8AC3E}">
        <p14:creationId xmlns:p14="http://schemas.microsoft.com/office/powerpoint/2010/main" val="2957583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5172C4-201B-43F4-B5EA-EB1B850645E9}" type="datetimeFigureOut">
              <a:rPr lang="id-ID" smtClean="0"/>
              <a:t>01/06/2021</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19543A09-D24E-4F1B-9775-D670C77134BC}" type="slidenum">
              <a:rPr lang="id-ID" smtClean="0"/>
              <a:t>‹#›</a:t>
            </a:fld>
            <a:endParaRPr lang="id-ID"/>
          </a:p>
        </p:txBody>
      </p:sp>
    </p:spTree>
    <p:extLst>
      <p:ext uri="{BB962C8B-B14F-4D97-AF65-F5344CB8AC3E}">
        <p14:creationId xmlns:p14="http://schemas.microsoft.com/office/powerpoint/2010/main" val="2780325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1AF866C-C9D1-4497-99DE-E8CBEE65C59D}" type="datetimeFigureOut">
              <a:rPr lang="en-US" smtClean="0"/>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6A2EA-1385-42B8-A9D3-8FA9AED2BA53}" type="slidenum">
              <a:rPr lang="en-US" smtClean="0"/>
              <a:t>‹#›</a:t>
            </a:fld>
            <a:endParaRPr lang="en-US"/>
          </a:p>
        </p:txBody>
      </p:sp>
    </p:spTree>
    <p:extLst>
      <p:ext uri="{BB962C8B-B14F-4D97-AF65-F5344CB8AC3E}">
        <p14:creationId xmlns:p14="http://schemas.microsoft.com/office/powerpoint/2010/main" val="5224172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AF866C-C9D1-4497-99DE-E8CBEE65C59D}" type="datetimeFigureOut">
              <a:rPr lang="en-US" smtClean="0"/>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6A2EA-1385-42B8-A9D3-8FA9AED2BA53}" type="slidenum">
              <a:rPr lang="en-US" smtClean="0"/>
              <a:t>‹#›</a:t>
            </a:fld>
            <a:endParaRPr lang="en-US"/>
          </a:p>
        </p:txBody>
      </p:sp>
    </p:spTree>
    <p:extLst>
      <p:ext uri="{BB962C8B-B14F-4D97-AF65-F5344CB8AC3E}">
        <p14:creationId xmlns:p14="http://schemas.microsoft.com/office/powerpoint/2010/main" val="3948624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AF866C-C9D1-4497-99DE-E8CBEE65C59D}" type="datetimeFigureOut">
              <a:rPr lang="en-US" smtClean="0"/>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6A2EA-1385-42B8-A9D3-8FA9AED2BA53}" type="slidenum">
              <a:rPr lang="en-US" smtClean="0"/>
              <a:t>‹#›</a:t>
            </a:fld>
            <a:endParaRPr lang="en-US"/>
          </a:p>
        </p:txBody>
      </p:sp>
    </p:spTree>
    <p:extLst>
      <p:ext uri="{BB962C8B-B14F-4D97-AF65-F5344CB8AC3E}">
        <p14:creationId xmlns:p14="http://schemas.microsoft.com/office/powerpoint/2010/main" val="2141364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AF866C-C9D1-4497-99DE-E8CBEE65C59D}" type="datetimeFigureOut">
              <a:rPr lang="en-US" smtClean="0"/>
              <a:t>6/1/2021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66A2EA-1385-42B8-A9D3-8FA9AED2BA53}" type="slidenum">
              <a:rPr lang="en-US" smtClean="0"/>
              <a:t>‹#›</a:t>
            </a:fld>
            <a:endParaRPr lang="en-US"/>
          </a:p>
        </p:txBody>
      </p:sp>
    </p:spTree>
    <p:extLst>
      <p:ext uri="{BB962C8B-B14F-4D97-AF65-F5344CB8AC3E}">
        <p14:creationId xmlns:p14="http://schemas.microsoft.com/office/powerpoint/2010/main" val="1662137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AF866C-C9D1-4497-99DE-E8CBEE65C59D}" type="datetimeFigureOut">
              <a:rPr lang="en-US" smtClean="0"/>
              <a:t>6/1/2021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66A2EA-1385-42B8-A9D3-8FA9AED2BA53}" type="slidenum">
              <a:rPr lang="en-US" smtClean="0"/>
              <a:t>‹#›</a:t>
            </a:fld>
            <a:endParaRPr lang="en-US"/>
          </a:p>
        </p:txBody>
      </p:sp>
    </p:spTree>
    <p:extLst>
      <p:ext uri="{BB962C8B-B14F-4D97-AF65-F5344CB8AC3E}">
        <p14:creationId xmlns:p14="http://schemas.microsoft.com/office/powerpoint/2010/main" val="24157321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AF866C-C9D1-4497-99DE-E8CBEE65C59D}" type="datetimeFigureOut">
              <a:rPr lang="en-US" smtClean="0"/>
              <a:t>6/1/2021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66A2EA-1385-42B8-A9D3-8FA9AED2BA53}" type="slidenum">
              <a:rPr lang="en-US" smtClean="0"/>
              <a:t>‹#›</a:t>
            </a:fld>
            <a:endParaRPr lang="en-US"/>
          </a:p>
        </p:txBody>
      </p:sp>
    </p:spTree>
    <p:extLst>
      <p:ext uri="{BB962C8B-B14F-4D97-AF65-F5344CB8AC3E}">
        <p14:creationId xmlns:p14="http://schemas.microsoft.com/office/powerpoint/2010/main" val="24168410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AF866C-C9D1-4497-99DE-E8CBEE65C59D}" type="datetimeFigureOut">
              <a:rPr lang="en-US" smtClean="0"/>
              <a:t>6/1/2021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66A2EA-1385-42B8-A9D3-8FA9AED2BA53}" type="slidenum">
              <a:rPr lang="en-US" smtClean="0"/>
              <a:t>‹#›</a:t>
            </a:fld>
            <a:endParaRPr lang="en-US"/>
          </a:p>
        </p:txBody>
      </p:sp>
    </p:spTree>
    <p:extLst>
      <p:ext uri="{BB962C8B-B14F-4D97-AF65-F5344CB8AC3E}">
        <p14:creationId xmlns:p14="http://schemas.microsoft.com/office/powerpoint/2010/main" val="1077450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AF866C-C9D1-4497-99DE-E8CBEE65C59D}" type="datetimeFigureOut">
              <a:rPr lang="en-US" smtClean="0"/>
              <a:t>6/1/2021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66A2EA-1385-42B8-A9D3-8FA9AED2BA53}" type="slidenum">
              <a:rPr lang="en-US" smtClean="0"/>
              <a:t>‹#›</a:t>
            </a:fld>
            <a:endParaRPr lang="en-US"/>
          </a:p>
        </p:txBody>
      </p:sp>
    </p:spTree>
    <p:extLst>
      <p:ext uri="{BB962C8B-B14F-4D97-AF65-F5344CB8AC3E}">
        <p14:creationId xmlns:p14="http://schemas.microsoft.com/office/powerpoint/2010/main" val="3629453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5172C4-201B-43F4-B5EA-EB1B850645E9}" type="datetimeFigureOut">
              <a:rPr lang="id-ID" smtClean="0"/>
              <a:t>01/06/2021</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19543A09-D24E-4F1B-9775-D670C77134BC}" type="slidenum">
              <a:rPr lang="id-ID" smtClean="0"/>
              <a:t>‹#›</a:t>
            </a:fld>
            <a:endParaRPr lang="id-ID"/>
          </a:p>
        </p:txBody>
      </p:sp>
    </p:spTree>
    <p:extLst>
      <p:ext uri="{BB962C8B-B14F-4D97-AF65-F5344CB8AC3E}">
        <p14:creationId xmlns:p14="http://schemas.microsoft.com/office/powerpoint/2010/main" val="25660268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AF866C-C9D1-4497-99DE-E8CBEE65C59D}" type="datetimeFigureOut">
              <a:rPr lang="en-US" smtClean="0"/>
              <a:t>6/1/2021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66A2EA-1385-42B8-A9D3-8FA9AED2BA53}" type="slidenum">
              <a:rPr lang="en-US" smtClean="0"/>
              <a:t>‹#›</a:t>
            </a:fld>
            <a:endParaRPr lang="en-US"/>
          </a:p>
        </p:txBody>
      </p:sp>
    </p:spTree>
    <p:extLst>
      <p:ext uri="{BB962C8B-B14F-4D97-AF65-F5344CB8AC3E}">
        <p14:creationId xmlns:p14="http://schemas.microsoft.com/office/powerpoint/2010/main" val="3029931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AF866C-C9D1-4497-99DE-E8CBEE65C59D}" type="datetimeFigureOut">
              <a:rPr lang="en-US" smtClean="0"/>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6A2EA-1385-42B8-A9D3-8FA9AED2BA53}" type="slidenum">
              <a:rPr lang="en-US" smtClean="0"/>
              <a:t>‹#›</a:t>
            </a:fld>
            <a:endParaRPr lang="en-US"/>
          </a:p>
        </p:txBody>
      </p:sp>
    </p:spTree>
    <p:extLst>
      <p:ext uri="{BB962C8B-B14F-4D97-AF65-F5344CB8AC3E}">
        <p14:creationId xmlns:p14="http://schemas.microsoft.com/office/powerpoint/2010/main" val="1176187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AF866C-C9D1-4497-99DE-E8CBEE65C59D}" type="datetimeFigureOut">
              <a:rPr lang="en-US" smtClean="0"/>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6A2EA-1385-42B8-A9D3-8FA9AED2BA53}" type="slidenum">
              <a:rPr lang="en-US" smtClean="0"/>
              <a:t>‹#›</a:t>
            </a:fld>
            <a:endParaRPr lang="en-US"/>
          </a:p>
        </p:txBody>
      </p:sp>
    </p:spTree>
    <p:extLst>
      <p:ext uri="{BB962C8B-B14F-4D97-AF65-F5344CB8AC3E}">
        <p14:creationId xmlns:p14="http://schemas.microsoft.com/office/powerpoint/2010/main" val="17162743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763000" cy="5943600"/>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w="9525">
              <a:noFill/>
              <a:miter lim="800000"/>
              <a:headEnd/>
              <a:tailEnd/>
            </a:ln>
            <a:effectLst/>
          </p:spPr>
          <p:txBody>
            <a:bodyPr wrap="none" anchor="ctr"/>
            <a:lstStyle/>
            <a:p>
              <a:pPr algn="ctr">
                <a:defRPr/>
              </a:pPr>
              <a:endParaRPr lang="en-US" sz="2400">
                <a:solidFill>
                  <a:srgbClr val="000000"/>
                </a:solidFill>
                <a:latin typeface="Times New Roman" charset="0"/>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p:nvSpPr>
            <p:spPr bwMode="ltGray">
              <a:xfrm>
                <a:off x="624" y="2208"/>
                <a:ext cx="4896" cy="1536"/>
              </a:xfrm>
              <a:prstGeom prst="rect">
                <a:avLst/>
              </a:prstGeom>
              <a:solidFill>
                <a:schemeClr val="bg2"/>
              </a:solidFill>
              <a:ln w="9525">
                <a:noFill/>
                <a:miter lim="800000"/>
                <a:headEnd/>
                <a:tailEnd/>
              </a:ln>
              <a:effectLst/>
            </p:spPr>
            <p:txBody>
              <a:bodyPr wrap="none" anchor="ctr"/>
              <a:lstStyle/>
              <a:p>
                <a:pPr algn="ctr">
                  <a:defRPr/>
                </a:pPr>
                <a:endParaRPr lang="en-US" sz="2400">
                  <a:solidFill>
                    <a:srgbClr val="000000"/>
                  </a:solidFill>
                  <a:latin typeface="Times New Roman" charset="0"/>
                </a:endParaRPr>
              </a:p>
            </p:txBody>
          </p:sp>
          <p:sp>
            <p:nvSpPr>
              <p:cNvPr id="11" name="Rectangle 6"/>
              <p:cNvSpPr>
                <a:spLocks noChangeArrowheads="1"/>
              </p:cNvSpPr>
              <p:nvPr/>
            </p:nvSpPr>
            <p:spPr bwMode="white">
              <a:xfrm>
                <a:off x="654" y="2352"/>
                <a:ext cx="4818" cy="1347"/>
              </a:xfrm>
              <a:prstGeom prst="rect">
                <a:avLst/>
              </a:prstGeom>
              <a:solidFill>
                <a:schemeClr val="bg1"/>
              </a:solidFill>
              <a:ln w="9525">
                <a:noFill/>
                <a:miter lim="800000"/>
                <a:headEnd/>
                <a:tailEnd/>
              </a:ln>
              <a:effectLst/>
            </p:spPr>
            <p:txBody>
              <a:bodyPr wrap="none" anchor="ctr"/>
              <a:lstStyle/>
              <a:p>
                <a:pPr algn="ctr">
                  <a:defRPr/>
                </a:pPr>
                <a:endParaRPr lang="en-US" sz="2400">
                  <a:solidFill>
                    <a:srgbClr val="000000"/>
                  </a:solidFill>
                  <a:latin typeface="Times New Roman" charset="0"/>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ffectLst/>
            </p:spPr>
            <p:txBody>
              <a:bodyPr/>
              <a:lstStyle/>
              <a:p>
                <a:pPr>
                  <a:defRPr/>
                </a:pPr>
                <a:endParaRPr lang="en-US">
                  <a:solidFill>
                    <a:srgbClr val="000000"/>
                  </a:solidFill>
                </a:endParaRPr>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w="9525">
                <a:noFill/>
                <a:miter lim="800000"/>
                <a:headEnd/>
                <a:tailEnd/>
              </a:ln>
              <a:effectLst/>
            </p:spPr>
            <p:txBody>
              <a:bodyPr wrap="none" anchor="ctr"/>
              <a:lstStyle/>
              <a:p>
                <a:pPr algn="ctr">
                  <a:defRPr/>
                </a:pPr>
                <a:endParaRPr lang="en-US" sz="2400">
                  <a:solidFill>
                    <a:srgbClr val="000000"/>
                  </a:solidFill>
                  <a:latin typeface="Times New Roman" charset="0"/>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ffectLst/>
            </p:spPr>
            <p:txBody>
              <a:bodyPr/>
              <a:lstStyle/>
              <a:p>
                <a:pPr>
                  <a:defRPr/>
                </a:pPr>
                <a:endParaRPr lang="en-US">
                  <a:solidFill>
                    <a:srgbClr val="000000"/>
                  </a:solidFill>
                </a:endParaRPr>
              </a:p>
            </p:txBody>
          </p:sp>
        </p:grpSp>
      </p:grpSp>
      <p:sp>
        <p:nvSpPr>
          <p:cNvPr id="66571" name="Rectangle 11"/>
          <p:cNvSpPr>
            <a:spLocks noGrp="1" noChangeArrowheads="1"/>
          </p:cNvSpPr>
          <p:nvPr>
            <p:ph type="ctrTitle"/>
          </p:nvPr>
        </p:nvSpPr>
        <p:spPr>
          <a:xfrm>
            <a:off x="2057400" y="1143000"/>
            <a:ext cx="6629400" cy="2209800"/>
          </a:xfrm>
        </p:spPr>
        <p:txBody>
          <a:bodyPr/>
          <a:lstStyle>
            <a:lvl1pPr>
              <a:defRPr sz="4800"/>
            </a:lvl1pPr>
          </a:lstStyle>
          <a:p>
            <a:r>
              <a:rPr lang="en-US"/>
              <a:t>Click to edit Master title style</a:t>
            </a:r>
          </a:p>
        </p:txBody>
      </p:sp>
      <p:sp>
        <p:nvSpPr>
          <p:cNvPr id="66572"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half" idx="10"/>
          </p:nvPr>
        </p:nvSpPr>
        <p:spPr>
          <a:xfrm>
            <a:off x="912813" y="6251575"/>
            <a:ext cx="1905000" cy="457200"/>
          </a:xfrm>
        </p:spPr>
        <p:txBody>
          <a:bodyPr/>
          <a:lstStyle>
            <a:lvl1pPr>
              <a:defRPr/>
            </a:lvl1pPr>
          </a:lstStyle>
          <a:p>
            <a:pPr>
              <a:defRPr/>
            </a:pPr>
            <a:fld id="{5A1E5FA4-8C31-4AF3-9852-7AE0BA95FE3A}" type="datetimeFigureOut">
              <a:rPr lang="en-US">
                <a:solidFill>
                  <a:srgbClr val="000000"/>
                </a:solidFill>
              </a:rPr>
              <a:pPr>
                <a:defRPr/>
              </a:pPr>
              <a:t>6/1/2021</a:t>
            </a:fld>
            <a:endParaRPr lang="en-US">
              <a:solidFill>
                <a:srgbClr val="000000"/>
              </a:solidFill>
            </a:endParaRPr>
          </a:p>
        </p:txBody>
      </p:sp>
      <p:sp>
        <p:nvSpPr>
          <p:cNvPr id="14" name="Rectangle 14"/>
          <p:cNvSpPr>
            <a:spLocks noGrp="1" noChangeArrowheads="1"/>
          </p:cNvSpPr>
          <p:nvPr>
            <p:ph type="ftr" sz="quarter" idx="11"/>
          </p:nvPr>
        </p:nvSpPr>
        <p:spPr>
          <a:xfrm>
            <a:off x="3354388" y="6248400"/>
            <a:ext cx="2895600" cy="457200"/>
          </a:xfrm>
        </p:spPr>
        <p:txBody>
          <a:bodyPr/>
          <a:lstStyle>
            <a:lvl1pPr>
              <a:defRPr/>
            </a:lvl1pPr>
          </a:lstStyle>
          <a:p>
            <a:pPr>
              <a:defRPr/>
            </a:pPr>
            <a:endParaRPr lang="en-US">
              <a:solidFill>
                <a:srgbClr val="000000"/>
              </a:solidFill>
            </a:endParaRPr>
          </a:p>
        </p:txBody>
      </p:sp>
      <p:sp>
        <p:nvSpPr>
          <p:cNvPr id="15" name="Rectangle 15"/>
          <p:cNvSpPr>
            <a:spLocks noGrp="1" noChangeArrowheads="1"/>
          </p:cNvSpPr>
          <p:nvPr>
            <p:ph type="sldNum" sz="quarter" idx="12"/>
          </p:nvPr>
        </p:nvSpPr>
        <p:spPr/>
        <p:txBody>
          <a:bodyPr/>
          <a:lstStyle>
            <a:lvl1pPr>
              <a:defRPr/>
            </a:lvl1pPr>
          </a:lstStyle>
          <a:p>
            <a:fld id="{44430111-3161-4656-98D6-1127158861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5202135"/>
      </p:ext>
    </p:extLst>
  </p:cSld>
  <p:clrMapOvr>
    <a:masterClrMapping/>
  </p:clrMapOvr>
  <p:transition spd="med">
    <p:pull dir="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fld id="{2DEC133C-8892-4D7C-BE03-2B5FBA059005}" type="datetimeFigureOut">
              <a:rPr lang="en-US">
                <a:solidFill>
                  <a:srgbClr val="000000"/>
                </a:solidFill>
              </a:rPr>
              <a:pPr>
                <a:defRPr/>
              </a:pPr>
              <a:t>6/1/2021</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fld id="{E40FDDAD-DE53-49C2-8617-43074260DFC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4287992"/>
      </p:ext>
    </p:extLst>
  </p:cSld>
  <p:clrMapOvr>
    <a:masterClrMapping/>
  </p:clrMapOvr>
  <p:transition spd="med">
    <p:pull dir="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fld id="{86250B4E-FEDB-45E2-A23D-AD2ED81E0792}" type="datetimeFigureOut">
              <a:rPr lang="en-US">
                <a:solidFill>
                  <a:srgbClr val="000000"/>
                </a:solidFill>
              </a:rPr>
              <a:pPr>
                <a:defRPr/>
              </a:pPr>
              <a:t>6/1/2021</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fld id="{647F8D13-FE26-406E-9752-78E9E78337D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9688681"/>
      </p:ext>
    </p:extLst>
  </p:cSld>
  <p:clrMapOvr>
    <a:masterClrMapping/>
  </p:clrMapOvr>
  <p:transition spd="med">
    <p:pull dir="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fld id="{D5641A8A-0479-40C3-A056-ECB79A91BD6A}" type="datetimeFigureOut">
              <a:rPr lang="en-US">
                <a:solidFill>
                  <a:srgbClr val="000000"/>
                </a:solidFill>
              </a:rPr>
              <a:pPr>
                <a:defRPr/>
              </a:pPr>
              <a:t>6/1/2021</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fld id="{9AC300F5-02CA-43DC-A9EF-89043EBF16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5210117"/>
      </p:ext>
    </p:extLst>
  </p:cSld>
  <p:clrMapOvr>
    <a:masterClrMapping/>
  </p:clrMapOvr>
  <p:transition spd="med">
    <p:pull dir="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fld id="{276B95EA-3E55-4C94-92EC-C01061B60BB6}" type="datetimeFigureOut">
              <a:rPr lang="en-US">
                <a:solidFill>
                  <a:srgbClr val="000000"/>
                </a:solidFill>
              </a:rPr>
              <a:pPr>
                <a:defRPr/>
              </a:pPr>
              <a:t>6/1/2021</a:t>
            </a:fld>
            <a:endParaRPr 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fld id="{C44F16A1-D2FC-4008-80F9-BF486B303F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2177554"/>
      </p:ext>
    </p:extLst>
  </p:cSld>
  <p:clrMapOvr>
    <a:masterClrMapping/>
  </p:clrMapOvr>
  <p:transition spd="med">
    <p:pull dir="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fld id="{82A42ABB-1DF2-4890-A3C4-5267CF5B2363}" type="datetimeFigureOut">
              <a:rPr lang="en-US">
                <a:solidFill>
                  <a:srgbClr val="000000"/>
                </a:solidFill>
              </a:rPr>
              <a:pPr>
                <a:defRPr/>
              </a:pPr>
              <a:t>6/1/2021</a:t>
            </a:fld>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fld id="{463503B6-BD1A-4C65-893F-DB090BD695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7208190"/>
      </p:ext>
    </p:extLst>
  </p:cSld>
  <p:clrMapOvr>
    <a:masterClrMapping/>
  </p:clrMapOvr>
  <p:transition spd="med">
    <p:pull dir="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fld id="{966E9D99-1165-4629-BABE-3F3D6A0216E0}" type="datetimeFigureOut">
              <a:rPr lang="en-US">
                <a:solidFill>
                  <a:srgbClr val="000000"/>
                </a:solidFill>
              </a:rPr>
              <a:pPr>
                <a:defRPr/>
              </a:pPr>
              <a:t>6/1/2021</a:t>
            </a:fld>
            <a:endParaRPr 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fld id="{503AB0A4-4A9F-487E-8B90-0CCB34E7BE1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442193"/>
      </p:ext>
    </p:extLst>
  </p:cSld>
  <p:clrMapOvr>
    <a:masterClrMapping/>
  </p:clrMapOvr>
  <p:transition spd="med">
    <p:pull dir="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5172C4-201B-43F4-B5EA-EB1B850645E9}" type="datetimeFigureOut">
              <a:rPr lang="id-ID" smtClean="0"/>
              <a:t>01/06/2021</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19543A09-D24E-4F1B-9775-D670C77134BC}" type="slidenum">
              <a:rPr lang="id-ID" smtClean="0"/>
              <a:t>‹#›</a:t>
            </a:fld>
            <a:endParaRPr lang="id-ID"/>
          </a:p>
        </p:txBody>
      </p:sp>
    </p:spTree>
    <p:extLst>
      <p:ext uri="{BB962C8B-B14F-4D97-AF65-F5344CB8AC3E}">
        <p14:creationId xmlns:p14="http://schemas.microsoft.com/office/powerpoint/2010/main" val="34278862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fld id="{86C9573B-E9F7-4D59-A92C-85E542CC4FE5}" type="datetimeFigureOut">
              <a:rPr lang="en-US">
                <a:solidFill>
                  <a:srgbClr val="000000"/>
                </a:solidFill>
              </a:rPr>
              <a:pPr>
                <a:defRPr/>
              </a:pPr>
              <a:t>6/1/2021</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fld id="{3432FB03-6F92-498B-B71B-F8505201AF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9969393"/>
      </p:ext>
    </p:extLst>
  </p:cSld>
  <p:clrMapOvr>
    <a:masterClrMapping/>
  </p:clrMapOvr>
  <p:transition spd="med">
    <p:pull dir="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fld id="{45C8057E-8B9F-4772-8F31-3C795F1AAAD3}" type="datetimeFigureOut">
              <a:rPr lang="en-US">
                <a:solidFill>
                  <a:srgbClr val="000000"/>
                </a:solidFill>
              </a:rPr>
              <a:pPr>
                <a:defRPr/>
              </a:pPr>
              <a:t>6/1/2021</a:t>
            </a:fld>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fld id="{F5D0BC6A-C053-4F85-8B65-C860B2F9A0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9672012"/>
      </p:ext>
    </p:extLst>
  </p:cSld>
  <p:clrMapOvr>
    <a:masterClrMapping/>
  </p:clrMapOvr>
  <p:transition spd="med">
    <p:pull dir="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fld id="{591C3837-9B3C-4B54-8E1B-0C1CD8BEE3BA}" type="datetimeFigureOut">
              <a:rPr lang="en-US">
                <a:solidFill>
                  <a:srgbClr val="000000"/>
                </a:solidFill>
              </a:rPr>
              <a:pPr>
                <a:defRPr/>
              </a:pPr>
              <a:t>6/1/2021</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fld id="{7437FCBE-7C79-40BC-99C4-8483ADF0E9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0456814"/>
      </p:ext>
    </p:extLst>
  </p:cSld>
  <p:clrMapOvr>
    <a:masterClrMapping/>
  </p:clrMapOvr>
  <p:transition spd="med">
    <p:pull dir="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77813"/>
            <a:ext cx="19431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7813"/>
            <a:ext cx="56769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fld id="{4F936420-A2C6-48A2-ACFC-6FB94799AD62}" type="datetimeFigureOut">
              <a:rPr lang="en-US">
                <a:solidFill>
                  <a:srgbClr val="000000"/>
                </a:solidFill>
              </a:rPr>
              <a:pPr>
                <a:defRPr/>
              </a:pPr>
              <a:t>6/1/2021</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fld id="{40ABA17F-9C20-46A3-A359-662E9F2216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3232407"/>
      </p:ext>
    </p:extLst>
  </p:cSld>
  <p:clrMapOvr>
    <a:masterClrMapping/>
  </p:clrMapOvr>
  <p:transition spd="med">
    <p:pull dir="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a:t>Click to edit Master title style</a:t>
            </a:r>
          </a:p>
        </p:txBody>
      </p:sp>
      <p:sp>
        <p:nvSpPr>
          <p:cNvPr id="3" name="SmartArt Placeholder 2"/>
          <p:cNvSpPr>
            <a:spLocks noGrp="1"/>
          </p:cNvSpPr>
          <p:nvPr>
            <p:ph type="dgm" idx="1"/>
          </p:nvPr>
        </p:nvSpPr>
        <p:spPr>
          <a:xfrm>
            <a:off x="914400" y="1600200"/>
            <a:ext cx="7772400" cy="4530725"/>
          </a:xfrm>
        </p:spPr>
        <p:txBody>
          <a:bodyPr/>
          <a:lstStyle/>
          <a:p>
            <a:pPr lvl="0"/>
            <a:r>
              <a:rPr lang="en-US" noProof="0"/>
              <a:t>Click icon to add SmartArt graphic</a:t>
            </a:r>
          </a:p>
        </p:txBody>
      </p:sp>
      <p:sp>
        <p:nvSpPr>
          <p:cNvPr id="4" name="Rectangle 9"/>
          <p:cNvSpPr>
            <a:spLocks noGrp="1" noChangeArrowheads="1"/>
          </p:cNvSpPr>
          <p:nvPr>
            <p:ph type="dt" sz="half" idx="10"/>
          </p:nvPr>
        </p:nvSpPr>
        <p:spPr>
          <a:ln/>
        </p:spPr>
        <p:txBody>
          <a:bodyPr/>
          <a:lstStyle>
            <a:lvl1pPr>
              <a:defRPr/>
            </a:lvl1pPr>
          </a:lstStyle>
          <a:p>
            <a:pPr>
              <a:defRPr/>
            </a:pPr>
            <a:fld id="{16E5B9EF-544F-411C-9370-C0C83BA92478}" type="datetimeFigureOut">
              <a:rPr lang="en-US">
                <a:solidFill>
                  <a:srgbClr val="000000"/>
                </a:solidFill>
              </a:rPr>
              <a:pPr>
                <a:defRPr/>
              </a:pPr>
              <a:t>6/1/2021</a:t>
            </a:fld>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fld id="{1B8DE8CA-5406-414D-A871-66ABB75025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4637562"/>
      </p:ext>
    </p:extLst>
  </p:cSld>
  <p:clrMapOvr>
    <a:masterClrMapping/>
  </p:clrMapOvr>
  <p:transition spd="med">
    <p:pull dir="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1AF866C-C9D1-4497-99DE-E8CBEE65C59D}" type="datetimeFigureOut">
              <a:rPr lang="en-US" smtClean="0"/>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6A2EA-1385-42B8-A9D3-8FA9AED2BA53}" type="slidenum">
              <a:rPr lang="en-US" smtClean="0"/>
              <a:t>‹#›</a:t>
            </a:fld>
            <a:endParaRPr lang="en-US"/>
          </a:p>
        </p:txBody>
      </p:sp>
    </p:spTree>
    <p:extLst>
      <p:ext uri="{BB962C8B-B14F-4D97-AF65-F5344CB8AC3E}">
        <p14:creationId xmlns:p14="http://schemas.microsoft.com/office/powerpoint/2010/main" val="12676259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AF866C-C9D1-4497-99DE-E8CBEE65C59D}" type="datetimeFigureOut">
              <a:rPr lang="en-US" smtClean="0"/>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6A2EA-1385-42B8-A9D3-8FA9AED2BA53}" type="slidenum">
              <a:rPr lang="en-US" smtClean="0"/>
              <a:t>‹#›</a:t>
            </a:fld>
            <a:endParaRPr lang="en-US"/>
          </a:p>
        </p:txBody>
      </p:sp>
    </p:spTree>
    <p:extLst>
      <p:ext uri="{BB962C8B-B14F-4D97-AF65-F5344CB8AC3E}">
        <p14:creationId xmlns:p14="http://schemas.microsoft.com/office/powerpoint/2010/main" val="27615205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AF866C-C9D1-4497-99DE-E8CBEE65C59D}" type="datetimeFigureOut">
              <a:rPr lang="en-US" smtClean="0"/>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6A2EA-1385-42B8-A9D3-8FA9AED2BA53}" type="slidenum">
              <a:rPr lang="en-US" smtClean="0"/>
              <a:t>‹#›</a:t>
            </a:fld>
            <a:endParaRPr lang="en-US"/>
          </a:p>
        </p:txBody>
      </p:sp>
    </p:spTree>
    <p:extLst>
      <p:ext uri="{BB962C8B-B14F-4D97-AF65-F5344CB8AC3E}">
        <p14:creationId xmlns:p14="http://schemas.microsoft.com/office/powerpoint/2010/main" val="6224495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AF866C-C9D1-4497-99DE-E8CBEE65C59D}" type="datetimeFigureOut">
              <a:rPr lang="en-US" smtClean="0"/>
              <a:t>6/1/2021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66A2EA-1385-42B8-A9D3-8FA9AED2BA53}" type="slidenum">
              <a:rPr lang="en-US" smtClean="0"/>
              <a:t>‹#›</a:t>
            </a:fld>
            <a:endParaRPr lang="en-US"/>
          </a:p>
        </p:txBody>
      </p:sp>
    </p:spTree>
    <p:extLst>
      <p:ext uri="{BB962C8B-B14F-4D97-AF65-F5344CB8AC3E}">
        <p14:creationId xmlns:p14="http://schemas.microsoft.com/office/powerpoint/2010/main" val="30573788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AF866C-C9D1-4497-99DE-E8CBEE65C59D}" type="datetimeFigureOut">
              <a:rPr lang="en-US" smtClean="0"/>
              <a:t>6/1/2021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66A2EA-1385-42B8-A9D3-8FA9AED2BA53}" type="slidenum">
              <a:rPr lang="en-US" smtClean="0"/>
              <a:t>‹#›</a:t>
            </a:fld>
            <a:endParaRPr lang="en-US"/>
          </a:p>
        </p:txBody>
      </p:sp>
    </p:spTree>
    <p:extLst>
      <p:ext uri="{BB962C8B-B14F-4D97-AF65-F5344CB8AC3E}">
        <p14:creationId xmlns:p14="http://schemas.microsoft.com/office/powerpoint/2010/main" val="3581601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5172C4-201B-43F4-B5EA-EB1B850645E9}" type="datetimeFigureOut">
              <a:rPr lang="id-ID" smtClean="0"/>
              <a:t>01/06/2021</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19543A09-D24E-4F1B-9775-D670C77134BC}" type="slidenum">
              <a:rPr lang="id-ID" smtClean="0"/>
              <a:t>‹#›</a:t>
            </a:fld>
            <a:endParaRPr lang="id-ID"/>
          </a:p>
        </p:txBody>
      </p:sp>
    </p:spTree>
    <p:extLst>
      <p:ext uri="{BB962C8B-B14F-4D97-AF65-F5344CB8AC3E}">
        <p14:creationId xmlns:p14="http://schemas.microsoft.com/office/powerpoint/2010/main" val="18239635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AF866C-C9D1-4497-99DE-E8CBEE65C59D}" type="datetimeFigureOut">
              <a:rPr lang="en-US" smtClean="0"/>
              <a:t>6/1/2021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66A2EA-1385-42B8-A9D3-8FA9AED2BA53}" type="slidenum">
              <a:rPr lang="en-US" smtClean="0"/>
              <a:t>‹#›</a:t>
            </a:fld>
            <a:endParaRPr lang="en-US"/>
          </a:p>
        </p:txBody>
      </p:sp>
    </p:spTree>
    <p:extLst>
      <p:ext uri="{BB962C8B-B14F-4D97-AF65-F5344CB8AC3E}">
        <p14:creationId xmlns:p14="http://schemas.microsoft.com/office/powerpoint/2010/main" val="15057606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AF866C-C9D1-4497-99DE-E8CBEE65C59D}" type="datetimeFigureOut">
              <a:rPr lang="en-US" smtClean="0"/>
              <a:t>6/1/2021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66A2EA-1385-42B8-A9D3-8FA9AED2BA53}" type="slidenum">
              <a:rPr lang="en-US" smtClean="0"/>
              <a:t>‹#›</a:t>
            </a:fld>
            <a:endParaRPr lang="en-US"/>
          </a:p>
        </p:txBody>
      </p:sp>
    </p:spTree>
    <p:extLst>
      <p:ext uri="{BB962C8B-B14F-4D97-AF65-F5344CB8AC3E}">
        <p14:creationId xmlns:p14="http://schemas.microsoft.com/office/powerpoint/2010/main" val="17432669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AF866C-C9D1-4497-99DE-E8CBEE65C59D}" type="datetimeFigureOut">
              <a:rPr lang="en-US" smtClean="0"/>
              <a:t>6/1/2021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66A2EA-1385-42B8-A9D3-8FA9AED2BA53}" type="slidenum">
              <a:rPr lang="en-US" smtClean="0"/>
              <a:t>‹#›</a:t>
            </a:fld>
            <a:endParaRPr lang="en-US"/>
          </a:p>
        </p:txBody>
      </p:sp>
    </p:spTree>
    <p:extLst>
      <p:ext uri="{BB962C8B-B14F-4D97-AF65-F5344CB8AC3E}">
        <p14:creationId xmlns:p14="http://schemas.microsoft.com/office/powerpoint/2010/main" val="12855384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AF866C-C9D1-4497-99DE-E8CBEE65C59D}" type="datetimeFigureOut">
              <a:rPr lang="en-US" smtClean="0"/>
              <a:t>6/1/2021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66A2EA-1385-42B8-A9D3-8FA9AED2BA53}" type="slidenum">
              <a:rPr lang="en-US" smtClean="0"/>
              <a:t>‹#›</a:t>
            </a:fld>
            <a:endParaRPr lang="en-US"/>
          </a:p>
        </p:txBody>
      </p:sp>
    </p:spTree>
    <p:extLst>
      <p:ext uri="{BB962C8B-B14F-4D97-AF65-F5344CB8AC3E}">
        <p14:creationId xmlns:p14="http://schemas.microsoft.com/office/powerpoint/2010/main" val="8882513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AF866C-C9D1-4497-99DE-E8CBEE65C59D}" type="datetimeFigureOut">
              <a:rPr lang="en-US" smtClean="0"/>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6A2EA-1385-42B8-A9D3-8FA9AED2BA53}" type="slidenum">
              <a:rPr lang="en-US" smtClean="0"/>
              <a:t>‹#›</a:t>
            </a:fld>
            <a:endParaRPr lang="en-US"/>
          </a:p>
        </p:txBody>
      </p:sp>
    </p:spTree>
    <p:extLst>
      <p:ext uri="{BB962C8B-B14F-4D97-AF65-F5344CB8AC3E}">
        <p14:creationId xmlns:p14="http://schemas.microsoft.com/office/powerpoint/2010/main" val="32220497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AF866C-C9D1-4497-99DE-E8CBEE65C59D}" type="datetimeFigureOut">
              <a:rPr lang="en-US" smtClean="0"/>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6A2EA-1385-42B8-A9D3-8FA9AED2BA53}" type="slidenum">
              <a:rPr lang="en-US" smtClean="0"/>
              <a:t>‹#›</a:t>
            </a:fld>
            <a:endParaRPr lang="en-US"/>
          </a:p>
        </p:txBody>
      </p:sp>
    </p:spTree>
    <p:extLst>
      <p:ext uri="{BB962C8B-B14F-4D97-AF65-F5344CB8AC3E}">
        <p14:creationId xmlns:p14="http://schemas.microsoft.com/office/powerpoint/2010/main" val="6216475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5829A2-17B1-47EE-A433-C564987B2418}" type="slidenum">
              <a:rPr lang="en-US"/>
              <a:pPr>
                <a:defRPr/>
              </a:pPr>
              <a:t>‹#›</a:t>
            </a:fld>
            <a:endParaRPr lang="en-US"/>
          </a:p>
        </p:txBody>
      </p:sp>
    </p:spTree>
    <p:extLst>
      <p:ext uri="{BB962C8B-B14F-4D97-AF65-F5344CB8AC3E}">
        <p14:creationId xmlns:p14="http://schemas.microsoft.com/office/powerpoint/2010/main" val="36730958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id-ID"/>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id-ID"/>
            </a:p>
          </p:txBody>
        </p:sp>
      </p:grpSp>
      <p:sp>
        <p:nvSpPr>
          <p:cNvPr id="7" name="Freeform 5"/>
          <p:cNvSpPr>
            <a:spLocks/>
          </p:cNvSpPr>
          <p:nvPr/>
        </p:nvSpPr>
        <p:spPr bwMode="hidden">
          <a:xfrm>
            <a:off x="6242050" y="626903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id-ID"/>
          </a:p>
        </p:txBody>
      </p:sp>
      <p:grpSp>
        <p:nvGrpSpPr>
          <p:cNvPr id="8"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id-ID"/>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id-ID"/>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id-ID"/>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id-ID"/>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id-ID"/>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id-ID"/>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id-ID"/>
            </a:p>
          </p:txBody>
        </p:sp>
      </p:grpSp>
      <p:grpSp>
        <p:nvGrpSpPr>
          <p:cNvPr id="17"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id-ID"/>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id-ID"/>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id-ID"/>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id-ID"/>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id-ID"/>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id-ID"/>
            </a:p>
          </p:txBody>
        </p:sp>
      </p:grpSp>
      <p:sp>
        <p:nvSpPr>
          <p:cNvPr id="567318" name="Rectangle 22"/>
          <p:cNvSpPr>
            <a:spLocks noGrp="1" noChangeArrowheads="1"/>
          </p:cNvSpPr>
          <p:nvPr>
            <p:ph type="ctrTitle" sz="quarter"/>
          </p:nvPr>
        </p:nvSpPr>
        <p:spPr>
          <a:xfrm>
            <a:off x="457200" y="1447800"/>
            <a:ext cx="8229600" cy="1736725"/>
          </a:xfrm>
        </p:spPr>
        <p:txBody>
          <a:bodyPr/>
          <a:lstStyle>
            <a:lvl1pPr>
              <a:defRPr sz="5400"/>
            </a:lvl1pPr>
          </a:lstStyle>
          <a:p>
            <a:r>
              <a:rPr lang="en-US"/>
              <a:t>Click to edit Master title style</a:t>
            </a:r>
          </a:p>
        </p:txBody>
      </p:sp>
      <p:sp>
        <p:nvSpPr>
          <p:cNvPr id="567319"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p>
        </p:txBody>
      </p:sp>
      <p:sp>
        <p:nvSpPr>
          <p:cNvPr id="25" name="Rectangle 25"/>
          <p:cNvSpPr>
            <a:spLocks noGrp="1" noChangeArrowheads="1"/>
          </p:cNvSpPr>
          <p:nvPr>
            <p:ph type="sldNum" sz="quarter" idx="11"/>
          </p:nvPr>
        </p:nvSpPr>
        <p:spPr/>
        <p:txBody>
          <a:bodyPr/>
          <a:lstStyle>
            <a:lvl1pPr>
              <a:defRPr/>
            </a:lvl1pPr>
          </a:lstStyle>
          <a:p>
            <a:fld id="{5C5BAB19-4049-4C4F-BCA0-74E99EE2362E}" type="slidenum">
              <a:rPr lang="en-US" altLang="id-ID"/>
              <a:pPr/>
              <a:t>‹#›</a:t>
            </a:fld>
            <a:endParaRPr lang="en-US" altLang="id-ID"/>
          </a:p>
        </p:txBody>
      </p:sp>
      <p:sp>
        <p:nvSpPr>
          <p:cNvPr id="26" name="Rectangle 26"/>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1665362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fld id="{75F60C3E-86BB-4469-8477-F7E8B50C976F}" type="slidenum">
              <a:rPr lang="en-US" altLang="id-ID"/>
              <a:pPr/>
              <a:t>‹#›</a:t>
            </a:fld>
            <a:endParaRPr lang="en-US" altLang="id-ID"/>
          </a:p>
        </p:txBody>
      </p:sp>
    </p:spTree>
    <p:extLst>
      <p:ext uri="{BB962C8B-B14F-4D97-AF65-F5344CB8AC3E}">
        <p14:creationId xmlns:p14="http://schemas.microsoft.com/office/powerpoint/2010/main" val="30040015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d-ID"/>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fld id="{43D36C23-2ECE-411F-89A6-72FF73D904E9}" type="slidenum">
              <a:rPr lang="en-US" altLang="id-ID"/>
              <a:pPr/>
              <a:t>‹#›</a:t>
            </a:fld>
            <a:endParaRPr lang="en-US" altLang="id-ID"/>
          </a:p>
        </p:txBody>
      </p:sp>
    </p:spTree>
    <p:extLst>
      <p:ext uri="{BB962C8B-B14F-4D97-AF65-F5344CB8AC3E}">
        <p14:creationId xmlns:p14="http://schemas.microsoft.com/office/powerpoint/2010/main" val="3319915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F5172C4-201B-43F4-B5EA-EB1B850645E9}" type="datetimeFigureOut">
              <a:rPr lang="id-ID" smtClean="0"/>
              <a:t>01/06/2021</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19543A09-D24E-4F1B-9775-D670C77134BC}" type="slidenum">
              <a:rPr lang="id-ID" smtClean="0"/>
              <a:t>‹#›</a:t>
            </a:fld>
            <a:endParaRPr lang="id-ID"/>
          </a:p>
        </p:txBody>
      </p:sp>
    </p:spTree>
    <p:extLst>
      <p:ext uri="{BB962C8B-B14F-4D97-AF65-F5344CB8AC3E}">
        <p14:creationId xmlns:p14="http://schemas.microsoft.com/office/powerpoint/2010/main" val="39327733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fld id="{A8F28897-EE3D-4E8D-A2B6-7B63FD80CAED}" type="slidenum">
              <a:rPr lang="en-US" altLang="id-ID"/>
              <a:pPr/>
              <a:t>‹#›</a:t>
            </a:fld>
            <a:endParaRPr lang="en-US" altLang="id-ID"/>
          </a:p>
        </p:txBody>
      </p:sp>
    </p:spTree>
    <p:extLst>
      <p:ext uri="{BB962C8B-B14F-4D97-AF65-F5344CB8AC3E}">
        <p14:creationId xmlns:p14="http://schemas.microsoft.com/office/powerpoint/2010/main" val="16866512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id-ID"/>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Rectangle 24"/>
          <p:cNvSpPr>
            <a:spLocks noGrp="1" noChangeArrowheads="1"/>
          </p:cNvSpPr>
          <p:nvPr>
            <p:ph type="dt" sz="half" idx="10"/>
          </p:nvPr>
        </p:nvSpPr>
        <p:spPr>
          <a:ln/>
        </p:spPr>
        <p:txBody>
          <a:bodyPr/>
          <a:lstStyle>
            <a:lvl1pPr>
              <a:defRPr/>
            </a:lvl1pPr>
          </a:lstStyle>
          <a:p>
            <a:pPr>
              <a:defRPr/>
            </a:pPr>
            <a:endParaRPr lang="en-US"/>
          </a:p>
        </p:txBody>
      </p:sp>
      <p:sp>
        <p:nvSpPr>
          <p:cNvPr id="8" name="Rectangle 25"/>
          <p:cNvSpPr>
            <a:spLocks noGrp="1" noChangeArrowheads="1"/>
          </p:cNvSpPr>
          <p:nvPr>
            <p:ph type="ftr" sz="quarter" idx="11"/>
          </p:nvPr>
        </p:nvSpPr>
        <p:spPr>
          <a:ln/>
        </p:spPr>
        <p:txBody>
          <a:bodyPr/>
          <a:lstStyle>
            <a:lvl1pPr>
              <a:defRPr/>
            </a:lvl1pPr>
          </a:lstStyle>
          <a:p>
            <a:pPr>
              <a:defRPr/>
            </a:pPr>
            <a:endParaRPr lang="en-US"/>
          </a:p>
        </p:txBody>
      </p:sp>
      <p:sp>
        <p:nvSpPr>
          <p:cNvPr id="9" name="Rectangle 26"/>
          <p:cNvSpPr>
            <a:spLocks noGrp="1" noChangeArrowheads="1"/>
          </p:cNvSpPr>
          <p:nvPr>
            <p:ph type="sldNum" sz="quarter" idx="12"/>
          </p:nvPr>
        </p:nvSpPr>
        <p:spPr>
          <a:ln/>
        </p:spPr>
        <p:txBody>
          <a:bodyPr/>
          <a:lstStyle>
            <a:lvl1pPr>
              <a:defRPr/>
            </a:lvl1pPr>
          </a:lstStyle>
          <a:p>
            <a:fld id="{C114A7A0-E5DA-4AD6-9CE5-7611D6168EC5}" type="slidenum">
              <a:rPr lang="en-US" altLang="id-ID"/>
              <a:pPr/>
              <a:t>‹#›</a:t>
            </a:fld>
            <a:endParaRPr lang="en-US" altLang="id-ID"/>
          </a:p>
        </p:txBody>
      </p:sp>
    </p:spTree>
    <p:extLst>
      <p:ext uri="{BB962C8B-B14F-4D97-AF65-F5344CB8AC3E}">
        <p14:creationId xmlns:p14="http://schemas.microsoft.com/office/powerpoint/2010/main" val="12609123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Rectangle 24"/>
          <p:cNvSpPr>
            <a:spLocks noGrp="1" noChangeArrowheads="1"/>
          </p:cNvSpPr>
          <p:nvPr>
            <p:ph type="dt" sz="half" idx="10"/>
          </p:nvPr>
        </p:nvSpPr>
        <p:spPr>
          <a:ln/>
        </p:spPr>
        <p:txBody>
          <a:bodyPr/>
          <a:lstStyle>
            <a:lvl1pPr>
              <a:defRPr/>
            </a:lvl1pPr>
          </a:lstStyle>
          <a:p>
            <a:pPr>
              <a:defRPr/>
            </a:pPr>
            <a:endParaRPr lang="en-US"/>
          </a:p>
        </p:txBody>
      </p:sp>
      <p:sp>
        <p:nvSpPr>
          <p:cNvPr id="4" name="Rectangle 25"/>
          <p:cNvSpPr>
            <a:spLocks noGrp="1" noChangeArrowheads="1"/>
          </p:cNvSpPr>
          <p:nvPr>
            <p:ph type="ftr" sz="quarter" idx="11"/>
          </p:nvPr>
        </p:nvSpPr>
        <p:spPr>
          <a:ln/>
        </p:spPr>
        <p:txBody>
          <a:bodyPr/>
          <a:lstStyle>
            <a:lvl1pPr>
              <a:defRPr/>
            </a:lvl1pPr>
          </a:lstStyle>
          <a:p>
            <a:pPr>
              <a:defRPr/>
            </a:pPr>
            <a:endParaRPr lang="en-US"/>
          </a:p>
        </p:txBody>
      </p:sp>
      <p:sp>
        <p:nvSpPr>
          <p:cNvPr id="5" name="Rectangle 26"/>
          <p:cNvSpPr>
            <a:spLocks noGrp="1" noChangeArrowheads="1"/>
          </p:cNvSpPr>
          <p:nvPr>
            <p:ph type="sldNum" sz="quarter" idx="12"/>
          </p:nvPr>
        </p:nvSpPr>
        <p:spPr>
          <a:ln/>
        </p:spPr>
        <p:txBody>
          <a:bodyPr/>
          <a:lstStyle>
            <a:lvl1pPr>
              <a:defRPr/>
            </a:lvl1pPr>
          </a:lstStyle>
          <a:p>
            <a:fld id="{4FB3DB76-BA63-4129-B9EC-2FC8D4079FA5}" type="slidenum">
              <a:rPr lang="en-US" altLang="id-ID"/>
              <a:pPr/>
              <a:t>‹#›</a:t>
            </a:fld>
            <a:endParaRPr lang="en-US" altLang="id-ID"/>
          </a:p>
        </p:txBody>
      </p:sp>
    </p:spTree>
    <p:extLst>
      <p:ext uri="{BB962C8B-B14F-4D97-AF65-F5344CB8AC3E}">
        <p14:creationId xmlns:p14="http://schemas.microsoft.com/office/powerpoint/2010/main" val="25588475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fld id="{2A24B09F-CA5D-4464-ADDC-E3FE2C062367}" type="slidenum">
              <a:rPr lang="en-US" altLang="id-ID"/>
              <a:pPr/>
              <a:t>‹#›</a:t>
            </a:fld>
            <a:endParaRPr lang="en-US" altLang="id-ID"/>
          </a:p>
        </p:txBody>
      </p:sp>
    </p:spTree>
    <p:extLst>
      <p:ext uri="{BB962C8B-B14F-4D97-AF65-F5344CB8AC3E}">
        <p14:creationId xmlns:p14="http://schemas.microsoft.com/office/powerpoint/2010/main" val="11859224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d-ID"/>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fld id="{BA7489C5-4DBB-48D4-8DE9-10901BE9432C}" type="slidenum">
              <a:rPr lang="en-US" altLang="id-ID"/>
              <a:pPr/>
              <a:t>‹#›</a:t>
            </a:fld>
            <a:endParaRPr lang="en-US" altLang="id-ID"/>
          </a:p>
        </p:txBody>
      </p:sp>
    </p:spTree>
    <p:extLst>
      <p:ext uri="{BB962C8B-B14F-4D97-AF65-F5344CB8AC3E}">
        <p14:creationId xmlns:p14="http://schemas.microsoft.com/office/powerpoint/2010/main" val="9439379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d-ID"/>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d-ID"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fld id="{221480BF-A393-4927-9C1C-071D839B994D}" type="slidenum">
              <a:rPr lang="en-US" altLang="id-ID"/>
              <a:pPr/>
              <a:t>‹#›</a:t>
            </a:fld>
            <a:endParaRPr lang="en-US" altLang="id-ID"/>
          </a:p>
        </p:txBody>
      </p:sp>
    </p:spTree>
    <p:extLst>
      <p:ext uri="{BB962C8B-B14F-4D97-AF65-F5344CB8AC3E}">
        <p14:creationId xmlns:p14="http://schemas.microsoft.com/office/powerpoint/2010/main" val="10583660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fld id="{5FC9B4D0-516C-4C72-B2ED-E42869750CDB}" type="slidenum">
              <a:rPr lang="en-US" altLang="id-ID"/>
              <a:pPr/>
              <a:t>‹#›</a:t>
            </a:fld>
            <a:endParaRPr lang="en-US" altLang="id-ID"/>
          </a:p>
        </p:txBody>
      </p:sp>
    </p:spTree>
    <p:extLst>
      <p:ext uri="{BB962C8B-B14F-4D97-AF65-F5344CB8AC3E}">
        <p14:creationId xmlns:p14="http://schemas.microsoft.com/office/powerpoint/2010/main" val="551616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a:t>Click to edit Master title style</a:t>
            </a:r>
            <a:endParaRPr lang="id-ID"/>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fld id="{8F9C9E09-665D-4C3D-91DA-51CAC1A4BE32}" type="slidenum">
              <a:rPr lang="en-US" altLang="id-ID"/>
              <a:pPr/>
              <a:t>‹#›</a:t>
            </a:fld>
            <a:endParaRPr lang="en-US" altLang="id-ID"/>
          </a:p>
        </p:txBody>
      </p:sp>
    </p:spTree>
    <p:extLst>
      <p:ext uri="{BB962C8B-B14F-4D97-AF65-F5344CB8AC3E}">
        <p14:creationId xmlns:p14="http://schemas.microsoft.com/office/powerpoint/2010/main" val="3330969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a:t>Click to edit Master title style</a:t>
            </a:r>
            <a:endParaRPr lang="id-ID"/>
          </a:p>
        </p:txBody>
      </p:sp>
      <p:sp>
        <p:nvSpPr>
          <p:cNvPr id="3" name="Table Placeholder 2"/>
          <p:cNvSpPr>
            <a:spLocks noGrp="1"/>
          </p:cNvSpPr>
          <p:nvPr>
            <p:ph type="tbl" idx="1"/>
          </p:nvPr>
        </p:nvSpPr>
        <p:spPr>
          <a:xfrm>
            <a:off x="457200" y="1600200"/>
            <a:ext cx="8229600" cy="4495800"/>
          </a:xfrm>
        </p:spPr>
        <p:txBody>
          <a:bodyPr/>
          <a:lstStyle/>
          <a:p>
            <a:pPr lvl="0"/>
            <a:endParaRPr lang="id-ID" noProof="0"/>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fld id="{A50199E7-A910-493A-A8B0-BEC4558AC494}" type="slidenum">
              <a:rPr lang="en-US" altLang="id-ID"/>
              <a:pPr/>
              <a:t>‹#›</a:t>
            </a:fld>
            <a:endParaRPr lang="en-US" altLang="id-ID"/>
          </a:p>
        </p:txBody>
      </p:sp>
    </p:spTree>
    <p:extLst>
      <p:ext uri="{BB962C8B-B14F-4D97-AF65-F5344CB8AC3E}">
        <p14:creationId xmlns:p14="http://schemas.microsoft.com/office/powerpoint/2010/main" val="2784743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F5172C4-201B-43F4-B5EA-EB1B850645E9}" type="datetimeFigureOut">
              <a:rPr lang="id-ID" smtClean="0"/>
              <a:t>01/06/2021</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19543A09-D24E-4F1B-9775-D670C77134BC}" type="slidenum">
              <a:rPr lang="id-ID" smtClean="0"/>
              <a:t>‹#›</a:t>
            </a:fld>
            <a:endParaRPr lang="id-ID"/>
          </a:p>
        </p:txBody>
      </p:sp>
    </p:spTree>
    <p:extLst>
      <p:ext uri="{BB962C8B-B14F-4D97-AF65-F5344CB8AC3E}">
        <p14:creationId xmlns:p14="http://schemas.microsoft.com/office/powerpoint/2010/main" val="113791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5172C4-201B-43F4-B5EA-EB1B850645E9}" type="datetimeFigureOut">
              <a:rPr lang="id-ID" smtClean="0"/>
              <a:t>01/06/2021</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19543A09-D24E-4F1B-9775-D670C77134BC}" type="slidenum">
              <a:rPr lang="id-ID" smtClean="0"/>
              <a:t>‹#›</a:t>
            </a:fld>
            <a:endParaRPr lang="id-ID"/>
          </a:p>
        </p:txBody>
      </p:sp>
    </p:spTree>
    <p:extLst>
      <p:ext uri="{BB962C8B-B14F-4D97-AF65-F5344CB8AC3E}">
        <p14:creationId xmlns:p14="http://schemas.microsoft.com/office/powerpoint/2010/main" val="324464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5172C4-201B-43F4-B5EA-EB1B850645E9}" type="datetimeFigureOut">
              <a:rPr lang="id-ID" smtClean="0"/>
              <a:t>01/06/2021</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19543A09-D24E-4F1B-9775-D670C77134BC}" type="slidenum">
              <a:rPr lang="id-ID" smtClean="0"/>
              <a:t>‹#›</a:t>
            </a:fld>
            <a:endParaRPr lang="id-ID"/>
          </a:p>
        </p:txBody>
      </p:sp>
    </p:spTree>
    <p:extLst>
      <p:ext uri="{BB962C8B-B14F-4D97-AF65-F5344CB8AC3E}">
        <p14:creationId xmlns:p14="http://schemas.microsoft.com/office/powerpoint/2010/main" val="1369775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5172C4-201B-43F4-B5EA-EB1B850645E9}" type="datetimeFigureOut">
              <a:rPr lang="id-ID" smtClean="0"/>
              <a:t>01/06/2021</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19543A09-D24E-4F1B-9775-D670C77134BC}" type="slidenum">
              <a:rPr lang="id-ID" smtClean="0"/>
              <a:t>‹#›</a:t>
            </a:fld>
            <a:endParaRPr lang="id-ID"/>
          </a:p>
        </p:txBody>
      </p:sp>
    </p:spTree>
    <p:extLst>
      <p:ext uri="{BB962C8B-B14F-4D97-AF65-F5344CB8AC3E}">
        <p14:creationId xmlns:p14="http://schemas.microsoft.com/office/powerpoint/2010/main" val="2157650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5172C4-201B-43F4-B5EA-EB1B850645E9}" type="datetimeFigureOut">
              <a:rPr lang="id-ID" smtClean="0"/>
              <a:t>01/06/2021</a:t>
            </a:fld>
            <a:endParaRPr lang="id-ID"/>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543A09-D24E-4F1B-9775-D670C77134BC}" type="slidenum">
              <a:rPr lang="id-ID" smtClean="0"/>
              <a:t>‹#›</a:t>
            </a:fld>
            <a:endParaRPr lang="id-ID"/>
          </a:p>
        </p:txBody>
      </p:sp>
    </p:spTree>
    <p:extLst>
      <p:ext uri="{BB962C8B-B14F-4D97-AF65-F5344CB8AC3E}">
        <p14:creationId xmlns:p14="http://schemas.microsoft.com/office/powerpoint/2010/main" val="911286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AF866C-C9D1-4497-99DE-E8CBEE65C59D}" type="datetimeFigureOut">
              <a:rPr lang="en-US" smtClean="0"/>
              <a:t>6/1/2021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66A2EA-1385-42B8-A9D3-8FA9AED2BA53}" type="slidenum">
              <a:rPr lang="en-US" smtClean="0"/>
              <a:t>‹#›</a:t>
            </a:fld>
            <a:endParaRPr lang="en-US"/>
          </a:p>
        </p:txBody>
      </p:sp>
    </p:spTree>
    <p:extLst>
      <p:ext uri="{BB962C8B-B14F-4D97-AF65-F5344CB8AC3E}">
        <p14:creationId xmlns:p14="http://schemas.microsoft.com/office/powerpoint/2010/main" val="305738966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686800" cy="4876800"/>
            <a:chOff x="0" y="0"/>
            <a:chExt cx="5472" cy="3072"/>
          </a:xfrm>
        </p:grpSpPr>
        <p:sp>
          <p:nvSpPr>
            <p:cNvPr id="65539" name="Rectangle 3"/>
            <p:cNvSpPr>
              <a:spLocks noChangeArrowheads="1"/>
            </p:cNvSpPr>
            <p:nvPr/>
          </p:nvSpPr>
          <p:spPr bwMode="auto">
            <a:xfrm>
              <a:off x="0" y="0"/>
              <a:ext cx="384" cy="3072"/>
            </a:xfrm>
            <a:prstGeom prst="rect">
              <a:avLst/>
            </a:prstGeom>
            <a:solidFill>
              <a:schemeClr val="accent1"/>
            </a:solidFill>
            <a:ln w="9525">
              <a:noFill/>
              <a:miter lim="800000"/>
              <a:headEnd/>
              <a:tailEnd/>
            </a:ln>
            <a:effectLst/>
          </p:spPr>
          <p:txBody>
            <a:bodyPr wrap="none" anchor="ctr"/>
            <a:lstStyle/>
            <a:p>
              <a:pPr algn="ctr">
                <a:defRPr/>
              </a:pPr>
              <a:endParaRPr lang="en-US" sz="2400">
                <a:solidFill>
                  <a:srgbClr val="000000"/>
                </a:solidFill>
                <a:latin typeface="Times New Roman" charset="0"/>
              </a:endParaRPr>
            </a:p>
          </p:txBody>
        </p:sp>
        <p:grpSp>
          <p:nvGrpSpPr>
            <p:cNvPr id="1034" name="Group 4"/>
            <p:cNvGrpSpPr>
              <a:grpSpLocks/>
            </p:cNvGrpSpPr>
            <p:nvPr/>
          </p:nvGrpSpPr>
          <p:grpSpPr bwMode="auto">
            <a:xfrm>
              <a:off x="240" y="893"/>
              <a:ext cx="5232" cy="115"/>
              <a:chOff x="240" y="893"/>
              <a:chExt cx="5232" cy="115"/>
            </a:xfrm>
          </p:grpSpPr>
          <p:sp>
            <p:nvSpPr>
              <p:cNvPr id="65541" name="Rectangle 5"/>
              <p:cNvSpPr>
                <a:spLocks noChangeArrowheads="1"/>
              </p:cNvSpPr>
              <p:nvPr/>
            </p:nvSpPr>
            <p:spPr bwMode="auto">
              <a:xfrm>
                <a:off x="4320" y="893"/>
                <a:ext cx="1152" cy="115"/>
              </a:xfrm>
              <a:prstGeom prst="rect">
                <a:avLst/>
              </a:prstGeom>
              <a:solidFill>
                <a:schemeClr val="folHlink"/>
              </a:solidFill>
              <a:ln w="9525">
                <a:noFill/>
                <a:miter lim="800000"/>
                <a:headEnd/>
                <a:tailEnd/>
              </a:ln>
              <a:effectLst/>
            </p:spPr>
            <p:txBody>
              <a:bodyPr wrap="none" anchor="ctr"/>
              <a:lstStyle/>
              <a:p>
                <a:pPr algn="ctr">
                  <a:defRPr/>
                </a:pPr>
                <a:endParaRPr lang="en-US" sz="2400">
                  <a:solidFill>
                    <a:srgbClr val="000000"/>
                  </a:solidFill>
                  <a:latin typeface="Times New Roman" charset="0"/>
                </a:endParaRPr>
              </a:p>
            </p:txBody>
          </p:sp>
          <p:sp>
            <p:nvSpPr>
              <p:cNvPr id="65542" name="Line 6"/>
              <p:cNvSpPr>
                <a:spLocks noChangeShapeType="1"/>
              </p:cNvSpPr>
              <p:nvPr/>
            </p:nvSpPr>
            <p:spPr bwMode="auto">
              <a:xfrm>
                <a:off x="240" y="941"/>
                <a:ext cx="5232" cy="0"/>
              </a:xfrm>
              <a:prstGeom prst="line">
                <a:avLst/>
              </a:prstGeom>
              <a:noFill/>
              <a:ln w="19050">
                <a:solidFill>
                  <a:schemeClr val="bg2"/>
                </a:solidFill>
                <a:round/>
                <a:headEnd/>
                <a:tailEnd/>
              </a:ln>
              <a:effectLst/>
            </p:spPr>
            <p:txBody>
              <a:bodyPr/>
              <a:lstStyle/>
              <a:p>
                <a:pPr>
                  <a:defRPr/>
                </a:pPr>
                <a:endParaRPr lang="en-US">
                  <a:solidFill>
                    <a:srgbClr val="000000"/>
                  </a:solidFill>
                </a:endParaRPr>
              </a:p>
            </p:txBody>
          </p:sp>
        </p:grpSp>
      </p:grpSp>
      <p:sp>
        <p:nvSpPr>
          <p:cNvPr id="1027" name="Rectangle 7"/>
          <p:cNvSpPr>
            <a:spLocks noGrp="1" noChangeArrowheads="1"/>
          </p:cNvSpPr>
          <p:nvPr>
            <p:ph type="title"/>
          </p:nvPr>
        </p:nvSpPr>
        <p:spPr bwMode="auto">
          <a:xfrm>
            <a:off x="914400" y="277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914400" y="1600200"/>
            <a:ext cx="77724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545" name="Rectangle 9"/>
          <p:cNvSpPr>
            <a:spLocks noGrp="1" noChangeArrowheads="1"/>
          </p:cNvSpPr>
          <p:nvPr>
            <p:ph type="dt" sz="half" idx="2"/>
          </p:nvPr>
        </p:nvSpPr>
        <p:spPr bwMode="auto">
          <a:xfrm>
            <a:off x="914400" y="6251575"/>
            <a:ext cx="1981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000">
                <a:latin typeface="+mn-lt"/>
                <a:cs typeface="+mn-cs"/>
              </a:defRPr>
            </a:lvl1pPr>
          </a:lstStyle>
          <a:p>
            <a:pPr>
              <a:defRPr/>
            </a:pPr>
            <a:fld id="{0EEF9743-9DCC-497C-AEFB-995FFDD5703C}" type="datetimeFigureOut">
              <a:rPr lang="en-US">
                <a:solidFill>
                  <a:srgbClr val="000000"/>
                </a:solidFill>
              </a:rPr>
              <a:pPr>
                <a:defRPr/>
              </a:pPr>
              <a:t>6/1/2021</a:t>
            </a:fld>
            <a:endParaRPr lang="en-US">
              <a:solidFill>
                <a:srgbClr val="000000"/>
              </a:solidFill>
            </a:endParaRPr>
          </a:p>
        </p:txBody>
      </p:sp>
      <p:sp>
        <p:nvSpPr>
          <p:cNvPr id="65546" name="Rectangle 10"/>
          <p:cNvSpPr>
            <a:spLocks noGrp="1" noChangeArrowheads="1"/>
          </p:cNvSpPr>
          <p:nvPr>
            <p:ph type="ftr" sz="quarter" idx="3"/>
          </p:nvPr>
        </p:nvSpPr>
        <p:spPr bwMode="auto">
          <a:xfrm>
            <a:off x="3352800" y="624840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000">
                <a:latin typeface="+mn-lt"/>
                <a:cs typeface="+mn-cs"/>
              </a:defRPr>
            </a:lvl1pPr>
          </a:lstStyle>
          <a:p>
            <a:pPr>
              <a:defRPr/>
            </a:pPr>
            <a:endParaRPr lang="en-US">
              <a:solidFill>
                <a:srgbClr val="000000"/>
              </a:solidFill>
            </a:endParaRPr>
          </a:p>
        </p:txBody>
      </p:sp>
      <p:sp>
        <p:nvSpPr>
          <p:cNvPr id="65547" name="Rectangle 11"/>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fontAlgn="base">
              <a:spcBef>
                <a:spcPct val="0"/>
              </a:spcBef>
              <a:spcAft>
                <a:spcPct val="0"/>
              </a:spcAft>
            </a:pPr>
            <a:fld id="{A1556FA1-DC2C-4B0B-8C2E-8F248D91C0E5}" type="slidenum">
              <a:rPr lang="en-US">
                <a:solidFill>
                  <a:srgbClr val="000000"/>
                </a:solidFill>
                <a:cs typeface="Arial" panose="020B0604020202020204" pitchFamily="34" charset="0"/>
              </a:rPr>
              <a:pPr fontAlgn="base">
                <a:spcBef>
                  <a:spcPct val="0"/>
                </a:spcBef>
                <a:spcAft>
                  <a:spcPct val="0"/>
                </a:spcAft>
              </a:pPr>
              <a:t>‹#›</a:t>
            </a:fld>
            <a:endParaRPr lang="en-US">
              <a:solidFill>
                <a:srgbClr val="000000"/>
              </a:solidFill>
              <a:cs typeface="Arial" panose="020B0604020202020204" pitchFamily="34" charset="0"/>
            </a:endParaRPr>
          </a:p>
        </p:txBody>
      </p:sp>
      <p:sp>
        <p:nvSpPr>
          <p:cNvPr id="65548" name="Line 12"/>
          <p:cNvSpPr>
            <a:spLocks noChangeShapeType="1"/>
          </p:cNvSpPr>
          <p:nvPr/>
        </p:nvSpPr>
        <p:spPr bwMode="auto">
          <a:xfrm>
            <a:off x="0" y="4876800"/>
            <a:ext cx="609600" cy="0"/>
          </a:xfrm>
          <a:prstGeom prst="line">
            <a:avLst/>
          </a:prstGeom>
          <a:noFill/>
          <a:ln w="44450">
            <a:solidFill>
              <a:schemeClr val="bg2"/>
            </a:solidFill>
            <a:round/>
            <a:headEnd/>
            <a:tailEnd/>
          </a:ln>
          <a:effectLst/>
        </p:spPr>
        <p:txBody>
          <a:bodyPr/>
          <a:lstStyle/>
          <a:p>
            <a:pPr>
              <a:defRPr/>
            </a:pPr>
            <a:endParaRPr lang="en-US">
              <a:solidFill>
                <a:srgbClr val="000000"/>
              </a:solidFill>
            </a:endParaRPr>
          </a:p>
        </p:txBody>
      </p:sp>
    </p:spTree>
    <p:extLst>
      <p:ext uri="{BB962C8B-B14F-4D97-AF65-F5344CB8AC3E}">
        <p14:creationId xmlns:p14="http://schemas.microsoft.com/office/powerpoint/2010/main" val="286200624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ransition spd="med">
    <p:pull dir="ru"/>
  </p:transition>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charset="0"/>
        </a:defRPr>
      </a:lvl2pPr>
      <a:lvl3pPr algn="l" rtl="0" eaLnBrk="0" fontAlgn="base" hangingPunct="0">
        <a:spcBef>
          <a:spcPct val="0"/>
        </a:spcBef>
        <a:spcAft>
          <a:spcPct val="0"/>
        </a:spcAft>
        <a:defRPr sz="4200">
          <a:solidFill>
            <a:schemeClr val="tx2"/>
          </a:solidFill>
          <a:latin typeface="Times New Roman" charset="0"/>
        </a:defRPr>
      </a:lvl3pPr>
      <a:lvl4pPr algn="l" rtl="0" eaLnBrk="0" fontAlgn="base" hangingPunct="0">
        <a:spcBef>
          <a:spcPct val="0"/>
        </a:spcBef>
        <a:spcAft>
          <a:spcPct val="0"/>
        </a:spcAft>
        <a:defRPr sz="4200">
          <a:solidFill>
            <a:schemeClr val="tx2"/>
          </a:solidFill>
          <a:latin typeface="Times New Roman" charset="0"/>
        </a:defRPr>
      </a:lvl4pPr>
      <a:lvl5pPr algn="l" rtl="0" eaLnBrk="0" fontAlgn="base" hangingPunct="0">
        <a:spcBef>
          <a:spcPct val="0"/>
        </a:spcBef>
        <a:spcAft>
          <a:spcPct val="0"/>
        </a:spcAft>
        <a:defRPr sz="4200">
          <a:solidFill>
            <a:schemeClr val="tx2"/>
          </a:solidFill>
          <a:latin typeface="Times New Roman" charset="0"/>
        </a:defRPr>
      </a:lvl5pPr>
      <a:lvl6pPr marL="457200" algn="l" rtl="0" eaLnBrk="1" fontAlgn="base" hangingPunct="1">
        <a:spcBef>
          <a:spcPct val="0"/>
        </a:spcBef>
        <a:spcAft>
          <a:spcPct val="0"/>
        </a:spcAft>
        <a:defRPr sz="4200">
          <a:solidFill>
            <a:schemeClr val="tx2"/>
          </a:solidFill>
          <a:latin typeface="Times New Roman" charset="0"/>
        </a:defRPr>
      </a:lvl6pPr>
      <a:lvl7pPr marL="914400" algn="l" rtl="0" eaLnBrk="1" fontAlgn="base" hangingPunct="1">
        <a:spcBef>
          <a:spcPct val="0"/>
        </a:spcBef>
        <a:spcAft>
          <a:spcPct val="0"/>
        </a:spcAft>
        <a:defRPr sz="4200">
          <a:solidFill>
            <a:schemeClr val="tx2"/>
          </a:solidFill>
          <a:latin typeface="Times New Roman" charset="0"/>
        </a:defRPr>
      </a:lvl7pPr>
      <a:lvl8pPr marL="1371600" algn="l" rtl="0" eaLnBrk="1" fontAlgn="base" hangingPunct="1">
        <a:spcBef>
          <a:spcPct val="0"/>
        </a:spcBef>
        <a:spcAft>
          <a:spcPct val="0"/>
        </a:spcAft>
        <a:defRPr sz="4200">
          <a:solidFill>
            <a:schemeClr val="tx2"/>
          </a:solidFill>
          <a:latin typeface="Times New Roman" charset="0"/>
        </a:defRPr>
      </a:lvl8pPr>
      <a:lvl9pPr marL="1828800" algn="l" rtl="0" eaLnBrk="1" fontAlgn="base" hangingPunct="1">
        <a:spcBef>
          <a:spcPct val="0"/>
        </a:spcBef>
        <a:spcAft>
          <a:spcPct val="0"/>
        </a:spcAft>
        <a:defRPr sz="42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folHlink"/>
        </a:buClr>
        <a:buSzPct val="90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anose="05000000000000000000"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AF866C-C9D1-4497-99DE-E8CBEE65C59D}" type="datetimeFigureOut">
              <a:rPr lang="en-US" smtClean="0"/>
              <a:t>6/1/2021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66A2EA-1385-42B8-A9D3-8FA9AED2BA53}" type="slidenum">
              <a:rPr lang="en-US" smtClean="0"/>
              <a:t>‹#›</a:t>
            </a:fld>
            <a:endParaRPr lang="en-US"/>
          </a:p>
        </p:txBody>
      </p:sp>
    </p:spTree>
    <p:extLst>
      <p:ext uri="{BB962C8B-B14F-4D97-AF65-F5344CB8AC3E}">
        <p14:creationId xmlns:p14="http://schemas.microsoft.com/office/powerpoint/2010/main" val="3841283204"/>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47"/>
            </a:gs>
            <a:gs pos="100000">
              <a:schemeClr val="bg1"/>
            </a:gs>
          </a:gsLst>
          <a:lin ang="5400000" scaled="1"/>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44000" cy="6858000"/>
            <a:chOff x="0" y="0"/>
            <a:chExt cx="5760" cy="4320"/>
          </a:xfrm>
        </p:grpSpPr>
        <p:sp>
          <p:nvSpPr>
            <p:cNvPr id="56627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id-ID"/>
            </a:p>
          </p:txBody>
        </p:sp>
        <p:sp>
          <p:nvSpPr>
            <p:cNvPr id="56627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id-ID"/>
            </a:p>
          </p:txBody>
        </p:sp>
      </p:grpSp>
      <p:sp>
        <p:nvSpPr>
          <p:cNvPr id="566277" name="Freeform 5"/>
          <p:cNvSpPr>
            <a:spLocks/>
          </p:cNvSpPr>
          <p:nvPr/>
        </p:nvSpPr>
        <p:spPr bwMode="hidden">
          <a:xfrm>
            <a:off x="6248400" y="626268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id-ID"/>
          </a:p>
        </p:txBody>
      </p:sp>
      <p:grpSp>
        <p:nvGrpSpPr>
          <p:cNvPr id="3076" name="Group 6"/>
          <p:cNvGrpSpPr>
            <a:grpSpLocks/>
          </p:cNvGrpSpPr>
          <p:nvPr/>
        </p:nvGrpSpPr>
        <p:grpSpPr bwMode="auto">
          <a:xfrm>
            <a:off x="0" y="6019800"/>
            <a:ext cx="7848600" cy="857250"/>
            <a:chOff x="0" y="3792"/>
            <a:chExt cx="4944" cy="540"/>
          </a:xfrm>
        </p:grpSpPr>
        <p:sp>
          <p:nvSpPr>
            <p:cNvPr id="56627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id-ID"/>
            </a:p>
          </p:txBody>
        </p:sp>
        <p:grpSp>
          <p:nvGrpSpPr>
            <p:cNvPr id="3090" name="Group 8"/>
            <p:cNvGrpSpPr>
              <a:grpSpLocks/>
            </p:cNvGrpSpPr>
            <p:nvPr userDrawn="1"/>
          </p:nvGrpSpPr>
          <p:grpSpPr bwMode="auto">
            <a:xfrm>
              <a:off x="2486" y="3792"/>
              <a:ext cx="2458" cy="540"/>
              <a:chOff x="2486" y="3792"/>
              <a:chExt cx="2458" cy="540"/>
            </a:xfrm>
          </p:grpSpPr>
          <p:sp>
            <p:nvSpPr>
              <p:cNvPr id="566281"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id-ID"/>
              </a:p>
            </p:txBody>
          </p:sp>
          <p:sp>
            <p:nvSpPr>
              <p:cNvPr id="566282"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id-ID"/>
              </a:p>
            </p:txBody>
          </p:sp>
          <p:sp>
            <p:nvSpPr>
              <p:cNvPr id="566283"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id-ID"/>
              </a:p>
            </p:txBody>
          </p:sp>
          <p:sp>
            <p:nvSpPr>
              <p:cNvPr id="566284"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id-ID"/>
              </a:p>
            </p:txBody>
          </p:sp>
          <p:sp>
            <p:nvSpPr>
              <p:cNvPr id="566285"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id-ID"/>
              </a:p>
            </p:txBody>
          </p:sp>
        </p:grpSp>
        <p:sp>
          <p:nvSpPr>
            <p:cNvPr id="566286"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id-ID"/>
            </a:p>
          </p:txBody>
        </p:sp>
      </p:grpSp>
      <p:grpSp>
        <p:nvGrpSpPr>
          <p:cNvPr id="3077" name="Group 15"/>
          <p:cNvGrpSpPr>
            <a:grpSpLocks/>
          </p:cNvGrpSpPr>
          <p:nvPr/>
        </p:nvGrpSpPr>
        <p:grpSpPr bwMode="auto">
          <a:xfrm>
            <a:off x="627063" y="6021388"/>
            <a:ext cx="5684837" cy="849312"/>
            <a:chOff x="395" y="3793"/>
            <a:chExt cx="3581" cy="535"/>
          </a:xfrm>
        </p:grpSpPr>
        <p:sp>
          <p:nvSpPr>
            <p:cNvPr id="566288"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id-ID"/>
            </a:p>
          </p:txBody>
        </p:sp>
        <p:sp>
          <p:nvSpPr>
            <p:cNvPr id="566289"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id-ID"/>
            </a:p>
          </p:txBody>
        </p:sp>
        <p:sp>
          <p:nvSpPr>
            <p:cNvPr id="566290"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id-ID"/>
            </a:p>
          </p:txBody>
        </p:sp>
        <p:sp>
          <p:nvSpPr>
            <p:cNvPr id="566291"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id-ID"/>
            </a:p>
          </p:txBody>
        </p:sp>
        <p:sp>
          <p:nvSpPr>
            <p:cNvPr id="566292"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id-ID"/>
            </a:p>
          </p:txBody>
        </p:sp>
        <p:sp>
          <p:nvSpPr>
            <p:cNvPr id="566293"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id-ID"/>
            </a:p>
          </p:txBody>
        </p:sp>
      </p:grpSp>
      <p:sp>
        <p:nvSpPr>
          <p:cNvPr id="566294"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9" name="Rectangle 23"/>
          <p:cNvSpPr>
            <a:spLocks noGrp="1" noChangeArrowheads="1"/>
          </p:cNvSpPr>
          <p:nvPr>
            <p:ph type="body" idx="1"/>
          </p:nvPr>
        </p:nvSpPr>
        <p:spPr bwMode="auto">
          <a:xfrm>
            <a:off x="457200" y="16002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d-ID"/>
              <a:t>Click to edit Master text styles</a:t>
            </a:r>
          </a:p>
          <a:p>
            <a:pPr lvl="1"/>
            <a:r>
              <a:rPr lang="en-US" altLang="id-ID"/>
              <a:t>Second level</a:t>
            </a:r>
          </a:p>
          <a:p>
            <a:pPr lvl="2"/>
            <a:r>
              <a:rPr lang="en-US" altLang="id-ID"/>
              <a:t>Third level</a:t>
            </a:r>
          </a:p>
          <a:p>
            <a:pPr lvl="3"/>
            <a:r>
              <a:rPr lang="en-US" altLang="id-ID"/>
              <a:t>Fourth level</a:t>
            </a:r>
          </a:p>
          <a:p>
            <a:pPr lvl="4"/>
            <a:r>
              <a:rPr lang="en-US" altLang="id-ID"/>
              <a:t>Fifth level</a:t>
            </a:r>
          </a:p>
        </p:txBody>
      </p:sp>
      <p:sp>
        <p:nvSpPr>
          <p:cNvPr id="566296"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cs typeface="Arial" pitchFamily="34" charset="0"/>
              </a:defRPr>
            </a:lvl1pPr>
          </a:lstStyle>
          <a:p>
            <a:pPr>
              <a:defRPr/>
            </a:pPr>
            <a:endParaRPr lang="en-US"/>
          </a:p>
        </p:txBody>
      </p:sp>
      <p:sp>
        <p:nvSpPr>
          <p:cNvPr id="566297"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cs typeface="Arial" pitchFamily="34" charset="0"/>
              </a:defRPr>
            </a:lvl1pPr>
          </a:lstStyle>
          <a:p>
            <a:pPr>
              <a:defRPr/>
            </a:pPr>
            <a:endParaRPr lang="en-US"/>
          </a:p>
        </p:txBody>
      </p:sp>
      <p:sp>
        <p:nvSpPr>
          <p:cNvPr id="566298"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DC25BD75-6EDF-4DFE-9B2E-51116C772B43}" type="slidenum">
              <a:rPr lang="en-US" altLang="id-ID"/>
              <a:pPr/>
              <a:t>‹#›</a:t>
            </a:fld>
            <a:endParaRPr lang="en-US" altLang="id-ID"/>
          </a:p>
        </p:txBody>
      </p:sp>
    </p:spTree>
    <p:extLst>
      <p:ext uri="{BB962C8B-B14F-4D97-AF65-F5344CB8AC3E}">
        <p14:creationId xmlns:p14="http://schemas.microsoft.com/office/powerpoint/2010/main" val="2247492311"/>
      </p:ext>
    </p:extLst>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hyperlink" Target="https://www.beritasatu.com/yudo-dahono" TargetMode="External"/><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13.xml"/><Relationship Id="rId6" Type="http://schemas.openxmlformats.org/officeDocument/2006/relationships/image" Target="../media/image32.jpeg"/><Relationship Id="rId5" Type="http://schemas.openxmlformats.org/officeDocument/2006/relationships/image" Target="../media/image31.gif"/><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gi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3.xml"/><Relationship Id="rId4" Type="http://schemas.openxmlformats.org/officeDocument/2006/relationships/image" Target="../media/image42.jp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6.xml"/><Relationship Id="rId1" Type="http://schemas.openxmlformats.org/officeDocument/2006/relationships/vmlDrawing" Target="../drawings/vmlDrawing1.vml"/><Relationship Id="rId4" Type="http://schemas.openxmlformats.org/officeDocument/2006/relationships/image" Target="../media/image1.emf"/></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8.xml"/><Relationship Id="rId5" Type="http://schemas.openxmlformats.org/officeDocument/2006/relationships/image" Target="../media/image10.jp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90600"/>
            <a:ext cx="7772400" cy="1581150"/>
          </a:xfrm>
        </p:spPr>
        <p:txBody>
          <a:bodyPr>
            <a:noAutofit/>
          </a:bodyPr>
          <a:lstStyle/>
          <a:p>
            <a:r>
              <a:rPr lang="id-ID" b="1" dirty="0">
                <a:solidFill>
                  <a:srgbClr val="0000FF"/>
                </a:solidFill>
              </a:rPr>
              <a:t>PERLUKAH </a:t>
            </a:r>
            <a:r>
              <a:rPr lang="en-US" b="1" dirty="0">
                <a:solidFill>
                  <a:srgbClr val="0000FF"/>
                </a:solidFill>
              </a:rPr>
              <a:t>BIOTEKNOLOGI </a:t>
            </a:r>
            <a:r>
              <a:rPr lang="id-ID" b="1" dirty="0">
                <a:solidFill>
                  <a:srgbClr val="FF0000"/>
                </a:solidFill>
              </a:rPr>
              <a:t>?</a:t>
            </a:r>
          </a:p>
        </p:txBody>
      </p:sp>
      <p:sp>
        <p:nvSpPr>
          <p:cNvPr id="3" name="Subtitle 2"/>
          <p:cNvSpPr>
            <a:spLocks noGrp="1"/>
          </p:cNvSpPr>
          <p:nvPr>
            <p:ph type="subTitle" idx="1"/>
          </p:nvPr>
        </p:nvSpPr>
        <p:spPr>
          <a:xfrm>
            <a:off x="1143000" y="3535362"/>
            <a:ext cx="6858000" cy="1836737"/>
          </a:xfrm>
        </p:spPr>
        <p:txBody>
          <a:bodyPr>
            <a:noAutofit/>
          </a:bodyPr>
          <a:lstStyle/>
          <a:p>
            <a:r>
              <a:rPr lang="id-ID" sz="3200" dirty="0">
                <a:solidFill>
                  <a:srgbClr val="006600"/>
                </a:solidFill>
              </a:rPr>
              <a:t>Kuliah 1</a:t>
            </a:r>
          </a:p>
          <a:p>
            <a:r>
              <a:rPr lang="en-US" sz="3200" dirty="0">
                <a:solidFill>
                  <a:srgbClr val="006600"/>
                </a:solidFill>
              </a:rPr>
              <a:t>BIOTEKNOLOGI TERNAK</a:t>
            </a:r>
            <a:endParaRPr lang="id-ID" sz="3200" dirty="0">
              <a:solidFill>
                <a:srgbClr val="006600"/>
              </a:solidFill>
            </a:endParaRPr>
          </a:p>
        </p:txBody>
      </p:sp>
      <p:sp>
        <p:nvSpPr>
          <p:cNvPr id="4" name="Rectangle 2"/>
          <p:cNvSpPr txBox="1">
            <a:spLocks noChangeArrowheads="1"/>
          </p:cNvSpPr>
          <p:nvPr/>
        </p:nvSpPr>
        <p:spPr>
          <a:xfrm>
            <a:off x="0" y="6419850"/>
            <a:ext cx="9144000" cy="438150"/>
          </a:xfrm>
          <a:prstGeom prst="rect">
            <a:avLst/>
          </a:prstGeom>
          <a:solidFill>
            <a:schemeClr val="tx1">
              <a:lumMod val="65000"/>
              <a:lumOff val="35000"/>
            </a:schemeClr>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66700" algn="ctr"/>
            <a:r>
              <a:rPr lang="id-ID" sz="2000" b="1" dirty="0">
                <a:solidFill>
                  <a:srgbClr val="FFFF00"/>
                </a:solidFill>
                <a:latin typeface="Cambria" pitchFamily="18" charset="0"/>
              </a:rPr>
              <a:t>Disintesis dari berbagai sumber</a:t>
            </a:r>
          </a:p>
          <a:p>
            <a:pPr algn="ctr"/>
            <a:endParaRPr lang="en-US" sz="2000" b="1" dirty="0">
              <a:solidFill>
                <a:srgbClr val="FFFF00"/>
              </a:solidFill>
              <a:latin typeface="Cambria" pitchFamily="18" charset="0"/>
            </a:endParaRPr>
          </a:p>
        </p:txBody>
      </p:sp>
    </p:spTree>
    <p:extLst>
      <p:ext uri="{BB962C8B-B14F-4D97-AF65-F5344CB8AC3E}">
        <p14:creationId xmlns:p14="http://schemas.microsoft.com/office/powerpoint/2010/main" val="883968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2"/>
          <a:srcRect l="12085" t="18393" r="10437" b="-6"/>
          <a:stretch/>
        </p:blipFill>
        <p:spPr bwMode="auto">
          <a:xfrm>
            <a:off x="1" y="828675"/>
            <a:ext cx="9144000" cy="5810250"/>
          </a:xfrm>
          <a:prstGeom prst="rect">
            <a:avLst/>
          </a:prstGeom>
          <a:ln>
            <a:noFill/>
          </a:ln>
          <a:extLst>
            <a:ext uri="{53640926-AAD7-44D8-BBD7-CCE9431645EC}">
              <a14:shadowObscured xmlns:a14="http://schemas.microsoft.com/office/drawing/2010/main"/>
            </a:ext>
          </a:extLst>
        </p:spPr>
      </p:pic>
      <p:sp>
        <p:nvSpPr>
          <p:cNvPr id="7" name="Title 1"/>
          <p:cNvSpPr txBox="1">
            <a:spLocks/>
          </p:cNvSpPr>
          <p:nvPr/>
        </p:nvSpPr>
        <p:spPr>
          <a:xfrm>
            <a:off x="457200" y="17462"/>
            <a:ext cx="8229600" cy="649287"/>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d-ID" b="1" dirty="0">
                <a:solidFill>
                  <a:srgbClr val="00B050"/>
                </a:solidFill>
              </a:rPr>
              <a:t>Mikroba Berasosiasi Tanaman</a:t>
            </a:r>
            <a:endParaRPr lang="en-US" b="1" dirty="0">
              <a:solidFill>
                <a:srgbClr val="00B050"/>
              </a:solidFill>
            </a:endParaRPr>
          </a:p>
        </p:txBody>
      </p:sp>
      <p:sp>
        <p:nvSpPr>
          <p:cNvPr id="8" name="Rectangle 22"/>
          <p:cNvSpPr>
            <a:spLocks noChangeArrowheads="1"/>
          </p:cNvSpPr>
          <p:nvPr/>
        </p:nvSpPr>
        <p:spPr bwMode="auto">
          <a:xfrm>
            <a:off x="7648078" y="6482513"/>
            <a:ext cx="1495922" cy="375487"/>
          </a:xfrm>
          <a:prstGeom prst="rect">
            <a:avLst/>
          </a:prstGeom>
          <a:solidFill>
            <a:schemeClr val="accent1">
              <a:lumMod val="20000"/>
              <a:lumOff val="80000"/>
            </a:schemeClr>
          </a:solidFill>
          <a:ln>
            <a:noFill/>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defRPr/>
            </a:pPr>
            <a:r>
              <a:rPr kumimoji="0" lang="id-ID" altLang="id-ID" sz="16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Luqman, 2020</a:t>
            </a:r>
            <a:endParaRPr kumimoji="0" lang="en-US" altLang="id-ID" sz="16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21567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4882" y="2514600"/>
            <a:ext cx="6726329" cy="144655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d-ID" sz="4400" b="1" i="0" u="none" strike="noStrike" kern="1200" cap="none" spc="0" normalizeH="0" baseline="0" noProof="0" dirty="0">
                <a:ln w="12700">
                  <a:solidFill>
                    <a:srgbClr val="330033">
                      <a:lumMod val="75000"/>
                    </a:srgbClr>
                  </a:solidFill>
                  <a:prstDash val="solid"/>
                </a:ln>
                <a:pattFill prst="dkUpDiag">
                  <a:fgClr>
                    <a:srgbClr val="330033"/>
                  </a:fgClr>
                  <a:bgClr>
                    <a:srgbClr val="330033">
                      <a:lumMod val="20000"/>
                      <a:lumOff val="80000"/>
                    </a:srgbClr>
                  </a:bgClr>
                </a:pattFill>
                <a:effectLst>
                  <a:outerShdw dist="38100" dir="2640000" algn="bl" rotWithShape="0">
                    <a:srgbClr val="330033">
                      <a:lumMod val="75000"/>
                    </a:srgbClr>
                  </a:outerShdw>
                </a:effectLst>
                <a:uLnTx/>
                <a:uFillTx/>
                <a:latin typeface="Arial"/>
                <a:ea typeface="+mn-ea"/>
                <a:cs typeface="Arial" panose="020B0604020202020204" pitchFamily="34" charset="0"/>
              </a:rPr>
              <a:t>MASALAH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d-ID" sz="4400" b="1" i="0" u="none" strike="noStrike" kern="1200" cap="none" spc="0" normalizeH="0" baseline="0" noProof="0" dirty="0">
                <a:ln w="12700">
                  <a:solidFill>
                    <a:srgbClr val="330033">
                      <a:lumMod val="75000"/>
                    </a:srgbClr>
                  </a:solidFill>
                  <a:prstDash val="solid"/>
                </a:ln>
                <a:pattFill prst="dkUpDiag">
                  <a:fgClr>
                    <a:srgbClr val="330033"/>
                  </a:fgClr>
                  <a:bgClr>
                    <a:srgbClr val="330033">
                      <a:lumMod val="20000"/>
                      <a:lumOff val="80000"/>
                    </a:srgbClr>
                  </a:bgClr>
                </a:pattFill>
                <a:effectLst>
                  <a:outerShdw dist="38100" dir="2640000" algn="bl" rotWithShape="0">
                    <a:srgbClr val="330033">
                      <a:lumMod val="75000"/>
                    </a:srgbClr>
                  </a:outerShdw>
                </a:effectLst>
                <a:uLnTx/>
                <a:uFillTx/>
                <a:latin typeface="Arial"/>
                <a:ea typeface="+mn-ea"/>
                <a:cs typeface="Arial" panose="020B0604020202020204" pitchFamily="34" charset="0"/>
              </a:rPr>
              <a:t>PERTANIAN </a:t>
            </a:r>
            <a:r>
              <a:rPr lang="id-ID" sz="4400" b="1" dirty="0">
                <a:ln w="12700">
                  <a:solidFill>
                    <a:srgbClr val="330033">
                      <a:lumMod val="75000"/>
                    </a:srgbClr>
                  </a:solidFill>
                  <a:prstDash val="solid"/>
                </a:ln>
                <a:pattFill prst="dkUpDiag">
                  <a:fgClr>
                    <a:srgbClr val="330033"/>
                  </a:fgClr>
                  <a:bgClr>
                    <a:srgbClr val="330033">
                      <a:lumMod val="20000"/>
                      <a:lumOff val="80000"/>
                    </a:srgbClr>
                  </a:bgClr>
                </a:pattFill>
                <a:effectLst>
                  <a:outerShdw dist="38100" dir="2640000" algn="bl" rotWithShape="0">
                    <a:srgbClr val="330033">
                      <a:lumMod val="75000"/>
                    </a:srgbClr>
                  </a:outerShdw>
                </a:effectLst>
                <a:latin typeface="Arial"/>
                <a:cs typeface="Arial" panose="020B0604020202020204" pitchFamily="34" charset="0"/>
              </a:rPr>
              <a:t>INDONESIA</a:t>
            </a:r>
            <a:endParaRPr kumimoji="0" lang="en-US" sz="4400" b="1" i="0" u="none" strike="noStrike" kern="1200" cap="none" spc="0" normalizeH="0" baseline="0" noProof="0" dirty="0">
              <a:ln w="12700">
                <a:solidFill>
                  <a:srgbClr val="330033">
                    <a:lumMod val="75000"/>
                  </a:srgbClr>
                </a:solidFill>
                <a:prstDash val="solid"/>
              </a:ln>
              <a:pattFill prst="dkUpDiag">
                <a:fgClr>
                  <a:srgbClr val="330033"/>
                </a:fgClr>
                <a:bgClr>
                  <a:srgbClr val="330033">
                    <a:lumMod val="20000"/>
                    <a:lumOff val="80000"/>
                  </a:srgbClr>
                </a:bgClr>
              </a:pattFill>
              <a:effectLst>
                <a:outerShdw dist="38100" dir="2640000" algn="bl" rotWithShape="0">
                  <a:srgbClr val="330033">
                    <a:lumMod val="75000"/>
                  </a:srgbClr>
                </a:outerShdw>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67210995"/>
      </p:ext>
    </p:extLst>
  </p:cSld>
  <p:clrMapOvr>
    <a:masterClrMapping/>
  </p:clrMapOvr>
  <p:transition spd="med">
    <p:pull dir="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
            <a:ext cx="8229600" cy="1066800"/>
          </a:xfrm>
        </p:spPr>
        <p:txBody>
          <a:bodyPr>
            <a:normAutofit/>
          </a:bodyPr>
          <a:lstStyle/>
          <a:p>
            <a:r>
              <a:rPr lang="en-US" sz="5400" b="1" dirty="0">
                <a:solidFill>
                  <a:srgbClr val="7030A0"/>
                </a:solidFill>
              </a:rPr>
              <a:t>Land Degradation</a:t>
            </a:r>
          </a:p>
        </p:txBody>
      </p:sp>
      <p:sp>
        <p:nvSpPr>
          <p:cNvPr id="4" name="TextBox 3"/>
          <p:cNvSpPr txBox="1"/>
          <p:nvPr/>
        </p:nvSpPr>
        <p:spPr>
          <a:xfrm>
            <a:off x="4457701" y="4948327"/>
            <a:ext cx="4381500" cy="16158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300"/>
              </a:spcAft>
              <a:buClrTx/>
              <a:buSzTx/>
              <a:buFontTx/>
              <a:buNone/>
              <a:tabLst/>
              <a:defRPr/>
            </a:pPr>
            <a:r>
              <a:rPr kumimoji="0" lang="en-US" sz="2400" b="1" i="0" u="none" strike="noStrike" kern="1200" cap="none" spc="0" normalizeH="0" baseline="0" noProof="0" dirty="0" err="1">
                <a:ln>
                  <a:noFill/>
                </a:ln>
                <a:solidFill>
                  <a:srgbClr val="7030A0"/>
                </a:solidFill>
                <a:effectLst/>
                <a:uLnTx/>
                <a:uFillTx/>
                <a:latin typeface="Cambria" pitchFamily="18" charset="0"/>
                <a:ea typeface="+mn-ea"/>
                <a:cs typeface="+mn-cs"/>
              </a:rPr>
              <a:t>Termasuk</a:t>
            </a:r>
            <a:r>
              <a:rPr kumimoji="0" lang="en-US" sz="2400" b="1" i="0" u="none" strike="noStrike" kern="1200" cap="none" spc="0" normalizeH="0" baseline="0" noProof="0" dirty="0">
                <a:ln>
                  <a:noFill/>
                </a:ln>
                <a:solidFill>
                  <a:srgbClr val="7030A0"/>
                </a:solidFill>
                <a:effectLst/>
                <a:uLnTx/>
                <a:uFillTx/>
                <a:latin typeface="Cambria" pitchFamily="18" charset="0"/>
                <a:ea typeface="+mn-ea"/>
                <a:cs typeface="+mn-cs"/>
              </a:rPr>
              <a:t>:</a:t>
            </a:r>
          </a:p>
          <a:p>
            <a:pPr marL="542925" marR="0" lvl="0" indent="-260350" algn="l" defTabSz="914400" rtl="0" eaLnBrk="1" fontAlgn="auto" latinLnBrk="0" hangingPunct="1">
              <a:lnSpc>
                <a:spcPct val="100000"/>
              </a:lnSpc>
              <a:spcBef>
                <a:spcPts val="600"/>
              </a:spcBef>
              <a:spcAft>
                <a:spcPts val="30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srgbClr val="0000FF"/>
                </a:solidFill>
                <a:effectLst/>
                <a:uLnTx/>
                <a:uFillTx/>
                <a:latin typeface="Cambria" pitchFamily="18" charset="0"/>
                <a:ea typeface="+mn-ea"/>
                <a:cs typeface="+mn-cs"/>
              </a:rPr>
              <a:t>SOM</a:t>
            </a:r>
            <a:r>
              <a:rPr kumimoji="0" lang="id-ID" sz="2000" b="1" i="0" u="none" strike="noStrike" kern="1200" cap="none" spc="0" normalizeH="0" noProof="0" dirty="0">
                <a:ln>
                  <a:noFill/>
                </a:ln>
                <a:solidFill>
                  <a:srgbClr val="0000FF"/>
                </a:solidFill>
                <a:effectLst/>
                <a:uLnTx/>
                <a:uFillTx/>
                <a:latin typeface="Cambria" pitchFamily="18" charset="0"/>
                <a:ea typeface="+mn-ea"/>
                <a:cs typeface="+mn-cs"/>
              </a:rPr>
              <a:t> dan </a:t>
            </a:r>
            <a:r>
              <a:rPr kumimoji="0" lang="en-US" sz="2000" b="1" i="0" u="none" strike="noStrike" kern="1200" cap="none" spc="0" normalizeH="0" baseline="0" noProof="0" dirty="0">
                <a:ln>
                  <a:noFill/>
                </a:ln>
                <a:solidFill>
                  <a:srgbClr val="0000FF"/>
                </a:solidFill>
                <a:effectLst/>
                <a:uLnTx/>
                <a:uFillTx/>
                <a:latin typeface="Cambria" pitchFamily="18" charset="0"/>
                <a:ea typeface="+mn-ea"/>
                <a:cs typeface="+mn-cs"/>
              </a:rPr>
              <a:t>plasma </a:t>
            </a:r>
            <a:r>
              <a:rPr kumimoji="0" lang="en-US" sz="2000" b="1" i="0" u="none" strike="noStrike" kern="1200" cap="none" spc="0" normalizeH="0" baseline="0" noProof="0" dirty="0" err="1">
                <a:ln>
                  <a:noFill/>
                </a:ln>
                <a:solidFill>
                  <a:srgbClr val="0000FF"/>
                </a:solidFill>
                <a:effectLst/>
                <a:uLnTx/>
                <a:uFillTx/>
                <a:latin typeface="Cambria" pitchFamily="18" charset="0"/>
                <a:ea typeface="+mn-ea"/>
                <a:cs typeface="+mn-cs"/>
              </a:rPr>
              <a:t>nutfah</a:t>
            </a:r>
            <a:r>
              <a:rPr kumimoji="0" lang="id-ID" sz="2000" b="1" i="0" u="none" strike="noStrike" kern="1200" cap="none" spc="0" normalizeH="0" baseline="0" noProof="0" dirty="0">
                <a:ln>
                  <a:noFill/>
                </a:ln>
                <a:solidFill>
                  <a:srgbClr val="0000FF"/>
                </a:solidFill>
                <a:effectLst/>
                <a:uLnTx/>
                <a:uFillTx/>
                <a:latin typeface="Cambria" pitchFamily="18" charset="0"/>
                <a:ea typeface="+mn-ea"/>
                <a:cs typeface="+mn-cs"/>
              </a:rPr>
              <a:t> (upper &amp; below ground)</a:t>
            </a:r>
            <a:r>
              <a:rPr kumimoji="0" lang="en-US" sz="2000" b="1" i="0" u="none" strike="noStrike" kern="1200" cap="none" spc="0" normalizeH="0" baseline="0" noProof="0" dirty="0">
                <a:ln>
                  <a:noFill/>
                </a:ln>
                <a:solidFill>
                  <a:srgbClr val="0000FF"/>
                </a:solidFill>
                <a:effectLst/>
                <a:uLnTx/>
                <a:uFillTx/>
                <a:latin typeface="Cambria" pitchFamily="18" charset="0"/>
                <a:ea typeface="+mn-ea"/>
                <a:cs typeface="+mn-cs"/>
              </a:rPr>
              <a:t> </a:t>
            </a:r>
          </a:p>
          <a:p>
            <a:pPr marL="542925" marR="0" lvl="0" indent="-260350" algn="l" defTabSz="914400" rtl="0" eaLnBrk="1" fontAlgn="auto" latinLnBrk="0" hangingPunct="1">
              <a:lnSpc>
                <a:spcPct val="100000"/>
              </a:lnSpc>
              <a:spcBef>
                <a:spcPts val="600"/>
              </a:spcBef>
              <a:spcAft>
                <a:spcPts val="300"/>
              </a:spcAft>
              <a:buClrTx/>
              <a:buSzTx/>
              <a:buFont typeface="Wingdings" panose="05000000000000000000" pitchFamily="2" charset="2"/>
              <a:buChar char="Ø"/>
              <a:tabLst/>
              <a:defRPr/>
            </a:pPr>
            <a:r>
              <a:rPr kumimoji="0" lang="en-US" sz="2000" b="1" i="0" u="none" strike="noStrike" kern="1200" cap="none" spc="0" normalizeH="0" baseline="0" noProof="0" dirty="0" err="1">
                <a:ln>
                  <a:noFill/>
                </a:ln>
                <a:solidFill>
                  <a:srgbClr val="0000FF"/>
                </a:solidFill>
                <a:effectLst/>
                <a:uLnTx/>
                <a:uFillTx/>
                <a:latin typeface="Cambria" pitchFamily="18" charset="0"/>
                <a:ea typeface="+mn-ea"/>
                <a:cs typeface="+mn-cs"/>
              </a:rPr>
              <a:t>Hutan</a:t>
            </a:r>
            <a:r>
              <a:rPr kumimoji="0" lang="en-US" sz="2000" b="1" i="0" u="none" strike="noStrike" kern="1200" cap="none" spc="0" normalizeH="0" baseline="0" noProof="0" dirty="0">
                <a:ln>
                  <a:noFill/>
                </a:ln>
                <a:solidFill>
                  <a:srgbClr val="0000FF"/>
                </a:solidFill>
                <a:effectLst/>
                <a:uLnTx/>
                <a:uFillTx/>
                <a:latin typeface="Cambria" pitchFamily="18" charset="0"/>
                <a:ea typeface="+mn-ea"/>
                <a:cs typeface="+mn-cs"/>
              </a:rPr>
              <a:t>, DAS, </a:t>
            </a:r>
            <a:r>
              <a:rPr kumimoji="0" lang="en-US" sz="2000" b="1" i="0" u="none" strike="noStrike" kern="1200" cap="none" spc="0" normalizeH="0" baseline="0" noProof="0" dirty="0" err="1">
                <a:ln>
                  <a:noFill/>
                </a:ln>
                <a:solidFill>
                  <a:srgbClr val="0000FF"/>
                </a:solidFill>
                <a:effectLst/>
                <a:uLnTx/>
                <a:uFillTx/>
                <a:latin typeface="Cambria" pitchFamily="18" charset="0"/>
                <a:ea typeface="+mn-ea"/>
                <a:cs typeface="+mn-cs"/>
              </a:rPr>
              <a:t>perairan</a:t>
            </a:r>
            <a:r>
              <a:rPr kumimoji="0" lang="en-US" sz="2000" b="1" i="0" u="none" strike="noStrike" kern="1200" cap="none" spc="0" normalizeH="0" baseline="0" noProof="0" dirty="0">
                <a:ln>
                  <a:noFill/>
                </a:ln>
                <a:solidFill>
                  <a:srgbClr val="0000FF"/>
                </a:solidFill>
                <a:effectLst/>
                <a:uLnTx/>
                <a:uFillTx/>
                <a:latin typeface="Cambria" pitchFamily="18" charset="0"/>
                <a:ea typeface="+mn-ea"/>
                <a:cs typeface="+mn-cs"/>
              </a:rPr>
              <a:t>, </a:t>
            </a:r>
            <a:r>
              <a:rPr kumimoji="0" lang="en-US" sz="2000" b="1" i="0" u="none" strike="noStrike" kern="1200" cap="none" spc="0" normalizeH="0" baseline="0" noProof="0" dirty="0" err="1">
                <a:ln>
                  <a:noFill/>
                </a:ln>
                <a:solidFill>
                  <a:srgbClr val="0000FF"/>
                </a:solidFill>
                <a:effectLst/>
                <a:uLnTx/>
                <a:uFillTx/>
                <a:latin typeface="Cambria" pitchFamily="18" charset="0"/>
                <a:ea typeface="+mn-ea"/>
                <a:cs typeface="+mn-cs"/>
              </a:rPr>
              <a:t>dll</a:t>
            </a:r>
            <a:r>
              <a:rPr kumimoji="0" lang="en-US" sz="2000" b="1" i="0" u="none" strike="noStrike" kern="1200" cap="none" spc="0" normalizeH="0" baseline="0" noProof="0" dirty="0">
                <a:ln>
                  <a:noFill/>
                </a:ln>
                <a:solidFill>
                  <a:srgbClr val="0000FF"/>
                </a:solidFill>
                <a:effectLst/>
                <a:uLnTx/>
                <a:uFillTx/>
                <a:latin typeface="Cambria" pitchFamily="18" charset="0"/>
                <a:ea typeface="+mn-ea"/>
                <a:cs typeface="+mn-cs"/>
              </a:rPr>
              <a:t>.</a:t>
            </a:r>
          </a:p>
        </p:txBody>
      </p:sp>
      <p:pic>
        <p:nvPicPr>
          <p:cNvPr id="9218" name="Picture 2" descr="Image result for pembakaran lah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1100"/>
            <a:ext cx="4191000" cy="2095500"/>
          </a:xfrm>
          <a:prstGeom prst="rect">
            <a:avLst/>
          </a:prstGeom>
          <a:noFill/>
          <a:ln>
            <a:solidFill>
              <a:srgbClr val="0066FF"/>
            </a:solidFill>
          </a:ln>
          <a:extLst>
            <a:ext uri="{909E8E84-426E-40DD-AFC4-6F175D3DCCD1}">
              <a14:hiddenFill xmlns:a14="http://schemas.microsoft.com/office/drawing/2010/main">
                <a:solidFill>
                  <a:srgbClr val="FFFFFF"/>
                </a:solidFill>
              </a14:hiddenFill>
            </a:ext>
          </a:extLst>
        </p:spPr>
      </p:pic>
      <p:pic>
        <p:nvPicPr>
          <p:cNvPr id="9220" name="Picture 4" descr="Image result for erosi lah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00"/>
            <a:ext cx="4201990" cy="2819400"/>
          </a:xfrm>
          <a:prstGeom prst="rect">
            <a:avLst/>
          </a:prstGeom>
          <a:noFill/>
          <a:ln>
            <a:solidFill>
              <a:srgbClr val="0066FF"/>
            </a:solidFill>
          </a:ln>
          <a:extLst>
            <a:ext uri="{909E8E84-426E-40DD-AFC4-6F175D3DCCD1}">
              <a14:hiddenFill xmlns:a14="http://schemas.microsoft.com/office/drawing/2010/main">
                <a:solidFill>
                  <a:srgbClr val="FFFFFF"/>
                </a:solidFill>
              </a14:hiddenFill>
            </a:ext>
          </a:extLst>
        </p:spPr>
      </p:pic>
      <p:pic>
        <p:nvPicPr>
          <p:cNvPr id="9222" name="Picture 6" descr="Image result for hulu daerah aliran sunga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43000"/>
            <a:ext cx="4267200" cy="363778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05800" y="1133475"/>
            <a:ext cx="533400" cy="338554"/>
          </a:xfrm>
          <a:prstGeom prst="rect">
            <a:avLst/>
          </a:prstGeom>
          <a:solidFill>
            <a:srgbClr val="FFFF00"/>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1600" b="1" i="0" u="none" strike="noStrike" kern="1200" cap="none" spc="0" normalizeH="0" baseline="0" noProof="0" dirty="0">
                <a:ln>
                  <a:noFill/>
                </a:ln>
                <a:solidFill>
                  <a:srgbClr val="0000FF"/>
                </a:solidFill>
                <a:effectLst/>
                <a:uLnTx/>
                <a:uFillTx/>
                <a:latin typeface="Calibri"/>
                <a:ea typeface="+mn-ea"/>
                <a:cs typeface="+mn-cs"/>
              </a:rPr>
              <a:t>DAS</a:t>
            </a:r>
          </a:p>
        </p:txBody>
      </p:sp>
    </p:spTree>
    <p:extLst>
      <p:ext uri="{BB962C8B-B14F-4D97-AF65-F5344CB8AC3E}">
        <p14:creationId xmlns:p14="http://schemas.microsoft.com/office/powerpoint/2010/main" val="850030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 y="57150"/>
            <a:ext cx="9143998" cy="4705350"/>
          </a:xfrm>
          <a:prstGeom prst="rect">
            <a:avLst/>
          </a:prstGeom>
        </p:spPr>
      </p:pic>
      <p:sp>
        <p:nvSpPr>
          <p:cNvPr id="3" name="Rectangle 2"/>
          <p:cNvSpPr/>
          <p:nvPr/>
        </p:nvSpPr>
        <p:spPr>
          <a:xfrm>
            <a:off x="2" y="4995386"/>
            <a:ext cx="9143998" cy="1508105"/>
          </a:xfrm>
          <a:prstGeom prst="rect">
            <a:avLst/>
          </a:prstGeom>
        </p:spPr>
        <p:txBody>
          <a:bodyPr wrap="square">
            <a:spAutoFit/>
          </a:bodyPr>
          <a:lstStyle/>
          <a:p>
            <a:pPr algn="ctr"/>
            <a:r>
              <a:rPr lang="id-ID" sz="2400" b="1" dirty="0">
                <a:solidFill>
                  <a:srgbClr val="0000FF"/>
                </a:solidFill>
              </a:rPr>
              <a:t>Degradasi lahan di Indonesia sangat mencemaskan. Luas lahan kritis Indonesia kini mencapai 24,3 juta Ha, sedangkan pemerintah hanya mampu merehabilitasi sekitar 500,700 Ha/tahun</a:t>
            </a:r>
          </a:p>
          <a:p>
            <a:pPr algn="ctr"/>
            <a:r>
              <a:rPr lang="id-ID" dirty="0">
                <a:solidFill>
                  <a:srgbClr val="FF0000"/>
                </a:solidFill>
              </a:rPr>
              <a:t>(Menteri LHK Siti Nurbaya pada Hari Penanggulangan Degradasi Lahan Sedunia 2018)</a:t>
            </a:r>
          </a:p>
        </p:txBody>
      </p:sp>
    </p:spTree>
    <p:extLst>
      <p:ext uri="{BB962C8B-B14F-4D97-AF65-F5344CB8AC3E}">
        <p14:creationId xmlns:p14="http://schemas.microsoft.com/office/powerpoint/2010/main" val="3569366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25"/>
            <a:ext cx="8229600" cy="990600"/>
          </a:xfrm>
        </p:spPr>
        <p:txBody>
          <a:bodyPr>
            <a:normAutofit/>
          </a:bodyPr>
          <a:lstStyle/>
          <a:p>
            <a:r>
              <a:rPr lang="en-US" sz="4800" b="1" dirty="0" err="1">
                <a:solidFill>
                  <a:srgbClr val="7030A0"/>
                </a:solidFill>
                <a:latin typeface="Book Antiqua" pitchFamily="18" charset="0"/>
              </a:rPr>
              <a:t>Alih</a:t>
            </a:r>
            <a:r>
              <a:rPr lang="en-US" sz="4800" b="1" dirty="0">
                <a:solidFill>
                  <a:srgbClr val="7030A0"/>
                </a:solidFill>
                <a:latin typeface="Book Antiqua" pitchFamily="18" charset="0"/>
              </a:rPr>
              <a:t> </a:t>
            </a:r>
            <a:r>
              <a:rPr lang="en-US" sz="4800" b="1" dirty="0" err="1">
                <a:solidFill>
                  <a:srgbClr val="7030A0"/>
                </a:solidFill>
                <a:latin typeface="Book Antiqua" pitchFamily="18" charset="0"/>
              </a:rPr>
              <a:t>Fungsi</a:t>
            </a:r>
            <a:r>
              <a:rPr lang="en-US" sz="4800" b="1" dirty="0">
                <a:solidFill>
                  <a:srgbClr val="7030A0"/>
                </a:solidFill>
                <a:latin typeface="Book Antiqua" pitchFamily="18" charset="0"/>
              </a:rPr>
              <a:t> </a:t>
            </a:r>
            <a:r>
              <a:rPr lang="en-US" sz="4800" b="1" dirty="0" err="1">
                <a:solidFill>
                  <a:srgbClr val="7030A0"/>
                </a:solidFill>
                <a:latin typeface="Book Antiqua" pitchFamily="18" charset="0"/>
              </a:rPr>
              <a:t>Lahan</a:t>
            </a:r>
            <a:endParaRPr lang="en-US" sz="4800" b="1" dirty="0">
              <a:solidFill>
                <a:srgbClr val="7030A0"/>
              </a:solidFill>
              <a:latin typeface="Book Antiqua" pitchFamily="18" charset="0"/>
            </a:endParaRPr>
          </a:p>
        </p:txBody>
      </p:sp>
      <p:sp>
        <p:nvSpPr>
          <p:cNvPr id="7" name="Content Placeholder 2"/>
          <p:cNvSpPr>
            <a:spLocks noGrp="1"/>
          </p:cNvSpPr>
          <p:nvPr>
            <p:ph idx="1"/>
          </p:nvPr>
        </p:nvSpPr>
        <p:spPr>
          <a:xfrm>
            <a:off x="76200" y="1123949"/>
            <a:ext cx="6477000" cy="3457575"/>
          </a:xfrm>
        </p:spPr>
        <p:txBody>
          <a:bodyPr>
            <a:noAutofit/>
          </a:bodyPr>
          <a:lstStyle/>
          <a:p>
            <a:pPr marL="268288" indent="-268288">
              <a:spcBef>
                <a:spcPts val="1200"/>
              </a:spcBef>
              <a:spcAft>
                <a:spcPts val="1000"/>
              </a:spcAft>
            </a:pPr>
            <a:r>
              <a:rPr lang="en-US" sz="2800" b="1" dirty="0" err="1">
                <a:solidFill>
                  <a:srgbClr val="0000FF"/>
                </a:solidFill>
                <a:latin typeface="Book Antiqua" pitchFamily="18" charset="0"/>
              </a:rPr>
              <a:t>Laju</a:t>
            </a:r>
            <a:r>
              <a:rPr lang="en-US" sz="2800" b="1" dirty="0">
                <a:solidFill>
                  <a:srgbClr val="0000FF"/>
                </a:solidFill>
                <a:latin typeface="Book Antiqua" pitchFamily="18" charset="0"/>
              </a:rPr>
              <a:t> </a:t>
            </a:r>
            <a:r>
              <a:rPr lang="en-US" sz="2800" b="1" dirty="0" err="1">
                <a:solidFill>
                  <a:srgbClr val="0000FF"/>
                </a:solidFill>
                <a:latin typeface="Book Antiqua" pitchFamily="18" charset="0"/>
              </a:rPr>
              <a:t>konversi</a:t>
            </a:r>
            <a:r>
              <a:rPr lang="en-US" sz="2800" b="1" dirty="0">
                <a:solidFill>
                  <a:srgbClr val="0000FF"/>
                </a:solidFill>
                <a:latin typeface="Book Antiqua" pitchFamily="18" charset="0"/>
              </a:rPr>
              <a:t> </a:t>
            </a:r>
            <a:r>
              <a:rPr lang="en-US" sz="2800" b="1" dirty="0" err="1">
                <a:solidFill>
                  <a:srgbClr val="0000FF"/>
                </a:solidFill>
                <a:latin typeface="Book Antiqua" pitchFamily="18" charset="0"/>
              </a:rPr>
              <a:t>lahan</a:t>
            </a:r>
            <a:r>
              <a:rPr lang="en-US" sz="2800" b="1" dirty="0">
                <a:solidFill>
                  <a:srgbClr val="0000FF"/>
                </a:solidFill>
                <a:latin typeface="Book Antiqua" pitchFamily="18" charset="0"/>
              </a:rPr>
              <a:t> </a:t>
            </a:r>
            <a:r>
              <a:rPr lang="en-US" sz="2800" b="1" dirty="0" err="1">
                <a:solidFill>
                  <a:srgbClr val="0000FF"/>
                </a:solidFill>
                <a:latin typeface="Book Antiqua" pitchFamily="18" charset="0"/>
              </a:rPr>
              <a:t>sawah</a:t>
            </a:r>
            <a:r>
              <a:rPr lang="en-US" sz="2800" b="1" dirty="0">
                <a:solidFill>
                  <a:srgbClr val="0000FF"/>
                </a:solidFill>
                <a:latin typeface="Book Antiqua" pitchFamily="18" charset="0"/>
              </a:rPr>
              <a:t> </a:t>
            </a:r>
            <a:r>
              <a:rPr lang="en-US" sz="2800" b="1" dirty="0">
                <a:solidFill>
                  <a:srgbClr val="FF0000"/>
                </a:solidFill>
                <a:latin typeface="Book Antiqua" pitchFamily="18" charset="0"/>
              </a:rPr>
              <a:t>100.000 </a:t>
            </a:r>
            <a:r>
              <a:rPr lang="en-US" sz="2800" b="1" dirty="0" err="1">
                <a:solidFill>
                  <a:srgbClr val="FF0000"/>
                </a:solidFill>
                <a:latin typeface="Book Antiqua" pitchFamily="18" charset="0"/>
              </a:rPr>
              <a:t>hektar</a:t>
            </a:r>
            <a:r>
              <a:rPr lang="en-US" sz="2800" b="1" dirty="0">
                <a:solidFill>
                  <a:srgbClr val="0000FF"/>
                </a:solidFill>
                <a:latin typeface="Book Antiqua" pitchFamily="18" charset="0"/>
              </a:rPr>
              <a:t> per </a:t>
            </a:r>
            <a:r>
              <a:rPr lang="en-US" sz="2800" b="1" dirty="0" err="1">
                <a:solidFill>
                  <a:srgbClr val="0000FF"/>
                </a:solidFill>
                <a:latin typeface="Book Antiqua" pitchFamily="18" charset="0"/>
              </a:rPr>
              <a:t>tahun</a:t>
            </a:r>
            <a:endParaRPr lang="en-US" sz="2800" b="1" dirty="0">
              <a:solidFill>
                <a:srgbClr val="0000FF"/>
              </a:solidFill>
              <a:latin typeface="Book Antiqua" pitchFamily="18" charset="0"/>
            </a:endParaRPr>
          </a:p>
          <a:p>
            <a:pPr marL="268288" indent="-268288">
              <a:spcBef>
                <a:spcPts val="1200"/>
              </a:spcBef>
              <a:spcAft>
                <a:spcPts val="1000"/>
              </a:spcAft>
            </a:pPr>
            <a:r>
              <a:rPr lang="en-US" sz="2800" b="1" dirty="0" err="1">
                <a:solidFill>
                  <a:srgbClr val="0000FF"/>
                </a:solidFill>
                <a:latin typeface="Book Antiqua" pitchFamily="18" charset="0"/>
              </a:rPr>
              <a:t>Laju</a:t>
            </a:r>
            <a:r>
              <a:rPr lang="en-US" sz="2800" b="1" dirty="0">
                <a:solidFill>
                  <a:srgbClr val="0000FF"/>
                </a:solidFill>
                <a:latin typeface="Book Antiqua" pitchFamily="18" charset="0"/>
              </a:rPr>
              <a:t> </a:t>
            </a:r>
            <a:r>
              <a:rPr lang="en-US" sz="2800" b="1" dirty="0" err="1">
                <a:solidFill>
                  <a:srgbClr val="0000FF"/>
                </a:solidFill>
                <a:latin typeface="Book Antiqua" pitchFamily="18" charset="0"/>
              </a:rPr>
              <a:t>pencetakan</a:t>
            </a:r>
            <a:r>
              <a:rPr lang="en-US" sz="2800" b="1" dirty="0">
                <a:solidFill>
                  <a:srgbClr val="0000FF"/>
                </a:solidFill>
                <a:latin typeface="Book Antiqua" pitchFamily="18" charset="0"/>
              </a:rPr>
              <a:t> </a:t>
            </a:r>
            <a:r>
              <a:rPr lang="en-US" sz="2800" b="1" dirty="0" err="1">
                <a:solidFill>
                  <a:srgbClr val="0000FF"/>
                </a:solidFill>
                <a:latin typeface="Book Antiqua" pitchFamily="18" charset="0"/>
              </a:rPr>
              <a:t>lahan</a:t>
            </a:r>
            <a:r>
              <a:rPr lang="en-US" sz="2800" b="1" dirty="0">
                <a:solidFill>
                  <a:srgbClr val="0000FF"/>
                </a:solidFill>
                <a:latin typeface="Book Antiqua" pitchFamily="18" charset="0"/>
              </a:rPr>
              <a:t> </a:t>
            </a:r>
            <a:r>
              <a:rPr lang="en-US" sz="2800" b="1" dirty="0" err="1">
                <a:solidFill>
                  <a:srgbClr val="0000FF"/>
                </a:solidFill>
                <a:latin typeface="Book Antiqua" pitchFamily="18" charset="0"/>
              </a:rPr>
              <a:t>sawah</a:t>
            </a:r>
            <a:r>
              <a:rPr lang="en-US" sz="2800" b="1" dirty="0">
                <a:solidFill>
                  <a:srgbClr val="0000FF"/>
                </a:solidFill>
                <a:latin typeface="Book Antiqua" pitchFamily="18" charset="0"/>
              </a:rPr>
              <a:t> </a:t>
            </a:r>
            <a:r>
              <a:rPr lang="en-US" sz="2800" b="1" dirty="0">
                <a:solidFill>
                  <a:srgbClr val="FF0000"/>
                </a:solidFill>
                <a:latin typeface="Book Antiqua" pitchFamily="18" charset="0"/>
              </a:rPr>
              <a:t>47.000 </a:t>
            </a:r>
            <a:r>
              <a:rPr lang="en-US" sz="2800" b="1" dirty="0" err="1">
                <a:solidFill>
                  <a:srgbClr val="FF0000"/>
                </a:solidFill>
                <a:latin typeface="Book Antiqua" pitchFamily="18" charset="0"/>
              </a:rPr>
              <a:t>hektar</a:t>
            </a:r>
            <a:r>
              <a:rPr lang="en-US" sz="2800" b="1" dirty="0">
                <a:solidFill>
                  <a:srgbClr val="0000FF"/>
                </a:solidFill>
                <a:latin typeface="Book Antiqua" pitchFamily="18" charset="0"/>
              </a:rPr>
              <a:t> per </a:t>
            </a:r>
            <a:r>
              <a:rPr lang="en-US" sz="2800" b="1" dirty="0" err="1">
                <a:solidFill>
                  <a:srgbClr val="0000FF"/>
                </a:solidFill>
                <a:latin typeface="Book Antiqua" pitchFamily="18" charset="0"/>
              </a:rPr>
              <a:t>tahun</a:t>
            </a:r>
            <a:endParaRPr lang="en-US" sz="2800" b="1" dirty="0">
              <a:solidFill>
                <a:srgbClr val="0000FF"/>
              </a:solidFill>
              <a:latin typeface="Book Antiqua" pitchFamily="18" charset="0"/>
            </a:endParaRPr>
          </a:p>
          <a:p>
            <a:pPr marL="268288" indent="-268288">
              <a:spcBef>
                <a:spcPts val="1200"/>
              </a:spcBef>
              <a:spcAft>
                <a:spcPts val="1000"/>
              </a:spcAft>
            </a:pPr>
            <a:r>
              <a:rPr lang="en-US" sz="2800" b="1" dirty="0" err="1">
                <a:solidFill>
                  <a:srgbClr val="0000FF"/>
                </a:solidFill>
                <a:latin typeface="Book Antiqua" pitchFamily="18" charset="0"/>
              </a:rPr>
              <a:t>Luas</a:t>
            </a:r>
            <a:r>
              <a:rPr lang="en-US" sz="2800" b="1" dirty="0">
                <a:solidFill>
                  <a:srgbClr val="0000FF"/>
                </a:solidFill>
                <a:latin typeface="Book Antiqua" pitchFamily="18" charset="0"/>
              </a:rPr>
              <a:t> </a:t>
            </a:r>
            <a:r>
              <a:rPr lang="en-US" sz="2800" b="1" dirty="0" err="1">
                <a:solidFill>
                  <a:srgbClr val="0000FF"/>
                </a:solidFill>
                <a:latin typeface="Book Antiqua" pitchFamily="18" charset="0"/>
              </a:rPr>
              <a:t>lahan</a:t>
            </a:r>
            <a:r>
              <a:rPr lang="en-US" sz="2800" b="1" dirty="0">
                <a:solidFill>
                  <a:srgbClr val="0000FF"/>
                </a:solidFill>
                <a:latin typeface="Book Antiqua" pitchFamily="18" charset="0"/>
              </a:rPr>
              <a:t> </a:t>
            </a:r>
            <a:r>
              <a:rPr lang="en-US" sz="2800" b="1" dirty="0" err="1">
                <a:solidFill>
                  <a:srgbClr val="0000FF"/>
                </a:solidFill>
                <a:latin typeface="Book Antiqua" pitchFamily="18" charset="0"/>
              </a:rPr>
              <a:t>pertanian</a:t>
            </a:r>
            <a:r>
              <a:rPr lang="en-US" sz="2800" b="1" dirty="0">
                <a:solidFill>
                  <a:srgbClr val="0000FF"/>
                </a:solidFill>
                <a:latin typeface="Book Antiqua" pitchFamily="18" charset="0"/>
              </a:rPr>
              <a:t> </a:t>
            </a:r>
            <a:r>
              <a:rPr lang="en-US" sz="2800" b="1" dirty="0" err="1">
                <a:solidFill>
                  <a:srgbClr val="0000FF"/>
                </a:solidFill>
                <a:latin typeface="Book Antiqua" pitchFamily="18" charset="0"/>
              </a:rPr>
              <a:t>menyusut</a:t>
            </a:r>
            <a:r>
              <a:rPr lang="en-US" sz="2800" b="1" dirty="0">
                <a:solidFill>
                  <a:srgbClr val="0000FF"/>
                </a:solidFill>
                <a:latin typeface="Book Antiqua" pitchFamily="18" charset="0"/>
              </a:rPr>
              <a:t> </a:t>
            </a:r>
            <a:r>
              <a:rPr lang="en-US" sz="2800" b="1" dirty="0">
                <a:solidFill>
                  <a:srgbClr val="FF0000"/>
                </a:solidFill>
                <a:latin typeface="Book Antiqua" pitchFamily="18" charset="0"/>
              </a:rPr>
              <a:t>2002 (11.5jt ha) </a:t>
            </a:r>
            <a:r>
              <a:rPr lang="en-US" sz="2800" b="1" dirty="0" err="1">
                <a:solidFill>
                  <a:srgbClr val="0000FF"/>
                </a:solidFill>
                <a:latin typeface="Book Antiqua" pitchFamily="18" charset="0"/>
              </a:rPr>
              <a:t>dan</a:t>
            </a:r>
            <a:r>
              <a:rPr lang="en-US" sz="2800" b="1" dirty="0">
                <a:solidFill>
                  <a:srgbClr val="0000FF"/>
                </a:solidFill>
                <a:latin typeface="Book Antiqua" pitchFamily="18" charset="0"/>
              </a:rPr>
              <a:t> </a:t>
            </a:r>
            <a:r>
              <a:rPr lang="en-US" sz="2800" b="1" dirty="0">
                <a:solidFill>
                  <a:srgbClr val="7030A0"/>
                </a:solidFill>
                <a:latin typeface="Book Antiqua" pitchFamily="18" charset="0"/>
              </a:rPr>
              <a:t>2012 (8.08jt ha)</a:t>
            </a:r>
          </a:p>
          <a:p>
            <a:pPr>
              <a:spcBef>
                <a:spcPts val="1200"/>
              </a:spcBef>
              <a:spcAft>
                <a:spcPts val="1000"/>
              </a:spcAft>
            </a:pPr>
            <a:endParaRPr lang="en-US" sz="2800" b="1" dirty="0">
              <a:solidFill>
                <a:srgbClr val="0000FF"/>
              </a:solidFill>
              <a:latin typeface="Book Antiqua" pitchFamily="18" charset="0"/>
            </a:endParaRPr>
          </a:p>
        </p:txBody>
      </p:sp>
      <p:sp>
        <p:nvSpPr>
          <p:cNvPr id="3" name="TextBox 2"/>
          <p:cNvSpPr txBox="1"/>
          <p:nvPr/>
        </p:nvSpPr>
        <p:spPr>
          <a:xfrm>
            <a:off x="3429000" y="4248090"/>
            <a:ext cx="3124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Calibri"/>
                <a:ea typeface="+mn-ea"/>
                <a:cs typeface="+mn-cs"/>
              </a:rPr>
              <a:t>(</a:t>
            </a:r>
            <a:r>
              <a:rPr kumimoji="0" lang="en-US" sz="1800" b="1" i="0" u="none" strike="noStrike" kern="1200" cap="none" spc="0" normalizeH="0" baseline="0" noProof="0" dirty="0" err="1">
                <a:ln>
                  <a:noFill/>
                </a:ln>
                <a:solidFill>
                  <a:srgbClr val="0000FF"/>
                </a:solidFill>
                <a:effectLst/>
                <a:uLnTx/>
                <a:uFillTx/>
                <a:latin typeface="Calibri"/>
                <a:ea typeface="+mn-ea"/>
                <a:cs typeface="+mn-cs"/>
              </a:rPr>
              <a:t>Kompas</a:t>
            </a:r>
            <a:r>
              <a:rPr kumimoji="0" lang="en-US" sz="1800" b="1" i="0" u="none" strike="noStrike" kern="1200" cap="none" spc="0" normalizeH="0" baseline="0" noProof="0" dirty="0">
                <a:ln>
                  <a:noFill/>
                </a:ln>
                <a:solidFill>
                  <a:srgbClr val="0000FF"/>
                </a:solidFill>
                <a:effectLst/>
                <a:uLnTx/>
                <a:uFillTx/>
                <a:latin typeface="Calibri"/>
                <a:ea typeface="+mn-ea"/>
                <a:cs typeface="+mn-cs"/>
              </a:rPr>
              <a:t> 15 September 2014)</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57725"/>
            <a:ext cx="7010400" cy="2038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rot="19994172">
            <a:off x="4907764" y="5177778"/>
            <a:ext cx="1622304"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00" cmpd="sng">
                  <a:solidFill>
                    <a:srgbClr val="4F81BD">
                      <a:satMod val="190000"/>
                      <a:alpha val="55000"/>
                    </a:srgbClr>
                  </a:solidFill>
                  <a:prstDash val="solid"/>
                </a:ln>
                <a:solidFill>
                  <a:srgbClr val="9BBB59">
                    <a:lumMod val="60000"/>
                    <a:lumOff val="40000"/>
                  </a:srgbClr>
                </a:solidFill>
                <a:effectLst>
                  <a:innerShdw blurRad="101600" dist="76200" dir="5400000">
                    <a:srgbClr val="4F81BD">
                      <a:satMod val="190000"/>
                      <a:tint val="100000"/>
                      <a:alpha val="74000"/>
                    </a:srgbClr>
                  </a:innerShdw>
                </a:effectLst>
                <a:uLnTx/>
                <a:uFillTx/>
                <a:latin typeface="Calibri"/>
                <a:ea typeface="+mn-ea"/>
                <a:cs typeface="+mn-cs"/>
              </a:rPr>
              <a:t>+ </a:t>
            </a:r>
            <a:r>
              <a:rPr kumimoji="0" lang="en-US" sz="3600" b="1" i="0" u="none" strike="noStrike" kern="1200" cap="none" spc="0" normalizeH="0" baseline="0" noProof="0" dirty="0" err="1">
                <a:ln w="900" cmpd="sng">
                  <a:solidFill>
                    <a:srgbClr val="4F81BD">
                      <a:satMod val="190000"/>
                      <a:alpha val="55000"/>
                    </a:srgbClr>
                  </a:solidFill>
                  <a:prstDash val="solid"/>
                </a:ln>
                <a:solidFill>
                  <a:srgbClr val="9BBB59">
                    <a:lumMod val="60000"/>
                    <a:lumOff val="40000"/>
                  </a:srgbClr>
                </a:solidFill>
                <a:effectLst>
                  <a:innerShdw blurRad="101600" dist="76200" dir="5400000">
                    <a:srgbClr val="4F81BD">
                      <a:satMod val="190000"/>
                      <a:tint val="100000"/>
                      <a:alpha val="74000"/>
                    </a:srgbClr>
                  </a:innerShdw>
                </a:effectLst>
                <a:uLnTx/>
                <a:uFillTx/>
                <a:latin typeface="Calibri"/>
                <a:ea typeface="+mn-ea"/>
                <a:cs typeface="+mn-cs"/>
              </a:rPr>
              <a:t>Perda</a:t>
            </a:r>
            <a:endParaRPr kumimoji="0" lang="id-ID" sz="3600" b="1" i="0" u="none" strike="noStrike" kern="1200" cap="none" spc="0" normalizeH="0" baseline="0" noProof="0" dirty="0">
              <a:ln w="900" cmpd="sng">
                <a:solidFill>
                  <a:srgbClr val="4F81BD">
                    <a:satMod val="190000"/>
                    <a:alpha val="55000"/>
                  </a:srgbClr>
                </a:solidFill>
                <a:prstDash val="solid"/>
              </a:ln>
              <a:solidFill>
                <a:srgbClr val="9BBB59">
                  <a:lumMod val="60000"/>
                  <a:lumOff val="40000"/>
                </a:srgbClr>
              </a:solidFill>
              <a:effectLst>
                <a:innerShdw blurRad="101600" dist="76200" dir="5400000">
                  <a:srgbClr val="4F81BD">
                    <a:satMod val="190000"/>
                    <a:tint val="100000"/>
                    <a:alpha val="74000"/>
                  </a:srgbClr>
                </a:innerShd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3600" b="1" i="0" u="none" strike="noStrike" kern="1200" cap="none" spc="0" normalizeH="0" baseline="0" noProof="0" dirty="0">
                <a:ln w="900" cmpd="sng">
                  <a:solidFill>
                    <a:srgbClr val="4F81BD">
                      <a:satMod val="190000"/>
                      <a:alpha val="55000"/>
                    </a:srgbClr>
                  </a:solidFill>
                  <a:prstDash val="solid"/>
                </a:ln>
                <a:solidFill>
                  <a:srgbClr val="9BBB59">
                    <a:lumMod val="60000"/>
                    <a:lumOff val="40000"/>
                  </a:srgbClr>
                </a:solidFill>
                <a:effectLst>
                  <a:innerShdw blurRad="101600" dist="76200" dir="5400000">
                    <a:srgbClr val="4F81BD">
                      <a:satMod val="190000"/>
                      <a:tint val="100000"/>
                      <a:alpha val="74000"/>
                    </a:srgbClr>
                  </a:innerShdw>
                </a:effectLst>
                <a:uLnTx/>
                <a:uFillTx/>
                <a:latin typeface="Calibri"/>
                <a:ea typeface="+mn-ea"/>
                <a:cs typeface="+mn-cs"/>
              </a:rPr>
              <a:t>LP2B</a:t>
            </a:r>
            <a:endParaRPr kumimoji="0" lang="en-US" sz="3600" b="1" i="0" u="none" strike="noStrike" kern="1200" cap="none" spc="0" normalizeH="0" baseline="0" noProof="0" dirty="0">
              <a:ln w="900" cmpd="sng">
                <a:solidFill>
                  <a:srgbClr val="4F81BD">
                    <a:satMod val="190000"/>
                    <a:alpha val="55000"/>
                  </a:srgbClr>
                </a:solidFill>
                <a:prstDash val="solid"/>
              </a:ln>
              <a:solidFill>
                <a:srgbClr val="9BBB59">
                  <a:lumMod val="60000"/>
                  <a:lumOff val="40000"/>
                </a:srgbClr>
              </a:solidFill>
              <a:effectLst>
                <a:innerShdw blurRad="101600" dist="76200" dir="5400000">
                  <a:srgbClr val="4F81BD">
                    <a:satMod val="190000"/>
                    <a:tint val="100000"/>
                    <a:alpha val="74000"/>
                  </a:srgbClr>
                </a:innerShdw>
              </a:effectLst>
              <a:uLnTx/>
              <a:uFillTx/>
              <a:latin typeface="Calibri"/>
              <a:ea typeface="+mn-ea"/>
              <a:cs typeface="+mn-cs"/>
            </a:endParaRPr>
          </a:p>
        </p:txBody>
      </p:sp>
      <p:pic>
        <p:nvPicPr>
          <p:cNvPr id="7170" name="Picture 2" descr="Image result for alih fungsi lah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094" y="1238250"/>
            <a:ext cx="2483906" cy="1552441"/>
          </a:xfrm>
          <a:prstGeom prst="rect">
            <a:avLst/>
          </a:prstGeom>
          <a:noFill/>
          <a:ln>
            <a:solidFill>
              <a:srgbClr val="0066FF"/>
            </a:solidFill>
          </a:ln>
          <a:extLst>
            <a:ext uri="{909E8E84-426E-40DD-AFC4-6F175D3DCCD1}">
              <a14:hiddenFill xmlns:a14="http://schemas.microsoft.com/office/drawing/2010/main">
                <a:solidFill>
                  <a:srgbClr val="FFFFFF"/>
                </a:solidFill>
              </a14:hiddenFill>
            </a:ext>
          </a:extLst>
        </p:spPr>
      </p:pic>
      <p:pic>
        <p:nvPicPr>
          <p:cNvPr id="7172" name="Picture 4" descr="Image result for alih fungsi lah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094" y="3005456"/>
            <a:ext cx="2483906" cy="1490344"/>
          </a:xfrm>
          <a:prstGeom prst="rect">
            <a:avLst/>
          </a:prstGeom>
          <a:noFill/>
          <a:ln>
            <a:solidFill>
              <a:srgbClr val="0066FF"/>
            </a:solidFill>
          </a:ln>
          <a:extLst>
            <a:ext uri="{909E8E84-426E-40DD-AFC4-6F175D3DCCD1}">
              <a14:hiddenFill xmlns:a14="http://schemas.microsoft.com/office/drawing/2010/main">
                <a:solidFill>
                  <a:srgbClr val="FFFFFF"/>
                </a:solidFill>
              </a14:hiddenFill>
            </a:ext>
          </a:extLst>
        </p:spPr>
      </p:pic>
      <p:pic>
        <p:nvPicPr>
          <p:cNvPr id="7174" name="Picture 6" descr="Image result for alih fungsi laha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56919" y="4695825"/>
            <a:ext cx="2487081" cy="1658054"/>
          </a:xfrm>
          <a:prstGeom prst="rect">
            <a:avLst/>
          </a:prstGeom>
          <a:noFill/>
          <a:ln>
            <a:solidFill>
              <a:srgbClr val="0066FF"/>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022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57150"/>
            <a:ext cx="8229600" cy="12001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en-US" sz="3600" b="1" dirty="0" err="1">
                <a:solidFill>
                  <a:srgbClr val="7030A0"/>
                </a:solidFill>
                <a:latin typeface="Book Antiqua" pitchFamily="18" charset="0"/>
              </a:rPr>
              <a:t>Alih</a:t>
            </a:r>
            <a:r>
              <a:rPr lang="en-US" sz="3600" b="1" dirty="0">
                <a:solidFill>
                  <a:srgbClr val="7030A0"/>
                </a:solidFill>
                <a:latin typeface="Book Antiqua" pitchFamily="18" charset="0"/>
              </a:rPr>
              <a:t> </a:t>
            </a:r>
            <a:r>
              <a:rPr lang="en-US" sz="3600" b="1" dirty="0" err="1">
                <a:solidFill>
                  <a:srgbClr val="7030A0"/>
                </a:solidFill>
                <a:latin typeface="Book Antiqua" pitchFamily="18" charset="0"/>
              </a:rPr>
              <a:t>Fungsi</a:t>
            </a:r>
            <a:r>
              <a:rPr lang="en-US" sz="3600" b="1" dirty="0">
                <a:solidFill>
                  <a:srgbClr val="7030A0"/>
                </a:solidFill>
                <a:latin typeface="Book Antiqua" pitchFamily="18" charset="0"/>
              </a:rPr>
              <a:t> </a:t>
            </a:r>
            <a:r>
              <a:rPr lang="en-US" sz="3600" b="1" dirty="0" err="1">
                <a:solidFill>
                  <a:srgbClr val="7030A0"/>
                </a:solidFill>
                <a:latin typeface="Book Antiqua" pitchFamily="18" charset="0"/>
              </a:rPr>
              <a:t>Lahan</a:t>
            </a:r>
            <a:r>
              <a:rPr lang="id-ID" sz="3600" b="1" dirty="0">
                <a:solidFill>
                  <a:srgbClr val="7030A0"/>
                </a:solidFill>
                <a:latin typeface="Book Antiqua" pitchFamily="18" charset="0"/>
              </a:rPr>
              <a:t> pada</a:t>
            </a:r>
          </a:p>
          <a:p>
            <a:pPr>
              <a:lnSpc>
                <a:spcPct val="120000"/>
              </a:lnSpc>
            </a:pPr>
            <a:r>
              <a:rPr lang="id-ID" sz="3600" b="1" dirty="0">
                <a:solidFill>
                  <a:srgbClr val="7030A0"/>
                </a:solidFill>
                <a:latin typeface="Book Antiqua" pitchFamily="18" charset="0"/>
              </a:rPr>
              <a:t>UU Cipta Kerja ?</a:t>
            </a:r>
            <a:endParaRPr lang="en-US" sz="3600" b="1" dirty="0">
              <a:solidFill>
                <a:srgbClr val="7030A0"/>
              </a:solidFill>
              <a:latin typeface="Book Antiqua" pitchFamily="18" charset="0"/>
            </a:endParaRPr>
          </a:p>
        </p:txBody>
      </p:sp>
      <p:sp>
        <p:nvSpPr>
          <p:cNvPr id="3" name="Rectangle 2"/>
          <p:cNvSpPr/>
          <p:nvPr/>
        </p:nvSpPr>
        <p:spPr>
          <a:xfrm>
            <a:off x="223837" y="1610360"/>
            <a:ext cx="8758238" cy="4985980"/>
          </a:xfrm>
          <a:prstGeom prst="rect">
            <a:avLst/>
          </a:prstGeom>
        </p:spPr>
        <p:txBody>
          <a:bodyPr wrap="square">
            <a:spAutoFit/>
          </a:bodyPr>
          <a:lstStyle/>
          <a:p>
            <a:pPr marL="361950" indent="-361950">
              <a:spcBef>
                <a:spcPts val="1200"/>
              </a:spcBef>
              <a:spcAft>
                <a:spcPts val="600"/>
              </a:spcAft>
              <a:buFont typeface="Wingdings" panose="05000000000000000000" pitchFamily="2" charset="2"/>
              <a:buChar char="Ø"/>
            </a:pPr>
            <a:r>
              <a:rPr lang="id-ID" sz="2400" dirty="0">
                <a:solidFill>
                  <a:srgbClr val="0000FF"/>
                </a:solidFill>
              </a:rPr>
              <a:t>Cek apakah dalam UU Ciptaker aturan alih fungsi lahan dibuat lebih longgar, dengan merevisi UU nomor 22 tahun 2019 tentang Sistem Pertanian Budidaya Berkelanjutan !</a:t>
            </a:r>
          </a:p>
          <a:p>
            <a:pPr marL="361950" indent="-361950">
              <a:spcBef>
                <a:spcPts val="1200"/>
              </a:spcBef>
              <a:spcAft>
                <a:spcPts val="600"/>
              </a:spcAft>
              <a:buFont typeface="Wingdings" panose="05000000000000000000" pitchFamily="2" charset="2"/>
              <a:buChar char="Ø"/>
            </a:pPr>
            <a:r>
              <a:rPr lang="id-ID" sz="2400" dirty="0">
                <a:solidFill>
                  <a:srgbClr val="0000FF"/>
                </a:solidFill>
              </a:rPr>
              <a:t>Pada pasal 19 ayat 3 UU 22/2019 terdapat syarat untuk alih fungsi lahan: antara lain dilakukan kajian strategis, disusun rencana alih fungsi lahan, dibebaskan kepemilikan haknya dari pemilik, dan disediakan lahan pengganti</a:t>
            </a:r>
          </a:p>
          <a:p>
            <a:pPr marL="361950" indent="-361950">
              <a:spcBef>
                <a:spcPts val="1200"/>
              </a:spcBef>
              <a:spcAft>
                <a:spcPts val="600"/>
              </a:spcAft>
              <a:buFont typeface="Wingdings" panose="05000000000000000000" pitchFamily="2" charset="2"/>
              <a:buChar char="Ø"/>
            </a:pPr>
            <a:r>
              <a:rPr lang="id-ID" sz="2400" dirty="0">
                <a:solidFill>
                  <a:srgbClr val="0000FF"/>
                </a:solidFill>
              </a:rPr>
              <a:t>Pasal 19 ayat 4 UU 22/2019 menyebutkan “lahan pertanian dengan jaringan pengairan lengkap tak dapat dialihfungsikan”. Cek apakah ketentuan tersebut berganti dengan “dapat dialihfungsikan untuk kepentingan umum dan/atau Proyek Strategis Nasional”</a:t>
            </a:r>
          </a:p>
        </p:txBody>
      </p:sp>
    </p:spTree>
    <p:extLst>
      <p:ext uri="{BB962C8B-B14F-4D97-AF65-F5344CB8AC3E}">
        <p14:creationId xmlns:p14="http://schemas.microsoft.com/office/powerpoint/2010/main" val="3156312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
            <a:ext cx="8229600" cy="914400"/>
          </a:xfrm>
        </p:spPr>
        <p:txBody>
          <a:bodyPr>
            <a:noAutofit/>
          </a:bodyPr>
          <a:lstStyle/>
          <a:p>
            <a:r>
              <a:rPr lang="en-US" sz="6000" b="1" dirty="0" err="1">
                <a:solidFill>
                  <a:srgbClr val="7030A0"/>
                </a:solidFill>
              </a:rPr>
              <a:t>Pasokan</a:t>
            </a:r>
            <a:r>
              <a:rPr lang="en-US" sz="6000" b="1" dirty="0">
                <a:solidFill>
                  <a:srgbClr val="7030A0"/>
                </a:solidFill>
              </a:rPr>
              <a:t> Air</a:t>
            </a:r>
          </a:p>
        </p:txBody>
      </p:sp>
      <p:sp>
        <p:nvSpPr>
          <p:cNvPr id="3" name="TextBox 2"/>
          <p:cNvSpPr txBox="1"/>
          <p:nvPr/>
        </p:nvSpPr>
        <p:spPr>
          <a:xfrm>
            <a:off x="7010400" y="1219200"/>
            <a:ext cx="1752600" cy="107721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libri"/>
                <a:ea typeface="+mn-ea"/>
                <a:cs typeface="+mn-cs"/>
              </a:rPr>
              <a:t>Debit air </a:t>
            </a:r>
            <a:r>
              <a:rPr kumimoji="0" lang="en-US" sz="3200" b="1" i="0" u="none" strike="noStrike" kern="1200" cap="none" spc="0" normalizeH="0" baseline="0" noProof="0" dirty="0" err="1">
                <a:ln>
                  <a:noFill/>
                </a:ln>
                <a:solidFill>
                  <a:srgbClr val="7030A0"/>
                </a:solidFill>
                <a:effectLst/>
                <a:uLnTx/>
                <a:uFillTx/>
                <a:latin typeface="Calibri"/>
                <a:ea typeface="+mn-ea"/>
                <a:cs typeface="+mn-cs"/>
              </a:rPr>
              <a:t>sungai</a:t>
            </a:r>
            <a:r>
              <a:rPr kumimoji="0" lang="en-US" sz="3200" b="1" i="0" u="none" strike="noStrike" kern="1200" cap="none" spc="0" normalizeH="0" baseline="0" noProof="0" dirty="0">
                <a:ln>
                  <a:noFill/>
                </a:ln>
                <a:solidFill>
                  <a:srgbClr val="7030A0"/>
                </a:solidFill>
                <a:effectLst/>
                <a:uLnTx/>
                <a:uFillTx/>
                <a:latin typeface="Calibri"/>
                <a:ea typeface="+mn-ea"/>
                <a:cs typeface="+mn-cs"/>
              </a:rPr>
              <a:t>?</a:t>
            </a:r>
          </a:p>
        </p:txBody>
      </p:sp>
      <p:cxnSp>
        <p:nvCxnSpPr>
          <p:cNvPr id="6" name="Straight Arrow Connector 5"/>
          <p:cNvCxnSpPr/>
          <p:nvPr/>
        </p:nvCxnSpPr>
        <p:spPr>
          <a:xfrm flipV="1">
            <a:off x="8813005" y="2277160"/>
            <a:ext cx="138113" cy="34153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6854008" y="2401669"/>
            <a:ext cx="236619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FF"/>
                </a:solidFill>
                <a:effectLst/>
                <a:uLnTx/>
                <a:uFillTx/>
                <a:latin typeface="Calibri"/>
                <a:ea typeface="+mn-ea"/>
                <a:cs typeface="+mn-cs"/>
              </a:rPr>
              <a:t>Q</a:t>
            </a:r>
            <a:r>
              <a:rPr kumimoji="0" lang="en-US" sz="3600" b="1" i="0" u="none" strike="noStrike" kern="1200" cap="none" spc="0" normalizeH="0" baseline="-25000" noProof="0" dirty="0" err="1">
                <a:ln>
                  <a:noFill/>
                </a:ln>
                <a:solidFill>
                  <a:srgbClr val="0000FF"/>
                </a:solidFill>
                <a:effectLst/>
                <a:uLnTx/>
                <a:uFillTx/>
                <a:latin typeface="Calibri"/>
                <a:ea typeface="+mn-ea"/>
                <a:cs typeface="+mn-cs"/>
              </a:rPr>
              <a:t>max</a:t>
            </a:r>
            <a:r>
              <a:rPr kumimoji="0" lang="en-US" sz="3600" b="1" i="0" u="none" strike="noStrike" kern="1200" cap="none" spc="0" normalizeH="0" baseline="0" noProof="0" dirty="0">
                <a:ln>
                  <a:noFill/>
                </a:ln>
                <a:solidFill>
                  <a:srgbClr val="0000FF"/>
                </a:solidFill>
                <a:effectLst/>
                <a:uLnTx/>
                <a:uFillTx/>
                <a:latin typeface="Calibri"/>
                <a:ea typeface="+mn-ea"/>
                <a:cs typeface="+mn-cs"/>
              </a:rPr>
              <a:t>/</a:t>
            </a:r>
            <a:r>
              <a:rPr kumimoji="0" lang="en-US" sz="3600" b="1" i="0" u="none" strike="noStrike" kern="1200" cap="none" spc="0" normalizeH="0" baseline="0" noProof="0" dirty="0" err="1">
                <a:ln>
                  <a:noFill/>
                </a:ln>
                <a:solidFill>
                  <a:srgbClr val="0000FF"/>
                </a:solidFill>
                <a:effectLst/>
                <a:uLnTx/>
                <a:uFillTx/>
                <a:latin typeface="Calibri"/>
                <a:ea typeface="+mn-ea"/>
                <a:cs typeface="+mn-cs"/>
              </a:rPr>
              <a:t>Q</a:t>
            </a:r>
            <a:r>
              <a:rPr kumimoji="0" lang="en-US" sz="3600" b="1" i="0" u="none" strike="noStrike" kern="1200" cap="none" spc="0" normalizeH="0" baseline="-25000" noProof="0" dirty="0" err="1">
                <a:ln>
                  <a:noFill/>
                </a:ln>
                <a:solidFill>
                  <a:srgbClr val="0000FF"/>
                </a:solidFill>
                <a:effectLst/>
                <a:uLnTx/>
                <a:uFillTx/>
                <a:latin typeface="Calibri"/>
                <a:ea typeface="+mn-ea"/>
                <a:cs typeface="+mn-cs"/>
              </a:rPr>
              <a:t>min</a:t>
            </a:r>
            <a:endParaRPr kumimoji="0" lang="en-US" sz="3600" b="1" i="0" u="none" strike="noStrike" kern="1200" cap="none" spc="0" normalizeH="0" baseline="-25000" noProof="0" dirty="0">
              <a:ln>
                <a:noFill/>
              </a:ln>
              <a:solidFill>
                <a:srgbClr val="0000FF"/>
              </a:solidFill>
              <a:effectLst/>
              <a:uLnTx/>
              <a:uFillTx/>
              <a:latin typeface="Calibri"/>
              <a:ea typeface="+mn-ea"/>
              <a:cs typeface="+mn-cs"/>
            </a:endParaRPr>
          </a:p>
        </p:txBody>
      </p:sp>
      <p:pic>
        <p:nvPicPr>
          <p:cNvPr id="71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5759" y="5270063"/>
            <a:ext cx="5107266" cy="1408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rot="902356">
            <a:off x="7518308" y="5909007"/>
            <a:ext cx="1197314"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900" cmpd="sng">
                  <a:solidFill>
                    <a:srgbClr val="4F81BD">
                      <a:satMod val="190000"/>
                      <a:alpha val="55000"/>
                    </a:srgbClr>
                  </a:solidFill>
                  <a:prstDash val="solid"/>
                </a:ln>
                <a:solidFill>
                  <a:srgbClr val="F79646">
                    <a:lumMod val="75000"/>
                  </a:srgbClr>
                </a:solidFill>
                <a:effectLst>
                  <a:innerShdw blurRad="101600" dist="76200" dir="5400000">
                    <a:srgbClr val="4F81BD">
                      <a:satMod val="190000"/>
                      <a:tint val="100000"/>
                      <a:alpha val="74000"/>
                    </a:srgbClr>
                  </a:innerShdw>
                </a:effectLst>
                <a:uLnTx/>
                <a:uFillTx/>
                <a:latin typeface="Calibri"/>
                <a:ea typeface="+mn-ea"/>
                <a:cs typeface="+mn-cs"/>
              </a:rPr>
              <a:t>Batal</a:t>
            </a:r>
            <a:r>
              <a:rPr kumimoji="0" lang="id-ID" sz="2800" b="1" i="0" u="none" strike="noStrike" kern="1200" cap="none" spc="0" normalizeH="0" baseline="0" noProof="0" dirty="0">
                <a:ln w="900" cmpd="sng">
                  <a:solidFill>
                    <a:srgbClr val="4F81BD">
                      <a:satMod val="190000"/>
                      <a:alpha val="55000"/>
                    </a:srgbClr>
                  </a:solidFill>
                  <a:prstDash val="solid"/>
                </a:ln>
                <a:solidFill>
                  <a:srgbClr val="F79646">
                    <a:lumMod val="75000"/>
                  </a:srgbClr>
                </a:solidFill>
                <a:effectLst>
                  <a:innerShdw blurRad="101600" dist="76200" dir="5400000">
                    <a:srgbClr val="4F81BD">
                      <a:satMod val="190000"/>
                      <a:tint val="100000"/>
                      <a:alpha val="74000"/>
                    </a:srgbClr>
                  </a:innerShdw>
                </a:effectLst>
                <a:uLnTx/>
                <a:uFillTx/>
                <a:latin typeface="Calibri"/>
                <a:ea typeface="+mn-ea"/>
                <a:cs typeface="+mn-cs"/>
              </a:rPr>
              <a:t> ?</a:t>
            </a:r>
            <a:endParaRPr kumimoji="0" lang="en-US" sz="2800" b="1" i="0" u="none" strike="noStrike" kern="1200" cap="none" spc="0" normalizeH="0" baseline="0" noProof="0" dirty="0">
              <a:ln w="900" cmpd="sng">
                <a:solidFill>
                  <a:srgbClr val="4F81BD">
                    <a:satMod val="190000"/>
                    <a:alpha val="55000"/>
                  </a:srgbClr>
                </a:solidFill>
                <a:prstDash val="solid"/>
              </a:ln>
              <a:solidFill>
                <a:srgbClr val="F79646">
                  <a:lumMod val="75000"/>
                </a:srgbClr>
              </a:solidFill>
              <a:effectLst>
                <a:innerShdw blurRad="101600" dist="76200" dir="5400000">
                  <a:srgbClr val="4F81BD">
                    <a:satMod val="190000"/>
                    <a:tint val="100000"/>
                    <a:alpha val="74000"/>
                  </a:srgbClr>
                </a:innerShdw>
              </a:effectLst>
              <a:uLnTx/>
              <a:uFillTx/>
              <a:latin typeface="Calibri"/>
              <a:ea typeface="+mn-ea"/>
              <a:cs typeface="+mn-cs"/>
            </a:endParaRPr>
          </a:p>
        </p:txBody>
      </p:sp>
      <p:pic>
        <p:nvPicPr>
          <p:cNvPr id="10242" name="Picture 2" descr="Image result for bendungan batu teg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43000"/>
            <a:ext cx="3434366" cy="2286000"/>
          </a:xfrm>
          <a:prstGeom prst="rect">
            <a:avLst/>
          </a:prstGeom>
          <a:noFill/>
          <a:ln>
            <a:solidFill>
              <a:srgbClr val="0066FF"/>
            </a:solidFill>
          </a:ln>
          <a:extLst>
            <a:ext uri="{909E8E84-426E-40DD-AFC4-6F175D3DCCD1}">
              <a14:hiddenFill xmlns:a14="http://schemas.microsoft.com/office/drawing/2010/main">
                <a:solidFill>
                  <a:srgbClr val="FFFFFF"/>
                </a:solidFill>
              </a14:hiddenFill>
            </a:ext>
          </a:extLst>
        </p:spPr>
      </p:pic>
      <p:pic>
        <p:nvPicPr>
          <p:cNvPr id="10244" name="Picture 4" descr="Image result for sungai banji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1143000"/>
            <a:ext cx="2974198"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Image result for saluran irigasi rusa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210050"/>
            <a:ext cx="3327400" cy="2495550"/>
          </a:xfrm>
          <a:prstGeom prst="rect">
            <a:avLst/>
          </a:prstGeom>
          <a:noFill/>
          <a:ln>
            <a:solidFill>
              <a:srgbClr val="0066FF"/>
            </a:solidFill>
          </a:ln>
          <a:extLst>
            <a:ext uri="{909E8E84-426E-40DD-AFC4-6F175D3DCCD1}">
              <a14:hiddenFill xmlns:a14="http://schemas.microsoft.com/office/drawing/2010/main">
                <a:solidFill>
                  <a:srgbClr val="FFFFFF"/>
                </a:solidFill>
              </a14:hiddenFill>
            </a:ext>
          </a:extLst>
        </p:spPr>
      </p:pic>
      <p:pic>
        <p:nvPicPr>
          <p:cNvPr id="14" name="Picture 2" descr="http://3.bp.blogspot.com/-KmcVY_k5DG0/UEt0u8bZqeI/AAAAAAAAALI/2pv4tEG9SCg/s320/BB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799" y="3239870"/>
            <a:ext cx="2486026" cy="1864520"/>
          </a:xfrm>
          <a:prstGeom prst="rect">
            <a:avLst/>
          </a:prstGeom>
          <a:noFill/>
          <a:ln>
            <a:solidFill>
              <a:srgbClr val="0066FF"/>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145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85787" y="347924"/>
            <a:ext cx="7972425" cy="5081326"/>
          </a:xfrm>
          <a:prstGeom prst="rect">
            <a:avLst/>
          </a:prstGeom>
        </p:spPr>
      </p:pic>
      <p:sp>
        <p:nvSpPr>
          <p:cNvPr id="7" name="Rectangle 6"/>
          <p:cNvSpPr/>
          <p:nvPr/>
        </p:nvSpPr>
        <p:spPr>
          <a:xfrm>
            <a:off x="485776" y="5572036"/>
            <a:ext cx="8267700" cy="1046440"/>
          </a:xfrm>
          <a:prstGeom prst="rect">
            <a:avLst/>
          </a:prstGeom>
        </p:spPr>
        <p:txBody>
          <a:bodyPr wrap="square">
            <a:spAutoFit/>
          </a:bodyPr>
          <a:lstStyle/>
          <a:p>
            <a:r>
              <a:rPr lang="id-ID" sz="2600" b="1" dirty="0"/>
              <a:t>Ratusan Hektare Sawah di Tulangbawang Barat Kekeringan</a:t>
            </a:r>
          </a:p>
          <a:p>
            <a:r>
              <a:rPr lang="id-ID" b="1" dirty="0">
                <a:solidFill>
                  <a:srgbClr val="0000FF"/>
                </a:solidFill>
              </a:rPr>
              <a:t>Berita Satu</a:t>
            </a:r>
            <a:r>
              <a:rPr lang="id-ID" dirty="0"/>
              <a:t>: Minggu, 15 September 2019 | 09:46 WIB</a:t>
            </a:r>
            <a:br>
              <a:rPr lang="id-ID" dirty="0"/>
            </a:br>
            <a:r>
              <a:rPr lang="id-ID" dirty="0"/>
              <a:t>Oleh : </a:t>
            </a:r>
            <a:r>
              <a:rPr lang="id-ID" dirty="0">
                <a:hlinkClick r:id="rId3"/>
              </a:rPr>
              <a:t>YUD</a:t>
            </a:r>
            <a:r>
              <a:rPr lang="id-ID" dirty="0"/>
              <a:t> </a:t>
            </a:r>
          </a:p>
        </p:txBody>
      </p:sp>
    </p:spTree>
    <p:extLst>
      <p:ext uri="{BB962C8B-B14F-4D97-AF65-F5344CB8AC3E}">
        <p14:creationId xmlns:p14="http://schemas.microsoft.com/office/powerpoint/2010/main" val="890602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1686" y="1380226"/>
            <a:ext cx="6966490" cy="4580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191102" y="5885432"/>
            <a:ext cx="4779036"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400" b="1" i="0" u="none" strike="noStrike" kern="1200" cap="none" spc="0" normalizeH="0" baseline="0" noProof="0" dirty="0">
                <a:ln>
                  <a:noFill/>
                </a:ln>
                <a:solidFill>
                  <a:srgbClr val="0000FF"/>
                </a:solidFill>
                <a:effectLst/>
                <a:uLnTx/>
                <a:uFillTx/>
                <a:latin typeface="Cambria" panose="02040503050406030204" pitchFamily="18" charset="0"/>
                <a:ea typeface="Calibri" panose="020F0502020204030204" pitchFamily="34" charset="0"/>
                <a:cs typeface="Times New Roman" panose="02020603050405020304" pitchFamily="18" charset="0"/>
              </a:rPr>
              <a:t>Distribusi air di bumi</a:t>
            </a:r>
            <a:endParaRPr kumimoji="0" lang="id-ID" sz="2000" b="1" i="0" u="none"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id-ID" sz="1600" b="0" i="0" u="none" strike="noStrike" kern="1200" cap="none" spc="0" normalizeH="0" baseline="0" noProof="0" dirty="0">
                <a:ln>
                  <a:noFill/>
                </a:ln>
                <a:solidFill>
                  <a:srgbClr val="0000FF"/>
                </a:solidFill>
                <a:effectLst/>
                <a:uLnTx/>
                <a:uFillTx/>
                <a:latin typeface="Cambria" panose="02040503050406030204" pitchFamily="18" charset="0"/>
                <a:ea typeface="Calibri" panose="020F0502020204030204" pitchFamily="34" charset="0"/>
                <a:cs typeface="Times New Roman" panose="02020603050405020304" pitchFamily="18" charset="0"/>
              </a:rPr>
              <a:t>(</a:t>
            </a:r>
            <a:r>
              <a:rPr kumimoji="0" lang="id-ID" sz="1600" b="0" i="1" u="none" strike="noStrike" kern="1200" cap="none" spc="0" normalizeH="0" baseline="0" noProof="0" dirty="0">
                <a:ln>
                  <a:noFill/>
                </a:ln>
                <a:solidFill>
                  <a:srgbClr val="0000FF"/>
                </a:solidFill>
                <a:effectLst/>
                <a:uLnTx/>
                <a:uFillTx/>
                <a:latin typeface="Cambria" panose="02040503050406030204" pitchFamily="18" charset="0"/>
                <a:ea typeface="Calibri" panose="020F0502020204030204" pitchFamily="34" charset="0"/>
                <a:cs typeface="Times New Roman" panose="02020603050405020304" pitchFamily="18" charset="0"/>
              </a:rPr>
              <a:t>Wikipedia ‘Water resources’ dikutip oleh Han, 2012</a:t>
            </a:r>
            <a:r>
              <a:rPr kumimoji="0" lang="id-ID" sz="1600" b="0" i="0" u="none" strike="noStrike" kern="1200" cap="none" spc="0" normalizeH="0" baseline="0" noProof="0" dirty="0">
                <a:ln>
                  <a:noFill/>
                </a:ln>
                <a:solidFill>
                  <a:srgbClr val="0000FF"/>
                </a:solidFill>
                <a:effectLst/>
                <a:uLnTx/>
                <a:uFillTx/>
                <a:latin typeface="Cambria" panose="02040503050406030204" pitchFamily="18" charset="0"/>
                <a:ea typeface="Calibri" panose="020F0502020204030204" pitchFamily="34" charset="0"/>
                <a:cs typeface="Times New Roman" panose="02020603050405020304" pitchFamily="18" charset="0"/>
              </a:rPr>
              <a:t>) </a:t>
            </a:r>
            <a:endParaRPr kumimoji="0" lang="id-ID" sz="2000" b="0" i="0" u="none"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8" name="Straight Arrow Connector 7"/>
          <p:cNvCxnSpPr/>
          <p:nvPr/>
        </p:nvCxnSpPr>
        <p:spPr>
          <a:xfrm flipV="1">
            <a:off x="3398808" y="2665558"/>
            <a:ext cx="448576" cy="181155"/>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0" name="Rectangle 9"/>
          <p:cNvSpPr/>
          <p:nvPr/>
        </p:nvSpPr>
        <p:spPr>
          <a:xfrm>
            <a:off x="620020" y="346188"/>
            <a:ext cx="7903959" cy="70788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4000" b="1" i="0" u="none" strike="noStrike" kern="1200" cap="none" spc="0" normalizeH="0" baseline="0" noProof="0" dirty="0">
                <a:ln w="10160">
                  <a:solidFill>
                    <a:srgbClr val="4472C4"/>
                  </a:solidFill>
                  <a:prstDash val="solid"/>
                </a:ln>
                <a:solidFill>
                  <a:srgbClr val="ED7D31">
                    <a:lumMod val="75000"/>
                  </a:srgbClr>
                </a:solidFill>
                <a:effectLst>
                  <a:outerShdw blurRad="38100" dist="22860" dir="5400000" algn="tl" rotWithShape="0">
                    <a:srgbClr val="000000">
                      <a:alpha val="30000"/>
                    </a:srgbClr>
                  </a:outerShdw>
                </a:effectLst>
                <a:uLnTx/>
                <a:uFillTx/>
                <a:latin typeface="Cambria" panose="02040503050406030204" pitchFamily="18" charset="0"/>
                <a:ea typeface="Cambria" panose="02040503050406030204" pitchFamily="18" charset="0"/>
                <a:cs typeface="+mn-cs"/>
              </a:rPr>
              <a:t>Air sumber kehidupan. Di mana?</a:t>
            </a:r>
          </a:p>
        </p:txBody>
      </p:sp>
    </p:spTree>
    <p:extLst>
      <p:ext uri="{BB962C8B-B14F-4D97-AF65-F5344CB8AC3E}">
        <p14:creationId xmlns:p14="http://schemas.microsoft.com/office/powerpoint/2010/main" val="2245593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8229600" cy="1143000"/>
          </a:xfrm>
        </p:spPr>
        <p:txBody>
          <a:bodyPr>
            <a:noAutofit/>
          </a:bodyPr>
          <a:lstStyle/>
          <a:p>
            <a:pPr>
              <a:lnSpc>
                <a:spcPts val="3500"/>
              </a:lnSpc>
            </a:pPr>
            <a:r>
              <a:rPr lang="en-US" sz="4800" b="1" dirty="0">
                <a:solidFill>
                  <a:srgbClr val="7030A0"/>
                </a:solidFill>
              </a:rPr>
              <a:t>Hama </a:t>
            </a:r>
            <a:r>
              <a:rPr lang="id-ID" sz="4800" b="1" dirty="0">
                <a:solidFill>
                  <a:srgbClr val="7030A0"/>
                </a:solidFill>
              </a:rPr>
              <a:t>dan </a:t>
            </a:r>
            <a:r>
              <a:rPr lang="en-US" sz="4800" b="1" dirty="0" err="1">
                <a:solidFill>
                  <a:srgbClr val="7030A0"/>
                </a:solidFill>
              </a:rPr>
              <a:t>Penyakit</a:t>
            </a:r>
            <a:r>
              <a:rPr lang="en-US" sz="4800" b="1" dirty="0">
                <a:solidFill>
                  <a:srgbClr val="7030A0"/>
                </a:solidFill>
              </a:rPr>
              <a:t/>
            </a:r>
            <a:br>
              <a:rPr lang="en-US" sz="4800" b="1" dirty="0">
                <a:solidFill>
                  <a:srgbClr val="7030A0"/>
                </a:solidFill>
              </a:rPr>
            </a:br>
            <a:r>
              <a:rPr lang="en-US" sz="2800" b="1" dirty="0">
                <a:solidFill>
                  <a:schemeClr val="accent6">
                    <a:lumMod val="75000"/>
                  </a:schemeClr>
                </a:solidFill>
              </a:rPr>
              <a:t>(</a:t>
            </a:r>
            <a:r>
              <a:rPr lang="en-US" sz="2800" b="1" dirty="0" err="1">
                <a:solidFill>
                  <a:schemeClr val="accent6">
                    <a:lumMod val="75000"/>
                  </a:schemeClr>
                </a:solidFill>
              </a:rPr>
              <a:t>tanaman</a:t>
            </a:r>
            <a:r>
              <a:rPr lang="en-US" sz="2800" b="1" dirty="0">
                <a:solidFill>
                  <a:schemeClr val="accent6">
                    <a:lumMod val="75000"/>
                  </a:schemeClr>
                </a:solidFill>
              </a:rPr>
              <a:t>, </a:t>
            </a:r>
            <a:r>
              <a:rPr lang="en-US" sz="2800" b="1" dirty="0" err="1">
                <a:solidFill>
                  <a:schemeClr val="accent6">
                    <a:lumMod val="75000"/>
                  </a:schemeClr>
                </a:solidFill>
              </a:rPr>
              <a:t>ternak</a:t>
            </a:r>
            <a:r>
              <a:rPr lang="en-US" sz="2800" b="1" dirty="0">
                <a:solidFill>
                  <a:schemeClr val="accent6">
                    <a:lumMod val="75000"/>
                  </a:schemeClr>
                </a:solidFill>
              </a:rPr>
              <a:t>, </a:t>
            </a:r>
            <a:r>
              <a:rPr lang="id-ID" sz="2800" b="1" dirty="0">
                <a:solidFill>
                  <a:schemeClr val="accent6">
                    <a:lumMod val="75000"/>
                  </a:schemeClr>
                </a:solidFill>
              </a:rPr>
              <a:t>dan </a:t>
            </a:r>
            <a:r>
              <a:rPr lang="en-US" sz="2800" b="1" dirty="0" err="1">
                <a:solidFill>
                  <a:schemeClr val="accent6">
                    <a:lumMod val="75000"/>
                  </a:schemeClr>
                </a:solidFill>
              </a:rPr>
              <a:t>ikan</a:t>
            </a:r>
            <a:r>
              <a:rPr lang="en-US" sz="2800" b="1" dirty="0">
                <a:solidFill>
                  <a:schemeClr val="accent6">
                    <a:lumMod val="75000"/>
                  </a:schemeClr>
                </a:solidFill>
              </a:rPr>
              <a:t>)</a:t>
            </a:r>
          </a:p>
        </p:txBody>
      </p:sp>
      <p:pic>
        <p:nvPicPr>
          <p:cNvPr id="6146" name="Picture 2" descr="https://encrypted-tbn0.gstatic.com/images?q=tbn:ANd9GcS23A11wtYFXaCX6dh4DHJDMwCaXl-F7AzgGhXFXOWkQEwI0ezS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2628900" cy="206864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encrypted-tbn1.gstatic.com/images?q=tbn:ANd9GcSjnZ0yosi3EqjeErjrUHXhbOB5PWoQCDvM9Tcpj_Ua3Bgh92i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1528" y="1447801"/>
            <a:ext cx="4796072" cy="361966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s://encrypted-tbn0.gstatic.com/images?q=tbn:ANd9GcSrSrLHIYW3ofDmRkpQBWVnaUf_ZeZ79xR9Gn5QohNty1TbSXR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657600"/>
            <a:ext cx="3800473" cy="25336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3.bp.blogspot.com/-tzDh-iBi8v0/VUXRWvG6UGI/AAAAAAAABZk/7Z-W_KGl-PI/s1600/snot3.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2588" y="1371600"/>
            <a:ext cx="2711412" cy="20296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www.bibitikan.net/wp-content/uploads/2013/03/cegah-jamur-pada-ikan-gurami.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2023" y="3143250"/>
            <a:ext cx="2565623" cy="1924218"/>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66751" y="5150091"/>
            <a:ext cx="4701049" cy="1507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8363" y="6243935"/>
            <a:ext cx="3058212"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2400" b="1" i="0" u="none" strike="noStrike" kern="1200" cap="none" spc="0" normalizeH="0" baseline="0" noProof="0" dirty="0">
                <a:ln w="900" cmpd="sng">
                  <a:solidFill>
                    <a:srgbClr val="4F81BD">
                      <a:satMod val="190000"/>
                      <a:alpha val="55000"/>
                    </a:srgbClr>
                  </a:solidFill>
                  <a:prstDash val="solid"/>
                </a:ln>
                <a:solidFill>
                  <a:srgbClr val="0000FF"/>
                </a:solidFill>
                <a:effectLst>
                  <a:innerShdw blurRad="101600" dist="76200" dir="5400000">
                    <a:srgbClr val="4F81BD">
                      <a:satMod val="190000"/>
                      <a:tint val="100000"/>
                      <a:alpha val="74000"/>
                    </a:srgbClr>
                  </a:innerShdw>
                </a:effectLst>
                <a:uLnTx/>
                <a:uFillTx/>
                <a:latin typeface="Calibri"/>
                <a:ea typeface="+mn-ea"/>
                <a:cs typeface="+mn-cs"/>
              </a:rPr>
              <a:t>Kehilangan hasil 5-7%</a:t>
            </a:r>
            <a:endParaRPr kumimoji="0" lang="en-US" sz="2400" b="1" i="0" u="none" strike="noStrike" kern="1200" cap="none" spc="0" normalizeH="0" baseline="0" noProof="0" dirty="0">
              <a:ln w="900" cmpd="sng">
                <a:solidFill>
                  <a:srgbClr val="4F81BD">
                    <a:satMod val="190000"/>
                    <a:alpha val="55000"/>
                  </a:srgbClr>
                </a:solidFill>
                <a:prstDash val="solid"/>
              </a:ln>
              <a:solidFill>
                <a:srgbClr val="0000FF"/>
              </a:solidFill>
              <a:effectLst>
                <a:innerShdw blurRad="101600" dist="76200" dir="5400000">
                  <a:srgbClr val="4F81BD">
                    <a:satMod val="190000"/>
                    <a:tint val="100000"/>
                    <a:alpha val="74000"/>
                  </a:srgbClr>
                </a:innerShdw>
              </a:effectLst>
              <a:uLnTx/>
              <a:uFillTx/>
              <a:latin typeface="Calibri"/>
              <a:ea typeface="+mn-ea"/>
              <a:cs typeface="+mn-cs"/>
            </a:endParaRPr>
          </a:p>
        </p:txBody>
      </p:sp>
    </p:spTree>
    <p:extLst>
      <p:ext uri="{BB962C8B-B14F-4D97-AF65-F5344CB8AC3E}">
        <p14:creationId xmlns:p14="http://schemas.microsoft.com/office/powerpoint/2010/main" val="482503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2458" y="1771650"/>
            <a:ext cx="6959085"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d-ID" sz="4800" b="1" i="0" u="none" strike="noStrike" kern="1200" cap="none" spc="0" normalizeH="0" baseline="0" noProof="0" dirty="0">
                <a:ln w="12700">
                  <a:solidFill>
                    <a:srgbClr val="330033">
                      <a:lumMod val="75000"/>
                    </a:srgbClr>
                  </a:solidFill>
                  <a:prstDash val="solid"/>
                </a:ln>
                <a:pattFill prst="dkUpDiag">
                  <a:fgClr>
                    <a:srgbClr val="330033"/>
                  </a:fgClr>
                  <a:bgClr>
                    <a:srgbClr val="330033">
                      <a:lumMod val="20000"/>
                      <a:lumOff val="80000"/>
                    </a:srgbClr>
                  </a:bgClr>
                </a:pattFill>
                <a:effectLst>
                  <a:outerShdw dist="38100" dir="2640000" algn="bl" rotWithShape="0">
                    <a:srgbClr val="330033">
                      <a:lumMod val="75000"/>
                    </a:srgbClr>
                  </a:outerShdw>
                </a:effectLst>
                <a:uLnTx/>
                <a:uFillTx/>
                <a:latin typeface="Cambria" panose="02040503050406030204" pitchFamily="18" charset="0"/>
                <a:ea typeface="Cambria" panose="02040503050406030204" pitchFamily="18" charset="0"/>
                <a:cs typeface="Arial" panose="020B0604020202020204" pitchFamily="34" charset="0"/>
              </a:rPr>
              <a:t>PERMASALAHAN BESAR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d-ID" sz="4800" b="1" i="0" u="none" strike="noStrike" kern="1200" cap="none" spc="0" normalizeH="0" baseline="0" noProof="0" dirty="0">
                <a:ln w="12700">
                  <a:solidFill>
                    <a:srgbClr val="330033">
                      <a:lumMod val="75000"/>
                    </a:srgbClr>
                  </a:solidFill>
                  <a:prstDash val="solid"/>
                </a:ln>
                <a:pattFill prst="dkUpDiag">
                  <a:fgClr>
                    <a:srgbClr val="330033"/>
                  </a:fgClr>
                  <a:bgClr>
                    <a:srgbClr val="330033">
                      <a:lumMod val="20000"/>
                      <a:lumOff val="80000"/>
                    </a:srgbClr>
                  </a:bgClr>
                </a:pattFill>
                <a:effectLst>
                  <a:outerShdw dist="38100" dir="2640000" algn="bl" rotWithShape="0">
                    <a:srgbClr val="330033">
                      <a:lumMod val="75000"/>
                    </a:srgbClr>
                  </a:outerShdw>
                </a:effectLst>
                <a:uLnTx/>
                <a:uFillTx/>
                <a:latin typeface="Cambria" panose="02040503050406030204" pitchFamily="18" charset="0"/>
                <a:ea typeface="Cambria" panose="02040503050406030204" pitchFamily="18" charset="0"/>
                <a:cs typeface="Arial" panose="020B0604020202020204" pitchFamily="34" charset="0"/>
              </a:rPr>
              <a:t>DUNIA</a:t>
            </a:r>
          </a:p>
        </p:txBody>
      </p:sp>
    </p:spTree>
    <p:extLst>
      <p:ext uri="{BB962C8B-B14F-4D97-AF65-F5344CB8AC3E}">
        <p14:creationId xmlns:p14="http://schemas.microsoft.com/office/powerpoint/2010/main" val="264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4324" y="57151"/>
            <a:ext cx="8515351" cy="4408468"/>
          </a:xfrm>
          <a:prstGeom prst="rect">
            <a:avLst/>
          </a:prstGeom>
        </p:spPr>
      </p:pic>
      <p:sp>
        <p:nvSpPr>
          <p:cNvPr id="3" name="Rectangle 2"/>
          <p:cNvSpPr/>
          <p:nvPr/>
        </p:nvSpPr>
        <p:spPr>
          <a:xfrm>
            <a:off x="52388" y="4639866"/>
            <a:ext cx="9039224" cy="1969770"/>
          </a:xfrm>
          <a:prstGeom prst="rect">
            <a:avLst/>
          </a:prstGeom>
        </p:spPr>
        <p:txBody>
          <a:bodyPr wrap="square">
            <a:spAutoFit/>
          </a:bodyPr>
          <a:lstStyle/>
          <a:p>
            <a:pPr algn="ctr">
              <a:spcBef>
                <a:spcPts val="600"/>
              </a:spcBef>
              <a:spcAft>
                <a:spcPts val="600"/>
              </a:spcAft>
            </a:pPr>
            <a:r>
              <a:rPr lang="id-ID" dirty="0">
                <a:solidFill>
                  <a:srgbClr val="0000FF"/>
                </a:solidFill>
              </a:rPr>
              <a:t>Pengendalian Hama Terpadu (PHT) adalah konsepsi/cara berpikir mengenai pengendalian Organisme Pengganggu Tumbuhan (OPT) dengan pendekatan ekologi (multidisiplin) untuk mengelola populasi hama dan penyakit dengan memanfaatkan beragam inovasi pengendalian yang kompatibel dalam suatu kesatuan koordinasi pengelolaan.</a:t>
            </a:r>
          </a:p>
          <a:p>
            <a:pPr algn="ctr">
              <a:spcBef>
                <a:spcPts val="600"/>
              </a:spcBef>
              <a:spcAft>
                <a:spcPts val="600"/>
              </a:spcAft>
            </a:pPr>
            <a:r>
              <a:rPr lang="id-ID" sz="2000" dirty="0">
                <a:solidFill>
                  <a:srgbClr val="006600"/>
                </a:solidFill>
              </a:rPr>
              <a:t>Empat prinsif dasar PHT, yaitu: Budidaya tanaman sehat; Pemanfaatan musuh alami; Pemantauan rutin; dan Petani sebagai ahli PHT.</a:t>
            </a:r>
          </a:p>
        </p:txBody>
      </p:sp>
    </p:spTree>
    <p:extLst>
      <p:ext uri="{BB962C8B-B14F-4D97-AF65-F5344CB8AC3E}">
        <p14:creationId xmlns:p14="http://schemas.microsoft.com/office/powerpoint/2010/main" val="1398522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normAutofit/>
          </a:bodyPr>
          <a:lstStyle/>
          <a:p>
            <a:r>
              <a:rPr lang="en-US" sz="4800" b="1" dirty="0">
                <a:solidFill>
                  <a:srgbClr val="7030A0"/>
                </a:solidFill>
              </a:rPr>
              <a:t>Global Climate Change</a:t>
            </a:r>
            <a:r>
              <a:rPr lang="id-ID" sz="2400" b="1" dirty="0">
                <a:solidFill>
                  <a:srgbClr val="7030A0"/>
                </a:solidFill>
              </a:rPr>
              <a:t>(1)</a:t>
            </a:r>
            <a:endParaRPr lang="en-US" sz="2400" b="1" dirty="0">
              <a:solidFill>
                <a:srgbClr val="7030A0"/>
              </a:solidFill>
            </a:endParaRPr>
          </a:p>
        </p:txBody>
      </p:sp>
      <p:pic>
        <p:nvPicPr>
          <p:cNvPr id="7170" name="Picture 2" descr="http://www.climatechoices.org.uk/images/globalTempCO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59" y="1219200"/>
            <a:ext cx="8043516" cy="51816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encrypted-tbn0.gstatic.com/images?q=tbn:ANd9GcT7bRHoBoTvHNTJd7-d-pJyeaEQAgLicfOEY-qtN_7VGQy5vsoCn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0358" y="5791200"/>
            <a:ext cx="1753642"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11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ccafs.cgiar.org/sites/default/files/images/crop%20%26%20pasture%281%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175" y="58738"/>
            <a:ext cx="7105650"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4779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r>
              <a:rPr lang="en-US" sz="4800" b="1" dirty="0">
                <a:solidFill>
                  <a:srgbClr val="7030A0"/>
                </a:solidFill>
              </a:rPr>
              <a:t>Global Climate Change</a:t>
            </a:r>
            <a:r>
              <a:rPr lang="id-ID" sz="2400" b="1" dirty="0">
                <a:solidFill>
                  <a:srgbClr val="7030A0"/>
                </a:solidFill>
              </a:rPr>
              <a:t>(2)</a:t>
            </a:r>
            <a:endParaRPr lang="en-US" sz="2400" b="1" dirty="0">
              <a:solidFill>
                <a:srgbClr val="7030A0"/>
              </a:solidFill>
            </a:endParaRPr>
          </a:p>
        </p:txBody>
      </p:sp>
      <p:sp>
        <p:nvSpPr>
          <p:cNvPr id="3" name="TextBox 2"/>
          <p:cNvSpPr txBox="1"/>
          <p:nvPr/>
        </p:nvSpPr>
        <p:spPr>
          <a:xfrm>
            <a:off x="171450" y="5181600"/>
            <a:ext cx="2514600" cy="1200329"/>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FF"/>
                </a:solidFill>
                <a:effectLst/>
                <a:uLnTx/>
                <a:uFillTx/>
                <a:latin typeface="Cambria" panose="02040503050406030204" pitchFamily="18" charset="0"/>
                <a:ea typeface="+mn-ea"/>
                <a:cs typeface="+mn-cs"/>
              </a:rPr>
              <a:t>Pola</a:t>
            </a:r>
            <a:r>
              <a:rPr kumimoji="0" lang="en-US" sz="24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0000FF"/>
                </a:solidFill>
                <a:effectLst/>
                <a:uLnTx/>
                <a:uFillTx/>
                <a:latin typeface="Cambria" panose="02040503050406030204" pitchFamily="18" charset="0"/>
                <a:ea typeface="+mn-ea"/>
                <a:cs typeface="+mn-cs"/>
              </a:rPr>
              <a:t>musim</a:t>
            </a:r>
            <a:r>
              <a:rPr kumimoji="0" lang="en-US" sz="24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0000FF"/>
                </a:solidFill>
                <a:effectLst/>
                <a:uLnTx/>
                <a:uFillTx/>
                <a:latin typeface="Cambria" panose="02040503050406030204" pitchFamily="18" charset="0"/>
                <a:ea typeface="+mn-ea"/>
                <a:cs typeface="+mn-cs"/>
              </a:rPr>
              <a:t>hujan-kemarau</a:t>
            </a:r>
            <a:r>
              <a:rPr kumimoji="0" lang="en-US" sz="24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0000FF"/>
                </a:solidFill>
                <a:effectLst/>
                <a:uLnTx/>
                <a:uFillTx/>
                <a:latin typeface="Cambria" panose="02040503050406030204" pitchFamily="18" charset="0"/>
                <a:ea typeface="+mn-ea"/>
                <a:cs typeface="+mn-cs"/>
              </a:rPr>
              <a:t>berubah</a:t>
            </a:r>
            <a:endParaRPr kumimoji="0" lang="en-US" sz="24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endParaRPr>
          </a:p>
        </p:txBody>
      </p:sp>
      <p:sp>
        <p:nvSpPr>
          <p:cNvPr id="9" name="TextBox 8"/>
          <p:cNvSpPr txBox="1"/>
          <p:nvPr/>
        </p:nvSpPr>
        <p:spPr>
          <a:xfrm>
            <a:off x="3743325" y="5181600"/>
            <a:ext cx="2514600" cy="1200329"/>
          </a:xfrm>
          <a:prstGeom prst="rect">
            <a:avLst/>
          </a:prstGeom>
          <a:noFill/>
          <a:ln>
            <a:solidFill>
              <a:schemeClr val="accent1"/>
            </a:solidFill>
          </a:ln>
        </p:spPr>
        <p:txBody>
          <a:bodyPr wrap="square" rtlCol="0">
            <a:spAutoFit/>
          </a:bodyPr>
          <a:lstStyle/>
          <a:p>
            <a:pPr marL="393700" marR="0" lvl="0" indent="-3937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400" b="1" i="0" u="none" strike="noStrike" kern="1200" cap="none" spc="0" normalizeH="0" baseline="0" noProof="0" dirty="0" err="1">
                <a:ln>
                  <a:noFill/>
                </a:ln>
                <a:solidFill>
                  <a:srgbClr val="0000FF"/>
                </a:solidFill>
                <a:effectLst/>
                <a:uLnTx/>
                <a:uFillTx/>
                <a:latin typeface="Cambria" panose="02040503050406030204" pitchFamily="18" charset="0"/>
                <a:ea typeface="+mn-ea"/>
                <a:cs typeface="+mn-cs"/>
              </a:rPr>
              <a:t>Musim</a:t>
            </a:r>
            <a:r>
              <a:rPr kumimoji="0" lang="en-US" sz="24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srgbClr val="0000FF"/>
                </a:solidFill>
                <a:effectLst/>
                <a:uLnTx/>
                <a:uFillTx/>
                <a:latin typeface="Cambria" panose="02040503050406030204" pitchFamily="18" charset="0"/>
                <a:ea typeface="+mn-ea"/>
                <a:cs typeface="+mn-cs"/>
              </a:rPr>
              <a:t>tanam</a:t>
            </a:r>
            <a:endParaRPr kumimoji="0" lang="en-US" sz="24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endParaRPr>
          </a:p>
          <a:p>
            <a:pPr marL="393700" marR="0" lvl="0" indent="-3937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4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Hama </a:t>
            </a:r>
            <a:r>
              <a:rPr kumimoji="0" lang="en-US" sz="2400" b="1" i="0" u="none" strike="noStrike" kern="1200" cap="none" spc="0" normalizeH="0" baseline="0" noProof="0" dirty="0" err="1">
                <a:ln>
                  <a:noFill/>
                </a:ln>
                <a:solidFill>
                  <a:srgbClr val="0000FF"/>
                </a:solidFill>
                <a:effectLst/>
                <a:uLnTx/>
                <a:uFillTx/>
                <a:latin typeface="Cambria" panose="02040503050406030204" pitchFamily="18" charset="0"/>
                <a:ea typeface="+mn-ea"/>
                <a:cs typeface="+mn-cs"/>
              </a:rPr>
              <a:t>penyakit</a:t>
            </a:r>
            <a:r>
              <a:rPr kumimoji="0" lang="en-US" sz="24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 </a:t>
            </a:r>
            <a:r>
              <a:rPr kumimoji="0" lang="en-US" sz="1800" b="1" i="0" u="none" strike="noStrike" kern="1200" cap="none" spc="0" normalizeH="0" baseline="0" noProof="0" dirty="0" err="1">
                <a:ln>
                  <a:noFill/>
                </a:ln>
                <a:solidFill>
                  <a:srgbClr val="0000FF"/>
                </a:solidFill>
                <a:effectLst/>
                <a:uLnTx/>
                <a:uFillTx/>
                <a:latin typeface="Cambria" panose="02040503050406030204" pitchFamily="18" charset="0"/>
                <a:ea typeface="+mn-ea"/>
                <a:cs typeface="+mn-cs"/>
              </a:rPr>
              <a:t>dll</a:t>
            </a:r>
            <a:r>
              <a:rPr kumimoji="0" lang="en-US" sz="18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a:t>
            </a:r>
            <a:endParaRPr kumimoji="0" lang="en-US" sz="24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endParaRPr>
          </a:p>
        </p:txBody>
      </p:sp>
      <p:sp>
        <p:nvSpPr>
          <p:cNvPr id="4" name="Notched Right Arrow 3"/>
          <p:cNvSpPr/>
          <p:nvPr/>
        </p:nvSpPr>
        <p:spPr>
          <a:xfrm>
            <a:off x="2847975" y="5562600"/>
            <a:ext cx="818535" cy="457200"/>
          </a:xfrm>
          <a:prstGeom prst="notched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7227437" y="5334000"/>
            <a:ext cx="1687963"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00" cmpd="sng">
                  <a:solidFill>
                    <a:srgbClr val="4F81BD">
                      <a:satMod val="190000"/>
                      <a:alpha val="55000"/>
                    </a:srgbClr>
                  </a:solidFill>
                  <a:prstDash val="solid"/>
                </a:ln>
                <a:solidFill>
                  <a:srgbClr val="F79646">
                    <a:lumMod val="75000"/>
                  </a:srgbClr>
                </a:solidFill>
                <a:effectLst>
                  <a:innerShdw blurRad="101600" dist="76200" dir="5400000">
                    <a:srgbClr val="4F81BD">
                      <a:satMod val="190000"/>
                      <a:tint val="100000"/>
                      <a:alpha val="74000"/>
                    </a:srgbClr>
                  </a:innerShdw>
                </a:effectLst>
                <a:uLnTx/>
                <a:uFillTx/>
                <a:latin typeface="Calibri"/>
                <a:ea typeface="+mn-ea"/>
                <a:cs typeface="+mn-cs"/>
              </a:rPr>
              <a:t>Katam</a:t>
            </a:r>
            <a:endParaRPr kumimoji="0" lang="en-US" sz="4400" b="1" i="0" u="none" strike="noStrike" kern="1200" cap="none" spc="0" normalizeH="0" baseline="0" noProof="0" dirty="0">
              <a:ln w="900" cmpd="sng">
                <a:solidFill>
                  <a:srgbClr val="4F81BD">
                    <a:satMod val="190000"/>
                    <a:alpha val="55000"/>
                  </a:srgbClr>
                </a:solidFill>
                <a:prstDash val="solid"/>
              </a:ln>
              <a:solidFill>
                <a:srgbClr val="F79646">
                  <a:lumMod val="75000"/>
                </a:srgbClr>
              </a:solidFill>
              <a:effectLst>
                <a:innerShdw blurRad="101600" dist="76200" dir="5400000">
                  <a:srgbClr val="4F81BD">
                    <a:satMod val="190000"/>
                    <a:tint val="100000"/>
                    <a:alpha val="74000"/>
                  </a:srgbClr>
                </a:innerShdw>
              </a:effectLst>
              <a:uLnTx/>
              <a:uFillTx/>
              <a:latin typeface="Calibri"/>
              <a:ea typeface="+mn-ea"/>
              <a:cs typeface="+mn-cs"/>
            </a:endParaRPr>
          </a:p>
        </p:txBody>
      </p:sp>
      <p:sp>
        <p:nvSpPr>
          <p:cNvPr id="5" name="TextBox 4"/>
          <p:cNvSpPr txBox="1"/>
          <p:nvPr/>
        </p:nvSpPr>
        <p:spPr>
          <a:xfrm>
            <a:off x="270136" y="4616796"/>
            <a:ext cx="23172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66FF"/>
                </a:solidFill>
                <a:effectLst/>
                <a:uLnTx/>
                <a:uFillTx/>
                <a:latin typeface="Calibri"/>
                <a:ea typeface="+mn-ea"/>
                <a:cs typeface="+mn-cs"/>
              </a:rPr>
              <a:t>Kalender</a:t>
            </a:r>
            <a:r>
              <a:rPr kumimoji="0" lang="en-US" sz="2400" b="1" i="0" u="none" strike="noStrike" kern="1200" cap="none" spc="0" normalizeH="0" baseline="0" noProof="0" dirty="0">
                <a:ln>
                  <a:noFill/>
                </a:ln>
                <a:solidFill>
                  <a:srgbClr val="0066FF"/>
                </a:solidFill>
                <a:effectLst/>
                <a:uLnTx/>
                <a:uFillTx/>
                <a:latin typeface="Calibri"/>
                <a:ea typeface="+mn-ea"/>
                <a:cs typeface="+mn-cs"/>
              </a:rPr>
              <a:t> </a:t>
            </a:r>
            <a:r>
              <a:rPr kumimoji="0" lang="en-US" sz="2400" b="1" i="0" u="none" strike="noStrike" kern="1200" cap="none" spc="0" normalizeH="0" baseline="0" noProof="0" dirty="0" err="1">
                <a:ln>
                  <a:noFill/>
                </a:ln>
                <a:solidFill>
                  <a:srgbClr val="0066FF"/>
                </a:solidFill>
                <a:effectLst/>
                <a:uLnTx/>
                <a:uFillTx/>
                <a:latin typeface="Calibri"/>
                <a:ea typeface="+mn-ea"/>
                <a:cs typeface="+mn-cs"/>
              </a:rPr>
              <a:t>Tanam</a:t>
            </a:r>
            <a:endParaRPr kumimoji="0" lang="en-US" sz="2400" b="1" i="0" u="none" strike="noStrike" kern="1200" cap="none" spc="0" normalizeH="0" baseline="0" noProof="0" dirty="0">
              <a:ln>
                <a:noFill/>
              </a:ln>
              <a:solidFill>
                <a:srgbClr val="0066FF"/>
              </a:solidFill>
              <a:effectLst/>
              <a:uLnTx/>
              <a:uFillTx/>
              <a:latin typeface="Calibri"/>
              <a:ea typeface="+mn-ea"/>
              <a:cs typeface="+mn-cs"/>
            </a:endParaRPr>
          </a:p>
        </p:txBody>
      </p:sp>
      <p:pic>
        <p:nvPicPr>
          <p:cNvPr id="6146" name="Picture 2" descr="AKIBAT PERUBAHAN IKLIM 3 2 MUSIM DINGIN MUSIM HUJAN KURANG MATAHARI MUSIM PANAS 2 TEMPERATUR RENDAH 1 4 BANYAK AIR PHOTO 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844" y="1044407"/>
            <a:ext cx="4297056" cy="322279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AMPAK WAKTU (Musim Bertambah Panjang atau Pendek) LAHAN BERTANAM BERKURANG AKIBAT  PERGESERAN WAKTU 1 2 &lt;ul&gt;&lt;li&gt;PANEN G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8509" y="1044407"/>
            <a:ext cx="4297056" cy="3222793"/>
          </a:xfrm>
          <a:prstGeom prst="rect">
            <a:avLst/>
          </a:prstGeom>
          <a:noFill/>
          <a:extLst>
            <a:ext uri="{909E8E84-426E-40DD-AFC4-6F175D3DCCD1}">
              <a14:hiddenFill xmlns:a14="http://schemas.microsoft.com/office/drawing/2010/main">
                <a:solidFill>
                  <a:srgbClr val="FFFFFF"/>
                </a:solidFill>
              </a14:hiddenFill>
            </a:ext>
          </a:extLst>
        </p:spPr>
      </p:pic>
      <p:sp>
        <p:nvSpPr>
          <p:cNvPr id="12" name="Notched Right Arrow 11"/>
          <p:cNvSpPr/>
          <p:nvPr/>
        </p:nvSpPr>
        <p:spPr>
          <a:xfrm>
            <a:off x="6391890" y="5562600"/>
            <a:ext cx="818535" cy="457200"/>
          </a:xfrm>
          <a:prstGeom prst="notched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0524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7919"/>
            <a:ext cx="8229600" cy="1143000"/>
          </a:xfrm>
        </p:spPr>
        <p:txBody>
          <a:bodyPr>
            <a:noAutofit/>
          </a:bodyPr>
          <a:lstStyle/>
          <a:p>
            <a:pPr>
              <a:lnSpc>
                <a:spcPts val="3500"/>
              </a:lnSpc>
            </a:pPr>
            <a:r>
              <a:rPr lang="en-US" sz="4800" b="1" dirty="0" err="1">
                <a:solidFill>
                  <a:srgbClr val="7030A0"/>
                </a:solidFill>
              </a:rPr>
              <a:t>Kehilangan</a:t>
            </a:r>
            <a:r>
              <a:rPr lang="en-US" sz="4800" b="1" dirty="0">
                <a:solidFill>
                  <a:srgbClr val="7030A0"/>
                </a:solidFill>
              </a:rPr>
              <a:t> </a:t>
            </a:r>
            <a:r>
              <a:rPr lang="en-US" sz="4800" b="1" dirty="0" err="1">
                <a:solidFill>
                  <a:srgbClr val="7030A0"/>
                </a:solidFill>
              </a:rPr>
              <a:t>Hasil</a:t>
            </a:r>
            <a:r>
              <a:rPr lang="en-US" sz="4800" b="1" dirty="0">
                <a:solidFill>
                  <a:srgbClr val="7030A0"/>
                </a:solidFill>
              </a:rPr>
              <a:t/>
            </a:r>
            <a:br>
              <a:rPr lang="en-US" sz="4800" b="1" dirty="0">
                <a:solidFill>
                  <a:srgbClr val="7030A0"/>
                </a:solidFill>
              </a:rPr>
            </a:br>
            <a:r>
              <a:rPr lang="en-US" sz="2800" b="1" dirty="0">
                <a:solidFill>
                  <a:schemeClr val="accent6">
                    <a:lumMod val="75000"/>
                  </a:schemeClr>
                </a:solidFill>
              </a:rPr>
              <a:t>(</a:t>
            </a:r>
            <a:r>
              <a:rPr lang="en-US" sz="2800" b="1" dirty="0" err="1">
                <a:solidFill>
                  <a:schemeClr val="accent6">
                    <a:lumMod val="75000"/>
                  </a:schemeClr>
                </a:solidFill>
              </a:rPr>
              <a:t>panen</a:t>
            </a:r>
            <a:r>
              <a:rPr lang="en-US" sz="2800" b="1" dirty="0">
                <a:solidFill>
                  <a:schemeClr val="accent6">
                    <a:lumMod val="75000"/>
                  </a:schemeClr>
                </a:solidFill>
              </a:rPr>
              <a:t>, </a:t>
            </a:r>
            <a:r>
              <a:rPr lang="en-US" sz="2800" b="1" dirty="0" err="1">
                <a:solidFill>
                  <a:schemeClr val="accent6">
                    <a:lumMod val="75000"/>
                  </a:schemeClr>
                </a:solidFill>
              </a:rPr>
              <a:t>pascapanen</a:t>
            </a:r>
            <a:r>
              <a:rPr lang="en-US" sz="2800" b="1" dirty="0">
                <a:solidFill>
                  <a:schemeClr val="accent6">
                    <a:lumMod val="75000"/>
                  </a:schemeClr>
                </a:solidFill>
              </a:rPr>
              <a:t>)</a:t>
            </a:r>
          </a:p>
        </p:txBody>
      </p:sp>
      <p:sp>
        <p:nvSpPr>
          <p:cNvPr id="4" name="Rectangle 3"/>
          <p:cNvSpPr/>
          <p:nvPr/>
        </p:nvSpPr>
        <p:spPr>
          <a:xfrm>
            <a:off x="209549" y="1517301"/>
            <a:ext cx="5857875" cy="400110"/>
          </a:xfrm>
          <a:prstGeom prst="rect">
            <a:avLst/>
          </a:prstGeom>
        </p:spPr>
        <p:txBody>
          <a:bodyPr wrap="square">
            <a:spAutoFit/>
          </a:bodyPr>
          <a:lstStyle/>
          <a:p>
            <a:r>
              <a:rPr lang="fi-FI" sz="2000" b="1" dirty="0"/>
              <a:t>ASEAN Bahas Kehilangan Hasil Produksi Pertanian</a:t>
            </a:r>
          </a:p>
        </p:txBody>
      </p:sp>
      <p:sp>
        <p:nvSpPr>
          <p:cNvPr id="6" name="Rectangle 5"/>
          <p:cNvSpPr/>
          <p:nvPr/>
        </p:nvSpPr>
        <p:spPr>
          <a:xfrm>
            <a:off x="209549" y="2033793"/>
            <a:ext cx="8820151" cy="4585871"/>
          </a:xfrm>
          <a:prstGeom prst="rect">
            <a:avLst/>
          </a:prstGeom>
        </p:spPr>
        <p:txBody>
          <a:bodyPr wrap="square">
            <a:spAutoFit/>
          </a:bodyPr>
          <a:lstStyle/>
          <a:p>
            <a:pPr marL="266700" indent="-266700">
              <a:spcBef>
                <a:spcPts val="1200"/>
              </a:spcBef>
              <a:spcAft>
                <a:spcPts val="600"/>
              </a:spcAft>
              <a:buFont typeface="Wingdings" panose="05000000000000000000" pitchFamily="2" charset="2"/>
              <a:buChar char="ü"/>
            </a:pPr>
            <a:r>
              <a:rPr lang="id-ID" b="1" dirty="0">
                <a:solidFill>
                  <a:srgbClr val="0000FF"/>
                </a:solidFill>
                <a:latin typeface="Cambria" panose="02040503050406030204" pitchFamily="18" charset="0"/>
                <a:ea typeface="Cambria" panose="02040503050406030204" pitchFamily="18" charset="0"/>
              </a:rPr>
              <a:t>Sejumlah negara ASEAN membahas upaya menekan tingkat kehilangan hasil produksi pertanian yang dinilai masih tinggi. Pembahasan dilakukan pada pertemuan di IPB International Convention Center 4-7 Februari 2018. </a:t>
            </a:r>
          </a:p>
          <a:p>
            <a:pPr marL="266700" indent="-266700">
              <a:spcBef>
                <a:spcPts val="1200"/>
              </a:spcBef>
              <a:spcAft>
                <a:spcPts val="600"/>
              </a:spcAft>
              <a:buFont typeface="Wingdings" panose="05000000000000000000" pitchFamily="2" charset="2"/>
              <a:buChar char="ü"/>
            </a:pPr>
            <a:r>
              <a:rPr lang="id-ID" b="1" dirty="0">
                <a:solidFill>
                  <a:srgbClr val="0000FF"/>
                </a:solidFill>
                <a:latin typeface="Cambria" panose="02040503050406030204" pitchFamily="18" charset="0"/>
                <a:ea typeface="Cambria" panose="02040503050406030204" pitchFamily="18" charset="0"/>
              </a:rPr>
              <a:t>Deputi Bidang Koordinasi Pangan dan Pertanian Kemenko Perekonomian mengatakan, tingkat kehilangan hasil pada pasca panen masih sangat tinggi (masih di atas 20%/tahun). Untuk menekan tingginya tingkat kehilangan tersebut diperlukan bantuan alat-alat dan mesin penanganan pasca panen (mesin panen, mesin pengering, gudang, silo, dll.). Selama ini bantuan alat dan mesin pertanian banyak berupa alat-alat pengolahan lahan maupun untuk menanam</a:t>
            </a:r>
          </a:p>
          <a:p>
            <a:pPr marL="266700" indent="-266700">
              <a:spcBef>
                <a:spcPts val="1200"/>
              </a:spcBef>
              <a:spcAft>
                <a:spcPts val="600"/>
              </a:spcAft>
              <a:buFont typeface="Wingdings" panose="05000000000000000000" pitchFamily="2" charset="2"/>
              <a:buChar char="ü"/>
            </a:pPr>
            <a:r>
              <a:rPr lang="id-ID" b="1" dirty="0">
                <a:solidFill>
                  <a:srgbClr val="0000FF"/>
                </a:solidFill>
                <a:latin typeface="Cambria" panose="02040503050406030204" pitchFamily="18" charset="0"/>
                <a:ea typeface="Cambria" panose="02040503050406030204" pitchFamily="18" charset="0"/>
              </a:rPr>
              <a:t>Dalam kegiatan Regional Consultation tersebut akan dilakukan peluncuran website Asean PHL (post harvest losses) agar negara anggota bisa berbagi informasi tentang susut pascapanen hasil pertanian mencakup kebijakan, regulasi, metodologi, maupun informasi bisnis terkait</a:t>
            </a:r>
            <a:endParaRPr lang="id-ID" b="1" dirty="0">
              <a:solidFill>
                <a:srgbClr val="0000FF"/>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36677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1143000"/>
          </a:xfrm>
        </p:spPr>
        <p:txBody>
          <a:bodyPr>
            <a:noAutofit/>
          </a:bodyPr>
          <a:lstStyle/>
          <a:p>
            <a:pPr>
              <a:lnSpc>
                <a:spcPts val="3500"/>
              </a:lnSpc>
            </a:pPr>
            <a:r>
              <a:rPr lang="en-US" sz="4800" b="1" dirty="0" err="1">
                <a:solidFill>
                  <a:srgbClr val="7030A0"/>
                </a:solidFill>
              </a:rPr>
              <a:t>Kehilangan</a:t>
            </a:r>
            <a:r>
              <a:rPr lang="en-US" sz="4800" b="1" dirty="0">
                <a:solidFill>
                  <a:srgbClr val="7030A0"/>
                </a:solidFill>
              </a:rPr>
              <a:t> </a:t>
            </a:r>
            <a:r>
              <a:rPr lang="en-US" sz="4800" b="1" dirty="0" err="1">
                <a:solidFill>
                  <a:srgbClr val="7030A0"/>
                </a:solidFill>
              </a:rPr>
              <a:t>Hasil</a:t>
            </a:r>
            <a:r>
              <a:rPr lang="en-US" sz="4800" b="1" dirty="0">
                <a:solidFill>
                  <a:srgbClr val="7030A0"/>
                </a:solidFill>
              </a:rPr>
              <a:t/>
            </a:r>
            <a:br>
              <a:rPr lang="en-US" sz="4800" b="1" dirty="0">
                <a:solidFill>
                  <a:srgbClr val="7030A0"/>
                </a:solidFill>
              </a:rPr>
            </a:br>
            <a:r>
              <a:rPr lang="en-US" sz="2800" b="1" dirty="0">
                <a:solidFill>
                  <a:schemeClr val="accent6">
                    <a:lumMod val="75000"/>
                  </a:schemeClr>
                </a:solidFill>
              </a:rPr>
              <a:t>(</a:t>
            </a:r>
            <a:r>
              <a:rPr lang="en-US" sz="2800" b="1" dirty="0" err="1">
                <a:solidFill>
                  <a:schemeClr val="accent6">
                    <a:lumMod val="75000"/>
                  </a:schemeClr>
                </a:solidFill>
              </a:rPr>
              <a:t>panen</a:t>
            </a:r>
            <a:r>
              <a:rPr lang="en-US" sz="2800" b="1" dirty="0">
                <a:solidFill>
                  <a:schemeClr val="accent6">
                    <a:lumMod val="75000"/>
                  </a:schemeClr>
                </a:solidFill>
              </a:rPr>
              <a:t>, </a:t>
            </a:r>
            <a:r>
              <a:rPr lang="en-US" sz="2800" b="1" dirty="0" err="1">
                <a:solidFill>
                  <a:schemeClr val="accent6">
                    <a:lumMod val="75000"/>
                  </a:schemeClr>
                </a:solidFill>
              </a:rPr>
              <a:t>pascapanen</a:t>
            </a:r>
            <a:r>
              <a:rPr lang="en-US" sz="2800" b="1" dirty="0">
                <a:solidFill>
                  <a:schemeClr val="accent6">
                    <a:lumMod val="75000"/>
                  </a:schemeClr>
                </a:solidFill>
              </a:rPr>
              <a:t>)</a:t>
            </a:r>
          </a:p>
        </p:txBody>
      </p:sp>
      <p:sp>
        <p:nvSpPr>
          <p:cNvPr id="5" name="Rectangle 4"/>
          <p:cNvSpPr/>
          <p:nvPr/>
        </p:nvSpPr>
        <p:spPr>
          <a:xfrm>
            <a:off x="4448175" y="1868136"/>
            <a:ext cx="1753236"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uLnTx/>
                <a:uFillTx/>
                <a:latin typeface="Calibri"/>
                <a:ea typeface="+mn-ea"/>
                <a:cs typeface="+mn-cs"/>
              </a:rPr>
              <a:t>Alsintan</a:t>
            </a:r>
            <a:endParaRPr kumimoji="0" lang="en-US" sz="3600" b="1" i="0" u="none" strike="noStrike" kern="1200" cap="none" spc="0" normalizeH="0" baseline="0" noProof="0"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uLnTx/>
              <a:uFillTx/>
              <a:latin typeface="Calibri"/>
              <a:ea typeface="+mn-ea"/>
              <a:cs typeface="+mn-cs"/>
            </a:endParaRPr>
          </a:p>
        </p:txBody>
      </p:sp>
      <p:sp>
        <p:nvSpPr>
          <p:cNvPr id="10" name="Rectangle 9"/>
          <p:cNvSpPr/>
          <p:nvPr/>
        </p:nvSpPr>
        <p:spPr>
          <a:xfrm>
            <a:off x="838151" y="5746030"/>
            <a:ext cx="740965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00" cmpd="sng">
                  <a:solidFill>
                    <a:srgbClr val="4F81BD">
                      <a:satMod val="190000"/>
                      <a:alpha val="55000"/>
                    </a:srgbClr>
                  </a:solidFill>
                  <a:prstDash val="solid"/>
                </a:ln>
                <a:solidFill>
                  <a:srgbClr val="F79646">
                    <a:lumMod val="75000"/>
                  </a:srgbClr>
                </a:solidFill>
                <a:effectLst>
                  <a:innerShdw blurRad="101600" dist="76200" dir="5400000">
                    <a:srgbClr val="4F81BD">
                      <a:satMod val="190000"/>
                      <a:tint val="100000"/>
                      <a:alpha val="74000"/>
                    </a:srgbClr>
                  </a:innerShdw>
                </a:effectLst>
                <a:uLnTx/>
                <a:uFillTx/>
                <a:latin typeface="Calibri"/>
                <a:ea typeface="+mn-ea"/>
                <a:cs typeface="+mn-cs"/>
              </a:rPr>
              <a:t>Agriculture Engineering ?</a:t>
            </a:r>
          </a:p>
        </p:txBody>
      </p:sp>
      <p:pic>
        <p:nvPicPr>
          <p:cNvPr id="5122" name="Picture 2" descr="https://encrypted-tbn0.gstatic.com/images?q=tbn:ANd9GcQfOHT2WZrms2BOnX2I7Zu6qpu65Gagj80DS78ZNMAWvax8gMWdp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38943"/>
            <a:ext cx="2495550" cy="1683287"/>
          </a:xfrm>
          <a:prstGeom prst="rect">
            <a:avLst/>
          </a:prstGeom>
          <a:noFill/>
          <a:extLst>
            <a:ext uri="{909E8E84-426E-40DD-AFC4-6F175D3DCCD1}">
              <a14:hiddenFill xmlns:a14="http://schemas.microsoft.com/office/drawing/2010/main">
                <a:solidFill>
                  <a:srgbClr val="FFFFFF"/>
                </a:solidFill>
              </a14:hiddenFill>
            </a:ext>
          </a:extLst>
        </p:spPr>
      </p:pic>
      <p:sp>
        <p:nvSpPr>
          <p:cNvPr id="7" name="Oval Callout 6"/>
          <p:cNvSpPr/>
          <p:nvPr/>
        </p:nvSpPr>
        <p:spPr>
          <a:xfrm rot="20320075">
            <a:off x="6948264" y="962471"/>
            <a:ext cx="2160240" cy="810345"/>
          </a:xfrm>
          <a:prstGeom prst="wedgeEllipseCallout">
            <a:avLst>
              <a:gd name="adj1" fmla="val -67083"/>
              <a:gd name="adj2" fmla="val 55044"/>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1600" b="1" i="0" u="none" strike="noStrike" kern="1200" cap="none" spc="0" normalizeH="0" baseline="0" noProof="0" dirty="0">
                <a:ln>
                  <a:noFill/>
                </a:ln>
                <a:solidFill>
                  <a:srgbClr val="CC00FF"/>
                </a:solidFill>
                <a:effectLst/>
                <a:uLnTx/>
                <a:uFillTx/>
                <a:latin typeface="Calibri"/>
                <a:ea typeface="+mn-ea"/>
                <a:cs typeface="+mn-cs"/>
              </a:rPr>
              <a:t>Energi untuk pertanian perlu disiapkan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2386626"/>
            <a:ext cx="4572000" cy="25717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545073"/>
            <a:ext cx="4337201" cy="2439676"/>
          </a:xfrm>
          <a:prstGeom prst="rect">
            <a:avLst/>
          </a:prstGeom>
        </p:spPr>
      </p:pic>
    </p:spTree>
    <p:extLst>
      <p:ext uri="{BB962C8B-B14F-4D97-AF65-F5344CB8AC3E}">
        <p14:creationId xmlns:p14="http://schemas.microsoft.com/office/powerpoint/2010/main" val="21461387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7150"/>
            <a:ext cx="8534400" cy="990600"/>
          </a:xfrm>
        </p:spPr>
        <p:txBody>
          <a:bodyPr>
            <a:normAutofit/>
          </a:bodyPr>
          <a:lstStyle/>
          <a:p>
            <a:pPr>
              <a:lnSpc>
                <a:spcPts val="4300"/>
              </a:lnSpc>
            </a:pPr>
            <a:r>
              <a:rPr lang="en-US" b="1" dirty="0">
                <a:solidFill>
                  <a:srgbClr val="7030A0"/>
                </a:solidFill>
              </a:rPr>
              <a:t>P</a:t>
            </a:r>
            <a:r>
              <a:rPr lang="id-ID" b="1" dirty="0">
                <a:solidFill>
                  <a:srgbClr val="7030A0"/>
                </a:solidFill>
              </a:rPr>
              <a:t>EMBIAYAAN PERTANIAN</a:t>
            </a:r>
            <a:endParaRPr lang="en-US" b="1" dirty="0">
              <a:solidFill>
                <a:srgbClr val="7030A0"/>
              </a:solidFill>
            </a:endParaRPr>
          </a:p>
        </p:txBody>
      </p:sp>
      <p:pic>
        <p:nvPicPr>
          <p:cNvPr id="11" name="Picture 10"/>
          <p:cNvPicPr/>
          <p:nvPr/>
        </p:nvPicPr>
        <p:blipFill rotWithShape="1">
          <a:blip r:embed="rId3"/>
          <a:srcRect l="14772" t="2387" r="15650" b="5627"/>
          <a:stretch/>
        </p:blipFill>
        <p:spPr bwMode="auto">
          <a:xfrm>
            <a:off x="457200" y="1019175"/>
            <a:ext cx="8258175" cy="5629275"/>
          </a:xfrm>
          <a:prstGeom prst="rect">
            <a:avLst/>
          </a:prstGeom>
          <a:ln>
            <a:noFill/>
          </a:ln>
          <a:extLst>
            <a:ext uri="{53640926-AAD7-44D8-BBD7-CCE9431645EC}">
              <a14:shadowObscured xmlns:a14="http://schemas.microsoft.com/office/drawing/2010/main"/>
            </a:ext>
          </a:extLst>
        </p:spPr>
      </p:pic>
      <p:sp>
        <p:nvSpPr>
          <p:cNvPr id="12" name="Rectangle 22"/>
          <p:cNvSpPr>
            <a:spLocks noChangeArrowheads="1"/>
          </p:cNvSpPr>
          <p:nvPr/>
        </p:nvSpPr>
        <p:spPr bwMode="auto">
          <a:xfrm>
            <a:off x="7771810" y="6490634"/>
            <a:ext cx="1358064" cy="351378"/>
          </a:xfrm>
          <a:prstGeom prst="rect">
            <a:avLst/>
          </a:prstGeom>
          <a:solidFill>
            <a:schemeClr val="accent1">
              <a:lumMod val="20000"/>
              <a:lumOff val="80000"/>
            </a:schemeClr>
          </a:solidFill>
          <a:ln>
            <a:noFill/>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defRPr/>
            </a:pPr>
            <a:r>
              <a:rPr kumimoji="0" lang="id-ID" altLang="id-ID" sz="16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Hadad, 2010</a:t>
            </a:r>
            <a:endParaRPr kumimoji="0" lang="en-US" altLang="id-ID" sz="16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1300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5"/>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B130C6-4949-4BBF-9959-94721432CD68}" type="slidenum">
              <a:rPr kumimoji="0" lang="en-US" altLang="id-ID"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id-ID"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endParaRPr>
          </a:p>
        </p:txBody>
      </p:sp>
      <p:graphicFrame>
        <p:nvGraphicFramePr>
          <p:cNvPr id="801794" name="Group 2"/>
          <p:cNvGraphicFramePr>
            <a:graphicFrameLocks noGrp="1"/>
          </p:cNvGraphicFramePr>
          <p:nvPr>
            <p:ph idx="1"/>
            <p:extLst>
              <p:ext uri="{D42A27DB-BD31-4B8C-83A1-F6EECF244321}">
                <p14:modId xmlns:p14="http://schemas.microsoft.com/office/powerpoint/2010/main" val="762043678"/>
              </p:ext>
            </p:extLst>
          </p:nvPr>
        </p:nvGraphicFramePr>
        <p:xfrm>
          <a:off x="600076" y="1066800"/>
          <a:ext cx="7924798" cy="5144736"/>
        </p:xfrm>
        <a:graphic>
          <a:graphicData uri="http://schemas.openxmlformats.org/drawingml/2006/table">
            <a:tbl>
              <a:tblPr/>
              <a:tblGrid>
                <a:gridCol w="3679371">
                  <a:extLst>
                    <a:ext uri="{9D8B030D-6E8A-4147-A177-3AD203B41FA5}">
                      <a16:colId xmlns:a16="http://schemas.microsoft.com/office/drawing/2014/main" val="20000"/>
                    </a:ext>
                  </a:extLst>
                </a:gridCol>
                <a:gridCol w="2278302">
                  <a:extLst>
                    <a:ext uri="{9D8B030D-6E8A-4147-A177-3AD203B41FA5}">
                      <a16:colId xmlns:a16="http://schemas.microsoft.com/office/drawing/2014/main" val="20001"/>
                    </a:ext>
                  </a:extLst>
                </a:gridCol>
                <a:gridCol w="1967125">
                  <a:extLst>
                    <a:ext uri="{9D8B030D-6E8A-4147-A177-3AD203B41FA5}">
                      <a16:colId xmlns:a16="http://schemas.microsoft.com/office/drawing/2014/main" val="20002"/>
                    </a:ext>
                  </a:extLst>
                </a:gridCol>
              </a:tblGrid>
              <a:tr h="825692">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err="1">
                          <a:ln>
                            <a:noFill/>
                          </a:ln>
                          <a:solidFill>
                            <a:schemeClr val="tx1"/>
                          </a:solidFill>
                          <a:effectLst/>
                          <a:latin typeface="Arial" charset="0"/>
                        </a:rPr>
                        <a:t>Sektor</a:t>
                      </a:r>
                      <a:r>
                        <a:rPr kumimoji="0" lang="en-US" sz="2000" b="1" i="0" u="none" strike="noStrike" cap="none" normalizeH="0" baseline="0" dirty="0">
                          <a:ln>
                            <a:noFill/>
                          </a:ln>
                          <a:solidFill>
                            <a:schemeClr val="tx1"/>
                          </a:solidFill>
                          <a:effectLst/>
                          <a:latin typeface="Arial" charset="0"/>
                        </a:rPr>
                        <a:t> </a:t>
                      </a:r>
                      <a:r>
                        <a:rPr kumimoji="0" lang="en-US" sz="2000" b="1" i="0" u="none" strike="noStrike" cap="none" normalizeH="0" baseline="0" dirty="0" err="1">
                          <a:ln>
                            <a:noFill/>
                          </a:ln>
                          <a:solidFill>
                            <a:schemeClr val="tx1"/>
                          </a:solidFill>
                          <a:effectLst/>
                          <a:latin typeface="Arial" charset="0"/>
                        </a:rPr>
                        <a:t>Ekonomi</a:t>
                      </a:r>
                      <a:endParaRPr kumimoji="0" lang="en-US" sz="2000" b="1" i="0" u="none" strike="noStrike" cap="none" normalizeH="0" baseline="0" dirty="0">
                        <a:ln>
                          <a:noFill/>
                        </a:ln>
                        <a:solidFill>
                          <a:schemeClr val="tx1"/>
                        </a:solidFill>
                        <a:effectLst/>
                        <a:latin typeface="Arial" charset="0"/>
                      </a:endParaRPr>
                    </a:p>
                  </a:txBody>
                  <a:tcPr marT="45714" marB="4571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
                          <a:schemeClr val="tx2"/>
                        </a:buClr>
                        <a:buSzTx/>
                        <a:buFontTx/>
                        <a:buNone/>
                        <a:tabLst/>
                      </a:pPr>
                      <a:r>
                        <a:rPr kumimoji="0" lang="sv-SE" sz="2000" b="1" i="0" u="none" strike="noStrike" cap="none" normalizeH="0" baseline="0" dirty="0">
                          <a:ln>
                            <a:noFill/>
                          </a:ln>
                          <a:solidFill>
                            <a:schemeClr val="tx1"/>
                          </a:solidFill>
                          <a:effectLst/>
                          <a:latin typeface="Tahoma" charset="0"/>
                        </a:rPr>
                        <a:t>Outstanding</a:t>
                      </a:r>
                    </a:p>
                    <a:p>
                      <a:pPr marL="0" marR="0" lvl="0" indent="0" algn="ctr" defTabSz="914400" rtl="0" eaLnBrk="1" fontAlgn="base" latinLnBrk="0" hangingPunct="1">
                        <a:lnSpc>
                          <a:spcPct val="115000"/>
                        </a:lnSpc>
                        <a:spcBef>
                          <a:spcPct val="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charset="0"/>
                        </a:rPr>
                        <a:t>(</a:t>
                      </a:r>
                      <a:r>
                        <a:rPr kumimoji="0" lang="en-US" sz="2000" b="1" i="0" u="none" strike="noStrike" cap="none" normalizeH="0" baseline="0" dirty="0" err="1">
                          <a:ln>
                            <a:noFill/>
                          </a:ln>
                          <a:solidFill>
                            <a:schemeClr val="tx1"/>
                          </a:solidFill>
                          <a:effectLst/>
                          <a:latin typeface="Arial" charset="0"/>
                        </a:rPr>
                        <a:t>Rp</a:t>
                      </a:r>
                      <a:r>
                        <a:rPr kumimoji="0" lang="en-US" sz="2000" b="1" i="0" u="none" strike="noStrike" cap="none" normalizeH="0" baseline="0" dirty="0">
                          <a:ln>
                            <a:noFill/>
                          </a:ln>
                          <a:solidFill>
                            <a:schemeClr val="tx1"/>
                          </a:solidFill>
                          <a:effectLst/>
                          <a:latin typeface="Arial" charset="0"/>
                        </a:rPr>
                        <a:t>. </a:t>
                      </a:r>
                      <a:r>
                        <a:rPr kumimoji="0" lang="en-US" sz="2000" b="1" i="0" u="none" strike="noStrike" cap="none" normalizeH="0" baseline="0" dirty="0" err="1">
                          <a:ln>
                            <a:noFill/>
                          </a:ln>
                          <a:solidFill>
                            <a:schemeClr val="tx1"/>
                          </a:solidFill>
                          <a:effectLst/>
                          <a:latin typeface="Arial" charset="0"/>
                        </a:rPr>
                        <a:t>Trilyun</a:t>
                      </a:r>
                      <a:r>
                        <a:rPr kumimoji="0" lang="en-US" sz="2000" b="1" i="0" u="none" strike="noStrike" cap="none" normalizeH="0" baseline="0" dirty="0">
                          <a:ln>
                            <a:noFill/>
                          </a:ln>
                          <a:solidFill>
                            <a:schemeClr val="tx1"/>
                          </a:solidFill>
                          <a:effectLst/>
                          <a:latin typeface="Arial" charset="0"/>
                        </a:rPr>
                        <a:t>)</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err="1">
                          <a:ln>
                            <a:noFill/>
                          </a:ln>
                          <a:solidFill>
                            <a:schemeClr val="tx1"/>
                          </a:solidFill>
                          <a:effectLst/>
                          <a:latin typeface="Arial" charset="0"/>
                        </a:rPr>
                        <a:t>Prosentase</a:t>
                      </a:r>
                      <a:endParaRPr kumimoji="0" lang="en-US" sz="2000" b="1" i="0" u="none" strike="noStrike" cap="none" normalizeH="0" baseline="0" dirty="0">
                        <a:ln>
                          <a:noFill/>
                        </a:ln>
                        <a:solidFill>
                          <a:schemeClr val="tx1"/>
                        </a:solidFill>
                        <a:effectLst/>
                        <a:latin typeface="Arial" charset="0"/>
                      </a:endParaRPr>
                    </a:p>
                  </a:txBody>
                  <a:tcPr marT="45714" marB="4571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06204">
                <a:tc>
                  <a:txBody>
                    <a:bodyPr/>
                    <a:lstStyle/>
                    <a:p>
                      <a:pPr marL="0" marR="0" lvl="0" indent="0" algn="just" defTabSz="914400" rtl="0" eaLnBrk="1" fontAlgn="base" latinLnBrk="0" hangingPunct="1">
                        <a:lnSpc>
                          <a:spcPct val="120000"/>
                        </a:lnSpc>
                        <a:spcBef>
                          <a:spcPct val="0"/>
                        </a:spcBef>
                        <a:spcAft>
                          <a:spcPct val="0"/>
                        </a:spcAft>
                        <a:buClr>
                          <a:schemeClr val="tx2"/>
                        </a:buClr>
                        <a:buSzTx/>
                        <a:buFontTx/>
                        <a:buNone/>
                        <a:tabLst/>
                      </a:pPr>
                      <a:r>
                        <a:rPr kumimoji="0" lang="sv-SE" sz="2000" b="0" i="0" u="none" strike="noStrike" cap="none" normalizeH="0" baseline="0">
                          <a:ln>
                            <a:noFill/>
                          </a:ln>
                          <a:solidFill>
                            <a:schemeClr val="tx1"/>
                          </a:solidFill>
                          <a:effectLst/>
                          <a:latin typeface="Tahoma" charset="0"/>
                          <a:cs typeface="Times New Roman" pitchFamily="18" charset="0"/>
                        </a:rPr>
                        <a:t>1.</a:t>
                      </a:r>
                      <a:r>
                        <a:rPr kumimoji="0" lang="sv-SE" sz="2000" b="1" i="0" u="none" strike="noStrike" cap="none" normalizeH="0" baseline="0">
                          <a:ln>
                            <a:noFill/>
                          </a:ln>
                          <a:solidFill>
                            <a:schemeClr val="tx1"/>
                          </a:solidFill>
                          <a:effectLst/>
                          <a:latin typeface="Tahoma" charset="0"/>
                          <a:cs typeface="Times New Roman" pitchFamily="18" charset="0"/>
                        </a:rPr>
                        <a:t> </a:t>
                      </a:r>
                      <a:r>
                        <a:rPr kumimoji="0" lang="en-US" sz="2000" b="0" i="0" u="none" strike="noStrike" cap="none" normalizeH="0" baseline="0">
                          <a:ln>
                            <a:noFill/>
                          </a:ln>
                          <a:solidFill>
                            <a:schemeClr val="tx1"/>
                          </a:solidFill>
                          <a:effectLst/>
                          <a:latin typeface="Tahoma" charset="0"/>
                          <a:cs typeface="Times New Roman" pitchFamily="18" charset="0"/>
                        </a:rPr>
                        <a:t>Pertanian</a:t>
                      </a:r>
                    </a:p>
                    <a:p>
                      <a:pPr marL="0" marR="0" lvl="0" indent="0" algn="just" defTabSz="914400" rtl="0" eaLnBrk="0" fontAlgn="base" latinLnBrk="0" hangingPunct="0">
                        <a:lnSpc>
                          <a:spcPct val="120000"/>
                        </a:lnSpc>
                        <a:spcBef>
                          <a:spcPct val="0"/>
                        </a:spcBef>
                        <a:spcAft>
                          <a:spcPct val="0"/>
                        </a:spcAft>
                        <a:buClrTx/>
                        <a:buSzTx/>
                        <a:buFontTx/>
                        <a:buNone/>
                        <a:tabLst/>
                      </a:pPr>
                      <a:r>
                        <a:rPr kumimoji="0" lang="sv-SE" sz="2000" b="0" i="0" u="none" strike="noStrike" cap="none" normalizeH="0" baseline="0">
                          <a:ln>
                            <a:noFill/>
                          </a:ln>
                          <a:solidFill>
                            <a:schemeClr val="tx1"/>
                          </a:solidFill>
                          <a:effectLst/>
                          <a:latin typeface="Tahoma" charset="0"/>
                          <a:cs typeface="Times New Roman" pitchFamily="18" charset="0"/>
                        </a:rPr>
                        <a:t>2. Pertambangan</a:t>
                      </a:r>
                      <a:endParaRPr kumimoji="0" lang="en-US" sz="2000" b="0" i="0" u="none" strike="noStrike" cap="none" normalizeH="0" baseline="0">
                        <a:ln>
                          <a:noFill/>
                        </a:ln>
                        <a:solidFill>
                          <a:schemeClr val="tx1"/>
                        </a:solidFill>
                        <a:effectLst/>
                        <a:latin typeface="Tahoma" charset="0"/>
                        <a:cs typeface="Times New Roman" pitchFamily="18" charset="0"/>
                      </a:endParaRPr>
                    </a:p>
                    <a:p>
                      <a:pPr marL="0" marR="0" lvl="0" indent="0" algn="just" defTabSz="914400" rtl="0" eaLnBrk="0" fontAlgn="base" latinLnBrk="0" hangingPunct="0">
                        <a:lnSpc>
                          <a:spcPct val="120000"/>
                        </a:lnSpc>
                        <a:spcBef>
                          <a:spcPct val="0"/>
                        </a:spcBef>
                        <a:spcAft>
                          <a:spcPct val="0"/>
                        </a:spcAft>
                        <a:buClrTx/>
                        <a:buSzTx/>
                        <a:buFontTx/>
                        <a:buNone/>
                        <a:tabLst/>
                      </a:pPr>
                      <a:r>
                        <a:rPr kumimoji="0" lang="sv-SE" sz="2000" b="0" i="0" u="none" strike="noStrike" cap="none" normalizeH="0" baseline="0">
                          <a:ln>
                            <a:noFill/>
                          </a:ln>
                          <a:solidFill>
                            <a:schemeClr val="tx1"/>
                          </a:solidFill>
                          <a:effectLst/>
                          <a:latin typeface="Tahoma" charset="0"/>
                          <a:cs typeface="Times New Roman" pitchFamily="18" charset="0"/>
                        </a:rPr>
                        <a:t>3. Perindustrian</a:t>
                      </a:r>
                    </a:p>
                    <a:p>
                      <a:pPr marL="0" marR="0" lvl="0" indent="0" algn="just" defTabSz="914400" rtl="0" eaLnBrk="0" fontAlgn="base" latinLnBrk="0" hangingPunct="0">
                        <a:lnSpc>
                          <a:spcPct val="120000"/>
                        </a:lnSpc>
                        <a:spcBef>
                          <a:spcPct val="0"/>
                        </a:spcBef>
                        <a:spcAft>
                          <a:spcPct val="0"/>
                        </a:spcAft>
                        <a:buClrTx/>
                        <a:buSzTx/>
                        <a:buFontTx/>
                        <a:buNone/>
                        <a:tabLst/>
                      </a:pPr>
                      <a:r>
                        <a:rPr kumimoji="0" lang="sv-SE" sz="2000" b="0" i="0" u="none" strike="noStrike" cap="none" normalizeH="0" baseline="0">
                          <a:ln>
                            <a:noFill/>
                          </a:ln>
                          <a:solidFill>
                            <a:schemeClr val="tx1"/>
                          </a:solidFill>
                          <a:effectLst/>
                          <a:latin typeface="Tahoma" charset="0"/>
                          <a:cs typeface="Times New Roman" pitchFamily="18" charset="0"/>
                        </a:rPr>
                        <a:t>4. Listrik, gas, dan air</a:t>
                      </a:r>
                      <a:endParaRPr kumimoji="0" lang="en-US" sz="2000" b="0" i="0" u="none" strike="noStrike" cap="none" normalizeH="0" baseline="0">
                        <a:ln>
                          <a:noFill/>
                        </a:ln>
                        <a:solidFill>
                          <a:schemeClr val="tx1"/>
                        </a:solidFill>
                        <a:effectLst/>
                        <a:latin typeface="Tahoma" charset="0"/>
                        <a:cs typeface="Times New Roman" pitchFamily="18" charset="0"/>
                      </a:endParaRPr>
                    </a:p>
                    <a:p>
                      <a:pPr marL="0" marR="0" lvl="0" indent="0" algn="just" defTabSz="914400" rtl="0" eaLnBrk="0" fontAlgn="base" latinLnBrk="0" hangingPunct="0">
                        <a:lnSpc>
                          <a:spcPct val="12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ahoma" charset="0"/>
                          <a:cs typeface="Times New Roman" pitchFamily="18" charset="0"/>
                        </a:rPr>
                        <a:t>5. Konstruksi</a:t>
                      </a:r>
                    </a:p>
                    <a:p>
                      <a:pPr marL="0" marR="0" lvl="0" indent="0" algn="just" defTabSz="914400" rtl="0" eaLnBrk="0" fontAlgn="base" latinLnBrk="0" hangingPunct="0">
                        <a:lnSpc>
                          <a:spcPct val="12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ahoma" charset="0"/>
                          <a:cs typeface="Times New Roman" pitchFamily="18" charset="0"/>
                        </a:rPr>
                        <a:t>6. Perdagangan</a:t>
                      </a:r>
                    </a:p>
                    <a:p>
                      <a:pPr marL="0" marR="0" lvl="0" indent="0" algn="just" defTabSz="914400" rtl="0" eaLnBrk="0" fontAlgn="base" latinLnBrk="0" hangingPunct="0">
                        <a:lnSpc>
                          <a:spcPct val="12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ahoma" charset="0"/>
                          <a:cs typeface="Times New Roman" pitchFamily="18" charset="0"/>
                        </a:rPr>
                        <a:t>7. Pengangkutan </a:t>
                      </a:r>
                    </a:p>
                    <a:p>
                      <a:pPr marL="0" marR="0" lvl="0" indent="0" algn="just" defTabSz="914400" rtl="0" eaLnBrk="0" fontAlgn="base" latinLnBrk="0" hangingPunct="0">
                        <a:lnSpc>
                          <a:spcPct val="12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ahoma" charset="0"/>
                          <a:cs typeface="Times New Roman" pitchFamily="18" charset="0"/>
                        </a:rPr>
                        <a:t>8. Jasa dunia usaha</a:t>
                      </a:r>
                    </a:p>
                    <a:p>
                      <a:pPr marL="0" marR="0" lvl="0" indent="0" algn="just" defTabSz="914400" rtl="0" eaLnBrk="0" fontAlgn="base" latinLnBrk="0" hangingPunct="0">
                        <a:lnSpc>
                          <a:spcPct val="12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ahoma" charset="0"/>
                          <a:cs typeface="Times New Roman" pitchFamily="18" charset="0"/>
                        </a:rPr>
                        <a:t>9. Jasa sosial masyarakat</a:t>
                      </a:r>
                    </a:p>
                    <a:p>
                      <a:pPr marL="0" marR="0" lvl="0" indent="0" algn="just" defTabSz="914400" rtl="0" eaLnBrk="0" fontAlgn="base" latinLnBrk="0" hangingPunct="0">
                        <a:lnSpc>
                          <a:spcPct val="12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ahoma" charset="0"/>
                          <a:cs typeface="Times New Roman" pitchFamily="18" charset="0"/>
                        </a:rPr>
                        <a:t>10. Lain-lain   </a:t>
                      </a:r>
                      <a:endParaRPr kumimoji="0" lang="en-US" sz="2800" b="0" i="0" u="none" strike="noStrike" cap="none" normalizeH="0" baseline="0">
                        <a:ln>
                          <a:noFill/>
                        </a:ln>
                        <a:solidFill>
                          <a:schemeClr val="tx1"/>
                        </a:solidFill>
                        <a:effectLst/>
                        <a:latin typeface="Arial" charset="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20000"/>
                        </a:lnSpc>
                        <a:spcBef>
                          <a:spcPct val="0"/>
                        </a:spcBef>
                        <a:spcAft>
                          <a:spcPct val="0"/>
                        </a:spcAft>
                        <a:buClr>
                          <a:schemeClr val="tx2"/>
                        </a:buClr>
                        <a:buSzTx/>
                        <a:buFontTx/>
                        <a:buNone/>
                        <a:tabLst/>
                      </a:pPr>
                      <a:r>
                        <a:rPr kumimoji="0" lang="id-ID" sz="2000" b="0" i="0" u="none" strike="noStrike" cap="none" normalizeH="0" baseline="0" dirty="0">
                          <a:ln>
                            <a:noFill/>
                          </a:ln>
                          <a:solidFill>
                            <a:schemeClr val="tx1"/>
                          </a:solidFill>
                          <a:effectLst/>
                          <a:latin typeface="Tahoma" charset="0"/>
                        </a:rPr>
                        <a:t>68,425</a:t>
                      </a:r>
                      <a:endParaRPr kumimoji="0" lang="en-US" sz="2000" b="0" i="0" u="none" strike="noStrike" cap="none" normalizeH="0" baseline="0" dirty="0">
                        <a:ln>
                          <a:noFill/>
                        </a:ln>
                        <a:solidFill>
                          <a:schemeClr val="tx1"/>
                        </a:solidFill>
                        <a:effectLst/>
                        <a:latin typeface="Tahoma" charset="0"/>
                      </a:endParaRPr>
                    </a:p>
                    <a:p>
                      <a:pPr marL="0" marR="0" lvl="0" indent="0" algn="r" defTabSz="914400" rtl="0" eaLnBrk="1" fontAlgn="base" latinLnBrk="0" hangingPunct="1">
                        <a:lnSpc>
                          <a:spcPct val="120000"/>
                        </a:lnSpc>
                        <a:spcBef>
                          <a:spcPct val="0"/>
                        </a:spcBef>
                        <a:spcAft>
                          <a:spcPct val="0"/>
                        </a:spcAft>
                        <a:buClr>
                          <a:schemeClr val="tx2"/>
                        </a:buClr>
                        <a:buSzTx/>
                        <a:buFontTx/>
                        <a:buNone/>
                        <a:tabLst/>
                      </a:pPr>
                      <a:r>
                        <a:rPr kumimoji="0" lang="id-ID" sz="2000" b="0" i="0" u="none" strike="noStrike" cap="none" normalizeH="0" baseline="0" dirty="0">
                          <a:ln>
                            <a:noFill/>
                          </a:ln>
                          <a:solidFill>
                            <a:schemeClr val="tx1"/>
                          </a:solidFill>
                          <a:effectLst/>
                          <a:latin typeface="Tahoma" charset="0"/>
                        </a:rPr>
                        <a:t>27,464</a:t>
                      </a:r>
                      <a:endParaRPr kumimoji="0" lang="en-US" sz="2000" b="0" i="0" u="none" strike="noStrike" cap="none" normalizeH="0" baseline="0" dirty="0">
                        <a:ln>
                          <a:noFill/>
                        </a:ln>
                        <a:solidFill>
                          <a:schemeClr val="tx1"/>
                        </a:solidFill>
                        <a:effectLst/>
                        <a:latin typeface="Tahoma" charset="0"/>
                      </a:endParaRPr>
                    </a:p>
                    <a:p>
                      <a:pPr marL="0" marR="0" lvl="0" indent="0" algn="r" defTabSz="914400" rtl="0" eaLnBrk="1" fontAlgn="base" latinLnBrk="0" hangingPunct="1">
                        <a:lnSpc>
                          <a:spcPct val="120000"/>
                        </a:lnSpc>
                        <a:spcBef>
                          <a:spcPct val="0"/>
                        </a:spcBef>
                        <a:spcAft>
                          <a:spcPct val="0"/>
                        </a:spcAft>
                        <a:buClr>
                          <a:schemeClr val="tx2"/>
                        </a:buClr>
                        <a:buSzTx/>
                        <a:buFontTx/>
                        <a:buNone/>
                        <a:tabLst/>
                      </a:pPr>
                      <a:r>
                        <a:rPr kumimoji="0" lang="id-ID" sz="2000" b="0" i="0" u="none" strike="noStrike" cap="none" normalizeH="0" baseline="0" dirty="0">
                          <a:ln>
                            <a:noFill/>
                          </a:ln>
                          <a:solidFill>
                            <a:schemeClr val="tx1"/>
                          </a:solidFill>
                          <a:effectLst/>
                          <a:latin typeface="Tahoma" charset="0"/>
                        </a:rPr>
                        <a:t>272,415</a:t>
                      </a:r>
                      <a:endParaRPr kumimoji="0" lang="en-US" sz="2000" b="0" i="0" u="none" strike="noStrike" cap="none" normalizeH="0" baseline="0" dirty="0">
                        <a:ln>
                          <a:noFill/>
                        </a:ln>
                        <a:solidFill>
                          <a:schemeClr val="tx1"/>
                        </a:solidFill>
                        <a:effectLst/>
                        <a:latin typeface="Tahoma" charset="0"/>
                      </a:endParaRPr>
                    </a:p>
                    <a:p>
                      <a:pPr marL="0" marR="0" lvl="0" indent="0" algn="r" defTabSz="914400" rtl="0" eaLnBrk="1" fontAlgn="base" latinLnBrk="0" hangingPunct="1">
                        <a:lnSpc>
                          <a:spcPct val="120000"/>
                        </a:lnSpc>
                        <a:spcBef>
                          <a:spcPct val="0"/>
                        </a:spcBef>
                        <a:spcAft>
                          <a:spcPct val="0"/>
                        </a:spcAft>
                        <a:buClr>
                          <a:schemeClr val="tx2"/>
                        </a:buClr>
                        <a:buSzTx/>
                        <a:buFontTx/>
                        <a:buNone/>
                        <a:tabLst/>
                      </a:pPr>
                      <a:r>
                        <a:rPr kumimoji="0" lang="en-US" sz="2000" b="0" i="0" u="none" strike="noStrike" cap="none" normalizeH="0" baseline="0" dirty="0">
                          <a:ln>
                            <a:noFill/>
                          </a:ln>
                          <a:solidFill>
                            <a:schemeClr val="tx1"/>
                          </a:solidFill>
                          <a:effectLst/>
                          <a:latin typeface="Tahoma" charset="0"/>
                        </a:rPr>
                        <a:t>1</a:t>
                      </a:r>
                      <a:r>
                        <a:rPr kumimoji="0" lang="id-ID" sz="2000" b="0" i="0" u="none" strike="noStrike" cap="none" normalizeH="0" baseline="0" dirty="0">
                          <a:ln>
                            <a:noFill/>
                          </a:ln>
                          <a:solidFill>
                            <a:schemeClr val="tx1"/>
                          </a:solidFill>
                          <a:effectLst/>
                          <a:latin typeface="Tahoma" charset="0"/>
                        </a:rPr>
                        <a:t>9,645</a:t>
                      </a:r>
                      <a:endParaRPr kumimoji="0" lang="en-US" sz="2000" b="0" i="0" u="none" strike="noStrike" cap="none" normalizeH="0" baseline="0" dirty="0">
                        <a:ln>
                          <a:noFill/>
                        </a:ln>
                        <a:solidFill>
                          <a:schemeClr val="tx1"/>
                        </a:solidFill>
                        <a:effectLst/>
                        <a:latin typeface="Tahoma" charset="0"/>
                      </a:endParaRPr>
                    </a:p>
                    <a:p>
                      <a:pPr marL="0" marR="0" lvl="0" indent="0" algn="r" defTabSz="914400" rtl="0" eaLnBrk="1" fontAlgn="base" latinLnBrk="0" hangingPunct="1">
                        <a:lnSpc>
                          <a:spcPct val="120000"/>
                        </a:lnSpc>
                        <a:spcBef>
                          <a:spcPct val="0"/>
                        </a:spcBef>
                        <a:spcAft>
                          <a:spcPct val="0"/>
                        </a:spcAft>
                        <a:buClr>
                          <a:schemeClr val="tx2"/>
                        </a:buClr>
                        <a:buSzTx/>
                        <a:buFontTx/>
                        <a:buNone/>
                        <a:tabLst/>
                      </a:pPr>
                      <a:r>
                        <a:rPr kumimoji="0" lang="id-ID" sz="2000" b="0" i="0" u="none" strike="noStrike" cap="none" normalizeH="0" baseline="0" dirty="0">
                          <a:ln>
                            <a:noFill/>
                          </a:ln>
                          <a:solidFill>
                            <a:schemeClr val="tx1"/>
                          </a:solidFill>
                          <a:effectLst/>
                          <a:latin typeface="Tahoma" charset="0"/>
                        </a:rPr>
                        <a:t>58</a:t>
                      </a:r>
                      <a:r>
                        <a:rPr kumimoji="0" lang="en-US" sz="2000" b="0" i="0" u="none" strike="noStrike" cap="none" normalizeH="0" baseline="0" dirty="0">
                          <a:ln>
                            <a:noFill/>
                          </a:ln>
                          <a:solidFill>
                            <a:schemeClr val="tx1"/>
                          </a:solidFill>
                          <a:effectLst/>
                          <a:latin typeface="Tahoma" charset="0"/>
                        </a:rPr>
                        <a:t>,</a:t>
                      </a:r>
                      <a:r>
                        <a:rPr kumimoji="0" lang="id-ID" sz="2000" b="0" i="0" u="none" strike="noStrike" cap="none" normalizeH="0" baseline="0" dirty="0">
                          <a:ln>
                            <a:noFill/>
                          </a:ln>
                          <a:solidFill>
                            <a:schemeClr val="tx1"/>
                          </a:solidFill>
                          <a:effectLst/>
                          <a:latin typeface="Tahoma" charset="0"/>
                        </a:rPr>
                        <a:t>141</a:t>
                      </a:r>
                      <a:endParaRPr kumimoji="0" lang="en-US" sz="2000" b="0" i="0" u="none" strike="noStrike" cap="none" normalizeH="0" baseline="0" dirty="0">
                        <a:ln>
                          <a:noFill/>
                        </a:ln>
                        <a:solidFill>
                          <a:schemeClr val="tx1"/>
                        </a:solidFill>
                        <a:effectLst/>
                        <a:latin typeface="Tahoma" charset="0"/>
                      </a:endParaRPr>
                    </a:p>
                    <a:p>
                      <a:pPr marL="0" marR="0" lvl="0" indent="0" algn="r" defTabSz="914400" rtl="0" eaLnBrk="1" fontAlgn="base" latinLnBrk="0" hangingPunct="1">
                        <a:lnSpc>
                          <a:spcPct val="120000"/>
                        </a:lnSpc>
                        <a:spcBef>
                          <a:spcPct val="0"/>
                        </a:spcBef>
                        <a:spcAft>
                          <a:spcPct val="0"/>
                        </a:spcAft>
                        <a:buClr>
                          <a:schemeClr val="tx2"/>
                        </a:buClr>
                        <a:buSzTx/>
                        <a:buFontTx/>
                        <a:buNone/>
                        <a:tabLst/>
                      </a:pPr>
                      <a:r>
                        <a:rPr kumimoji="0" lang="en-US" sz="2000" b="0" i="0" u="none" strike="noStrike" cap="none" normalizeH="0" baseline="0" dirty="0">
                          <a:ln>
                            <a:noFill/>
                          </a:ln>
                          <a:solidFill>
                            <a:schemeClr val="tx1"/>
                          </a:solidFill>
                          <a:effectLst/>
                          <a:latin typeface="Tahoma" charset="0"/>
                        </a:rPr>
                        <a:t>25</a:t>
                      </a:r>
                      <a:r>
                        <a:rPr kumimoji="0" lang="id-ID" sz="2000" b="0" i="0" u="none" strike="noStrike" cap="none" normalizeH="0" baseline="0" dirty="0">
                          <a:ln>
                            <a:noFill/>
                          </a:ln>
                          <a:solidFill>
                            <a:schemeClr val="tx1"/>
                          </a:solidFill>
                          <a:effectLst/>
                          <a:latin typeface="Tahoma" charset="0"/>
                        </a:rPr>
                        <a:t>2,915</a:t>
                      </a:r>
                      <a:endParaRPr kumimoji="0" lang="en-US" sz="2000" b="0" i="0" u="none" strike="noStrike" cap="none" normalizeH="0" baseline="0" dirty="0">
                        <a:ln>
                          <a:noFill/>
                        </a:ln>
                        <a:solidFill>
                          <a:schemeClr val="tx1"/>
                        </a:solidFill>
                        <a:effectLst/>
                        <a:latin typeface="Tahoma" charset="0"/>
                      </a:endParaRPr>
                    </a:p>
                    <a:p>
                      <a:pPr marL="0" marR="0" lvl="0" indent="0" algn="r" defTabSz="914400" rtl="0" eaLnBrk="1" fontAlgn="base" latinLnBrk="0" hangingPunct="1">
                        <a:lnSpc>
                          <a:spcPct val="120000"/>
                        </a:lnSpc>
                        <a:spcBef>
                          <a:spcPct val="0"/>
                        </a:spcBef>
                        <a:spcAft>
                          <a:spcPct val="0"/>
                        </a:spcAft>
                        <a:buClr>
                          <a:schemeClr val="tx2"/>
                        </a:buClr>
                        <a:buSzTx/>
                        <a:buFontTx/>
                        <a:buNone/>
                        <a:tabLst/>
                      </a:pPr>
                      <a:r>
                        <a:rPr kumimoji="0" lang="en-US" sz="2000" b="0" i="0" u="none" strike="noStrike" cap="none" normalizeH="0" baseline="0" dirty="0">
                          <a:ln>
                            <a:noFill/>
                          </a:ln>
                          <a:solidFill>
                            <a:schemeClr val="tx1"/>
                          </a:solidFill>
                          <a:effectLst/>
                          <a:latin typeface="Tahoma" charset="0"/>
                        </a:rPr>
                        <a:t>6</a:t>
                      </a:r>
                      <a:r>
                        <a:rPr kumimoji="0" lang="id-ID" sz="2000" b="0" i="0" u="none" strike="noStrike" cap="none" normalizeH="0" baseline="0" dirty="0">
                          <a:ln>
                            <a:noFill/>
                          </a:ln>
                          <a:solidFill>
                            <a:schemeClr val="tx1"/>
                          </a:solidFill>
                          <a:effectLst/>
                          <a:latin typeface="Tahoma" charset="0"/>
                        </a:rPr>
                        <a:t>2</a:t>
                      </a:r>
                      <a:r>
                        <a:rPr kumimoji="0" lang="en-US" sz="2000" b="0" i="0" u="none" strike="noStrike" cap="none" normalizeH="0" baseline="0" dirty="0">
                          <a:ln>
                            <a:noFill/>
                          </a:ln>
                          <a:solidFill>
                            <a:schemeClr val="tx1"/>
                          </a:solidFill>
                          <a:effectLst/>
                          <a:latin typeface="Tahoma" charset="0"/>
                        </a:rPr>
                        <a:t>,</a:t>
                      </a:r>
                      <a:r>
                        <a:rPr kumimoji="0" lang="id-ID" sz="2000" b="0" i="0" u="none" strike="noStrike" cap="none" normalizeH="0" baseline="0" dirty="0">
                          <a:ln>
                            <a:noFill/>
                          </a:ln>
                          <a:solidFill>
                            <a:schemeClr val="tx1"/>
                          </a:solidFill>
                          <a:effectLst/>
                          <a:latin typeface="Tahoma" charset="0"/>
                        </a:rPr>
                        <a:t>498</a:t>
                      </a:r>
                      <a:endParaRPr kumimoji="0" lang="en-US" sz="2000" b="0" i="0" u="none" strike="noStrike" cap="none" normalizeH="0" baseline="0" dirty="0">
                        <a:ln>
                          <a:noFill/>
                        </a:ln>
                        <a:solidFill>
                          <a:schemeClr val="tx1"/>
                        </a:solidFill>
                        <a:effectLst/>
                        <a:latin typeface="Tahoma" charset="0"/>
                      </a:endParaRPr>
                    </a:p>
                    <a:p>
                      <a:pPr marL="0" marR="0" lvl="0" indent="0" algn="r" defTabSz="914400" rtl="0" eaLnBrk="1" fontAlgn="base" latinLnBrk="0" hangingPunct="1">
                        <a:lnSpc>
                          <a:spcPct val="120000"/>
                        </a:lnSpc>
                        <a:spcBef>
                          <a:spcPct val="0"/>
                        </a:spcBef>
                        <a:spcAft>
                          <a:spcPct val="0"/>
                        </a:spcAft>
                        <a:buClr>
                          <a:schemeClr val="tx2"/>
                        </a:buClr>
                        <a:buSzTx/>
                        <a:buFontTx/>
                        <a:buNone/>
                        <a:tabLst/>
                      </a:pPr>
                      <a:r>
                        <a:rPr kumimoji="0" lang="en-US" sz="2000" b="0" i="0" u="none" strike="noStrike" cap="none" normalizeH="0" baseline="0" dirty="0">
                          <a:ln>
                            <a:noFill/>
                          </a:ln>
                          <a:solidFill>
                            <a:schemeClr val="tx1"/>
                          </a:solidFill>
                          <a:effectLst/>
                          <a:latin typeface="Tahoma" charset="0"/>
                        </a:rPr>
                        <a:t>1</a:t>
                      </a:r>
                      <a:r>
                        <a:rPr kumimoji="0" lang="id-ID" sz="2000" b="0" i="0" u="none" strike="noStrike" cap="none" normalizeH="0" baseline="0" dirty="0">
                          <a:ln>
                            <a:noFill/>
                          </a:ln>
                          <a:solidFill>
                            <a:schemeClr val="tx1"/>
                          </a:solidFill>
                          <a:effectLst/>
                          <a:latin typeface="Tahoma" charset="0"/>
                        </a:rPr>
                        <a:t>48,699</a:t>
                      </a:r>
                      <a:endParaRPr kumimoji="0" lang="en-US" sz="2000" b="0" i="0" u="none" strike="noStrike" cap="none" normalizeH="0" baseline="0" dirty="0">
                        <a:ln>
                          <a:noFill/>
                        </a:ln>
                        <a:solidFill>
                          <a:schemeClr val="tx1"/>
                        </a:solidFill>
                        <a:effectLst/>
                        <a:latin typeface="Tahoma" charset="0"/>
                      </a:endParaRPr>
                    </a:p>
                    <a:p>
                      <a:pPr marL="0" marR="0" lvl="0" indent="0" algn="r" defTabSz="914400" rtl="0" eaLnBrk="1" fontAlgn="base" latinLnBrk="0" hangingPunct="1">
                        <a:lnSpc>
                          <a:spcPct val="120000"/>
                        </a:lnSpc>
                        <a:spcBef>
                          <a:spcPct val="0"/>
                        </a:spcBef>
                        <a:spcAft>
                          <a:spcPct val="0"/>
                        </a:spcAft>
                        <a:buClr>
                          <a:schemeClr val="tx2"/>
                        </a:buClr>
                        <a:buSzTx/>
                        <a:buFontTx/>
                        <a:buNone/>
                        <a:tabLst/>
                      </a:pPr>
                      <a:r>
                        <a:rPr kumimoji="0" lang="en-US" sz="2000" b="0" i="0" u="none" strike="noStrike" cap="none" normalizeH="0" baseline="0" dirty="0">
                          <a:ln>
                            <a:noFill/>
                          </a:ln>
                          <a:solidFill>
                            <a:schemeClr val="tx1"/>
                          </a:solidFill>
                          <a:effectLst/>
                          <a:latin typeface="Tahoma" charset="0"/>
                        </a:rPr>
                        <a:t>15,</a:t>
                      </a:r>
                      <a:r>
                        <a:rPr kumimoji="0" lang="id-ID" sz="2000" b="0" i="0" u="none" strike="noStrike" cap="none" normalizeH="0" baseline="0" dirty="0">
                          <a:ln>
                            <a:noFill/>
                          </a:ln>
                          <a:solidFill>
                            <a:schemeClr val="tx1"/>
                          </a:solidFill>
                          <a:effectLst/>
                          <a:latin typeface="Tahoma" charset="0"/>
                        </a:rPr>
                        <a:t>747</a:t>
                      </a:r>
                      <a:endParaRPr kumimoji="0" lang="en-US" sz="2000" b="0" i="0" u="none" strike="noStrike" cap="none" normalizeH="0" baseline="0" dirty="0">
                        <a:ln>
                          <a:noFill/>
                        </a:ln>
                        <a:solidFill>
                          <a:schemeClr val="tx1"/>
                        </a:solidFill>
                        <a:effectLst/>
                        <a:latin typeface="Tahoma" charset="0"/>
                      </a:endParaRPr>
                    </a:p>
                    <a:p>
                      <a:pPr marL="0" marR="0" lvl="0" indent="0" algn="r" defTabSz="914400" rtl="0" eaLnBrk="1" fontAlgn="base" latinLnBrk="0" hangingPunct="1">
                        <a:lnSpc>
                          <a:spcPct val="120000"/>
                        </a:lnSpc>
                        <a:spcBef>
                          <a:spcPct val="0"/>
                        </a:spcBef>
                        <a:spcAft>
                          <a:spcPct val="0"/>
                        </a:spcAft>
                        <a:buClr>
                          <a:schemeClr val="tx2"/>
                        </a:buClr>
                        <a:buSzTx/>
                        <a:buFontTx/>
                        <a:buNone/>
                        <a:tabLst/>
                      </a:pPr>
                      <a:r>
                        <a:rPr kumimoji="0" lang="en-US" sz="2000" b="0" i="0" u="none" strike="noStrike" cap="none" normalizeH="0" baseline="0" dirty="0">
                          <a:ln>
                            <a:noFill/>
                          </a:ln>
                          <a:solidFill>
                            <a:schemeClr val="tx1"/>
                          </a:solidFill>
                          <a:effectLst/>
                          <a:latin typeface="Tahoma" charset="0"/>
                        </a:rPr>
                        <a:t>3</a:t>
                      </a:r>
                      <a:r>
                        <a:rPr kumimoji="0" lang="id-ID" sz="2000" b="0" i="0" u="none" strike="noStrike" cap="none" normalizeH="0" baseline="0" dirty="0">
                          <a:ln>
                            <a:noFill/>
                          </a:ln>
                          <a:solidFill>
                            <a:schemeClr val="tx1"/>
                          </a:solidFill>
                          <a:effectLst/>
                          <a:latin typeface="Tahoma" charset="0"/>
                        </a:rPr>
                        <a:t>70,977</a:t>
                      </a:r>
                      <a:endParaRPr kumimoji="0" lang="en-US" sz="2000" b="0" i="0" u="none" strike="noStrike" cap="none" normalizeH="0" baseline="0" dirty="0">
                        <a:ln>
                          <a:noFill/>
                        </a:ln>
                        <a:solidFill>
                          <a:schemeClr val="tx1"/>
                        </a:solidFill>
                        <a:effectLst/>
                        <a:latin typeface="Tahoma"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Tx/>
                        <a:buFontTx/>
                        <a:buNone/>
                        <a:tabLst/>
                      </a:pPr>
                      <a:r>
                        <a:rPr kumimoji="0" lang="en-US" sz="2000" b="0" i="0" u="none" strike="noStrike" cap="none" normalizeH="0" baseline="0" dirty="0">
                          <a:ln>
                            <a:noFill/>
                          </a:ln>
                          <a:solidFill>
                            <a:schemeClr val="tx1"/>
                          </a:solidFill>
                          <a:effectLst/>
                          <a:latin typeface="Arial" charset="0"/>
                        </a:rPr>
                        <a:t>5,</a:t>
                      </a:r>
                      <a:r>
                        <a:rPr kumimoji="0" lang="id-ID" sz="2000" b="0" i="0" u="none" strike="noStrike" cap="none" normalizeH="0" baseline="0" dirty="0">
                          <a:ln>
                            <a:noFill/>
                          </a:ln>
                          <a:solidFill>
                            <a:schemeClr val="tx1"/>
                          </a:solidFill>
                          <a:effectLst/>
                          <a:latin typeface="Arial" charset="0"/>
                        </a:rPr>
                        <a:t>28</a:t>
                      </a:r>
                      <a:endParaRPr kumimoji="0" lang="en-US" sz="2000" b="0" i="0" u="none" strike="noStrike" cap="none" normalizeH="0" baseline="0" dirty="0">
                        <a:ln>
                          <a:noFill/>
                        </a:ln>
                        <a:solidFill>
                          <a:schemeClr val="tx1"/>
                        </a:solidFill>
                        <a:effectLst/>
                        <a:latin typeface="Arial" charset="0"/>
                      </a:endParaRPr>
                    </a:p>
                    <a:p>
                      <a:pPr marL="0" marR="0" lvl="0" indent="0" algn="r" defTabSz="914400" rtl="0" eaLnBrk="1" fontAlgn="base" latinLnBrk="0" hangingPunct="1">
                        <a:lnSpc>
                          <a:spcPct val="100000"/>
                        </a:lnSpc>
                        <a:spcBef>
                          <a:spcPct val="20000"/>
                        </a:spcBef>
                        <a:spcAft>
                          <a:spcPct val="0"/>
                        </a:spcAft>
                        <a:buClr>
                          <a:schemeClr val="tx2"/>
                        </a:buClr>
                        <a:buSzTx/>
                        <a:buFontTx/>
                        <a:buNone/>
                        <a:tabLst/>
                      </a:pPr>
                      <a:r>
                        <a:rPr kumimoji="0" lang="en-US" sz="2000" b="0" i="0" u="none" strike="noStrike" cap="none" normalizeH="0" baseline="0" dirty="0">
                          <a:ln>
                            <a:noFill/>
                          </a:ln>
                          <a:solidFill>
                            <a:schemeClr val="tx1"/>
                          </a:solidFill>
                          <a:effectLst/>
                          <a:latin typeface="Arial" charset="0"/>
                        </a:rPr>
                        <a:t>2,</a:t>
                      </a:r>
                      <a:r>
                        <a:rPr kumimoji="0" lang="id-ID" sz="2000" b="0" i="0" u="none" strike="noStrike" cap="none" normalizeH="0" baseline="0" dirty="0">
                          <a:ln>
                            <a:noFill/>
                          </a:ln>
                          <a:solidFill>
                            <a:schemeClr val="tx1"/>
                          </a:solidFill>
                          <a:effectLst/>
                          <a:latin typeface="Arial" charset="0"/>
                        </a:rPr>
                        <a:t>12</a:t>
                      </a:r>
                      <a:endParaRPr kumimoji="0" lang="en-US" sz="2000" b="0" i="0" u="none" strike="noStrike" cap="none" normalizeH="0" baseline="0" dirty="0">
                        <a:ln>
                          <a:noFill/>
                        </a:ln>
                        <a:solidFill>
                          <a:schemeClr val="tx1"/>
                        </a:solidFill>
                        <a:effectLst/>
                        <a:latin typeface="Arial" charset="0"/>
                      </a:endParaRPr>
                    </a:p>
                    <a:p>
                      <a:pPr marL="0" marR="0" lvl="0" indent="0" algn="r" defTabSz="914400" rtl="0" eaLnBrk="1" fontAlgn="base" latinLnBrk="0" hangingPunct="1">
                        <a:lnSpc>
                          <a:spcPct val="100000"/>
                        </a:lnSpc>
                        <a:spcBef>
                          <a:spcPct val="20000"/>
                        </a:spcBef>
                        <a:spcAft>
                          <a:spcPct val="0"/>
                        </a:spcAft>
                        <a:buClr>
                          <a:schemeClr val="tx2"/>
                        </a:buClr>
                        <a:buSzTx/>
                        <a:buFontTx/>
                        <a:buNone/>
                        <a:tabLst/>
                      </a:pPr>
                      <a:r>
                        <a:rPr kumimoji="0" lang="en-US" sz="2000" b="0" i="0" u="none" strike="noStrike" cap="none" normalizeH="0" baseline="0" dirty="0">
                          <a:ln>
                            <a:noFill/>
                          </a:ln>
                          <a:solidFill>
                            <a:schemeClr val="tx1"/>
                          </a:solidFill>
                          <a:effectLst/>
                          <a:latin typeface="Arial" charset="0"/>
                        </a:rPr>
                        <a:t>2</a:t>
                      </a:r>
                      <a:r>
                        <a:rPr kumimoji="0" lang="id-ID" sz="2000" b="0" i="0" u="none" strike="noStrike" cap="none" normalizeH="0" baseline="0" dirty="0">
                          <a:ln>
                            <a:noFill/>
                          </a:ln>
                          <a:solidFill>
                            <a:schemeClr val="tx1"/>
                          </a:solidFill>
                          <a:effectLst/>
                          <a:latin typeface="Arial" charset="0"/>
                        </a:rPr>
                        <a:t>1</a:t>
                      </a:r>
                      <a:r>
                        <a:rPr kumimoji="0" lang="en-US" sz="2000" b="0" i="0" u="none" strike="noStrike" cap="none" normalizeH="0" baseline="0" dirty="0">
                          <a:ln>
                            <a:noFill/>
                          </a:ln>
                          <a:solidFill>
                            <a:schemeClr val="tx1"/>
                          </a:solidFill>
                          <a:effectLst/>
                          <a:latin typeface="Arial" charset="0"/>
                        </a:rPr>
                        <a:t>,</a:t>
                      </a:r>
                      <a:r>
                        <a:rPr kumimoji="0" lang="id-ID" sz="2000" b="0" i="0" u="none" strike="noStrike" cap="none" normalizeH="0" baseline="0" dirty="0">
                          <a:ln>
                            <a:noFill/>
                          </a:ln>
                          <a:solidFill>
                            <a:schemeClr val="tx1"/>
                          </a:solidFill>
                          <a:effectLst/>
                          <a:latin typeface="Arial" charset="0"/>
                        </a:rPr>
                        <a:t>00</a:t>
                      </a:r>
                      <a:endParaRPr kumimoji="0" lang="en-US" sz="2000" b="0" i="0" u="none" strike="noStrike" cap="none" normalizeH="0" baseline="0" dirty="0">
                        <a:ln>
                          <a:noFill/>
                        </a:ln>
                        <a:solidFill>
                          <a:schemeClr val="tx1"/>
                        </a:solidFill>
                        <a:effectLst/>
                        <a:latin typeface="Arial" charset="0"/>
                      </a:endParaRPr>
                    </a:p>
                    <a:p>
                      <a:pPr marL="0" marR="0" lvl="0" indent="0" algn="r" defTabSz="914400" rtl="0" eaLnBrk="1" fontAlgn="base" latinLnBrk="0" hangingPunct="1">
                        <a:lnSpc>
                          <a:spcPct val="100000"/>
                        </a:lnSpc>
                        <a:spcBef>
                          <a:spcPct val="20000"/>
                        </a:spcBef>
                        <a:spcAft>
                          <a:spcPct val="0"/>
                        </a:spcAft>
                        <a:buClr>
                          <a:schemeClr val="tx2"/>
                        </a:buClr>
                        <a:buSzTx/>
                        <a:buFontTx/>
                        <a:buNone/>
                        <a:tabLst/>
                      </a:pPr>
                      <a:r>
                        <a:rPr kumimoji="0" lang="en-US" sz="2000" b="0" i="0" u="none" strike="noStrike" cap="none" normalizeH="0" baseline="0" dirty="0">
                          <a:ln>
                            <a:noFill/>
                          </a:ln>
                          <a:solidFill>
                            <a:schemeClr val="tx1"/>
                          </a:solidFill>
                          <a:effectLst/>
                          <a:latin typeface="Arial" charset="0"/>
                        </a:rPr>
                        <a:t>1,</a:t>
                      </a:r>
                      <a:r>
                        <a:rPr kumimoji="0" lang="id-ID" sz="2000" b="0" i="0" u="none" strike="noStrike" cap="none" normalizeH="0" baseline="0" dirty="0">
                          <a:ln>
                            <a:noFill/>
                          </a:ln>
                          <a:solidFill>
                            <a:schemeClr val="tx1"/>
                          </a:solidFill>
                          <a:effectLst/>
                          <a:latin typeface="Arial" charset="0"/>
                        </a:rPr>
                        <a:t>51</a:t>
                      </a:r>
                      <a:endParaRPr kumimoji="0" lang="en-US" sz="2000" b="0" i="0" u="none" strike="noStrike" cap="none" normalizeH="0" baseline="0" dirty="0">
                        <a:ln>
                          <a:noFill/>
                        </a:ln>
                        <a:solidFill>
                          <a:schemeClr val="tx1"/>
                        </a:solidFill>
                        <a:effectLst/>
                        <a:latin typeface="Arial" charset="0"/>
                      </a:endParaRPr>
                    </a:p>
                    <a:p>
                      <a:pPr marL="0" marR="0" lvl="0" indent="0" algn="r" defTabSz="914400" rtl="0" eaLnBrk="1" fontAlgn="base" latinLnBrk="0" hangingPunct="1">
                        <a:lnSpc>
                          <a:spcPct val="100000"/>
                        </a:lnSpc>
                        <a:spcBef>
                          <a:spcPct val="20000"/>
                        </a:spcBef>
                        <a:spcAft>
                          <a:spcPct val="0"/>
                        </a:spcAft>
                        <a:buClr>
                          <a:schemeClr val="tx2"/>
                        </a:buClr>
                        <a:buSzTx/>
                        <a:buFontTx/>
                        <a:buNone/>
                        <a:tabLst/>
                      </a:pPr>
                      <a:r>
                        <a:rPr kumimoji="0" lang="en-US" sz="2000" b="0" i="0" u="none" strike="noStrike" cap="none" normalizeH="0" baseline="0" dirty="0">
                          <a:ln>
                            <a:noFill/>
                          </a:ln>
                          <a:solidFill>
                            <a:schemeClr val="tx1"/>
                          </a:solidFill>
                          <a:effectLst/>
                          <a:latin typeface="Arial" charset="0"/>
                        </a:rPr>
                        <a:t>4,</a:t>
                      </a:r>
                      <a:r>
                        <a:rPr kumimoji="0" lang="id-ID" sz="2000" b="0" i="0" u="none" strike="noStrike" cap="none" normalizeH="0" baseline="0" dirty="0">
                          <a:ln>
                            <a:noFill/>
                          </a:ln>
                          <a:solidFill>
                            <a:schemeClr val="tx1"/>
                          </a:solidFill>
                          <a:effectLst/>
                          <a:latin typeface="Arial" charset="0"/>
                        </a:rPr>
                        <a:t>48</a:t>
                      </a:r>
                      <a:endParaRPr kumimoji="0" lang="en-US" sz="2000" b="0" i="0" u="none" strike="noStrike" cap="none" normalizeH="0" baseline="0" dirty="0">
                        <a:ln>
                          <a:noFill/>
                        </a:ln>
                        <a:solidFill>
                          <a:schemeClr val="tx1"/>
                        </a:solidFill>
                        <a:effectLst/>
                        <a:latin typeface="Arial" charset="0"/>
                      </a:endParaRPr>
                    </a:p>
                    <a:p>
                      <a:pPr marL="0" marR="0" lvl="0" indent="0" algn="r" defTabSz="914400" rtl="0" eaLnBrk="1" fontAlgn="base" latinLnBrk="0" hangingPunct="1">
                        <a:lnSpc>
                          <a:spcPct val="100000"/>
                        </a:lnSpc>
                        <a:spcBef>
                          <a:spcPct val="20000"/>
                        </a:spcBef>
                        <a:spcAft>
                          <a:spcPct val="0"/>
                        </a:spcAft>
                        <a:buClr>
                          <a:schemeClr val="tx2"/>
                        </a:buClr>
                        <a:buSzTx/>
                        <a:buFontTx/>
                        <a:buNone/>
                        <a:tabLst/>
                      </a:pPr>
                      <a:r>
                        <a:rPr kumimoji="0" lang="en-US" sz="2000" b="0" i="0" u="none" strike="noStrike" cap="none" normalizeH="0" baseline="0" dirty="0">
                          <a:ln>
                            <a:noFill/>
                          </a:ln>
                          <a:solidFill>
                            <a:schemeClr val="tx1"/>
                          </a:solidFill>
                          <a:effectLst/>
                          <a:latin typeface="Arial" charset="0"/>
                        </a:rPr>
                        <a:t>19,</a:t>
                      </a:r>
                      <a:r>
                        <a:rPr kumimoji="0" lang="id-ID" sz="2000" b="0" i="0" u="none" strike="noStrike" cap="none" normalizeH="0" baseline="0" dirty="0">
                          <a:ln>
                            <a:noFill/>
                          </a:ln>
                          <a:solidFill>
                            <a:schemeClr val="tx1"/>
                          </a:solidFill>
                          <a:effectLst/>
                          <a:latin typeface="Arial" charset="0"/>
                        </a:rPr>
                        <a:t>50</a:t>
                      </a:r>
                      <a:endParaRPr kumimoji="0" lang="en-US" sz="2000" b="0" i="0" u="none" strike="noStrike" cap="none" normalizeH="0" baseline="0" dirty="0">
                        <a:ln>
                          <a:noFill/>
                        </a:ln>
                        <a:solidFill>
                          <a:schemeClr val="tx1"/>
                        </a:solidFill>
                        <a:effectLst/>
                        <a:latin typeface="Arial" charset="0"/>
                      </a:endParaRPr>
                    </a:p>
                    <a:p>
                      <a:pPr marL="0" marR="0" lvl="0" indent="0" algn="r" defTabSz="914400" rtl="0" eaLnBrk="1" fontAlgn="base" latinLnBrk="0" hangingPunct="1">
                        <a:lnSpc>
                          <a:spcPct val="100000"/>
                        </a:lnSpc>
                        <a:spcBef>
                          <a:spcPct val="20000"/>
                        </a:spcBef>
                        <a:spcAft>
                          <a:spcPct val="0"/>
                        </a:spcAft>
                        <a:buClr>
                          <a:schemeClr val="tx2"/>
                        </a:buClr>
                        <a:buSzTx/>
                        <a:buFontTx/>
                        <a:buNone/>
                        <a:tabLst/>
                      </a:pPr>
                      <a:r>
                        <a:rPr kumimoji="0" lang="en-US" sz="2000" b="0" i="0" u="none" strike="noStrike" cap="none" normalizeH="0" baseline="0" dirty="0">
                          <a:ln>
                            <a:noFill/>
                          </a:ln>
                          <a:solidFill>
                            <a:schemeClr val="tx1"/>
                          </a:solidFill>
                          <a:effectLst/>
                          <a:latin typeface="Arial" charset="0"/>
                        </a:rPr>
                        <a:t>4,</a:t>
                      </a:r>
                      <a:r>
                        <a:rPr kumimoji="0" lang="id-ID" sz="2000" b="0" i="0" u="none" strike="noStrike" cap="none" normalizeH="0" baseline="0" dirty="0">
                          <a:ln>
                            <a:noFill/>
                          </a:ln>
                          <a:solidFill>
                            <a:schemeClr val="tx1"/>
                          </a:solidFill>
                          <a:effectLst/>
                          <a:latin typeface="Arial" charset="0"/>
                        </a:rPr>
                        <a:t>82</a:t>
                      </a:r>
                      <a:endParaRPr kumimoji="0" lang="en-US" sz="2000" b="0" i="0" u="none" strike="noStrike" cap="none" normalizeH="0" baseline="0" dirty="0">
                        <a:ln>
                          <a:noFill/>
                        </a:ln>
                        <a:solidFill>
                          <a:schemeClr val="tx1"/>
                        </a:solidFill>
                        <a:effectLst/>
                        <a:latin typeface="Arial" charset="0"/>
                      </a:endParaRPr>
                    </a:p>
                    <a:p>
                      <a:pPr marL="0" marR="0" lvl="0" indent="0" algn="r" defTabSz="914400" rtl="0" eaLnBrk="1" fontAlgn="base" latinLnBrk="0" hangingPunct="1">
                        <a:lnSpc>
                          <a:spcPct val="100000"/>
                        </a:lnSpc>
                        <a:spcBef>
                          <a:spcPct val="20000"/>
                        </a:spcBef>
                        <a:spcAft>
                          <a:spcPct val="0"/>
                        </a:spcAft>
                        <a:buClr>
                          <a:schemeClr val="tx2"/>
                        </a:buClr>
                        <a:buSzTx/>
                        <a:buFontTx/>
                        <a:buNone/>
                        <a:tabLst/>
                      </a:pPr>
                      <a:r>
                        <a:rPr kumimoji="0" lang="en-US" sz="2000" b="0" i="0" u="none" strike="noStrike" cap="none" normalizeH="0" baseline="0" dirty="0">
                          <a:ln>
                            <a:noFill/>
                          </a:ln>
                          <a:solidFill>
                            <a:schemeClr val="tx1"/>
                          </a:solidFill>
                          <a:effectLst/>
                          <a:latin typeface="Arial" charset="0"/>
                        </a:rPr>
                        <a:t>1</a:t>
                      </a:r>
                      <a:r>
                        <a:rPr kumimoji="0" lang="id-ID" sz="2000" b="0" i="0" u="none" strike="noStrike" cap="none" normalizeH="0" baseline="0" dirty="0">
                          <a:ln>
                            <a:noFill/>
                          </a:ln>
                          <a:solidFill>
                            <a:schemeClr val="tx1"/>
                          </a:solidFill>
                          <a:effectLst/>
                          <a:latin typeface="Arial" charset="0"/>
                        </a:rPr>
                        <a:t>1,47</a:t>
                      </a:r>
                      <a:endParaRPr kumimoji="0" lang="en-US" sz="2000" b="0" i="0" u="none" strike="noStrike" cap="none" normalizeH="0" baseline="0" dirty="0">
                        <a:ln>
                          <a:noFill/>
                        </a:ln>
                        <a:solidFill>
                          <a:schemeClr val="tx1"/>
                        </a:solidFill>
                        <a:effectLst/>
                        <a:latin typeface="Arial" charset="0"/>
                      </a:endParaRPr>
                    </a:p>
                    <a:p>
                      <a:pPr marL="0" marR="0" lvl="0" indent="0" algn="r" defTabSz="914400" rtl="0" eaLnBrk="1" fontAlgn="base" latinLnBrk="0" hangingPunct="1">
                        <a:lnSpc>
                          <a:spcPct val="100000"/>
                        </a:lnSpc>
                        <a:spcBef>
                          <a:spcPct val="20000"/>
                        </a:spcBef>
                        <a:spcAft>
                          <a:spcPct val="0"/>
                        </a:spcAft>
                        <a:buClr>
                          <a:schemeClr val="tx2"/>
                        </a:buClr>
                        <a:buSzTx/>
                        <a:buFontTx/>
                        <a:buNone/>
                        <a:tabLst/>
                      </a:pPr>
                      <a:r>
                        <a:rPr kumimoji="0" lang="en-US" sz="2000" b="0" i="0" u="none" strike="noStrike" cap="none" normalizeH="0" baseline="0" dirty="0">
                          <a:ln>
                            <a:noFill/>
                          </a:ln>
                          <a:solidFill>
                            <a:schemeClr val="tx1"/>
                          </a:solidFill>
                          <a:effectLst/>
                          <a:latin typeface="Arial" charset="0"/>
                        </a:rPr>
                        <a:t>1,</a:t>
                      </a:r>
                      <a:r>
                        <a:rPr kumimoji="0" lang="id-ID" sz="2000" b="0" i="0" u="none" strike="noStrike" cap="none" normalizeH="0" baseline="0" dirty="0">
                          <a:ln>
                            <a:noFill/>
                          </a:ln>
                          <a:solidFill>
                            <a:schemeClr val="tx1"/>
                          </a:solidFill>
                          <a:effectLst/>
                          <a:latin typeface="Arial" charset="0"/>
                        </a:rPr>
                        <a:t>21</a:t>
                      </a:r>
                      <a:endParaRPr kumimoji="0" lang="en-US" sz="2000" b="0" i="0" u="none" strike="noStrike" cap="none" normalizeH="0" baseline="0" dirty="0">
                        <a:ln>
                          <a:noFill/>
                        </a:ln>
                        <a:solidFill>
                          <a:schemeClr val="tx1"/>
                        </a:solidFill>
                        <a:effectLst/>
                        <a:latin typeface="Arial" charset="0"/>
                      </a:endParaRPr>
                    </a:p>
                    <a:p>
                      <a:pPr marL="0" marR="0" lvl="0" indent="0" algn="r" defTabSz="914400" rtl="0" eaLnBrk="1" fontAlgn="base" latinLnBrk="0" hangingPunct="1">
                        <a:lnSpc>
                          <a:spcPct val="100000"/>
                        </a:lnSpc>
                        <a:spcBef>
                          <a:spcPct val="20000"/>
                        </a:spcBef>
                        <a:spcAft>
                          <a:spcPct val="0"/>
                        </a:spcAft>
                        <a:buClr>
                          <a:schemeClr val="tx2"/>
                        </a:buClr>
                        <a:buSzTx/>
                        <a:buFontTx/>
                        <a:buNone/>
                        <a:tabLst/>
                      </a:pPr>
                      <a:r>
                        <a:rPr kumimoji="0" lang="en-US" sz="2000" b="0" i="0" u="none" strike="noStrike" cap="none" normalizeH="0" baseline="0" dirty="0">
                          <a:ln>
                            <a:noFill/>
                          </a:ln>
                          <a:solidFill>
                            <a:schemeClr val="tx1"/>
                          </a:solidFill>
                          <a:effectLst/>
                          <a:latin typeface="Arial" charset="0"/>
                        </a:rPr>
                        <a:t>2</a:t>
                      </a:r>
                      <a:r>
                        <a:rPr kumimoji="0" lang="id-ID" sz="2000" b="0" i="0" u="none" strike="noStrike" cap="none" normalizeH="0" baseline="0" dirty="0">
                          <a:ln>
                            <a:noFill/>
                          </a:ln>
                          <a:solidFill>
                            <a:schemeClr val="tx1"/>
                          </a:solidFill>
                          <a:effectLst/>
                          <a:latin typeface="Arial" charset="0"/>
                        </a:rPr>
                        <a:t>8</a:t>
                      </a:r>
                      <a:r>
                        <a:rPr kumimoji="0" lang="en-US" sz="2000" b="0" i="0" u="none" strike="noStrike" cap="none" normalizeH="0" baseline="0" dirty="0">
                          <a:ln>
                            <a:noFill/>
                          </a:ln>
                          <a:solidFill>
                            <a:schemeClr val="tx1"/>
                          </a:solidFill>
                          <a:effectLst/>
                          <a:latin typeface="Arial" charset="0"/>
                        </a:rPr>
                        <a:t>,</a:t>
                      </a:r>
                      <a:r>
                        <a:rPr kumimoji="0" lang="id-ID" sz="2000" b="0" i="0" u="none" strike="noStrike" cap="none" normalizeH="0" baseline="0" dirty="0">
                          <a:ln>
                            <a:noFill/>
                          </a:ln>
                          <a:solidFill>
                            <a:schemeClr val="tx1"/>
                          </a:solidFill>
                          <a:effectLst/>
                          <a:latin typeface="Arial" charset="0"/>
                        </a:rPr>
                        <a:t>60</a:t>
                      </a:r>
                      <a:endParaRPr kumimoji="0" lang="en-US" sz="2000" b="0" i="0" u="none" strike="noStrike" cap="none" normalizeH="0" baseline="0" dirty="0">
                        <a:ln>
                          <a:noFill/>
                        </a:ln>
                        <a:solidFill>
                          <a:schemeClr val="tx1"/>
                        </a:solidFill>
                        <a:effectLst/>
                        <a:latin typeface="Arial" charset="0"/>
                      </a:endParaRP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284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a:ln>
                            <a:noFill/>
                          </a:ln>
                          <a:solidFill>
                            <a:schemeClr val="tx1"/>
                          </a:solidFill>
                          <a:effectLst/>
                          <a:latin typeface="Arial" charset="0"/>
                        </a:rPr>
                        <a:t>Total</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charset="0"/>
                        </a:rPr>
                        <a:t>1.</a:t>
                      </a:r>
                      <a:r>
                        <a:rPr kumimoji="0" lang="id-ID" sz="2000" b="1" i="0" u="none" strike="noStrike" cap="none" normalizeH="0" baseline="0" dirty="0">
                          <a:ln>
                            <a:noFill/>
                          </a:ln>
                          <a:solidFill>
                            <a:schemeClr val="tx1"/>
                          </a:solidFill>
                          <a:effectLst/>
                          <a:latin typeface="Arial" charset="0"/>
                        </a:rPr>
                        <a:t>296,926</a:t>
                      </a:r>
                      <a:endParaRPr kumimoji="0" lang="en-US" sz="2000" b="1" i="0" u="none" strike="noStrike" cap="none" normalizeH="0" baseline="0" dirty="0">
                        <a:ln>
                          <a:noFill/>
                        </a:ln>
                        <a:solidFill>
                          <a:schemeClr val="tx1"/>
                        </a:solidFill>
                        <a:effectLst/>
                        <a:latin typeface="Arial"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Tx/>
                        <a:buFontTx/>
                        <a:buNone/>
                        <a:tabLst/>
                      </a:pPr>
                      <a:r>
                        <a:rPr kumimoji="0" lang="en-US" sz="2000" b="1" i="0" u="none" strike="noStrike" cap="none" normalizeH="0" baseline="0" dirty="0">
                          <a:ln>
                            <a:noFill/>
                          </a:ln>
                          <a:solidFill>
                            <a:schemeClr val="tx1"/>
                          </a:solidFill>
                          <a:effectLst/>
                          <a:latin typeface="Arial" charset="0"/>
                        </a:rPr>
                        <a:t>100</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4357" name="Rectangle 20"/>
          <p:cNvSpPr>
            <a:spLocks noChangeArrowheads="1"/>
          </p:cNvSpPr>
          <p:nvPr/>
        </p:nvSpPr>
        <p:spPr bwMode="auto">
          <a:xfrm>
            <a:off x="0" y="361950"/>
            <a:ext cx="891540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defRPr/>
            </a:pPr>
            <a:r>
              <a:rPr kumimoji="0" lang="en-US" altLang="id-ID" sz="2400" b="1" i="0" u="none" strike="noStrike" kern="1200" cap="none" spc="0" normalizeH="0" baseline="0" noProof="0" dirty="0">
                <a:ln>
                  <a:noFill/>
                </a:ln>
                <a:solidFill>
                  <a:srgbClr val="FFFFFF"/>
                </a:solidFill>
                <a:effectLst/>
                <a:uLnTx/>
                <a:uFillTx/>
                <a:latin typeface="Tahoma" panose="020B0604030504040204" pitchFamily="34" charset="0"/>
                <a:ea typeface="+mn-ea"/>
                <a:cs typeface="Arial" panose="020B0604020202020204" pitchFamily="34" charset="0"/>
              </a:rPr>
              <a:t> </a:t>
            </a:r>
            <a:r>
              <a:rPr kumimoji="0" lang="id-ID" altLang="id-ID" sz="2400" b="1" i="0" u="none" strike="noStrike" kern="1200" cap="none" spc="0" normalizeH="0" baseline="0" noProof="0" dirty="0">
                <a:ln>
                  <a:noFill/>
                </a:ln>
                <a:solidFill>
                  <a:srgbClr val="FFFFFF"/>
                </a:solidFill>
                <a:effectLst/>
                <a:uLnTx/>
                <a:uFillTx/>
                <a:latin typeface="Tahoma" panose="020B0604030504040204" pitchFamily="34" charset="0"/>
                <a:ea typeface="+mn-ea"/>
                <a:cs typeface="Arial" panose="020B0604020202020204" pitchFamily="34" charset="0"/>
              </a:rPr>
              <a:t> Tabel 1 . </a:t>
            </a:r>
            <a:r>
              <a:rPr kumimoji="0" lang="en-US" altLang="id-ID" sz="2400" b="1" i="0" u="none" strike="noStrike" kern="1200" cap="none" spc="0" normalizeH="0" baseline="0" noProof="0" dirty="0" err="1">
                <a:ln>
                  <a:noFill/>
                </a:ln>
                <a:solidFill>
                  <a:srgbClr val="FFFFFF"/>
                </a:solidFill>
                <a:effectLst/>
                <a:uLnTx/>
                <a:uFillTx/>
                <a:latin typeface="Tahoma" panose="020B0604030504040204" pitchFamily="34" charset="0"/>
                <a:ea typeface="+mn-ea"/>
                <a:cs typeface="Arial" panose="020B0604020202020204" pitchFamily="34" charset="0"/>
              </a:rPr>
              <a:t>Portofolio</a:t>
            </a:r>
            <a:r>
              <a:rPr kumimoji="0" lang="en-US" altLang="id-ID" sz="2400" b="1" i="0" u="none" strike="noStrike" kern="1200" cap="none" spc="0" normalizeH="0" baseline="0" noProof="0" dirty="0">
                <a:ln>
                  <a:noFill/>
                </a:ln>
                <a:solidFill>
                  <a:srgbClr val="FFFFFF"/>
                </a:solidFill>
                <a:effectLst/>
                <a:uLnTx/>
                <a:uFillTx/>
                <a:latin typeface="Tahoma" panose="020B0604030504040204" pitchFamily="34" charset="0"/>
                <a:ea typeface="+mn-ea"/>
                <a:cs typeface="Arial" panose="020B0604020202020204" pitchFamily="34" charset="0"/>
              </a:rPr>
              <a:t> </a:t>
            </a:r>
            <a:r>
              <a:rPr kumimoji="0" lang="en-US" altLang="id-ID" sz="2400" b="1" i="0" u="none" strike="noStrike" kern="1200" cap="none" spc="0" normalizeH="0" baseline="0" noProof="0" dirty="0" err="1">
                <a:ln>
                  <a:noFill/>
                </a:ln>
                <a:solidFill>
                  <a:srgbClr val="FFFFFF"/>
                </a:solidFill>
                <a:effectLst/>
                <a:uLnTx/>
                <a:uFillTx/>
                <a:latin typeface="Tahoma" panose="020B0604030504040204" pitchFamily="34" charset="0"/>
                <a:ea typeface="+mn-ea"/>
                <a:cs typeface="Arial" panose="020B0604020202020204" pitchFamily="34" charset="0"/>
              </a:rPr>
              <a:t>Kredit</a:t>
            </a:r>
            <a:r>
              <a:rPr kumimoji="0" lang="en-US" altLang="id-ID" sz="2400" b="1" i="0" u="none" strike="noStrike" kern="1200" cap="none" spc="0" normalizeH="0" baseline="0" noProof="0" dirty="0">
                <a:ln>
                  <a:noFill/>
                </a:ln>
                <a:solidFill>
                  <a:srgbClr val="FFFFFF"/>
                </a:solidFill>
                <a:effectLst/>
                <a:uLnTx/>
                <a:uFillTx/>
                <a:latin typeface="Tahoma" panose="020B0604030504040204" pitchFamily="34" charset="0"/>
                <a:ea typeface="+mn-ea"/>
                <a:cs typeface="Arial" panose="020B0604020202020204" pitchFamily="34" charset="0"/>
              </a:rPr>
              <a:t> Nasional (</a:t>
            </a:r>
            <a:r>
              <a:rPr kumimoji="0" lang="id-ID" altLang="id-ID" sz="2400" b="1" i="0" u="none" strike="noStrike" kern="1200" cap="none" spc="0" normalizeH="0" baseline="0" noProof="0" dirty="0">
                <a:ln>
                  <a:noFill/>
                </a:ln>
                <a:solidFill>
                  <a:srgbClr val="FFFFFF"/>
                </a:solidFill>
                <a:effectLst/>
                <a:uLnTx/>
                <a:uFillTx/>
                <a:latin typeface="Tahoma" panose="020B0604030504040204" pitchFamily="34" charset="0"/>
                <a:ea typeface="+mn-ea"/>
                <a:cs typeface="Arial" panose="020B0604020202020204" pitchFamily="34" charset="0"/>
              </a:rPr>
              <a:t>Februari</a:t>
            </a:r>
            <a:r>
              <a:rPr kumimoji="0" lang="en-US" altLang="id-ID" sz="2400" b="1" i="0" u="none" strike="noStrike" kern="1200" cap="none" spc="0" normalizeH="0" baseline="0" noProof="0" dirty="0">
                <a:ln>
                  <a:noFill/>
                </a:ln>
                <a:solidFill>
                  <a:srgbClr val="FFFFFF"/>
                </a:solidFill>
                <a:effectLst/>
                <a:uLnTx/>
                <a:uFillTx/>
                <a:latin typeface="Tahoma" panose="020B0604030504040204" pitchFamily="34" charset="0"/>
                <a:ea typeface="+mn-ea"/>
                <a:cs typeface="Arial" panose="020B0604020202020204" pitchFamily="34" charset="0"/>
              </a:rPr>
              <a:t> 200</a:t>
            </a:r>
            <a:r>
              <a:rPr kumimoji="0" lang="id-ID" altLang="id-ID" sz="2400" b="1" i="0" u="none" strike="noStrike" kern="1200" cap="none" spc="0" normalizeH="0" baseline="0" noProof="0" dirty="0">
                <a:ln>
                  <a:noFill/>
                </a:ln>
                <a:solidFill>
                  <a:srgbClr val="FFFFFF"/>
                </a:solidFill>
                <a:effectLst/>
                <a:uLnTx/>
                <a:uFillTx/>
                <a:latin typeface="Tahoma" panose="020B0604030504040204" pitchFamily="34" charset="0"/>
                <a:ea typeface="+mn-ea"/>
                <a:cs typeface="Arial" panose="020B0604020202020204" pitchFamily="34" charset="0"/>
              </a:rPr>
              <a:t>9</a:t>
            </a:r>
            <a:r>
              <a:rPr kumimoji="0" lang="en-US" altLang="id-ID" sz="2400" b="1" i="0" u="none" strike="noStrike" kern="1200" cap="none" spc="0" normalizeH="0" baseline="0" noProof="0" dirty="0">
                <a:ln>
                  <a:noFill/>
                </a:ln>
                <a:solidFill>
                  <a:srgbClr val="FFFFFF"/>
                </a:solidFill>
                <a:effectLst/>
                <a:uLnTx/>
                <a:uFillTx/>
                <a:latin typeface="Tahoma" panose="020B0604030504040204" pitchFamily="34" charset="0"/>
                <a:ea typeface="+mn-ea"/>
                <a:cs typeface="Arial" panose="020B0604020202020204" pitchFamily="34" charset="0"/>
              </a:rPr>
              <a:t>)</a:t>
            </a:r>
          </a:p>
        </p:txBody>
      </p:sp>
      <p:sp>
        <p:nvSpPr>
          <p:cNvPr id="14358" name="Rectangle 21"/>
          <p:cNvSpPr>
            <a:spLocks noChangeArrowheads="1"/>
          </p:cNvSpPr>
          <p:nvPr/>
        </p:nvSpPr>
        <p:spPr bwMode="auto">
          <a:xfrm>
            <a:off x="5562600" y="1905000"/>
            <a:ext cx="3048000"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32" tIns="45716" rIns="91432" bIns="45716"/>
          <a:lstStyle>
            <a:lvl1pPr defTabSz="762000" eaLnBrk="0" hangingPunct="0">
              <a:tabLst>
                <a:tab pos="160338" algn="l"/>
                <a:tab pos="571500" algn="l"/>
              </a:tabLst>
              <a:defRPr>
                <a:solidFill>
                  <a:schemeClr val="tx1"/>
                </a:solidFill>
                <a:latin typeface="Arial" panose="020B0604020202020204" pitchFamily="34" charset="0"/>
                <a:cs typeface="Arial" panose="020B0604020202020204" pitchFamily="34" charset="0"/>
              </a:defRPr>
            </a:lvl1pPr>
            <a:lvl2pPr marL="742950" indent="-285750" defTabSz="762000" eaLnBrk="0" hangingPunct="0">
              <a:tabLst>
                <a:tab pos="160338" algn="l"/>
                <a:tab pos="571500" algn="l"/>
              </a:tabLst>
              <a:defRPr>
                <a:solidFill>
                  <a:schemeClr val="tx1"/>
                </a:solidFill>
                <a:latin typeface="Arial" panose="020B0604020202020204" pitchFamily="34" charset="0"/>
                <a:cs typeface="Arial" panose="020B0604020202020204" pitchFamily="34" charset="0"/>
              </a:defRPr>
            </a:lvl2pPr>
            <a:lvl3pPr marL="1143000" indent="-228600" defTabSz="762000" eaLnBrk="0" hangingPunct="0">
              <a:tabLst>
                <a:tab pos="160338" algn="l"/>
                <a:tab pos="571500" algn="l"/>
              </a:tabLst>
              <a:defRPr>
                <a:solidFill>
                  <a:schemeClr val="tx1"/>
                </a:solidFill>
                <a:latin typeface="Arial" panose="020B0604020202020204" pitchFamily="34" charset="0"/>
                <a:cs typeface="Arial" panose="020B0604020202020204" pitchFamily="34" charset="0"/>
              </a:defRPr>
            </a:lvl3pPr>
            <a:lvl4pPr marL="1600200" indent="-228600" defTabSz="762000" eaLnBrk="0" hangingPunct="0">
              <a:tabLst>
                <a:tab pos="160338" algn="l"/>
                <a:tab pos="571500" algn="l"/>
              </a:tabLst>
              <a:defRPr>
                <a:solidFill>
                  <a:schemeClr val="tx1"/>
                </a:solidFill>
                <a:latin typeface="Arial" panose="020B0604020202020204" pitchFamily="34" charset="0"/>
                <a:cs typeface="Arial" panose="020B0604020202020204" pitchFamily="34" charset="0"/>
              </a:defRPr>
            </a:lvl4pPr>
            <a:lvl5pPr marL="2057400" indent="-228600" defTabSz="762000" eaLnBrk="0" hangingPunct="0">
              <a:tabLst>
                <a:tab pos="160338" algn="l"/>
                <a:tab pos="571500" algn="l"/>
              </a:tabLst>
              <a:defRPr>
                <a:solidFill>
                  <a:schemeClr val="tx1"/>
                </a:solidFill>
                <a:latin typeface="Arial" panose="020B0604020202020204" pitchFamily="34" charset="0"/>
                <a:cs typeface="Arial" panose="020B0604020202020204" pitchFamily="34" charset="0"/>
              </a:defRPr>
            </a:lvl5pPr>
            <a:lvl6pPr marL="2514600" indent="-228600" defTabSz="762000" eaLnBrk="0" fontAlgn="base" hangingPunct="0">
              <a:spcBef>
                <a:spcPct val="0"/>
              </a:spcBef>
              <a:spcAft>
                <a:spcPct val="0"/>
              </a:spcAft>
              <a:tabLst>
                <a:tab pos="160338" algn="l"/>
                <a:tab pos="571500" algn="l"/>
              </a:tabLst>
              <a:defRPr>
                <a:solidFill>
                  <a:schemeClr val="tx1"/>
                </a:solidFill>
                <a:latin typeface="Arial" panose="020B0604020202020204" pitchFamily="34" charset="0"/>
                <a:cs typeface="Arial" panose="020B0604020202020204" pitchFamily="34" charset="0"/>
              </a:defRPr>
            </a:lvl6pPr>
            <a:lvl7pPr marL="2971800" indent="-228600" defTabSz="762000" eaLnBrk="0" fontAlgn="base" hangingPunct="0">
              <a:spcBef>
                <a:spcPct val="0"/>
              </a:spcBef>
              <a:spcAft>
                <a:spcPct val="0"/>
              </a:spcAft>
              <a:tabLst>
                <a:tab pos="160338" algn="l"/>
                <a:tab pos="571500" algn="l"/>
              </a:tabLst>
              <a:defRPr>
                <a:solidFill>
                  <a:schemeClr val="tx1"/>
                </a:solidFill>
                <a:latin typeface="Arial" panose="020B0604020202020204" pitchFamily="34" charset="0"/>
                <a:cs typeface="Arial" panose="020B0604020202020204" pitchFamily="34" charset="0"/>
              </a:defRPr>
            </a:lvl7pPr>
            <a:lvl8pPr marL="3429000" indent="-228600" defTabSz="762000" eaLnBrk="0" fontAlgn="base" hangingPunct="0">
              <a:spcBef>
                <a:spcPct val="0"/>
              </a:spcBef>
              <a:spcAft>
                <a:spcPct val="0"/>
              </a:spcAft>
              <a:tabLst>
                <a:tab pos="160338" algn="l"/>
                <a:tab pos="571500" algn="l"/>
              </a:tabLst>
              <a:defRPr>
                <a:solidFill>
                  <a:schemeClr val="tx1"/>
                </a:solidFill>
                <a:latin typeface="Arial" panose="020B0604020202020204" pitchFamily="34" charset="0"/>
                <a:cs typeface="Arial" panose="020B0604020202020204" pitchFamily="34" charset="0"/>
              </a:defRPr>
            </a:lvl8pPr>
            <a:lvl9pPr marL="3886200" indent="-228600" defTabSz="762000" eaLnBrk="0" fontAlgn="base" hangingPunct="0">
              <a:spcBef>
                <a:spcPct val="0"/>
              </a:spcBef>
              <a:spcAft>
                <a:spcPct val="0"/>
              </a:spcAft>
              <a:tabLst>
                <a:tab pos="160338" algn="l"/>
                <a:tab pos="571500" algn="l"/>
              </a:tabLst>
              <a:defRPr>
                <a:solidFill>
                  <a:schemeClr val="tx1"/>
                </a:solidFill>
                <a:latin typeface="Arial" panose="020B0604020202020204" pitchFamily="34" charset="0"/>
                <a:cs typeface="Arial" panose="020B0604020202020204" pitchFamily="34" charset="0"/>
              </a:defRPr>
            </a:lvl9pPr>
          </a:lstStyle>
          <a:p>
            <a:pPr marL="0" marR="0" lvl="0" indent="0" algn="just" defTabSz="762000" rtl="0" eaLnBrk="1" fontAlgn="base" latinLnBrk="0" hangingPunct="1">
              <a:lnSpc>
                <a:spcPct val="120000"/>
              </a:lnSpc>
              <a:spcBef>
                <a:spcPct val="0"/>
              </a:spcBef>
              <a:spcAft>
                <a:spcPct val="0"/>
              </a:spcAft>
              <a:buClrTx/>
              <a:buSzTx/>
              <a:buFontTx/>
              <a:buNone/>
              <a:tabLst>
                <a:tab pos="160338" algn="l"/>
                <a:tab pos="571500" algn="l"/>
              </a:tabLst>
              <a:defRPr/>
            </a:pPr>
            <a:endParaRPr kumimoji="0" lang="en-US" altLang="id-ID" sz="2000" b="0" i="0" u="none" strike="noStrike" kern="1200" cap="none" spc="0" normalizeH="0" baseline="0" noProof="0">
              <a:ln>
                <a:noFill/>
              </a:ln>
              <a:solidFill>
                <a:srgbClr val="FFFFFF"/>
              </a:solidFill>
              <a:effectLst/>
              <a:uLnTx/>
              <a:uFillTx/>
              <a:latin typeface="Tahoma" panose="020B0604030504040204" pitchFamily="34" charset="0"/>
              <a:ea typeface="+mn-ea"/>
              <a:cs typeface="Times New Roman" panose="02020603050405020304" pitchFamily="18" charset="0"/>
            </a:endParaRPr>
          </a:p>
          <a:p>
            <a:pPr marL="0" marR="0" lvl="0" indent="0" algn="just" defTabSz="762000" rtl="0" eaLnBrk="1" fontAlgn="base" latinLnBrk="0" hangingPunct="1">
              <a:lnSpc>
                <a:spcPct val="120000"/>
              </a:lnSpc>
              <a:spcBef>
                <a:spcPct val="0"/>
              </a:spcBef>
              <a:spcAft>
                <a:spcPct val="0"/>
              </a:spcAft>
              <a:buClrTx/>
              <a:buSzTx/>
              <a:buFontTx/>
              <a:buNone/>
              <a:tabLst>
                <a:tab pos="160338" algn="l"/>
                <a:tab pos="571500" algn="l"/>
              </a:tabLst>
              <a:defRPr/>
            </a:pPr>
            <a:r>
              <a:rPr kumimoji="0" lang="en-US" altLang="id-ID" sz="2000" b="0" i="0" u="none" strike="noStrike" kern="1200" cap="none" spc="0" normalizeH="0" baseline="0" noProof="0">
                <a:ln>
                  <a:noFill/>
                </a:ln>
                <a:solidFill>
                  <a:srgbClr val="FFFFFF"/>
                </a:solidFill>
                <a:effectLst/>
                <a:uLnTx/>
                <a:uFillTx/>
                <a:latin typeface="Tahoma" panose="020B0604030504040204" pitchFamily="34" charset="0"/>
                <a:ea typeface="+mn-ea"/>
                <a:cs typeface="Times New Roman" panose="02020603050405020304" pitchFamily="18" charset="0"/>
              </a:rPr>
              <a:t>   </a:t>
            </a:r>
          </a:p>
        </p:txBody>
      </p:sp>
      <p:sp>
        <p:nvSpPr>
          <p:cNvPr id="14359" name="Rectangle 22"/>
          <p:cNvSpPr>
            <a:spLocks noChangeArrowheads="1"/>
          </p:cNvSpPr>
          <p:nvPr/>
        </p:nvSpPr>
        <p:spPr bwMode="auto">
          <a:xfrm>
            <a:off x="593725" y="6248400"/>
            <a:ext cx="2749550"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defRPr/>
            </a:pPr>
            <a:r>
              <a:rPr kumimoji="0" lang="en-US" altLang="id-ID" sz="18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Sumber</a:t>
            </a:r>
            <a:r>
              <a:rPr kumimoji="0" lang="en-US" altLang="id-ID"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Bank Indonesia</a:t>
            </a:r>
          </a:p>
        </p:txBody>
      </p:sp>
      <p:sp>
        <p:nvSpPr>
          <p:cNvPr id="7" name="Rectangle 22"/>
          <p:cNvSpPr>
            <a:spLocks noChangeArrowheads="1"/>
          </p:cNvSpPr>
          <p:nvPr/>
        </p:nvSpPr>
        <p:spPr bwMode="auto">
          <a:xfrm>
            <a:off x="7704182" y="6506622"/>
            <a:ext cx="1439818" cy="351378"/>
          </a:xfrm>
          <a:prstGeom prst="rect">
            <a:avLst/>
          </a:prstGeom>
          <a:solidFill>
            <a:schemeClr val="accent1">
              <a:lumMod val="20000"/>
              <a:lumOff val="80000"/>
            </a:schemeClr>
          </a:solidFill>
          <a:ln>
            <a:noFill/>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defRPr/>
            </a:pPr>
            <a:r>
              <a:rPr kumimoji="0" lang="id-ID" altLang="id-ID" sz="16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Ibrahim, 2009</a:t>
            </a:r>
            <a:endParaRPr kumimoji="0" lang="en-US" altLang="id-ID" sz="16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71968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23825"/>
            <a:ext cx="8458200" cy="762000"/>
          </a:xfrm>
        </p:spPr>
        <p:txBody>
          <a:bodyPr>
            <a:noAutofit/>
          </a:bodyPr>
          <a:lstStyle/>
          <a:p>
            <a:pPr>
              <a:lnSpc>
                <a:spcPts val="4600"/>
              </a:lnSpc>
            </a:pPr>
            <a:r>
              <a:rPr lang="en-US" sz="3600" b="1" dirty="0" err="1">
                <a:solidFill>
                  <a:srgbClr val="7030A0"/>
                </a:solidFill>
              </a:rPr>
              <a:t>Masalah</a:t>
            </a:r>
            <a:r>
              <a:rPr lang="en-US" sz="3600" b="1" dirty="0">
                <a:solidFill>
                  <a:srgbClr val="7030A0"/>
                </a:solidFill>
              </a:rPr>
              <a:t> Pembangunan </a:t>
            </a:r>
            <a:r>
              <a:rPr lang="en-US" sz="3600" b="1" dirty="0" err="1">
                <a:solidFill>
                  <a:srgbClr val="7030A0"/>
                </a:solidFill>
              </a:rPr>
              <a:t>Nasional</a:t>
            </a:r>
            <a:r>
              <a:rPr lang="en-US" sz="1800" b="1" dirty="0">
                <a:solidFill>
                  <a:srgbClr val="7030A0"/>
                </a:solidFill>
              </a:rPr>
              <a:t>(1)</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476" y="1025467"/>
            <a:ext cx="6877050" cy="496575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6207067"/>
            <a:ext cx="8686800" cy="400110"/>
          </a:xfrm>
          <a:prstGeom prst="rect">
            <a:avLst/>
          </a:prstGeom>
          <a:solidFill>
            <a:srgbClr val="FFCCFF"/>
          </a:solidFill>
          <a:effectLst>
            <a:softEdge rad="63500"/>
          </a:effectLst>
        </p:spPr>
        <p:txBody>
          <a:bodyPr wrap="square" rtlCol="0">
            <a:spAutoFit/>
          </a:bodyPr>
          <a:lstStyle/>
          <a:p>
            <a:pPr marL="0" marR="0" lvl="0" indent="0" algn="ctr" defTabSz="914400" rtl="0" eaLnBrk="1" fontAlgn="auto" latinLnBrk="0" hangingPunct="1">
              <a:lnSpc>
                <a:spcPct val="100000"/>
              </a:lnSpc>
              <a:spcBef>
                <a:spcPts val="1200"/>
              </a:spcBef>
              <a:spcAft>
                <a:spcPts val="600"/>
              </a:spcAft>
              <a:buClrTx/>
              <a:buSzTx/>
              <a:buFontTx/>
              <a:buNone/>
              <a:tabLst/>
              <a:defRPr/>
            </a:pPr>
            <a:r>
              <a:rPr kumimoji="0" lang="en-US" sz="2000" b="1" i="0" u="none" strike="noStrike" kern="1200" cap="none" spc="0" normalizeH="0" baseline="0" noProof="0" dirty="0" err="1">
                <a:ln>
                  <a:noFill/>
                </a:ln>
                <a:solidFill>
                  <a:srgbClr val="F79646">
                    <a:lumMod val="50000"/>
                  </a:srgbClr>
                </a:solidFill>
                <a:effectLst/>
                <a:uLnTx/>
                <a:uFillTx/>
                <a:latin typeface="Book Antiqua" pitchFamily="18" charset="0"/>
                <a:ea typeface="+mn-ea"/>
                <a:cs typeface="+mn-cs"/>
              </a:rPr>
              <a:t>Peran</a:t>
            </a:r>
            <a:r>
              <a:rPr kumimoji="0" lang="en-US" sz="2000" b="1" i="0" u="none" strike="noStrike" kern="1200" cap="none" spc="0" normalizeH="0" baseline="0" noProof="0" dirty="0">
                <a:ln>
                  <a:noFill/>
                </a:ln>
                <a:solidFill>
                  <a:srgbClr val="F79646">
                    <a:lumMod val="50000"/>
                  </a:srgbClr>
                </a:solidFill>
                <a:effectLst/>
                <a:uLnTx/>
                <a:uFillTx/>
                <a:latin typeface="Book Antiqua" pitchFamily="18" charset="0"/>
                <a:ea typeface="+mn-ea"/>
                <a:cs typeface="+mn-cs"/>
              </a:rPr>
              <a:t> </a:t>
            </a:r>
            <a:r>
              <a:rPr kumimoji="0" lang="en-US" sz="2000" b="1" i="0" u="none" strike="noStrike" kern="1200" cap="none" spc="0" normalizeH="0" baseline="0" noProof="0" dirty="0" err="1">
                <a:ln>
                  <a:noFill/>
                </a:ln>
                <a:solidFill>
                  <a:srgbClr val="F79646">
                    <a:lumMod val="50000"/>
                  </a:srgbClr>
                </a:solidFill>
                <a:effectLst/>
                <a:uLnTx/>
                <a:uFillTx/>
                <a:latin typeface="Book Antiqua" pitchFamily="18" charset="0"/>
                <a:ea typeface="+mn-ea"/>
                <a:cs typeface="+mn-cs"/>
              </a:rPr>
              <a:t>strategis</a:t>
            </a:r>
            <a:r>
              <a:rPr kumimoji="0" lang="en-US" sz="2000" b="1" i="0" u="none" strike="noStrike" kern="1200" cap="none" spc="0" normalizeH="0" baseline="0" noProof="0" dirty="0">
                <a:ln>
                  <a:noFill/>
                </a:ln>
                <a:solidFill>
                  <a:srgbClr val="F79646">
                    <a:lumMod val="50000"/>
                  </a:srgbClr>
                </a:solidFill>
                <a:effectLst/>
                <a:uLnTx/>
                <a:uFillTx/>
                <a:latin typeface="Book Antiqua" pitchFamily="18" charset="0"/>
                <a:ea typeface="+mn-ea"/>
                <a:cs typeface="+mn-cs"/>
              </a:rPr>
              <a:t> PPB </a:t>
            </a:r>
            <a:r>
              <a:rPr kumimoji="0" lang="en-US" sz="2000" b="1" i="0" u="none" strike="noStrike" kern="1200" cap="none" spc="0" normalizeH="0" baseline="0" noProof="0" dirty="0" err="1">
                <a:ln>
                  <a:noFill/>
                </a:ln>
                <a:solidFill>
                  <a:srgbClr val="F79646">
                    <a:lumMod val="50000"/>
                  </a:srgbClr>
                </a:solidFill>
                <a:effectLst/>
                <a:uLnTx/>
                <a:uFillTx/>
                <a:latin typeface="Book Antiqua" pitchFamily="18" charset="0"/>
                <a:ea typeface="+mn-ea"/>
                <a:cs typeface="+mn-cs"/>
              </a:rPr>
              <a:t>untuk</a:t>
            </a:r>
            <a:r>
              <a:rPr kumimoji="0" lang="en-US" sz="2000" b="1" i="0" u="none" strike="noStrike" kern="1200" cap="none" spc="0" normalizeH="0" baseline="0" noProof="0" dirty="0">
                <a:ln>
                  <a:noFill/>
                </a:ln>
                <a:solidFill>
                  <a:srgbClr val="F79646">
                    <a:lumMod val="50000"/>
                  </a:srgbClr>
                </a:solidFill>
                <a:effectLst/>
                <a:uLnTx/>
                <a:uFillTx/>
                <a:latin typeface="Book Antiqua" pitchFamily="18" charset="0"/>
                <a:ea typeface="+mn-ea"/>
                <a:cs typeface="+mn-cs"/>
              </a:rPr>
              <a:t> </a:t>
            </a:r>
            <a:r>
              <a:rPr kumimoji="0" lang="en-US" sz="2000" b="1" i="0" u="none" strike="noStrike" kern="1200" cap="none" spc="0" normalizeH="0" baseline="0" noProof="0" dirty="0" err="1">
                <a:ln>
                  <a:noFill/>
                </a:ln>
                <a:solidFill>
                  <a:srgbClr val="F79646">
                    <a:lumMod val="50000"/>
                  </a:srgbClr>
                </a:solidFill>
                <a:effectLst/>
                <a:uLnTx/>
                <a:uFillTx/>
                <a:latin typeface="Book Antiqua" pitchFamily="18" charset="0"/>
                <a:ea typeface="+mn-ea"/>
                <a:cs typeface="+mn-cs"/>
              </a:rPr>
              <a:t>memastikan</a:t>
            </a:r>
            <a:r>
              <a:rPr kumimoji="0" lang="en-US" sz="2000" b="1" i="0" u="none" strike="noStrike" kern="1200" cap="none" spc="0" normalizeH="0" baseline="0" noProof="0" dirty="0">
                <a:ln>
                  <a:noFill/>
                </a:ln>
                <a:solidFill>
                  <a:srgbClr val="F79646">
                    <a:lumMod val="50000"/>
                  </a:srgbClr>
                </a:solidFill>
                <a:effectLst/>
                <a:uLnTx/>
                <a:uFillTx/>
                <a:latin typeface="Book Antiqua" pitchFamily="18" charset="0"/>
                <a:ea typeface="+mn-ea"/>
                <a:cs typeface="+mn-cs"/>
              </a:rPr>
              <a:t> </a:t>
            </a:r>
            <a:r>
              <a:rPr kumimoji="0" lang="en-US" sz="2000" b="1" i="0" u="none" strike="noStrike" kern="1200" cap="none" spc="0" normalizeH="0" baseline="0" noProof="0" dirty="0" err="1">
                <a:ln>
                  <a:noFill/>
                </a:ln>
                <a:solidFill>
                  <a:srgbClr val="0066FF"/>
                </a:solidFill>
                <a:effectLst/>
                <a:uLnTx/>
                <a:uFillTx/>
                <a:latin typeface="Book Antiqua" pitchFamily="18" charset="0"/>
                <a:ea typeface="+mn-ea"/>
                <a:cs typeface="+mn-cs"/>
              </a:rPr>
              <a:t>ke</a:t>
            </a:r>
            <a:r>
              <a:rPr kumimoji="0" lang="id-ID" sz="2000" b="1" i="0" u="none" strike="noStrike" kern="1200" cap="none" spc="0" normalizeH="0" baseline="0" noProof="0" dirty="0">
                <a:ln>
                  <a:noFill/>
                </a:ln>
                <a:solidFill>
                  <a:srgbClr val="0066FF"/>
                </a:solidFill>
                <a:effectLst/>
                <a:uLnTx/>
                <a:uFillTx/>
                <a:latin typeface="Book Antiqua" pitchFamily="18" charset="0"/>
                <a:ea typeface="+mn-ea"/>
                <a:cs typeface="+mn-cs"/>
              </a:rPr>
              <a:t>mandirian</a:t>
            </a:r>
            <a:r>
              <a:rPr kumimoji="0" lang="en-US" sz="2000" b="1" i="0" u="none" strike="noStrike" kern="1200" cap="none" spc="0" normalizeH="0" baseline="0" noProof="0" dirty="0">
                <a:ln>
                  <a:noFill/>
                </a:ln>
                <a:solidFill>
                  <a:srgbClr val="0066FF"/>
                </a:solidFill>
                <a:effectLst/>
                <a:uLnTx/>
                <a:uFillTx/>
                <a:latin typeface="Book Antiqua" pitchFamily="18" charset="0"/>
                <a:ea typeface="+mn-ea"/>
                <a:cs typeface="+mn-cs"/>
              </a:rPr>
              <a:t> </a:t>
            </a:r>
            <a:r>
              <a:rPr kumimoji="0" lang="en-US" sz="2000" b="1" i="0" u="none" strike="noStrike" kern="1200" cap="none" spc="0" normalizeH="0" baseline="0" noProof="0" dirty="0" err="1">
                <a:ln>
                  <a:noFill/>
                </a:ln>
                <a:solidFill>
                  <a:srgbClr val="0066FF"/>
                </a:solidFill>
                <a:effectLst/>
                <a:uLnTx/>
                <a:uFillTx/>
                <a:latin typeface="Book Antiqua" pitchFamily="18" charset="0"/>
                <a:ea typeface="+mn-ea"/>
                <a:cs typeface="+mn-cs"/>
              </a:rPr>
              <a:t>pangan</a:t>
            </a:r>
            <a:r>
              <a:rPr kumimoji="0" lang="en-US" sz="2000" b="1" i="0" u="none" strike="noStrike" kern="1200" cap="none" spc="0" normalizeH="0" baseline="0" noProof="0" dirty="0">
                <a:ln>
                  <a:noFill/>
                </a:ln>
                <a:solidFill>
                  <a:srgbClr val="0066FF"/>
                </a:solidFill>
                <a:effectLst/>
                <a:uLnTx/>
                <a:uFillTx/>
                <a:latin typeface="Book Antiqua" pitchFamily="18" charset="0"/>
                <a:ea typeface="+mn-ea"/>
                <a:cs typeface="+mn-cs"/>
              </a:rPr>
              <a:t> </a:t>
            </a:r>
            <a:r>
              <a:rPr kumimoji="0" lang="en-US" sz="2000" b="1" i="0" u="none" strike="noStrike" kern="1200" cap="none" spc="0" normalizeH="0" baseline="0" noProof="0" dirty="0" err="1">
                <a:ln>
                  <a:noFill/>
                </a:ln>
                <a:solidFill>
                  <a:srgbClr val="0066FF"/>
                </a:solidFill>
                <a:effectLst/>
                <a:uLnTx/>
                <a:uFillTx/>
                <a:latin typeface="Book Antiqua" pitchFamily="18" charset="0"/>
                <a:ea typeface="+mn-ea"/>
                <a:cs typeface="+mn-cs"/>
              </a:rPr>
              <a:t>dan</a:t>
            </a:r>
            <a:r>
              <a:rPr kumimoji="0" lang="en-US" sz="2000" b="1" i="0" u="none" strike="noStrike" kern="1200" cap="none" spc="0" normalizeH="0" baseline="0" noProof="0" dirty="0">
                <a:ln>
                  <a:noFill/>
                </a:ln>
                <a:solidFill>
                  <a:srgbClr val="0066FF"/>
                </a:solidFill>
                <a:effectLst/>
                <a:uLnTx/>
                <a:uFillTx/>
                <a:latin typeface="Book Antiqua" pitchFamily="18" charset="0"/>
                <a:ea typeface="+mn-ea"/>
                <a:cs typeface="+mn-cs"/>
              </a:rPr>
              <a:t> </a:t>
            </a:r>
            <a:r>
              <a:rPr kumimoji="0" lang="en-US" sz="2000" b="1" i="0" u="none" strike="noStrike" kern="1200" cap="none" spc="0" normalizeH="0" baseline="0" noProof="0" dirty="0" err="1">
                <a:ln>
                  <a:noFill/>
                </a:ln>
                <a:solidFill>
                  <a:srgbClr val="0066FF"/>
                </a:solidFill>
                <a:effectLst/>
                <a:uLnTx/>
                <a:uFillTx/>
                <a:latin typeface="Book Antiqua" pitchFamily="18" charset="0"/>
                <a:ea typeface="+mn-ea"/>
                <a:cs typeface="+mn-cs"/>
              </a:rPr>
              <a:t>energi</a:t>
            </a:r>
            <a:endParaRPr kumimoji="0" lang="en-US" sz="2000" b="1" i="0" u="none" strike="noStrike" kern="1200" cap="none" spc="0" normalizeH="0" baseline="0" noProof="0" dirty="0">
              <a:ln>
                <a:noFill/>
              </a:ln>
              <a:solidFill>
                <a:srgbClr val="0066FF"/>
              </a:solidFill>
              <a:effectLst/>
              <a:uLnTx/>
              <a:uFillTx/>
              <a:latin typeface="Book Antiqua" pitchFamily="18" charset="0"/>
              <a:ea typeface="+mn-ea"/>
              <a:cs typeface="+mn-cs"/>
            </a:endParaRPr>
          </a:p>
        </p:txBody>
      </p:sp>
    </p:spTree>
    <p:extLst>
      <p:ext uri="{BB962C8B-B14F-4D97-AF65-F5344CB8AC3E}">
        <p14:creationId xmlns:p14="http://schemas.microsoft.com/office/powerpoint/2010/main" val="1246151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62590"/>
            <a:ext cx="7391400" cy="762000"/>
          </a:xfrm>
        </p:spPr>
        <p:txBody>
          <a:bodyPr>
            <a:noAutofit/>
          </a:bodyPr>
          <a:lstStyle/>
          <a:p>
            <a:r>
              <a:rPr lang="en-US" sz="4000" b="1" dirty="0">
                <a:solidFill>
                  <a:srgbClr val="7030A0"/>
                </a:solidFill>
              </a:rPr>
              <a:t>Pembangunan </a:t>
            </a:r>
            <a:r>
              <a:rPr lang="en-US" sz="4000" b="1" dirty="0" err="1">
                <a:solidFill>
                  <a:srgbClr val="7030A0"/>
                </a:solidFill>
              </a:rPr>
              <a:t>Nasional</a:t>
            </a:r>
            <a:r>
              <a:rPr lang="en-US" sz="1800" b="1" dirty="0">
                <a:solidFill>
                  <a:srgbClr val="00B0F0"/>
                </a:solidFill>
              </a:rPr>
              <a:t>(2)</a:t>
            </a:r>
            <a:endParaRPr lang="en-US" sz="2000" b="1" dirty="0">
              <a:solidFill>
                <a:srgbClr val="00B0F0"/>
              </a:solidFill>
            </a:endParaRPr>
          </a:p>
        </p:txBody>
      </p:sp>
      <p:sp>
        <p:nvSpPr>
          <p:cNvPr id="3" name="TextBox 2"/>
          <p:cNvSpPr txBox="1"/>
          <p:nvPr/>
        </p:nvSpPr>
        <p:spPr>
          <a:xfrm>
            <a:off x="809625" y="5807267"/>
            <a:ext cx="7543800" cy="830997"/>
          </a:xfrm>
          <a:prstGeom prst="rect">
            <a:avLst/>
          </a:prstGeom>
          <a:solidFill>
            <a:srgbClr val="FFCCFF"/>
          </a:solidFill>
          <a:effectLst>
            <a:softEdge rad="63500"/>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d-ID" sz="2400" b="1" i="1" u="none" strike="noStrike" kern="1200" cap="none" spc="0" normalizeH="0" baseline="0" noProof="0" dirty="0">
                <a:ln>
                  <a:noFill/>
                </a:ln>
                <a:solidFill>
                  <a:srgbClr val="0066FF"/>
                </a:solidFill>
                <a:effectLst/>
                <a:uLnTx/>
                <a:uFillTx/>
                <a:latin typeface="Book Antiqua" pitchFamily="18" charset="0"/>
                <a:ea typeface="+mn-ea"/>
                <a:cs typeface="+mn-cs"/>
              </a:rPr>
              <a:t>Government Spending on Agriculture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d-ID" sz="2400" b="1" i="0" u="none" strike="noStrike" kern="1200" cap="none" spc="0" normalizeH="0" baseline="0" noProof="0" dirty="0">
                <a:ln>
                  <a:noFill/>
                </a:ln>
                <a:solidFill>
                  <a:srgbClr val="F79646">
                    <a:lumMod val="50000"/>
                  </a:srgbClr>
                </a:solidFill>
                <a:effectLst/>
                <a:uLnTx/>
                <a:uFillTx/>
                <a:latin typeface="Book Antiqua" pitchFamily="18" charset="0"/>
                <a:ea typeface="+mn-ea"/>
                <a:cs typeface="+mn-cs"/>
              </a:rPr>
              <a:t>di bawah 5% National Spending</a:t>
            </a:r>
            <a:endParaRPr kumimoji="0" lang="en-US" sz="2400" b="1" i="0" u="none" strike="noStrike" kern="1200" cap="none" spc="0" normalizeH="0" baseline="0" noProof="0" dirty="0">
              <a:ln>
                <a:noFill/>
              </a:ln>
              <a:solidFill>
                <a:srgbClr val="0066FF"/>
              </a:solidFill>
              <a:effectLst/>
              <a:uLnTx/>
              <a:uFillTx/>
              <a:latin typeface="Book Antiqua" pitchFamily="18" charset="0"/>
              <a:ea typeface="+mn-ea"/>
              <a:cs typeface="+mn-cs"/>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25" y="985182"/>
            <a:ext cx="7600950" cy="4728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Callout 4"/>
          <p:cNvSpPr/>
          <p:nvPr/>
        </p:nvSpPr>
        <p:spPr>
          <a:xfrm rot="20849221">
            <a:off x="7164288" y="569639"/>
            <a:ext cx="1944216" cy="954361"/>
          </a:xfrm>
          <a:prstGeom prst="wedgeEllipseCallout">
            <a:avLst>
              <a:gd name="adj1" fmla="val -67083"/>
              <a:gd name="adj2" fmla="val 55044"/>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1400" b="1" i="0" u="none" strike="noStrike" kern="1200" cap="none" spc="0" normalizeH="0" baseline="0" noProof="0" dirty="0">
                <a:ln>
                  <a:noFill/>
                </a:ln>
                <a:solidFill>
                  <a:srgbClr val="CC00FF"/>
                </a:solidFill>
                <a:effectLst/>
                <a:uLnTx/>
                <a:uFillTx/>
                <a:latin typeface="Calibri"/>
                <a:ea typeface="+mn-ea"/>
                <a:cs typeface="+mn-cs"/>
              </a:rPr>
              <a:t>Catatan Alokasi Anggaran untuk Pertanian</a:t>
            </a:r>
          </a:p>
        </p:txBody>
      </p:sp>
    </p:spTree>
    <p:extLst>
      <p:ext uri="{BB962C8B-B14F-4D97-AF65-F5344CB8AC3E}">
        <p14:creationId xmlns:p14="http://schemas.microsoft.com/office/powerpoint/2010/main" val="3298809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85726"/>
            <a:ext cx="8229600" cy="1143000"/>
          </a:xfrm>
        </p:spPr>
        <p:txBody>
          <a:bodyPr>
            <a:normAutofit/>
          </a:bodyPr>
          <a:lstStyle/>
          <a:p>
            <a:pPr eaLnBrk="1" hangingPunct="1"/>
            <a:r>
              <a:rPr lang="en-US" b="1" dirty="0">
                <a:solidFill>
                  <a:srgbClr val="C00000"/>
                </a:solidFill>
                <a:latin typeface="Cambria" pitchFamily="18" charset="0"/>
              </a:rPr>
              <a:t>Growth in World Population</a:t>
            </a:r>
          </a:p>
        </p:txBody>
      </p:sp>
      <p:graphicFrame>
        <p:nvGraphicFramePr>
          <p:cNvPr id="2050" name="Object 4"/>
          <p:cNvGraphicFramePr>
            <a:graphicFrameLocks noGrp="1" noChangeAspect="1"/>
          </p:cNvGraphicFramePr>
          <p:nvPr>
            <p:ph idx="1"/>
          </p:nvPr>
        </p:nvGraphicFramePr>
        <p:xfrm>
          <a:off x="0" y="1438276"/>
          <a:ext cx="7900586" cy="4784244"/>
        </p:xfrm>
        <a:graphic>
          <a:graphicData uri="http://schemas.openxmlformats.org/presentationml/2006/ole">
            <mc:AlternateContent xmlns:mc="http://schemas.openxmlformats.org/markup-compatibility/2006">
              <mc:Choice xmlns:v="urn:schemas-microsoft-com:vml" Requires="v">
                <p:oleObj spid="_x0000_s2078" name="Chart" r:id="rId3" imgW="6096000" imgH="4067175" progId="MSGraph.Chart.8">
                  <p:embed followColorScheme="full"/>
                </p:oleObj>
              </mc:Choice>
              <mc:Fallback>
                <p:oleObj name="Chart" r:id="rId3" imgW="6096000" imgH="4067175" progId="MSGraph.Chart.8">
                  <p:embed followColorScheme="full"/>
                  <p:pic>
                    <p:nvPicPr>
                      <p:cNvPr id="2050" name="Object 4"/>
                      <p:cNvPicPr>
                        <a:picLocks noChangeAspect="1" noChangeArrowheads="1"/>
                      </p:cNvPicPr>
                      <p:nvPr/>
                    </p:nvPicPr>
                    <p:blipFill>
                      <a:blip r:embed="rId4"/>
                      <a:srcRect/>
                      <a:stretch>
                        <a:fillRect/>
                      </a:stretch>
                    </p:blipFill>
                    <p:spPr bwMode="auto">
                      <a:xfrm>
                        <a:off x="0" y="1438276"/>
                        <a:ext cx="7900586" cy="4784244"/>
                      </a:xfrm>
                      <a:prstGeom prst="rect">
                        <a:avLst/>
                      </a:prstGeom>
                      <a:noFill/>
                    </p:spPr>
                  </p:pic>
                </p:oleObj>
              </mc:Fallback>
            </mc:AlternateContent>
          </a:graphicData>
        </a:graphic>
      </p:graphicFrame>
      <p:sp>
        <p:nvSpPr>
          <p:cNvPr id="2052" name="Line 6"/>
          <p:cNvSpPr>
            <a:spLocks noChangeShapeType="1"/>
          </p:cNvSpPr>
          <p:nvPr/>
        </p:nvSpPr>
        <p:spPr bwMode="auto">
          <a:xfrm>
            <a:off x="457200" y="1200150"/>
            <a:ext cx="8305800" cy="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
          <p:cNvSpPr txBox="1"/>
          <p:nvPr/>
        </p:nvSpPr>
        <p:spPr>
          <a:xfrm>
            <a:off x="5838825" y="4616188"/>
            <a:ext cx="284797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err="1">
                <a:ln>
                  <a:noFill/>
                </a:ln>
                <a:solidFill>
                  <a:srgbClr val="7030A0"/>
                </a:solidFill>
                <a:effectLst/>
                <a:uLnTx/>
                <a:uFillTx/>
                <a:latin typeface="Cambria" pitchFamily="18" charset="0"/>
                <a:ea typeface="+mn-ea"/>
                <a:cs typeface="+mn-cs"/>
              </a:rPr>
              <a:t>Perlu</a:t>
            </a:r>
            <a:r>
              <a:rPr kumimoji="0" lang="id-ID" sz="2800" b="1" i="0" u="sng" strike="noStrike" kern="1200" cap="none" spc="0" normalizeH="0" baseline="0" noProof="0" dirty="0">
                <a:ln>
                  <a:noFill/>
                </a:ln>
                <a:solidFill>
                  <a:srgbClr val="7030A0"/>
                </a:solidFill>
                <a:effectLst/>
                <a:uLnTx/>
                <a:uFillTx/>
                <a:latin typeface="Cambria" pitchFamily="18" charset="0"/>
                <a:ea typeface="+mn-ea"/>
                <a:cs typeface="+mn-cs"/>
              </a:rPr>
              <a:t> tambahan pasokan</a:t>
            </a:r>
            <a:r>
              <a:rPr kumimoji="0" lang="en-US" sz="2800" b="1" i="0" u="none" strike="noStrike" kern="1200" cap="none" spc="0" normalizeH="0" baseline="0" noProof="0" dirty="0">
                <a:ln>
                  <a:noFill/>
                </a:ln>
                <a:solidFill>
                  <a:srgbClr val="7030A0"/>
                </a:solidFill>
                <a:effectLst/>
                <a:uLnTx/>
                <a:uFillTx/>
                <a:latin typeface="Cambria" pitchFamily="18" charset="0"/>
                <a:ea typeface="+mn-ea"/>
                <a:cs typeface="+mn-cs"/>
              </a:rPr>
              <a:t>:</a:t>
            </a:r>
          </a:p>
          <a:p>
            <a:pPr marL="7429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1" i="0" u="none" strike="noStrike" kern="1200" cap="none" spc="0" normalizeH="0" baseline="0" noProof="0" dirty="0" err="1">
                <a:ln>
                  <a:noFill/>
                </a:ln>
                <a:solidFill>
                  <a:srgbClr val="FF0000"/>
                </a:solidFill>
                <a:effectLst/>
                <a:uLnTx/>
                <a:uFillTx/>
                <a:latin typeface="Cambria" pitchFamily="18" charset="0"/>
                <a:ea typeface="+mn-ea"/>
                <a:cs typeface="+mn-cs"/>
              </a:rPr>
              <a:t>Pangan</a:t>
            </a:r>
            <a:endParaRPr kumimoji="0" lang="en-US" sz="2800" b="1" i="0" u="none" strike="noStrike" kern="1200" cap="none" spc="0" normalizeH="0" baseline="0" noProof="0" dirty="0">
              <a:ln>
                <a:noFill/>
              </a:ln>
              <a:solidFill>
                <a:srgbClr val="FF0000"/>
              </a:solidFill>
              <a:effectLst/>
              <a:uLnTx/>
              <a:uFillTx/>
              <a:latin typeface="Cambria" pitchFamily="18" charset="0"/>
              <a:ea typeface="+mn-ea"/>
              <a:cs typeface="+mn-cs"/>
            </a:endParaRPr>
          </a:p>
          <a:p>
            <a:pPr marL="7429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1" i="0" u="none" strike="noStrike" kern="1200" cap="none" spc="0" normalizeH="0" baseline="0" noProof="0" dirty="0" err="1">
                <a:ln>
                  <a:noFill/>
                </a:ln>
                <a:solidFill>
                  <a:srgbClr val="0000FF"/>
                </a:solidFill>
                <a:effectLst/>
                <a:uLnTx/>
                <a:uFillTx/>
                <a:latin typeface="Cambria" pitchFamily="18" charset="0"/>
                <a:ea typeface="+mn-ea"/>
                <a:cs typeface="+mn-cs"/>
              </a:rPr>
              <a:t>Energi</a:t>
            </a:r>
            <a:endParaRPr kumimoji="0" lang="en-US" sz="2800" b="1" i="0" u="none" strike="noStrike" kern="1200" cap="none" spc="0" normalizeH="0" baseline="0" noProof="0" dirty="0">
              <a:ln>
                <a:noFill/>
              </a:ln>
              <a:solidFill>
                <a:srgbClr val="0000FF"/>
              </a:solidFill>
              <a:effectLst/>
              <a:uLnTx/>
              <a:uFillTx/>
              <a:latin typeface="Cambria" pitchFamily="18" charset="0"/>
              <a:ea typeface="+mn-ea"/>
              <a:cs typeface="+mn-cs"/>
            </a:endParaRPr>
          </a:p>
        </p:txBody>
      </p:sp>
    </p:spTree>
    <p:extLst>
      <p:ext uri="{BB962C8B-B14F-4D97-AF65-F5344CB8AC3E}">
        <p14:creationId xmlns:p14="http://schemas.microsoft.com/office/powerpoint/2010/main" val="31934306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85800"/>
          </a:xfrm>
        </p:spPr>
        <p:txBody>
          <a:bodyPr>
            <a:noAutofit/>
          </a:bodyPr>
          <a:lstStyle/>
          <a:p>
            <a:r>
              <a:rPr lang="en-US" b="1" dirty="0" err="1">
                <a:solidFill>
                  <a:srgbClr val="C00000"/>
                </a:solidFill>
              </a:rPr>
              <a:t>Profil</a:t>
            </a:r>
            <a:r>
              <a:rPr lang="en-US" b="1" dirty="0">
                <a:solidFill>
                  <a:srgbClr val="C00000"/>
                </a:solidFill>
              </a:rPr>
              <a:t> </a:t>
            </a:r>
            <a:r>
              <a:rPr lang="en-US" b="1" dirty="0" err="1">
                <a:solidFill>
                  <a:srgbClr val="C00000"/>
                </a:solidFill>
              </a:rPr>
              <a:t>Ruta</a:t>
            </a:r>
            <a:r>
              <a:rPr lang="en-US" b="1" dirty="0">
                <a:solidFill>
                  <a:srgbClr val="C00000"/>
                </a:solidFill>
              </a:rPr>
              <a:t> Usaha </a:t>
            </a:r>
            <a:r>
              <a:rPr lang="en-US" b="1" dirty="0" err="1">
                <a:solidFill>
                  <a:srgbClr val="C00000"/>
                </a:solidFill>
              </a:rPr>
              <a:t>Pertanian</a:t>
            </a:r>
            <a:endParaRPr lang="en-US" b="1" dirty="0">
              <a:solidFill>
                <a:srgbClr val="C00000"/>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108" y="1295400"/>
            <a:ext cx="7987292"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ight Arrow 2"/>
          <p:cNvSpPr/>
          <p:nvPr/>
        </p:nvSpPr>
        <p:spPr>
          <a:xfrm rot="2592605">
            <a:off x="3200400" y="2186561"/>
            <a:ext cx="381000" cy="2286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560780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27685" y="381000"/>
            <a:ext cx="707636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66FF"/>
                </a:solidFill>
                <a:effectLst/>
                <a:uLnTx/>
                <a:uFillTx/>
                <a:latin typeface="Cambria" pitchFamily="18" charset="0"/>
                <a:ea typeface="+mn-ea"/>
                <a:cs typeface="+mn-cs"/>
              </a:rPr>
              <a:t>Persentase</a:t>
            </a:r>
            <a:r>
              <a:rPr kumimoji="0" lang="en-US" sz="2800" b="1" i="0" u="none" strike="noStrike" kern="1200" cap="none" spc="0" normalizeH="0" baseline="0" noProof="0" dirty="0">
                <a:ln>
                  <a:noFill/>
                </a:ln>
                <a:solidFill>
                  <a:srgbClr val="0066FF"/>
                </a:solidFill>
                <a:effectLst/>
                <a:uLnTx/>
                <a:uFillTx/>
                <a:latin typeface="Cambria" pitchFamily="18" charset="0"/>
                <a:ea typeface="+mn-ea"/>
                <a:cs typeface="+mn-cs"/>
              </a:rPr>
              <a:t> </a:t>
            </a:r>
            <a:r>
              <a:rPr kumimoji="0" lang="en-US" sz="2800" b="1" i="0" u="none" strike="noStrike" kern="1200" cap="none" spc="0" normalizeH="0" baseline="0" noProof="0" dirty="0" err="1">
                <a:ln>
                  <a:noFill/>
                </a:ln>
                <a:solidFill>
                  <a:srgbClr val="0066FF"/>
                </a:solidFill>
                <a:effectLst/>
                <a:uLnTx/>
                <a:uFillTx/>
                <a:latin typeface="Cambria" pitchFamily="18" charset="0"/>
                <a:ea typeface="+mn-ea"/>
                <a:cs typeface="+mn-cs"/>
              </a:rPr>
              <a:t>Peternak</a:t>
            </a:r>
            <a:r>
              <a:rPr kumimoji="0" lang="en-US" sz="2800" b="1" i="0" u="none" strike="noStrike" kern="1200" cap="none" spc="0" normalizeH="0" baseline="0" noProof="0" dirty="0">
                <a:ln>
                  <a:noFill/>
                </a:ln>
                <a:solidFill>
                  <a:srgbClr val="0066FF"/>
                </a:solidFill>
                <a:effectLst/>
                <a:uLnTx/>
                <a:uFillTx/>
                <a:latin typeface="Cambria" pitchFamily="18" charset="0"/>
                <a:ea typeface="+mn-ea"/>
                <a:cs typeface="+mn-cs"/>
              </a:rPr>
              <a:t> </a:t>
            </a:r>
            <a:r>
              <a:rPr kumimoji="0" lang="en-US" sz="2800" b="1" i="0" u="none" strike="noStrike" kern="1200" cap="none" spc="0" normalizeH="0" baseline="0" noProof="0" dirty="0" err="1">
                <a:ln>
                  <a:noFill/>
                </a:ln>
                <a:solidFill>
                  <a:srgbClr val="0066FF"/>
                </a:solidFill>
                <a:effectLst/>
                <a:uLnTx/>
                <a:uFillTx/>
                <a:latin typeface="Cambria" pitchFamily="18" charset="0"/>
                <a:ea typeface="+mn-ea"/>
                <a:cs typeface="+mn-cs"/>
              </a:rPr>
              <a:t>Menurut</a:t>
            </a:r>
            <a:r>
              <a:rPr kumimoji="0" lang="en-US" sz="2800" b="1" i="0" u="none" strike="noStrike" kern="1200" cap="none" spc="0" normalizeH="0" baseline="0" noProof="0" dirty="0">
                <a:ln>
                  <a:noFill/>
                </a:ln>
                <a:solidFill>
                  <a:srgbClr val="0066FF"/>
                </a:solidFill>
                <a:effectLst/>
                <a:uLnTx/>
                <a:uFillTx/>
                <a:latin typeface="Cambria" pitchFamily="18" charset="0"/>
                <a:ea typeface="+mn-ea"/>
                <a:cs typeface="+mn-cs"/>
              </a:rPr>
              <a:t> </a:t>
            </a:r>
            <a:r>
              <a:rPr kumimoji="0" lang="en-US" sz="2800" b="1" i="0" u="none" strike="noStrike" kern="1200" cap="none" spc="0" normalizeH="0" baseline="0" noProof="0" dirty="0" err="1">
                <a:ln>
                  <a:noFill/>
                </a:ln>
                <a:solidFill>
                  <a:srgbClr val="0066FF"/>
                </a:solidFill>
                <a:effectLst/>
                <a:uLnTx/>
                <a:uFillTx/>
                <a:latin typeface="Cambria" pitchFamily="18" charset="0"/>
                <a:ea typeface="+mn-ea"/>
                <a:cs typeface="+mn-cs"/>
              </a:rPr>
              <a:t>Pendidikan</a:t>
            </a:r>
            <a:endParaRPr kumimoji="0" lang="en-US" sz="2800" b="1" i="0" u="none" strike="noStrike" kern="1200" cap="none" spc="0" normalizeH="0" baseline="0" noProof="0" dirty="0">
              <a:ln>
                <a:noFill/>
              </a:ln>
              <a:solidFill>
                <a:srgbClr val="0066FF"/>
              </a:solidFill>
              <a:effectLst/>
              <a:uLnTx/>
              <a:uFillTx/>
              <a:latin typeface="Cambria" pitchFamily="18" charset="0"/>
              <a:ea typeface="+mn-ea"/>
              <a:cs typeface="+mn-cs"/>
            </a:endParaRPr>
          </a:p>
        </p:txBody>
      </p:sp>
      <p:graphicFrame>
        <p:nvGraphicFramePr>
          <p:cNvPr id="4" name="Chart 3"/>
          <p:cNvGraphicFramePr/>
          <p:nvPr/>
        </p:nvGraphicFramePr>
        <p:xfrm>
          <a:off x="609600" y="1371600"/>
          <a:ext cx="8001000" cy="4419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928794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8006" y="-316781"/>
            <a:ext cx="9580131" cy="7409633"/>
          </a:xfrm>
          <a:prstGeom prst="rect">
            <a:avLst/>
          </a:prstGeom>
        </p:spPr>
      </p:pic>
    </p:spTree>
    <p:extLst>
      <p:ext uri="{BB962C8B-B14F-4D97-AF65-F5344CB8AC3E}">
        <p14:creationId xmlns:p14="http://schemas.microsoft.com/office/powerpoint/2010/main" val="34895237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4882" y="2514600"/>
            <a:ext cx="6726329" cy="144655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d-ID" sz="4400" b="1" i="0" u="none" strike="noStrike" kern="1200" cap="none" spc="0" normalizeH="0" baseline="0" noProof="0" dirty="0">
                <a:ln w="12700">
                  <a:solidFill>
                    <a:srgbClr val="330033">
                      <a:lumMod val="75000"/>
                    </a:srgbClr>
                  </a:solidFill>
                  <a:prstDash val="solid"/>
                </a:ln>
                <a:pattFill prst="dkUpDiag">
                  <a:fgClr>
                    <a:srgbClr val="330033"/>
                  </a:fgClr>
                  <a:bgClr>
                    <a:srgbClr val="330033">
                      <a:lumMod val="20000"/>
                      <a:lumOff val="80000"/>
                    </a:srgbClr>
                  </a:bgClr>
                </a:pattFill>
                <a:effectLst>
                  <a:outerShdw dist="38100" dir="2640000" algn="bl" rotWithShape="0">
                    <a:srgbClr val="330033">
                      <a:lumMod val="75000"/>
                    </a:srgbClr>
                  </a:outerShdw>
                </a:effectLst>
                <a:uLnTx/>
                <a:uFillTx/>
                <a:latin typeface="Arial"/>
                <a:ea typeface="+mn-ea"/>
                <a:cs typeface="Arial" panose="020B0604020202020204" pitchFamily="34" charset="0"/>
              </a:rPr>
              <a:t>KINERJA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d-ID" sz="4400" b="1" i="0" u="none" strike="noStrike" kern="1200" cap="none" spc="0" normalizeH="0" baseline="0" noProof="0" dirty="0">
                <a:ln w="12700">
                  <a:solidFill>
                    <a:srgbClr val="330033">
                      <a:lumMod val="75000"/>
                    </a:srgbClr>
                  </a:solidFill>
                  <a:prstDash val="solid"/>
                </a:ln>
                <a:pattFill prst="dkUpDiag">
                  <a:fgClr>
                    <a:srgbClr val="330033"/>
                  </a:fgClr>
                  <a:bgClr>
                    <a:srgbClr val="330033">
                      <a:lumMod val="20000"/>
                      <a:lumOff val="80000"/>
                    </a:srgbClr>
                  </a:bgClr>
                </a:pattFill>
                <a:effectLst>
                  <a:outerShdw dist="38100" dir="2640000" algn="bl" rotWithShape="0">
                    <a:srgbClr val="330033">
                      <a:lumMod val="75000"/>
                    </a:srgbClr>
                  </a:outerShdw>
                </a:effectLst>
                <a:uLnTx/>
                <a:uFillTx/>
                <a:latin typeface="Arial"/>
                <a:ea typeface="+mn-ea"/>
                <a:cs typeface="Arial" panose="020B0604020202020204" pitchFamily="34" charset="0"/>
              </a:rPr>
              <a:t>PERTANIAN INDONESIA</a:t>
            </a:r>
            <a:endParaRPr kumimoji="0" lang="en-US" sz="4400" b="1" i="0" u="none" strike="noStrike" kern="1200" cap="none" spc="0" normalizeH="0" baseline="0" noProof="0" dirty="0">
              <a:ln w="12700">
                <a:solidFill>
                  <a:srgbClr val="330033">
                    <a:lumMod val="75000"/>
                  </a:srgbClr>
                </a:solidFill>
                <a:prstDash val="solid"/>
              </a:ln>
              <a:pattFill prst="dkUpDiag">
                <a:fgClr>
                  <a:srgbClr val="330033"/>
                </a:fgClr>
                <a:bgClr>
                  <a:srgbClr val="330033">
                    <a:lumMod val="20000"/>
                    <a:lumOff val="80000"/>
                  </a:srgbClr>
                </a:bgClr>
              </a:pattFill>
              <a:effectLst>
                <a:outerShdw dist="38100" dir="2640000" algn="bl" rotWithShape="0">
                  <a:srgbClr val="330033">
                    <a:lumMod val="75000"/>
                  </a:srgbClr>
                </a:outerShdw>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607360335"/>
      </p:ext>
    </p:extLst>
  </p:cSld>
  <p:clrMapOvr>
    <a:masterClrMapping/>
  </p:clrMapOvr>
  <p:transition spd="med">
    <p:pull dir="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196" y="1176458"/>
            <a:ext cx="8540529" cy="5394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txBox="1">
            <a:spLocks noChangeArrowheads="1"/>
          </p:cNvSpPr>
          <p:nvPr/>
        </p:nvSpPr>
        <p:spPr>
          <a:xfrm>
            <a:off x="457200" y="219075"/>
            <a:ext cx="8229600" cy="94785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ts val="2800"/>
              </a:lnSpc>
              <a:spcBef>
                <a:spcPct val="0"/>
              </a:spcBef>
              <a:spcAft>
                <a:spcPts val="0"/>
              </a:spcAft>
              <a:buClrTx/>
              <a:buSzTx/>
              <a:buFontTx/>
              <a:buNone/>
              <a:tabLst/>
              <a:defRPr/>
            </a:pPr>
            <a:r>
              <a:rPr kumimoji="0" lang="en-US" sz="3200" b="1" i="0" u="none" strike="noStrike" kern="1200" cap="none" spc="0" normalizeH="0" baseline="0" noProof="0" dirty="0" err="1">
                <a:ln>
                  <a:noFill/>
                </a:ln>
                <a:solidFill>
                  <a:srgbClr val="C0504D">
                    <a:lumMod val="50000"/>
                  </a:srgbClr>
                </a:solidFill>
                <a:effectLst/>
                <a:uLnTx/>
                <a:uFillTx/>
                <a:latin typeface="Cambria" pitchFamily="18" charset="0"/>
              </a:rPr>
              <a:t>Proyeksi</a:t>
            </a:r>
            <a:r>
              <a:rPr kumimoji="0" lang="en-US" sz="3200" b="1" i="0" u="none" strike="noStrike" kern="1200" cap="none" spc="0" normalizeH="0" baseline="0" noProof="0" dirty="0">
                <a:ln>
                  <a:noFill/>
                </a:ln>
                <a:solidFill>
                  <a:srgbClr val="C0504D">
                    <a:lumMod val="50000"/>
                  </a:srgbClr>
                </a:solidFill>
                <a:effectLst/>
                <a:uLnTx/>
                <a:uFillTx/>
                <a:latin typeface="Cambria" pitchFamily="18" charset="0"/>
              </a:rPr>
              <a:t> </a:t>
            </a:r>
            <a:r>
              <a:rPr kumimoji="0" lang="id-ID" sz="3200" b="1" i="0" u="none" strike="noStrike" kern="1200" cap="none" spc="0" normalizeH="0" baseline="0" noProof="0" dirty="0">
                <a:ln>
                  <a:noFill/>
                </a:ln>
                <a:solidFill>
                  <a:srgbClr val="C0504D">
                    <a:lumMod val="50000"/>
                  </a:srgbClr>
                </a:solidFill>
                <a:effectLst/>
                <a:uLnTx/>
                <a:uFillTx/>
                <a:latin typeface="Cambria" pitchFamily="18" charset="0"/>
              </a:rPr>
              <a:t>P</a:t>
            </a:r>
            <a:r>
              <a:rPr kumimoji="0" lang="en-US" sz="3200" b="1" i="0" u="none" strike="noStrike" kern="1200" cap="none" spc="0" normalizeH="0" baseline="0" noProof="0" dirty="0" err="1">
                <a:ln>
                  <a:noFill/>
                </a:ln>
                <a:solidFill>
                  <a:srgbClr val="C0504D">
                    <a:lumMod val="50000"/>
                  </a:srgbClr>
                </a:solidFill>
                <a:effectLst/>
                <a:uLnTx/>
                <a:uFillTx/>
                <a:latin typeface="Cambria" pitchFamily="18" charset="0"/>
              </a:rPr>
              <a:t>roduksi</a:t>
            </a:r>
            <a:r>
              <a:rPr kumimoji="0" lang="en-US" sz="3200" b="1" i="0" u="none" strike="noStrike" kern="1200" cap="none" spc="0" normalizeH="0" baseline="0" noProof="0" dirty="0">
                <a:ln>
                  <a:noFill/>
                </a:ln>
                <a:solidFill>
                  <a:srgbClr val="C0504D">
                    <a:lumMod val="50000"/>
                  </a:srgbClr>
                </a:solidFill>
                <a:effectLst/>
                <a:uLnTx/>
                <a:uFillTx/>
                <a:latin typeface="Cambria" pitchFamily="18" charset="0"/>
              </a:rPr>
              <a:t> </a:t>
            </a:r>
            <a:r>
              <a:rPr kumimoji="0" lang="en-US" sz="3200" b="1" i="0" u="none" strike="noStrike" kern="1200" cap="none" spc="0" normalizeH="0" baseline="0" noProof="0" dirty="0" err="1">
                <a:ln>
                  <a:noFill/>
                </a:ln>
                <a:solidFill>
                  <a:srgbClr val="C0504D">
                    <a:lumMod val="50000"/>
                  </a:srgbClr>
                </a:solidFill>
                <a:effectLst/>
                <a:uLnTx/>
                <a:uFillTx/>
                <a:latin typeface="Cambria" pitchFamily="18" charset="0"/>
              </a:rPr>
              <a:t>dan</a:t>
            </a:r>
            <a:r>
              <a:rPr kumimoji="0" lang="en-US" sz="3200" b="1" i="0" u="none" strike="noStrike" kern="1200" cap="none" spc="0" normalizeH="0" baseline="0" noProof="0" dirty="0">
                <a:ln>
                  <a:noFill/>
                </a:ln>
                <a:solidFill>
                  <a:srgbClr val="C0504D">
                    <a:lumMod val="50000"/>
                  </a:srgbClr>
                </a:solidFill>
                <a:effectLst/>
                <a:uLnTx/>
                <a:uFillTx/>
                <a:latin typeface="Cambria" pitchFamily="18" charset="0"/>
              </a:rPr>
              <a:t> </a:t>
            </a:r>
            <a:r>
              <a:rPr lang="id-ID" sz="3200" b="1" dirty="0" err="1">
                <a:solidFill>
                  <a:srgbClr val="C0504D">
                    <a:lumMod val="50000"/>
                  </a:srgbClr>
                </a:solidFill>
                <a:latin typeface="Cambria" pitchFamily="18" charset="0"/>
              </a:rPr>
              <a:t>K</a:t>
            </a:r>
            <a:r>
              <a:rPr kumimoji="0" lang="en-US" sz="3200" b="1" i="0" u="none" strike="noStrike" kern="1200" cap="none" spc="0" normalizeH="0" baseline="0" noProof="0" dirty="0" err="1">
                <a:ln>
                  <a:noFill/>
                </a:ln>
                <a:solidFill>
                  <a:srgbClr val="C0504D">
                    <a:lumMod val="50000"/>
                  </a:srgbClr>
                </a:solidFill>
                <a:effectLst/>
                <a:uLnTx/>
                <a:uFillTx/>
                <a:latin typeface="Cambria" pitchFamily="18" charset="0"/>
              </a:rPr>
              <a:t>onsumsi</a:t>
            </a:r>
            <a:endParaRPr kumimoji="0" lang="en-US" sz="3200" b="1" i="0" u="none" strike="noStrike" kern="1200" cap="none" spc="0" normalizeH="0" baseline="0" noProof="0" dirty="0">
              <a:ln>
                <a:noFill/>
              </a:ln>
              <a:solidFill>
                <a:srgbClr val="C0504D">
                  <a:lumMod val="50000"/>
                </a:srgbClr>
              </a:solidFill>
              <a:effectLst/>
              <a:uLnTx/>
              <a:uFillTx/>
              <a:latin typeface="Cambria" pitchFamily="18" charset="0"/>
            </a:endParaRPr>
          </a:p>
          <a:p>
            <a:pPr marL="0" marR="0" lvl="0" indent="0" algn="ctr" defTabSz="914400" rtl="0" eaLnBrk="1" fontAlgn="auto" latinLnBrk="0" hangingPunct="1">
              <a:lnSpc>
                <a:spcPts val="2800"/>
              </a:lnSpc>
              <a:spcBef>
                <a:spcPct val="0"/>
              </a:spcBef>
              <a:spcAft>
                <a:spcPts val="0"/>
              </a:spcAft>
              <a:buClrTx/>
              <a:buSzTx/>
              <a:buFontTx/>
              <a:buNone/>
              <a:tabLst/>
              <a:defRPr/>
            </a:pPr>
            <a:r>
              <a:rPr kumimoji="0" lang="id-ID" sz="3200" b="1" i="0" u="none" strike="noStrike" kern="1200" cap="none" spc="0" normalizeH="0" baseline="0" noProof="0" dirty="0">
                <a:ln>
                  <a:noFill/>
                </a:ln>
                <a:solidFill>
                  <a:srgbClr val="C0504D">
                    <a:lumMod val="50000"/>
                  </a:srgbClr>
                </a:solidFill>
                <a:effectLst/>
                <a:uLnTx/>
                <a:uFillTx/>
                <a:latin typeface="Cambria" pitchFamily="18" charset="0"/>
              </a:rPr>
              <a:t>D</a:t>
            </a:r>
            <a:r>
              <a:rPr kumimoji="0" lang="en-US" sz="3200" b="1" i="0" u="none" strike="noStrike" kern="1200" cap="none" spc="0" normalizeH="0" baseline="0" noProof="0" dirty="0">
                <a:ln>
                  <a:noFill/>
                </a:ln>
                <a:solidFill>
                  <a:srgbClr val="C0504D">
                    <a:lumMod val="50000"/>
                  </a:srgbClr>
                </a:solidFill>
                <a:effectLst/>
                <a:uLnTx/>
                <a:uFillTx/>
                <a:latin typeface="Cambria" pitchFamily="18" charset="0"/>
              </a:rPr>
              <a:t>aging </a:t>
            </a:r>
            <a:r>
              <a:rPr lang="id-ID" sz="3200" b="1" dirty="0" err="1">
                <a:solidFill>
                  <a:srgbClr val="C0504D">
                    <a:lumMod val="50000"/>
                  </a:srgbClr>
                </a:solidFill>
                <a:latin typeface="Cambria" pitchFamily="18" charset="0"/>
              </a:rPr>
              <a:t>S</a:t>
            </a:r>
            <a:r>
              <a:rPr kumimoji="0" lang="en-US" sz="3200" b="1" i="0" u="none" strike="noStrike" kern="1200" cap="none" spc="0" normalizeH="0" baseline="0" noProof="0" dirty="0" err="1">
                <a:ln>
                  <a:noFill/>
                </a:ln>
                <a:solidFill>
                  <a:srgbClr val="C0504D">
                    <a:lumMod val="50000"/>
                  </a:srgbClr>
                </a:solidFill>
                <a:effectLst/>
                <a:uLnTx/>
                <a:uFillTx/>
                <a:latin typeface="Cambria" pitchFamily="18" charset="0"/>
              </a:rPr>
              <a:t>api</a:t>
            </a:r>
            <a:r>
              <a:rPr kumimoji="0" lang="en-US" sz="3200" b="1" i="0" u="none" strike="noStrike" kern="1200" cap="none" spc="0" normalizeH="0" baseline="0" noProof="0" dirty="0">
                <a:ln>
                  <a:noFill/>
                </a:ln>
                <a:solidFill>
                  <a:srgbClr val="C0504D">
                    <a:lumMod val="50000"/>
                  </a:srgbClr>
                </a:solidFill>
                <a:effectLst/>
                <a:uLnTx/>
                <a:uFillTx/>
                <a:latin typeface="Cambria" pitchFamily="18" charset="0"/>
              </a:rPr>
              <a:t> 2014-2024 </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7348" y="6638925"/>
            <a:ext cx="358140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rot="19559098">
            <a:off x="7105651" y="4834512"/>
            <a:ext cx="381000" cy="2286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38978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349" y="409575"/>
            <a:ext cx="8966201" cy="6724651"/>
          </a:xfrm>
          <a:prstGeom prst="rect">
            <a:avLst/>
          </a:prstGeom>
        </p:spPr>
      </p:pic>
    </p:spTree>
    <p:extLst>
      <p:ext uri="{BB962C8B-B14F-4D97-AF65-F5344CB8AC3E}">
        <p14:creationId xmlns:p14="http://schemas.microsoft.com/office/powerpoint/2010/main" val="33986107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4425" y="114300"/>
            <a:ext cx="6943725" cy="6553199"/>
          </a:xfrm>
          <a:prstGeom prst="rect">
            <a:avLst/>
          </a:prstGeom>
        </p:spPr>
      </p:pic>
    </p:spTree>
    <p:extLst>
      <p:ext uri="{BB962C8B-B14F-4D97-AF65-F5344CB8AC3E}">
        <p14:creationId xmlns:p14="http://schemas.microsoft.com/office/powerpoint/2010/main" val="30409348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14463" y="289919"/>
            <a:ext cx="6300787" cy="6523413"/>
          </a:xfrm>
          <a:prstGeom prst="rect">
            <a:avLst/>
          </a:prstGeom>
        </p:spPr>
      </p:pic>
    </p:spTree>
    <p:extLst>
      <p:ext uri="{BB962C8B-B14F-4D97-AF65-F5344CB8AC3E}">
        <p14:creationId xmlns:p14="http://schemas.microsoft.com/office/powerpoint/2010/main" val="32911501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1851" y="2514600"/>
            <a:ext cx="5692392" cy="144655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d-ID" sz="4400" b="1" i="0" u="none" strike="noStrike" kern="1200" cap="none" spc="0" normalizeH="0" baseline="0" noProof="0" dirty="0">
                <a:ln w="12700">
                  <a:solidFill>
                    <a:srgbClr val="330033">
                      <a:lumMod val="75000"/>
                    </a:srgbClr>
                  </a:solidFill>
                  <a:prstDash val="solid"/>
                </a:ln>
                <a:pattFill prst="dkUpDiag">
                  <a:fgClr>
                    <a:srgbClr val="330033"/>
                  </a:fgClr>
                  <a:bgClr>
                    <a:srgbClr val="330033">
                      <a:lumMod val="20000"/>
                      <a:lumOff val="80000"/>
                    </a:srgbClr>
                  </a:bgClr>
                </a:pattFill>
                <a:effectLst>
                  <a:outerShdw dist="38100" dir="2640000" algn="bl" rotWithShape="0">
                    <a:srgbClr val="330033">
                      <a:lumMod val="75000"/>
                    </a:srgbClr>
                  </a:outerShdw>
                </a:effectLst>
                <a:uLnTx/>
                <a:uFillTx/>
                <a:latin typeface="Arial"/>
                <a:ea typeface="+mn-ea"/>
                <a:cs typeface="Arial" panose="020B0604020202020204" pitchFamily="34" charset="0"/>
              </a:rPr>
              <a:t>SOLUSI PERTANIAN</a:t>
            </a:r>
          </a:p>
          <a:p>
            <a:pPr marL="0" marR="0" lvl="0" indent="0" algn="ctr" defTabSz="914400" rtl="0" eaLnBrk="1" fontAlgn="base" latinLnBrk="0" hangingPunct="1">
              <a:lnSpc>
                <a:spcPct val="100000"/>
              </a:lnSpc>
              <a:spcBef>
                <a:spcPct val="0"/>
              </a:spcBef>
              <a:spcAft>
                <a:spcPct val="0"/>
              </a:spcAft>
              <a:buClrTx/>
              <a:buSzTx/>
              <a:buFontTx/>
              <a:buNone/>
              <a:tabLst/>
              <a:defRPr/>
            </a:pPr>
            <a:r>
              <a:rPr lang="id-ID" sz="4400" b="1" dirty="0">
                <a:ln w="12700">
                  <a:solidFill>
                    <a:srgbClr val="330033">
                      <a:lumMod val="75000"/>
                    </a:srgbClr>
                  </a:solidFill>
                  <a:prstDash val="solid"/>
                </a:ln>
                <a:pattFill prst="dkUpDiag">
                  <a:fgClr>
                    <a:srgbClr val="330033"/>
                  </a:fgClr>
                  <a:bgClr>
                    <a:srgbClr val="330033">
                      <a:lumMod val="20000"/>
                      <a:lumOff val="80000"/>
                    </a:srgbClr>
                  </a:bgClr>
                </a:pattFill>
                <a:effectLst>
                  <a:outerShdw dist="38100" dir="2640000" algn="bl" rotWithShape="0">
                    <a:srgbClr val="330033">
                      <a:lumMod val="75000"/>
                    </a:srgbClr>
                  </a:outerShdw>
                </a:effectLst>
                <a:latin typeface="Arial"/>
                <a:cs typeface="Arial" panose="020B0604020202020204" pitchFamily="34" charset="0"/>
              </a:rPr>
              <a:t>MASA DEPAN</a:t>
            </a:r>
            <a:endParaRPr kumimoji="0" lang="en-US" sz="4400" b="1" i="0" u="none" strike="noStrike" kern="1200" cap="none" spc="0" normalizeH="0" baseline="0" noProof="0" dirty="0">
              <a:ln w="12700">
                <a:solidFill>
                  <a:srgbClr val="330033">
                    <a:lumMod val="75000"/>
                  </a:srgbClr>
                </a:solidFill>
                <a:prstDash val="solid"/>
              </a:ln>
              <a:pattFill prst="dkUpDiag">
                <a:fgClr>
                  <a:srgbClr val="330033"/>
                </a:fgClr>
                <a:bgClr>
                  <a:srgbClr val="330033">
                    <a:lumMod val="20000"/>
                    <a:lumOff val="80000"/>
                  </a:srgbClr>
                </a:bgClr>
              </a:pattFill>
              <a:effectLst>
                <a:outerShdw dist="38100" dir="2640000" algn="bl" rotWithShape="0">
                  <a:srgbClr val="330033">
                    <a:lumMod val="75000"/>
                  </a:srgbClr>
                </a:outerShdw>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948014421"/>
      </p:ext>
    </p:extLst>
  </p:cSld>
  <p:clrMapOvr>
    <a:masterClrMapping/>
  </p:clrMapOvr>
  <p:transition spd="med">
    <p:pull dir="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57571" y="76200"/>
            <a:ext cx="4781629" cy="923330"/>
          </a:xfrm>
          <a:prstGeom prst="rect">
            <a:avLst/>
          </a:prstGeom>
          <a:noFill/>
        </p:spPr>
        <p:txBody>
          <a:bodyPr wrap="none" lIns="91440" tIns="45720" rIns="91440" bIns="4572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err="1">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effectLst>
                  <a:outerShdw blurRad="38100" dist="38100" dir="7020000" algn="tl">
                    <a:srgbClr val="000000">
                      <a:alpha val="35000"/>
                    </a:srgbClr>
                  </a:outerShdw>
                </a:effectLst>
                <a:uLnTx/>
                <a:uFillTx/>
                <a:latin typeface="Calibri"/>
                <a:ea typeface="+mn-ea"/>
                <a:cs typeface="+mn-cs"/>
              </a:rPr>
              <a:t>Alternatif</a:t>
            </a:r>
            <a:r>
              <a:rPr kumimoji="0" lang="en-US" sz="5400" b="1" i="0" u="sng" strike="noStrike" kern="1200" cap="none" spc="0" normalizeH="0" baseline="0" noProof="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effectLst>
                  <a:outerShdw blurRad="38100" dist="38100" dir="7020000" algn="tl">
                    <a:srgbClr val="000000">
                      <a:alpha val="35000"/>
                    </a:srgbClr>
                  </a:outerShdw>
                </a:effectLst>
                <a:uLnTx/>
                <a:uFillTx/>
                <a:latin typeface="Calibri"/>
                <a:ea typeface="+mn-ea"/>
                <a:cs typeface="+mn-cs"/>
              </a:rPr>
              <a:t> </a:t>
            </a:r>
            <a:r>
              <a:rPr kumimoji="0" lang="en-US" sz="5400" b="1" i="0" u="sng" strike="noStrike" kern="1200" cap="none" spc="0" normalizeH="0" baseline="0" noProof="0" dirty="0" err="1">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effectLst>
                  <a:outerShdw blurRad="38100" dist="38100" dir="7020000" algn="tl">
                    <a:srgbClr val="000000">
                      <a:alpha val="35000"/>
                    </a:srgbClr>
                  </a:outerShdw>
                </a:effectLst>
                <a:uLnTx/>
                <a:uFillTx/>
                <a:latin typeface="Calibri"/>
                <a:ea typeface="+mn-ea"/>
                <a:cs typeface="+mn-cs"/>
              </a:rPr>
              <a:t>Solusi</a:t>
            </a:r>
            <a:endParaRPr kumimoji="0" lang="en-US" sz="5400" b="1" i="0" u="none" strike="noStrike" kern="1200" cap="none" spc="0" normalizeH="0" baseline="0" noProof="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effectLst>
                <a:outerShdw blurRad="38100" dist="38100" dir="7020000" algn="tl">
                  <a:srgbClr val="000000">
                    <a:alpha val="35000"/>
                  </a:srgbClr>
                </a:outerShdw>
              </a:effectLst>
              <a:uLnTx/>
              <a:uFillTx/>
              <a:latin typeface="Calibri"/>
              <a:ea typeface="+mn-ea"/>
              <a:cs typeface="+mn-cs"/>
            </a:endParaRPr>
          </a:p>
        </p:txBody>
      </p:sp>
      <p:sp>
        <p:nvSpPr>
          <p:cNvPr id="4" name="Rectangle 3"/>
          <p:cNvSpPr/>
          <p:nvPr/>
        </p:nvSpPr>
        <p:spPr>
          <a:xfrm>
            <a:off x="1615201" y="5308133"/>
            <a:ext cx="7274107" cy="1323439"/>
          </a:xfrm>
          <a:prstGeom prst="rect">
            <a:avLst/>
          </a:prstGeom>
          <a:noFill/>
        </p:spPr>
        <p:txBody>
          <a:bodyPr wrap="none" lIns="91440" tIns="45720" rIns="91440" bIns="4572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a:solidFill>
                    <a:srgbClr val="1F497D">
                      <a:satMod val="155000"/>
                    </a:srgbClr>
                  </a:solidFill>
                  <a:prstDash val="solid"/>
                </a:ln>
                <a:solidFill>
                  <a:srgbClr val="92D050"/>
                </a:solidFill>
                <a:effectLst>
                  <a:outerShdw blurRad="41275" dist="20320" dir="1800000" algn="tl" rotWithShape="0">
                    <a:srgbClr val="000000">
                      <a:alpha val="40000"/>
                    </a:srgbClr>
                  </a:outerShdw>
                </a:effectLst>
                <a:uLnTx/>
                <a:uFillTx/>
                <a:latin typeface="Calibri"/>
                <a:ea typeface="+mn-ea"/>
                <a:cs typeface="+mn-cs"/>
              </a:rPr>
              <a:t>Sustainable Agriculture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a:solidFill>
                    <a:srgbClr val="1F497D">
                      <a:satMod val="155000"/>
                    </a:srgbClr>
                  </a:solidFill>
                  <a:prstDash val="solid"/>
                </a:ln>
                <a:solidFill>
                  <a:srgbClr val="92D050"/>
                </a:solidFill>
                <a:effectLst>
                  <a:outerShdw blurRad="41275" dist="20320" dir="1800000" algn="tl" rotWithShape="0">
                    <a:srgbClr val="000000">
                      <a:alpha val="40000"/>
                    </a:srgbClr>
                  </a:outerShdw>
                </a:effectLst>
                <a:uLnTx/>
                <a:uFillTx/>
                <a:latin typeface="Calibri"/>
                <a:ea typeface="+mn-ea"/>
                <a:cs typeface="+mn-cs"/>
              </a:rPr>
              <a:t>Development </a:t>
            </a:r>
            <a:r>
              <a:rPr lang="en-US" sz="4000" b="1" dirty="0" smtClean="0">
                <a:ln w="12700">
                  <a:solidFill>
                    <a:srgbClr val="1F497D">
                      <a:satMod val="155000"/>
                    </a:srgbClr>
                  </a:solidFill>
                  <a:prstDash val="solid"/>
                </a:ln>
                <a:solidFill>
                  <a:srgbClr val="92D050"/>
                </a:solidFill>
                <a:effectLst>
                  <a:outerShdw blurRad="41275" dist="20320" dir="1800000" algn="tl" rotWithShape="0">
                    <a:srgbClr val="000000">
                      <a:alpha val="40000"/>
                    </a:srgbClr>
                  </a:outerShdw>
                </a:effectLst>
                <a:latin typeface="Calibri"/>
              </a:rPr>
              <a:t>and Biotechnology</a:t>
            </a:r>
            <a:endParaRPr kumimoji="0" lang="en-US" sz="4000" b="1" i="0" u="none" strike="noStrike" kern="1200" cap="none" spc="0" normalizeH="0" baseline="0" noProof="0" dirty="0">
              <a:ln w="12700">
                <a:solidFill>
                  <a:srgbClr val="1F497D">
                    <a:satMod val="155000"/>
                  </a:srgbClr>
                </a:solidFill>
                <a:prstDash val="solid"/>
              </a:ln>
              <a:solidFill>
                <a:srgbClr val="92D050"/>
              </a:solidFill>
              <a:effectLst>
                <a:outerShdw blurRad="41275" dist="20320" dir="1800000" algn="tl" rotWithShape="0">
                  <a:srgbClr val="000000">
                    <a:alpha val="40000"/>
                  </a:srgbClr>
                </a:outerShdw>
              </a:effectLst>
              <a:uLnTx/>
              <a:uFillTx/>
              <a:latin typeface="Calibri"/>
              <a:ea typeface="+mn-ea"/>
              <a:cs typeface="+mn-cs"/>
            </a:endParaRPr>
          </a:p>
        </p:txBody>
      </p:sp>
      <p:sp>
        <p:nvSpPr>
          <p:cNvPr id="7" name="Notched Right Arrow 6"/>
          <p:cNvSpPr/>
          <p:nvPr/>
        </p:nvSpPr>
        <p:spPr>
          <a:xfrm rot="5400000">
            <a:off x="5448300" y="3467100"/>
            <a:ext cx="2514600" cy="762000"/>
          </a:xfrm>
          <a:prstGeom prst="notched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2099625" y="1200150"/>
            <a:ext cx="6719981" cy="830997"/>
          </a:xfrm>
          <a:prstGeom prst="rect">
            <a:avLst/>
          </a:prstGeom>
          <a:noFill/>
        </p:spPr>
        <p:txBody>
          <a:bodyPr wrap="none" lIns="91440" tIns="45720" rIns="91440" bIns="4572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4500" cmpd="dbl">
                  <a:solidFill>
                    <a:srgbClr val="C0504D">
                      <a:shade val="85000"/>
                      <a:satMod val="155000"/>
                    </a:srgbClr>
                  </a:solidFill>
                  <a:prstDash val="solid"/>
                  <a:miter lim="800000"/>
                </a:ln>
                <a:solidFill>
                  <a:srgbClr val="FFFF00"/>
                </a:solidFill>
                <a:effectLst>
                  <a:outerShdw blurRad="38100" dist="38100" dir="7020000" algn="tl">
                    <a:srgbClr val="000000">
                      <a:alpha val="35000"/>
                    </a:srgbClr>
                  </a:outerShdw>
                </a:effectLst>
                <a:uLnTx/>
                <a:uFillTx/>
                <a:latin typeface="Calibri"/>
                <a:ea typeface="+mn-ea"/>
                <a:cs typeface="+mn-cs"/>
              </a:rPr>
              <a:t>Sustainable Development</a:t>
            </a:r>
          </a:p>
        </p:txBody>
      </p:sp>
      <p:pic>
        <p:nvPicPr>
          <p:cNvPr id="4098" name="Picture 2" descr="http://wp.istc.illinois.edu/wp-content/blogs.dir/1/files/2014/08/Sustainable_developm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2066330"/>
            <a:ext cx="4752975" cy="3343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377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a:srcRect l="16591" t="10532" r="16509" b="5618"/>
          <a:stretch/>
        </p:blipFill>
        <p:spPr bwMode="auto">
          <a:xfrm>
            <a:off x="836902" y="1038386"/>
            <a:ext cx="7485686" cy="5664631"/>
          </a:xfrm>
          <a:prstGeom prst="rect">
            <a:avLst/>
          </a:prstGeom>
          <a:ln>
            <a:noFill/>
          </a:ln>
          <a:extLst>
            <a:ext uri="{53640926-AAD7-44D8-BBD7-CCE9431645EC}">
              <a14:shadowObscured xmlns:a14="http://schemas.microsoft.com/office/drawing/2010/main"/>
            </a:ext>
          </a:extLst>
        </p:spPr>
      </p:pic>
      <p:sp>
        <p:nvSpPr>
          <p:cNvPr id="4" name="Rectangle 3"/>
          <p:cNvSpPr/>
          <p:nvPr/>
        </p:nvSpPr>
        <p:spPr>
          <a:xfrm>
            <a:off x="2250870" y="178226"/>
            <a:ext cx="4657750" cy="769441"/>
          </a:xfrm>
          <a:prstGeom prst="rect">
            <a:avLst/>
          </a:prstGeom>
          <a:noFill/>
        </p:spPr>
        <p:txBody>
          <a:bodyPr wrap="none" lIns="91440" tIns="45720" rIns="91440" bIns="45720">
            <a:spAutoFit/>
          </a:bodyPr>
          <a:lstStyle/>
          <a:p>
            <a:pPr algn="ctr"/>
            <a:r>
              <a:rPr lang="id-ID" sz="4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World Hunger Map</a:t>
            </a:r>
            <a:endParaRPr lang="en-US" sz="4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3167014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561" y="19050"/>
            <a:ext cx="9144119" cy="6619874"/>
          </a:xfrm>
          <a:prstGeom prst="rect">
            <a:avLst/>
          </a:prstGeom>
        </p:spPr>
      </p:pic>
      <p:sp>
        <p:nvSpPr>
          <p:cNvPr id="3" name="Rectangle 2"/>
          <p:cNvSpPr txBox="1">
            <a:spLocks noChangeArrowheads="1"/>
          </p:cNvSpPr>
          <p:nvPr/>
        </p:nvSpPr>
        <p:spPr>
          <a:xfrm>
            <a:off x="15680" y="5286375"/>
            <a:ext cx="9144000" cy="1333499"/>
          </a:xfrm>
          <a:prstGeom prst="rect">
            <a:avLst/>
          </a:prstGeom>
          <a:solidFill>
            <a:schemeClr val="tx1">
              <a:lumMod val="65000"/>
              <a:lumOff val="35000"/>
            </a:schemeClr>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66700"/>
            <a:r>
              <a:rPr lang="id-ID" sz="3200" b="1" dirty="0">
                <a:solidFill>
                  <a:srgbClr val="FFFF00"/>
                </a:solidFill>
                <a:latin typeface="Cambria" pitchFamily="18" charset="0"/>
              </a:rPr>
              <a:t>Why does current agriculture fail at feeding the world ?</a:t>
            </a:r>
          </a:p>
          <a:p>
            <a:endParaRPr lang="en-US" sz="3200" b="1" dirty="0">
              <a:solidFill>
                <a:srgbClr val="FFFF00"/>
              </a:solidFill>
              <a:latin typeface="Cambria" pitchFamily="18" charset="0"/>
            </a:endParaRPr>
          </a:p>
        </p:txBody>
      </p:sp>
    </p:spTree>
    <p:extLst>
      <p:ext uri="{BB962C8B-B14F-4D97-AF65-F5344CB8AC3E}">
        <p14:creationId xmlns:p14="http://schemas.microsoft.com/office/powerpoint/2010/main" val="1400448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1788"/>
            <a:ext cx="8229600" cy="639762"/>
          </a:xfrm>
        </p:spPr>
        <p:txBody>
          <a:bodyPr>
            <a:noAutofit/>
          </a:bodyPr>
          <a:lstStyle/>
          <a:p>
            <a:r>
              <a:rPr lang="en-US" sz="4800" b="1" dirty="0">
                <a:solidFill>
                  <a:srgbClr val="00B050"/>
                </a:solidFill>
              </a:rPr>
              <a:t>History of Agriculture</a:t>
            </a:r>
          </a:p>
        </p:txBody>
      </p:sp>
      <p:sp>
        <p:nvSpPr>
          <p:cNvPr id="3" name="Content Placeholder 2"/>
          <p:cNvSpPr>
            <a:spLocks noGrp="1"/>
          </p:cNvSpPr>
          <p:nvPr>
            <p:ph idx="1"/>
          </p:nvPr>
        </p:nvSpPr>
        <p:spPr>
          <a:xfrm>
            <a:off x="357187" y="1257300"/>
            <a:ext cx="8429625" cy="5210175"/>
          </a:xfrm>
        </p:spPr>
        <p:txBody>
          <a:bodyPr>
            <a:noAutofit/>
          </a:bodyPr>
          <a:lstStyle/>
          <a:p>
            <a:pPr marL="179388" indent="-179388">
              <a:spcBef>
                <a:spcPts val="600"/>
              </a:spcBef>
              <a:spcAft>
                <a:spcPts val="600"/>
              </a:spcAft>
            </a:pPr>
            <a:r>
              <a:rPr lang="en-US" sz="2400" b="1" dirty="0">
                <a:solidFill>
                  <a:srgbClr val="7030A0"/>
                </a:solidFill>
                <a:latin typeface="Cambria" pitchFamily="18" charset="0"/>
              </a:rPr>
              <a:t>Agriculture has changed dramatically, especially since the end of World war II</a:t>
            </a:r>
          </a:p>
          <a:p>
            <a:pPr marL="179388" indent="-179388">
              <a:spcBef>
                <a:spcPts val="600"/>
              </a:spcBef>
              <a:spcAft>
                <a:spcPts val="600"/>
              </a:spcAft>
            </a:pPr>
            <a:r>
              <a:rPr lang="en-US" sz="2400" b="1" dirty="0">
                <a:solidFill>
                  <a:srgbClr val="7030A0"/>
                </a:solidFill>
                <a:latin typeface="Cambria" pitchFamily="18" charset="0"/>
              </a:rPr>
              <a:t>Food and fiber productivity soared due to</a:t>
            </a:r>
            <a:r>
              <a:rPr lang="id-ID" sz="2400" b="1" dirty="0">
                <a:solidFill>
                  <a:srgbClr val="7030A0"/>
                </a:solidFill>
                <a:latin typeface="Cambria" pitchFamily="18" charset="0"/>
              </a:rPr>
              <a:t>:</a:t>
            </a:r>
            <a:r>
              <a:rPr lang="en-US" sz="2400" b="1" dirty="0">
                <a:solidFill>
                  <a:srgbClr val="7030A0"/>
                </a:solidFill>
                <a:latin typeface="Cambria" pitchFamily="18" charset="0"/>
              </a:rPr>
              <a:t> </a:t>
            </a:r>
            <a:endParaRPr lang="id-ID" sz="2400" b="1" dirty="0">
              <a:solidFill>
                <a:srgbClr val="7030A0"/>
              </a:solidFill>
              <a:latin typeface="Cambria" pitchFamily="18" charset="0"/>
            </a:endParaRPr>
          </a:p>
          <a:p>
            <a:pPr marL="1060450">
              <a:spcBef>
                <a:spcPts val="200"/>
              </a:spcBef>
              <a:spcAft>
                <a:spcPts val="200"/>
              </a:spcAft>
              <a:buFont typeface="Wingdings" panose="05000000000000000000" pitchFamily="2" charset="2"/>
              <a:buChar char="Ø"/>
            </a:pPr>
            <a:r>
              <a:rPr lang="en-US" sz="2400" b="1" dirty="0">
                <a:solidFill>
                  <a:srgbClr val="0066FF"/>
                </a:solidFill>
                <a:latin typeface="Cambria" pitchFamily="18" charset="0"/>
              </a:rPr>
              <a:t>new technologies</a:t>
            </a:r>
            <a:endParaRPr lang="id-ID" sz="2400" b="1" dirty="0">
              <a:solidFill>
                <a:srgbClr val="0066FF"/>
              </a:solidFill>
              <a:latin typeface="Cambria" pitchFamily="18" charset="0"/>
            </a:endParaRPr>
          </a:p>
          <a:p>
            <a:pPr marL="1060450">
              <a:spcBef>
                <a:spcPts val="200"/>
              </a:spcBef>
              <a:spcAft>
                <a:spcPts val="200"/>
              </a:spcAft>
              <a:buFont typeface="Wingdings" panose="05000000000000000000" pitchFamily="2" charset="2"/>
              <a:buChar char="Ø"/>
            </a:pPr>
            <a:r>
              <a:rPr lang="id-ID" sz="2400" b="1" dirty="0">
                <a:solidFill>
                  <a:srgbClr val="FF0000"/>
                </a:solidFill>
                <a:latin typeface="Cambria" pitchFamily="18" charset="0"/>
              </a:rPr>
              <a:t>m</a:t>
            </a:r>
            <a:r>
              <a:rPr lang="en-US" sz="2400" b="1" dirty="0" err="1">
                <a:solidFill>
                  <a:srgbClr val="FF0000"/>
                </a:solidFill>
                <a:latin typeface="Cambria" pitchFamily="18" charset="0"/>
              </a:rPr>
              <a:t>echanization</a:t>
            </a:r>
            <a:endParaRPr lang="id-ID" sz="2400" b="1" dirty="0">
              <a:solidFill>
                <a:srgbClr val="FF0000"/>
              </a:solidFill>
              <a:latin typeface="Cambria" pitchFamily="18" charset="0"/>
            </a:endParaRPr>
          </a:p>
          <a:p>
            <a:pPr marL="1060450">
              <a:spcBef>
                <a:spcPts val="200"/>
              </a:spcBef>
              <a:spcAft>
                <a:spcPts val="200"/>
              </a:spcAft>
              <a:buFont typeface="Wingdings" panose="05000000000000000000" pitchFamily="2" charset="2"/>
              <a:buChar char="Ø"/>
            </a:pPr>
            <a:r>
              <a:rPr lang="en-US" sz="2400" b="1" dirty="0">
                <a:solidFill>
                  <a:srgbClr val="0066FF"/>
                </a:solidFill>
                <a:latin typeface="Cambria" pitchFamily="18" charset="0"/>
              </a:rPr>
              <a:t>increased chemical use</a:t>
            </a:r>
            <a:endParaRPr lang="id-ID" sz="2400" b="1" dirty="0">
              <a:solidFill>
                <a:srgbClr val="0066FF"/>
              </a:solidFill>
              <a:latin typeface="Cambria" pitchFamily="18" charset="0"/>
            </a:endParaRPr>
          </a:p>
          <a:p>
            <a:pPr marL="1060450">
              <a:spcBef>
                <a:spcPts val="200"/>
              </a:spcBef>
              <a:spcAft>
                <a:spcPts val="200"/>
              </a:spcAft>
              <a:buFont typeface="Wingdings" panose="05000000000000000000" pitchFamily="2" charset="2"/>
              <a:buChar char="Ø"/>
            </a:pPr>
            <a:r>
              <a:rPr lang="en-US" sz="2400" b="1" dirty="0">
                <a:solidFill>
                  <a:srgbClr val="7030A0"/>
                </a:solidFill>
                <a:latin typeface="Cambria" pitchFamily="18" charset="0"/>
              </a:rPr>
              <a:t>Specialization</a:t>
            </a:r>
            <a:r>
              <a:rPr lang="id-ID" sz="2400" b="1" dirty="0">
                <a:solidFill>
                  <a:srgbClr val="7030A0"/>
                </a:solidFill>
                <a:latin typeface="Cambria" pitchFamily="18" charset="0"/>
              </a:rPr>
              <a:t> </a:t>
            </a:r>
            <a:r>
              <a:rPr lang="id-ID" sz="2000" b="1" dirty="0">
                <a:solidFill>
                  <a:srgbClr val="7030A0"/>
                </a:solidFill>
                <a:latin typeface="Cambria" pitchFamily="18" charset="0"/>
              </a:rPr>
              <a:t>(mono kultur)</a:t>
            </a:r>
            <a:endParaRPr lang="id-ID" sz="2400" b="1" dirty="0">
              <a:solidFill>
                <a:srgbClr val="0066FF"/>
              </a:solidFill>
              <a:latin typeface="Cambria" pitchFamily="18" charset="0"/>
            </a:endParaRPr>
          </a:p>
          <a:p>
            <a:pPr marL="1060450">
              <a:spcBef>
                <a:spcPts val="200"/>
              </a:spcBef>
              <a:spcAft>
                <a:spcPts val="200"/>
              </a:spcAft>
              <a:buFont typeface="Wingdings" panose="05000000000000000000" pitchFamily="2" charset="2"/>
              <a:buChar char="Ø"/>
            </a:pPr>
            <a:r>
              <a:rPr lang="en-US" sz="2400" b="1" dirty="0">
                <a:solidFill>
                  <a:srgbClr val="0066FF"/>
                </a:solidFill>
                <a:latin typeface="Cambria" pitchFamily="18" charset="0"/>
              </a:rPr>
              <a:t>government policies</a:t>
            </a:r>
            <a:r>
              <a:rPr lang="id-ID" sz="2400" b="1" dirty="0">
                <a:solidFill>
                  <a:srgbClr val="0066FF"/>
                </a:solidFill>
                <a:latin typeface="Cambria" pitchFamily="18" charset="0"/>
              </a:rPr>
              <a:t>, etc.</a:t>
            </a:r>
          </a:p>
          <a:p>
            <a:pPr marL="179388" indent="0">
              <a:spcBef>
                <a:spcPts val="1200"/>
              </a:spcBef>
              <a:spcAft>
                <a:spcPts val="200"/>
              </a:spcAft>
              <a:buNone/>
            </a:pPr>
            <a:r>
              <a:rPr lang="en-US" sz="2400" b="1" dirty="0">
                <a:solidFill>
                  <a:srgbClr val="7030A0"/>
                </a:solidFill>
                <a:latin typeface="Cambria" pitchFamily="18" charset="0"/>
              </a:rPr>
              <a:t>that favored maximizing production</a:t>
            </a:r>
          </a:p>
          <a:p>
            <a:pPr marL="0" indent="0" algn="ctr">
              <a:spcBef>
                <a:spcPts val="1800"/>
              </a:spcBef>
              <a:spcAft>
                <a:spcPts val="600"/>
              </a:spcAft>
              <a:buNone/>
            </a:pPr>
            <a:r>
              <a:rPr lang="id-ID" b="1" dirty="0">
                <a:solidFill>
                  <a:srgbClr val="FF0000"/>
                </a:solidFill>
                <a:latin typeface="Cambria" pitchFamily="18" charset="0"/>
              </a:rPr>
              <a:t>Perubahan besar </a:t>
            </a:r>
            <a:r>
              <a:rPr lang="id-ID" sz="2800" b="1" dirty="0">
                <a:solidFill>
                  <a:srgbClr val="0000FF"/>
                </a:solidFill>
                <a:latin typeface="Cambria" pitchFamily="18" charset="0"/>
              </a:rPr>
              <a:t>ini</a:t>
            </a:r>
            <a:r>
              <a:rPr lang="id-ID" b="1" dirty="0">
                <a:solidFill>
                  <a:srgbClr val="FF0000"/>
                </a:solidFill>
                <a:latin typeface="Cambria" pitchFamily="18" charset="0"/>
              </a:rPr>
              <a:t> </a:t>
            </a:r>
            <a:r>
              <a:rPr lang="id-ID" sz="2800" b="1" dirty="0">
                <a:solidFill>
                  <a:srgbClr val="0000FF"/>
                </a:solidFill>
                <a:latin typeface="Cambria" pitchFamily="18" charset="0"/>
              </a:rPr>
              <a:t>mengakibatkan kerusakan atau menurunnya kualitas sumber daya pertanian</a:t>
            </a:r>
            <a:endParaRPr lang="en-US" sz="2800" b="1" dirty="0">
              <a:solidFill>
                <a:srgbClr val="0000FF"/>
              </a:solidFill>
              <a:latin typeface="Cambria" pitchFamily="18" charset="0"/>
            </a:endParaRPr>
          </a:p>
        </p:txBody>
      </p:sp>
    </p:spTree>
    <p:extLst>
      <p:ext uri="{BB962C8B-B14F-4D97-AF65-F5344CB8AC3E}">
        <p14:creationId xmlns:p14="http://schemas.microsoft.com/office/powerpoint/2010/main" val="229430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8938"/>
            <a:ext cx="8229600" cy="639762"/>
          </a:xfrm>
        </p:spPr>
        <p:txBody>
          <a:bodyPr>
            <a:noAutofit/>
          </a:bodyPr>
          <a:lstStyle/>
          <a:p>
            <a:r>
              <a:rPr lang="id-ID" sz="4800" b="1" dirty="0">
                <a:solidFill>
                  <a:srgbClr val="00B050"/>
                </a:solidFill>
              </a:rPr>
              <a:t>SUMBERDAYA PERTANIAN</a:t>
            </a:r>
            <a:endParaRPr lang="en-US" sz="4800" b="1" dirty="0">
              <a:solidFill>
                <a:srgbClr val="00B050"/>
              </a:solidFill>
            </a:endParaRPr>
          </a:p>
        </p:txBody>
      </p:sp>
      <p:sp>
        <p:nvSpPr>
          <p:cNvPr id="3" name="Content Placeholder 2"/>
          <p:cNvSpPr>
            <a:spLocks noGrp="1"/>
          </p:cNvSpPr>
          <p:nvPr>
            <p:ph idx="1"/>
          </p:nvPr>
        </p:nvSpPr>
        <p:spPr>
          <a:xfrm>
            <a:off x="176213" y="1323975"/>
            <a:ext cx="4471988" cy="5210175"/>
          </a:xfrm>
        </p:spPr>
        <p:txBody>
          <a:bodyPr>
            <a:noAutofit/>
          </a:bodyPr>
          <a:lstStyle/>
          <a:p>
            <a:pPr marL="266700" indent="-266700">
              <a:spcBef>
                <a:spcPts val="600"/>
              </a:spcBef>
              <a:spcAft>
                <a:spcPts val="600"/>
              </a:spcAft>
            </a:pPr>
            <a:r>
              <a:rPr lang="id-ID" sz="2800" b="1" dirty="0">
                <a:solidFill>
                  <a:srgbClr val="0000FF"/>
                </a:solidFill>
                <a:latin typeface="Cambria" pitchFamily="18" charset="0"/>
              </a:rPr>
              <a:t>Bahan Tanam</a:t>
            </a:r>
            <a:r>
              <a:rPr lang="id-ID" sz="2800" b="1" dirty="0">
                <a:solidFill>
                  <a:srgbClr val="7030A0"/>
                </a:solidFill>
                <a:latin typeface="Cambria" pitchFamily="18" charset="0"/>
              </a:rPr>
              <a:t> </a:t>
            </a:r>
            <a:r>
              <a:rPr lang="id-ID" sz="2400" b="1" dirty="0">
                <a:solidFill>
                  <a:srgbClr val="7030A0"/>
                </a:solidFill>
                <a:latin typeface="Cambria" pitchFamily="18" charset="0"/>
              </a:rPr>
              <a:t>(benih dan bibit)</a:t>
            </a:r>
            <a:endParaRPr lang="en-US" sz="2800" b="1" dirty="0">
              <a:solidFill>
                <a:srgbClr val="7030A0"/>
              </a:solidFill>
              <a:latin typeface="Cambria" pitchFamily="18" charset="0"/>
            </a:endParaRPr>
          </a:p>
          <a:p>
            <a:pPr marL="266700" indent="-266700">
              <a:spcBef>
                <a:spcPts val="600"/>
              </a:spcBef>
              <a:spcAft>
                <a:spcPts val="600"/>
              </a:spcAft>
            </a:pPr>
            <a:r>
              <a:rPr lang="en-US" sz="2800" b="1" dirty="0">
                <a:solidFill>
                  <a:srgbClr val="FF0000"/>
                </a:solidFill>
                <a:latin typeface="Cambria" pitchFamily="18" charset="0"/>
              </a:rPr>
              <a:t>M</a:t>
            </a:r>
            <a:r>
              <a:rPr lang="id-ID" sz="2800" b="1" dirty="0">
                <a:solidFill>
                  <a:srgbClr val="FF0000"/>
                </a:solidFill>
                <a:latin typeface="Cambria" pitchFamily="18" charset="0"/>
              </a:rPr>
              <a:t>edia Tanam </a:t>
            </a:r>
            <a:r>
              <a:rPr lang="id-ID" sz="2400" b="1" dirty="0">
                <a:solidFill>
                  <a:srgbClr val="7030A0"/>
                </a:solidFill>
                <a:latin typeface="Cambria" pitchFamily="18" charset="0"/>
              </a:rPr>
              <a:t>(lahan, hidroponik, etc.)</a:t>
            </a:r>
          </a:p>
          <a:p>
            <a:pPr marL="266700" indent="-266700">
              <a:spcBef>
                <a:spcPts val="600"/>
              </a:spcBef>
              <a:spcAft>
                <a:spcPts val="600"/>
              </a:spcAft>
            </a:pPr>
            <a:r>
              <a:rPr lang="id-ID" sz="2800" b="1" dirty="0">
                <a:solidFill>
                  <a:srgbClr val="7030A0"/>
                </a:solidFill>
                <a:latin typeface="Cambria" pitchFamily="18" charset="0"/>
              </a:rPr>
              <a:t>Air </a:t>
            </a:r>
          </a:p>
          <a:p>
            <a:pPr marL="266700" indent="-266700">
              <a:spcBef>
                <a:spcPts val="600"/>
              </a:spcBef>
              <a:spcAft>
                <a:spcPts val="600"/>
              </a:spcAft>
            </a:pPr>
            <a:r>
              <a:rPr lang="id-ID" sz="3000" b="1" dirty="0">
                <a:solidFill>
                  <a:srgbClr val="0000FF"/>
                </a:solidFill>
                <a:latin typeface="Cambria" pitchFamily="18" charset="0"/>
              </a:rPr>
              <a:t>Mikroba</a:t>
            </a:r>
            <a:r>
              <a:rPr lang="id-ID" sz="2800" b="1" dirty="0">
                <a:solidFill>
                  <a:srgbClr val="7030A0"/>
                </a:solidFill>
                <a:latin typeface="Cambria" pitchFamily="18" charset="0"/>
              </a:rPr>
              <a:t> </a:t>
            </a:r>
            <a:r>
              <a:rPr lang="id-ID" sz="2400" b="1" dirty="0">
                <a:solidFill>
                  <a:srgbClr val="7030A0"/>
                </a:solidFill>
                <a:latin typeface="Cambria" pitchFamily="18" charset="0"/>
              </a:rPr>
              <a:t>(</a:t>
            </a:r>
            <a:r>
              <a:rPr lang="id-ID" sz="2400" b="1" i="1" dirty="0">
                <a:solidFill>
                  <a:srgbClr val="7030A0"/>
                </a:solidFill>
                <a:latin typeface="Cambria" pitchFamily="18" charset="0"/>
              </a:rPr>
              <a:t>under and upper ground</a:t>
            </a:r>
            <a:r>
              <a:rPr lang="id-ID" sz="2400" b="1" dirty="0">
                <a:solidFill>
                  <a:srgbClr val="7030A0"/>
                </a:solidFill>
                <a:latin typeface="Cambria" pitchFamily="18" charset="0"/>
              </a:rPr>
              <a:t>)</a:t>
            </a:r>
          </a:p>
          <a:p>
            <a:pPr marL="266700" indent="-266700">
              <a:spcBef>
                <a:spcPts val="600"/>
              </a:spcBef>
              <a:spcAft>
                <a:spcPts val="600"/>
              </a:spcAft>
            </a:pPr>
            <a:r>
              <a:rPr lang="id-ID" sz="2800" b="1" dirty="0">
                <a:solidFill>
                  <a:srgbClr val="7030A0"/>
                </a:solidFill>
                <a:latin typeface="Cambria" pitchFamily="18" charset="0"/>
              </a:rPr>
              <a:t>Iklim dan cuaca</a:t>
            </a:r>
          </a:p>
          <a:p>
            <a:pPr marL="266700" indent="-266700">
              <a:spcBef>
                <a:spcPts val="600"/>
              </a:spcBef>
              <a:spcAft>
                <a:spcPts val="600"/>
              </a:spcAft>
            </a:pPr>
            <a:r>
              <a:rPr lang="id-ID" sz="2800" b="1" dirty="0">
                <a:solidFill>
                  <a:srgbClr val="7030A0"/>
                </a:solidFill>
                <a:latin typeface="Cambria" pitchFamily="18" charset="0"/>
              </a:rPr>
              <a:t>Pembiayaan</a:t>
            </a:r>
          </a:p>
          <a:p>
            <a:pPr marL="266700" indent="-266700">
              <a:spcBef>
                <a:spcPts val="600"/>
              </a:spcBef>
              <a:spcAft>
                <a:spcPts val="600"/>
              </a:spcAft>
            </a:pPr>
            <a:r>
              <a:rPr lang="id-ID" sz="2800" b="1" dirty="0">
                <a:solidFill>
                  <a:srgbClr val="7030A0"/>
                </a:solidFill>
                <a:latin typeface="Cambria" pitchFamily="18" charset="0"/>
              </a:rPr>
              <a:t>SDM</a:t>
            </a:r>
            <a:r>
              <a:rPr lang="id-ID" b="1" dirty="0">
                <a:solidFill>
                  <a:srgbClr val="7030A0"/>
                </a:solidFill>
                <a:latin typeface="Cambria" pitchFamily="18" charset="0"/>
              </a:rPr>
              <a:t>, dll.</a:t>
            </a:r>
          </a:p>
          <a:p>
            <a:pPr marL="179388" indent="-179388">
              <a:spcBef>
                <a:spcPts val="600"/>
              </a:spcBef>
              <a:spcAft>
                <a:spcPts val="600"/>
              </a:spcAft>
            </a:pPr>
            <a:endParaRPr lang="en-US" b="1" dirty="0">
              <a:solidFill>
                <a:srgbClr val="7030A0"/>
              </a:solidFill>
              <a:latin typeface="Cambria"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5826" y="1465065"/>
            <a:ext cx="1600199" cy="2040878"/>
          </a:xfrm>
          <a:prstGeom prst="rect">
            <a:avLst/>
          </a:prstGeom>
          <a:ln>
            <a:solidFill>
              <a:srgbClr val="FF00FF"/>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7570" y="1465065"/>
            <a:ext cx="2686430" cy="2014823"/>
          </a:xfrm>
          <a:prstGeom prst="rect">
            <a:avLst/>
          </a:prstGeom>
          <a:ln>
            <a:solidFill>
              <a:srgbClr val="FF00FF"/>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5826" y="3942308"/>
            <a:ext cx="4448175" cy="2620417"/>
          </a:xfrm>
          <a:prstGeom prst="rect">
            <a:avLst/>
          </a:prstGeom>
          <a:ln>
            <a:solidFill>
              <a:srgbClr val="FF00FF"/>
            </a:solidFill>
          </a:ln>
        </p:spPr>
      </p:pic>
    </p:spTree>
    <p:extLst>
      <p:ext uri="{BB962C8B-B14F-4D97-AF65-F5344CB8AC3E}">
        <p14:creationId xmlns:p14="http://schemas.microsoft.com/office/powerpoint/2010/main" val="3320541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encrypted-tbn2.gstatic.com/images?q=tbn:ANd9GcSZ2EjqOGME67KUShDCNRQ1x9OQ5LpBFNEW0Z28TTi-mr6A3Fz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1150" y="2850201"/>
            <a:ext cx="3752850" cy="4007799"/>
          </a:xfrm>
          <a:prstGeom prst="rect">
            <a:avLst/>
          </a:prstGeom>
          <a:noFill/>
          <a:ln>
            <a:solidFill>
              <a:srgbClr val="FF00FF"/>
            </a:solidFill>
          </a:ln>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1225" y="155284"/>
            <a:ext cx="4781550" cy="1178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85875"/>
            <a:ext cx="5953125" cy="32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632" y="4581526"/>
            <a:ext cx="4815100" cy="2089838"/>
          </a:xfrm>
          <a:prstGeom prst="rect">
            <a:avLst/>
          </a:prstGeom>
          <a:ln w="28575">
            <a:solidFill>
              <a:srgbClr val="FF00FF"/>
            </a:solidFill>
          </a:ln>
        </p:spPr>
      </p:pic>
    </p:spTree>
    <p:extLst>
      <p:ext uri="{BB962C8B-B14F-4D97-AF65-F5344CB8AC3E}">
        <p14:creationId xmlns:p14="http://schemas.microsoft.com/office/powerpoint/2010/main" val="3922914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a:srcRect l="15324" t="23590" r="16282" b="1563"/>
          <a:stretch/>
        </p:blipFill>
        <p:spPr bwMode="auto">
          <a:xfrm>
            <a:off x="742951" y="866775"/>
            <a:ext cx="7648574" cy="5838825"/>
          </a:xfrm>
          <a:prstGeom prst="rect">
            <a:avLst/>
          </a:prstGeom>
          <a:ln>
            <a:noFill/>
          </a:ln>
          <a:extLst>
            <a:ext uri="{53640926-AAD7-44D8-BBD7-CCE9431645EC}">
              <a14:shadowObscured xmlns:a14="http://schemas.microsoft.com/office/drawing/2010/main"/>
            </a:ext>
          </a:extLst>
        </p:spPr>
      </p:pic>
      <p:sp>
        <p:nvSpPr>
          <p:cNvPr id="4" name="Title 1"/>
          <p:cNvSpPr txBox="1">
            <a:spLocks/>
          </p:cNvSpPr>
          <p:nvPr/>
        </p:nvSpPr>
        <p:spPr>
          <a:xfrm>
            <a:off x="457200" y="17462"/>
            <a:ext cx="8229600" cy="649287"/>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d-ID" b="1" dirty="0">
                <a:solidFill>
                  <a:srgbClr val="00B050"/>
                </a:solidFill>
              </a:rPr>
              <a:t>Keragaman Biota Tanah</a:t>
            </a:r>
            <a:endParaRPr lang="en-US" b="1" dirty="0">
              <a:solidFill>
                <a:srgbClr val="00B050"/>
              </a:solidFill>
            </a:endParaRPr>
          </a:p>
        </p:txBody>
      </p:sp>
      <p:sp>
        <p:nvSpPr>
          <p:cNvPr id="5" name="Rectangle 22"/>
          <p:cNvSpPr>
            <a:spLocks noChangeArrowheads="1"/>
          </p:cNvSpPr>
          <p:nvPr/>
        </p:nvSpPr>
        <p:spPr bwMode="auto">
          <a:xfrm>
            <a:off x="7648078" y="6482513"/>
            <a:ext cx="1495922" cy="375487"/>
          </a:xfrm>
          <a:prstGeom prst="rect">
            <a:avLst/>
          </a:prstGeom>
          <a:solidFill>
            <a:schemeClr val="accent1">
              <a:lumMod val="20000"/>
              <a:lumOff val="80000"/>
            </a:schemeClr>
          </a:solidFill>
          <a:ln>
            <a:noFill/>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defRPr/>
            </a:pPr>
            <a:r>
              <a:rPr kumimoji="0" lang="id-ID" altLang="id-ID" sz="16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Luqman, 2020</a:t>
            </a:r>
            <a:endParaRPr kumimoji="0" lang="en-US" altLang="id-ID" sz="16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918565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ill Sans Ultra Bold Condensed"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ill Sans Ultra Bold Condensed" pitchFamily="34"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862</TotalTime>
  <Words>749</Words>
  <Application>Microsoft Office PowerPoint</Application>
  <PresentationFormat>On-screen Show (4:3)</PresentationFormat>
  <Paragraphs>159</Paragraphs>
  <Slides>39</Slides>
  <Notes>5</Notes>
  <HiddenSlides>0</HiddenSlides>
  <MMClips>0</MMClips>
  <ScaleCrop>false</ScaleCrop>
  <HeadingPairs>
    <vt:vector size="8" baseType="variant">
      <vt:variant>
        <vt:lpstr>Fonts Used</vt:lpstr>
      </vt:variant>
      <vt:variant>
        <vt:i4>8</vt:i4>
      </vt:variant>
      <vt:variant>
        <vt:lpstr>Theme</vt:lpstr>
      </vt:variant>
      <vt:variant>
        <vt:i4>5</vt:i4>
      </vt:variant>
      <vt:variant>
        <vt:lpstr>Embedded OLE Servers</vt:lpstr>
      </vt:variant>
      <vt:variant>
        <vt:i4>1</vt:i4>
      </vt:variant>
      <vt:variant>
        <vt:lpstr>Slide Titles</vt:lpstr>
      </vt:variant>
      <vt:variant>
        <vt:i4>39</vt:i4>
      </vt:variant>
    </vt:vector>
  </HeadingPairs>
  <TitlesOfParts>
    <vt:vector size="53" baseType="lpstr">
      <vt:lpstr>Arial</vt:lpstr>
      <vt:lpstr>Book Antiqua</vt:lpstr>
      <vt:lpstr>Calibri</vt:lpstr>
      <vt:lpstr>Calibri Light</vt:lpstr>
      <vt:lpstr>Cambria</vt:lpstr>
      <vt:lpstr>Tahoma</vt:lpstr>
      <vt:lpstr>Times New Roman</vt:lpstr>
      <vt:lpstr>Wingdings</vt:lpstr>
      <vt:lpstr>Office Theme</vt:lpstr>
      <vt:lpstr>3_Office Theme</vt:lpstr>
      <vt:lpstr>Layers</vt:lpstr>
      <vt:lpstr>4_Office Theme</vt:lpstr>
      <vt:lpstr>Mountain Top</vt:lpstr>
      <vt:lpstr>Chart</vt:lpstr>
      <vt:lpstr>PERLUKAH BIOTEKNOLOGI ?</vt:lpstr>
      <vt:lpstr>PowerPoint Presentation</vt:lpstr>
      <vt:lpstr>Growth in World Population</vt:lpstr>
      <vt:lpstr>PowerPoint Presentation</vt:lpstr>
      <vt:lpstr>PowerPoint Presentation</vt:lpstr>
      <vt:lpstr>History of Agriculture</vt:lpstr>
      <vt:lpstr>SUMBERDAYA PERTANIAN</vt:lpstr>
      <vt:lpstr>PowerPoint Presentation</vt:lpstr>
      <vt:lpstr>PowerPoint Presentation</vt:lpstr>
      <vt:lpstr>PowerPoint Presentation</vt:lpstr>
      <vt:lpstr>PowerPoint Presentation</vt:lpstr>
      <vt:lpstr>Land Degradation</vt:lpstr>
      <vt:lpstr>PowerPoint Presentation</vt:lpstr>
      <vt:lpstr>Alih Fungsi Lahan</vt:lpstr>
      <vt:lpstr>PowerPoint Presentation</vt:lpstr>
      <vt:lpstr>Pasokan Air</vt:lpstr>
      <vt:lpstr>PowerPoint Presentation</vt:lpstr>
      <vt:lpstr>PowerPoint Presentation</vt:lpstr>
      <vt:lpstr>Hama dan Penyakit (tanaman, ternak, dan ikan)</vt:lpstr>
      <vt:lpstr>PowerPoint Presentation</vt:lpstr>
      <vt:lpstr>Global Climate Change(1)</vt:lpstr>
      <vt:lpstr>PowerPoint Presentation</vt:lpstr>
      <vt:lpstr>Global Climate Change(2)</vt:lpstr>
      <vt:lpstr>Kehilangan Hasil (panen, pascapanen)</vt:lpstr>
      <vt:lpstr>Kehilangan Hasil (panen, pascapanen)</vt:lpstr>
      <vt:lpstr>PEMBIAYAAN PERTANIAN</vt:lpstr>
      <vt:lpstr>PowerPoint Presentation</vt:lpstr>
      <vt:lpstr>Masalah Pembangunan Nasional(1)</vt:lpstr>
      <vt:lpstr>Pembangunan Nasional(2)</vt:lpstr>
      <vt:lpstr>Profil Ruta Usaha Pertanian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 S E R</dc:creator>
  <cp:lastModifiedBy>lenovo</cp:lastModifiedBy>
  <cp:revision>49</cp:revision>
  <dcterms:created xsi:type="dcterms:W3CDTF">2020-10-25T14:32:36Z</dcterms:created>
  <dcterms:modified xsi:type="dcterms:W3CDTF">2021-06-01T10:30:56Z</dcterms:modified>
</cp:coreProperties>
</file>