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32"/>
  </p:notesMasterIdLst>
  <p:sldIdLst>
    <p:sldId id="289" r:id="rId2"/>
    <p:sldId id="290" r:id="rId3"/>
    <p:sldId id="291" r:id="rId4"/>
    <p:sldId id="256" r:id="rId5"/>
    <p:sldId id="258" r:id="rId6"/>
    <p:sldId id="279" r:id="rId7"/>
    <p:sldId id="283" r:id="rId8"/>
    <p:sldId id="282" r:id="rId9"/>
    <p:sldId id="259" r:id="rId10"/>
    <p:sldId id="286" r:id="rId11"/>
    <p:sldId id="287" r:id="rId12"/>
    <p:sldId id="263" r:id="rId13"/>
    <p:sldId id="288" r:id="rId14"/>
    <p:sldId id="260" r:id="rId15"/>
    <p:sldId id="292" r:id="rId16"/>
    <p:sldId id="293" r:id="rId17"/>
    <p:sldId id="294" r:id="rId18"/>
    <p:sldId id="295" r:id="rId19"/>
    <p:sldId id="296" r:id="rId20"/>
    <p:sldId id="297" r:id="rId21"/>
    <p:sldId id="268" r:id="rId22"/>
    <p:sldId id="271" r:id="rId23"/>
    <p:sldId id="272" r:id="rId24"/>
    <p:sldId id="273" r:id="rId25"/>
    <p:sldId id="274" r:id="rId26"/>
    <p:sldId id="275" r:id="rId27"/>
    <p:sldId id="298" r:id="rId28"/>
    <p:sldId id="276" r:id="rId29"/>
    <p:sldId id="299" r:id="rId30"/>
    <p:sldId id="278" r:id="rId31"/>
  </p:sldIdLst>
  <p:sldSz cx="9144000" cy="5143500" type="screen16x9"/>
  <p:notesSz cx="6858000" cy="9144000"/>
  <p:embeddedFontLst>
    <p:embeddedFont>
      <p:font typeface="Bahnschrift Condensed" panose="020B0502040204020203" pitchFamily="34" charset="0"/>
      <p:regular r:id="rId33"/>
      <p:bold r:id="rId34"/>
    </p:embeddedFont>
    <p:embeddedFont>
      <p:font typeface="Bradley Hand ITC" panose="03070402050302030203" pitchFamily="66" charset="77"/>
      <p:regular r:id="rId35"/>
    </p:embeddedFont>
    <p:embeddedFont>
      <p:font typeface="Comic Sans MS" panose="030F0902030302020204" pitchFamily="66" charset="0"/>
      <p:regular r:id="rId36"/>
      <p:bold r:id="rId37"/>
      <p:italic r:id="rId38"/>
      <p:boldItalic r:id="rId39"/>
    </p:embeddedFont>
    <p:embeddedFont>
      <p:font typeface="Consolas" panose="020B0609020204030204" pitchFamily="49" charset="0"/>
      <p:regular r:id="rId40"/>
      <p:bold r:id="rId41"/>
      <p:italic r:id="rId42"/>
      <p:boldItalic r:id="rId43"/>
    </p:embeddedFont>
    <p:embeddedFont>
      <p:font typeface="Fira Sans Extra Condensed Medium" panose="020B0603050000020004" pitchFamily="34" charset="0"/>
      <p:regular r:id="rId44"/>
      <p:bold r:id="rId45"/>
      <p:italic r:id="rId46"/>
      <p:boldItalic r:id="rId47"/>
    </p:embeddedFont>
    <p:embeddedFont>
      <p:font typeface="Francois One" panose="02000503040000020004" pitchFamily="2" charset="77"/>
      <p:regular r:id="rId48"/>
    </p:embeddedFont>
    <p:embeddedFont>
      <p:font typeface="Oswald Regular" pitchFamily="2" charset="77"/>
      <p:regular r:id="rId49"/>
      <p:bold r:id="rId50"/>
    </p:embeddedFont>
    <p:embeddedFont>
      <p:font typeface="Ubuntu Light" panose="020B0304030602030204" pitchFamily="34" charset="0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3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E083259-45E1-45A3-A858-3225B4399D35}">
  <a:tblStyle styleId="{FE083259-45E1-45A3-A858-3225B4399D3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E6826EC-14FE-4098-B28A-5F5CCDE9B7B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32"/>
  </p:normalViewPr>
  <p:slideViewPr>
    <p:cSldViewPr>
      <p:cViewPr varScale="1">
        <p:scale>
          <a:sx n="142" d="100"/>
          <a:sy n="142" d="100"/>
        </p:scale>
        <p:origin x="76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font" Target="fonts/font21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54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font" Target="fonts/font17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52" Type="http://schemas.openxmlformats.org/officeDocument/2006/relationships/font" Target="fonts/font20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6D4103-2F57-4029-8C0A-1AFB4E9D434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1494BA9F-7195-4EF7-8CDD-9307DEA09941}">
      <dgm:prSet phldrT="[Text]"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en-ID" dirty="0">
              <a:latin typeface="Consolas" panose="020B0609020204030204" pitchFamily="49" charset="0"/>
              <a:cs typeface="Times New Roman" panose="02020603050405020304" pitchFamily="18" charset="0"/>
            </a:rPr>
            <a:t>KUHP</a:t>
          </a:r>
          <a:endParaRPr lang="id-ID" dirty="0"/>
        </a:p>
      </dgm:t>
    </dgm:pt>
    <dgm:pt modelId="{07D9B551-A3DD-4D77-B317-417E66B2DF29}" type="parTrans" cxnId="{C2EAD088-F111-4CD5-BF95-DBFCEBA15E86}">
      <dgm:prSet/>
      <dgm:spPr/>
      <dgm:t>
        <a:bodyPr/>
        <a:lstStyle/>
        <a:p>
          <a:endParaRPr lang="id-ID"/>
        </a:p>
      </dgm:t>
    </dgm:pt>
    <dgm:pt modelId="{93B90E1F-A435-4A13-AEAC-F049D0F99113}" type="sibTrans" cxnId="{C2EAD088-F111-4CD5-BF95-DBFCEBA15E86}">
      <dgm:prSet/>
      <dgm:spPr/>
      <dgm:t>
        <a:bodyPr/>
        <a:lstStyle/>
        <a:p>
          <a:endParaRPr lang="id-ID"/>
        </a:p>
      </dgm:t>
    </dgm:pt>
    <dgm:pt modelId="{DE7E36E5-C452-4151-B76F-5C3C91076D35}">
      <dgm:prSet phldrT="[Text]"/>
      <dgm:spPr/>
      <dgm:t>
        <a:bodyPr/>
        <a:lstStyle/>
        <a:p>
          <a:r>
            <a:rPr lang="en-US" dirty="0"/>
            <a:t>KUHD</a:t>
          </a:r>
          <a:endParaRPr lang="id-ID" dirty="0"/>
        </a:p>
      </dgm:t>
    </dgm:pt>
    <dgm:pt modelId="{74DF2900-1FCA-45A4-94A4-91900A0C4E8B}" type="parTrans" cxnId="{933CEDFA-7568-4C33-B644-9E54ABA0D990}">
      <dgm:prSet/>
      <dgm:spPr/>
      <dgm:t>
        <a:bodyPr/>
        <a:lstStyle/>
        <a:p>
          <a:endParaRPr lang="id-ID"/>
        </a:p>
      </dgm:t>
    </dgm:pt>
    <dgm:pt modelId="{478E7F98-D65C-4BE3-9AE1-993DFD469E25}" type="sibTrans" cxnId="{933CEDFA-7568-4C33-B644-9E54ABA0D990}">
      <dgm:prSet/>
      <dgm:spPr/>
      <dgm:t>
        <a:bodyPr/>
        <a:lstStyle/>
        <a:p>
          <a:endParaRPr lang="id-ID"/>
        </a:p>
      </dgm:t>
    </dgm:pt>
    <dgm:pt modelId="{8841624B-3DB6-4F11-90C2-70F0FC5743CA}">
      <dgm:prSet phldrT="[Text]"/>
      <dgm:spPr/>
      <dgm:t>
        <a:bodyPr/>
        <a:lstStyle/>
        <a:p>
          <a:r>
            <a:rPr lang="en-US" dirty="0"/>
            <a:t>KUH PERDATA</a:t>
          </a:r>
          <a:endParaRPr lang="id-ID" dirty="0"/>
        </a:p>
      </dgm:t>
    </dgm:pt>
    <dgm:pt modelId="{B6D38DE5-8DAF-4786-9CC0-C8EE2C70EC11}" type="sibTrans" cxnId="{77B4CCE4-B00E-4AB4-BD7E-280DB7B53DCA}">
      <dgm:prSet/>
      <dgm:spPr/>
      <dgm:t>
        <a:bodyPr/>
        <a:lstStyle/>
        <a:p>
          <a:endParaRPr lang="id-ID"/>
        </a:p>
      </dgm:t>
    </dgm:pt>
    <dgm:pt modelId="{EAE7A016-1759-458D-A49A-18D544864BE7}" type="parTrans" cxnId="{77B4CCE4-B00E-4AB4-BD7E-280DB7B53DCA}">
      <dgm:prSet/>
      <dgm:spPr/>
      <dgm:t>
        <a:bodyPr/>
        <a:lstStyle/>
        <a:p>
          <a:endParaRPr lang="id-ID"/>
        </a:p>
      </dgm:t>
    </dgm:pt>
    <dgm:pt modelId="{4DB8EA44-FD14-4576-B053-B0877C647034}" type="pres">
      <dgm:prSet presAssocID="{1E6D4103-2F57-4029-8C0A-1AFB4E9D434C}" presName="Name0" presStyleCnt="0">
        <dgm:presLayoutVars>
          <dgm:chMax val="7"/>
          <dgm:chPref val="7"/>
          <dgm:dir/>
        </dgm:presLayoutVars>
      </dgm:prSet>
      <dgm:spPr/>
    </dgm:pt>
    <dgm:pt modelId="{87F72CF6-3404-4FA8-9B24-0CF640473A28}" type="pres">
      <dgm:prSet presAssocID="{1E6D4103-2F57-4029-8C0A-1AFB4E9D434C}" presName="Name1" presStyleCnt="0"/>
      <dgm:spPr/>
    </dgm:pt>
    <dgm:pt modelId="{AD68D593-0601-437C-A760-3A3AEE8E64B4}" type="pres">
      <dgm:prSet presAssocID="{1E6D4103-2F57-4029-8C0A-1AFB4E9D434C}" presName="cycle" presStyleCnt="0"/>
      <dgm:spPr/>
    </dgm:pt>
    <dgm:pt modelId="{69591BC0-2D18-49D9-83E0-25DE0A037292}" type="pres">
      <dgm:prSet presAssocID="{1E6D4103-2F57-4029-8C0A-1AFB4E9D434C}" presName="srcNode" presStyleLbl="node1" presStyleIdx="0" presStyleCnt="3"/>
      <dgm:spPr/>
    </dgm:pt>
    <dgm:pt modelId="{49ADDD0D-7C4B-4222-9F32-BD5163D3F61F}" type="pres">
      <dgm:prSet presAssocID="{1E6D4103-2F57-4029-8C0A-1AFB4E9D434C}" presName="conn" presStyleLbl="parChTrans1D2" presStyleIdx="0" presStyleCnt="1"/>
      <dgm:spPr/>
    </dgm:pt>
    <dgm:pt modelId="{C382E68B-555B-482A-9F15-FB738FE0B48C}" type="pres">
      <dgm:prSet presAssocID="{1E6D4103-2F57-4029-8C0A-1AFB4E9D434C}" presName="extraNode" presStyleLbl="node1" presStyleIdx="0" presStyleCnt="3"/>
      <dgm:spPr/>
    </dgm:pt>
    <dgm:pt modelId="{89B1D135-3C59-423F-A2A4-50DA0BA32B7D}" type="pres">
      <dgm:prSet presAssocID="{1E6D4103-2F57-4029-8C0A-1AFB4E9D434C}" presName="dstNode" presStyleLbl="node1" presStyleIdx="0" presStyleCnt="3"/>
      <dgm:spPr/>
    </dgm:pt>
    <dgm:pt modelId="{CC799663-E8E0-47B2-8983-49D0C11143A5}" type="pres">
      <dgm:prSet presAssocID="{1494BA9F-7195-4EF7-8CDD-9307DEA09941}" presName="text_1" presStyleLbl="node1" presStyleIdx="0" presStyleCnt="3">
        <dgm:presLayoutVars>
          <dgm:bulletEnabled val="1"/>
        </dgm:presLayoutVars>
      </dgm:prSet>
      <dgm:spPr/>
    </dgm:pt>
    <dgm:pt modelId="{94B3E2F4-4865-47E7-BDCF-96C44798713A}" type="pres">
      <dgm:prSet presAssocID="{1494BA9F-7195-4EF7-8CDD-9307DEA09941}" presName="accent_1" presStyleCnt="0"/>
      <dgm:spPr/>
    </dgm:pt>
    <dgm:pt modelId="{9330C613-ABD7-4754-ADE4-644699B211B5}" type="pres">
      <dgm:prSet presAssocID="{1494BA9F-7195-4EF7-8CDD-9307DEA09941}" presName="accentRepeatNode" presStyleLbl="solidFgAcc1" presStyleIdx="0" presStyleCnt="3"/>
      <dgm:spPr/>
    </dgm:pt>
    <dgm:pt modelId="{227A3F83-2C3D-43E4-9045-D16E704F22F9}" type="pres">
      <dgm:prSet presAssocID="{DE7E36E5-C452-4151-B76F-5C3C91076D35}" presName="text_2" presStyleLbl="node1" presStyleIdx="1" presStyleCnt="3">
        <dgm:presLayoutVars>
          <dgm:bulletEnabled val="1"/>
        </dgm:presLayoutVars>
      </dgm:prSet>
      <dgm:spPr/>
    </dgm:pt>
    <dgm:pt modelId="{08E2C468-778F-41E4-B5EB-CAEEA8F092F3}" type="pres">
      <dgm:prSet presAssocID="{DE7E36E5-C452-4151-B76F-5C3C91076D35}" presName="accent_2" presStyleCnt="0"/>
      <dgm:spPr/>
    </dgm:pt>
    <dgm:pt modelId="{51011907-B645-40FB-B5A5-08320A8B2E72}" type="pres">
      <dgm:prSet presAssocID="{DE7E36E5-C452-4151-B76F-5C3C91076D35}" presName="accentRepeatNode" presStyleLbl="solidFgAcc1" presStyleIdx="1" presStyleCnt="3"/>
      <dgm:spPr/>
    </dgm:pt>
    <dgm:pt modelId="{A49D9078-5B06-43E6-BC08-CC06A6B0487C}" type="pres">
      <dgm:prSet presAssocID="{8841624B-3DB6-4F11-90C2-70F0FC5743CA}" presName="text_3" presStyleLbl="node1" presStyleIdx="2" presStyleCnt="3" custLinFactNeighborX="-668" custLinFactNeighborY="4445">
        <dgm:presLayoutVars>
          <dgm:bulletEnabled val="1"/>
        </dgm:presLayoutVars>
      </dgm:prSet>
      <dgm:spPr/>
    </dgm:pt>
    <dgm:pt modelId="{FBA8DE25-B193-4812-86AC-2C28904CFC28}" type="pres">
      <dgm:prSet presAssocID="{8841624B-3DB6-4F11-90C2-70F0FC5743CA}" presName="accent_3" presStyleCnt="0"/>
      <dgm:spPr/>
    </dgm:pt>
    <dgm:pt modelId="{9E7D5DBB-27F3-461E-961F-1F5AA1988949}" type="pres">
      <dgm:prSet presAssocID="{8841624B-3DB6-4F11-90C2-70F0FC5743CA}" presName="accentRepeatNode" presStyleLbl="solidFgAcc1" presStyleIdx="2" presStyleCnt="3"/>
      <dgm:spPr/>
    </dgm:pt>
  </dgm:ptLst>
  <dgm:cxnLst>
    <dgm:cxn modelId="{CAB88717-B22A-4537-8D3C-199C6716B4BC}" type="presOf" srcId="{8841624B-3DB6-4F11-90C2-70F0FC5743CA}" destId="{A49D9078-5B06-43E6-BC08-CC06A6B0487C}" srcOrd="0" destOrd="0" presId="urn:microsoft.com/office/officeart/2008/layout/VerticalCurvedList"/>
    <dgm:cxn modelId="{62753527-5DA4-4565-A705-A30B7C1B640D}" type="presOf" srcId="{DE7E36E5-C452-4151-B76F-5C3C91076D35}" destId="{227A3F83-2C3D-43E4-9045-D16E704F22F9}" srcOrd="0" destOrd="0" presId="urn:microsoft.com/office/officeart/2008/layout/VerticalCurvedList"/>
    <dgm:cxn modelId="{C2EAD088-F111-4CD5-BF95-DBFCEBA15E86}" srcId="{1E6D4103-2F57-4029-8C0A-1AFB4E9D434C}" destId="{1494BA9F-7195-4EF7-8CDD-9307DEA09941}" srcOrd="0" destOrd="0" parTransId="{07D9B551-A3DD-4D77-B317-417E66B2DF29}" sibTransId="{93B90E1F-A435-4A13-AEAC-F049D0F99113}"/>
    <dgm:cxn modelId="{6D144BA1-A997-4CF4-959D-28639E2AAB53}" type="presOf" srcId="{1494BA9F-7195-4EF7-8CDD-9307DEA09941}" destId="{CC799663-E8E0-47B2-8983-49D0C11143A5}" srcOrd="0" destOrd="0" presId="urn:microsoft.com/office/officeart/2008/layout/VerticalCurvedList"/>
    <dgm:cxn modelId="{77B4CCE4-B00E-4AB4-BD7E-280DB7B53DCA}" srcId="{1E6D4103-2F57-4029-8C0A-1AFB4E9D434C}" destId="{8841624B-3DB6-4F11-90C2-70F0FC5743CA}" srcOrd="2" destOrd="0" parTransId="{EAE7A016-1759-458D-A49A-18D544864BE7}" sibTransId="{B6D38DE5-8DAF-4786-9CC0-C8EE2C70EC11}"/>
    <dgm:cxn modelId="{1E6A1EE5-9803-47AB-B6FD-2E8F3E8A84EE}" type="presOf" srcId="{93B90E1F-A435-4A13-AEAC-F049D0F99113}" destId="{49ADDD0D-7C4B-4222-9F32-BD5163D3F61F}" srcOrd="0" destOrd="0" presId="urn:microsoft.com/office/officeart/2008/layout/VerticalCurvedList"/>
    <dgm:cxn modelId="{933CEDFA-7568-4C33-B644-9E54ABA0D990}" srcId="{1E6D4103-2F57-4029-8C0A-1AFB4E9D434C}" destId="{DE7E36E5-C452-4151-B76F-5C3C91076D35}" srcOrd="1" destOrd="0" parTransId="{74DF2900-1FCA-45A4-94A4-91900A0C4E8B}" sibTransId="{478E7F98-D65C-4BE3-9AE1-993DFD469E25}"/>
    <dgm:cxn modelId="{3ABA96FC-551D-401A-9C38-ADD6C57D8A6C}" type="presOf" srcId="{1E6D4103-2F57-4029-8C0A-1AFB4E9D434C}" destId="{4DB8EA44-FD14-4576-B053-B0877C647034}" srcOrd="0" destOrd="0" presId="urn:microsoft.com/office/officeart/2008/layout/VerticalCurvedList"/>
    <dgm:cxn modelId="{EAD8AADA-434E-40D5-BB3E-E3DF80824D90}" type="presParOf" srcId="{4DB8EA44-FD14-4576-B053-B0877C647034}" destId="{87F72CF6-3404-4FA8-9B24-0CF640473A28}" srcOrd="0" destOrd="0" presId="urn:microsoft.com/office/officeart/2008/layout/VerticalCurvedList"/>
    <dgm:cxn modelId="{5078B92B-E755-438B-808B-F9E1C1E1CB5C}" type="presParOf" srcId="{87F72CF6-3404-4FA8-9B24-0CF640473A28}" destId="{AD68D593-0601-437C-A760-3A3AEE8E64B4}" srcOrd="0" destOrd="0" presId="urn:microsoft.com/office/officeart/2008/layout/VerticalCurvedList"/>
    <dgm:cxn modelId="{9FC18331-84F0-4CD3-B367-6DDC35ED05C4}" type="presParOf" srcId="{AD68D593-0601-437C-A760-3A3AEE8E64B4}" destId="{69591BC0-2D18-49D9-83E0-25DE0A037292}" srcOrd="0" destOrd="0" presId="urn:microsoft.com/office/officeart/2008/layout/VerticalCurvedList"/>
    <dgm:cxn modelId="{2EC94607-3401-4FB5-B7E8-303FD0B0CC08}" type="presParOf" srcId="{AD68D593-0601-437C-A760-3A3AEE8E64B4}" destId="{49ADDD0D-7C4B-4222-9F32-BD5163D3F61F}" srcOrd="1" destOrd="0" presId="urn:microsoft.com/office/officeart/2008/layout/VerticalCurvedList"/>
    <dgm:cxn modelId="{2938A279-073B-4018-A39B-1485BD11B3A2}" type="presParOf" srcId="{AD68D593-0601-437C-A760-3A3AEE8E64B4}" destId="{C382E68B-555B-482A-9F15-FB738FE0B48C}" srcOrd="2" destOrd="0" presId="urn:microsoft.com/office/officeart/2008/layout/VerticalCurvedList"/>
    <dgm:cxn modelId="{59E0011D-349C-4F32-9F9E-4F62CC63B3DF}" type="presParOf" srcId="{AD68D593-0601-437C-A760-3A3AEE8E64B4}" destId="{89B1D135-3C59-423F-A2A4-50DA0BA32B7D}" srcOrd="3" destOrd="0" presId="urn:microsoft.com/office/officeart/2008/layout/VerticalCurvedList"/>
    <dgm:cxn modelId="{ADC6E459-E6E4-4F3A-950C-18052430505B}" type="presParOf" srcId="{87F72CF6-3404-4FA8-9B24-0CF640473A28}" destId="{CC799663-E8E0-47B2-8983-49D0C11143A5}" srcOrd="1" destOrd="0" presId="urn:microsoft.com/office/officeart/2008/layout/VerticalCurvedList"/>
    <dgm:cxn modelId="{CE3DCE77-0EC9-43A9-B296-6405FAA69538}" type="presParOf" srcId="{87F72CF6-3404-4FA8-9B24-0CF640473A28}" destId="{94B3E2F4-4865-47E7-BDCF-96C44798713A}" srcOrd="2" destOrd="0" presId="urn:microsoft.com/office/officeart/2008/layout/VerticalCurvedList"/>
    <dgm:cxn modelId="{251EF7FD-7545-4A08-8D90-383F96C276AF}" type="presParOf" srcId="{94B3E2F4-4865-47E7-BDCF-96C44798713A}" destId="{9330C613-ABD7-4754-ADE4-644699B211B5}" srcOrd="0" destOrd="0" presId="urn:microsoft.com/office/officeart/2008/layout/VerticalCurvedList"/>
    <dgm:cxn modelId="{2DC1C32A-A899-45F5-A3A6-D70E7A36EFF3}" type="presParOf" srcId="{87F72CF6-3404-4FA8-9B24-0CF640473A28}" destId="{227A3F83-2C3D-43E4-9045-D16E704F22F9}" srcOrd="3" destOrd="0" presId="urn:microsoft.com/office/officeart/2008/layout/VerticalCurvedList"/>
    <dgm:cxn modelId="{229760D7-C085-4A1B-858C-2307B3FF3026}" type="presParOf" srcId="{87F72CF6-3404-4FA8-9B24-0CF640473A28}" destId="{08E2C468-778F-41E4-B5EB-CAEEA8F092F3}" srcOrd="4" destOrd="0" presId="urn:microsoft.com/office/officeart/2008/layout/VerticalCurvedList"/>
    <dgm:cxn modelId="{0CD73D33-1C99-4789-816C-60ED6D3863A9}" type="presParOf" srcId="{08E2C468-778F-41E4-B5EB-CAEEA8F092F3}" destId="{51011907-B645-40FB-B5A5-08320A8B2E72}" srcOrd="0" destOrd="0" presId="urn:microsoft.com/office/officeart/2008/layout/VerticalCurvedList"/>
    <dgm:cxn modelId="{0D68202E-B674-4C8E-A83F-FF91C4079E63}" type="presParOf" srcId="{87F72CF6-3404-4FA8-9B24-0CF640473A28}" destId="{A49D9078-5B06-43E6-BC08-CC06A6B0487C}" srcOrd="5" destOrd="0" presId="urn:microsoft.com/office/officeart/2008/layout/VerticalCurvedList"/>
    <dgm:cxn modelId="{E9D9834F-D243-4386-9D34-6F016B1003DF}" type="presParOf" srcId="{87F72CF6-3404-4FA8-9B24-0CF640473A28}" destId="{FBA8DE25-B193-4812-86AC-2C28904CFC28}" srcOrd="6" destOrd="0" presId="urn:microsoft.com/office/officeart/2008/layout/VerticalCurvedList"/>
    <dgm:cxn modelId="{A1D211FD-7A59-4C7D-8945-8759F7ED002A}" type="presParOf" srcId="{FBA8DE25-B193-4812-86AC-2C28904CFC28}" destId="{9E7D5DBB-27F3-461E-961F-1F5AA198894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ADDD0D-7C4B-4222-9F32-BD5163D3F61F}">
      <dsp:nvSpPr>
        <dsp:cNvPr id="0" name=""/>
        <dsp:cNvSpPr/>
      </dsp:nvSpPr>
      <dsp:spPr>
        <a:xfrm>
          <a:off x="-3723052" y="-571949"/>
          <a:ext cx="4437794" cy="4437794"/>
        </a:xfrm>
        <a:prstGeom prst="blockArc">
          <a:avLst>
            <a:gd name="adj1" fmla="val 18900000"/>
            <a:gd name="adj2" fmla="val 2700000"/>
            <a:gd name="adj3" fmla="val 48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799663-E8E0-47B2-8983-49D0C11143A5}">
      <dsp:nvSpPr>
        <dsp:cNvPr id="0" name=""/>
        <dsp:cNvSpPr/>
      </dsp:nvSpPr>
      <dsp:spPr>
        <a:xfrm>
          <a:off x="459624" y="329389"/>
          <a:ext cx="4201534" cy="6587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90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ID" sz="3500" kern="1200" dirty="0">
              <a:latin typeface="Consolas" panose="020B0609020204030204" pitchFamily="49" charset="0"/>
              <a:cs typeface="Times New Roman" panose="02020603050405020304" pitchFamily="18" charset="0"/>
            </a:rPr>
            <a:t>KUHP</a:t>
          </a:r>
          <a:endParaRPr lang="id-ID" sz="3500" kern="1200" dirty="0"/>
        </a:p>
      </dsp:txBody>
      <dsp:txXfrm>
        <a:off x="459624" y="329389"/>
        <a:ext cx="4201534" cy="658779"/>
      </dsp:txXfrm>
    </dsp:sp>
    <dsp:sp modelId="{9330C613-ABD7-4754-ADE4-644699B211B5}">
      <dsp:nvSpPr>
        <dsp:cNvPr id="0" name=""/>
        <dsp:cNvSpPr/>
      </dsp:nvSpPr>
      <dsp:spPr>
        <a:xfrm>
          <a:off x="47887" y="247042"/>
          <a:ext cx="823473" cy="8234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7A3F83-2C3D-43E4-9045-D16E704F22F9}">
      <dsp:nvSpPr>
        <dsp:cNvPr id="0" name=""/>
        <dsp:cNvSpPr/>
      </dsp:nvSpPr>
      <dsp:spPr>
        <a:xfrm>
          <a:off x="699090" y="1317558"/>
          <a:ext cx="3962068" cy="6587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90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KUHD</a:t>
          </a:r>
          <a:endParaRPr lang="id-ID" sz="3500" kern="1200" dirty="0"/>
        </a:p>
      </dsp:txBody>
      <dsp:txXfrm>
        <a:off x="699090" y="1317558"/>
        <a:ext cx="3962068" cy="658779"/>
      </dsp:txXfrm>
    </dsp:sp>
    <dsp:sp modelId="{51011907-B645-40FB-B5A5-08320A8B2E72}">
      <dsp:nvSpPr>
        <dsp:cNvPr id="0" name=""/>
        <dsp:cNvSpPr/>
      </dsp:nvSpPr>
      <dsp:spPr>
        <a:xfrm>
          <a:off x="287354" y="1235210"/>
          <a:ext cx="823473" cy="8234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9D9078-5B06-43E6-BC08-CC06A6B0487C}">
      <dsp:nvSpPr>
        <dsp:cNvPr id="0" name=""/>
        <dsp:cNvSpPr/>
      </dsp:nvSpPr>
      <dsp:spPr>
        <a:xfrm>
          <a:off x="431558" y="2335009"/>
          <a:ext cx="4201534" cy="6587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90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KUH PERDATA</a:t>
          </a:r>
          <a:endParaRPr lang="id-ID" sz="3500" kern="1200" dirty="0"/>
        </a:p>
      </dsp:txBody>
      <dsp:txXfrm>
        <a:off x="431558" y="2335009"/>
        <a:ext cx="4201534" cy="658779"/>
      </dsp:txXfrm>
    </dsp:sp>
    <dsp:sp modelId="{9E7D5DBB-27F3-461E-961F-1F5AA1988949}">
      <dsp:nvSpPr>
        <dsp:cNvPr id="0" name=""/>
        <dsp:cNvSpPr/>
      </dsp:nvSpPr>
      <dsp:spPr>
        <a:xfrm>
          <a:off x="47887" y="2223379"/>
          <a:ext cx="823473" cy="8234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199376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95ed22278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95ed22278b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99254c607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99254c607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9743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99254c607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99254c607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61886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4" name="Google Shape;2854;g99b73d3d7d_0_36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5" name="Google Shape;2855;g99b73d3d7d_0_36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99254c607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99254c607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99b73d3d7d_0_17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99b73d3d7d_0_17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Google Shape;1349;g9365c93967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0" name="Google Shape;1350;g9365c93967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g9501cdac74_0_1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1" name="Google Shape;1041;g9501cdac74_0_1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g99b73d3d7d_0_14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6" name="Google Shape;1036;g99b73d3d7d_0_14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g99254c607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9" name="Google Shape;1249;g99254c607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99254c6070_0_1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Google Shape;721;g99254c6070_0_13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95ed22278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95ed22278b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3509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FB90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987623">
            <a:off x="2257346" y="-1181049"/>
            <a:ext cx="7832244" cy="6324669"/>
          </a:xfrm>
          <a:custGeom>
            <a:avLst/>
            <a:gdLst/>
            <a:ahLst/>
            <a:cxnLst/>
            <a:rect l="l" t="t" r="r" b="b"/>
            <a:pathLst>
              <a:path w="156013" h="156276" extrusionOk="0">
                <a:moveTo>
                  <a:pt x="87163" y="0"/>
                </a:moveTo>
                <a:cubicBezTo>
                  <a:pt x="84361" y="5204"/>
                  <a:pt x="81492" y="10274"/>
                  <a:pt x="76355" y="12876"/>
                </a:cubicBezTo>
                <a:cubicBezTo>
                  <a:pt x="67182" y="17546"/>
                  <a:pt x="53372" y="12776"/>
                  <a:pt x="47535" y="21249"/>
                </a:cubicBezTo>
                <a:cubicBezTo>
                  <a:pt x="42298" y="28921"/>
                  <a:pt x="49269" y="40129"/>
                  <a:pt x="45200" y="48468"/>
                </a:cubicBezTo>
                <a:cubicBezTo>
                  <a:pt x="41697" y="55707"/>
                  <a:pt x="31723" y="57341"/>
                  <a:pt x="27087" y="63846"/>
                </a:cubicBezTo>
                <a:cubicBezTo>
                  <a:pt x="22817" y="69850"/>
                  <a:pt x="24185" y="77956"/>
                  <a:pt x="23985" y="85294"/>
                </a:cubicBezTo>
                <a:cubicBezTo>
                  <a:pt x="23651" y="96969"/>
                  <a:pt x="15178" y="101940"/>
                  <a:pt x="5805" y="106710"/>
                </a:cubicBezTo>
                <a:cubicBezTo>
                  <a:pt x="3370" y="107944"/>
                  <a:pt x="1002" y="109612"/>
                  <a:pt x="1" y="112214"/>
                </a:cubicBezTo>
                <a:cubicBezTo>
                  <a:pt x="2936" y="114015"/>
                  <a:pt x="3737" y="121187"/>
                  <a:pt x="6539" y="124289"/>
                </a:cubicBezTo>
                <a:cubicBezTo>
                  <a:pt x="9083" y="127141"/>
                  <a:pt x="11860" y="128223"/>
                  <a:pt x="14852" y="128223"/>
                </a:cubicBezTo>
                <a:cubicBezTo>
                  <a:pt x="17039" y="128223"/>
                  <a:pt x="19341" y="127645"/>
                  <a:pt x="21750" y="126757"/>
                </a:cubicBezTo>
                <a:cubicBezTo>
                  <a:pt x="25060" y="125520"/>
                  <a:pt x="27650" y="124660"/>
                  <a:pt x="30271" y="124660"/>
                </a:cubicBezTo>
                <a:cubicBezTo>
                  <a:pt x="32879" y="124660"/>
                  <a:pt x="35518" y="125512"/>
                  <a:pt x="38929" y="127691"/>
                </a:cubicBezTo>
                <a:cubicBezTo>
                  <a:pt x="43632" y="130694"/>
                  <a:pt x="47735" y="134663"/>
                  <a:pt x="52939" y="136665"/>
                </a:cubicBezTo>
                <a:cubicBezTo>
                  <a:pt x="55854" y="137785"/>
                  <a:pt x="58839" y="138206"/>
                  <a:pt x="61872" y="138206"/>
                </a:cubicBezTo>
                <a:cubicBezTo>
                  <a:pt x="71042" y="138206"/>
                  <a:pt x="80650" y="134357"/>
                  <a:pt x="90086" y="134357"/>
                </a:cubicBezTo>
                <a:cubicBezTo>
                  <a:pt x="90814" y="134357"/>
                  <a:pt x="91541" y="134380"/>
                  <a:pt x="92267" y="134430"/>
                </a:cubicBezTo>
                <a:cubicBezTo>
                  <a:pt x="109946" y="135664"/>
                  <a:pt x="123189" y="152076"/>
                  <a:pt x="140568" y="155578"/>
                </a:cubicBezTo>
                <a:cubicBezTo>
                  <a:pt x="143015" y="156042"/>
                  <a:pt x="145493" y="156276"/>
                  <a:pt x="147972" y="156276"/>
                </a:cubicBezTo>
                <a:cubicBezTo>
                  <a:pt x="150663" y="156276"/>
                  <a:pt x="153356" y="156000"/>
                  <a:pt x="156012" y="155445"/>
                </a:cubicBezTo>
                <a:lnTo>
                  <a:pt x="156012" y="0"/>
                </a:lnTo>
                <a:close/>
              </a:path>
            </a:pathLst>
          </a:custGeom>
          <a:solidFill>
            <a:srgbClr val="372D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47311" y="0"/>
            <a:ext cx="3289232" cy="1798556"/>
          </a:xfrm>
          <a:custGeom>
            <a:avLst/>
            <a:gdLst/>
            <a:ahLst/>
            <a:cxnLst/>
            <a:rect l="l" t="t" r="r" b="b"/>
            <a:pathLst>
              <a:path w="93844" h="51314" extrusionOk="0">
                <a:moveTo>
                  <a:pt x="1" y="1"/>
                </a:moveTo>
                <a:lnTo>
                  <a:pt x="1" y="50785"/>
                </a:lnTo>
                <a:cubicBezTo>
                  <a:pt x="1613" y="51144"/>
                  <a:pt x="3272" y="51313"/>
                  <a:pt x="4936" y="51313"/>
                </a:cubicBezTo>
                <a:cubicBezTo>
                  <a:pt x="8961" y="51313"/>
                  <a:pt x="13022" y="50323"/>
                  <a:pt x="16559" y="48629"/>
                </a:cubicBezTo>
                <a:cubicBezTo>
                  <a:pt x="23446" y="45365"/>
                  <a:pt x="28686" y="39855"/>
                  <a:pt x="33537" y="34316"/>
                </a:cubicBezTo>
                <a:cubicBezTo>
                  <a:pt x="36232" y="31232"/>
                  <a:pt x="39047" y="27968"/>
                  <a:pt x="43119" y="26740"/>
                </a:cubicBezTo>
                <a:cubicBezTo>
                  <a:pt x="44443" y="26330"/>
                  <a:pt x="45782" y="26158"/>
                  <a:pt x="47134" y="26158"/>
                </a:cubicBezTo>
                <a:cubicBezTo>
                  <a:pt x="52783" y="26158"/>
                  <a:pt x="58646" y="29156"/>
                  <a:pt x="64469" y="30243"/>
                </a:cubicBezTo>
                <a:cubicBezTo>
                  <a:pt x="65980" y="30526"/>
                  <a:pt x="67510" y="30662"/>
                  <a:pt x="69033" y="30662"/>
                </a:cubicBezTo>
                <a:cubicBezTo>
                  <a:pt x="77863" y="30662"/>
                  <a:pt x="86515" y="26092"/>
                  <a:pt x="90549" y="18865"/>
                </a:cubicBezTo>
                <a:cubicBezTo>
                  <a:pt x="93723" y="13176"/>
                  <a:pt x="93843" y="6109"/>
                  <a:pt x="91268" y="1"/>
                </a:cubicBezTo>
                <a:close/>
              </a:path>
            </a:pathLst>
          </a:custGeom>
          <a:solidFill>
            <a:srgbClr val="372D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300470" y="1253925"/>
            <a:ext cx="45612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000">
                <a:solidFill>
                  <a:srgbClr val="FF2E56"/>
                </a:solidFill>
                <a:latin typeface="Francois One"/>
                <a:ea typeface="Francois One"/>
                <a:cs typeface="Francois One"/>
                <a:sym typeface="Francois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386668" y="3300788"/>
            <a:ext cx="2475001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 rot="1588671">
            <a:off x="4094004" y="3483339"/>
            <a:ext cx="634153" cy="117139"/>
          </a:xfrm>
          <a:custGeom>
            <a:avLst/>
            <a:gdLst/>
            <a:ahLst/>
            <a:cxnLst/>
            <a:rect l="l" t="t" r="r" b="b"/>
            <a:pathLst>
              <a:path w="23333" h="4310" extrusionOk="0">
                <a:moveTo>
                  <a:pt x="184" y="1"/>
                </a:moveTo>
                <a:cubicBezTo>
                  <a:pt x="59" y="1"/>
                  <a:pt x="1" y="161"/>
                  <a:pt x="116" y="248"/>
                </a:cubicBezTo>
                <a:cubicBezTo>
                  <a:pt x="3585" y="2216"/>
                  <a:pt x="7421" y="3483"/>
                  <a:pt x="11357" y="4017"/>
                </a:cubicBezTo>
                <a:cubicBezTo>
                  <a:pt x="12808" y="4204"/>
                  <a:pt x="14259" y="4309"/>
                  <a:pt x="15710" y="4309"/>
                </a:cubicBezTo>
                <a:cubicBezTo>
                  <a:pt x="16327" y="4309"/>
                  <a:pt x="16944" y="4290"/>
                  <a:pt x="17561" y="4251"/>
                </a:cubicBezTo>
                <a:cubicBezTo>
                  <a:pt x="19363" y="4117"/>
                  <a:pt x="21564" y="4050"/>
                  <a:pt x="23199" y="3250"/>
                </a:cubicBezTo>
                <a:cubicBezTo>
                  <a:pt x="23332" y="3183"/>
                  <a:pt x="23299" y="3016"/>
                  <a:pt x="23165" y="2983"/>
                </a:cubicBezTo>
                <a:cubicBezTo>
                  <a:pt x="22332" y="3050"/>
                  <a:pt x="21498" y="3183"/>
                  <a:pt x="20664" y="3350"/>
                </a:cubicBezTo>
                <a:cubicBezTo>
                  <a:pt x="19663" y="3517"/>
                  <a:pt x="18629" y="3650"/>
                  <a:pt x="17561" y="3717"/>
                </a:cubicBezTo>
                <a:cubicBezTo>
                  <a:pt x="16898" y="3763"/>
                  <a:pt x="16234" y="3785"/>
                  <a:pt x="15568" y="3785"/>
                </a:cubicBezTo>
                <a:cubicBezTo>
                  <a:pt x="14295" y="3785"/>
                  <a:pt x="13017" y="3703"/>
                  <a:pt x="11724" y="3550"/>
                </a:cubicBezTo>
                <a:cubicBezTo>
                  <a:pt x="7721" y="3083"/>
                  <a:pt x="3818" y="1882"/>
                  <a:pt x="249" y="14"/>
                </a:cubicBezTo>
                <a:cubicBezTo>
                  <a:pt x="226" y="5"/>
                  <a:pt x="204" y="1"/>
                  <a:pt x="184" y="1"/>
                </a:cubicBezTo>
                <a:close/>
              </a:path>
            </a:pathLst>
          </a:custGeom>
          <a:solidFill>
            <a:srgbClr val="372D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1143598">
            <a:off x="5201197" y="3976464"/>
            <a:ext cx="551323" cy="68786"/>
          </a:xfrm>
          <a:custGeom>
            <a:avLst/>
            <a:gdLst/>
            <a:ahLst/>
            <a:cxnLst/>
            <a:rect l="l" t="t" r="r" b="b"/>
            <a:pathLst>
              <a:path w="20286" h="2531" extrusionOk="0">
                <a:moveTo>
                  <a:pt x="11057" y="0"/>
                </a:moveTo>
                <a:cubicBezTo>
                  <a:pt x="10724" y="0"/>
                  <a:pt x="10390" y="7"/>
                  <a:pt x="10057" y="20"/>
                </a:cubicBezTo>
                <a:cubicBezTo>
                  <a:pt x="6654" y="87"/>
                  <a:pt x="3319" y="821"/>
                  <a:pt x="183" y="2155"/>
                </a:cubicBezTo>
                <a:cubicBezTo>
                  <a:pt x="1" y="2246"/>
                  <a:pt x="123" y="2531"/>
                  <a:pt x="297" y="2531"/>
                </a:cubicBezTo>
                <a:cubicBezTo>
                  <a:pt x="314" y="2531"/>
                  <a:pt x="332" y="2528"/>
                  <a:pt x="350" y="2522"/>
                </a:cubicBezTo>
                <a:cubicBezTo>
                  <a:pt x="3452" y="1355"/>
                  <a:pt x="6721" y="687"/>
                  <a:pt x="10057" y="587"/>
                </a:cubicBezTo>
                <a:cubicBezTo>
                  <a:pt x="10390" y="574"/>
                  <a:pt x="10724" y="567"/>
                  <a:pt x="11057" y="567"/>
                </a:cubicBezTo>
                <a:cubicBezTo>
                  <a:pt x="12392" y="567"/>
                  <a:pt x="13726" y="674"/>
                  <a:pt x="15060" y="888"/>
                </a:cubicBezTo>
                <a:cubicBezTo>
                  <a:pt x="16695" y="1154"/>
                  <a:pt x="18229" y="1721"/>
                  <a:pt x="19864" y="1988"/>
                </a:cubicBezTo>
                <a:cubicBezTo>
                  <a:pt x="19878" y="1990"/>
                  <a:pt x="19891" y="1991"/>
                  <a:pt x="19905" y="1991"/>
                </a:cubicBezTo>
                <a:cubicBezTo>
                  <a:pt x="20147" y="1991"/>
                  <a:pt x="20285" y="1716"/>
                  <a:pt x="20064" y="1621"/>
                </a:cubicBezTo>
                <a:cubicBezTo>
                  <a:pt x="18596" y="821"/>
                  <a:pt x="16728" y="554"/>
                  <a:pt x="15060" y="320"/>
                </a:cubicBezTo>
                <a:cubicBezTo>
                  <a:pt x="13726" y="107"/>
                  <a:pt x="12392" y="0"/>
                  <a:pt x="11057" y="0"/>
                </a:cubicBezTo>
                <a:close/>
              </a:path>
            </a:pathLst>
          </a:custGeom>
          <a:solidFill>
            <a:srgbClr val="372D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1143598">
            <a:off x="6818033" y="4599833"/>
            <a:ext cx="1288972" cy="471583"/>
          </a:xfrm>
          <a:custGeom>
            <a:avLst/>
            <a:gdLst/>
            <a:ahLst/>
            <a:cxnLst/>
            <a:rect l="l" t="t" r="r" b="b"/>
            <a:pathLst>
              <a:path w="47428" h="17352" extrusionOk="0">
                <a:moveTo>
                  <a:pt x="260" y="0"/>
                </a:moveTo>
                <a:cubicBezTo>
                  <a:pt x="67" y="0"/>
                  <a:pt x="0" y="317"/>
                  <a:pt x="215" y="408"/>
                </a:cubicBezTo>
                <a:cubicBezTo>
                  <a:pt x="12857" y="4978"/>
                  <a:pt x="22764" y="15786"/>
                  <a:pt x="36607" y="17220"/>
                </a:cubicBezTo>
                <a:cubicBezTo>
                  <a:pt x="37434" y="17309"/>
                  <a:pt x="38267" y="17352"/>
                  <a:pt x="39098" y="17352"/>
                </a:cubicBezTo>
                <a:cubicBezTo>
                  <a:pt x="40145" y="17352"/>
                  <a:pt x="41189" y="17284"/>
                  <a:pt x="42211" y="17154"/>
                </a:cubicBezTo>
                <a:cubicBezTo>
                  <a:pt x="43846" y="16920"/>
                  <a:pt x="45714" y="16620"/>
                  <a:pt x="47148" y="15753"/>
                </a:cubicBezTo>
                <a:cubicBezTo>
                  <a:pt x="47427" y="15536"/>
                  <a:pt x="47274" y="15145"/>
                  <a:pt x="46956" y="15145"/>
                </a:cubicBezTo>
                <a:cubicBezTo>
                  <a:pt x="46932" y="15145"/>
                  <a:pt x="46907" y="15148"/>
                  <a:pt x="46881" y="15152"/>
                </a:cubicBezTo>
                <a:cubicBezTo>
                  <a:pt x="45280" y="15486"/>
                  <a:pt x="43812" y="16086"/>
                  <a:pt x="42178" y="16320"/>
                </a:cubicBezTo>
                <a:cubicBezTo>
                  <a:pt x="41122" y="16449"/>
                  <a:pt x="40081" y="16523"/>
                  <a:pt x="39035" y="16523"/>
                </a:cubicBezTo>
                <a:cubicBezTo>
                  <a:pt x="38462" y="16523"/>
                  <a:pt x="37887" y="16501"/>
                  <a:pt x="37308" y="16453"/>
                </a:cubicBezTo>
                <a:cubicBezTo>
                  <a:pt x="34005" y="16153"/>
                  <a:pt x="30736" y="15352"/>
                  <a:pt x="27634" y="14085"/>
                </a:cubicBezTo>
                <a:cubicBezTo>
                  <a:pt x="21463" y="11683"/>
                  <a:pt x="15959" y="7880"/>
                  <a:pt x="10222" y="4611"/>
                </a:cubicBezTo>
                <a:cubicBezTo>
                  <a:pt x="7053" y="2777"/>
                  <a:pt x="3750" y="1242"/>
                  <a:pt x="315" y="8"/>
                </a:cubicBezTo>
                <a:cubicBezTo>
                  <a:pt x="295" y="3"/>
                  <a:pt x="277" y="0"/>
                  <a:pt x="260" y="0"/>
                </a:cubicBezTo>
                <a:close/>
              </a:path>
            </a:pathLst>
          </a:custGeom>
          <a:solidFill>
            <a:srgbClr val="372D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1143598">
            <a:off x="3179932" y="2837768"/>
            <a:ext cx="505284" cy="70797"/>
          </a:xfrm>
          <a:custGeom>
            <a:avLst/>
            <a:gdLst/>
            <a:ahLst/>
            <a:cxnLst/>
            <a:rect l="l" t="t" r="r" b="b"/>
            <a:pathLst>
              <a:path w="18592" h="2605" extrusionOk="0">
                <a:moveTo>
                  <a:pt x="257" y="1"/>
                </a:moveTo>
                <a:cubicBezTo>
                  <a:pt x="80" y="1"/>
                  <a:pt x="1" y="243"/>
                  <a:pt x="158" y="337"/>
                </a:cubicBezTo>
                <a:cubicBezTo>
                  <a:pt x="2993" y="1671"/>
                  <a:pt x="6062" y="2405"/>
                  <a:pt x="9164" y="2539"/>
                </a:cubicBezTo>
                <a:cubicBezTo>
                  <a:pt x="9860" y="2578"/>
                  <a:pt x="10592" y="2605"/>
                  <a:pt x="11341" y="2605"/>
                </a:cubicBezTo>
                <a:cubicBezTo>
                  <a:pt x="13752" y="2605"/>
                  <a:pt x="16326" y="2331"/>
                  <a:pt x="18337" y="1338"/>
                </a:cubicBezTo>
                <a:cubicBezTo>
                  <a:pt x="18592" y="1242"/>
                  <a:pt x="18422" y="935"/>
                  <a:pt x="18232" y="935"/>
                </a:cubicBezTo>
                <a:cubicBezTo>
                  <a:pt x="18223" y="935"/>
                  <a:pt x="18213" y="936"/>
                  <a:pt x="18204" y="937"/>
                </a:cubicBezTo>
                <a:cubicBezTo>
                  <a:pt x="16636" y="1138"/>
                  <a:pt x="15135" y="1638"/>
                  <a:pt x="13567" y="1805"/>
                </a:cubicBezTo>
                <a:cubicBezTo>
                  <a:pt x="12479" y="1928"/>
                  <a:pt x="11390" y="1997"/>
                  <a:pt x="10302" y="1997"/>
                </a:cubicBezTo>
                <a:cubicBezTo>
                  <a:pt x="9923" y="1997"/>
                  <a:pt x="9543" y="1989"/>
                  <a:pt x="9164" y="1972"/>
                </a:cubicBezTo>
                <a:cubicBezTo>
                  <a:pt x="6129" y="1771"/>
                  <a:pt x="3127" y="1104"/>
                  <a:pt x="291" y="3"/>
                </a:cubicBezTo>
                <a:cubicBezTo>
                  <a:pt x="280" y="2"/>
                  <a:pt x="268" y="1"/>
                  <a:pt x="257" y="1"/>
                </a:cubicBezTo>
                <a:close/>
              </a:path>
            </a:pathLst>
          </a:custGeom>
          <a:solidFill>
            <a:srgbClr val="372D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3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4"/>
          <p:cNvGrpSpPr/>
          <p:nvPr/>
        </p:nvGrpSpPr>
        <p:grpSpPr>
          <a:xfrm rot="-5400000">
            <a:off x="-855519" y="-1638408"/>
            <a:ext cx="9978982" cy="8267975"/>
            <a:chOff x="1026000" y="-780975"/>
            <a:chExt cx="9978982" cy="6553043"/>
          </a:xfrm>
        </p:grpSpPr>
        <p:sp>
          <p:nvSpPr>
            <p:cNvPr id="357" name="Google Shape;357;p24"/>
            <p:cNvSpPr/>
            <p:nvPr/>
          </p:nvSpPr>
          <p:spPr>
            <a:xfrm>
              <a:off x="1026000" y="-780975"/>
              <a:ext cx="9978982" cy="6553043"/>
            </a:xfrm>
            <a:custGeom>
              <a:avLst/>
              <a:gdLst/>
              <a:ahLst/>
              <a:cxnLst/>
              <a:rect l="l" t="t" r="r" b="b"/>
              <a:pathLst>
                <a:path w="156013" h="156276" extrusionOk="0">
                  <a:moveTo>
                    <a:pt x="87163" y="0"/>
                  </a:moveTo>
                  <a:cubicBezTo>
                    <a:pt x="84361" y="5204"/>
                    <a:pt x="81492" y="10274"/>
                    <a:pt x="76355" y="12876"/>
                  </a:cubicBezTo>
                  <a:cubicBezTo>
                    <a:pt x="67182" y="17546"/>
                    <a:pt x="53372" y="12776"/>
                    <a:pt x="47535" y="21249"/>
                  </a:cubicBezTo>
                  <a:cubicBezTo>
                    <a:pt x="42298" y="28921"/>
                    <a:pt x="49269" y="40129"/>
                    <a:pt x="45200" y="48468"/>
                  </a:cubicBezTo>
                  <a:cubicBezTo>
                    <a:pt x="41697" y="55707"/>
                    <a:pt x="31723" y="57341"/>
                    <a:pt x="27087" y="63846"/>
                  </a:cubicBezTo>
                  <a:cubicBezTo>
                    <a:pt x="22817" y="69850"/>
                    <a:pt x="24185" y="77956"/>
                    <a:pt x="23985" y="85294"/>
                  </a:cubicBezTo>
                  <a:cubicBezTo>
                    <a:pt x="23651" y="96969"/>
                    <a:pt x="15178" y="101940"/>
                    <a:pt x="5805" y="106710"/>
                  </a:cubicBezTo>
                  <a:cubicBezTo>
                    <a:pt x="3370" y="107944"/>
                    <a:pt x="1002" y="109612"/>
                    <a:pt x="1" y="112214"/>
                  </a:cubicBezTo>
                  <a:cubicBezTo>
                    <a:pt x="2936" y="114015"/>
                    <a:pt x="3737" y="121187"/>
                    <a:pt x="6539" y="124289"/>
                  </a:cubicBezTo>
                  <a:cubicBezTo>
                    <a:pt x="9083" y="127141"/>
                    <a:pt x="11860" y="128223"/>
                    <a:pt x="14852" y="128223"/>
                  </a:cubicBezTo>
                  <a:cubicBezTo>
                    <a:pt x="17039" y="128223"/>
                    <a:pt x="19341" y="127645"/>
                    <a:pt x="21750" y="126757"/>
                  </a:cubicBezTo>
                  <a:cubicBezTo>
                    <a:pt x="25060" y="125520"/>
                    <a:pt x="27650" y="124660"/>
                    <a:pt x="30271" y="124660"/>
                  </a:cubicBezTo>
                  <a:cubicBezTo>
                    <a:pt x="32879" y="124660"/>
                    <a:pt x="35518" y="125512"/>
                    <a:pt x="38929" y="127691"/>
                  </a:cubicBezTo>
                  <a:cubicBezTo>
                    <a:pt x="43632" y="130694"/>
                    <a:pt x="47735" y="134663"/>
                    <a:pt x="52939" y="136665"/>
                  </a:cubicBezTo>
                  <a:cubicBezTo>
                    <a:pt x="55854" y="137785"/>
                    <a:pt x="58839" y="138206"/>
                    <a:pt x="61872" y="138206"/>
                  </a:cubicBezTo>
                  <a:cubicBezTo>
                    <a:pt x="71042" y="138206"/>
                    <a:pt x="80650" y="134357"/>
                    <a:pt x="90086" y="134357"/>
                  </a:cubicBezTo>
                  <a:cubicBezTo>
                    <a:pt x="90814" y="134357"/>
                    <a:pt x="91541" y="134380"/>
                    <a:pt x="92267" y="134430"/>
                  </a:cubicBezTo>
                  <a:cubicBezTo>
                    <a:pt x="109946" y="135664"/>
                    <a:pt x="123189" y="152076"/>
                    <a:pt x="140568" y="155578"/>
                  </a:cubicBezTo>
                  <a:cubicBezTo>
                    <a:pt x="143015" y="156042"/>
                    <a:pt x="145493" y="156276"/>
                    <a:pt x="147972" y="156276"/>
                  </a:cubicBezTo>
                  <a:cubicBezTo>
                    <a:pt x="150663" y="156276"/>
                    <a:pt x="153356" y="156000"/>
                    <a:pt x="156012" y="155445"/>
                  </a:cubicBezTo>
                  <a:lnTo>
                    <a:pt x="156012" y="0"/>
                  </a:lnTo>
                  <a:close/>
                </a:path>
              </a:pathLst>
            </a:custGeom>
            <a:solidFill>
              <a:srgbClr val="372D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4"/>
            <p:cNvSpPr/>
            <p:nvPr/>
          </p:nvSpPr>
          <p:spPr>
            <a:xfrm>
              <a:off x="1739534" y="2761935"/>
              <a:ext cx="2247" cy="43015"/>
            </a:xfrm>
            <a:custGeom>
              <a:avLst/>
              <a:gdLst/>
              <a:ahLst/>
              <a:cxnLst/>
              <a:rect l="l" t="t" r="r" b="b"/>
              <a:pathLst>
                <a:path w="68" h="1302" extrusionOk="0">
                  <a:moveTo>
                    <a:pt x="68" y="0"/>
                  </a:moveTo>
                  <a:cubicBezTo>
                    <a:pt x="34" y="434"/>
                    <a:pt x="1" y="868"/>
                    <a:pt x="1" y="1301"/>
                  </a:cubicBezTo>
                  <a:cubicBezTo>
                    <a:pt x="34" y="1068"/>
                    <a:pt x="34" y="834"/>
                    <a:pt x="68" y="601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rgbClr val="58A3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4"/>
            <p:cNvSpPr/>
            <p:nvPr/>
          </p:nvSpPr>
          <p:spPr>
            <a:xfrm rot="3151388">
              <a:off x="1684876" y="2992442"/>
              <a:ext cx="133776" cy="533519"/>
            </a:xfrm>
            <a:custGeom>
              <a:avLst/>
              <a:gdLst/>
              <a:ahLst/>
              <a:cxnLst/>
              <a:rect l="l" t="t" r="r" b="b"/>
              <a:pathLst>
                <a:path w="4049" h="16148" extrusionOk="0">
                  <a:moveTo>
                    <a:pt x="3467" y="1"/>
                  </a:moveTo>
                  <a:cubicBezTo>
                    <a:pt x="3390" y="1"/>
                    <a:pt x="3314" y="61"/>
                    <a:pt x="3314" y="174"/>
                  </a:cubicBezTo>
                  <a:cubicBezTo>
                    <a:pt x="3214" y="1475"/>
                    <a:pt x="3414" y="2776"/>
                    <a:pt x="3381" y="4110"/>
                  </a:cubicBezTo>
                  <a:cubicBezTo>
                    <a:pt x="3348" y="5511"/>
                    <a:pt x="3181" y="6912"/>
                    <a:pt x="2914" y="8313"/>
                  </a:cubicBezTo>
                  <a:cubicBezTo>
                    <a:pt x="2380" y="10982"/>
                    <a:pt x="1413" y="13550"/>
                    <a:pt x="45" y="15952"/>
                  </a:cubicBezTo>
                  <a:cubicBezTo>
                    <a:pt x="0" y="16065"/>
                    <a:pt x="93" y="16147"/>
                    <a:pt x="188" y="16147"/>
                  </a:cubicBezTo>
                  <a:cubicBezTo>
                    <a:pt x="234" y="16147"/>
                    <a:pt x="280" y="16129"/>
                    <a:pt x="312" y="16086"/>
                  </a:cubicBezTo>
                  <a:cubicBezTo>
                    <a:pt x="1813" y="13684"/>
                    <a:pt x="2881" y="11049"/>
                    <a:pt x="3448" y="8247"/>
                  </a:cubicBezTo>
                  <a:cubicBezTo>
                    <a:pt x="3715" y="6946"/>
                    <a:pt x="3881" y="5611"/>
                    <a:pt x="3915" y="4277"/>
                  </a:cubicBezTo>
                  <a:cubicBezTo>
                    <a:pt x="3982" y="2909"/>
                    <a:pt x="4048" y="1408"/>
                    <a:pt x="3615" y="107"/>
                  </a:cubicBezTo>
                  <a:cubicBezTo>
                    <a:pt x="3586" y="35"/>
                    <a:pt x="3526" y="1"/>
                    <a:pt x="3467" y="1"/>
                  </a:cubicBezTo>
                  <a:close/>
                </a:path>
              </a:pathLst>
            </a:custGeom>
            <a:solidFill>
              <a:srgbClr val="372D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4"/>
            <p:cNvSpPr/>
            <p:nvPr/>
          </p:nvSpPr>
          <p:spPr>
            <a:xfrm>
              <a:off x="2438272" y="1418965"/>
              <a:ext cx="463318" cy="557277"/>
            </a:xfrm>
            <a:custGeom>
              <a:avLst/>
              <a:gdLst/>
              <a:ahLst/>
              <a:cxnLst/>
              <a:rect l="l" t="t" r="r" b="b"/>
              <a:pathLst>
                <a:path w="14024" h="16868" extrusionOk="0">
                  <a:moveTo>
                    <a:pt x="13856" y="1"/>
                  </a:moveTo>
                  <a:cubicBezTo>
                    <a:pt x="13848" y="1"/>
                    <a:pt x="13839" y="2"/>
                    <a:pt x="13830" y="4"/>
                  </a:cubicBezTo>
                  <a:cubicBezTo>
                    <a:pt x="10428" y="1205"/>
                    <a:pt x="7359" y="4074"/>
                    <a:pt x="5091" y="6809"/>
                  </a:cubicBezTo>
                  <a:cubicBezTo>
                    <a:pt x="2722" y="9678"/>
                    <a:pt x="988" y="13047"/>
                    <a:pt x="21" y="16649"/>
                  </a:cubicBezTo>
                  <a:cubicBezTo>
                    <a:pt x="1" y="16788"/>
                    <a:pt x="110" y="16868"/>
                    <a:pt x="210" y="16868"/>
                  </a:cubicBezTo>
                  <a:cubicBezTo>
                    <a:pt x="278" y="16868"/>
                    <a:pt x="341" y="16831"/>
                    <a:pt x="354" y="16749"/>
                  </a:cubicBezTo>
                  <a:cubicBezTo>
                    <a:pt x="1422" y="13180"/>
                    <a:pt x="3189" y="9878"/>
                    <a:pt x="5558" y="7042"/>
                  </a:cubicBezTo>
                  <a:cubicBezTo>
                    <a:pt x="6692" y="5708"/>
                    <a:pt x="7926" y="4474"/>
                    <a:pt x="9260" y="3406"/>
                  </a:cubicBezTo>
                  <a:cubicBezTo>
                    <a:pt x="10762" y="2206"/>
                    <a:pt x="12363" y="1305"/>
                    <a:pt x="13930" y="271"/>
                  </a:cubicBezTo>
                  <a:cubicBezTo>
                    <a:pt x="14024" y="209"/>
                    <a:pt x="13972" y="1"/>
                    <a:pt x="13856" y="1"/>
                  </a:cubicBezTo>
                  <a:close/>
                </a:path>
              </a:pathLst>
            </a:custGeom>
            <a:solidFill>
              <a:srgbClr val="372D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4"/>
            <p:cNvSpPr/>
            <p:nvPr/>
          </p:nvSpPr>
          <p:spPr>
            <a:xfrm>
              <a:off x="3555843" y="460900"/>
              <a:ext cx="287988" cy="634056"/>
            </a:xfrm>
            <a:custGeom>
              <a:avLst/>
              <a:gdLst/>
              <a:ahLst/>
              <a:cxnLst/>
              <a:rect l="l" t="t" r="r" b="b"/>
              <a:pathLst>
                <a:path w="8717" h="19192" extrusionOk="0">
                  <a:moveTo>
                    <a:pt x="5280" y="1"/>
                  </a:moveTo>
                  <a:cubicBezTo>
                    <a:pt x="5172" y="1"/>
                    <a:pt x="5058" y="98"/>
                    <a:pt x="5080" y="211"/>
                  </a:cubicBezTo>
                  <a:cubicBezTo>
                    <a:pt x="6181" y="3580"/>
                    <a:pt x="6548" y="6883"/>
                    <a:pt x="5648" y="10352"/>
                  </a:cubicBezTo>
                  <a:cubicBezTo>
                    <a:pt x="4780" y="13721"/>
                    <a:pt x="2846" y="16723"/>
                    <a:pt x="110" y="18891"/>
                  </a:cubicBezTo>
                  <a:cubicBezTo>
                    <a:pt x="0" y="18973"/>
                    <a:pt x="117" y="19192"/>
                    <a:pt x="254" y="19192"/>
                  </a:cubicBezTo>
                  <a:cubicBezTo>
                    <a:pt x="284" y="19192"/>
                    <a:pt x="314" y="19182"/>
                    <a:pt x="344" y="19158"/>
                  </a:cubicBezTo>
                  <a:cubicBezTo>
                    <a:pt x="5814" y="15022"/>
                    <a:pt x="8716" y="6449"/>
                    <a:pt x="5414" y="78"/>
                  </a:cubicBezTo>
                  <a:cubicBezTo>
                    <a:pt x="5382" y="23"/>
                    <a:pt x="5331" y="1"/>
                    <a:pt x="5280" y="1"/>
                  </a:cubicBezTo>
                  <a:close/>
                </a:path>
              </a:pathLst>
            </a:custGeom>
            <a:solidFill>
              <a:srgbClr val="372D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4"/>
            <p:cNvSpPr/>
            <p:nvPr/>
          </p:nvSpPr>
          <p:spPr>
            <a:xfrm rot="445021">
              <a:off x="3918711" y="4971644"/>
              <a:ext cx="770898" cy="142398"/>
            </a:xfrm>
            <a:custGeom>
              <a:avLst/>
              <a:gdLst/>
              <a:ahLst/>
              <a:cxnLst/>
              <a:rect l="l" t="t" r="r" b="b"/>
              <a:pathLst>
                <a:path w="23333" h="4310" extrusionOk="0">
                  <a:moveTo>
                    <a:pt x="184" y="1"/>
                  </a:moveTo>
                  <a:cubicBezTo>
                    <a:pt x="59" y="1"/>
                    <a:pt x="1" y="161"/>
                    <a:pt x="116" y="248"/>
                  </a:cubicBezTo>
                  <a:cubicBezTo>
                    <a:pt x="3585" y="2216"/>
                    <a:pt x="7421" y="3483"/>
                    <a:pt x="11357" y="4017"/>
                  </a:cubicBezTo>
                  <a:cubicBezTo>
                    <a:pt x="12808" y="4204"/>
                    <a:pt x="14259" y="4309"/>
                    <a:pt x="15710" y="4309"/>
                  </a:cubicBezTo>
                  <a:cubicBezTo>
                    <a:pt x="16327" y="4309"/>
                    <a:pt x="16944" y="4290"/>
                    <a:pt x="17561" y="4251"/>
                  </a:cubicBezTo>
                  <a:cubicBezTo>
                    <a:pt x="19363" y="4117"/>
                    <a:pt x="21564" y="4050"/>
                    <a:pt x="23199" y="3250"/>
                  </a:cubicBezTo>
                  <a:cubicBezTo>
                    <a:pt x="23332" y="3183"/>
                    <a:pt x="23299" y="3016"/>
                    <a:pt x="23165" y="2983"/>
                  </a:cubicBezTo>
                  <a:cubicBezTo>
                    <a:pt x="22332" y="3050"/>
                    <a:pt x="21498" y="3183"/>
                    <a:pt x="20664" y="3350"/>
                  </a:cubicBezTo>
                  <a:cubicBezTo>
                    <a:pt x="19663" y="3517"/>
                    <a:pt x="18629" y="3650"/>
                    <a:pt x="17561" y="3717"/>
                  </a:cubicBezTo>
                  <a:cubicBezTo>
                    <a:pt x="16898" y="3763"/>
                    <a:pt x="16234" y="3785"/>
                    <a:pt x="15568" y="3785"/>
                  </a:cubicBezTo>
                  <a:cubicBezTo>
                    <a:pt x="14295" y="3785"/>
                    <a:pt x="13017" y="3703"/>
                    <a:pt x="11724" y="3550"/>
                  </a:cubicBezTo>
                  <a:cubicBezTo>
                    <a:pt x="7721" y="3083"/>
                    <a:pt x="3818" y="1882"/>
                    <a:pt x="249" y="14"/>
                  </a:cubicBezTo>
                  <a:cubicBezTo>
                    <a:pt x="226" y="5"/>
                    <a:pt x="204" y="1"/>
                    <a:pt x="184" y="1"/>
                  </a:cubicBezTo>
                  <a:close/>
                </a:path>
              </a:pathLst>
            </a:custGeom>
            <a:solidFill>
              <a:srgbClr val="372D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4"/>
            <p:cNvSpPr/>
            <p:nvPr/>
          </p:nvSpPr>
          <p:spPr>
            <a:xfrm>
              <a:off x="5837051" y="5040491"/>
              <a:ext cx="670199" cy="83618"/>
            </a:xfrm>
            <a:custGeom>
              <a:avLst/>
              <a:gdLst/>
              <a:ahLst/>
              <a:cxnLst/>
              <a:rect l="l" t="t" r="r" b="b"/>
              <a:pathLst>
                <a:path w="20286" h="2531" extrusionOk="0">
                  <a:moveTo>
                    <a:pt x="11057" y="0"/>
                  </a:moveTo>
                  <a:cubicBezTo>
                    <a:pt x="10724" y="0"/>
                    <a:pt x="10390" y="7"/>
                    <a:pt x="10057" y="20"/>
                  </a:cubicBezTo>
                  <a:cubicBezTo>
                    <a:pt x="6654" y="87"/>
                    <a:pt x="3319" y="821"/>
                    <a:pt x="183" y="2155"/>
                  </a:cubicBezTo>
                  <a:cubicBezTo>
                    <a:pt x="1" y="2246"/>
                    <a:pt x="123" y="2531"/>
                    <a:pt x="297" y="2531"/>
                  </a:cubicBezTo>
                  <a:cubicBezTo>
                    <a:pt x="314" y="2531"/>
                    <a:pt x="332" y="2528"/>
                    <a:pt x="350" y="2522"/>
                  </a:cubicBezTo>
                  <a:cubicBezTo>
                    <a:pt x="3452" y="1355"/>
                    <a:pt x="6721" y="687"/>
                    <a:pt x="10057" y="587"/>
                  </a:cubicBezTo>
                  <a:cubicBezTo>
                    <a:pt x="10390" y="574"/>
                    <a:pt x="10724" y="567"/>
                    <a:pt x="11057" y="567"/>
                  </a:cubicBezTo>
                  <a:cubicBezTo>
                    <a:pt x="12392" y="567"/>
                    <a:pt x="13726" y="674"/>
                    <a:pt x="15060" y="888"/>
                  </a:cubicBezTo>
                  <a:cubicBezTo>
                    <a:pt x="16695" y="1154"/>
                    <a:pt x="18229" y="1721"/>
                    <a:pt x="19864" y="1988"/>
                  </a:cubicBezTo>
                  <a:cubicBezTo>
                    <a:pt x="19878" y="1990"/>
                    <a:pt x="19891" y="1991"/>
                    <a:pt x="19905" y="1991"/>
                  </a:cubicBezTo>
                  <a:cubicBezTo>
                    <a:pt x="20147" y="1991"/>
                    <a:pt x="20285" y="1716"/>
                    <a:pt x="20064" y="1621"/>
                  </a:cubicBezTo>
                  <a:cubicBezTo>
                    <a:pt x="18596" y="821"/>
                    <a:pt x="16728" y="554"/>
                    <a:pt x="15060" y="320"/>
                  </a:cubicBezTo>
                  <a:cubicBezTo>
                    <a:pt x="13726" y="107"/>
                    <a:pt x="12392" y="0"/>
                    <a:pt x="11057" y="0"/>
                  </a:cubicBezTo>
                  <a:close/>
                </a:path>
              </a:pathLst>
            </a:custGeom>
            <a:solidFill>
              <a:srgbClr val="372D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4"/>
            <p:cNvSpPr/>
            <p:nvPr/>
          </p:nvSpPr>
          <p:spPr>
            <a:xfrm>
              <a:off x="7540492" y="5031120"/>
              <a:ext cx="1566903" cy="573267"/>
            </a:xfrm>
            <a:custGeom>
              <a:avLst/>
              <a:gdLst/>
              <a:ahLst/>
              <a:cxnLst/>
              <a:rect l="l" t="t" r="r" b="b"/>
              <a:pathLst>
                <a:path w="47428" h="17352" extrusionOk="0">
                  <a:moveTo>
                    <a:pt x="260" y="0"/>
                  </a:moveTo>
                  <a:cubicBezTo>
                    <a:pt x="67" y="0"/>
                    <a:pt x="0" y="317"/>
                    <a:pt x="215" y="408"/>
                  </a:cubicBezTo>
                  <a:cubicBezTo>
                    <a:pt x="12857" y="4978"/>
                    <a:pt x="22764" y="15786"/>
                    <a:pt x="36607" y="17220"/>
                  </a:cubicBezTo>
                  <a:cubicBezTo>
                    <a:pt x="37434" y="17309"/>
                    <a:pt x="38267" y="17352"/>
                    <a:pt x="39098" y="17352"/>
                  </a:cubicBezTo>
                  <a:cubicBezTo>
                    <a:pt x="40145" y="17352"/>
                    <a:pt x="41189" y="17284"/>
                    <a:pt x="42211" y="17154"/>
                  </a:cubicBezTo>
                  <a:cubicBezTo>
                    <a:pt x="43846" y="16920"/>
                    <a:pt x="45714" y="16620"/>
                    <a:pt x="47148" y="15753"/>
                  </a:cubicBezTo>
                  <a:cubicBezTo>
                    <a:pt x="47427" y="15536"/>
                    <a:pt x="47274" y="15145"/>
                    <a:pt x="46956" y="15145"/>
                  </a:cubicBezTo>
                  <a:cubicBezTo>
                    <a:pt x="46932" y="15145"/>
                    <a:pt x="46907" y="15148"/>
                    <a:pt x="46881" y="15152"/>
                  </a:cubicBezTo>
                  <a:cubicBezTo>
                    <a:pt x="45280" y="15486"/>
                    <a:pt x="43812" y="16086"/>
                    <a:pt x="42178" y="16320"/>
                  </a:cubicBezTo>
                  <a:cubicBezTo>
                    <a:pt x="41122" y="16449"/>
                    <a:pt x="40081" y="16523"/>
                    <a:pt x="39035" y="16523"/>
                  </a:cubicBezTo>
                  <a:cubicBezTo>
                    <a:pt x="38462" y="16523"/>
                    <a:pt x="37887" y="16501"/>
                    <a:pt x="37308" y="16453"/>
                  </a:cubicBezTo>
                  <a:cubicBezTo>
                    <a:pt x="34005" y="16153"/>
                    <a:pt x="30736" y="15352"/>
                    <a:pt x="27634" y="14085"/>
                  </a:cubicBezTo>
                  <a:cubicBezTo>
                    <a:pt x="21463" y="11683"/>
                    <a:pt x="15959" y="7880"/>
                    <a:pt x="10222" y="4611"/>
                  </a:cubicBezTo>
                  <a:cubicBezTo>
                    <a:pt x="7053" y="2777"/>
                    <a:pt x="3750" y="1242"/>
                    <a:pt x="315" y="8"/>
                  </a:cubicBezTo>
                  <a:cubicBezTo>
                    <a:pt x="295" y="3"/>
                    <a:pt x="277" y="0"/>
                    <a:pt x="260" y="0"/>
                  </a:cubicBezTo>
                  <a:close/>
                </a:path>
              </a:pathLst>
            </a:custGeom>
            <a:solidFill>
              <a:srgbClr val="372D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4"/>
            <p:cNvSpPr/>
            <p:nvPr/>
          </p:nvSpPr>
          <p:spPr>
            <a:xfrm>
              <a:off x="1601332" y="4113759"/>
              <a:ext cx="903245" cy="243387"/>
            </a:xfrm>
            <a:custGeom>
              <a:avLst/>
              <a:gdLst/>
              <a:ahLst/>
              <a:cxnLst/>
              <a:rect l="l" t="t" r="r" b="b"/>
              <a:pathLst>
                <a:path w="27340" h="7367" extrusionOk="0">
                  <a:moveTo>
                    <a:pt x="10007" y="0"/>
                  </a:moveTo>
                  <a:cubicBezTo>
                    <a:pt x="6615" y="0"/>
                    <a:pt x="3213" y="686"/>
                    <a:pt x="181" y="2190"/>
                  </a:cubicBezTo>
                  <a:cubicBezTo>
                    <a:pt x="1" y="2280"/>
                    <a:pt x="91" y="2533"/>
                    <a:pt x="258" y="2533"/>
                  </a:cubicBezTo>
                  <a:cubicBezTo>
                    <a:pt x="276" y="2533"/>
                    <a:pt x="295" y="2530"/>
                    <a:pt x="314" y="2524"/>
                  </a:cubicBezTo>
                  <a:cubicBezTo>
                    <a:pt x="3356" y="1298"/>
                    <a:pt x="6598" y="675"/>
                    <a:pt x="9852" y="675"/>
                  </a:cubicBezTo>
                  <a:cubicBezTo>
                    <a:pt x="11380" y="675"/>
                    <a:pt x="12911" y="812"/>
                    <a:pt x="14425" y="1089"/>
                  </a:cubicBezTo>
                  <a:cubicBezTo>
                    <a:pt x="16760" y="1523"/>
                    <a:pt x="19028" y="2290"/>
                    <a:pt x="21129" y="3358"/>
                  </a:cubicBezTo>
                  <a:cubicBezTo>
                    <a:pt x="22130" y="3858"/>
                    <a:pt x="23097" y="4458"/>
                    <a:pt x="24031" y="5092"/>
                  </a:cubicBezTo>
                  <a:cubicBezTo>
                    <a:pt x="24999" y="5793"/>
                    <a:pt x="25866" y="6693"/>
                    <a:pt x="26900" y="7327"/>
                  </a:cubicBezTo>
                  <a:cubicBezTo>
                    <a:pt x="26941" y="7354"/>
                    <a:pt x="26985" y="7366"/>
                    <a:pt x="27027" y="7366"/>
                  </a:cubicBezTo>
                  <a:cubicBezTo>
                    <a:pt x="27193" y="7366"/>
                    <a:pt x="27340" y="7186"/>
                    <a:pt x="27234" y="7027"/>
                  </a:cubicBezTo>
                  <a:cubicBezTo>
                    <a:pt x="25966" y="5126"/>
                    <a:pt x="23464" y="3758"/>
                    <a:pt x="21496" y="2757"/>
                  </a:cubicBezTo>
                  <a:cubicBezTo>
                    <a:pt x="19261" y="1623"/>
                    <a:pt x="16893" y="822"/>
                    <a:pt x="14458" y="389"/>
                  </a:cubicBezTo>
                  <a:cubicBezTo>
                    <a:pt x="12998" y="134"/>
                    <a:pt x="11503" y="0"/>
                    <a:pt x="100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4"/>
            <p:cNvSpPr/>
            <p:nvPr/>
          </p:nvSpPr>
          <p:spPr>
            <a:xfrm rot="-10101150">
              <a:off x="3829313" y="4577685"/>
              <a:ext cx="949705" cy="248048"/>
            </a:xfrm>
            <a:custGeom>
              <a:avLst/>
              <a:gdLst/>
              <a:ahLst/>
              <a:cxnLst/>
              <a:rect l="l" t="t" r="r" b="b"/>
              <a:pathLst>
                <a:path w="28746" h="7508" extrusionOk="0">
                  <a:moveTo>
                    <a:pt x="9015" y="0"/>
                  </a:moveTo>
                  <a:cubicBezTo>
                    <a:pt x="6035" y="0"/>
                    <a:pt x="3054" y="445"/>
                    <a:pt x="190" y="1334"/>
                  </a:cubicBezTo>
                  <a:cubicBezTo>
                    <a:pt x="0" y="1397"/>
                    <a:pt x="80" y="1670"/>
                    <a:pt x="260" y="1670"/>
                  </a:cubicBezTo>
                  <a:cubicBezTo>
                    <a:pt x="269" y="1670"/>
                    <a:pt x="280" y="1669"/>
                    <a:pt x="290" y="1667"/>
                  </a:cubicBezTo>
                  <a:cubicBezTo>
                    <a:pt x="2964" y="948"/>
                    <a:pt x="5719" y="586"/>
                    <a:pt x="8477" y="586"/>
                  </a:cubicBezTo>
                  <a:cubicBezTo>
                    <a:pt x="10708" y="586"/>
                    <a:pt x="12941" y="823"/>
                    <a:pt x="15134" y="1300"/>
                  </a:cubicBezTo>
                  <a:cubicBezTo>
                    <a:pt x="17569" y="1801"/>
                    <a:pt x="19904" y="2601"/>
                    <a:pt x="22139" y="3669"/>
                  </a:cubicBezTo>
                  <a:cubicBezTo>
                    <a:pt x="24341" y="4736"/>
                    <a:pt x="26309" y="6170"/>
                    <a:pt x="28377" y="7471"/>
                  </a:cubicBezTo>
                  <a:cubicBezTo>
                    <a:pt x="28415" y="7497"/>
                    <a:pt x="28452" y="7507"/>
                    <a:pt x="28488" y="7507"/>
                  </a:cubicBezTo>
                  <a:cubicBezTo>
                    <a:pt x="28640" y="7507"/>
                    <a:pt x="28746" y="7306"/>
                    <a:pt x="28610" y="7171"/>
                  </a:cubicBezTo>
                  <a:cubicBezTo>
                    <a:pt x="25208" y="3635"/>
                    <a:pt x="19871" y="1600"/>
                    <a:pt x="15134" y="633"/>
                  </a:cubicBezTo>
                  <a:cubicBezTo>
                    <a:pt x="13120" y="211"/>
                    <a:pt x="11068" y="0"/>
                    <a:pt x="90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4"/>
            <p:cNvSpPr/>
            <p:nvPr/>
          </p:nvSpPr>
          <p:spPr>
            <a:xfrm rot="10493398">
              <a:off x="6792198" y="4698261"/>
              <a:ext cx="783720" cy="189694"/>
            </a:xfrm>
            <a:custGeom>
              <a:avLst/>
              <a:gdLst/>
              <a:ahLst/>
              <a:cxnLst/>
              <a:rect l="l" t="t" r="r" b="b"/>
              <a:pathLst>
                <a:path w="23723" h="5742" extrusionOk="0">
                  <a:moveTo>
                    <a:pt x="291" y="1"/>
                  </a:moveTo>
                  <a:cubicBezTo>
                    <a:pt x="125" y="1"/>
                    <a:pt x="0" y="244"/>
                    <a:pt x="173" y="388"/>
                  </a:cubicBezTo>
                  <a:cubicBezTo>
                    <a:pt x="3642" y="2622"/>
                    <a:pt x="7511" y="4190"/>
                    <a:pt x="11581" y="4991"/>
                  </a:cubicBezTo>
                  <a:cubicBezTo>
                    <a:pt x="13732" y="5425"/>
                    <a:pt x="16085" y="5741"/>
                    <a:pt x="18406" y="5741"/>
                  </a:cubicBezTo>
                  <a:cubicBezTo>
                    <a:pt x="20189" y="5741"/>
                    <a:pt x="21952" y="5555"/>
                    <a:pt x="23589" y="5091"/>
                  </a:cubicBezTo>
                  <a:cubicBezTo>
                    <a:pt x="23723" y="5024"/>
                    <a:pt x="23690" y="4791"/>
                    <a:pt x="23556" y="4791"/>
                  </a:cubicBezTo>
                  <a:cubicBezTo>
                    <a:pt x="21734" y="4853"/>
                    <a:pt x="19913" y="5094"/>
                    <a:pt x="18091" y="5094"/>
                  </a:cubicBezTo>
                  <a:cubicBezTo>
                    <a:pt x="17978" y="5094"/>
                    <a:pt x="17865" y="5093"/>
                    <a:pt x="17752" y="5091"/>
                  </a:cubicBezTo>
                  <a:cubicBezTo>
                    <a:pt x="15684" y="5058"/>
                    <a:pt x="13616" y="4824"/>
                    <a:pt x="11547" y="4424"/>
                  </a:cubicBezTo>
                  <a:cubicBezTo>
                    <a:pt x="7611" y="3590"/>
                    <a:pt x="3842" y="2122"/>
                    <a:pt x="373" y="21"/>
                  </a:cubicBezTo>
                  <a:cubicBezTo>
                    <a:pt x="345" y="7"/>
                    <a:pt x="318" y="1"/>
                    <a:pt x="2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4"/>
            <p:cNvSpPr/>
            <p:nvPr/>
          </p:nvSpPr>
          <p:spPr>
            <a:xfrm>
              <a:off x="3095381" y="4326167"/>
              <a:ext cx="550867" cy="114904"/>
            </a:xfrm>
            <a:custGeom>
              <a:avLst/>
              <a:gdLst/>
              <a:ahLst/>
              <a:cxnLst/>
              <a:rect l="l" t="t" r="r" b="b"/>
              <a:pathLst>
                <a:path w="16674" h="3478" extrusionOk="0">
                  <a:moveTo>
                    <a:pt x="16446" y="0"/>
                  </a:moveTo>
                  <a:cubicBezTo>
                    <a:pt x="16422" y="0"/>
                    <a:pt x="16396" y="7"/>
                    <a:pt x="16371" y="22"/>
                  </a:cubicBezTo>
                  <a:cubicBezTo>
                    <a:pt x="13902" y="1290"/>
                    <a:pt x="11434" y="2357"/>
                    <a:pt x="8665" y="2791"/>
                  </a:cubicBezTo>
                  <a:cubicBezTo>
                    <a:pt x="7594" y="2957"/>
                    <a:pt x="6513" y="3040"/>
                    <a:pt x="5431" y="3040"/>
                  </a:cubicBezTo>
                  <a:cubicBezTo>
                    <a:pt x="3684" y="3040"/>
                    <a:pt x="1936" y="2823"/>
                    <a:pt x="226" y="2391"/>
                  </a:cubicBezTo>
                  <a:cubicBezTo>
                    <a:pt x="215" y="2389"/>
                    <a:pt x="204" y="2388"/>
                    <a:pt x="194" y="2388"/>
                  </a:cubicBezTo>
                  <a:cubicBezTo>
                    <a:pt x="51" y="2388"/>
                    <a:pt x="1" y="2598"/>
                    <a:pt x="126" y="2691"/>
                  </a:cubicBezTo>
                  <a:cubicBezTo>
                    <a:pt x="1945" y="3206"/>
                    <a:pt x="3909" y="3477"/>
                    <a:pt x="5888" y="3477"/>
                  </a:cubicBezTo>
                  <a:cubicBezTo>
                    <a:pt x="9679" y="3477"/>
                    <a:pt x="13523" y="2481"/>
                    <a:pt x="16504" y="289"/>
                  </a:cubicBezTo>
                  <a:cubicBezTo>
                    <a:pt x="16673" y="205"/>
                    <a:pt x="16580" y="0"/>
                    <a:pt x="164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4"/>
            <p:cNvSpPr/>
            <p:nvPr/>
          </p:nvSpPr>
          <p:spPr>
            <a:xfrm>
              <a:off x="1562809" y="3859920"/>
              <a:ext cx="718962" cy="97989"/>
            </a:xfrm>
            <a:custGeom>
              <a:avLst/>
              <a:gdLst/>
              <a:ahLst/>
              <a:cxnLst/>
              <a:rect l="l" t="t" r="r" b="b"/>
              <a:pathLst>
                <a:path w="21762" h="2966" extrusionOk="0">
                  <a:moveTo>
                    <a:pt x="12528" y="0"/>
                  </a:moveTo>
                  <a:cubicBezTo>
                    <a:pt x="11948" y="0"/>
                    <a:pt x="11368" y="15"/>
                    <a:pt x="10787" y="45"/>
                  </a:cubicBezTo>
                  <a:cubicBezTo>
                    <a:pt x="7118" y="279"/>
                    <a:pt x="3515" y="1146"/>
                    <a:pt x="146" y="2647"/>
                  </a:cubicBezTo>
                  <a:cubicBezTo>
                    <a:pt x="1" y="2705"/>
                    <a:pt x="83" y="2966"/>
                    <a:pt x="239" y="2966"/>
                  </a:cubicBezTo>
                  <a:cubicBezTo>
                    <a:pt x="263" y="2966"/>
                    <a:pt x="287" y="2960"/>
                    <a:pt x="313" y="2947"/>
                  </a:cubicBezTo>
                  <a:cubicBezTo>
                    <a:pt x="3682" y="1546"/>
                    <a:pt x="7285" y="746"/>
                    <a:pt x="10954" y="512"/>
                  </a:cubicBezTo>
                  <a:cubicBezTo>
                    <a:pt x="11501" y="481"/>
                    <a:pt x="12049" y="466"/>
                    <a:pt x="12595" y="466"/>
                  </a:cubicBezTo>
                  <a:cubicBezTo>
                    <a:pt x="13813" y="466"/>
                    <a:pt x="15027" y="541"/>
                    <a:pt x="16224" y="679"/>
                  </a:cubicBezTo>
                  <a:cubicBezTo>
                    <a:pt x="18026" y="879"/>
                    <a:pt x="19760" y="1480"/>
                    <a:pt x="21561" y="1646"/>
                  </a:cubicBezTo>
                  <a:cubicBezTo>
                    <a:pt x="21695" y="1646"/>
                    <a:pt x="21762" y="1446"/>
                    <a:pt x="21628" y="1380"/>
                  </a:cubicBezTo>
                  <a:cubicBezTo>
                    <a:pt x="20127" y="646"/>
                    <a:pt x="18226" y="446"/>
                    <a:pt x="16591" y="245"/>
                  </a:cubicBezTo>
                  <a:cubicBezTo>
                    <a:pt x="15237" y="82"/>
                    <a:pt x="13883" y="0"/>
                    <a:pt x="125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4"/>
            <p:cNvSpPr/>
            <p:nvPr/>
          </p:nvSpPr>
          <p:spPr>
            <a:xfrm>
              <a:off x="2806126" y="1976267"/>
              <a:ext cx="367245" cy="223333"/>
            </a:xfrm>
            <a:custGeom>
              <a:avLst/>
              <a:gdLst/>
              <a:ahLst/>
              <a:cxnLst/>
              <a:rect l="l" t="t" r="r" b="b"/>
              <a:pathLst>
                <a:path w="11116" h="6760" extrusionOk="0">
                  <a:moveTo>
                    <a:pt x="4364" y="1"/>
                  </a:moveTo>
                  <a:cubicBezTo>
                    <a:pt x="2839" y="1"/>
                    <a:pt x="1325" y="529"/>
                    <a:pt x="108" y="1564"/>
                  </a:cubicBezTo>
                  <a:cubicBezTo>
                    <a:pt x="0" y="1645"/>
                    <a:pt x="110" y="1834"/>
                    <a:pt x="226" y="1834"/>
                  </a:cubicBezTo>
                  <a:cubicBezTo>
                    <a:pt x="254" y="1834"/>
                    <a:pt x="282" y="1824"/>
                    <a:pt x="308" y="1798"/>
                  </a:cubicBezTo>
                  <a:cubicBezTo>
                    <a:pt x="1443" y="952"/>
                    <a:pt x="2799" y="516"/>
                    <a:pt x="4167" y="516"/>
                  </a:cubicBezTo>
                  <a:cubicBezTo>
                    <a:pt x="5171" y="516"/>
                    <a:pt x="6181" y="751"/>
                    <a:pt x="7113" y="1231"/>
                  </a:cubicBezTo>
                  <a:cubicBezTo>
                    <a:pt x="9248" y="2365"/>
                    <a:pt x="9948" y="4400"/>
                    <a:pt x="10415" y="6635"/>
                  </a:cubicBezTo>
                  <a:cubicBezTo>
                    <a:pt x="10432" y="6718"/>
                    <a:pt x="10498" y="6760"/>
                    <a:pt x="10569" y="6760"/>
                  </a:cubicBezTo>
                  <a:cubicBezTo>
                    <a:pt x="10640" y="6760"/>
                    <a:pt x="10715" y="6718"/>
                    <a:pt x="10749" y="6635"/>
                  </a:cubicBezTo>
                  <a:cubicBezTo>
                    <a:pt x="11116" y="4266"/>
                    <a:pt x="9281" y="1698"/>
                    <a:pt x="7246" y="664"/>
                  </a:cubicBezTo>
                  <a:cubicBezTo>
                    <a:pt x="6332" y="220"/>
                    <a:pt x="5346" y="1"/>
                    <a:pt x="43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4"/>
            <p:cNvSpPr/>
            <p:nvPr/>
          </p:nvSpPr>
          <p:spPr>
            <a:xfrm>
              <a:off x="3843843" y="1853461"/>
              <a:ext cx="279530" cy="244841"/>
            </a:xfrm>
            <a:custGeom>
              <a:avLst/>
              <a:gdLst/>
              <a:ahLst/>
              <a:cxnLst/>
              <a:rect l="l" t="t" r="r" b="b"/>
              <a:pathLst>
                <a:path w="8461" h="7411" extrusionOk="0">
                  <a:moveTo>
                    <a:pt x="7935" y="0"/>
                  </a:moveTo>
                  <a:cubicBezTo>
                    <a:pt x="6177" y="0"/>
                    <a:pt x="4256" y="1106"/>
                    <a:pt x="3023" y="2212"/>
                  </a:cubicBezTo>
                  <a:cubicBezTo>
                    <a:pt x="1489" y="3513"/>
                    <a:pt x="455" y="5281"/>
                    <a:pt x="21" y="7216"/>
                  </a:cubicBezTo>
                  <a:cubicBezTo>
                    <a:pt x="1" y="7338"/>
                    <a:pt x="92" y="7411"/>
                    <a:pt x="182" y="7411"/>
                  </a:cubicBezTo>
                  <a:cubicBezTo>
                    <a:pt x="239" y="7411"/>
                    <a:pt x="295" y="7381"/>
                    <a:pt x="321" y="7316"/>
                  </a:cubicBezTo>
                  <a:cubicBezTo>
                    <a:pt x="822" y="5515"/>
                    <a:pt x="1822" y="3880"/>
                    <a:pt x="3257" y="2679"/>
                  </a:cubicBezTo>
                  <a:cubicBezTo>
                    <a:pt x="3924" y="2079"/>
                    <a:pt x="4691" y="1579"/>
                    <a:pt x="5525" y="1212"/>
                  </a:cubicBezTo>
                  <a:cubicBezTo>
                    <a:pt x="6392" y="778"/>
                    <a:pt x="7326" y="711"/>
                    <a:pt x="8227" y="411"/>
                  </a:cubicBezTo>
                  <a:cubicBezTo>
                    <a:pt x="8460" y="378"/>
                    <a:pt x="8460" y="44"/>
                    <a:pt x="8227" y="11"/>
                  </a:cubicBezTo>
                  <a:cubicBezTo>
                    <a:pt x="8130" y="4"/>
                    <a:pt x="8033" y="0"/>
                    <a:pt x="79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4"/>
            <p:cNvSpPr/>
            <p:nvPr/>
          </p:nvSpPr>
          <p:spPr>
            <a:xfrm>
              <a:off x="3802478" y="3947738"/>
              <a:ext cx="361133" cy="111766"/>
            </a:xfrm>
            <a:custGeom>
              <a:avLst/>
              <a:gdLst/>
              <a:ahLst/>
              <a:cxnLst/>
              <a:rect l="l" t="t" r="r" b="b"/>
              <a:pathLst>
                <a:path w="10931" h="3383" extrusionOk="0">
                  <a:moveTo>
                    <a:pt x="263" y="0"/>
                  </a:moveTo>
                  <a:cubicBezTo>
                    <a:pt x="133" y="0"/>
                    <a:pt x="1" y="126"/>
                    <a:pt x="72" y="268"/>
                  </a:cubicBezTo>
                  <a:cubicBezTo>
                    <a:pt x="1296" y="2254"/>
                    <a:pt x="3603" y="3383"/>
                    <a:pt x="5852" y="3383"/>
                  </a:cubicBezTo>
                  <a:cubicBezTo>
                    <a:pt x="7834" y="3383"/>
                    <a:pt x="9770" y="2506"/>
                    <a:pt x="10880" y="569"/>
                  </a:cubicBezTo>
                  <a:cubicBezTo>
                    <a:pt x="10930" y="468"/>
                    <a:pt x="10847" y="367"/>
                    <a:pt x="10746" y="367"/>
                  </a:cubicBezTo>
                  <a:cubicBezTo>
                    <a:pt x="10714" y="367"/>
                    <a:pt x="10679" y="377"/>
                    <a:pt x="10646" y="402"/>
                  </a:cubicBezTo>
                  <a:cubicBezTo>
                    <a:pt x="9279" y="1836"/>
                    <a:pt x="7611" y="2937"/>
                    <a:pt x="5576" y="2937"/>
                  </a:cubicBezTo>
                  <a:cubicBezTo>
                    <a:pt x="3475" y="2870"/>
                    <a:pt x="1540" y="1803"/>
                    <a:pt x="406" y="68"/>
                  </a:cubicBezTo>
                  <a:cubicBezTo>
                    <a:pt x="367" y="20"/>
                    <a:pt x="315" y="0"/>
                    <a:pt x="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4"/>
            <p:cNvSpPr/>
            <p:nvPr/>
          </p:nvSpPr>
          <p:spPr>
            <a:xfrm>
              <a:off x="2777680" y="3934225"/>
              <a:ext cx="312502" cy="301665"/>
            </a:xfrm>
            <a:custGeom>
              <a:avLst/>
              <a:gdLst/>
              <a:ahLst/>
              <a:cxnLst/>
              <a:rect l="l" t="t" r="r" b="b"/>
              <a:pathLst>
                <a:path w="9459" h="9131" extrusionOk="0">
                  <a:moveTo>
                    <a:pt x="203" y="0"/>
                  </a:moveTo>
                  <a:cubicBezTo>
                    <a:pt x="100" y="0"/>
                    <a:pt x="0" y="98"/>
                    <a:pt x="68" y="210"/>
                  </a:cubicBezTo>
                  <a:cubicBezTo>
                    <a:pt x="1269" y="2779"/>
                    <a:pt x="2903" y="5114"/>
                    <a:pt x="4838" y="7149"/>
                  </a:cubicBezTo>
                  <a:cubicBezTo>
                    <a:pt x="5537" y="7871"/>
                    <a:pt x="6904" y="9131"/>
                    <a:pt x="8073" y="9131"/>
                  </a:cubicBezTo>
                  <a:cubicBezTo>
                    <a:pt x="8578" y="9131"/>
                    <a:pt x="9046" y="8896"/>
                    <a:pt x="9408" y="8283"/>
                  </a:cubicBezTo>
                  <a:cubicBezTo>
                    <a:pt x="9459" y="8156"/>
                    <a:pt x="9355" y="8048"/>
                    <a:pt x="9258" y="8048"/>
                  </a:cubicBezTo>
                  <a:cubicBezTo>
                    <a:pt x="9228" y="8048"/>
                    <a:pt x="9198" y="8059"/>
                    <a:pt x="9175" y="8083"/>
                  </a:cubicBezTo>
                  <a:cubicBezTo>
                    <a:pt x="8800" y="8457"/>
                    <a:pt x="8399" y="8612"/>
                    <a:pt x="7988" y="8612"/>
                  </a:cubicBezTo>
                  <a:cubicBezTo>
                    <a:pt x="6421" y="8612"/>
                    <a:pt x="4716" y="6352"/>
                    <a:pt x="3871" y="5347"/>
                  </a:cubicBezTo>
                  <a:cubicBezTo>
                    <a:pt x="2503" y="3713"/>
                    <a:pt x="1302" y="1945"/>
                    <a:pt x="335" y="77"/>
                  </a:cubicBezTo>
                  <a:cubicBezTo>
                    <a:pt x="302" y="23"/>
                    <a:pt x="252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4"/>
            <p:cNvSpPr/>
            <p:nvPr/>
          </p:nvSpPr>
          <p:spPr>
            <a:xfrm>
              <a:off x="3314164" y="3023009"/>
              <a:ext cx="384424" cy="110841"/>
            </a:xfrm>
            <a:custGeom>
              <a:avLst/>
              <a:gdLst/>
              <a:ahLst/>
              <a:cxnLst/>
              <a:rect l="l" t="t" r="r" b="b"/>
              <a:pathLst>
                <a:path w="11636" h="3355" extrusionOk="0">
                  <a:moveTo>
                    <a:pt x="5842" y="1"/>
                  </a:moveTo>
                  <a:cubicBezTo>
                    <a:pt x="5776" y="1"/>
                    <a:pt x="5710" y="2"/>
                    <a:pt x="5646" y="4"/>
                  </a:cubicBezTo>
                  <a:cubicBezTo>
                    <a:pt x="3411" y="104"/>
                    <a:pt x="1343" y="1238"/>
                    <a:pt x="75" y="3106"/>
                  </a:cubicBezTo>
                  <a:cubicBezTo>
                    <a:pt x="0" y="3230"/>
                    <a:pt x="130" y="3355"/>
                    <a:pt x="242" y="3355"/>
                  </a:cubicBezTo>
                  <a:cubicBezTo>
                    <a:pt x="280" y="3355"/>
                    <a:pt x="316" y="3340"/>
                    <a:pt x="342" y="3306"/>
                  </a:cubicBezTo>
                  <a:cubicBezTo>
                    <a:pt x="1643" y="1672"/>
                    <a:pt x="3544" y="671"/>
                    <a:pt x="5646" y="538"/>
                  </a:cubicBezTo>
                  <a:cubicBezTo>
                    <a:pt x="5713" y="536"/>
                    <a:pt x="5780" y="534"/>
                    <a:pt x="5847" y="534"/>
                  </a:cubicBezTo>
                  <a:cubicBezTo>
                    <a:pt x="6851" y="534"/>
                    <a:pt x="7875" y="767"/>
                    <a:pt x="8781" y="1205"/>
                  </a:cubicBezTo>
                  <a:cubicBezTo>
                    <a:pt x="9782" y="1705"/>
                    <a:pt x="10449" y="2472"/>
                    <a:pt x="11283" y="3173"/>
                  </a:cubicBezTo>
                  <a:cubicBezTo>
                    <a:pt x="11318" y="3194"/>
                    <a:pt x="11354" y="3203"/>
                    <a:pt x="11389" y="3203"/>
                  </a:cubicBezTo>
                  <a:cubicBezTo>
                    <a:pt x="11522" y="3203"/>
                    <a:pt x="11636" y="3071"/>
                    <a:pt x="11583" y="2939"/>
                  </a:cubicBezTo>
                  <a:cubicBezTo>
                    <a:pt x="10548" y="1031"/>
                    <a:pt x="7945" y="1"/>
                    <a:pt x="58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4"/>
            <p:cNvSpPr/>
            <p:nvPr/>
          </p:nvSpPr>
          <p:spPr>
            <a:xfrm>
              <a:off x="4099596" y="2832638"/>
              <a:ext cx="263672" cy="202949"/>
            </a:xfrm>
            <a:custGeom>
              <a:avLst/>
              <a:gdLst/>
              <a:ahLst/>
              <a:cxnLst/>
              <a:rect l="l" t="t" r="r" b="b"/>
              <a:pathLst>
                <a:path w="7981" h="6143" extrusionOk="0">
                  <a:moveTo>
                    <a:pt x="5543" y="1"/>
                  </a:moveTo>
                  <a:cubicBezTo>
                    <a:pt x="2711" y="1"/>
                    <a:pt x="0" y="3099"/>
                    <a:pt x="786" y="6033"/>
                  </a:cubicBezTo>
                  <a:cubicBezTo>
                    <a:pt x="801" y="6108"/>
                    <a:pt x="864" y="6142"/>
                    <a:pt x="928" y="6142"/>
                  </a:cubicBezTo>
                  <a:cubicBezTo>
                    <a:pt x="1006" y="6142"/>
                    <a:pt x="1086" y="6091"/>
                    <a:pt x="1086" y="5999"/>
                  </a:cubicBezTo>
                  <a:cubicBezTo>
                    <a:pt x="986" y="4365"/>
                    <a:pt x="1420" y="2764"/>
                    <a:pt x="2687" y="1663"/>
                  </a:cubicBezTo>
                  <a:cubicBezTo>
                    <a:pt x="3538" y="964"/>
                    <a:pt x="4474" y="714"/>
                    <a:pt x="5441" y="714"/>
                  </a:cubicBezTo>
                  <a:cubicBezTo>
                    <a:pt x="6181" y="714"/>
                    <a:pt x="6939" y="860"/>
                    <a:pt x="7691" y="1063"/>
                  </a:cubicBezTo>
                  <a:cubicBezTo>
                    <a:pt x="7704" y="1065"/>
                    <a:pt x="7717" y="1066"/>
                    <a:pt x="7729" y="1066"/>
                  </a:cubicBezTo>
                  <a:cubicBezTo>
                    <a:pt x="7903" y="1066"/>
                    <a:pt x="7980" y="856"/>
                    <a:pt x="7824" y="762"/>
                  </a:cubicBezTo>
                  <a:cubicBezTo>
                    <a:pt x="7101" y="232"/>
                    <a:pt x="6318" y="1"/>
                    <a:pt x="55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4"/>
            <p:cNvSpPr/>
            <p:nvPr/>
          </p:nvSpPr>
          <p:spPr>
            <a:xfrm rot="764059">
              <a:off x="4199797" y="-203228"/>
              <a:ext cx="1316550" cy="742719"/>
            </a:xfrm>
            <a:custGeom>
              <a:avLst/>
              <a:gdLst/>
              <a:ahLst/>
              <a:cxnLst/>
              <a:rect l="l" t="t" r="r" b="b"/>
              <a:pathLst>
                <a:path w="39850" h="22481" extrusionOk="0">
                  <a:moveTo>
                    <a:pt x="39560" y="1"/>
                  </a:moveTo>
                  <a:cubicBezTo>
                    <a:pt x="39472" y="1"/>
                    <a:pt x="39388" y="41"/>
                    <a:pt x="39349" y="132"/>
                  </a:cubicBezTo>
                  <a:cubicBezTo>
                    <a:pt x="38749" y="1533"/>
                    <a:pt x="38348" y="3001"/>
                    <a:pt x="37581" y="4368"/>
                  </a:cubicBezTo>
                  <a:cubicBezTo>
                    <a:pt x="35046" y="8805"/>
                    <a:pt x="30676" y="11874"/>
                    <a:pt x="25673" y="12774"/>
                  </a:cubicBezTo>
                  <a:cubicBezTo>
                    <a:pt x="19035" y="14075"/>
                    <a:pt x="11963" y="12607"/>
                    <a:pt x="5725" y="15843"/>
                  </a:cubicBezTo>
                  <a:cubicBezTo>
                    <a:pt x="3057" y="17211"/>
                    <a:pt x="888" y="19346"/>
                    <a:pt x="21" y="22248"/>
                  </a:cubicBezTo>
                  <a:cubicBezTo>
                    <a:pt x="1" y="22388"/>
                    <a:pt x="114" y="22481"/>
                    <a:pt x="229" y="22481"/>
                  </a:cubicBezTo>
                  <a:cubicBezTo>
                    <a:pt x="305" y="22481"/>
                    <a:pt x="382" y="22441"/>
                    <a:pt x="421" y="22348"/>
                  </a:cubicBezTo>
                  <a:cubicBezTo>
                    <a:pt x="2523" y="15843"/>
                    <a:pt x="10328" y="14342"/>
                    <a:pt x="16266" y="14075"/>
                  </a:cubicBezTo>
                  <a:cubicBezTo>
                    <a:pt x="19969" y="13942"/>
                    <a:pt x="23705" y="14008"/>
                    <a:pt x="27307" y="13074"/>
                  </a:cubicBezTo>
                  <a:cubicBezTo>
                    <a:pt x="30243" y="12274"/>
                    <a:pt x="32945" y="10773"/>
                    <a:pt x="35113" y="8638"/>
                  </a:cubicBezTo>
                  <a:cubicBezTo>
                    <a:pt x="37281" y="6503"/>
                    <a:pt x="39516" y="3368"/>
                    <a:pt x="39849" y="265"/>
                  </a:cubicBezTo>
                  <a:cubicBezTo>
                    <a:pt x="39849" y="102"/>
                    <a:pt x="39699" y="1"/>
                    <a:pt x="395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4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Google Shape;378;p25"/>
          <p:cNvGrpSpPr/>
          <p:nvPr/>
        </p:nvGrpSpPr>
        <p:grpSpPr>
          <a:xfrm rot="10800000">
            <a:off x="-78573" y="4023482"/>
            <a:ext cx="3543570" cy="2038287"/>
            <a:chOff x="-1333512" y="-1472456"/>
            <a:chExt cx="3543569" cy="2038287"/>
          </a:xfrm>
        </p:grpSpPr>
        <p:sp>
          <p:nvSpPr>
            <p:cNvPr id="379" name="Google Shape;379;p25"/>
            <p:cNvSpPr/>
            <p:nvPr/>
          </p:nvSpPr>
          <p:spPr>
            <a:xfrm flipH="1">
              <a:off x="-1079176" y="-1232725"/>
              <a:ext cx="3289232" cy="1798556"/>
            </a:xfrm>
            <a:custGeom>
              <a:avLst/>
              <a:gdLst/>
              <a:ahLst/>
              <a:cxnLst/>
              <a:rect l="l" t="t" r="r" b="b"/>
              <a:pathLst>
                <a:path w="93844" h="51314" extrusionOk="0">
                  <a:moveTo>
                    <a:pt x="1" y="1"/>
                  </a:moveTo>
                  <a:lnTo>
                    <a:pt x="1" y="50785"/>
                  </a:lnTo>
                  <a:cubicBezTo>
                    <a:pt x="1613" y="51144"/>
                    <a:pt x="3272" y="51313"/>
                    <a:pt x="4936" y="51313"/>
                  </a:cubicBezTo>
                  <a:cubicBezTo>
                    <a:pt x="8961" y="51313"/>
                    <a:pt x="13022" y="50323"/>
                    <a:pt x="16559" y="48629"/>
                  </a:cubicBezTo>
                  <a:cubicBezTo>
                    <a:pt x="23446" y="45365"/>
                    <a:pt x="28686" y="39855"/>
                    <a:pt x="33537" y="34316"/>
                  </a:cubicBezTo>
                  <a:cubicBezTo>
                    <a:pt x="36232" y="31232"/>
                    <a:pt x="39047" y="27968"/>
                    <a:pt x="43119" y="26740"/>
                  </a:cubicBezTo>
                  <a:cubicBezTo>
                    <a:pt x="44443" y="26330"/>
                    <a:pt x="45782" y="26158"/>
                    <a:pt x="47134" y="26158"/>
                  </a:cubicBezTo>
                  <a:cubicBezTo>
                    <a:pt x="52783" y="26158"/>
                    <a:pt x="58646" y="29156"/>
                    <a:pt x="64469" y="30243"/>
                  </a:cubicBezTo>
                  <a:cubicBezTo>
                    <a:pt x="65980" y="30526"/>
                    <a:pt x="67510" y="30662"/>
                    <a:pt x="69033" y="30662"/>
                  </a:cubicBezTo>
                  <a:cubicBezTo>
                    <a:pt x="77863" y="30662"/>
                    <a:pt x="86515" y="26092"/>
                    <a:pt x="90549" y="18865"/>
                  </a:cubicBezTo>
                  <a:cubicBezTo>
                    <a:pt x="93723" y="13176"/>
                    <a:pt x="93843" y="6109"/>
                    <a:pt x="91268" y="1"/>
                  </a:cubicBezTo>
                  <a:close/>
                </a:path>
              </a:pathLst>
            </a:custGeom>
            <a:solidFill>
              <a:srgbClr val="352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5"/>
            <p:cNvSpPr/>
            <p:nvPr/>
          </p:nvSpPr>
          <p:spPr>
            <a:xfrm rot="4426811">
              <a:off x="-31052" y="-555184"/>
              <a:ext cx="217146" cy="889900"/>
            </a:xfrm>
            <a:custGeom>
              <a:avLst/>
              <a:gdLst/>
              <a:ahLst/>
              <a:cxnLst/>
              <a:rect l="l" t="t" r="r" b="b"/>
              <a:pathLst>
                <a:path w="4049" h="16148" extrusionOk="0">
                  <a:moveTo>
                    <a:pt x="3467" y="1"/>
                  </a:moveTo>
                  <a:cubicBezTo>
                    <a:pt x="3390" y="1"/>
                    <a:pt x="3314" y="61"/>
                    <a:pt x="3314" y="174"/>
                  </a:cubicBezTo>
                  <a:cubicBezTo>
                    <a:pt x="3214" y="1475"/>
                    <a:pt x="3414" y="2776"/>
                    <a:pt x="3381" y="4110"/>
                  </a:cubicBezTo>
                  <a:cubicBezTo>
                    <a:pt x="3348" y="5511"/>
                    <a:pt x="3181" y="6912"/>
                    <a:pt x="2914" y="8313"/>
                  </a:cubicBezTo>
                  <a:cubicBezTo>
                    <a:pt x="2380" y="10982"/>
                    <a:pt x="1413" y="13550"/>
                    <a:pt x="45" y="15952"/>
                  </a:cubicBezTo>
                  <a:cubicBezTo>
                    <a:pt x="0" y="16065"/>
                    <a:pt x="93" y="16147"/>
                    <a:pt x="188" y="16147"/>
                  </a:cubicBezTo>
                  <a:cubicBezTo>
                    <a:pt x="234" y="16147"/>
                    <a:pt x="280" y="16129"/>
                    <a:pt x="312" y="16086"/>
                  </a:cubicBezTo>
                  <a:cubicBezTo>
                    <a:pt x="1813" y="13684"/>
                    <a:pt x="2881" y="11049"/>
                    <a:pt x="3448" y="8247"/>
                  </a:cubicBezTo>
                  <a:cubicBezTo>
                    <a:pt x="3715" y="6946"/>
                    <a:pt x="3881" y="5611"/>
                    <a:pt x="3915" y="4277"/>
                  </a:cubicBezTo>
                  <a:cubicBezTo>
                    <a:pt x="3982" y="2909"/>
                    <a:pt x="4048" y="1408"/>
                    <a:pt x="3615" y="107"/>
                  </a:cubicBezTo>
                  <a:cubicBezTo>
                    <a:pt x="3586" y="35"/>
                    <a:pt x="3526" y="1"/>
                    <a:pt x="3467" y="1"/>
                  </a:cubicBezTo>
                  <a:close/>
                </a:path>
              </a:pathLst>
            </a:custGeom>
            <a:solidFill>
              <a:srgbClr val="372D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5"/>
            <p:cNvSpPr/>
            <p:nvPr/>
          </p:nvSpPr>
          <p:spPr>
            <a:xfrm rot="-895057">
              <a:off x="-1234907" y="-1443829"/>
              <a:ext cx="328360" cy="808854"/>
            </a:xfrm>
            <a:custGeom>
              <a:avLst/>
              <a:gdLst/>
              <a:ahLst/>
              <a:cxnLst/>
              <a:rect l="l" t="t" r="r" b="b"/>
              <a:pathLst>
                <a:path w="14024" h="16868" extrusionOk="0">
                  <a:moveTo>
                    <a:pt x="13856" y="1"/>
                  </a:moveTo>
                  <a:cubicBezTo>
                    <a:pt x="13848" y="1"/>
                    <a:pt x="13839" y="2"/>
                    <a:pt x="13830" y="4"/>
                  </a:cubicBezTo>
                  <a:cubicBezTo>
                    <a:pt x="10428" y="1205"/>
                    <a:pt x="7359" y="4074"/>
                    <a:pt x="5091" y="6809"/>
                  </a:cubicBezTo>
                  <a:cubicBezTo>
                    <a:pt x="2722" y="9678"/>
                    <a:pt x="988" y="13047"/>
                    <a:pt x="21" y="16649"/>
                  </a:cubicBezTo>
                  <a:cubicBezTo>
                    <a:pt x="1" y="16788"/>
                    <a:pt x="110" y="16868"/>
                    <a:pt x="210" y="16868"/>
                  </a:cubicBezTo>
                  <a:cubicBezTo>
                    <a:pt x="278" y="16868"/>
                    <a:pt x="341" y="16831"/>
                    <a:pt x="354" y="16749"/>
                  </a:cubicBezTo>
                  <a:cubicBezTo>
                    <a:pt x="1422" y="13180"/>
                    <a:pt x="3189" y="9878"/>
                    <a:pt x="5558" y="7042"/>
                  </a:cubicBezTo>
                  <a:cubicBezTo>
                    <a:pt x="6692" y="5708"/>
                    <a:pt x="7926" y="4474"/>
                    <a:pt x="9260" y="3406"/>
                  </a:cubicBezTo>
                  <a:cubicBezTo>
                    <a:pt x="10762" y="2206"/>
                    <a:pt x="12363" y="1305"/>
                    <a:pt x="13930" y="271"/>
                  </a:cubicBezTo>
                  <a:cubicBezTo>
                    <a:pt x="14024" y="209"/>
                    <a:pt x="13972" y="1"/>
                    <a:pt x="13856" y="1"/>
                  </a:cubicBezTo>
                  <a:close/>
                </a:path>
              </a:pathLst>
            </a:custGeom>
            <a:solidFill>
              <a:srgbClr val="372D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5"/>
            <p:cNvSpPr/>
            <p:nvPr/>
          </p:nvSpPr>
          <p:spPr>
            <a:xfrm rot="6497178">
              <a:off x="1483413" y="-212274"/>
              <a:ext cx="217151" cy="889904"/>
            </a:xfrm>
            <a:custGeom>
              <a:avLst/>
              <a:gdLst/>
              <a:ahLst/>
              <a:cxnLst/>
              <a:rect l="l" t="t" r="r" b="b"/>
              <a:pathLst>
                <a:path w="4049" h="16148" extrusionOk="0">
                  <a:moveTo>
                    <a:pt x="3467" y="1"/>
                  </a:moveTo>
                  <a:cubicBezTo>
                    <a:pt x="3390" y="1"/>
                    <a:pt x="3314" y="61"/>
                    <a:pt x="3314" y="174"/>
                  </a:cubicBezTo>
                  <a:cubicBezTo>
                    <a:pt x="3214" y="1475"/>
                    <a:pt x="3414" y="2776"/>
                    <a:pt x="3381" y="4110"/>
                  </a:cubicBezTo>
                  <a:cubicBezTo>
                    <a:pt x="3348" y="5511"/>
                    <a:pt x="3181" y="6912"/>
                    <a:pt x="2914" y="8313"/>
                  </a:cubicBezTo>
                  <a:cubicBezTo>
                    <a:pt x="2380" y="10982"/>
                    <a:pt x="1413" y="13550"/>
                    <a:pt x="45" y="15952"/>
                  </a:cubicBezTo>
                  <a:cubicBezTo>
                    <a:pt x="0" y="16065"/>
                    <a:pt x="93" y="16147"/>
                    <a:pt x="188" y="16147"/>
                  </a:cubicBezTo>
                  <a:cubicBezTo>
                    <a:pt x="234" y="16147"/>
                    <a:pt x="280" y="16129"/>
                    <a:pt x="312" y="16086"/>
                  </a:cubicBezTo>
                  <a:cubicBezTo>
                    <a:pt x="1813" y="13684"/>
                    <a:pt x="2881" y="11049"/>
                    <a:pt x="3448" y="8247"/>
                  </a:cubicBezTo>
                  <a:cubicBezTo>
                    <a:pt x="3715" y="6946"/>
                    <a:pt x="3881" y="5611"/>
                    <a:pt x="3915" y="4277"/>
                  </a:cubicBezTo>
                  <a:cubicBezTo>
                    <a:pt x="3982" y="2909"/>
                    <a:pt x="4048" y="1408"/>
                    <a:pt x="3615" y="107"/>
                  </a:cubicBezTo>
                  <a:cubicBezTo>
                    <a:pt x="3586" y="35"/>
                    <a:pt x="3526" y="1"/>
                    <a:pt x="3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3" name="Google Shape;383;p25"/>
          <p:cNvGrpSpPr/>
          <p:nvPr/>
        </p:nvGrpSpPr>
        <p:grpSpPr>
          <a:xfrm rot="5400000">
            <a:off x="6663828" y="714532"/>
            <a:ext cx="3543569" cy="2038286"/>
            <a:chOff x="-12" y="-239731"/>
            <a:chExt cx="3543569" cy="2038287"/>
          </a:xfrm>
        </p:grpSpPr>
        <p:sp>
          <p:nvSpPr>
            <p:cNvPr id="384" name="Google Shape;384;p25"/>
            <p:cNvSpPr/>
            <p:nvPr/>
          </p:nvSpPr>
          <p:spPr>
            <a:xfrm>
              <a:off x="-12" y="0"/>
              <a:ext cx="3289232" cy="1798556"/>
            </a:xfrm>
            <a:custGeom>
              <a:avLst/>
              <a:gdLst/>
              <a:ahLst/>
              <a:cxnLst/>
              <a:rect l="l" t="t" r="r" b="b"/>
              <a:pathLst>
                <a:path w="93844" h="51314" extrusionOk="0">
                  <a:moveTo>
                    <a:pt x="1" y="1"/>
                  </a:moveTo>
                  <a:lnTo>
                    <a:pt x="1" y="50785"/>
                  </a:lnTo>
                  <a:cubicBezTo>
                    <a:pt x="1613" y="51144"/>
                    <a:pt x="3272" y="51313"/>
                    <a:pt x="4936" y="51313"/>
                  </a:cubicBezTo>
                  <a:cubicBezTo>
                    <a:pt x="8961" y="51313"/>
                    <a:pt x="13022" y="50323"/>
                    <a:pt x="16559" y="48629"/>
                  </a:cubicBezTo>
                  <a:cubicBezTo>
                    <a:pt x="23446" y="45365"/>
                    <a:pt x="28686" y="39855"/>
                    <a:pt x="33537" y="34316"/>
                  </a:cubicBezTo>
                  <a:cubicBezTo>
                    <a:pt x="36232" y="31232"/>
                    <a:pt x="39047" y="27968"/>
                    <a:pt x="43119" y="26740"/>
                  </a:cubicBezTo>
                  <a:cubicBezTo>
                    <a:pt x="44443" y="26330"/>
                    <a:pt x="45782" y="26158"/>
                    <a:pt x="47134" y="26158"/>
                  </a:cubicBezTo>
                  <a:cubicBezTo>
                    <a:pt x="52783" y="26158"/>
                    <a:pt x="58646" y="29156"/>
                    <a:pt x="64469" y="30243"/>
                  </a:cubicBezTo>
                  <a:cubicBezTo>
                    <a:pt x="65980" y="30526"/>
                    <a:pt x="67510" y="30662"/>
                    <a:pt x="69033" y="30662"/>
                  </a:cubicBezTo>
                  <a:cubicBezTo>
                    <a:pt x="77863" y="30662"/>
                    <a:pt x="86515" y="26092"/>
                    <a:pt x="90549" y="18865"/>
                  </a:cubicBezTo>
                  <a:cubicBezTo>
                    <a:pt x="93723" y="13176"/>
                    <a:pt x="93843" y="6109"/>
                    <a:pt x="91268" y="1"/>
                  </a:cubicBezTo>
                  <a:close/>
                </a:path>
              </a:pathLst>
            </a:custGeom>
            <a:solidFill>
              <a:srgbClr val="352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5"/>
            <p:cNvSpPr/>
            <p:nvPr/>
          </p:nvSpPr>
          <p:spPr>
            <a:xfrm rot="-4426811" flipH="1">
              <a:off x="2023950" y="677541"/>
              <a:ext cx="217146" cy="889900"/>
            </a:xfrm>
            <a:custGeom>
              <a:avLst/>
              <a:gdLst/>
              <a:ahLst/>
              <a:cxnLst/>
              <a:rect l="l" t="t" r="r" b="b"/>
              <a:pathLst>
                <a:path w="4049" h="16148" extrusionOk="0">
                  <a:moveTo>
                    <a:pt x="3467" y="1"/>
                  </a:moveTo>
                  <a:cubicBezTo>
                    <a:pt x="3390" y="1"/>
                    <a:pt x="3314" y="61"/>
                    <a:pt x="3314" y="174"/>
                  </a:cubicBezTo>
                  <a:cubicBezTo>
                    <a:pt x="3214" y="1475"/>
                    <a:pt x="3414" y="2776"/>
                    <a:pt x="3381" y="4110"/>
                  </a:cubicBezTo>
                  <a:cubicBezTo>
                    <a:pt x="3348" y="5511"/>
                    <a:pt x="3181" y="6912"/>
                    <a:pt x="2914" y="8313"/>
                  </a:cubicBezTo>
                  <a:cubicBezTo>
                    <a:pt x="2380" y="10982"/>
                    <a:pt x="1413" y="13550"/>
                    <a:pt x="45" y="15952"/>
                  </a:cubicBezTo>
                  <a:cubicBezTo>
                    <a:pt x="0" y="16065"/>
                    <a:pt x="93" y="16147"/>
                    <a:pt x="188" y="16147"/>
                  </a:cubicBezTo>
                  <a:cubicBezTo>
                    <a:pt x="234" y="16147"/>
                    <a:pt x="280" y="16129"/>
                    <a:pt x="312" y="16086"/>
                  </a:cubicBezTo>
                  <a:cubicBezTo>
                    <a:pt x="1813" y="13684"/>
                    <a:pt x="2881" y="11049"/>
                    <a:pt x="3448" y="8247"/>
                  </a:cubicBezTo>
                  <a:cubicBezTo>
                    <a:pt x="3715" y="6946"/>
                    <a:pt x="3881" y="5611"/>
                    <a:pt x="3915" y="4277"/>
                  </a:cubicBezTo>
                  <a:cubicBezTo>
                    <a:pt x="3982" y="2909"/>
                    <a:pt x="4048" y="1408"/>
                    <a:pt x="3615" y="107"/>
                  </a:cubicBezTo>
                  <a:cubicBezTo>
                    <a:pt x="3586" y="35"/>
                    <a:pt x="3526" y="1"/>
                    <a:pt x="3467" y="1"/>
                  </a:cubicBezTo>
                  <a:close/>
                </a:path>
              </a:pathLst>
            </a:custGeom>
            <a:solidFill>
              <a:srgbClr val="372D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5"/>
            <p:cNvSpPr/>
            <p:nvPr/>
          </p:nvSpPr>
          <p:spPr>
            <a:xfrm rot="895057" flipH="1">
              <a:off x="3116591" y="-211104"/>
              <a:ext cx="328360" cy="808854"/>
            </a:xfrm>
            <a:custGeom>
              <a:avLst/>
              <a:gdLst/>
              <a:ahLst/>
              <a:cxnLst/>
              <a:rect l="l" t="t" r="r" b="b"/>
              <a:pathLst>
                <a:path w="14024" h="16868" extrusionOk="0">
                  <a:moveTo>
                    <a:pt x="13856" y="1"/>
                  </a:moveTo>
                  <a:cubicBezTo>
                    <a:pt x="13848" y="1"/>
                    <a:pt x="13839" y="2"/>
                    <a:pt x="13830" y="4"/>
                  </a:cubicBezTo>
                  <a:cubicBezTo>
                    <a:pt x="10428" y="1205"/>
                    <a:pt x="7359" y="4074"/>
                    <a:pt x="5091" y="6809"/>
                  </a:cubicBezTo>
                  <a:cubicBezTo>
                    <a:pt x="2722" y="9678"/>
                    <a:pt x="988" y="13047"/>
                    <a:pt x="21" y="16649"/>
                  </a:cubicBezTo>
                  <a:cubicBezTo>
                    <a:pt x="1" y="16788"/>
                    <a:pt x="110" y="16868"/>
                    <a:pt x="210" y="16868"/>
                  </a:cubicBezTo>
                  <a:cubicBezTo>
                    <a:pt x="278" y="16868"/>
                    <a:pt x="341" y="16831"/>
                    <a:pt x="354" y="16749"/>
                  </a:cubicBezTo>
                  <a:cubicBezTo>
                    <a:pt x="1422" y="13180"/>
                    <a:pt x="3189" y="9878"/>
                    <a:pt x="5558" y="7042"/>
                  </a:cubicBezTo>
                  <a:cubicBezTo>
                    <a:pt x="6692" y="5708"/>
                    <a:pt x="7926" y="4474"/>
                    <a:pt x="9260" y="3406"/>
                  </a:cubicBezTo>
                  <a:cubicBezTo>
                    <a:pt x="10762" y="2206"/>
                    <a:pt x="12363" y="1305"/>
                    <a:pt x="13930" y="271"/>
                  </a:cubicBezTo>
                  <a:cubicBezTo>
                    <a:pt x="14024" y="209"/>
                    <a:pt x="13972" y="1"/>
                    <a:pt x="13856" y="1"/>
                  </a:cubicBezTo>
                  <a:close/>
                </a:path>
              </a:pathLst>
            </a:custGeom>
            <a:solidFill>
              <a:srgbClr val="372D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5"/>
            <p:cNvSpPr/>
            <p:nvPr/>
          </p:nvSpPr>
          <p:spPr>
            <a:xfrm rot="-6497178" flipH="1">
              <a:off x="509480" y="1020451"/>
              <a:ext cx="217151" cy="889904"/>
            </a:xfrm>
            <a:custGeom>
              <a:avLst/>
              <a:gdLst/>
              <a:ahLst/>
              <a:cxnLst/>
              <a:rect l="l" t="t" r="r" b="b"/>
              <a:pathLst>
                <a:path w="4049" h="16148" extrusionOk="0">
                  <a:moveTo>
                    <a:pt x="3467" y="1"/>
                  </a:moveTo>
                  <a:cubicBezTo>
                    <a:pt x="3390" y="1"/>
                    <a:pt x="3314" y="61"/>
                    <a:pt x="3314" y="174"/>
                  </a:cubicBezTo>
                  <a:cubicBezTo>
                    <a:pt x="3214" y="1475"/>
                    <a:pt x="3414" y="2776"/>
                    <a:pt x="3381" y="4110"/>
                  </a:cubicBezTo>
                  <a:cubicBezTo>
                    <a:pt x="3348" y="5511"/>
                    <a:pt x="3181" y="6912"/>
                    <a:pt x="2914" y="8313"/>
                  </a:cubicBezTo>
                  <a:cubicBezTo>
                    <a:pt x="2380" y="10982"/>
                    <a:pt x="1413" y="13550"/>
                    <a:pt x="45" y="15952"/>
                  </a:cubicBezTo>
                  <a:cubicBezTo>
                    <a:pt x="0" y="16065"/>
                    <a:pt x="93" y="16147"/>
                    <a:pt x="188" y="16147"/>
                  </a:cubicBezTo>
                  <a:cubicBezTo>
                    <a:pt x="234" y="16147"/>
                    <a:pt x="280" y="16129"/>
                    <a:pt x="312" y="16086"/>
                  </a:cubicBezTo>
                  <a:cubicBezTo>
                    <a:pt x="1813" y="13684"/>
                    <a:pt x="2881" y="11049"/>
                    <a:pt x="3448" y="8247"/>
                  </a:cubicBezTo>
                  <a:cubicBezTo>
                    <a:pt x="3715" y="6946"/>
                    <a:pt x="3881" y="5611"/>
                    <a:pt x="3915" y="4277"/>
                  </a:cubicBezTo>
                  <a:cubicBezTo>
                    <a:pt x="3982" y="2909"/>
                    <a:pt x="4048" y="1408"/>
                    <a:pt x="3615" y="107"/>
                  </a:cubicBezTo>
                  <a:cubicBezTo>
                    <a:pt x="3586" y="35"/>
                    <a:pt x="3526" y="1"/>
                    <a:pt x="3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5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Google Shape;389;p26"/>
          <p:cNvGrpSpPr/>
          <p:nvPr/>
        </p:nvGrpSpPr>
        <p:grpSpPr>
          <a:xfrm rot="-5400000" flipH="1">
            <a:off x="-855519" y="-1638408"/>
            <a:ext cx="9978982" cy="8267975"/>
            <a:chOff x="1026000" y="-780975"/>
            <a:chExt cx="9978982" cy="6553043"/>
          </a:xfrm>
        </p:grpSpPr>
        <p:sp>
          <p:nvSpPr>
            <p:cNvPr id="390" name="Google Shape;390;p26"/>
            <p:cNvSpPr/>
            <p:nvPr/>
          </p:nvSpPr>
          <p:spPr>
            <a:xfrm>
              <a:off x="1026000" y="-780975"/>
              <a:ext cx="9978982" cy="6553043"/>
            </a:xfrm>
            <a:custGeom>
              <a:avLst/>
              <a:gdLst/>
              <a:ahLst/>
              <a:cxnLst/>
              <a:rect l="l" t="t" r="r" b="b"/>
              <a:pathLst>
                <a:path w="156013" h="156276" extrusionOk="0">
                  <a:moveTo>
                    <a:pt x="87163" y="0"/>
                  </a:moveTo>
                  <a:cubicBezTo>
                    <a:pt x="84361" y="5204"/>
                    <a:pt x="81492" y="10274"/>
                    <a:pt x="76355" y="12876"/>
                  </a:cubicBezTo>
                  <a:cubicBezTo>
                    <a:pt x="67182" y="17546"/>
                    <a:pt x="53372" y="12776"/>
                    <a:pt x="47535" y="21249"/>
                  </a:cubicBezTo>
                  <a:cubicBezTo>
                    <a:pt x="42298" y="28921"/>
                    <a:pt x="49269" y="40129"/>
                    <a:pt x="45200" y="48468"/>
                  </a:cubicBezTo>
                  <a:cubicBezTo>
                    <a:pt x="41697" y="55707"/>
                    <a:pt x="31723" y="57341"/>
                    <a:pt x="27087" y="63846"/>
                  </a:cubicBezTo>
                  <a:cubicBezTo>
                    <a:pt x="22817" y="69850"/>
                    <a:pt x="24185" y="77956"/>
                    <a:pt x="23985" y="85294"/>
                  </a:cubicBezTo>
                  <a:cubicBezTo>
                    <a:pt x="23651" y="96969"/>
                    <a:pt x="15178" y="101940"/>
                    <a:pt x="5805" y="106710"/>
                  </a:cubicBezTo>
                  <a:cubicBezTo>
                    <a:pt x="3370" y="107944"/>
                    <a:pt x="1002" y="109612"/>
                    <a:pt x="1" y="112214"/>
                  </a:cubicBezTo>
                  <a:cubicBezTo>
                    <a:pt x="2936" y="114015"/>
                    <a:pt x="3737" y="121187"/>
                    <a:pt x="6539" y="124289"/>
                  </a:cubicBezTo>
                  <a:cubicBezTo>
                    <a:pt x="9083" y="127141"/>
                    <a:pt x="11860" y="128223"/>
                    <a:pt x="14852" y="128223"/>
                  </a:cubicBezTo>
                  <a:cubicBezTo>
                    <a:pt x="17039" y="128223"/>
                    <a:pt x="19341" y="127645"/>
                    <a:pt x="21750" y="126757"/>
                  </a:cubicBezTo>
                  <a:cubicBezTo>
                    <a:pt x="25060" y="125520"/>
                    <a:pt x="27650" y="124660"/>
                    <a:pt x="30271" y="124660"/>
                  </a:cubicBezTo>
                  <a:cubicBezTo>
                    <a:pt x="32879" y="124660"/>
                    <a:pt x="35518" y="125512"/>
                    <a:pt x="38929" y="127691"/>
                  </a:cubicBezTo>
                  <a:cubicBezTo>
                    <a:pt x="43632" y="130694"/>
                    <a:pt x="47735" y="134663"/>
                    <a:pt x="52939" y="136665"/>
                  </a:cubicBezTo>
                  <a:cubicBezTo>
                    <a:pt x="55854" y="137785"/>
                    <a:pt x="58839" y="138206"/>
                    <a:pt x="61872" y="138206"/>
                  </a:cubicBezTo>
                  <a:cubicBezTo>
                    <a:pt x="71042" y="138206"/>
                    <a:pt x="80650" y="134357"/>
                    <a:pt x="90086" y="134357"/>
                  </a:cubicBezTo>
                  <a:cubicBezTo>
                    <a:pt x="90814" y="134357"/>
                    <a:pt x="91541" y="134380"/>
                    <a:pt x="92267" y="134430"/>
                  </a:cubicBezTo>
                  <a:cubicBezTo>
                    <a:pt x="109946" y="135664"/>
                    <a:pt x="123189" y="152076"/>
                    <a:pt x="140568" y="155578"/>
                  </a:cubicBezTo>
                  <a:cubicBezTo>
                    <a:pt x="143015" y="156042"/>
                    <a:pt x="145493" y="156276"/>
                    <a:pt x="147972" y="156276"/>
                  </a:cubicBezTo>
                  <a:cubicBezTo>
                    <a:pt x="150663" y="156276"/>
                    <a:pt x="153356" y="156000"/>
                    <a:pt x="156012" y="155445"/>
                  </a:cubicBezTo>
                  <a:lnTo>
                    <a:pt x="156012" y="0"/>
                  </a:lnTo>
                  <a:close/>
                </a:path>
              </a:pathLst>
            </a:custGeom>
            <a:solidFill>
              <a:srgbClr val="372D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6"/>
            <p:cNvSpPr/>
            <p:nvPr/>
          </p:nvSpPr>
          <p:spPr>
            <a:xfrm>
              <a:off x="1739534" y="2761935"/>
              <a:ext cx="2247" cy="43015"/>
            </a:xfrm>
            <a:custGeom>
              <a:avLst/>
              <a:gdLst/>
              <a:ahLst/>
              <a:cxnLst/>
              <a:rect l="l" t="t" r="r" b="b"/>
              <a:pathLst>
                <a:path w="68" h="1302" extrusionOk="0">
                  <a:moveTo>
                    <a:pt x="68" y="0"/>
                  </a:moveTo>
                  <a:cubicBezTo>
                    <a:pt x="34" y="434"/>
                    <a:pt x="1" y="868"/>
                    <a:pt x="1" y="1301"/>
                  </a:cubicBezTo>
                  <a:cubicBezTo>
                    <a:pt x="34" y="1068"/>
                    <a:pt x="34" y="834"/>
                    <a:pt x="68" y="601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rgbClr val="58A3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6"/>
            <p:cNvSpPr/>
            <p:nvPr/>
          </p:nvSpPr>
          <p:spPr>
            <a:xfrm rot="3151388">
              <a:off x="1684876" y="2992442"/>
              <a:ext cx="133776" cy="533519"/>
            </a:xfrm>
            <a:custGeom>
              <a:avLst/>
              <a:gdLst/>
              <a:ahLst/>
              <a:cxnLst/>
              <a:rect l="l" t="t" r="r" b="b"/>
              <a:pathLst>
                <a:path w="4049" h="16148" extrusionOk="0">
                  <a:moveTo>
                    <a:pt x="3467" y="1"/>
                  </a:moveTo>
                  <a:cubicBezTo>
                    <a:pt x="3390" y="1"/>
                    <a:pt x="3314" y="61"/>
                    <a:pt x="3314" y="174"/>
                  </a:cubicBezTo>
                  <a:cubicBezTo>
                    <a:pt x="3214" y="1475"/>
                    <a:pt x="3414" y="2776"/>
                    <a:pt x="3381" y="4110"/>
                  </a:cubicBezTo>
                  <a:cubicBezTo>
                    <a:pt x="3348" y="5511"/>
                    <a:pt x="3181" y="6912"/>
                    <a:pt x="2914" y="8313"/>
                  </a:cubicBezTo>
                  <a:cubicBezTo>
                    <a:pt x="2380" y="10982"/>
                    <a:pt x="1413" y="13550"/>
                    <a:pt x="45" y="15952"/>
                  </a:cubicBezTo>
                  <a:cubicBezTo>
                    <a:pt x="0" y="16065"/>
                    <a:pt x="93" y="16147"/>
                    <a:pt x="188" y="16147"/>
                  </a:cubicBezTo>
                  <a:cubicBezTo>
                    <a:pt x="234" y="16147"/>
                    <a:pt x="280" y="16129"/>
                    <a:pt x="312" y="16086"/>
                  </a:cubicBezTo>
                  <a:cubicBezTo>
                    <a:pt x="1813" y="13684"/>
                    <a:pt x="2881" y="11049"/>
                    <a:pt x="3448" y="8247"/>
                  </a:cubicBezTo>
                  <a:cubicBezTo>
                    <a:pt x="3715" y="6946"/>
                    <a:pt x="3881" y="5611"/>
                    <a:pt x="3915" y="4277"/>
                  </a:cubicBezTo>
                  <a:cubicBezTo>
                    <a:pt x="3982" y="2909"/>
                    <a:pt x="4048" y="1408"/>
                    <a:pt x="3615" y="107"/>
                  </a:cubicBezTo>
                  <a:cubicBezTo>
                    <a:pt x="3586" y="35"/>
                    <a:pt x="3526" y="1"/>
                    <a:pt x="3467" y="1"/>
                  </a:cubicBezTo>
                  <a:close/>
                </a:path>
              </a:pathLst>
            </a:custGeom>
            <a:solidFill>
              <a:srgbClr val="372D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6"/>
            <p:cNvSpPr/>
            <p:nvPr/>
          </p:nvSpPr>
          <p:spPr>
            <a:xfrm>
              <a:off x="2438272" y="1418965"/>
              <a:ext cx="463318" cy="557277"/>
            </a:xfrm>
            <a:custGeom>
              <a:avLst/>
              <a:gdLst/>
              <a:ahLst/>
              <a:cxnLst/>
              <a:rect l="l" t="t" r="r" b="b"/>
              <a:pathLst>
                <a:path w="14024" h="16868" extrusionOk="0">
                  <a:moveTo>
                    <a:pt x="13856" y="1"/>
                  </a:moveTo>
                  <a:cubicBezTo>
                    <a:pt x="13848" y="1"/>
                    <a:pt x="13839" y="2"/>
                    <a:pt x="13830" y="4"/>
                  </a:cubicBezTo>
                  <a:cubicBezTo>
                    <a:pt x="10428" y="1205"/>
                    <a:pt x="7359" y="4074"/>
                    <a:pt x="5091" y="6809"/>
                  </a:cubicBezTo>
                  <a:cubicBezTo>
                    <a:pt x="2722" y="9678"/>
                    <a:pt x="988" y="13047"/>
                    <a:pt x="21" y="16649"/>
                  </a:cubicBezTo>
                  <a:cubicBezTo>
                    <a:pt x="1" y="16788"/>
                    <a:pt x="110" y="16868"/>
                    <a:pt x="210" y="16868"/>
                  </a:cubicBezTo>
                  <a:cubicBezTo>
                    <a:pt x="278" y="16868"/>
                    <a:pt x="341" y="16831"/>
                    <a:pt x="354" y="16749"/>
                  </a:cubicBezTo>
                  <a:cubicBezTo>
                    <a:pt x="1422" y="13180"/>
                    <a:pt x="3189" y="9878"/>
                    <a:pt x="5558" y="7042"/>
                  </a:cubicBezTo>
                  <a:cubicBezTo>
                    <a:pt x="6692" y="5708"/>
                    <a:pt x="7926" y="4474"/>
                    <a:pt x="9260" y="3406"/>
                  </a:cubicBezTo>
                  <a:cubicBezTo>
                    <a:pt x="10762" y="2206"/>
                    <a:pt x="12363" y="1305"/>
                    <a:pt x="13930" y="271"/>
                  </a:cubicBezTo>
                  <a:cubicBezTo>
                    <a:pt x="14024" y="209"/>
                    <a:pt x="13972" y="1"/>
                    <a:pt x="13856" y="1"/>
                  </a:cubicBezTo>
                  <a:close/>
                </a:path>
              </a:pathLst>
            </a:custGeom>
            <a:solidFill>
              <a:srgbClr val="372D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6"/>
            <p:cNvSpPr/>
            <p:nvPr/>
          </p:nvSpPr>
          <p:spPr>
            <a:xfrm>
              <a:off x="3555843" y="460900"/>
              <a:ext cx="287988" cy="634056"/>
            </a:xfrm>
            <a:custGeom>
              <a:avLst/>
              <a:gdLst/>
              <a:ahLst/>
              <a:cxnLst/>
              <a:rect l="l" t="t" r="r" b="b"/>
              <a:pathLst>
                <a:path w="8717" h="19192" extrusionOk="0">
                  <a:moveTo>
                    <a:pt x="5280" y="1"/>
                  </a:moveTo>
                  <a:cubicBezTo>
                    <a:pt x="5172" y="1"/>
                    <a:pt x="5058" y="98"/>
                    <a:pt x="5080" y="211"/>
                  </a:cubicBezTo>
                  <a:cubicBezTo>
                    <a:pt x="6181" y="3580"/>
                    <a:pt x="6548" y="6883"/>
                    <a:pt x="5648" y="10352"/>
                  </a:cubicBezTo>
                  <a:cubicBezTo>
                    <a:pt x="4780" y="13721"/>
                    <a:pt x="2846" y="16723"/>
                    <a:pt x="110" y="18891"/>
                  </a:cubicBezTo>
                  <a:cubicBezTo>
                    <a:pt x="0" y="18973"/>
                    <a:pt x="117" y="19192"/>
                    <a:pt x="254" y="19192"/>
                  </a:cubicBezTo>
                  <a:cubicBezTo>
                    <a:pt x="284" y="19192"/>
                    <a:pt x="314" y="19182"/>
                    <a:pt x="344" y="19158"/>
                  </a:cubicBezTo>
                  <a:cubicBezTo>
                    <a:pt x="5814" y="15022"/>
                    <a:pt x="8716" y="6449"/>
                    <a:pt x="5414" y="78"/>
                  </a:cubicBezTo>
                  <a:cubicBezTo>
                    <a:pt x="5382" y="23"/>
                    <a:pt x="5331" y="1"/>
                    <a:pt x="5280" y="1"/>
                  </a:cubicBezTo>
                  <a:close/>
                </a:path>
              </a:pathLst>
            </a:custGeom>
            <a:solidFill>
              <a:srgbClr val="372D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6"/>
            <p:cNvSpPr/>
            <p:nvPr/>
          </p:nvSpPr>
          <p:spPr>
            <a:xfrm rot="445021">
              <a:off x="3918711" y="4971644"/>
              <a:ext cx="770898" cy="142398"/>
            </a:xfrm>
            <a:custGeom>
              <a:avLst/>
              <a:gdLst/>
              <a:ahLst/>
              <a:cxnLst/>
              <a:rect l="l" t="t" r="r" b="b"/>
              <a:pathLst>
                <a:path w="23333" h="4310" extrusionOk="0">
                  <a:moveTo>
                    <a:pt x="184" y="1"/>
                  </a:moveTo>
                  <a:cubicBezTo>
                    <a:pt x="59" y="1"/>
                    <a:pt x="1" y="161"/>
                    <a:pt x="116" y="248"/>
                  </a:cubicBezTo>
                  <a:cubicBezTo>
                    <a:pt x="3585" y="2216"/>
                    <a:pt x="7421" y="3483"/>
                    <a:pt x="11357" y="4017"/>
                  </a:cubicBezTo>
                  <a:cubicBezTo>
                    <a:pt x="12808" y="4204"/>
                    <a:pt x="14259" y="4309"/>
                    <a:pt x="15710" y="4309"/>
                  </a:cubicBezTo>
                  <a:cubicBezTo>
                    <a:pt x="16327" y="4309"/>
                    <a:pt x="16944" y="4290"/>
                    <a:pt x="17561" y="4251"/>
                  </a:cubicBezTo>
                  <a:cubicBezTo>
                    <a:pt x="19363" y="4117"/>
                    <a:pt x="21564" y="4050"/>
                    <a:pt x="23199" y="3250"/>
                  </a:cubicBezTo>
                  <a:cubicBezTo>
                    <a:pt x="23332" y="3183"/>
                    <a:pt x="23299" y="3016"/>
                    <a:pt x="23165" y="2983"/>
                  </a:cubicBezTo>
                  <a:cubicBezTo>
                    <a:pt x="22332" y="3050"/>
                    <a:pt x="21498" y="3183"/>
                    <a:pt x="20664" y="3350"/>
                  </a:cubicBezTo>
                  <a:cubicBezTo>
                    <a:pt x="19663" y="3517"/>
                    <a:pt x="18629" y="3650"/>
                    <a:pt x="17561" y="3717"/>
                  </a:cubicBezTo>
                  <a:cubicBezTo>
                    <a:pt x="16898" y="3763"/>
                    <a:pt x="16234" y="3785"/>
                    <a:pt x="15568" y="3785"/>
                  </a:cubicBezTo>
                  <a:cubicBezTo>
                    <a:pt x="14295" y="3785"/>
                    <a:pt x="13017" y="3703"/>
                    <a:pt x="11724" y="3550"/>
                  </a:cubicBezTo>
                  <a:cubicBezTo>
                    <a:pt x="7721" y="3083"/>
                    <a:pt x="3818" y="1882"/>
                    <a:pt x="249" y="14"/>
                  </a:cubicBezTo>
                  <a:cubicBezTo>
                    <a:pt x="226" y="5"/>
                    <a:pt x="204" y="1"/>
                    <a:pt x="184" y="1"/>
                  </a:cubicBezTo>
                  <a:close/>
                </a:path>
              </a:pathLst>
            </a:custGeom>
            <a:solidFill>
              <a:srgbClr val="372D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6"/>
            <p:cNvSpPr/>
            <p:nvPr/>
          </p:nvSpPr>
          <p:spPr>
            <a:xfrm>
              <a:off x="5837051" y="5040491"/>
              <a:ext cx="670199" cy="83618"/>
            </a:xfrm>
            <a:custGeom>
              <a:avLst/>
              <a:gdLst/>
              <a:ahLst/>
              <a:cxnLst/>
              <a:rect l="l" t="t" r="r" b="b"/>
              <a:pathLst>
                <a:path w="20286" h="2531" extrusionOk="0">
                  <a:moveTo>
                    <a:pt x="11057" y="0"/>
                  </a:moveTo>
                  <a:cubicBezTo>
                    <a:pt x="10724" y="0"/>
                    <a:pt x="10390" y="7"/>
                    <a:pt x="10057" y="20"/>
                  </a:cubicBezTo>
                  <a:cubicBezTo>
                    <a:pt x="6654" y="87"/>
                    <a:pt x="3319" y="821"/>
                    <a:pt x="183" y="2155"/>
                  </a:cubicBezTo>
                  <a:cubicBezTo>
                    <a:pt x="1" y="2246"/>
                    <a:pt x="123" y="2531"/>
                    <a:pt x="297" y="2531"/>
                  </a:cubicBezTo>
                  <a:cubicBezTo>
                    <a:pt x="314" y="2531"/>
                    <a:pt x="332" y="2528"/>
                    <a:pt x="350" y="2522"/>
                  </a:cubicBezTo>
                  <a:cubicBezTo>
                    <a:pt x="3452" y="1355"/>
                    <a:pt x="6721" y="687"/>
                    <a:pt x="10057" y="587"/>
                  </a:cubicBezTo>
                  <a:cubicBezTo>
                    <a:pt x="10390" y="574"/>
                    <a:pt x="10724" y="567"/>
                    <a:pt x="11057" y="567"/>
                  </a:cubicBezTo>
                  <a:cubicBezTo>
                    <a:pt x="12392" y="567"/>
                    <a:pt x="13726" y="674"/>
                    <a:pt x="15060" y="888"/>
                  </a:cubicBezTo>
                  <a:cubicBezTo>
                    <a:pt x="16695" y="1154"/>
                    <a:pt x="18229" y="1721"/>
                    <a:pt x="19864" y="1988"/>
                  </a:cubicBezTo>
                  <a:cubicBezTo>
                    <a:pt x="19878" y="1990"/>
                    <a:pt x="19891" y="1991"/>
                    <a:pt x="19905" y="1991"/>
                  </a:cubicBezTo>
                  <a:cubicBezTo>
                    <a:pt x="20147" y="1991"/>
                    <a:pt x="20285" y="1716"/>
                    <a:pt x="20064" y="1621"/>
                  </a:cubicBezTo>
                  <a:cubicBezTo>
                    <a:pt x="18596" y="821"/>
                    <a:pt x="16728" y="554"/>
                    <a:pt x="15060" y="320"/>
                  </a:cubicBezTo>
                  <a:cubicBezTo>
                    <a:pt x="13726" y="107"/>
                    <a:pt x="12392" y="0"/>
                    <a:pt x="11057" y="0"/>
                  </a:cubicBezTo>
                  <a:close/>
                </a:path>
              </a:pathLst>
            </a:custGeom>
            <a:solidFill>
              <a:srgbClr val="372D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6"/>
            <p:cNvSpPr/>
            <p:nvPr/>
          </p:nvSpPr>
          <p:spPr>
            <a:xfrm>
              <a:off x="7540492" y="5031120"/>
              <a:ext cx="1566903" cy="573267"/>
            </a:xfrm>
            <a:custGeom>
              <a:avLst/>
              <a:gdLst/>
              <a:ahLst/>
              <a:cxnLst/>
              <a:rect l="l" t="t" r="r" b="b"/>
              <a:pathLst>
                <a:path w="47428" h="17352" extrusionOk="0">
                  <a:moveTo>
                    <a:pt x="260" y="0"/>
                  </a:moveTo>
                  <a:cubicBezTo>
                    <a:pt x="67" y="0"/>
                    <a:pt x="0" y="317"/>
                    <a:pt x="215" y="408"/>
                  </a:cubicBezTo>
                  <a:cubicBezTo>
                    <a:pt x="12857" y="4978"/>
                    <a:pt x="22764" y="15786"/>
                    <a:pt x="36607" y="17220"/>
                  </a:cubicBezTo>
                  <a:cubicBezTo>
                    <a:pt x="37434" y="17309"/>
                    <a:pt x="38267" y="17352"/>
                    <a:pt x="39098" y="17352"/>
                  </a:cubicBezTo>
                  <a:cubicBezTo>
                    <a:pt x="40145" y="17352"/>
                    <a:pt x="41189" y="17284"/>
                    <a:pt x="42211" y="17154"/>
                  </a:cubicBezTo>
                  <a:cubicBezTo>
                    <a:pt x="43846" y="16920"/>
                    <a:pt x="45714" y="16620"/>
                    <a:pt x="47148" y="15753"/>
                  </a:cubicBezTo>
                  <a:cubicBezTo>
                    <a:pt x="47427" y="15536"/>
                    <a:pt x="47274" y="15145"/>
                    <a:pt x="46956" y="15145"/>
                  </a:cubicBezTo>
                  <a:cubicBezTo>
                    <a:pt x="46932" y="15145"/>
                    <a:pt x="46907" y="15148"/>
                    <a:pt x="46881" y="15152"/>
                  </a:cubicBezTo>
                  <a:cubicBezTo>
                    <a:pt x="45280" y="15486"/>
                    <a:pt x="43812" y="16086"/>
                    <a:pt x="42178" y="16320"/>
                  </a:cubicBezTo>
                  <a:cubicBezTo>
                    <a:pt x="41122" y="16449"/>
                    <a:pt x="40081" y="16523"/>
                    <a:pt x="39035" y="16523"/>
                  </a:cubicBezTo>
                  <a:cubicBezTo>
                    <a:pt x="38462" y="16523"/>
                    <a:pt x="37887" y="16501"/>
                    <a:pt x="37308" y="16453"/>
                  </a:cubicBezTo>
                  <a:cubicBezTo>
                    <a:pt x="34005" y="16153"/>
                    <a:pt x="30736" y="15352"/>
                    <a:pt x="27634" y="14085"/>
                  </a:cubicBezTo>
                  <a:cubicBezTo>
                    <a:pt x="21463" y="11683"/>
                    <a:pt x="15959" y="7880"/>
                    <a:pt x="10222" y="4611"/>
                  </a:cubicBezTo>
                  <a:cubicBezTo>
                    <a:pt x="7053" y="2777"/>
                    <a:pt x="3750" y="1242"/>
                    <a:pt x="315" y="8"/>
                  </a:cubicBezTo>
                  <a:cubicBezTo>
                    <a:pt x="295" y="3"/>
                    <a:pt x="277" y="0"/>
                    <a:pt x="260" y="0"/>
                  </a:cubicBezTo>
                  <a:close/>
                </a:path>
              </a:pathLst>
            </a:custGeom>
            <a:solidFill>
              <a:srgbClr val="372D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6"/>
            <p:cNvSpPr/>
            <p:nvPr/>
          </p:nvSpPr>
          <p:spPr>
            <a:xfrm>
              <a:off x="1601332" y="4113759"/>
              <a:ext cx="903245" cy="243387"/>
            </a:xfrm>
            <a:custGeom>
              <a:avLst/>
              <a:gdLst/>
              <a:ahLst/>
              <a:cxnLst/>
              <a:rect l="l" t="t" r="r" b="b"/>
              <a:pathLst>
                <a:path w="27340" h="7367" extrusionOk="0">
                  <a:moveTo>
                    <a:pt x="10007" y="0"/>
                  </a:moveTo>
                  <a:cubicBezTo>
                    <a:pt x="6615" y="0"/>
                    <a:pt x="3213" y="686"/>
                    <a:pt x="181" y="2190"/>
                  </a:cubicBezTo>
                  <a:cubicBezTo>
                    <a:pt x="1" y="2280"/>
                    <a:pt x="91" y="2533"/>
                    <a:pt x="258" y="2533"/>
                  </a:cubicBezTo>
                  <a:cubicBezTo>
                    <a:pt x="276" y="2533"/>
                    <a:pt x="295" y="2530"/>
                    <a:pt x="314" y="2524"/>
                  </a:cubicBezTo>
                  <a:cubicBezTo>
                    <a:pt x="3356" y="1298"/>
                    <a:pt x="6598" y="675"/>
                    <a:pt x="9852" y="675"/>
                  </a:cubicBezTo>
                  <a:cubicBezTo>
                    <a:pt x="11380" y="675"/>
                    <a:pt x="12911" y="812"/>
                    <a:pt x="14425" y="1089"/>
                  </a:cubicBezTo>
                  <a:cubicBezTo>
                    <a:pt x="16760" y="1523"/>
                    <a:pt x="19028" y="2290"/>
                    <a:pt x="21129" y="3358"/>
                  </a:cubicBezTo>
                  <a:cubicBezTo>
                    <a:pt x="22130" y="3858"/>
                    <a:pt x="23097" y="4458"/>
                    <a:pt x="24031" y="5092"/>
                  </a:cubicBezTo>
                  <a:cubicBezTo>
                    <a:pt x="24999" y="5793"/>
                    <a:pt x="25866" y="6693"/>
                    <a:pt x="26900" y="7327"/>
                  </a:cubicBezTo>
                  <a:cubicBezTo>
                    <a:pt x="26941" y="7354"/>
                    <a:pt x="26985" y="7366"/>
                    <a:pt x="27027" y="7366"/>
                  </a:cubicBezTo>
                  <a:cubicBezTo>
                    <a:pt x="27193" y="7366"/>
                    <a:pt x="27340" y="7186"/>
                    <a:pt x="27234" y="7027"/>
                  </a:cubicBezTo>
                  <a:cubicBezTo>
                    <a:pt x="25966" y="5126"/>
                    <a:pt x="23464" y="3758"/>
                    <a:pt x="21496" y="2757"/>
                  </a:cubicBezTo>
                  <a:cubicBezTo>
                    <a:pt x="19261" y="1623"/>
                    <a:pt x="16893" y="822"/>
                    <a:pt x="14458" y="389"/>
                  </a:cubicBezTo>
                  <a:cubicBezTo>
                    <a:pt x="12998" y="134"/>
                    <a:pt x="11503" y="0"/>
                    <a:pt x="100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6"/>
            <p:cNvSpPr/>
            <p:nvPr/>
          </p:nvSpPr>
          <p:spPr>
            <a:xfrm rot="-10101150">
              <a:off x="3829313" y="4577685"/>
              <a:ext cx="949705" cy="248048"/>
            </a:xfrm>
            <a:custGeom>
              <a:avLst/>
              <a:gdLst/>
              <a:ahLst/>
              <a:cxnLst/>
              <a:rect l="l" t="t" r="r" b="b"/>
              <a:pathLst>
                <a:path w="28746" h="7508" extrusionOk="0">
                  <a:moveTo>
                    <a:pt x="9015" y="0"/>
                  </a:moveTo>
                  <a:cubicBezTo>
                    <a:pt x="6035" y="0"/>
                    <a:pt x="3054" y="445"/>
                    <a:pt x="190" y="1334"/>
                  </a:cubicBezTo>
                  <a:cubicBezTo>
                    <a:pt x="0" y="1397"/>
                    <a:pt x="80" y="1670"/>
                    <a:pt x="260" y="1670"/>
                  </a:cubicBezTo>
                  <a:cubicBezTo>
                    <a:pt x="269" y="1670"/>
                    <a:pt x="280" y="1669"/>
                    <a:pt x="290" y="1667"/>
                  </a:cubicBezTo>
                  <a:cubicBezTo>
                    <a:pt x="2964" y="948"/>
                    <a:pt x="5719" y="586"/>
                    <a:pt x="8477" y="586"/>
                  </a:cubicBezTo>
                  <a:cubicBezTo>
                    <a:pt x="10708" y="586"/>
                    <a:pt x="12941" y="823"/>
                    <a:pt x="15134" y="1300"/>
                  </a:cubicBezTo>
                  <a:cubicBezTo>
                    <a:pt x="17569" y="1801"/>
                    <a:pt x="19904" y="2601"/>
                    <a:pt x="22139" y="3669"/>
                  </a:cubicBezTo>
                  <a:cubicBezTo>
                    <a:pt x="24341" y="4736"/>
                    <a:pt x="26309" y="6170"/>
                    <a:pt x="28377" y="7471"/>
                  </a:cubicBezTo>
                  <a:cubicBezTo>
                    <a:pt x="28415" y="7497"/>
                    <a:pt x="28452" y="7507"/>
                    <a:pt x="28488" y="7507"/>
                  </a:cubicBezTo>
                  <a:cubicBezTo>
                    <a:pt x="28640" y="7507"/>
                    <a:pt x="28746" y="7306"/>
                    <a:pt x="28610" y="7171"/>
                  </a:cubicBezTo>
                  <a:cubicBezTo>
                    <a:pt x="25208" y="3635"/>
                    <a:pt x="19871" y="1600"/>
                    <a:pt x="15134" y="633"/>
                  </a:cubicBezTo>
                  <a:cubicBezTo>
                    <a:pt x="13120" y="211"/>
                    <a:pt x="11068" y="0"/>
                    <a:pt x="90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6"/>
            <p:cNvSpPr/>
            <p:nvPr/>
          </p:nvSpPr>
          <p:spPr>
            <a:xfrm rot="10493398">
              <a:off x="6792198" y="4698261"/>
              <a:ext cx="783720" cy="189694"/>
            </a:xfrm>
            <a:custGeom>
              <a:avLst/>
              <a:gdLst/>
              <a:ahLst/>
              <a:cxnLst/>
              <a:rect l="l" t="t" r="r" b="b"/>
              <a:pathLst>
                <a:path w="23723" h="5742" extrusionOk="0">
                  <a:moveTo>
                    <a:pt x="291" y="1"/>
                  </a:moveTo>
                  <a:cubicBezTo>
                    <a:pt x="125" y="1"/>
                    <a:pt x="0" y="244"/>
                    <a:pt x="173" y="388"/>
                  </a:cubicBezTo>
                  <a:cubicBezTo>
                    <a:pt x="3642" y="2622"/>
                    <a:pt x="7511" y="4190"/>
                    <a:pt x="11581" y="4991"/>
                  </a:cubicBezTo>
                  <a:cubicBezTo>
                    <a:pt x="13732" y="5425"/>
                    <a:pt x="16085" y="5741"/>
                    <a:pt x="18406" y="5741"/>
                  </a:cubicBezTo>
                  <a:cubicBezTo>
                    <a:pt x="20189" y="5741"/>
                    <a:pt x="21952" y="5555"/>
                    <a:pt x="23589" y="5091"/>
                  </a:cubicBezTo>
                  <a:cubicBezTo>
                    <a:pt x="23723" y="5024"/>
                    <a:pt x="23690" y="4791"/>
                    <a:pt x="23556" y="4791"/>
                  </a:cubicBezTo>
                  <a:cubicBezTo>
                    <a:pt x="21734" y="4853"/>
                    <a:pt x="19913" y="5094"/>
                    <a:pt x="18091" y="5094"/>
                  </a:cubicBezTo>
                  <a:cubicBezTo>
                    <a:pt x="17978" y="5094"/>
                    <a:pt x="17865" y="5093"/>
                    <a:pt x="17752" y="5091"/>
                  </a:cubicBezTo>
                  <a:cubicBezTo>
                    <a:pt x="15684" y="5058"/>
                    <a:pt x="13616" y="4824"/>
                    <a:pt x="11547" y="4424"/>
                  </a:cubicBezTo>
                  <a:cubicBezTo>
                    <a:pt x="7611" y="3590"/>
                    <a:pt x="3842" y="2122"/>
                    <a:pt x="373" y="21"/>
                  </a:cubicBezTo>
                  <a:cubicBezTo>
                    <a:pt x="345" y="7"/>
                    <a:pt x="318" y="1"/>
                    <a:pt x="2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6"/>
            <p:cNvSpPr/>
            <p:nvPr/>
          </p:nvSpPr>
          <p:spPr>
            <a:xfrm>
              <a:off x="3095381" y="4326167"/>
              <a:ext cx="550867" cy="114904"/>
            </a:xfrm>
            <a:custGeom>
              <a:avLst/>
              <a:gdLst/>
              <a:ahLst/>
              <a:cxnLst/>
              <a:rect l="l" t="t" r="r" b="b"/>
              <a:pathLst>
                <a:path w="16674" h="3478" extrusionOk="0">
                  <a:moveTo>
                    <a:pt x="16446" y="0"/>
                  </a:moveTo>
                  <a:cubicBezTo>
                    <a:pt x="16422" y="0"/>
                    <a:pt x="16396" y="7"/>
                    <a:pt x="16371" y="22"/>
                  </a:cubicBezTo>
                  <a:cubicBezTo>
                    <a:pt x="13902" y="1290"/>
                    <a:pt x="11434" y="2357"/>
                    <a:pt x="8665" y="2791"/>
                  </a:cubicBezTo>
                  <a:cubicBezTo>
                    <a:pt x="7594" y="2957"/>
                    <a:pt x="6513" y="3040"/>
                    <a:pt x="5431" y="3040"/>
                  </a:cubicBezTo>
                  <a:cubicBezTo>
                    <a:pt x="3684" y="3040"/>
                    <a:pt x="1936" y="2823"/>
                    <a:pt x="226" y="2391"/>
                  </a:cubicBezTo>
                  <a:cubicBezTo>
                    <a:pt x="215" y="2389"/>
                    <a:pt x="204" y="2388"/>
                    <a:pt x="194" y="2388"/>
                  </a:cubicBezTo>
                  <a:cubicBezTo>
                    <a:pt x="51" y="2388"/>
                    <a:pt x="1" y="2598"/>
                    <a:pt x="126" y="2691"/>
                  </a:cubicBezTo>
                  <a:cubicBezTo>
                    <a:pt x="1945" y="3206"/>
                    <a:pt x="3909" y="3477"/>
                    <a:pt x="5888" y="3477"/>
                  </a:cubicBezTo>
                  <a:cubicBezTo>
                    <a:pt x="9679" y="3477"/>
                    <a:pt x="13523" y="2481"/>
                    <a:pt x="16504" y="289"/>
                  </a:cubicBezTo>
                  <a:cubicBezTo>
                    <a:pt x="16673" y="205"/>
                    <a:pt x="16580" y="0"/>
                    <a:pt x="164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6"/>
            <p:cNvSpPr/>
            <p:nvPr/>
          </p:nvSpPr>
          <p:spPr>
            <a:xfrm>
              <a:off x="1562809" y="3859920"/>
              <a:ext cx="718962" cy="97989"/>
            </a:xfrm>
            <a:custGeom>
              <a:avLst/>
              <a:gdLst/>
              <a:ahLst/>
              <a:cxnLst/>
              <a:rect l="l" t="t" r="r" b="b"/>
              <a:pathLst>
                <a:path w="21762" h="2966" extrusionOk="0">
                  <a:moveTo>
                    <a:pt x="12528" y="0"/>
                  </a:moveTo>
                  <a:cubicBezTo>
                    <a:pt x="11948" y="0"/>
                    <a:pt x="11368" y="15"/>
                    <a:pt x="10787" y="45"/>
                  </a:cubicBezTo>
                  <a:cubicBezTo>
                    <a:pt x="7118" y="279"/>
                    <a:pt x="3515" y="1146"/>
                    <a:pt x="146" y="2647"/>
                  </a:cubicBezTo>
                  <a:cubicBezTo>
                    <a:pt x="1" y="2705"/>
                    <a:pt x="83" y="2966"/>
                    <a:pt x="239" y="2966"/>
                  </a:cubicBezTo>
                  <a:cubicBezTo>
                    <a:pt x="263" y="2966"/>
                    <a:pt x="287" y="2960"/>
                    <a:pt x="313" y="2947"/>
                  </a:cubicBezTo>
                  <a:cubicBezTo>
                    <a:pt x="3682" y="1546"/>
                    <a:pt x="7285" y="746"/>
                    <a:pt x="10954" y="512"/>
                  </a:cubicBezTo>
                  <a:cubicBezTo>
                    <a:pt x="11501" y="481"/>
                    <a:pt x="12049" y="466"/>
                    <a:pt x="12595" y="466"/>
                  </a:cubicBezTo>
                  <a:cubicBezTo>
                    <a:pt x="13813" y="466"/>
                    <a:pt x="15027" y="541"/>
                    <a:pt x="16224" y="679"/>
                  </a:cubicBezTo>
                  <a:cubicBezTo>
                    <a:pt x="18026" y="879"/>
                    <a:pt x="19760" y="1480"/>
                    <a:pt x="21561" y="1646"/>
                  </a:cubicBezTo>
                  <a:cubicBezTo>
                    <a:pt x="21695" y="1646"/>
                    <a:pt x="21762" y="1446"/>
                    <a:pt x="21628" y="1380"/>
                  </a:cubicBezTo>
                  <a:cubicBezTo>
                    <a:pt x="20127" y="646"/>
                    <a:pt x="18226" y="446"/>
                    <a:pt x="16591" y="245"/>
                  </a:cubicBezTo>
                  <a:cubicBezTo>
                    <a:pt x="15237" y="82"/>
                    <a:pt x="13883" y="0"/>
                    <a:pt x="125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6"/>
            <p:cNvSpPr/>
            <p:nvPr/>
          </p:nvSpPr>
          <p:spPr>
            <a:xfrm>
              <a:off x="2806126" y="1976267"/>
              <a:ext cx="367245" cy="223333"/>
            </a:xfrm>
            <a:custGeom>
              <a:avLst/>
              <a:gdLst/>
              <a:ahLst/>
              <a:cxnLst/>
              <a:rect l="l" t="t" r="r" b="b"/>
              <a:pathLst>
                <a:path w="11116" h="6760" extrusionOk="0">
                  <a:moveTo>
                    <a:pt x="4364" y="1"/>
                  </a:moveTo>
                  <a:cubicBezTo>
                    <a:pt x="2839" y="1"/>
                    <a:pt x="1325" y="529"/>
                    <a:pt x="108" y="1564"/>
                  </a:cubicBezTo>
                  <a:cubicBezTo>
                    <a:pt x="0" y="1645"/>
                    <a:pt x="110" y="1834"/>
                    <a:pt x="226" y="1834"/>
                  </a:cubicBezTo>
                  <a:cubicBezTo>
                    <a:pt x="254" y="1834"/>
                    <a:pt x="282" y="1824"/>
                    <a:pt x="308" y="1798"/>
                  </a:cubicBezTo>
                  <a:cubicBezTo>
                    <a:pt x="1443" y="952"/>
                    <a:pt x="2799" y="516"/>
                    <a:pt x="4167" y="516"/>
                  </a:cubicBezTo>
                  <a:cubicBezTo>
                    <a:pt x="5171" y="516"/>
                    <a:pt x="6181" y="751"/>
                    <a:pt x="7113" y="1231"/>
                  </a:cubicBezTo>
                  <a:cubicBezTo>
                    <a:pt x="9248" y="2365"/>
                    <a:pt x="9948" y="4400"/>
                    <a:pt x="10415" y="6635"/>
                  </a:cubicBezTo>
                  <a:cubicBezTo>
                    <a:pt x="10432" y="6718"/>
                    <a:pt x="10498" y="6760"/>
                    <a:pt x="10569" y="6760"/>
                  </a:cubicBezTo>
                  <a:cubicBezTo>
                    <a:pt x="10640" y="6760"/>
                    <a:pt x="10715" y="6718"/>
                    <a:pt x="10749" y="6635"/>
                  </a:cubicBezTo>
                  <a:cubicBezTo>
                    <a:pt x="11116" y="4266"/>
                    <a:pt x="9281" y="1698"/>
                    <a:pt x="7246" y="664"/>
                  </a:cubicBezTo>
                  <a:cubicBezTo>
                    <a:pt x="6332" y="220"/>
                    <a:pt x="5346" y="1"/>
                    <a:pt x="43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6"/>
            <p:cNvSpPr/>
            <p:nvPr/>
          </p:nvSpPr>
          <p:spPr>
            <a:xfrm>
              <a:off x="3843843" y="1853461"/>
              <a:ext cx="279530" cy="244841"/>
            </a:xfrm>
            <a:custGeom>
              <a:avLst/>
              <a:gdLst/>
              <a:ahLst/>
              <a:cxnLst/>
              <a:rect l="l" t="t" r="r" b="b"/>
              <a:pathLst>
                <a:path w="8461" h="7411" extrusionOk="0">
                  <a:moveTo>
                    <a:pt x="7935" y="0"/>
                  </a:moveTo>
                  <a:cubicBezTo>
                    <a:pt x="6177" y="0"/>
                    <a:pt x="4256" y="1106"/>
                    <a:pt x="3023" y="2212"/>
                  </a:cubicBezTo>
                  <a:cubicBezTo>
                    <a:pt x="1489" y="3513"/>
                    <a:pt x="455" y="5281"/>
                    <a:pt x="21" y="7216"/>
                  </a:cubicBezTo>
                  <a:cubicBezTo>
                    <a:pt x="1" y="7338"/>
                    <a:pt x="92" y="7411"/>
                    <a:pt x="182" y="7411"/>
                  </a:cubicBezTo>
                  <a:cubicBezTo>
                    <a:pt x="239" y="7411"/>
                    <a:pt x="295" y="7381"/>
                    <a:pt x="321" y="7316"/>
                  </a:cubicBezTo>
                  <a:cubicBezTo>
                    <a:pt x="822" y="5515"/>
                    <a:pt x="1822" y="3880"/>
                    <a:pt x="3257" y="2679"/>
                  </a:cubicBezTo>
                  <a:cubicBezTo>
                    <a:pt x="3924" y="2079"/>
                    <a:pt x="4691" y="1579"/>
                    <a:pt x="5525" y="1212"/>
                  </a:cubicBezTo>
                  <a:cubicBezTo>
                    <a:pt x="6392" y="778"/>
                    <a:pt x="7326" y="711"/>
                    <a:pt x="8227" y="411"/>
                  </a:cubicBezTo>
                  <a:cubicBezTo>
                    <a:pt x="8460" y="378"/>
                    <a:pt x="8460" y="44"/>
                    <a:pt x="8227" y="11"/>
                  </a:cubicBezTo>
                  <a:cubicBezTo>
                    <a:pt x="8130" y="4"/>
                    <a:pt x="8033" y="0"/>
                    <a:pt x="79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6"/>
            <p:cNvSpPr/>
            <p:nvPr/>
          </p:nvSpPr>
          <p:spPr>
            <a:xfrm>
              <a:off x="3802478" y="3947738"/>
              <a:ext cx="361133" cy="111766"/>
            </a:xfrm>
            <a:custGeom>
              <a:avLst/>
              <a:gdLst/>
              <a:ahLst/>
              <a:cxnLst/>
              <a:rect l="l" t="t" r="r" b="b"/>
              <a:pathLst>
                <a:path w="10931" h="3383" extrusionOk="0">
                  <a:moveTo>
                    <a:pt x="263" y="0"/>
                  </a:moveTo>
                  <a:cubicBezTo>
                    <a:pt x="133" y="0"/>
                    <a:pt x="1" y="126"/>
                    <a:pt x="72" y="268"/>
                  </a:cubicBezTo>
                  <a:cubicBezTo>
                    <a:pt x="1296" y="2254"/>
                    <a:pt x="3603" y="3383"/>
                    <a:pt x="5852" y="3383"/>
                  </a:cubicBezTo>
                  <a:cubicBezTo>
                    <a:pt x="7834" y="3383"/>
                    <a:pt x="9770" y="2506"/>
                    <a:pt x="10880" y="569"/>
                  </a:cubicBezTo>
                  <a:cubicBezTo>
                    <a:pt x="10930" y="468"/>
                    <a:pt x="10847" y="367"/>
                    <a:pt x="10746" y="367"/>
                  </a:cubicBezTo>
                  <a:cubicBezTo>
                    <a:pt x="10714" y="367"/>
                    <a:pt x="10679" y="377"/>
                    <a:pt x="10646" y="402"/>
                  </a:cubicBezTo>
                  <a:cubicBezTo>
                    <a:pt x="9279" y="1836"/>
                    <a:pt x="7611" y="2937"/>
                    <a:pt x="5576" y="2937"/>
                  </a:cubicBezTo>
                  <a:cubicBezTo>
                    <a:pt x="3475" y="2870"/>
                    <a:pt x="1540" y="1803"/>
                    <a:pt x="406" y="68"/>
                  </a:cubicBezTo>
                  <a:cubicBezTo>
                    <a:pt x="367" y="20"/>
                    <a:pt x="315" y="0"/>
                    <a:pt x="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6"/>
            <p:cNvSpPr/>
            <p:nvPr/>
          </p:nvSpPr>
          <p:spPr>
            <a:xfrm>
              <a:off x="2777680" y="3934225"/>
              <a:ext cx="312502" cy="301665"/>
            </a:xfrm>
            <a:custGeom>
              <a:avLst/>
              <a:gdLst/>
              <a:ahLst/>
              <a:cxnLst/>
              <a:rect l="l" t="t" r="r" b="b"/>
              <a:pathLst>
                <a:path w="9459" h="9131" extrusionOk="0">
                  <a:moveTo>
                    <a:pt x="203" y="0"/>
                  </a:moveTo>
                  <a:cubicBezTo>
                    <a:pt x="100" y="0"/>
                    <a:pt x="0" y="98"/>
                    <a:pt x="68" y="210"/>
                  </a:cubicBezTo>
                  <a:cubicBezTo>
                    <a:pt x="1269" y="2779"/>
                    <a:pt x="2903" y="5114"/>
                    <a:pt x="4838" y="7149"/>
                  </a:cubicBezTo>
                  <a:cubicBezTo>
                    <a:pt x="5537" y="7871"/>
                    <a:pt x="6904" y="9131"/>
                    <a:pt x="8073" y="9131"/>
                  </a:cubicBezTo>
                  <a:cubicBezTo>
                    <a:pt x="8578" y="9131"/>
                    <a:pt x="9046" y="8896"/>
                    <a:pt x="9408" y="8283"/>
                  </a:cubicBezTo>
                  <a:cubicBezTo>
                    <a:pt x="9459" y="8156"/>
                    <a:pt x="9355" y="8048"/>
                    <a:pt x="9258" y="8048"/>
                  </a:cubicBezTo>
                  <a:cubicBezTo>
                    <a:pt x="9228" y="8048"/>
                    <a:pt x="9198" y="8059"/>
                    <a:pt x="9175" y="8083"/>
                  </a:cubicBezTo>
                  <a:cubicBezTo>
                    <a:pt x="8800" y="8457"/>
                    <a:pt x="8399" y="8612"/>
                    <a:pt x="7988" y="8612"/>
                  </a:cubicBezTo>
                  <a:cubicBezTo>
                    <a:pt x="6421" y="8612"/>
                    <a:pt x="4716" y="6352"/>
                    <a:pt x="3871" y="5347"/>
                  </a:cubicBezTo>
                  <a:cubicBezTo>
                    <a:pt x="2503" y="3713"/>
                    <a:pt x="1302" y="1945"/>
                    <a:pt x="335" y="77"/>
                  </a:cubicBezTo>
                  <a:cubicBezTo>
                    <a:pt x="302" y="23"/>
                    <a:pt x="252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6"/>
            <p:cNvSpPr/>
            <p:nvPr/>
          </p:nvSpPr>
          <p:spPr>
            <a:xfrm>
              <a:off x="3314164" y="3023009"/>
              <a:ext cx="384424" cy="110841"/>
            </a:xfrm>
            <a:custGeom>
              <a:avLst/>
              <a:gdLst/>
              <a:ahLst/>
              <a:cxnLst/>
              <a:rect l="l" t="t" r="r" b="b"/>
              <a:pathLst>
                <a:path w="11636" h="3355" extrusionOk="0">
                  <a:moveTo>
                    <a:pt x="5842" y="1"/>
                  </a:moveTo>
                  <a:cubicBezTo>
                    <a:pt x="5776" y="1"/>
                    <a:pt x="5710" y="2"/>
                    <a:pt x="5646" y="4"/>
                  </a:cubicBezTo>
                  <a:cubicBezTo>
                    <a:pt x="3411" y="104"/>
                    <a:pt x="1343" y="1238"/>
                    <a:pt x="75" y="3106"/>
                  </a:cubicBezTo>
                  <a:cubicBezTo>
                    <a:pt x="0" y="3230"/>
                    <a:pt x="130" y="3355"/>
                    <a:pt x="242" y="3355"/>
                  </a:cubicBezTo>
                  <a:cubicBezTo>
                    <a:pt x="280" y="3355"/>
                    <a:pt x="316" y="3340"/>
                    <a:pt x="342" y="3306"/>
                  </a:cubicBezTo>
                  <a:cubicBezTo>
                    <a:pt x="1643" y="1672"/>
                    <a:pt x="3544" y="671"/>
                    <a:pt x="5646" y="538"/>
                  </a:cubicBezTo>
                  <a:cubicBezTo>
                    <a:pt x="5713" y="536"/>
                    <a:pt x="5780" y="534"/>
                    <a:pt x="5847" y="534"/>
                  </a:cubicBezTo>
                  <a:cubicBezTo>
                    <a:pt x="6851" y="534"/>
                    <a:pt x="7875" y="767"/>
                    <a:pt x="8781" y="1205"/>
                  </a:cubicBezTo>
                  <a:cubicBezTo>
                    <a:pt x="9782" y="1705"/>
                    <a:pt x="10449" y="2472"/>
                    <a:pt x="11283" y="3173"/>
                  </a:cubicBezTo>
                  <a:cubicBezTo>
                    <a:pt x="11318" y="3194"/>
                    <a:pt x="11354" y="3203"/>
                    <a:pt x="11389" y="3203"/>
                  </a:cubicBezTo>
                  <a:cubicBezTo>
                    <a:pt x="11522" y="3203"/>
                    <a:pt x="11636" y="3071"/>
                    <a:pt x="11583" y="2939"/>
                  </a:cubicBezTo>
                  <a:cubicBezTo>
                    <a:pt x="10548" y="1031"/>
                    <a:pt x="7945" y="1"/>
                    <a:pt x="58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6"/>
            <p:cNvSpPr/>
            <p:nvPr/>
          </p:nvSpPr>
          <p:spPr>
            <a:xfrm>
              <a:off x="4099596" y="2832638"/>
              <a:ext cx="263672" cy="202949"/>
            </a:xfrm>
            <a:custGeom>
              <a:avLst/>
              <a:gdLst/>
              <a:ahLst/>
              <a:cxnLst/>
              <a:rect l="l" t="t" r="r" b="b"/>
              <a:pathLst>
                <a:path w="7981" h="6143" extrusionOk="0">
                  <a:moveTo>
                    <a:pt x="5543" y="1"/>
                  </a:moveTo>
                  <a:cubicBezTo>
                    <a:pt x="2711" y="1"/>
                    <a:pt x="0" y="3099"/>
                    <a:pt x="786" y="6033"/>
                  </a:cubicBezTo>
                  <a:cubicBezTo>
                    <a:pt x="801" y="6108"/>
                    <a:pt x="864" y="6142"/>
                    <a:pt x="928" y="6142"/>
                  </a:cubicBezTo>
                  <a:cubicBezTo>
                    <a:pt x="1006" y="6142"/>
                    <a:pt x="1086" y="6091"/>
                    <a:pt x="1086" y="5999"/>
                  </a:cubicBezTo>
                  <a:cubicBezTo>
                    <a:pt x="986" y="4365"/>
                    <a:pt x="1420" y="2764"/>
                    <a:pt x="2687" y="1663"/>
                  </a:cubicBezTo>
                  <a:cubicBezTo>
                    <a:pt x="3538" y="964"/>
                    <a:pt x="4474" y="714"/>
                    <a:pt x="5441" y="714"/>
                  </a:cubicBezTo>
                  <a:cubicBezTo>
                    <a:pt x="6181" y="714"/>
                    <a:pt x="6939" y="860"/>
                    <a:pt x="7691" y="1063"/>
                  </a:cubicBezTo>
                  <a:cubicBezTo>
                    <a:pt x="7704" y="1065"/>
                    <a:pt x="7717" y="1066"/>
                    <a:pt x="7729" y="1066"/>
                  </a:cubicBezTo>
                  <a:cubicBezTo>
                    <a:pt x="7903" y="1066"/>
                    <a:pt x="7980" y="856"/>
                    <a:pt x="7824" y="762"/>
                  </a:cubicBezTo>
                  <a:cubicBezTo>
                    <a:pt x="7101" y="232"/>
                    <a:pt x="6318" y="1"/>
                    <a:pt x="55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6"/>
            <p:cNvSpPr/>
            <p:nvPr/>
          </p:nvSpPr>
          <p:spPr>
            <a:xfrm rot="764059">
              <a:off x="4199797" y="-203228"/>
              <a:ext cx="1316550" cy="742719"/>
            </a:xfrm>
            <a:custGeom>
              <a:avLst/>
              <a:gdLst/>
              <a:ahLst/>
              <a:cxnLst/>
              <a:rect l="l" t="t" r="r" b="b"/>
              <a:pathLst>
                <a:path w="39850" h="22481" extrusionOk="0">
                  <a:moveTo>
                    <a:pt x="39560" y="1"/>
                  </a:moveTo>
                  <a:cubicBezTo>
                    <a:pt x="39472" y="1"/>
                    <a:pt x="39388" y="41"/>
                    <a:pt x="39349" y="132"/>
                  </a:cubicBezTo>
                  <a:cubicBezTo>
                    <a:pt x="38749" y="1533"/>
                    <a:pt x="38348" y="3001"/>
                    <a:pt x="37581" y="4368"/>
                  </a:cubicBezTo>
                  <a:cubicBezTo>
                    <a:pt x="35046" y="8805"/>
                    <a:pt x="30676" y="11874"/>
                    <a:pt x="25673" y="12774"/>
                  </a:cubicBezTo>
                  <a:cubicBezTo>
                    <a:pt x="19035" y="14075"/>
                    <a:pt x="11963" y="12607"/>
                    <a:pt x="5725" y="15843"/>
                  </a:cubicBezTo>
                  <a:cubicBezTo>
                    <a:pt x="3057" y="17211"/>
                    <a:pt x="888" y="19346"/>
                    <a:pt x="21" y="22248"/>
                  </a:cubicBezTo>
                  <a:cubicBezTo>
                    <a:pt x="1" y="22388"/>
                    <a:pt x="114" y="22481"/>
                    <a:pt x="229" y="22481"/>
                  </a:cubicBezTo>
                  <a:cubicBezTo>
                    <a:pt x="305" y="22481"/>
                    <a:pt x="382" y="22441"/>
                    <a:pt x="421" y="22348"/>
                  </a:cubicBezTo>
                  <a:cubicBezTo>
                    <a:pt x="2523" y="15843"/>
                    <a:pt x="10328" y="14342"/>
                    <a:pt x="16266" y="14075"/>
                  </a:cubicBezTo>
                  <a:cubicBezTo>
                    <a:pt x="19969" y="13942"/>
                    <a:pt x="23705" y="14008"/>
                    <a:pt x="27307" y="13074"/>
                  </a:cubicBezTo>
                  <a:cubicBezTo>
                    <a:pt x="30243" y="12274"/>
                    <a:pt x="32945" y="10773"/>
                    <a:pt x="35113" y="8638"/>
                  </a:cubicBezTo>
                  <a:cubicBezTo>
                    <a:pt x="37281" y="6503"/>
                    <a:pt x="39516" y="3368"/>
                    <a:pt x="39849" y="265"/>
                  </a:cubicBezTo>
                  <a:cubicBezTo>
                    <a:pt x="39849" y="102"/>
                    <a:pt x="39699" y="1"/>
                    <a:pt x="395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51;p18"/>
          <p:cNvGrpSpPr/>
          <p:nvPr/>
        </p:nvGrpSpPr>
        <p:grpSpPr>
          <a:xfrm rot="10800000">
            <a:off x="-126363" y="4023482"/>
            <a:ext cx="3543570" cy="2038287"/>
            <a:chOff x="-1333512" y="-1472456"/>
            <a:chExt cx="3543569" cy="2038287"/>
          </a:xfrm>
        </p:grpSpPr>
        <p:sp>
          <p:nvSpPr>
            <p:cNvPr id="252" name="Google Shape;252;p18"/>
            <p:cNvSpPr/>
            <p:nvPr/>
          </p:nvSpPr>
          <p:spPr>
            <a:xfrm flipH="1">
              <a:off x="-1079176" y="-1232725"/>
              <a:ext cx="3289232" cy="1798556"/>
            </a:xfrm>
            <a:custGeom>
              <a:avLst/>
              <a:gdLst/>
              <a:ahLst/>
              <a:cxnLst/>
              <a:rect l="l" t="t" r="r" b="b"/>
              <a:pathLst>
                <a:path w="93844" h="51314" extrusionOk="0">
                  <a:moveTo>
                    <a:pt x="1" y="1"/>
                  </a:moveTo>
                  <a:lnTo>
                    <a:pt x="1" y="50785"/>
                  </a:lnTo>
                  <a:cubicBezTo>
                    <a:pt x="1613" y="51144"/>
                    <a:pt x="3272" y="51313"/>
                    <a:pt x="4936" y="51313"/>
                  </a:cubicBezTo>
                  <a:cubicBezTo>
                    <a:pt x="8961" y="51313"/>
                    <a:pt x="13022" y="50323"/>
                    <a:pt x="16559" y="48629"/>
                  </a:cubicBezTo>
                  <a:cubicBezTo>
                    <a:pt x="23446" y="45365"/>
                    <a:pt x="28686" y="39855"/>
                    <a:pt x="33537" y="34316"/>
                  </a:cubicBezTo>
                  <a:cubicBezTo>
                    <a:pt x="36232" y="31232"/>
                    <a:pt x="39047" y="27968"/>
                    <a:pt x="43119" y="26740"/>
                  </a:cubicBezTo>
                  <a:cubicBezTo>
                    <a:pt x="44443" y="26330"/>
                    <a:pt x="45782" y="26158"/>
                    <a:pt x="47134" y="26158"/>
                  </a:cubicBezTo>
                  <a:cubicBezTo>
                    <a:pt x="52783" y="26158"/>
                    <a:pt x="58646" y="29156"/>
                    <a:pt x="64469" y="30243"/>
                  </a:cubicBezTo>
                  <a:cubicBezTo>
                    <a:pt x="65980" y="30526"/>
                    <a:pt x="67510" y="30662"/>
                    <a:pt x="69033" y="30662"/>
                  </a:cubicBezTo>
                  <a:cubicBezTo>
                    <a:pt x="77863" y="30662"/>
                    <a:pt x="86515" y="26092"/>
                    <a:pt x="90549" y="18865"/>
                  </a:cubicBezTo>
                  <a:cubicBezTo>
                    <a:pt x="93723" y="13176"/>
                    <a:pt x="93843" y="6109"/>
                    <a:pt x="91268" y="1"/>
                  </a:cubicBezTo>
                  <a:close/>
                </a:path>
              </a:pathLst>
            </a:custGeom>
            <a:solidFill>
              <a:srgbClr val="352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8"/>
            <p:cNvSpPr/>
            <p:nvPr/>
          </p:nvSpPr>
          <p:spPr>
            <a:xfrm rot="4426811">
              <a:off x="-31052" y="-555184"/>
              <a:ext cx="217146" cy="889900"/>
            </a:xfrm>
            <a:custGeom>
              <a:avLst/>
              <a:gdLst/>
              <a:ahLst/>
              <a:cxnLst/>
              <a:rect l="l" t="t" r="r" b="b"/>
              <a:pathLst>
                <a:path w="4049" h="16148" extrusionOk="0">
                  <a:moveTo>
                    <a:pt x="3467" y="1"/>
                  </a:moveTo>
                  <a:cubicBezTo>
                    <a:pt x="3390" y="1"/>
                    <a:pt x="3314" y="61"/>
                    <a:pt x="3314" y="174"/>
                  </a:cubicBezTo>
                  <a:cubicBezTo>
                    <a:pt x="3214" y="1475"/>
                    <a:pt x="3414" y="2776"/>
                    <a:pt x="3381" y="4110"/>
                  </a:cubicBezTo>
                  <a:cubicBezTo>
                    <a:pt x="3348" y="5511"/>
                    <a:pt x="3181" y="6912"/>
                    <a:pt x="2914" y="8313"/>
                  </a:cubicBezTo>
                  <a:cubicBezTo>
                    <a:pt x="2380" y="10982"/>
                    <a:pt x="1413" y="13550"/>
                    <a:pt x="45" y="15952"/>
                  </a:cubicBezTo>
                  <a:cubicBezTo>
                    <a:pt x="0" y="16065"/>
                    <a:pt x="93" y="16147"/>
                    <a:pt x="188" y="16147"/>
                  </a:cubicBezTo>
                  <a:cubicBezTo>
                    <a:pt x="234" y="16147"/>
                    <a:pt x="280" y="16129"/>
                    <a:pt x="312" y="16086"/>
                  </a:cubicBezTo>
                  <a:cubicBezTo>
                    <a:pt x="1813" y="13684"/>
                    <a:pt x="2881" y="11049"/>
                    <a:pt x="3448" y="8247"/>
                  </a:cubicBezTo>
                  <a:cubicBezTo>
                    <a:pt x="3715" y="6946"/>
                    <a:pt x="3881" y="5611"/>
                    <a:pt x="3915" y="4277"/>
                  </a:cubicBezTo>
                  <a:cubicBezTo>
                    <a:pt x="3982" y="2909"/>
                    <a:pt x="4048" y="1408"/>
                    <a:pt x="3615" y="107"/>
                  </a:cubicBezTo>
                  <a:cubicBezTo>
                    <a:pt x="3586" y="35"/>
                    <a:pt x="3526" y="1"/>
                    <a:pt x="3467" y="1"/>
                  </a:cubicBezTo>
                  <a:close/>
                </a:path>
              </a:pathLst>
            </a:custGeom>
            <a:solidFill>
              <a:srgbClr val="372D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8"/>
            <p:cNvSpPr/>
            <p:nvPr/>
          </p:nvSpPr>
          <p:spPr>
            <a:xfrm rot="-895057">
              <a:off x="-1234907" y="-1443829"/>
              <a:ext cx="328360" cy="808854"/>
            </a:xfrm>
            <a:custGeom>
              <a:avLst/>
              <a:gdLst/>
              <a:ahLst/>
              <a:cxnLst/>
              <a:rect l="l" t="t" r="r" b="b"/>
              <a:pathLst>
                <a:path w="14024" h="16868" extrusionOk="0">
                  <a:moveTo>
                    <a:pt x="13856" y="1"/>
                  </a:moveTo>
                  <a:cubicBezTo>
                    <a:pt x="13848" y="1"/>
                    <a:pt x="13839" y="2"/>
                    <a:pt x="13830" y="4"/>
                  </a:cubicBezTo>
                  <a:cubicBezTo>
                    <a:pt x="10428" y="1205"/>
                    <a:pt x="7359" y="4074"/>
                    <a:pt x="5091" y="6809"/>
                  </a:cubicBezTo>
                  <a:cubicBezTo>
                    <a:pt x="2722" y="9678"/>
                    <a:pt x="988" y="13047"/>
                    <a:pt x="21" y="16649"/>
                  </a:cubicBezTo>
                  <a:cubicBezTo>
                    <a:pt x="1" y="16788"/>
                    <a:pt x="110" y="16868"/>
                    <a:pt x="210" y="16868"/>
                  </a:cubicBezTo>
                  <a:cubicBezTo>
                    <a:pt x="278" y="16868"/>
                    <a:pt x="341" y="16831"/>
                    <a:pt x="354" y="16749"/>
                  </a:cubicBezTo>
                  <a:cubicBezTo>
                    <a:pt x="1422" y="13180"/>
                    <a:pt x="3189" y="9878"/>
                    <a:pt x="5558" y="7042"/>
                  </a:cubicBezTo>
                  <a:cubicBezTo>
                    <a:pt x="6692" y="5708"/>
                    <a:pt x="7926" y="4474"/>
                    <a:pt x="9260" y="3406"/>
                  </a:cubicBezTo>
                  <a:cubicBezTo>
                    <a:pt x="10762" y="2206"/>
                    <a:pt x="12363" y="1305"/>
                    <a:pt x="13930" y="271"/>
                  </a:cubicBezTo>
                  <a:cubicBezTo>
                    <a:pt x="14024" y="209"/>
                    <a:pt x="13972" y="1"/>
                    <a:pt x="13856" y="1"/>
                  </a:cubicBezTo>
                  <a:close/>
                </a:path>
              </a:pathLst>
            </a:custGeom>
            <a:solidFill>
              <a:srgbClr val="372D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8"/>
            <p:cNvSpPr/>
            <p:nvPr/>
          </p:nvSpPr>
          <p:spPr>
            <a:xfrm rot="6497178">
              <a:off x="1483413" y="-212274"/>
              <a:ext cx="217151" cy="889904"/>
            </a:xfrm>
            <a:custGeom>
              <a:avLst/>
              <a:gdLst/>
              <a:ahLst/>
              <a:cxnLst/>
              <a:rect l="l" t="t" r="r" b="b"/>
              <a:pathLst>
                <a:path w="4049" h="16148" extrusionOk="0">
                  <a:moveTo>
                    <a:pt x="3467" y="1"/>
                  </a:moveTo>
                  <a:cubicBezTo>
                    <a:pt x="3390" y="1"/>
                    <a:pt x="3314" y="61"/>
                    <a:pt x="3314" y="174"/>
                  </a:cubicBezTo>
                  <a:cubicBezTo>
                    <a:pt x="3214" y="1475"/>
                    <a:pt x="3414" y="2776"/>
                    <a:pt x="3381" y="4110"/>
                  </a:cubicBezTo>
                  <a:cubicBezTo>
                    <a:pt x="3348" y="5511"/>
                    <a:pt x="3181" y="6912"/>
                    <a:pt x="2914" y="8313"/>
                  </a:cubicBezTo>
                  <a:cubicBezTo>
                    <a:pt x="2380" y="10982"/>
                    <a:pt x="1413" y="13550"/>
                    <a:pt x="45" y="15952"/>
                  </a:cubicBezTo>
                  <a:cubicBezTo>
                    <a:pt x="0" y="16065"/>
                    <a:pt x="93" y="16147"/>
                    <a:pt x="188" y="16147"/>
                  </a:cubicBezTo>
                  <a:cubicBezTo>
                    <a:pt x="234" y="16147"/>
                    <a:pt x="280" y="16129"/>
                    <a:pt x="312" y="16086"/>
                  </a:cubicBezTo>
                  <a:cubicBezTo>
                    <a:pt x="1813" y="13684"/>
                    <a:pt x="2881" y="11049"/>
                    <a:pt x="3448" y="8247"/>
                  </a:cubicBezTo>
                  <a:cubicBezTo>
                    <a:pt x="3715" y="6946"/>
                    <a:pt x="3881" y="5611"/>
                    <a:pt x="3915" y="4277"/>
                  </a:cubicBezTo>
                  <a:cubicBezTo>
                    <a:pt x="3982" y="2909"/>
                    <a:pt x="4048" y="1408"/>
                    <a:pt x="3615" y="107"/>
                  </a:cubicBezTo>
                  <a:cubicBezTo>
                    <a:pt x="3586" y="35"/>
                    <a:pt x="3526" y="1"/>
                    <a:pt x="3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256;p18"/>
          <p:cNvGrpSpPr/>
          <p:nvPr/>
        </p:nvGrpSpPr>
        <p:grpSpPr>
          <a:xfrm flipH="1">
            <a:off x="5739739" y="-542918"/>
            <a:ext cx="3543570" cy="2038287"/>
            <a:chOff x="-12" y="-239731"/>
            <a:chExt cx="3543569" cy="2038287"/>
          </a:xfrm>
        </p:grpSpPr>
        <p:sp>
          <p:nvSpPr>
            <p:cNvPr id="257" name="Google Shape;257;p18"/>
            <p:cNvSpPr/>
            <p:nvPr/>
          </p:nvSpPr>
          <p:spPr>
            <a:xfrm>
              <a:off x="-12" y="0"/>
              <a:ext cx="3289232" cy="1798556"/>
            </a:xfrm>
            <a:custGeom>
              <a:avLst/>
              <a:gdLst/>
              <a:ahLst/>
              <a:cxnLst/>
              <a:rect l="l" t="t" r="r" b="b"/>
              <a:pathLst>
                <a:path w="93844" h="51314" extrusionOk="0">
                  <a:moveTo>
                    <a:pt x="1" y="1"/>
                  </a:moveTo>
                  <a:lnTo>
                    <a:pt x="1" y="50785"/>
                  </a:lnTo>
                  <a:cubicBezTo>
                    <a:pt x="1613" y="51144"/>
                    <a:pt x="3272" y="51313"/>
                    <a:pt x="4936" y="51313"/>
                  </a:cubicBezTo>
                  <a:cubicBezTo>
                    <a:pt x="8961" y="51313"/>
                    <a:pt x="13022" y="50323"/>
                    <a:pt x="16559" y="48629"/>
                  </a:cubicBezTo>
                  <a:cubicBezTo>
                    <a:pt x="23446" y="45365"/>
                    <a:pt x="28686" y="39855"/>
                    <a:pt x="33537" y="34316"/>
                  </a:cubicBezTo>
                  <a:cubicBezTo>
                    <a:pt x="36232" y="31232"/>
                    <a:pt x="39047" y="27968"/>
                    <a:pt x="43119" y="26740"/>
                  </a:cubicBezTo>
                  <a:cubicBezTo>
                    <a:pt x="44443" y="26330"/>
                    <a:pt x="45782" y="26158"/>
                    <a:pt x="47134" y="26158"/>
                  </a:cubicBezTo>
                  <a:cubicBezTo>
                    <a:pt x="52783" y="26158"/>
                    <a:pt x="58646" y="29156"/>
                    <a:pt x="64469" y="30243"/>
                  </a:cubicBezTo>
                  <a:cubicBezTo>
                    <a:pt x="65980" y="30526"/>
                    <a:pt x="67510" y="30662"/>
                    <a:pt x="69033" y="30662"/>
                  </a:cubicBezTo>
                  <a:cubicBezTo>
                    <a:pt x="77863" y="30662"/>
                    <a:pt x="86515" y="26092"/>
                    <a:pt x="90549" y="18865"/>
                  </a:cubicBezTo>
                  <a:cubicBezTo>
                    <a:pt x="93723" y="13176"/>
                    <a:pt x="93843" y="6109"/>
                    <a:pt x="91268" y="1"/>
                  </a:cubicBezTo>
                  <a:close/>
                </a:path>
              </a:pathLst>
            </a:custGeom>
            <a:solidFill>
              <a:srgbClr val="352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8"/>
            <p:cNvSpPr/>
            <p:nvPr/>
          </p:nvSpPr>
          <p:spPr>
            <a:xfrm rot="-4426811" flipH="1">
              <a:off x="2023950" y="677541"/>
              <a:ext cx="217146" cy="889900"/>
            </a:xfrm>
            <a:custGeom>
              <a:avLst/>
              <a:gdLst/>
              <a:ahLst/>
              <a:cxnLst/>
              <a:rect l="l" t="t" r="r" b="b"/>
              <a:pathLst>
                <a:path w="4049" h="16148" extrusionOk="0">
                  <a:moveTo>
                    <a:pt x="3467" y="1"/>
                  </a:moveTo>
                  <a:cubicBezTo>
                    <a:pt x="3390" y="1"/>
                    <a:pt x="3314" y="61"/>
                    <a:pt x="3314" y="174"/>
                  </a:cubicBezTo>
                  <a:cubicBezTo>
                    <a:pt x="3214" y="1475"/>
                    <a:pt x="3414" y="2776"/>
                    <a:pt x="3381" y="4110"/>
                  </a:cubicBezTo>
                  <a:cubicBezTo>
                    <a:pt x="3348" y="5511"/>
                    <a:pt x="3181" y="6912"/>
                    <a:pt x="2914" y="8313"/>
                  </a:cubicBezTo>
                  <a:cubicBezTo>
                    <a:pt x="2380" y="10982"/>
                    <a:pt x="1413" y="13550"/>
                    <a:pt x="45" y="15952"/>
                  </a:cubicBezTo>
                  <a:cubicBezTo>
                    <a:pt x="0" y="16065"/>
                    <a:pt x="93" y="16147"/>
                    <a:pt x="188" y="16147"/>
                  </a:cubicBezTo>
                  <a:cubicBezTo>
                    <a:pt x="234" y="16147"/>
                    <a:pt x="280" y="16129"/>
                    <a:pt x="312" y="16086"/>
                  </a:cubicBezTo>
                  <a:cubicBezTo>
                    <a:pt x="1813" y="13684"/>
                    <a:pt x="2881" y="11049"/>
                    <a:pt x="3448" y="8247"/>
                  </a:cubicBezTo>
                  <a:cubicBezTo>
                    <a:pt x="3715" y="6946"/>
                    <a:pt x="3881" y="5611"/>
                    <a:pt x="3915" y="4277"/>
                  </a:cubicBezTo>
                  <a:cubicBezTo>
                    <a:pt x="3982" y="2909"/>
                    <a:pt x="4048" y="1408"/>
                    <a:pt x="3615" y="107"/>
                  </a:cubicBezTo>
                  <a:cubicBezTo>
                    <a:pt x="3586" y="35"/>
                    <a:pt x="3526" y="1"/>
                    <a:pt x="3467" y="1"/>
                  </a:cubicBezTo>
                  <a:close/>
                </a:path>
              </a:pathLst>
            </a:custGeom>
            <a:solidFill>
              <a:srgbClr val="372D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8"/>
            <p:cNvSpPr/>
            <p:nvPr/>
          </p:nvSpPr>
          <p:spPr>
            <a:xfrm rot="895057" flipH="1">
              <a:off x="3116591" y="-211104"/>
              <a:ext cx="328360" cy="808854"/>
            </a:xfrm>
            <a:custGeom>
              <a:avLst/>
              <a:gdLst/>
              <a:ahLst/>
              <a:cxnLst/>
              <a:rect l="l" t="t" r="r" b="b"/>
              <a:pathLst>
                <a:path w="14024" h="16868" extrusionOk="0">
                  <a:moveTo>
                    <a:pt x="13856" y="1"/>
                  </a:moveTo>
                  <a:cubicBezTo>
                    <a:pt x="13848" y="1"/>
                    <a:pt x="13839" y="2"/>
                    <a:pt x="13830" y="4"/>
                  </a:cubicBezTo>
                  <a:cubicBezTo>
                    <a:pt x="10428" y="1205"/>
                    <a:pt x="7359" y="4074"/>
                    <a:pt x="5091" y="6809"/>
                  </a:cubicBezTo>
                  <a:cubicBezTo>
                    <a:pt x="2722" y="9678"/>
                    <a:pt x="988" y="13047"/>
                    <a:pt x="21" y="16649"/>
                  </a:cubicBezTo>
                  <a:cubicBezTo>
                    <a:pt x="1" y="16788"/>
                    <a:pt x="110" y="16868"/>
                    <a:pt x="210" y="16868"/>
                  </a:cubicBezTo>
                  <a:cubicBezTo>
                    <a:pt x="278" y="16868"/>
                    <a:pt x="341" y="16831"/>
                    <a:pt x="354" y="16749"/>
                  </a:cubicBezTo>
                  <a:cubicBezTo>
                    <a:pt x="1422" y="13180"/>
                    <a:pt x="3189" y="9878"/>
                    <a:pt x="5558" y="7042"/>
                  </a:cubicBezTo>
                  <a:cubicBezTo>
                    <a:pt x="6692" y="5708"/>
                    <a:pt x="7926" y="4474"/>
                    <a:pt x="9260" y="3406"/>
                  </a:cubicBezTo>
                  <a:cubicBezTo>
                    <a:pt x="10762" y="2206"/>
                    <a:pt x="12363" y="1305"/>
                    <a:pt x="13930" y="271"/>
                  </a:cubicBezTo>
                  <a:cubicBezTo>
                    <a:pt x="14024" y="209"/>
                    <a:pt x="13972" y="1"/>
                    <a:pt x="13856" y="1"/>
                  </a:cubicBezTo>
                  <a:close/>
                </a:path>
              </a:pathLst>
            </a:custGeom>
            <a:solidFill>
              <a:srgbClr val="372D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8"/>
            <p:cNvSpPr/>
            <p:nvPr/>
          </p:nvSpPr>
          <p:spPr>
            <a:xfrm rot="-6497178" flipH="1">
              <a:off x="509480" y="1020451"/>
              <a:ext cx="217151" cy="889904"/>
            </a:xfrm>
            <a:custGeom>
              <a:avLst/>
              <a:gdLst/>
              <a:ahLst/>
              <a:cxnLst/>
              <a:rect l="l" t="t" r="r" b="b"/>
              <a:pathLst>
                <a:path w="4049" h="16148" extrusionOk="0">
                  <a:moveTo>
                    <a:pt x="3467" y="1"/>
                  </a:moveTo>
                  <a:cubicBezTo>
                    <a:pt x="3390" y="1"/>
                    <a:pt x="3314" y="61"/>
                    <a:pt x="3314" y="174"/>
                  </a:cubicBezTo>
                  <a:cubicBezTo>
                    <a:pt x="3214" y="1475"/>
                    <a:pt x="3414" y="2776"/>
                    <a:pt x="3381" y="4110"/>
                  </a:cubicBezTo>
                  <a:cubicBezTo>
                    <a:pt x="3348" y="5511"/>
                    <a:pt x="3181" y="6912"/>
                    <a:pt x="2914" y="8313"/>
                  </a:cubicBezTo>
                  <a:cubicBezTo>
                    <a:pt x="2380" y="10982"/>
                    <a:pt x="1413" y="13550"/>
                    <a:pt x="45" y="15952"/>
                  </a:cubicBezTo>
                  <a:cubicBezTo>
                    <a:pt x="0" y="16065"/>
                    <a:pt x="93" y="16147"/>
                    <a:pt x="188" y="16147"/>
                  </a:cubicBezTo>
                  <a:cubicBezTo>
                    <a:pt x="234" y="16147"/>
                    <a:pt x="280" y="16129"/>
                    <a:pt x="312" y="16086"/>
                  </a:cubicBezTo>
                  <a:cubicBezTo>
                    <a:pt x="1813" y="13684"/>
                    <a:pt x="2881" y="11049"/>
                    <a:pt x="3448" y="8247"/>
                  </a:cubicBezTo>
                  <a:cubicBezTo>
                    <a:pt x="3715" y="6946"/>
                    <a:pt x="3881" y="5611"/>
                    <a:pt x="3915" y="4277"/>
                  </a:cubicBezTo>
                  <a:cubicBezTo>
                    <a:pt x="3982" y="2909"/>
                    <a:pt x="4048" y="1408"/>
                    <a:pt x="3615" y="107"/>
                  </a:cubicBezTo>
                  <a:cubicBezTo>
                    <a:pt x="3586" y="35"/>
                    <a:pt x="3526" y="1"/>
                    <a:pt x="3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1" name="Google Shape;261;p18"/>
          <p:cNvSpPr txBox="1">
            <a:spLocks noGrp="1"/>
          </p:cNvSpPr>
          <p:nvPr>
            <p:ph type="title"/>
          </p:nvPr>
        </p:nvSpPr>
        <p:spPr>
          <a:xfrm>
            <a:off x="877726" y="3455825"/>
            <a:ext cx="2030700" cy="4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62" name="Google Shape;262;p18"/>
          <p:cNvSpPr txBox="1">
            <a:spLocks noGrp="1"/>
          </p:cNvSpPr>
          <p:nvPr>
            <p:ph type="subTitle" idx="1"/>
          </p:nvPr>
        </p:nvSpPr>
        <p:spPr>
          <a:xfrm>
            <a:off x="877726" y="3752225"/>
            <a:ext cx="20307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18"/>
          <p:cNvSpPr txBox="1">
            <a:spLocks noGrp="1"/>
          </p:cNvSpPr>
          <p:nvPr>
            <p:ph type="title" idx="2"/>
          </p:nvPr>
        </p:nvSpPr>
        <p:spPr>
          <a:xfrm>
            <a:off x="3556652" y="3455825"/>
            <a:ext cx="2030700" cy="4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64" name="Google Shape;264;p18"/>
          <p:cNvSpPr txBox="1">
            <a:spLocks noGrp="1"/>
          </p:cNvSpPr>
          <p:nvPr>
            <p:ph type="subTitle" idx="3"/>
          </p:nvPr>
        </p:nvSpPr>
        <p:spPr>
          <a:xfrm>
            <a:off x="3556652" y="3752225"/>
            <a:ext cx="20307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18"/>
          <p:cNvSpPr txBox="1">
            <a:spLocks noGrp="1"/>
          </p:cNvSpPr>
          <p:nvPr>
            <p:ph type="title" idx="4"/>
          </p:nvPr>
        </p:nvSpPr>
        <p:spPr>
          <a:xfrm>
            <a:off x="6235576" y="3455825"/>
            <a:ext cx="2030700" cy="4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66" name="Google Shape;266;p18"/>
          <p:cNvSpPr txBox="1">
            <a:spLocks noGrp="1"/>
          </p:cNvSpPr>
          <p:nvPr>
            <p:ph type="subTitle" idx="5"/>
          </p:nvPr>
        </p:nvSpPr>
        <p:spPr>
          <a:xfrm>
            <a:off x="6235576" y="3752225"/>
            <a:ext cx="20307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18"/>
          <p:cNvSpPr txBox="1">
            <a:spLocks noGrp="1"/>
          </p:cNvSpPr>
          <p:nvPr>
            <p:ph type="title" idx="6"/>
          </p:nvPr>
        </p:nvSpPr>
        <p:spPr>
          <a:xfrm>
            <a:off x="877726" y="1842075"/>
            <a:ext cx="2030700" cy="4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68" name="Google Shape;268;p18"/>
          <p:cNvSpPr txBox="1">
            <a:spLocks noGrp="1"/>
          </p:cNvSpPr>
          <p:nvPr>
            <p:ph type="subTitle" idx="7"/>
          </p:nvPr>
        </p:nvSpPr>
        <p:spPr>
          <a:xfrm>
            <a:off x="877726" y="2138476"/>
            <a:ext cx="20307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18"/>
          <p:cNvSpPr txBox="1">
            <a:spLocks noGrp="1"/>
          </p:cNvSpPr>
          <p:nvPr>
            <p:ph type="title" idx="8"/>
          </p:nvPr>
        </p:nvSpPr>
        <p:spPr>
          <a:xfrm>
            <a:off x="3556652" y="1842075"/>
            <a:ext cx="2030700" cy="4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8"/>
          <p:cNvSpPr txBox="1">
            <a:spLocks noGrp="1"/>
          </p:cNvSpPr>
          <p:nvPr>
            <p:ph type="subTitle" idx="9"/>
          </p:nvPr>
        </p:nvSpPr>
        <p:spPr>
          <a:xfrm>
            <a:off x="3556652" y="2138476"/>
            <a:ext cx="20307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8"/>
          <p:cNvSpPr txBox="1">
            <a:spLocks noGrp="1"/>
          </p:cNvSpPr>
          <p:nvPr>
            <p:ph type="title" idx="13"/>
          </p:nvPr>
        </p:nvSpPr>
        <p:spPr>
          <a:xfrm>
            <a:off x="6235576" y="1842075"/>
            <a:ext cx="2030700" cy="4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72" name="Google Shape;272;p18"/>
          <p:cNvSpPr txBox="1">
            <a:spLocks noGrp="1"/>
          </p:cNvSpPr>
          <p:nvPr>
            <p:ph type="subTitle" idx="14"/>
          </p:nvPr>
        </p:nvSpPr>
        <p:spPr>
          <a:xfrm>
            <a:off x="6235576" y="2138476"/>
            <a:ext cx="20307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18"/>
          <p:cNvSpPr txBox="1">
            <a:spLocks noGrp="1"/>
          </p:cNvSpPr>
          <p:nvPr>
            <p:ph type="title" idx="15"/>
          </p:nvPr>
        </p:nvSpPr>
        <p:spPr>
          <a:xfrm>
            <a:off x="713226" y="445025"/>
            <a:ext cx="7674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286B0-7FAF-4B1A-84C0-B20B38787200}" type="datetimeFigureOut">
              <a:rPr lang="en-ID" smtClean="0"/>
              <a:t>30/08/21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EF172-69AA-4721-A2E7-52479849AEF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69064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371600"/>
            <a:ext cx="3360420" cy="3263503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371600"/>
            <a:ext cx="3360420" cy="3263503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C33F-8D7B-46CC-9F59-1A17976147CE}" type="datetime1">
              <a:rPr lang="en-US" smtClean="0"/>
              <a:t>8/30/21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891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5392667" y="750746"/>
            <a:ext cx="2170772" cy="2069916"/>
            <a:chOff x="5392666" y="750745"/>
            <a:chExt cx="2170771" cy="2069916"/>
          </a:xfrm>
        </p:grpSpPr>
        <p:grpSp>
          <p:nvGrpSpPr>
            <p:cNvPr id="19" name="Google Shape;19;p3"/>
            <p:cNvGrpSpPr/>
            <p:nvPr/>
          </p:nvGrpSpPr>
          <p:grpSpPr>
            <a:xfrm>
              <a:off x="5392666" y="750745"/>
              <a:ext cx="2170771" cy="2069916"/>
              <a:chOff x="4453910" y="219475"/>
              <a:chExt cx="2121966" cy="2023378"/>
            </a:xfrm>
          </p:grpSpPr>
          <p:sp>
            <p:nvSpPr>
              <p:cNvPr id="20" name="Google Shape;20;p3"/>
              <p:cNvSpPr/>
              <p:nvPr/>
            </p:nvSpPr>
            <p:spPr>
              <a:xfrm>
                <a:off x="4523013" y="377865"/>
                <a:ext cx="1973914" cy="1779425"/>
              </a:xfrm>
              <a:custGeom>
                <a:avLst/>
                <a:gdLst/>
                <a:ahLst/>
                <a:cxnLst/>
                <a:rect l="l" t="t" r="r" b="b"/>
                <a:pathLst>
                  <a:path w="60043" h="54127" extrusionOk="0">
                    <a:moveTo>
                      <a:pt x="29946" y="1"/>
                    </a:moveTo>
                    <a:cubicBezTo>
                      <a:pt x="22570" y="1"/>
                      <a:pt x="15185" y="2754"/>
                      <a:pt x="9774" y="7769"/>
                    </a:cubicBezTo>
                    <a:cubicBezTo>
                      <a:pt x="3403" y="13706"/>
                      <a:pt x="0" y="22713"/>
                      <a:pt x="1101" y="31352"/>
                    </a:cubicBezTo>
                    <a:cubicBezTo>
                      <a:pt x="2168" y="39958"/>
                      <a:pt x="7806" y="47931"/>
                      <a:pt x="15678" y="51633"/>
                    </a:cubicBezTo>
                    <a:cubicBezTo>
                      <a:pt x="19370" y="53357"/>
                      <a:pt x="23407" y="54127"/>
                      <a:pt x="27481" y="54127"/>
                    </a:cubicBezTo>
                    <a:cubicBezTo>
                      <a:pt x="31211" y="54127"/>
                      <a:pt x="34972" y="53482"/>
                      <a:pt x="38528" y="52334"/>
                    </a:cubicBezTo>
                    <a:cubicBezTo>
                      <a:pt x="44098" y="50566"/>
                      <a:pt x="49369" y="47497"/>
                      <a:pt x="53038" y="42927"/>
                    </a:cubicBezTo>
                    <a:cubicBezTo>
                      <a:pt x="59009" y="35589"/>
                      <a:pt x="60043" y="24714"/>
                      <a:pt x="56007" y="16175"/>
                    </a:cubicBezTo>
                    <a:cubicBezTo>
                      <a:pt x="51971" y="7602"/>
                      <a:pt x="43264" y="1564"/>
                      <a:pt x="33858" y="263"/>
                    </a:cubicBezTo>
                    <a:cubicBezTo>
                      <a:pt x="32561" y="87"/>
                      <a:pt x="31254" y="1"/>
                      <a:pt x="299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3"/>
              <p:cNvSpPr/>
              <p:nvPr/>
            </p:nvSpPr>
            <p:spPr>
              <a:xfrm>
                <a:off x="4652013" y="1935012"/>
                <a:ext cx="706648" cy="307842"/>
              </a:xfrm>
              <a:custGeom>
                <a:avLst/>
                <a:gdLst/>
                <a:ahLst/>
                <a:cxnLst/>
                <a:rect l="l" t="t" r="r" b="b"/>
                <a:pathLst>
                  <a:path w="21495" h="9364" extrusionOk="0">
                    <a:moveTo>
                      <a:pt x="251" y="0"/>
                    </a:moveTo>
                    <a:cubicBezTo>
                      <a:pt x="128" y="0"/>
                      <a:pt x="0" y="126"/>
                      <a:pt x="79" y="231"/>
                    </a:cubicBezTo>
                    <a:cubicBezTo>
                      <a:pt x="2547" y="3400"/>
                      <a:pt x="5816" y="5868"/>
                      <a:pt x="9552" y="7370"/>
                    </a:cubicBezTo>
                    <a:cubicBezTo>
                      <a:pt x="12152" y="8469"/>
                      <a:pt x="15332" y="9363"/>
                      <a:pt x="18349" y="9363"/>
                    </a:cubicBezTo>
                    <a:cubicBezTo>
                      <a:pt x="19358" y="9363"/>
                      <a:pt x="20349" y="9263"/>
                      <a:pt x="21294" y="9037"/>
                    </a:cubicBezTo>
                    <a:cubicBezTo>
                      <a:pt x="21494" y="8971"/>
                      <a:pt x="21428" y="8704"/>
                      <a:pt x="21227" y="8704"/>
                    </a:cubicBezTo>
                    <a:cubicBezTo>
                      <a:pt x="19293" y="8604"/>
                      <a:pt x="17358" y="8704"/>
                      <a:pt x="15423" y="8404"/>
                    </a:cubicBezTo>
                    <a:cubicBezTo>
                      <a:pt x="13522" y="8103"/>
                      <a:pt x="11654" y="7603"/>
                      <a:pt x="9886" y="6869"/>
                    </a:cubicBezTo>
                    <a:cubicBezTo>
                      <a:pt x="6217" y="5335"/>
                      <a:pt x="2948" y="3000"/>
                      <a:pt x="346" y="31"/>
                    </a:cubicBezTo>
                    <a:cubicBezTo>
                      <a:pt x="317" y="10"/>
                      <a:pt x="284" y="0"/>
                      <a:pt x="2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3"/>
              <p:cNvSpPr/>
              <p:nvPr/>
            </p:nvSpPr>
            <p:spPr>
              <a:xfrm>
                <a:off x="4517522" y="581196"/>
                <a:ext cx="255011" cy="428756"/>
              </a:xfrm>
              <a:custGeom>
                <a:avLst/>
                <a:gdLst/>
                <a:ahLst/>
                <a:cxnLst/>
                <a:rect l="l" t="t" r="r" b="b"/>
                <a:pathLst>
                  <a:path w="7757" h="13042" extrusionOk="0">
                    <a:moveTo>
                      <a:pt x="7568" y="1"/>
                    </a:moveTo>
                    <a:cubicBezTo>
                      <a:pt x="7548" y="1"/>
                      <a:pt x="7527" y="5"/>
                      <a:pt x="7506" y="16"/>
                    </a:cubicBezTo>
                    <a:cubicBezTo>
                      <a:pt x="6405" y="483"/>
                      <a:pt x="5504" y="1550"/>
                      <a:pt x="4737" y="2451"/>
                    </a:cubicBezTo>
                    <a:cubicBezTo>
                      <a:pt x="3870" y="3452"/>
                      <a:pt x="3103" y="4552"/>
                      <a:pt x="2435" y="5720"/>
                    </a:cubicBezTo>
                    <a:cubicBezTo>
                      <a:pt x="1768" y="6887"/>
                      <a:pt x="1235" y="8122"/>
                      <a:pt x="834" y="9389"/>
                    </a:cubicBezTo>
                    <a:cubicBezTo>
                      <a:pt x="467" y="10490"/>
                      <a:pt x="0" y="11824"/>
                      <a:pt x="200" y="12992"/>
                    </a:cubicBezTo>
                    <a:cubicBezTo>
                      <a:pt x="217" y="13025"/>
                      <a:pt x="242" y="13042"/>
                      <a:pt x="267" y="13042"/>
                    </a:cubicBezTo>
                    <a:cubicBezTo>
                      <a:pt x="292" y="13042"/>
                      <a:pt x="317" y="13025"/>
                      <a:pt x="334" y="12992"/>
                    </a:cubicBezTo>
                    <a:cubicBezTo>
                      <a:pt x="801" y="11958"/>
                      <a:pt x="901" y="10723"/>
                      <a:pt x="1268" y="9656"/>
                    </a:cubicBezTo>
                    <a:cubicBezTo>
                      <a:pt x="1668" y="8355"/>
                      <a:pt x="2235" y="7121"/>
                      <a:pt x="2902" y="5987"/>
                    </a:cubicBezTo>
                    <a:cubicBezTo>
                      <a:pt x="3536" y="4853"/>
                      <a:pt x="4270" y="3785"/>
                      <a:pt x="5137" y="2818"/>
                    </a:cubicBezTo>
                    <a:cubicBezTo>
                      <a:pt x="5905" y="1917"/>
                      <a:pt x="7005" y="1183"/>
                      <a:pt x="7672" y="216"/>
                    </a:cubicBezTo>
                    <a:cubicBezTo>
                      <a:pt x="7757" y="132"/>
                      <a:pt x="7676" y="1"/>
                      <a:pt x="75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3"/>
              <p:cNvSpPr/>
              <p:nvPr/>
            </p:nvSpPr>
            <p:spPr>
              <a:xfrm>
                <a:off x="4840451" y="435626"/>
                <a:ext cx="138469" cy="81793"/>
              </a:xfrm>
              <a:custGeom>
                <a:avLst/>
                <a:gdLst/>
                <a:ahLst/>
                <a:cxnLst/>
                <a:rect l="l" t="t" r="r" b="b"/>
                <a:pathLst>
                  <a:path w="4212" h="2488" extrusionOk="0">
                    <a:moveTo>
                      <a:pt x="4093" y="1"/>
                    </a:moveTo>
                    <a:cubicBezTo>
                      <a:pt x="4081" y="1"/>
                      <a:pt x="4068" y="3"/>
                      <a:pt x="4054" y="7"/>
                    </a:cubicBezTo>
                    <a:cubicBezTo>
                      <a:pt x="2686" y="541"/>
                      <a:pt x="1419" y="1442"/>
                      <a:pt x="118" y="2209"/>
                    </a:cubicBezTo>
                    <a:cubicBezTo>
                      <a:pt x="1" y="2297"/>
                      <a:pt x="89" y="2488"/>
                      <a:pt x="225" y="2488"/>
                    </a:cubicBezTo>
                    <a:cubicBezTo>
                      <a:pt x="244" y="2488"/>
                      <a:pt x="264" y="2484"/>
                      <a:pt x="285" y="2476"/>
                    </a:cubicBezTo>
                    <a:cubicBezTo>
                      <a:pt x="1585" y="1709"/>
                      <a:pt x="2986" y="1075"/>
                      <a:pt x="4154" y="141"/>
                    </a:cubicBezTo>
                    <a:cubicBezTo>
                      <a:pt x="4212" y="83"/>
                      <a:pt x="4170" y="1"/>
                      <a:pt x="40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3"/>
              <p:cNvSpPr/>
              <p:nvPr/>
            </p:nvSpPr>
            <p:spPr>
              <a:xfrm>
                <a:off x="5853847" y="1836812"/>
                <a:ext cx="467055" cy="347390"/>
              </a:xfrm>
              <a:custGeom>
                <a:avLst/>
                <a:gdLst/>
                <a:ahLst/>
                <a:cxnLst/>
                <a:rect l="l" t="t" r="r" b="b"/>
                <a:pathLst>
                  <a:path w="14207" h="10567" extrusionOk="0">
                    <a:moveTo>
                      <a:pt x="14028" y="1"/>
                    </a:moveTo>
                    <a:cubicBezTo>
                      <a:pt x="13994" y="1"/>
                      <a:pt x="13958" y="15"/>
                      <a:pt x="13924" y="49"/>
                    </a:cubicBezTo>
                    <a:cubicBezTo>
                      <a:pt x="13023" y="1083"/>
                      <a:pt x="12289" y="2284"/>
                      <a:pt x="11355" y="3318"/>
                    </a:cubicBezTo>
                    <a:cubicBezTo>
                      <a:pt x="10321" y="4419"/>
                      <a:pt x="9187" y="5453"/>
                      <a:pt x="7953" y="6387"/>
                    </a:cubicBezTo>
                    <a:cubicBezTo>
                      <a:pt x="5618" y="8122"/>
                      <a:pt x="2982" y="9423"/>
                      <a:pt x="180" y="10290"/>
                    </a:cubicBezTo>
                    <a:cubicBezTo>
                      <a:pt x="0" y="10320"/>
                      <a:pt x="36" y="10566"/>
                      <a:pt x="192" y="10566"/>
                    </a:cubicBezTo>
                    <a:cubicBezTo>
                      <a:pt x="209" y="10566"/>
                      <a:pt x="227" y="10563"/>
                      <a:pt x="247" y="10557"/>
                    </a:cubicBezTo>
                    <a:cubicBezTo>
                      <a:pt x="3149" y="9823"/>
                      <a:pt x="5918" y="8489"/>
                      <a:pt x="8320" y="6654"/>
                    </a:cubicBezTo>
                    <a:cubicBezTo>
                      <a:pt x="9454" y="5820"/>
                      <a:pt x="10488" y="4886"/>
                      <a:pt x="11455" y="3852"/>
                    </a:cubicBezTo>
                    <a:cubicBezTo>
                      <a:pt x="12456" y="2818"/>
                      <a:pt x="13590" y="1584"/>
                      <a:pt x="14157" y="249"/>
                    </a:cubicBezTo>
                    <a:cubicBezTo>
                      <a:pt x="14207" y="125"/>
                      <a:pt x="14127" y="1"/>
                      <a:pt x="140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3"/>
              <p:cNvSpPr/>
              <p:nvPr/>
            </p:nvSpPr>
            <p:spPr>
              <a:xfrm>
                <a:off x="6384215" y="1642293"/>
                <a:ext cx="69596" cy="155170"/>
              </a:xfrm>
              <a:custGeom>
                <a:avLst/>
                <a:gdLst/>
                <a:ahLst/>
                <a:cxnLst/>
                <a:rect l="l" t="t" r="r" b="b"/>
                <a:pathLst>
                  <a:path w="2117" h="4720" extrusionOk="0">
                    <a:moveTo>
                      <a:pt x="1929" y="0"/>
                    </a:moveTo>
                    <a:cubicBezTo>
                      <a:pt x="1887" y="0"/>
                      <a:pt x="1848" y="19"/>
                      <a:pt x="1827" y="62"/>
                    </a:cubicBezTo>
                    <a:cubicBezTo>
                      <a:pt x="1060" y="1463"/>
                      <a:pt x="626" y="3031"/>
                      <a:pt x="59" y="4532"/>
                    </a:cubicBezTo>
                    <a:cubicBezTo>
                      <a:pt x="1" y="4648"/>
                      <a:pt x="89" y="4719"/>
                      <a:pt x="193" y="4719"/>
                    </a:cubicBezTo>
                    <a:cubicBezTo>
                      <a:pt x="268" y="4719"/>
                      <a:pt x="351" y="4682"/>
                      <a:pt x="392" y="4599"/>
                    </a:cubicBezTo>
                    <a:cubicBezTo>
                      <a:pt x="960" y="3164"/>
                      <a:pt x="1693" y="1696"/>
                      <a:pt x="2094" y="195"/>
                    </a:cubicBezTo>
                    <a:cubicBezTo>
                      <a:pt x="2116" y="82"/>
                      <a:pt x="2017" y="0"/>
                      <a:pt x="19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3"/>
              <p:cNvSpPr/>
              <p:nvPr/>
            </p:nvSpPr>
            <p:spPr>
              <a:xfrm>
                <a:off x="6480045" y="927892"/>
                <a:ext cx="95831" cy="421786"/>
              </a:xfrm>
              <a:custGeom>
                <a:avLst/>
                <a:gdLst/>
                <a:ahLst/>
                <a:cxnLst/>
                <a:rect l="l" t="t" r="r" b="b"/>
                <a:pathLst>
                  <a:path w="2915" h="12830" extrusionOk="0">
                    <a:moveTo>
                      <a:pt x="203" y="1"/>
                    </a:moveTo>
                    <a:cubicBezTo>
                      <a:pt x="108" y="1"/>
                      <a:pt x="1" y="98"/>
                      <a:pt x="46" y="211"/>
                    </a:cubicBezTo>
                    <a:cubicBezTo>
                      <a:pt x="813" y="2112"/>
                      <a:pt x="1347" y="4114"/>
                      <a:pt x="1714" y="6182"/>
                    </a:cubicBezTo>
                    <a:cubicBezTo>
                      <a:pt x="1981" y="8317"/>
                      <a:pt x="2047" y="10518"/>
                      <a:pt x="1914" y="12686"/>
                    </a:cubicBezTo>
                    <a:cubicBezTo>
                      <a:pt x="1914" y="12778"/>
                      <a:pt x="1984" y="12829"/>
                      <a:pt x="2054" y="12829"/>
                    </a:cubicBezTo>
                    <a:cubicBezTo>
                      <a:pt x="2110" y="12829"/>
                      <a:pt x="2166" y="12795"/>
                      <a:pt x="2181" y="12720"/>
                    </a:cubicBezTo>
                    <a:cubicBezTo>
                      <a:pt x="2915" y="8550"/>
                      <a:pt x="2114" y="3880"/>
                      <a:pt x="313" y="77"/>
                    </a:cubicBezTo>
                    <a:cubicBezTo>
                      <a:pt x="291" y="23"/>
                      <a:pt x="248" y="1"/>
                      <a:pt x="2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3"/>
              <p:cNvSpPr/>
              <p:nvPr/>
            </p:nvSpPr>
            <p:spPr>
              <a:xfrm>
                <a:off x="6212083" y="556375"/>
                <a:ext cx="198203" cy="160726"/>
              </a:xfrm>
              <a:custGeom>
                <a:avLst/>
                <a:gdLst/>
                <a:ahLst/>
                <a:cxnLst/>
                <a:rect l="l" t="t" r="r" b="b"/>
                <a:pathLst>
                  <a:path w="6029" h="4889" extrusionOk="0">
                    <a:moveTo>
                      <a:pt x="196" y="1"/>
                    </a:moveTo>
                    <a:cubicBezTo>
                      <a:pt x="51" y="1"/>
                      <a:pt x="1" y="239"/>
                      <a:pt x="158" y="270"/>
                    </a:cubicBezTo>
                    <a:cubicBezTo>
                      <a:pt x="2660" y="1104"/>
                      <a:pt x="4361" y="2639"/>
                      <a:pt x="5729" y="4840"/>
                    </a:cubicBezTo>
                    <a:cubicBezTo>
                      <a:pt x="5751" y="4874"/>
                      <a:pt x="5795" y="4889"/>
                      <a:pt x="5841" y="4889"/>
                    </a:cubicBezTo>
                    <a:cubicBezTo>
                      <a:pt x="5932" y="4889"/>
                      <a:pt x="6029" y="4829"/>
                      <a:pt x="5962" y="4740"/>
                    </a:cubicBezTo>
                    <a:cubicBezTo>
                      <a:pt x="5028" y="2372"/>
                      <a:pt x="2693" y="571"/>
                      <a:pt x="225" y="4"/>
                    </a:cubicBezTo>
                    <a:cubicBezTo>
                      <a:pt x="215" y="2"/>
                      <a:pt x="205" y="1"/>
                      <a:pt x="1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3"/>
              <p:cNvSpPr/>
              <p:nvPr/>
            </p:nvSpPr>
            <p:spPr>
              <a:xfrm>
                <a:off x="5290900" y="252646"/>
                <a:ext cx="745211" cy="143894"/>
              </a:xfrm>
              <a:custGeom>
                <a:avLst/>
                <a:gdLst/>
                <a:ahLst/>
                <a:cxnLst/>
                <a:rect l="l" t="t" r="r" b="b"/>
                <a:pathLst>
                  <a:path w="22668" h="4377" extrusionOk="0">
                    <a:moveTo>
                      <a:pt x="8704" y="0"/>
                    </a:moveTo>
                    <a:cubicBezTo>
                      <a:pt x="5798" y="0"/>
                      <a:pt x="2900" y="488"/>
                      <a:pt x="126" y="1437"/>
                    </a:cubicBezTo>
                    <a:cubicBezTo>
                      <a:pt x="1" y="1468"/>
                      <a:pt x="51" y="1674"/>
                      <a:pt x="167" y="1674"/>
                    </a:cubicBezTo>
                    <a:cubicBezTo>
                      <a:pt x="175" y="1674"/>
                      <a:pt x="183" y="1673"/>
                      <a:pt x="192" y="1671"/>
                    </a:cubicBezTo>
                    <a:cubicBezTo>
                      <a:pt x="2796" y="871"/>
                      <a:pt x="5495" y="469"/>
                      <a:pt x="8193" y="469"/>
                    </a:cubicBezTo>
                    <a:cubicBezTo>
                      <a:pt x="11234" y="469"/>
                      <a:pt x="14273" y="979"/>
                      <a:pt x="17171" y="2004"/>
                    </a:cubicBezTo>
                    <a:cubicBezTo>
                      <a:pt x="19006" y="2638"/>
                      <a:pt x="20640" y="3672"/>
                      <a:pt x="22408" y="4372"/>
                    </a:cubicBezTo>
                    <a:cubicBezTo>
                      <a:pt x="22421" y="4375"/>
                      <a:pt x="22433" y="4376"/>
                      <a:pt x="22445" y="4376"/>
                    </a:cubicBezTo>
                    <a:cubicBezTo>
                      <a:pt x="22589" y="4376"/>
                      <a:pt x="22667" y="4198"/>
                      <a:pt x="22575" y="4106"/>
                    </a:cubicBezTo>
                    <a:cubicBezTo>
                      <a:pt x="21207" y="2871"/>
                      <a:pt x="19339" y="2171"/>
                      <a:pt x="17638" y="1537"/>
                    </a:cubicBezTo>
                    <a:cubicBezTo>
                      <a:pt x="15803" y="870"/>
                      <a:pt x="13869" y="436"/>
                      <a:pt x="11934" y="203"/>
                    </a:cubicBezTo>
                    <a:cubicBezTo>
                      <a:pt x="10860" y="67"/>
                      <a:pt x="9782" y="0"/>
                      <a:pt x="870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3"/>
              <p:cNvSpPr/>
              <p:nvPr/>
            </p:nvSpPr>
            <p:spPr>
              <a:xfrm>
                <a:off x="4453910" y="1231293"/>
                <a:ext cx="192713" cy="660064"/>
              </a:xfrm>
              <a:custGeom>
                <a:avLst/>
                <a:gdLst/>
                <a:ahLst/>
                <a:cxnLst/>
                <a:rect l="l" t="t" r="r" b="b"/>
                <a:pathLst>
                  <a:path w="5862" h="20078" extrusionOk="0">
                    <a:moveTo>
                      <a:pt x="1260" y="1"/>
                    </a:moveTo>
                    <a:cubicBezTo>
                      <a:pt x="1204" y="1"/>
                      <a:pt x="1149" y="38"/>
                      <a:pt x="1135" y="122"/>
                    </a:cubicBezTo>
                    <a:cubicBezTo>
                      <a:pt x="101" y="3591"/>
                      <a:pt x="1" y="7294"/>
                      <a:pt x="835" y="10829"/>
                    </a:cubicBezTo>
                    <a:cubicBezTo>
                      <a:pt x="1235" y="12564"/>
                      <a:pt x="1869" y="14265"/>
                      <a:pt x="2669" y="15833"/>
                    </a:cubicBezTo>
                    <a:cubicBezTo>
                      <a:pt x="3403" y="17267"/>
                      <a:pt x="4370" y="19102"/>
                      <a:pt x="5705" y="20036"/>
                    </a:cubicBezTo>
                    <a:cubicBezTo>
                      <a:pt x="5734" y="20065"/>
                      <a:pt x="5760" y="20077"/>
                      <a:pt x="5782" y="20077"/>
                    </a:cubicBezTo>
                    <a:cubicBezTo>
                      <a:pt x="5835" y="20077"/>
                      <a:pt x="5862" y="20007"/>
                      <a:pt x="5838" y="19936"/>
                    </a:cubicBezTo>
                    <a:cubicBezTo>
                      <a:pt x="5371" y="19235"/>
                      <a:pt x="4871" y="18535"/>
                      <a:pt x="4337" y="17868"/>
                    </a:cubicBezTo>
                    <a:cubicBezTo>
                      <a:pt x="3870" y="17167"/>
                      <a:pt x="3403" y="16433"/>
                      <a:pt x="3036" y="15666"/>
                    </a:cubicBezTo>
                    <a:cubicBezTo>
                      <a:pt x="568" y="10896"/>
                      <a:pt x="1" y="5359"/>
                      <a:pt x="1402" y="188"/>
                    </a:cubicBezTo>
                    <a:cubicBezTo>
                      <a:pt x="1421" y="72"/>
                      <a:pt x="1339" y="1"/>
                      <a:pt x="12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3"/>
              <p:cNvSpPr/>
              <p:nvPr/>
            </p:nvSpPr>
            <p:spPr>
              <a:xfrm>
                <a:off x="4640047" y="246136"/>
                <a:ext cx="444437" cy="268786"/>
              </a:xfrm>
              <a:custGeom>
                <a:avLst/>
                <a:gdLst/>
                <a:ahLst/>
                <a:cxnLst/>
                <a:rect l="l" t="t" r="r" b="b"/>
                <a:pathLst>
                  <a:path w="13519" h="8176" extrusionOk="0">
                    <a:moveTo>
                      <a:pt x="13285" y="1"/>
                    </a:moveTo>
                    <a:cubicBezTo>
                      <a:pt x="10817" y="401"/>
                      <a:pt x="8215" y="1835"/>
                      <a:pt x="6114" y="3103"/>
                    </a:cubicBezTo>
                    <a:cubicBezTo>
                      <a:pt x="3879" y="4404"/>
                      <a:pt x="1844" y="6072"/>
                      <a:pt x="76" y="8006"/>
                    </a:cubicBezTo>
                    <a:cubicBezTo>
                      <a:pt x="1" y="8081"/>
                      <a:pt x="76" y="8175"/>
                      <a:pt x="160" y="8175"/>
                    </a:cubicBezTo>
                    <a:cubicBezTo>
                      <a:pt x="189" y="8175"/>
                      <a:pt x="218" y="8165"/>
                      <a:pt x="243" y="8140"/>
                    </a:cubicBezTo>
                    <a:cubicBezTo>
                      <a:pt x="2178" y="6372"/>
                      <a:pt x="4246" y="4737"/>
                      <a:pt x="6481" y="3370"/>
                    </a:cubicBezTo>
                    <a:cubicBezTo>
                      <a:pt x="7581" y="2702"/>
                      <a:pt x="8716" y="2135"/>
                      <a:pt x="9850" y="1635"/>
                    </a:cubicBezTo>
                    <a:cubicBezTo>
                      <a:pt x="11017" y="1135"/>
                      <a:pt x="12251" y="801"/>
                      <a:pt x="13386" y="267"/>
                    </a:cubicBezTo>
                    <a:cubicBezTo>
                      <a:pt x="13519" y="201"/>
                      <a:pt x="13419" y="1"/>
                      <a:pt x="132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3"/>
              <p:cNvSpPr/>
              <p:nvPr/>
            </p:nvSpPr>
            <p:spPr>
              <a:xfrm>
                <a:off x="6019372" y="219475"/>
                <a:ext cx="370107" cy="298998"/>
              </a:xfrm>
              <a:custGeom>
                <a:avLst/>
                <a:gdLst/>
                <a:ahLst/>
                <a:cxnLst/>
                <a:rect l="l" t="t" r="r" b="b"/>
                <a:pathLst>
                  <a:path w="11258" h="9095" extrusionOk="0">
                    <a:moveTo>
                      <a:pt x="188" y="0"/>
                    </a:moveTo>
                    <a:cubicBezTo>
                      <a:pt x="37" y="0"/>
                      <a:pt x="1" y="218"/>
                      <a:pt x="149" y="278"/>
                    </a:cubicBezTo>
                    <a:cubicBezTo>
                      <a:pt x="2451" y="1045"/>
                      <a:pt x="4552" y="2213"/>
                      <a:pt x="6420" y="3780"/>
                    </a:cubicBezTo>
                    <a:cubicBezTo>
                      <a:pt x="8255" y="5281"/>
                      <a:pt x="9522" y="7116"/>
                      <a:pt x="10923" y="9017"/>
                    </a:cubicBezTo>
                    <a:cubicBezTo>
                      <a:pt x="10956" y="9072"/>
                      <a:pt x="11006" y="9094"/>
                      <a:pt x="11055" y="9094"/>
                    </a:cubicBezTo>
                    <a:cubicBezTo>
                      <a:pt x="11158" y="9094"/>
                      <a:pt x="11258" y="8997"/>
                      <a:pt x="11190" y="8884"/>
                    </a:cubicBezTo>
                    <a:cubicBezTo>
                      <a:pt x="10256" y="6682"/>
                      <a:pt x="8322" y="4748"/>
                      <a:pt x="6487" y="3280"/>
                    </a:cubicBezTo>
                    <a:cubicBezTo>
                      <a:pt x="4619" y="1812"/>
                      <a:pt x="2484" y="711"/>
                      <a:pt x="249" y="11"/>
                    </a:cubicBezTo>
                    <a:cubicBezTo>
                      <a:pt x="227" y="4"/>
                      <a:pt x="207" y="0"/>
                      <a:pt x="18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" name="Google Shape;32;p3"/>
            <p:cNvGrpSpPr/>
            <p:nvPr/>
          </p:nvGrpSpPr>
          <p:grpSpPr>
            <a:xfrm>
              <a:off x="5560715" y="1201650"/>
              <a:ext cx="1825463" cy="863298"/>
              <a:chOff x="4517522" y="581196"/>
              <a:chExt cx="1366058" cy="646036"/>
            </a:xfrm>
          </p:grpSpPr>
          <p:sp>
            <p:nvSpPr>
              <p:cNvPr id="33" name="Google Shape;33;p3"/>
              <p:cNvSpPr/>
              <p:nvPr/>
            </p:nvSpPr>
            <p:spPr>
              <a:xfrm>
                <a:off x="4517522" y="581196"/>
                <a:ext cx="255011" cy="428756"/>
              </a:xfrm>
              <a:custGeom>
                <a:avLst/>
                <a:gdLst/>
                <a:ahLst/>
                <a:cxnLst/>
                <a:rect l="l" t="t" r="r" b="b"/>
                <a:pathLst>
                  <a:path w="7757" h="13042" extrusionOk="0">
                    <a:moveTo>
                      <a:pt x="7568" y="1"/>
                    </a:moveTo>
                    <a:cubicBezTo>
                      <a:pt x="7548" y="1"/>
                      <a:pt x="7527" y="5"/>
                      <a:pt x="7506" y="16"/>
                    </a:cubicBezTo>
                    <a:cubicBezTo>
                      <a:pt x="6405" y="483"/>
                      <a:pt x="5504" y="1550"/>
                      <a:pt x="4737" y="2451"/>
                    </a:cubicBezTo>
                    <a:cubicBezTo>
                      <a:pt x="3870" y="3452"/>
                      <a:pt x="3103" y="4552"/>
                      <a:pt x="2435" y="5720"/>
                    </a:cubicBezTo>
                    <a:cubicBezTo>
                      <a:pt x="1768" y="6887"/>
                      <a:pt x="1235" y="8122"/>
                      <a:pt x="834" y="9389"/>
                    </a:cubicBezTo>
                    <a:cubicBezTo>
                      <a:pt x="467" y="10490"/>
                      <a:pt x="0" y="11824"/>
                      <a:pt x="200" y="12992"/>
                    </a:cubicBezTo>
                    <a:cubicBezTo>
                      <a:pt x="217" y="13025"/>
                      <a:pt x="242" y="13042"/>
                      <a:pt x="267" y="13042"/>
                    </a:cubicBezTo>
                    <a:cubicBezTo>
                      <a:pt x="292" y="13042"/>
                      <a:pt x="317" y="13025"/>
                      <a:pt x="334" y="12992"/>
                    </a:cubicBezTo>
                    <a:cubicBezTo>
                      <a:pt x="801" y="11958"/>
                      <a:pt x="901" y="10723"/>
                      <a:pt x="1268" y="9656"/>
                    </a:cubicBezTo>
                    <a:cubicBezTo>
                      <a:pt x="1668" y="8355"/>
                      <a:pt x="2235" y="7121"/>
                      <a:pt x="2902" y="5987"/>
                    </a:cubicBezTo>
                    <a:cubicBezTo>
                      <a:pt x="3536" y="4853"/>
                      <a:pt x="4270" y="3785"/>
                      <a:pt x="5137" y="2818"/>
                    </a:cubicBezTo>
                    <a:cubicBezTo>
                      <a:pt x="5905" y="1917"/>
                      <a:pt x="7005" y="1183"/>
                      <a:pt x="7672" y="216"/>
                    </a:cubicBezTo>
                    <a:cubicBezTo>
                      <a:pt x="7757" y="132"/>
                      <a:pt x="7676" y="1"/>
                      <a:pt x="75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3"/>
              <p:cNvSpPr/>
              <p:nvPr/>
            </p:nvSpPr>
            <p:spPr>
              <a:xfrm>
                <a:off x="5813984" y="1072062"/>
                <a:ext cx="69596" cy="155170"/>
              </a:xfrm>
              <a:custGeom>
                <a:avLst/>
                <a:gdLst/>
                <a:ahLst/>
                <a:cxnLst/>
                <a:rect l="l" t="t" r="r" b="b"/>
                <a:pathLst>
                  <a:path w="2117" h="4720" extrusionOk="0">
                    <a:moveTo>
                      <a:pt x="1929" y="0"/>
                    </a:moveTo>
                    <a:cubicBezTo>
                      <a:pt x="1887" y="0"/>
                      <a:pt x="1848" y="19"/>
                      <a:pt x="1827" y="62"/>
                    </a:cubicBezTo>
                    <a:cubicBezTo>
                      <a:pt x="1060" y="1463"/>
                      <a:pt x="626" y="3031"/>
                      <a:pt x="59" y="4532"/>
                    </a:cubicBezTo>
                    <a:cubicBezTo>
                      <a:pt x="1" y="4648"/>
                      <a:pt x="89" y="4719"/>
                      <a:pt x="193" y="4719"/>
                    </a:cubicBezTo>
                    <a:cubicBezTo>
                      <a:pt x="268" y="4719"/>
                      <a:pt x="351" y="4682"/>
                      <a:pt x="392" y="4599"/>
                    </a:cubicBezTo>
                    <a:cubicBezTo>
                      <a:pt x="960" y="3164"/>
                      <a:pt x="1693" y="1696"/>
                      <a:pt x="2094" y="195"/>
                    </a:cubicBezTo>
                    <a:cubicBezTo>
                      <a:pt x="2116" y="82"/>
                      <a:pt x="2017" y="0"/>
                      <a:pt x="19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" name="Google Shape;35;p3"/>
          <p:cNvSpPr txBox="1">
            <a:spLocks noGrp="1"/>
          </p:cNvSpPr>
          <p:nvPr>
            <p:ph type="ctrTitle"/>
          </p:nvPr>
        </p:nvSpPr>
        <p:spPr>
          <a:xfrm>
            <a:off x="4975684" y="3147875"/>
            <a:ext cx="2943900" cy="7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subTitle" idx="1"/>
          </p:nvPr>
        </p:nvSpPr>
        <p:spPr>
          <a:xfrm>
            <a:off x="5227084" y="3770513"/>
            <a:ext cx="24411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title" idx="2" hasCustomPrompt="1"/>
          </p:nvPr>
        </p:nvSpPr>
        <p:spPr>
          <a:xfrm>
            <a:off x="5256034" y="1508587"/>
            <a:ext cx="2383200" cy="888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None/>
              <a:defRPr sz="9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38" name="Google Shape;38;p3"/>
          <p:cNvGrpSpPr/>
          <p:nvPr/>
        </p:nvGrpSpPr>
        <p:grpSpPr>
          <a:xfrm>
            <a:off x="-881651" y="-767096"/>
            <a:ext cx="3570750" cy="2613192"/>
            <a:chOff x="-881652" y="-767096"/>
            <a:chExt cx="3570751" cy="2613192"/>
          </a:xfrm>
        </p:grpSpPr>
        <p:sp>
          <p:nvSpPr>
            <p:cNvPr id="39" name="Google Shape;39;p3"/>
            <p:cNvSpPr/>
            <p:nvPr/>
          </p:nvSpPr>
          <p:spPr>
            <a:xfrm rot="-655947">
              <a:off x="-740946" y="-248110"/>
              <a:ext cx="3289338" cy="1798614"/>
            </a:xfrm>
            <a:custGeom>
              <a:avLst/>
              <a:gdLst/>
              <a:ahLst/>
              <a:cxnLst/>
              <a:rect l="l" t="t" r="r" b="b"/>
              <a:pathLst>
                <a:path w="93844" h="51314" extrusionOk="0">
                  <a:moveTo>
                    <a:pt x="1" y="1"/>
                  </a:moveTo>
                  <a:lnTo>
                    <a:pt x="1" y="50785"/>
                  </a:lnTo>
                  <a:cubicBezTo>
                    <a:pt x="1613" y="51144"/>
                    <a:pt x="3272" y="51313"/>
                    <a:pt x="4936" y="51313"/>
                  </a:cubicBezTo>
                  <a:cubicBezTo>
                    <a:pt x="8961" y="51313"/>
                    <a:pt x="13022" y="50323"/>
                    <a:pt x="16559" y="48629"/>
                  </a:cubicBezTo>
                  <a:cubicBezTo>
                    <a:pt x="23446" y="45365"/>
                    <a:pt x="28686" y="39855"/>
                    <a:pt x="33537" y="34316"/>
                  </a:cubicBezTo>
                  <a:cubicBezTo>
                    <a:pt x="36232" y="31232"/>
                    <a:pt x="39047" y="27968"/>
                    <a:pt x="43119" y="26740"/>
                  </a:cubicBezTo>
                  <a:cubicBezTo>
                    <a:pt x="44443" y="26330"/>
                    <a:pt x="45782" y="26158"/>
                    <a:pt x="47134" y="26158"/>
                  </a:cubicBezTo>
                  <a:cubicBezTo>
                    <a:pt x="52783" y="26158"/>
                    <a:pt x="58646" y="29156"/>
                    <a:pt x="64469" y="30243"/>
                  </a:cubicBezTo>
                  <a:cubicBezTo>
                    <a:pt x="65980" y="30526"/>
                    <a:pt x="67510" y="30662"/>
                    <a:pt x="69033" y="30662"/>
                  </a:cubicBezTo>
                  <a:cubicBezTo>
                    <a:pt x="77863" y="30662"/>
                    <a:pt x="86515" y="26092"/>
                    <a:pt x="90549" y="18865"/>
                  </a:cubicBezTo>
                  <a:cubicBezTo>
                    <a:pt x="93723" y="13176"/>
                    <a:pt x="93843" y="6109"/>
                    <a:pt x="91268" y="1"/>
                  </a:cubicBezTo>
                  <a:close/>
                </a:path>
              </a:pathLst>
            </a:custGeom>
            <a:solidFill>
              <a:srgbClr val="352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 rot="-5082719" flipH="1">
              <a:off x="1316472" y="332901"/>
              <a:ext cx="217141" cy="889874"/>
            </a:xfrm>
            <a:custGeom>
              <a:avLst/>
              <a:gdLst/>
              <a:ahLst/>
              <a:cxnLst/>
              <a:rect l="l" t="t" r="r" b="b"/>
              <a:pathLst>
                <a:path w="4049" h="16148" extrusionOk="0">
                  <a:moveTo>
                    <a:pt x="3467" y="1"/>
                  </a:moveTo>
                  <a:cubicBezTo>
                    <a:pt x="3390" y="1"/>
                    <a:pt x="3314" y="61"/>
                    <a:pt x="3314" y="174"/>
                  </a:cubicBezTo>
                  <a:cubicBezTo>
                    <a:pt x="3214" y="1475"/>
                    <a:pt x="3414" y="2776"/>
                    <a:pt x="3381" y="4110"/>
                  </a:cubicBezTo>
                  <a:cubicBezTo>
                    <a:pt x="3348" y="5511"/>
                    <a:pt x="3181" y="6912"/>
                    <a:pt x="2914" y="8313"/>
                  </a:cubicBezTo>
                  <a:cubicBezTo>
                    <a:pt x="2380" y="10982"/>
                    <a:pt x="1413" y="13550"/>
                    <a:pt x="45" y="15952"/>
                  </a:cubicBezTo>
                  <a:cubicBezTo>
                    <a:pt x="0" y="16065"/>
                    <a:pt x="93" y="16147"/>
                    <a:pt x="188" y="16147"/>
                  </a:cubicBezTo>
                  <a:cubicBezTo>
                    <a:pt x="234" y="16147"/>
                    <a:pt x="280" y="16129"/>
                    <a:pt x="312" y="16086"/>
                  </a:cubicBezTo>
                  <a:cubicBezTo>
                    <a:pt x="1813" y="13684"/>
                    <a:pt x="2881" y="11049"/>
                    <a:pt x="3448" y="8247"/>
                  </a:cubicBezTo>
                  <a:cubicBezTo>
                    <a:pt x="3715" y="6946"/>
                    <a:pt x="3881" y="5611"/>
                    <a:pt x="3915" y="4277"/>
                  </a:cubicBezTo>
                  <a:cubicBezTo>
                    <a:pt x="3982" y="2909"/>
                    <a:pt x="4048" y="1408"/>
                    <a:pt x="3615" y="107"/>
                  </a:cubicBezTo>
                  <a:cubicBezTo>
                    <a:pt x="3586" y="35"/>
                    <a:pt x="3526" y="1"/>
                    <a:pt x="3467" y="1"/>
                  </a:cubicBezTo>
                  <a:close/>
                </a:path>
              </a:pathLst>
            </a:custGeom>
            <a:solidFill>
              <a:srgbClr val="372D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 rot="239148" flipH="1">
              <a:off x="2212068" y="-756665"/>
              <a:ext cx="328360" cy="808884"/>
            </a:xfrm>
            <a:custGeom>
              <a:avLst/>
              <a:gdLst/>
              <a:ahLst/>
              <a:cxnLst/>
              <a:rect l="l" t="t" r="r" b="b"/>
              <a:pathLst>
                <a:path w="14024" h="16868" extrusionOk="0">
                  <a:moveTo>
                    <a:pt x="13856" y="1"/>
                  </a:moveTo>
                  <a:cubicBezTo>
                    <a:pt x="13848" y="1"/>
                    <a:pt x="13839" y="2"/>
                    <a:pt x="13830" y="4"/>
                  </a:cubicBezTo>
                  <a:cubicBezTo>
                    <a:pt x="10428" y="1205"/>
                    <a:pt x="7359" y="4074"/>
                    <a:pt x="5091" y="6809"/>
                  </a:cubicBezTo>
                  <a:cubicBezTo>
                    <a:pt x="2722" y="9678"/>
                    <a:pt x="988" y="13047"/>
                    <a:pt x="21" y="16649"/>
                  </a:cubicBezTo>
                  <a:cubicBezTo>
                    <a:pt x="1" y="16788"/>
                    <a:pt x="110" y="16868"/>
                    <a:pt x="210" y="16868"/>
                  </a:cubicBezTo>
                  <a:cubicBezTo>
                    <a:pt x="278" y="16868"/>
                    <a:pt x="341" y="16831"/>
                    <a:pt x="354" y="16749"/>
                  </a:cubicBezTo>
                  <a:cubicBezTo>
                    <a:pt x="1422" y="13180"/>
                    <a:pt x="3189" y="9878"/>
                    <a:pt x="5558" y="7042"/>
                  </a:cubicBezTo>
                  <a:cubicBezTo>
                    <a:pt x="6692" y="5708"/>
                    <a:pt x="7926" y="4474"/>
                    <a:pt x="9260" y="3406"/>
                  </a:cubicBezTo>
                  <a:cubicBezTo>
                    <a:pt x="10762" y="2206"/>
                    <a:pt x="12363" y="1305"/>
                    <a:pt x="13930" y="271"/>
                  </a:cubicBezTo>
                  <a:cubicBezTo>
                    <a:pt x="14024" y="209"/>
                    <a:pt x="13972" y="1"/>
                    <a:pt x="13856" y="1"/>
                  </a:cubicBezTo>
                  <a:close/>
                </a:path>
              </a:pathLst>
            </a:custGeom>
            <a:solidFill>
              <a:srgbClr val="372D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 rot="-7152989" flipH="1">
              <a:off x="-105471" y="956766"/>
              <a:ext cx="217149" cy="889912"/>
            </a:xfrm>
            <a:custGeom>
              <a:avLst/>
              <a:gdLst/>
              <a:ahLst/>
              <a:cxnLst/>
              <a:rect l="l" t="t" r="r" b="b"/>
              <a:pathLst>
                <a:path w="4049" h="16148" extrusionOk="0">
                  <a:moveTo>
                    <a:pt x="3467" y="1"/>
                  </a:moveTo>
                  <a:cubicBezTo>
                    <a:pt x="3390" y="1"/>
                    <a:pt x="3314" y="61"/>
                    <a:pt x="3314" y="174"/>
                  </a:cubicBezTo>
                  <a:cubicBezTo>
                    <a:pt x="3214" y="1475"/>
                    <a:pt x="3414" y="2776"/>
                    <a:pt x="3381" y="4110"/>
                  </a:cubicBezTo>
                  <a:cubicBezTo>
                    <a:pt x="3348" y="5511"/>
                    <a:pt x="3181" y="6912"/>
                    <a:pt x="2914" y="8313"/>
                  </a:cubicBezTo>
                  <a:cubicBezTo>
                    <a:pt x="2380" y="10982"/>
                    <a:pt x="1413" y="13550"/>
                    <a:pt x="45" y="15952"/>
                  </a:cubicBezTo>
                  <a:cubicBezTo>
                    <a:pt x="0" y="16065"/>
                    <a:pt x="93" y="16147"/>
                    <a:pt x="188" y="16147"/>
                  </a:cubicBezTo>
                  <a:cubicBezTo>
                    <a:pt x="234" y="16147"/>
                    <a:pt x="280" y="16129"/>
                    <a:pt x="312" y="16086"/>
                  </a:cubicBezTo>
                  <a:cubicBezTo>
                    <a:pt x="1813" y="13684"/>
                    <a:pt x="2881" y="11049"/>
                    <a:pt x="3448" y="8247"/>
                  </a:cubicBezTo>
                  <a:cubicBezTo>
                    <a:pt x="3715" y="6946"/>
                    <a:pt x="3881" y="5611"/>
                    <a:pt x="3915" y="4277"/>
                  </a:cubicBezTo>
                  <a:cubicBezTo>
                    <a:pt x="3982" y="2909"/>
                    <a:pt x="4048" y="1408"/>
                    <a:pt x="3615" y="107"/>
                  </a:cubicBezTo>
                  <a:cubicBezTo>
                    <a:pt x="3586" y="35"/>
                    <a:pt x="3526" y="1"/>
                    <a:pt x="3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5"/>
          <p:cNvGrpSpPr/>
          <p:nvPr/>
        </p:nvGrpSpPr>
        <p:grpSpPr>
          <a:xfrm>
            <a:off x="2209770" y="-856717"/>
            <a:ext cx="6124784" cy="7106438"/>
            <a:chOff x="2111354" y="-1085361"/>
            <a:chExt cx="5844259" cy="7106438"/>
          </a:xfrm>
        </p:grpSpPr>
        <p:sp>
          <p:nvSpPr>
            <p:cNvPr id="58" name="Google Shape;58;p5"/>
            <p:cNvSpPr/>
            <p:nvPr/>
          </p:nvSpPr>
          <p:spPr>
            <a:xfrm rot="5400000">
              <a:off x="1457567" y="-431574"/>
              <a:ext cx="6228866" cy="4921291"/>
            </a:xfrm>
            <a:custGeom>
              <a:avLst/>
              <a:gdLst/>
              <a:ahLst/>
              <a:cxnLst/>
              <a:rect l="l" t="t" r="r" b="b"/>
              <a:pathLst>
                <a:path w="176218" h="133504" extrusionOk="0">
                  <a:moveTo>
                    <a:pt x="123068" y="1"/>
                  </a:moveTo>
                  <a:cubicBezTo>
                    <a:pt x="118818" y="8422"/>
                    <a:pt x="121918" y="19110"/>
                    <a:pt x="107929" y="19110"/>
                  </a:cubicBezTo>
                  <a:cubicBezTo>
                    <a:pt x="106249" y="19110"/>
                    <a:pt x="104323" y="18956"/>
                    <a:pt x="102108" y="18626"/>
                  </a:cubicBezTo>
                  <a:cubicBezTo>
                    <a:pt x="100816" y="18430"/>
                    <a:pt x="99586" y="18337"/>
                    <a:pt x="98411" y="18337"/>
                  </a:cubicBezTo>
                  <a:cubicBezTo>
                    <a:pt x="84298" y="18337"/>
                    <a:pt x="78094" y="31747"/>
                    <a:pt x="68751" y="41892"/>
                  </a:cubicBezTo>
                  <a:cubicBezTo>
                    <a:pt x="64155" y="46890"/>
                    <a:pt x="60854" y="47985"/>
                    <a:pt x="56978" y="47985"/>
                  </a:cubicBezTo>
                  <a:cubicBezTo>
                    <a:pt x="53956" y="47985"/>
                    <a:pt x="50584" y="47319"/>
                    <a:pt x="45978" y="47319"/>
                  </a:cubicBezTo>
                  <a:cubicBezTo>
                    <a:pt x="44638" y="47319"/>
                    <a:pt x="43193" y="47375"/>
                    <a:pt x="41622" y="47521"/>
                  </a:cubicBezTo>
                  <a:cubicBezTo>
                    <a:pt x="14673" y="50006"/>
                    <a:pt x="1" y="67912"/>
                    <a:pt x="13745" y="93154"/>
                  </a:cubicBezTo>
                  <a:cubicBezTo>
                    <a:pt x="17042" y="99208"/>
                    <a:pt x="19779" y="101309"/>
                    <a:pt x="22692" y="101309"/>
                  </a:cubicBezTo>
                  <a:cubicBezTo>
                    <a:pt x="29306" y="101309"/>
                    <a:pt x="36821" y="90471"/>
                    <a:pt x="53836" y="90471"/>
                  </a:cubicBezTo>
                  <a:cubicBezTo>
                    <a:pt x="59201" y="90471"/>
                    <a:pt x="65510" y="91548"/>
                    <a:pt x="73033" y="94382"/>
                  </a:cubicBezTo>
                  <a:cubicBezTo>
                    <a:pt x="83396" y="98291"/>
                    <a:pt x="95897" y="126852"/>
                    <a:pt x="109116" y="126852"/>
                  </a:cubicBezTo>
                  <a:cubicBezTo>
                    <a:pt x="109265" y="126852"/>
                    <a:pt x="109415" y="126848"/>
                    <a:pt x="109564" y="126841"/>
                  </a:cubicBezTo>
                  <a:cubicBezTo>
                    <a:pt x="119013" y="126388"/>
                    <a:pt x="133776" y="117268"/>
                    <a:pt x="145023" y="117268"/>
                  </a:cubicBezTo>
                  <a:cubicBezTo>
                    <a:pt x="147177" y="117268"/>
                    <a:pt x="149202" y="117603"/>
                    <a:pt x="151036" y="118397"/>
                  </a:cubicBezTo>
                  <a:cubicBezTo>
                    <a:pt x="161178" y="122794"/>
                    <a:pt x="159268" y="133503"/>
                    <a:pt x="172807" y="133503"/>
                  </a:cubicBezTo>
                  <a:cubicBezTo>
                    <a:pt x="173098" y="133503"/>
                    <a:pt x="173397" y="133498"/>
                    <a:pt x="173703" y="133488"/>
                  </a:cubicBezTo>
                  <a:cubicBezTo>
                    <a:pt x="174571" y="133458"/>
                    <a:pt x="175409" y="133398"/>
                    <a:pt x="176218" y="133309"/>
                  </a:cubicBezTo>
                  <a:lnTo>
                    <a:pt x="176218" y="31"/>
                  </a:lnTo>
                  <a:lnTo>
                    <a:pt x="123068" y="1"/>
                  </a:lnTo>
                  <a:close/>
                </a:path>
              </a:pathLst>
            </a:custGeom>
            <a:solidFill>
              <a:srgbClr val="352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5100087" y="3165550"/>
              <a:ext cx="2855527" cy="2855527"/>
            </a:xfrm>
            <a:custGeom>
              <a:avLst/>
              <a:gdLst/>
              <a:ahLst/>
              <a:cxnLst/>
              <a:rect l="l" t="t" r="r" b="b"/>
              <a:pathLst>
                <a:path w="25877" h="25877" extrusionOk="0">
                  <a:moveTo>
                    <a:pt x="12953" y="0"/>
                  </a:moveTo>
                  <a:cubicBezTo>
                    <a:pt x="5797" y="0"/>
                    <a:pt x="1" y="5797"/>
                    <a:pt x="1" y="12953"/>
                  </a:cubicBezTo>
                  <a:cubicBezTo>
                    <a:pt x="1" y="20080"/>
                    <a:pt x="5797" y="25876"/>
                    <a:pt x="12953" y="25876"/>
                  </a:cubicBezTo>
                  <a:cubicBezTo>
                    <a:pt x="20080" y="25876"/>
                    <a:pt x="25876" y="20080"/>
                    <a:pt x="25876" y="12953"/>
                  </a:cubicBezTo>
                  <a:cubicBezTo>
                    <a:pt x="25876" y="5797"/>
                    <a:pt x="20080" y="0"/>
                    <a:pt x="12953" y="0"/>
                  </a:cubicBezTo>
                  <a:close/>
                </a:path>
              </a:pathLst>
            </a:custGeom>
            <a:solidFill>
              <a:srgbClr val="352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5"/>
          <p:cNvSpPr txBox="1">
            <a:spLocks noGrp="1"/>
          </p:cNvSpPr>
          <p:nvPr>
            <p:ph type="ctrTitle"/>
          </p:nvPr>
        </p:nvSpPr>
        <p:spPr>
          <a:xfrm flipH="1">
            <a:off x="2190736" y="1861600"/>
            <a:ext cx="3771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subTitle" idx="1"/>
          </p:nvPr>
        </p:nvSpPr>
        <p:spPr>
          <a:xfrm flipH="1">
            <a:off x="3505338" y="2275950"/>
            <a:ext cx="2457300" cy="6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F3F3F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ctrTitle" idx="2"/>
          </p:nvPr>
        </p:nvSpPr>
        <p:spPr>
          <a:xfrm flipH="1">
            <a:off x="3181364" y="3165550"/>
            <a:ext cx="3771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ubTitle" idx="3"/>
          </p:nvPr>
        </p:nvSpPr>
        <p:spPr>
          <a:xfrm flipH="1">
            <a:off x="3181364" y="3579900"/>
            <a:ext cx="2457300" cy="8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F3F3F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title" idx="4"/>
          </p:nvPr>
        </p:nvSpPr>
        <p:spPr>
          <a:xfrm>
            <a:off x="713226" y="445025"/>
            <a:ext cx="7674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"/>
          <p:cNvSpPr/>
          <p:nvPr/>
        </p:nvSpPr>
        <p:spPr>
          <a:xfrm rot="8284880">
            <a:off x="8135614" y="4215688"/>
            <a:ext cx="409547" cy="627487"/>
          </a:xfrm>
          <a:custGeom>
            <a:avLst/>
            <a:gdLst/>
            <a:ahLst/>
            <a:cxnLst/>
            <a:rect l="l" t="t" r="r" b="b"/>
            <a:pathLst>
              <a:path w="14024" h="16868" extrusionOk="0">
                <a:moveTo>
                  <a:pt x="13856" y="1"/>
                </a:moveTo>
                <a:cubicBezTo>
                  <a:pt x="13848" y="1"/>
                  <a:pt x="13839" y="2"/>
                  <a:pt x="13830" y="4"/>
                </a:cubicBezTo>
                <a:cubicBezTo>
                  <a:pt x="10428" y="1205"/>
                  <a:pt x="7359" y="4074"/>
                  <a:pt x="5091" y="6809"/>
                </a:cubicBezTo>
                <a:cubicBezTo>
                  <a:pt x="2722" y="9678"/>
                  <a:pt x="988" y="13047"/>
                  <a:pt x="21" y="16649"/>
                </a:cubicBezTo>
                <a:cubicBezTo>
                  <a:pt x="1" y="16788"/>
                  <a:pt x="110" y="16868"/>
                  <a:pt x="210" y="16868"/>
                </a:cubicBezTo>
                <a:cubicBezTo>
                  <a:pt x="278" y="16868"/>
                  <a:pt x="341" y="16831"/>
                  <a:pt x="354" y="16749"/>
                </a:cubicBezTo>
                <a:cubicBezTo>
                  <a:pt x="1422" y="13180"/>
                  <a:pt x="3189" y="9878"/>
                  <a:pt x="5558" y="7042"/>
                </a:cubicBezTo>
                <a:cubicBezTo>
                  <a:pt x="6692" y="5708"/>
                  <a:pt x="7926" y="4474"/>
                  <a:pt x="9260" y="3406"/>
                </a:cubicBezTo>
                <a:cubicBezTo>
                  <a:pt x="10762" y="2206"/>
                  <a:pt x="12363" y="1305"/>
                  <a:pt x="13930" y="271"/>
                </a:cubicBezTo>
                <a:cubicBezTo>
                  <a:pt x="14024" y="209"/>
                  <a:pt x="13972" y="1"/>
                  <a:pt x="13856" y="1"/>
                </a:cubicBezTo>
                <a:close/>
              </a:path>
            </a:pathLst>
          </a:custGeom>
          <a:solidFill>
            <a:srgbClr val="372D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5"/>
          <p:cNvSpPr/>
          <p:nvPr/>
        </p:nvSpPr>
        <p:spPr>
          <a:xfrm rot="6773905">
            <a:off x="6611561" y="3162959"/>
            <a:ext cx="217926" cy="479803"/>
          </a:xfrm>
          <a:custGeom>
            <a:avLst/>
            <a:gdLst/>
            <a:ahLst/>
            <a:cxnLst/>
            <a:rect l="l" t="t" r="r" b="b"/>
            <a:pathLst>
              <a:path w="8717" h="19192" extrusionOk="0">
                <a:moveTo>
                  <a:pt x="5280" y="1"/>
                </a:moveTo>
                <a:cubicBezTo>
                  <a:pt x="5172" y="1"/>
                  <a:pt x="5058" y="98"/>
                  <a:pt x="5080" y="211"/>
                </a:cubicBezTo>
                <a:cubicBezTo>
                  <a:pt x="6181" y="3580"/>
                  <a:pt x="6548" y="6883"/>
                  <a:pt x="5648" y="10352"/>
                </a:cubicBezTo>
                <a:cubicBezTo>
                  <a:pt x="4780" y="13721"/>
                  <a:pt x="2846" y="16723"/>
                  <a:pt x="110" y="18891"/>
                </a:cubicBezTo>
                <a:cubicBezTo>
                  <a:pt x="0" y="18973"/>
                  <a:pt x="117" y="19192"/>
                  <a:pt x="254" y="19192"/>
                </a:cubicBezTo>
                <a:cubicBezTo>
                  <a:pt x="284" y="19192"/>
                  <a:pt x="314" y="19182"/>
                  <a:pt x="344" y="19158"/>
                </a:cubicBezTo>
                <a:cubicBezTo>
                  <a:pt x="5814" y="15022"/>
                  <a:pt x="8716" y="6449"/>
                  <a:pt x="5414" y="78"/>
                </a:cubicBezTo>
                <a:cubicBezTo>
                  <a:pt x="5382" y="23"/>
                  <a:pt x="5331" y="1"/>
                  <a:pt x="528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5"/>
          <p:cNvSpPr/>
          <p:nvPr/>
        </p:nvSpPr>
        <p:spPr>
          <a:xfrm rot="5400000">
            <a:off x="6038588" y="2053682"/>
            <a:ext cx="450095" cy="413945"/>
          </a:xfrm>
          <a:custGeom>
            <a:avLst/>
            <a:gdLst/>
            <a:ahLst/>
            <a:cxnLst/>
            <a:rect l="l" t="t" r="r" b="b"/>
            <a:pathLst>
              <a:path w="18492" h="11234" extrusionOk="0">
                <a:moveTo>
                  <a:pt x="16263" y="0"/>
                </a:moveTo>
                <a:cubicBezTo>
                  <a:pt x="13180" y="0"/>
                  <a:pt x="9897" y="1232"/>
                  <a:pt x="7417" y="2731"/>
                </a:cubicBezTo>
                <a:cubicBezTo>
                  <a:pt x="4248" y="4632"/>
                  <a:pt x="1313" y="7568"/>
                  <a:pt x="45" y="11070"/>
                </a:cubicBezTo>
                <a:cubicBezTo>
                  <a:pt x="0" y="11159"/>
                  <a:pt x="75" y="11233"/>
                  <a:pt x="159" y="11233"/>
                </a:cubicBezTo>
                <a:cubicBezTo>
                  <a:pt x="201" y="11233"/>
                  <a:pt x="245" y="11215"/>
                  <a:pt x="278" y="11170"/>
                </a:cubicBezTo>
                <a:cubicBezTo>
                  <a:pt x="2080" y="7868"/>
                  <a:pt x="4381" y="5066"/>
                  <a:pt x="7650" y="3131"/>
                </a:cubicBezTo>
                <a:cubicBezTo>
                  <a:pt x="9218" y="2231"/>
                  <a:pt x="10886" y="1530"/>
                  <a:pt x="12621" y="1097"/>
                </a:cubicBezTo>
                <a:cubicBezTo>
                  <a:pt x="14489" y="630"/>
                  <a:pt x="16323" y="630"/>
                  <a:pt x="18258" y="530"/>
                </a:cubicBezTo>
                <a:cubicBezTo>
                  <a:pt x="18425" y="530"/>
                  <a:pt x="18491" y="229"/>
                  <a:pt x="18291" y="196"/>
                </a:cubicBezTo>
                <a:cubicBezTo>
                  <a:pt x="17633" y="62"/>
                  <a:pt x="16953" y="0"/>
                  <a:pt x="1626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5"/>
          <p:cNvSpPr/>
          <p:nvPr/>
        </p:nvSpPr>
        <p:spPr>
          <a:xfrm rot="7103540">
            <a:off x="3377900" y="1596007"/>
            <a:ext cx="436644" cy="101675"/>
          </a:xfrm>
          <a:custGeom>
            <a:avLst/>
            <a:gdLst/>
            <a:ahLst/>
            <a:cxnLst/>
            <a:rect l="l" t="t" r="r" b="b"/>
            <a:pathLst>
              <a:path w="17466" h="4067" extrusionOk="0">
                <a:moveTo>
                  <a:pt x="7864" y="0"/>
                </a:moveTo>
                <a:cubicBezTo>
                  <a:pt x="5113" y="0"/>
                  <a:pt x="2404" y="871"/>
                  <a:pt x="138" y="2505"/>
                </a:cubicBezTo>
                <a:cubicBezTo>
                  <a:pt x="1" y="2588"/>
                  <a:pt x="90" y="2806"/>
                  <a:pt x="218" y="2806"/>
                </a:cubicBezTo>
                <a:cubicBezTo>
                  <a:pt x="246" y="2806"/>
                  <a:pt x="275" y="2796"/>
                  <a:pt x="305" y="2772"/>
                </a:cubicBezTo>
                <a:cubicBezTo>
                  <a:pt x="2543" y="1270"/>
                  <a:pt x="5171" y="496"/>
                  <a:pt x="7868" y="496"/>
                </a:cubicBezTo>
                <a:cubicBezTo>
                  <a:pt x="8226" y="496"/>
                  <a:pt x="8585" y="510"/>
                  <a:pt x="8944" y="537"/>
                </a:cubicBezTo>
                <a:cubicBezTo>
                  <a:pt x="10479" y="671"/>
                  <a:pt x="12013" y="1038"/>
                  <a:pt x="13448" y="1671"/>
                </a:cubicBezTo>
                <a:cubicBezTo>
                  <a:pt x="14849" y="2305"/>
                  <a:pt x="15849" y="3273"/>
                  <a:pt x="17117" y="4040"/>
                </a:cubicBezTo>
                <a:cubicBezTo>
                  <a:pt x="17148" y="4058"/>
                  <a:pt x="17180" y="4067"/>
                  <a:pt x="17211" y="4067"/>
                </a:cubicBezTo>
                <a:cubicBezTo>
                  <a:pt x="17348" y="4067"/>
                  <a:pt x="17465" y="3909"/>
                  <a:pt x="17384" y="3773"/>
                </a:cubicBezTo>
                <a:cubicBezTo>
                  <a:pt x="16550" y="2639"/>
                  <a:pt x="15015" y="1805"/>
                  <a:pt x="13714" y="1238"/>
                </a:cubicBezTo>
                <a:cubicBezTo>
                  <a:pt x="12313" y="604"/>
                  <a:pt x="10779" y="204"/>
                  <a:pt x="9211" y="70"/>
                </a:cubicBezTo>
                <a:cubicBezTo>
                  <a:pt x="8762" y="23"/>
                  <a:pt x="8312" y="0"/>
                  <a:pt x="7864" y="0"/>
                </a:cubicBezTo>
                <a:close/>
              </a:path>
            </a:pathLst>
          </a:custGeom>
          <a:solidFill>
            <a:srgbClr val="372D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5"/>
          <p:cNvSpPr/>
          <p:nvPr/>
        </p:nvSpPr>
        <p:spPr>
          <a:xfrm rot="7465155" flipH="1">
            <a:off x="2022524" y="5303068"/>
            <a:ext cx="804630" cy="90622"/>
          </a:xfrm>
          <a:custGeom>
            <a:avLst/>
            <a:gdLst/>
            <a:ahLst/>
            <a:cxnLst/>
            <a:rect l="l" t="t" r="r" b="b"/>
            <a:pathLst>
              <a:path w="20286" h="2531" extrusionOk="0">
                <a:moveTo>
                  <a:pt x="11057" y="0"/>
                </a:moveTo>
                <a:cubicBezTo>
                  <a:pt x="10724" y="0"/>
                  <a:pt x="10390" y="7"/>
                  <a:pt x="10057" y="20"/>
                </a:cubicBezTo>
                <a:cubicBezTo>
                  <a:pt x="6654" y="87"/>
                  <a:pt x="3319" y="821"/>
                  <a:pt x="183" y="2155"/>
                </a:cubicBezTo>
                <a:cubicBezTo>
                  <a:pt x="1" y="2246"/>
                  <a:pt x="123" y="2531"/>
                  <a:pt x="297" y="2531"/>
                </a:cubicBezTo>
                <a:cubicBezTo>
                  <a:pt x="314" y="2531"/>
                  <a:pt x="332" y="2528"/>
                  <a:pt x="350" y="2522"/>
                </a:cubicBezTo>
                <a:cubicBezTo>
                  <a:pt x="3452" y="1355"/>
                  <a:pt x="6721" y="687"/>
                  <a:pt x="10057" y="587"/>
                </a:cubicBezTo>
                <a:cubicBezTo>
                  <a:pt x="10390" y="574"/>
                  <a:pt x="10724" y="567"/>
                  <a:pt x="11057" y="567"/>
                </a:cubicBezTo>
                <a:cubicBezTo>
                  <a:pt x="12392" y="567"/>
                  <a:pt x="13726" y="674"/>
                  <a:pt x="15060" y="888"/>
                </a:cubicBezTo>
                <a:cubicBezTo>
                  <a:pt x="16695" y="1154"/>
                  <a:pt x="18229" y="1721"/>
                  <a:pt x="19864" y="1988"/>
                </a:cubicBezTo>
                <a:cubicBezTo>
                  <a:pt x="19878" y="1990"/>
                  <a:pt x="19891" y="1991"/>
                  <a:pt x="19905" y="1991"/>
                </a:cubicBezTo>
                <a:cubicBezTo>
                  <a:pt x="20147" y="1991"/>
                  <a:pt x="20285" y="1716"/>
                  <a:pt x="20064" y="1621"/>
                </a:cubicBezTo>
                <a:cubicBezTo>
                  <a:pt x="18596" y="821"/>
                  <a:pt x="16728" y="554"/>
                  <a:pt x="15060" y="320"/>
                </a:cubicBezTo>
                <a:cubicBezTo>
                  <a:pt x="13726" y="107"/>
                  <a:pt x="12392" y="0"/>
                  <a:pt x="110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/>
          <p:nvPr/>
        </p:nvSpPr>
        <p:spPr>
          <a:xfrm rot="5400000">
            <a:off x="2454663" y="4141996"/>
            <a:ext cx="544050" cy="74149"/>
          </a:xfrm>
          <a:custGeom>
            <a:avLst/>
            <a:gdLst/>
            <a:ahLst/>
            <a:cxnLst/>
            <a:rect l="l" t="t" r="r" b="b"/>
            <a:pathLst>
              <a:path w="21762" h="2966" extrusionOk="0">
                <a:moveTo>
                  <a:pt x="12528" y="0"/>
                </a:moveTo>
                <a:cubicBezTo>
                  <a:pt x="11948" y="0"/>
                  <a:pt x="11368" y="15"/>
                  <a:pt x="10787" y="45"/>
                </a:cubicBezTo>
                <a:cubicBezTo>
                  <a:pt x="7118" y="279"/>
                  <a:pt x="3515" y="1146"/>
                  <a:pt x="146" y="2647"/>
                </a:cubicBezTo>
                <a:cubicBezTo>
                  <a:pt x="1" y="2705"/>
                  <a:pt x="83" y="2966"/>
                  <a:pt x="239" y="2966"/>
                </a:cubicBezTo>
                <a:cubicBezTo>
                  <a:pt x="263" y="2966"/>
                  <a:pt x="287" y="2960"/>
                  <a:pt x="313" y="2947"/>
                </a:cubicBezTo>
                <a:cubicBezTo>
                  <a:pt x="3682" y="1546"/>
                  <a:pt x="7285" y="746"/>
                  <a:pt x="10954" y="512"/>
                </a:cubicBezTo>
                <a:cubicBezTo>
                  <a:pt x="11501" y="481"/>
                  <a:pt x="12049" y="466"/>
                  <a:pt x="12595" y="466"/>
                </a:cubicBezTo>
                <a:cubicBezTo>
                  <a:pt x="13813" y="466"/>
                  <a:pt x="15027" y="541"/>
                  <a:pt x="16224" y="679"/>
                </a:cubicBezTo>
                <a:cubicBezTo>
                  <a:pt x="18026" y="879"/>
                  <a:pt x="19760" y="1480"/>
                  <a:pt x="21561" y="1646"/>
                </a:cubicBezTo>
                <a:cubicBezTo>
                  <a:pt x="21695" y="1646"/>
                  <a:pt x="21762" y="1446"/>
                  <a:pt x="21628" y="1380"/>
                </a:cubicBezTo>
                <a:cubicBezTo>
                  <a:pt x="20127" y="646"/>
                  <a:pt x="18226" y="446"/>
                  <a:pt x="16591" y="245"/>
                </a:cubicBezTo>
                <a:cubicBezTo>
                  <a:pt x="15237" y="82"/>
                  <a:pt x="13883" y="0"/>
                  <a:pt x="12528" y="0"/>
                </a:cubicBezTo>
                <a:close/>
              </a:path>
            </a:pathLst>
          </a:custGeom>
          <a:solidFill>
            <a:srgbClr val="372D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/>
          <p:nvPr/>
        </p:nvSpPr>
        <p:spPr>
          <a:xfrm rot="6072258">
            <a:off x="6448753" y="2614892"/>
            <a:ext cx="791592" cy="413932"/>
          </a:xfrm>
          <a:custGeom>
            <a:avLst/>
            <a:gdLst/>
            <a:ahLst/>
            <a:cxnLst/>
            <a:rect l="l" t="t" r="r" b="b"/>
            <a:pathLst>
              <a:path w="31665" h="16558" extrusionOk="0">
                <a:moveTo>
                  <a:pt x="31507" y="0"/>
                </a:moveTo>
                <a:cubicBezTo>
                  <a:pt x="31430" y="0"/>
                  <a:pt x="31345" y="42"/>
                  <a:pt x="31313" y="138"/>
                </a:cubicBezTo>
                <a:cubicBezTo>
                  <a:pt x="30446" y="3274"/>
                  <a:pt x="28945" y="6042"/>
                  <a:pt x="26443" y="8210"/>
                </a:cubicBezTo>
                <a:cubicBezTo>
                  <a:pt x="23810" y="10482"/>
                  <a:pt x="20462" y="11714"/>
                  <a:pt x="17008" y="11714"/>
                </a:cubicBezTo>
                <a:cubicBezTo>
                  <a:pt x="16962" y="11714"/>
                  <a:pt x="16916" y="11713"/>
                  <a:pt x="16870" y="11713"/>
                </a:cubicBezTo>
                <a:cubicBezTo>
                  <a:pt x="16823" y="11713"/>
                  <a:pt x="16776" y="11713"/>
                  <a:pt x="16728" y="11713"/>
                </a:cubicBezTo>
                <a:cubicBezTo>
                  <a:pt x="14726" y="11713"/>
                  <a:pt x="12332" y="11465"/>
                  <a:pt x="9964" y="11465"/>
                </a:cubicBezTo>
                <a:cubicBezTo>
                  <a:pt x="5816" y="11465"/>
                  <a:pt x="1751" y="12227"/>
                  <a:pt x="24" y="16416"/>
                </a:cubicBezTo>
                <a:cubicBezTo>
                  <a:pt x="1" y="16487"/>
                  <a:pt x="94" y="16558"/>
                  <a:pt x="162" y="16558"/>
                </a:cubicBezTo>
                <a:cubicBezTo>
                  <a:pt x="191" y="16558"/>
                  <a:pt x="215" y="16546"/>
                  <a:pt x="224" y="16516"/>
                </a:cubicBezTo>
                <a:cubicBezTo>
                  <a:pt x="1659" y="13347"/>
                  <a:pt x="5295" y="12080"/>
                  <a:pt x="8530" y="11880"/>
                </a:cubicBezTo>
                <a:cubicBezTo>
                  <a:pt x="8888" y="11861"/>
                  <a:pt x="9246" y="11853"/>
                  <a:pt x="9603" y="11853"/>
                </a:cubicBezTo>
                <a:cubicBezTo>
                  <a:pt x="11993" y="11853"/>
                  <a:pt x="14382" y="12210"/>
                  <a:pt x="16762" y="12210"/>
                </a:cubicBezTo>
                <a:cubicBezTo>
                  <a:pt x="17912" y="12210"/>
                  <a:pt x="19060" y="12126"/>
                  <a:pt x="20205" y="11880"/>
                </a:cubicBezTo>
                <a:cubicBezTo>
                  <a:pt x="25709" y="10746"/>
                  <a:pt x="30980" y="5875"/>
                  <a:pt x="31647" y="138"/>
                </a:cubicBezTo>
                <a:cubicBezTo>
                  <a:pt x="31664" y="51"/>
                  <a:pt x="31591" y="0"/>
                  <a:pt x="31507" y="0"/>
                </a:cubicBezTo>
                <a:close/>
              </a:path>
            </a:pathLst>
          </a:custGeom>
          <a:solidFill>
            <a:srgbClr val="372D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7"/>
          <p:cNvSpPr txBox="1">
            <a:spLocks noGrp="1"/>
          </p:cNvSpPr>
          <p:nvPr>
            <p:ph type="body" idx="1"/>
          </p:nvPr>
        </p:nvSpPr>
        <p:spPr>
          <a:xfrm>
            <a:off x="1054650" y="2380200"/>
            <a:ext cx="2831401" cy="15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dk1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7"/>
          <p:cNvSpPr txBox="1">
            <a:spLocks noGrp="1"/>
          </p:cNvSpPr>
          <p:nvPr>
            <p:ph type="title"/>
          </p:nvPr>
        </p:nvSpPr>
        <p:spPr>
          <a:xfrm>
            <a:off x="1054651" y="1511825"/>
            <a:ext cx="3792000" cy="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8"/>
          <p:cNvGrpSpPr/>
          <p:nvPr/>
        </p:nvGrpSpPr>
        <p:grpSpPr>
          <a:xfrm>
            <a:off x="-685812" y="0"/>
            <a:ext cx="9849221" cy="5143500"/>
            <a:chOff x="-304793" y="0"/>
            <a:chExt cx="9448600" cy="5143500"/>
          </a:xfrm>
        </p:grpSpPr>
        <p:sp>
          <p:nvSpPr>
            <p:cNvPr id="84" name="Google Shape;84;p8"/>
            <p:cNvSpPr/>
            <p:nvPr/>
          </p:nvSpPr>
          <p:spPr>
            <a:xfrm>
              <a:off x="1006950" y="0"/>
              <a:ext cx="8136858" cy="5143434"/>
            </a:xfrm>
            <a:custGeom>
              <a:avLst/>
              <a:gdLst/>
              <a:ahLst/>
              <a:cxnLst/>
              <a:rect l="l" t="t" r="r" b="b"/>
              <a:pathLst>
                <a:path w="156013" h="156276" extrusionOk="0">
                  <a:moveTo>
                    <a:pt x="87163" y="0"/>
                  </a:moveTo>
                  <a:cubicBezTo>
                    <a:pt x="84361" y="5204"/>
                    <a:pt x="81492" y="10274"/>
                    <a:pt x="76355" y="12876"/>
                  </a:cubicBezTo>
                  <a:cubicBezTo>
                    <a:pt x="67182" y="17546"/>
                    <a:pt x="53372" y="12776"/>
                    <a:pt x="47535" y="21249"/>
                  </a:cubicBezTo>
                  <a:cubicBezTo>
                    <a:pt x="42298" y="28921"/>
                    <a:pt x="49269" y="40129"/>
                    <a:pt x="45200" y="48468"/>
                  </a:cubicBezTo>
                  <a:cubicBezTo>
                    <a:pt x="41697" y="55707"/>
                    <a:pt x="31723" y="57341"/>
                    <a:pt x="27087" y="63846"/>
                  </a:cubicBezTo>
                  <a:cubicBezTo>
                    <a:pt x="22817" y="69850"/>
                    <a:pt x="24185" y="77956"/>
                    <a:pt x="23985" y="85294"/>
                  </a:cubicBezTo>
                  <a:cubicBezTo>
                    <a:pt x="23651" y="96969"/>
                    <a:pt x="15178" y="101940"/>
                    <a:pt x="5805" y="106710"/>
                  </a:cubicBezTo>
                  <a:cubicBezTo>
                    <a:pt x="3370" y="107944"/>
                    <a:pt x="1002" y="109612"/>
                    <a:pt x="1" y="112214"/>
                  </a:cubicBezTo>
                  <a:cubicBezTo>
                    <a:pt x="2936" y="114015"/>
                    <a:pt x="3737" y="121187"/>
                    <a:pt x="6539" y="124289"/>
                  </a:cubicBezTo>
                  <a:cubicBezTo>
                    <a:pt x="9083" y="127141"/>
                    <a:pt x="11860" y="128223"/>
                    <a:pt x="14852" y="128223"/>
                  </a:cubicBezTo>
                  <a:cubicBezTo>
                    <a:pt x="17039" y="128223"/>
                    <a:pt x="19341" y="127645"/>
                    <a:pt x="21750" y="126757"/>
                  </a:cubicBezTo>
                  <a:cubicBezTo>
                    <a:pt x="25060" y="125520"/>
                    <a:pt x="27650" y="124660"/>
                    <a:pt x="30271" y="124660"/>
                  </a:cubicBezTo>
                  <a:cubicBezTo>
                    <a:pt x="32879" y="124660"/>
                    <a:pt x="35518" y="125512"/>
                    <a:pt x="38929" y="127691"/>
                  </a:cubicBezTo>
                  <a:cubicBezTo>
                    <a:pt x="43632" y="130694"/>
                    <a:pt x="47735" y="134663"/>
                    <a:pt x="52939" y="136665"/>
                  </a:cubicBezTo>
                  <a:cubicBezTo>
                    <a:pt x="55854" y="137785"/>
                    <a:pt x="58839" y="138206"/>
                    <a:pt x="61872" y="138206"/>
                  </a:cubicBezTo>
                  <a:cubicBezTo>
                    <a:pt x="71042" y="138206"/>
                    <a:pt x="80650" y="134357"/>
                    <a:pt x="90086" y="134357"/>
                  </a:cubicBezTo>
                  <a:cubicBezTo>
                    <a:pt x="90814" y="134357"/>
                    <a:pt x="91541" y="134380"/>
                    <a:pt x="92267" y="134430"/>
                  </a:cubicBezTo>
                  <a:cubicBezTo>
                    <a:pt x="109946" y="135664"/>
                    <a:pt x="123189" y="152076"/>
                    <a:pt x="140568" y="155578"/>
                  </a:cubicBezTo>
                  <a:cubicBezTo>
                    <a:pt x="143015" y="156042"/>
                    <a:pt x="145493" y="156276"/>
                    <a:pt x="147972" y="156276"/>
                  </a:cubicBezTo>
                  <a:cubicBezTo>
                    <a:pt x="150663" y="156276"/>
                    <a:pt x="153356" y="156000"/>
                    <a:pt x="156012" y="155445"/>
                  </a:cubicBezTo>
                  <a:lnTo>
                    <a:pt x="156012" y="0"/>
                  </a:lnTo>
                  <a:close/>
                </a:path>
              </a:pathLst>
            </a:custGeom>
            <a:solidFill>
              <a:srgbClr val="372D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>
              <a:off x="1604882" y="2843950"/>
              <a:ext cx="1700" cy="32550"/>
            </a:xfrm>
            <a:custGeom>
              <a:avLst/>
              <a:gdLst/>
              <a:ahLst/>
              <a:cxnLst/>
              <a:rect l="l" t="t" r="r" b="b"/>
              <a:pathLst>
                <a:path w="68" h="1302" extrusionOk="0">
                  <a:moveTo>
                    <a:pt x="68" y="0"/>
                  </a:moveTo>
                  <a:cubicBezTo>
                    <a:pt x="34" y="434"/>
                    <a:pt x="1" y="868"/>
                    <a:pt x="1" y="1301"/>
                  </a:cubicBezTo>
                  <a:cubicBezTo>
                    <a:pt x="34" y="1068"/>
                    <a:pt x="34" y="834"/>
                    <a:pt x="68" y="601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rgbClr val="58A3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671732" y="4462700"/>
              <a:ext cx="95925" cy="120850"/>
            </a:xfrm>
            <a:custGeom>
              <a:avLst/>
              <a:gdLst/>
              <a:ahLst/>
              <a:cxnLst/>
              <a:rect l="l" t="t" r="r" b="b"/>
              <a:pathLst>
                <a:path w="3837" h="4834" extrusionOk="0">
                  <a:moveTo>
                    <a:pt x="2226" y="0"/>
                  </a:moveTo>
                  <a:cubicBezTo>
                    <a:pt x="2152" y="0"/>
                    <a:pt x="2077" y="10"/>
                    <a:pt x="2002" y="30"/>
                  </a:cubicBezTo>
                  <a:lnTo>
                    <a:pt x="0" y="464"/>
                  </a:lnTo>
                  <a:lnTo>
                    <a:pt x="1001" y="4833"/>
                  </a:lnTo>
                  <a:lnTo>
                    <a:pt x="3002" y="4400"/>
                  </a:lnTo>
                  <a:cubicBezTo>
                    <a:pt x="3503" y="4266"/>
                    <a:pt x="3836" y="3766"/>
                    <a:pt x="3703" y="3266"/>
                  </a:cubicBezTo>
                  <a:lnTo>
                    <a:pt x="3136" y="730"/>
                  </a:lnTo>
                  <a:cubicBezTo>
                    <a:pt x="3022" y="305"/>
                    <a:pt x="2644" y="0"/>
                    <a:pt x="2226" y="0"/>
                  </a:cubicBezTo>
                  <a:close/>
                </a:path>
              </a:pathLst>
            </a:custGeom>
            <a:solidFill>
              <a:srgbClr val="6D6F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521607" y="4323325"/>
              <a:ext cx="208525" cy="526450"/>
            </a:xfrm>
            <a:custGeom>
              <a:avLst/>
              <a:gdLst/>
              <a:ahLst/>
              <a:cxnLst/>
              <a:rect l="l" t="t" r="r" b="b"/>
              <a:pathLst>
                <a:path w="8341" h="21058" extrusionOk="0">
                  <a:moveTo>
                    <a:pt x="7073" y="1"/>
                  </a:moveTo>
                  <a:lnTo>
                    <a:pt x="1" y="468"/>
                  </a:lnTo>
                  <a:lnTo>
                    <a:pt x="368" y="5905"/>
                  </a:lnTo>
                  <a:lnTo>
                    <a:pt x="1135" y="17747"/>
                  </a:lnTo>
                  <a:cubicBezTo>
                    <a:pt x="1263" y="19632"/>
                    <a:pt x="2829" y="21058"/>
                    <a:pt x="4660" y="21058"/>
                  </a:cubicBezTo>
                  <a:cubicBezTo>
                    <a:pt x="4741" y="21058"/>
                    <a:pt x="4823" y="21055"/>
                    <a:pt x="4904" y="21049"/>
                  </a:cubicBezTo>
                  <a:cubicBezTo>
                    <a:pt x="6873" y="20916"/>
                    <a:pt x="8340" y="19248"/>
                    <a:pt x="8240" y="17280"/>
                  </a:cubicBezTo>
                  <a:lnTo>
                    <a:pt x="7406" y="4771"/>
                  </a:lnTo>
                  <a:lnTo>
                    <a:pt x="70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549132" y="4705275"/>
              <a:ext cx="181000" cy="145250"/>
            </a:xfrm>
            <a:custGeom>
              <a:avLst/>
              <a:gdLst/>
              <a:ahLst/>
              <a:cxnLst/>
              <a:rect l="l" t="t" r="r" b="b"/>
              <a:pathLst>
                <a:path w="7240" h="5810" extrusionOk="0">
                  <a:moveTo>
                    <a:pt x="1" y="1"/>
                  </a:moveTo>
                  <a:lnTo>
                    <a:pt x="34" y="2469"/>
                  </a:lnTo>
                  <a:cubicBezTo>
                    <a:pt x="163" y="4374"/>
                    <a:pt x="1761" y="5810"/>
                    <a:pt x="3617" y="5810"/>
                  </a:cubicBezTo>
                  <a:cubicBezTo>
                    <a:pt x="3679" y="5810"/>
                    <a:pt x="3741" y="5808"/>
                    <a:pt x="3803" y="5805"/>
                  </a:cubicBezTo>
                  <a:cubicBezTo>
                    <a:pt x="5772" y="5671"/>
                    <a:pt x="7239" y="3970"/>
                    <a:pt x="7139" y="2002"/>
                  </a:cubicBezTo>
                  <a:lnTo>
                    <a:pt x="7006" y="468"/>
                  </a:lnTo>
                  <a:cubicBezTo>
                    <a:pt x="6689" y="2114"/>
                    <a:pt x="5230" y="3280"/>
                    <a:pt x="3571" y="3280"/>
                  </a:cubicBezTo>
                  <a:cubicBezTo>
                    <a:pt x="3482" y="3280"/>
                    <a:pt x="3393" y="3276"/>
                    <a:pt x="3303" y="3270"/>
                  </a:cubicBezTo>
                  <a:cubicBezTo>
                    <a:pt x="1535" y="3169"/>
                    <a:pt x="134" y="1768"/>
                    <a:pt x="1" y="1"/>
                  </a:cubicBezTo>
                  <a:close/>
                </a:path>
              </a:pathLst>
            </a:custGeom>
            <a:solidFill>
              <a:srgbClr val="C4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521607" y="4323325"/>
              <a:ext cx="185175" cy="153775"/>
            </a:xfrm>
            <a:custGeom>
              <a:avLst/>
              <a:gdLst/>
              <a:ahLst/>
              <a:cxnLst/>
              <a:rect l="l" t="t" r="r" b="b"/>
              <a:pathLst>
                <a:path w="7407" h="6151" extrusionOk="0">
                  <a:moveTo>
                    <a:pt x="7073" y="1"/>
                  </a:moveTo>
                  <a:lnTo>
                    <a:pt x="1" y="501"/>
                  </a:lnTo>
                  <a:lnTo>
                    <a:pt x="368" y="5905"/>
                  </a:lnTo>
                  <a:cubicBezTo>
                    <a:pt x="671" y="6069"/>
                    <a:pt x="1008" y="6150"/>
                    <a:pt x="1342" y="6150"/>
                  </a:cubicBezTo>
                  <a:cubicBezTo>
                    <a:pt x="1486" y="6150"/>
                    <a:pt x="1629" y="6135"/>
                    <a:pt x="1769" y="6105"/>
                  </a:cubicBezTo>
                  <a:lnTo>
                    <a:pt x="7406" y="4771"/>
                  </a:lnTo>
                  <a:lnTo>
                    <a:pt x="707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184707" y="3810475"/>
              <a:ext cx="794775" cy="606900"/>
            </a:xfrm>
            <a:custGeom>
              <a:avLst/>
              <a:gdLst/>
              <a:ahLst/>
              <a:cxnLst/>
              <a:rect l="l" t="t" r="r" b="b"/>
              <a:pathLst>
                <a:path w="31791" h="24276" extrusionOk="0">
                  <a:moveTo>
                    <a:pt x="24485" y="0"/>
                  </a:moveTo>
                  <a:lnTo>
                    <a:pt x="17346" y="4103"/>
                  </a:lnTo>
                  <a:lnTo>
                    <a:pt x="10208" y="8206"/>
                  </a:lnTo>
                  <a:lnTo>
                    <a:pt x="5471" y="10941"/>
                  </a:lnTo>
                  <a:cubicBezTo>
                    <a:pt x="1869" y="12209"/>
                    <a:pt x="1" y="16212"/>
                    <a:pt x="1335" y="19814"/>
                  </a:cubicBezTo>
                  <a:cubicBezTo>
                    <a:pt x="2366" y="22573"/>
                    <a:pt x="5011" y="24275"/>
                    <a:pt x="7807" y="24275"/>
                  </a:cubicBezTo>
                  <a:cubicBezTo>
                    <a:pt x="8629" y="24275"/>
                    <a:pt x="9464" y="24128"/>
                    <a:pt x="10275" y="23817"/>
                  </a:cubicBezTo>
                  <a:lnTo>
                    <a:pt x="15645" y="22750"/>
                  </a:lnTo>
                  <a:lnTo>
                    <a:pt x="23718" y="21215"/>
                  </a:lnTo>
                  <a:lnTo>
                    <a:pt x="31790" y="19648"/>
                  </a:lnTo>
                  <a:lnTo>
                    <a:pt x="24485" y="0"/>
                  </a:lnTo>
                  <a:close/>
                </a:path>
              </a:pathLst>
            </a:custGeom>
            <a:solidFill>
              <a:srgbClr val="F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176532" y="4151550"/>
              <a:ext cx="802950" cy="265375"/>
            </a:xfrm>
            <a:custGeom>
              <a:avLst/>
              <a:gdLst/>
              <a:ahLst/>
              <a:cxnLst/>
              <a:rect l="l" t="t" r="r" b="b"/>
              <a:pathLst>
                <a:path w="32118" h="10615" extrusionOk="0">
                  <a:moveTo>
                    <a:pt x="29882" y="0"/>
                  </a:moveTo>
                  <a:lnTo>
                    <a:pt x="11002" y="7039"/>
                  </a:lnTo>
                  <a:cubicBezTo>
                    <a:pt x="10210" y="7335"/>
                    <a:pt x="9398" y="7475"/>
                    <a:pt x="8600" y="7475"/>
                  </a:cubicBezTo>
                  <a:cubicBezTo>
                    <a:pt x="5802" y="7475"/>
                    <a:pt x="3175" y="5754"/>
                    <a:pt x="2162" y="3002"/>
                  </a:cubicBezTo>
                  <a:cubicBezTo>
                    <a:pt x="1962" y="2469"/>
                    <a:pt x="1829" y="1902"/>
                    <a:pt x="1762" y="1335"/>
                  </a:cubicBezTo>
                  <a:lnTo>
                    <a:pt x="1762" y="1335"/>
                  </a:lnTo>
                  <a:cubicBezTo>
                    <a:pt x="0" y="6023"/>
                    <a:pt x="3636" y="10615"/>
                    <a:pt x="8175" y="10615"/>
                  </a:cubicBezTo>
                  <a:cubicBezTo>
                    <a:pt x="8964" y="10615"/>
                    <a:pt x="9781" y="10476"/>
                    <a:pt x="10602" y="10174"/>
                  </a:cubicBezTo>
                  <a:lnTo>
                    <a:pt x="32117" y="6038"/>
                  </a:lnTo>
                  <a:lnTo>
                    <a:pt x="29882" y="0"/>
                  </a:lnTo>
                  <a:close/>
                </a:path>
              </a:pathLst>
            </a:custGeom>
            <a:solidFill>
              <a:srgbClr val="F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355657" y="3873025"/>
              <a:ext cx="455350" cy="555100"/>
            </a:xfrm>
            <a:custGeom>
              <a:avLst/>
              <a:gdLst/>
              <a:ahLst/>
              <a:cxnLst/>
              <a:rect l="l" t="t" r="r" b="b"/>
              <a:pathLst>
                <a:path w="18214" h="22204" extrusionOk="0">
                  <a:moveTo>
                    <a:pt x="10875" y="0"/>
                  </a:moveTo>
                  <a:lnTo>
                    <a:pt x="1302" y="5004"/>
                  </a:lnTo>
                  <a:cubicBezTo>
                    <a:pt x="401" y="5471"/>
                    <a:pt x="1" y="6538"/>
                    <a:pt x="334" y="7505"/>
                  </a:cubicBezTo>
                  <a:lnTo>
                    <a:pt x="5305" y="20882"/>
                  </a:lnTo>
                  <a:cubicBezTo>
                    <a:pt x="5614" y="21697"/>
                    <a:pt x="6373" y="22204"/>
                    <a:pt x="7202" y="22204"/>
                  </a:cubicBezTo>
                  <a:cubicBezTo>
                    <a:pt x="7358" y="22204"/>
                    <a:pt x="7515" y="22186"/>
                    <a:pt x="7673" y="22149"/>
                  </a:cubicBezTo>
                  <a:lnTo>
                    <a:pt x="18214" y="19681"/>
                  </a:lnTo>
                  <a:lnTo>
                    <a:pt x="108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8"/>
            <p:cNvSpPr/>
            <p:nvPr/>
          </p:nvSpPr>
          <p:spPr>
            <a:xfrm>
              <a:off x="357332" y="4007275"/>
              <a:ext cx="453675" cy="420850"/>
            </a:xfrm>
            <a:custGeom>
              <a:avLst/>
              <a:gdLst/>
              <a:ahLst/>
              <a:cxnLst/>
              <a:rect l="l" t="t" r="r" b="b"/>
              <a:pathLst>
                <a:path w="18147" h="16834" extrusionOk="0">
                  <a:moveTo>
                    <a:pt x="734" y="1"/>
                  </a:moveTo>
                  <a:cubicBezTo>
                    <a:pt x="167" y="534"/>
                    <a:pt x="1" y="1402"/>
                    <a:pt x="267" y="2135"/>
                  </a:cubicBezTo>
                  <a:lnTo>
                    <a:pt x="5238" y="15512"/>
                  </a:lnTo>
                  <a:cubicBezTo>
                    <a:pt x="5547" y="16327"/>
                    <a:pt x="6306" y="16834"/>
                    <a:pt x="7135" y="16834"/>
                  </a:cubicBezTo>
                  <a:cubicBezTo>
                    <a:pt x="7291" y="16834"/>
                    <a:pt x="7448" y="16816"/>
                    <a:pt x="7606" y="16779"/>
                  </a:cubicBezTo>
                  <a:lnTo>
                    <a:pt x="18147" y="14311"/>
                  </a:lnTo>
                  <a:lnTo>
                    <a:pt x="16946" y="11108"/>
                  </a:lnTo>
                  <a:lnTo>
                    <a:pt x="7606" y="13310"/>
                  </a:lnTo>
                  <a:cubicBezTo>
                    <a:pt x="7454" y="13346"/>
                    <a:pt x="7302" y="13363"/>
                    <a:pt x="7152" y="13363"/>
                  </a:cubicBezTo>
                  <a:cubicBezTo>
                    <a:pt x="6316" y="13363"/>
                    <a:pt x="5549" y="12834"/>
                    <a:pt x="5238" y="12042"/>
                  </a:cubicBezTo>
                  <a:lnTo>
                    <a:pt x="7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8"/>
            <p:cNvSpPr/>
            <p:nvPr/>
          </p:nvSpPr>
          <p:spPr>
            <a:xfrm>
              <a:off x="627532" y="3497750"/>
              <a:ext cx="819775" cy="867300"/>
            </a:xfrm>
            <a:custGeom>
              <a:avLst/>
              <a:gdLst/>
              <a:ahLst/>
              <a:cxnLst/>
              <a:rect l="l" t="t" r="r" b="b"/>
              <a:pathLst>
                <a:path w="32791" h="34692" extrusionOk="0">
                  <a:moveTo>
                    <a:pt x="20682" y="0"/>
                  </a:moveTo>
                  <a:lnTo>
                    <a:pt x="0" y="15011"/>
                  </a:lnTo>
                  <a:lnTo>
                    <a:pt x="3670" y="24851"/>
                  </a:lnTo>
                  <a:lnTo>
                    <a:pt x="7339" y="34692"/>
                  </a:lnTo>
                  <a:lnTo>
                    <a:pt x="32790" y="32524"/>
                  </a:lnTo>
                  <a:lnTo>
                    <a:pt x="20682" y="0"/>
                  </a:lnTo>
                  <a:close/>
                </a:path>
              </a:pathLst>
            </a:custGeom>
            <a:solidFill>
              <a:srgbClr val="F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8"/>
            <p:cNvSpPr/>
            <p:nvPr/>
          </p:nvSpPr>
          <p:spPr>
            <a:xfrm>
              <a:off x="765957" y="4126525"/>
              <a:ext cx="681350" cy="238525"/>
            </a:xfrm>
            <a:custGeom>
              <a:avLst/>
              <a:gdLst/>
              <a:ahLst/>
              <a:cxnLst/>
              <a:rect l="l" t="t" r="r" b="b"/>
              <a:pathLst>
                <a:path w="27254" h="9541" extrusionOk="0">
                  <a:moveTo>
                    <a:pt x="24485" y="1"/>
                  </a:moveTo>
                  <a:lnTo>
                    <a:pt x="1" y="4704"/>
                  </a:lnTo>
                  <a:lnTo>
                    <a:pt x="1802" y="9541"/>
                  </a:lnTo>
                  <a:lnTo>
                    <a:pt x="27253" y="7373"/>
                  </a:lnTo>
                  <a:lnTo>
                    <a:pt x="24485" y="1"/>
                  </a:lnTo>
                  <a:close/>
                </a:path>
              </a:pathLst>
            </a:custGeom>
            <a:solidFill>
              <a:srgbClr val="F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8"/>
            <p:cNvSpPr/>
            <p:nvPr/>
          </p:nvSpPr>
          <p:spPr>
            <a:xfrm>
              <a:off x="1076182" y="3447850"/>
              <a:ext cx="391975" cy="930750"/>
            </a:xfrm>
            <a:custGeom>
              <a:avLst/>
              <a:gdLst/>
              <a:ahLst/>
              <a:cxnLst/>
              <a:rect l="l" t="t" r="r" b="b"/>
              <a:pathLst>
                <a:path w="15679" h="37230" extrusionOk="0">
                  <a:moveTo>
                    <a:pt x="1349" y="0"/>
                  </a:moveTo>
                  <a:cubicBezTo>
                    <a:pt x="1221" y="0"/>
                    <a:pt x="1092" y="20"/>
                    <a:pt x="968" y="62"/>
                  </a:cubicBezTo>
                  <a:cubicBezTo>
                    <a:pt x="334" y="295"/>
                    <a:pt x="0" y="996"/>
                    <a:pt x="234" y="1629"/>
                  </a:cubicBezTo>
                  <a:lnTo>
                    <a:pt x="13177" y="36454"/>
                  </a:lnTo>
                  <a:cubicBezTo>
                    <a:pt x="13359" y="36924"/>
                    <a:pt x="13827" y="37230"/>
                    <a:pt x="14325" y="37230"/>
                  </a:cubicBezTo>
                  <a:cubicBezTo>
                    <a:pt x="14464" y="37230"/>
                    <a:pt x="14606" y="37206"/>
                    <a:pt x="14744" y="37155"/>
                  </a:cubicBezTo>
                  <a:cubicBezTo>
                    <a:pt x="15378" y="36921"/>
                    <a:pt x="15678" y="36221"/>
                    <a:pt x="15445" y="35587"/>
                  </a:cubicBezTo>
                  <a:lnTo>
                    <a:pt x="2502" y="795"/>
                  </a:lnTo>
                  <a:cubicBezTo>
                    <a:pt x="2317" y="293"/>
                    <a:pt x="1838" y="0"/>
                    <a:pt x="1349" y="0"/>
                  </a:cubicBezTo>
                  <a:close/>
                </a:path>
              </a:pathLst>
            </a:custGeom>
            <a:solidFill>
              <a:srgbClr val="6D6F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8"/>
            <p:cNvSpPr/>
            <p:nvPr/>
          </p:nvSpPr>
          <p:spPr>
            <a:xfrm>
              <a:off x="1079507" y="3474400"/>
              <a:ext cx="392725" cy="906150"/>
            </a:xfrm>
            <a:custGeom>
              <a:avLst/>
              <a:gdLst/>
              <a:ahLst/>
              <a:cxnLst/>
              <a:rect l="l" t="t" r="r" b="b"/>
              <a:pathLst>
                <a:path w="15709" h="36246" extrusionOk="0">
                  <a:moveTo>
                    <a:pt x="34" y="0"/>
                  </a:moveTo>
                  <a:lnTo>
                    <a:pt x="34" y="0"/>
                  </a:lnTo>
                  <a:cubicBezTo>
                    <a:pt x="1" y="200"/>
                    <a:pt x="34" y="401"/>
                    <a:pt x="101" y="567"/>
                  </a:cubicBezTo>
                  <a:lnTo>
                    <a:pt x="13010" y="35392"/>
                  </a:lnTo>
                  <a:cubicBezTo>
                    <a:pt x="13198" y="35992"/>
                    <a:pt x="13656" y="36245"/>
                    <a:pt x="14124" y="36245"/>
                  </a:cubicBezTo>
                  <a:cubicBezTo>
                    <a:pt x="14904" y="36245"/>
                    <a:pt x="15708" y="35539"/>
                    <a:pt x="15312" y="34558"/>
                  </a:cubicBezTo>
                  <a:lnTo>
                    <a:pt x="15312" y="34525"/>
                  </a:lnTo>
                  <a:lnTo>
                    <a:pt x="14678" y="32790"/>
                  </a:lnTo>
                  <a:cubicBezTo>
                    <a:pt x="14605" y="33506"/>
                    <a:pt x="14037" y="33888"/>
                    <a:pt x="13469" y="33888"/>
                  </a:cubicBezTo>
                  <a:cubicBezTo>
                    <a:pt x="13004" y="33888"/>
                    <a:pt x="12538" y="33631"/>
                    <a:pt x="12343" y="33091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8"/>
            <p:cNvSpPr/>
            <p:nvPr/>
          </p:nvSpPr>
          <p:spPr>
            <a:xfrm>
              <a:off x="333157" y="4457600"/>
              <a:ext cx="529575" cy="469525"/>
            </a:xfrm>
            <a:custGeom>
              <a:avLst/>
              <a:gdLst/>
              <a:ahLst/>
              <a:cxnLst/>
              <a:rect l="l" t="t" r="r" b="b"/>
              <a:pathLst>
                <a:path w="21183" h="18781" extrusionOk="0">
                  <a:moveTo>
                    <a:pt x="7739" y="0"/>
                  </a:moveTo>
                  <a:cubicBezTo>
                    <a:pt x="5404" y="1435"/>
                    <a:pt x="3403" y="3136"/>
                    <a:pt x="2702" y="5938"/>
                  </a:cubicBezTo>
                  <a:cubicBezTo>
                    <a:pt x="2469" y="6805"/>
                    <a:pt x="2469" y="7939"/>
                    <a:pt x="2135" y="8807"/>
                  </a:cubicBezTo>
                  <a:cubicBezTo>
                    <a:pt x="1843" y="9586"/>
                    <a:pt x="1298" y="10176"/>
                    <a:pt x="100" y="10176"/>
                  </a:cubicBezTo>
                  <a:cubicBezTo>
                    <a:pt x="67" y="10176"/>
                    <a:pt x="34" y="10175"/>
                    <a:pt x="0" y="10174"/>
                  </a:cubicBezTo>
                  <a:lnTo>
                    <a:pt x="0" y="10174"/>
                  </a:lnTo>
                  <a:cubicBezTo>
                    <a:pt x="0" y="13076"/>
                    <a:pt x="367" y="15945"/>
                    <a:pt x="1101" y="18781"/>
                  </a:cubicBezTo>
                  <a:cubicBezTo>
                    <a:pt x="2969" y="18547"/>
                    <a:pt x="4870" y="18414"/>
                    <a:pt x="6772" y="18380"/>
                  </a:cubicBezTo>
                  <a:cubicBezTo>
                    <a:pt x="8406" y="18347"/>
                    <a:pt x="10041" y="18080"/>
                    <a:pt x="11609" y="17580"/>
                  </a:cubicBezTo>
                  <a:cubicBezTo>
                    <a:pt x="12209" y="17413"/>
                    <a:pt x="12809" y="17179"/>
                    <a:pt x="13443" y="16913"/>
                  </a:cubicBezTo>
                  <a:cubicBezTo>
                    <a:pt x="15345" y="16112"/>
                    <a:pt x="18880" y="14978"/>
                    <a:pt x="19548" y="12776"/>
                  </a:cubicBezTo>
                  <a:cubicBezTo>
                    <a:pt x="19814" y="11842"/>
                    <a:pt x="19614" y="10875"/>
                    <a:pt x="19014" y="10108"/>
                  </a:cubicBezTo>
                  <a:cubicBezTo>
                    <a:pt x="20548" y="9641"/>
                    <a:pt x="20682" y="7573"/>
                    <a:pt x="19281" y="6872"/>
                  </a:cubicBezTo>
                  <a:cubicBezTo>
                    <a:pt x="20381" y="6739"/>
                    <a:pt x="21182" y="5738"/>
                    <a:pt x="21049" y="4604"/>
                  </a:cubicBezTo>
                  <a:cubicBezTo>
                    <a:pt x="20956" y="3584"/>
                    <a:pt x="20061" y="2821"/>
                    <a:pt x="19054" y="2821"/>
                  </a:cubicBezTo>
                  <a:cubicBezTo>
                    <a:pt x="18975" y="2821"/>
                    <a:pt x="18894" y="2826"/>
                    <a:pt x="18814" y="2836"/>
                  </a:cubicBezTo>
                  <a:cubicBezTo>
                    <a:pt x="19147" y="1935"/>
                    <a:pt x="18847" y="934"/>
                    <a:pt x="18080" y="401"/>
                  </a:cubicBezTo>
                  <a:cubicBezTo>
                    <a:pt x="17745" y="178"/>
                    <a:pt x="17366" y="88"/>
                    <a:pt x="16963" y="88"/>
                  </a:cubicBezTo>
                  <a:cubicBezTo>
                    <a:pt x="15679" y="88"/>
                    <a:pt x="14167" y="1003"/>
                    <a:pt x="13176" y="1435"/>
                  </a:cubicBezTo>
                  <a:cubicBezTo>
                    <a:pt x="12076" y="1902"/>
                    <a:pt x="10941" y="2702"/>
                    <a:pt x="9707" y="2736"/>
                  </a:cubicBezTo>
                  <a:cubicBezTo>
                    <a:pt x="9689" y="2736"/>
                    <a:pt x="9672" y="2736"/>
                    <a:pt x="9654" y="2736"/>
                  </a:cubicBezTo>
                  <a:cubicBezTo>
                    <a:pt x="8074" y="2736"/>
                    <a:pt x="8135" y="1254"/>
                    <a:pt x="7739" y="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8"/>
            <p:cNvSpPr/>
            <p:nvPr/>
          </p:nvSpPr>
          <p:spPr>
            <a:xfrm>
              <a:off x="229732" y="4680125"/>
              <a:ext cx="215200" cy="296225"/>
            </a:xfrm>
            <a:custGeom>
              <a:avLst/>
              <a:gdLst/>
              <a:ahLst/>
              <a:cxnLst/>
              <a:rect l="l" t="t" r="r" b="b"/>
              <a:pathLst>
                <a:path w="8608" h="11849" extrusionOk="0">
                  <a:moveTo>
                    <a:pt x="4889" y="0"/>
                  </a:moveTo>
                  <a:cubicBezTo>
                    <a:pt x="4597" y="0"/>
                    <a:pt x="4304" y="93"/>
                    <a:pt x="4071" y="273"/>
                  </a:cubicBezTo>
                  <a:cubicBezTo>
                    <a:pt x="3403" y="806"/>
                    <a:pt x="1736" y="873"/>
                    <a:pt x="735" y="1207"/>
                  </a:cubicBezTo>
                  <a:cubicBezTo>
                    <a:pt x="234" y="1340"/>
                    <a:pt x="1" y="1840"/>
                    <a:pt x="134" y="2307"/>
                  </a:cubicBezTo>
                  <a:lnTo>
                    <a:pt x="1569" y="6777"/>
                  </a:lnTo>
                  <a:lnTo>
                    <a:pt x="2970" y="11214"/>
                  </a:lnTo>
                  <a:cubicBezTo>
                    <a:pt x="3107" y="11599"/>
                    <a:pt x="3473" y="11849"/>
                    <a:pt x="3859" y="11849"/>
                  </a:cubicBezTo>
                  <a:cubicBezTo>
                    <a:pt x="3940" y="11849"/>
                    <a:pt x="4022" y="11838"/>
                    <a:pt x="4104" y="11814"/>
                  </a:cubicBezTo>
                  <a:lnTo>
                    <a:pt x="7473" y="10713"/>
                  </a:lnTo>
                  <a:cubicBezTo>
                    <a:pt x="7940" y="10513"/>
                    <a:pt x="8240" y="10113"/>
                    <a:pt x="8307" y="9646"/>
                  </a:cubicBezTo>
                  <a:cubicBezTo>
                    <a:pt x="8607" y="8545"/>
                    <a:pt x="8407" y="6911"/>
                    <a:pt x="8340" y="6210"/>
                  </a:cubicBezTo>
                  <a:cubicBezTo>
                    <a:pt x="8173" y="4509"/>
                    <a:pt x="7606" y="2908"/>
                    <a:pt x="6739" y="1440"/>
                  </a:cubicBezTo>
                  <a:cubicBezTo>
                    <a:pt x="6472" y="940"/>
                    <a:pt x="6105" y="540"/>
                    <a:pt x="5605" y="206"/>
                  </a:cubicBezTo>
                  <a:cubicBezTo>
                    <a:pt x="5390" y="68"/>
                    <a:pt x="5139" y="0"/>
                    <a:pt x="48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8"/>
            <p:cNvSpPr/>
            <p:nvPr/>
          </p:nvSpPr>
          <p:spPr>
            <a:xfrm>
              <a:off x="292282" y="4936175"/>
              <a:ext cx="48400" cy="43525"/>
            </a:xfrm>
            <a:custGeom>
              <a:avLst/>
              <a:gdLst/>
              <a:ahLst/>
              <a:cxnLst/>
              <a:rect l="l" t="t" r="r" b="b"/>
              <a:pathLst>
                <a:path w="1936" h="1741" extrusionOk="0">
                  <a:moveTo>
                    <a:pt x="950" y="1"/>
                  </a:moveTo>
                  <a:cubicBezTo>
                    <a:pt x="867" y="1"/>
                    <a:pt x="783" y="13"/>
                    <a:pt x="701" y="38"/>
                  </a:cubicBezTo>
                  <a:cubicBezTo>
                    <a:pt x="234" y="171"/>
                    <a:pt x="1" y="672"/>
                    <a:pt x="134" y="1139"/>
                  </a:cubicBezTo>
                  <a:cubicBezTo>
                    <a:pt x="244" y="1496"/>
                    <a:pt x="603" y="1740"/>
                    <a:pt x="988" y="1740"/>
                  </a:cubicBezTo>
                  <a:cubicBezTo>
                    <a:pt x="1070" y="1740"/>
                    <a:pt x="1153" y="1729"/>
                    <a:pt x="1235" y="1706"/>
                  </a:cubicBezTo>
                  <a:cubicBezTo>
                    <a:pt x="1669" y="1539"/>
                    <a:pt x="1935" y="1072"/>
                    <a:pt x="1769" y="605"/>
                  </a:cubicBezTo>
                  <a:cubicBezTo>
                    <a:pt x="1660" y="226"/>
                    <a:pt x="1310" y="1"/>
                    <a:pt x="950" y="1"/>
                  </a:cubicBezTo>
                  <a:close/>
                </a:path>
              </a:pathLst>
            </a:custGeom>
            <a:solidFill>
              <a:srgbClr val="C1E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8"/>
            <p:cNvSpPr/>
            <p:nvPr/>
          </p:nvSpPr>
          <p:spPr>
            <a:xfrm>
              <a:off x="236407" y="4953700"/>
              <a:ext cx="48400" cy="43500"/>
            </a:xfrm>
            <a:custGeom>
              <a:avLst/>
              <a:gdLst/>
              <a:ahLst/>
              <a:cxnLst/>
              <a:rect l="l" t="t" r="r" b="b"/>
              <a:pathLst>
                <a:path w="1936" h="1740" extrusionOk="0">
                  <a:moveTo>
                    <a:pt x="963" y="0"/>
                  </a:moveTo>
                  <a:cubicBezTo>
                    <a:pt x="877" y="0"/>
                    <a:pt x="789" y="12"/>
                    <a:pt x="701" y="37"/>
                  </a:cubicBezTo>
                  <a:cubicBezTo>
                    <a:pt x="234" y="171"/>
                    <a:pt x="1" y="671"/>
                    <a:pt x="134" y="1138"/>
                  </a:cubicBezTo>
                  <a:cubicBezTo>
                    <a:pt x="244" y="1496"/>
                    <a:pt x="604" y="1740"/>
                    <a:pt x="988" y="1740"/>
                  </a:cubicBezTo>
                  <a:cubicBezTo>
                    <a:pt x="1070" y="1740"/>
                    <a:pt x="1153" y="1729"/>
                    <a:pt x="1235" y="1705"/>
                  </a:cubicBezTo>
                  <a:cubicBezTo>
                    <a:pt x="1669" y="1538"/>
                    <a:pt x="1936" y="1071"/>
                    <a:pt x="1802" y="604"/>
                  </a:cubicBezTo>
                  <a:cubicBezTo>
                    <a:pt x="1667" y="225"/>
                    <a:pt x="1333" y="0"/>
                    <a:pt x="963" y="0"/>
                  </a:cubicBezTo>
                  <a:close/>
                </a:path>
              </a:pathLst>
            </a:custGeom>
            <a:solidFill>
              <a:srgbClr val="C1E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8"/>
            <p:cNvSpPr/>
            <p:nvPr/>
          </p:nvSpPr>
          <p:spPr>
            <a:xfrm>
              <a:off x="-304793" y="4684100"/>
              <a:ext cx="748875" cy="459400"/>
            </a:xfrm>
            <a:custGeom>
              <a:avLst/>
              <a:gdLst/>
              <a:ahLst/>
              <a:cxnLst/>
              <a:rect l="l" t="t" r="r" b="b"/>
              <a:pathLst>
                <a:path w="29955" h="18376" extrusionOk="0">
                  <a:moveTo>
                    <a:pt x="23233" y="0"/>
                  </a:moveTo>
                  <a:cubicBezTo>
                    <a:pt x="22736" y="0"/>
                    <a:pt x="22164" y="171"/>
                    <a:pt x="21349" y="414"/>
                  </a:cubicBezTo>
                  <a:cubicBezTo>
                    <a:pt x="17913" y="1515"/>
                    <a:pt x="14377" y="2315"/>
                    <a:pt x="10808" y="2849"/>
                  </a:cubicBezTo>
                  <a:cubicBezTo>
                    <a:pt x="8923" y="3139"/>
                    <a:pt x="7019" y="3281"/>
                    <a:pt x="5117" y="3281"/>
                  </a:cubicBezTo>
                  <a:cubicBezTo>
                    <a:pt x="3517" y="3281"/>
                    <a:pt x="1918" y="3180"/>
                    <a:pt x="334" y="2982"/>
                  </a:cubicBezTo>
                  <a:cubicBezTo>
                    <a:pt x="234" y="2982"/>
                    <a:pt x="100" y="2949"/>
                    <a:pt x="0" y="2916"/>
                  </a:cubicBezTo>
                  <a:lnTo>
                    <a:pt x="0" y="18293"/>
                  </a:lnTo>
                  <a:cubicBezTo>
                    <a:pt x="1161" y="18349"/>
                    <a:pt x="2319" y="18376"/>
                    <a:pt x="3476" y="18376"/>
                  </a:cubicBezTo>
                  <a:cubicBezTo>
                    <a:pt x="6506" y="18376"/>
                    <a:pt x="9524" y="18189"/>
                    <a:pt x="12542" y="17826"/>
                  </a:cubicBezTo>
                  <a:cubicBezTo>
                    <a:pt x="16845" y="17226"/>
                    <a:pt x="21182" y="16492"/>
                    <a:pt x="25218" y="14858"/>
                  </a:cubicBezTo>
                  <a:cubicBezTo>
                    <a:pt x="26886" y="14157"/>
                    <a:pt x="29955" y="13123"/>
                    <a:pt x="29955" y="11355"/>
                  </a:cubicBezTo>
                  <a:cubicBezTo>
                    <a:pt x="29955" y="11288"/>
                    <a:pt x="29955" y="11255"/>
                    <a:pt x="29955" y="11188"/>
                  </a:cubicBezTo>
                  <a:lnTo>
                    <a:pt x="29955" y="10988"/>
                  </a:lnTo>
                  <a:lnTo>
                    <a:pt x="29921" y="10821"/>
                  </a:lnTo>
                  <a:cubicBezTo>
                    <a:pt x="29921" y="10788"/>
                    <a:pt x="29888" y="10721"/>
                    <a:pt x="29888" y="10688"/>
                  </a:cubicBezTo>
                  <a:cubicBezTo>
                    <a:pt x="29888" y="10655"/>
                    <a:pt x="29855" y="10621"/>
                    <a:pt x="29855" y="10588"/>
                  </a:cubicBezTo>
                  <a:cubicBezTo>
                    <a:pt x="29855" y="10521"/>
                    <a:pt x="29821" y="10488"/>
                    <a:pt x="29821" y="10421"/>
                  </a:cubicBezTo>
                  <a:cubicBezTo>
                    <a:pt x="29755" y="10188"/>
                    <a:pt x="29688" y="9954"/>
                    <a:pt x="29621" y="9721"/>
                  </a:cubicBezTo>
                  <a:cubicBezTo>
                    <a:pt x="29588" y="9620"/>
                    <a:pt x="29554" y="9520"/>
                    <a:pt x="29521" y="9454"/>
                  </a:cubicBezTo>
                  <a:cubicBezTo>
                    <a:pt x="29054" y="8086"/>
                    <a:pt x="28354" y="6552"/>
                    <a:pt x="28053" y="5751"/>
                  </a:cubicBezTo>
                  <a:cubicBezTo>
                    <a:pt x="27486" y="4183"/>
                    <a:pt x="26652" y="2716"/>
                    <a:pt x="25552" y="1481"/>
                  </a:cubicBezTo>
                  <a:cubicBezTo>
                    <a:pt x="25485" y="1415"/>
                    <a:pt x="25418" y="1348"/>
                    <a:pt x="25351" y="1248"/>
                  </a:cubicBezTo>
                  <a:cubicBezTo>
                    <a:pt x="25085" y="981"/>
                    <a:pt x="24818" y="714"/>
                    <a:pt x="24551" y="514"/>
                  </a:cubicBezTo>
                  <a:cubicBezTo>
                    <a:pt x="24087" y="146"/>
                    <a:pt x="23691" y="0"/>
                    <a:pt x="23233" y="0"/>
                  </a:cubicBezTo>
                  <a:close/>
                </a:path>
              </a:pathLst>
            </a:custGeom>
            <a:solidFill>
              <a:srgbClr val="F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8"/>
            <p:cNvSpPr/>
            <p:nvPr/>
          </p:nvSpPr>
          <p:spPr>
            <a:xfrm>
              <a:off x="-304793" y="4948775"/>
              <a:ext cx="748875" cy="194725"/>
            </a:xfrm>
            <a:custGeom>
              <a:avLst/>
              <a:gdLst/>
              <a:ahLst/>
              <a:cxnLst/>
              <a:rect l="l" t="t" r="r" b="b"/>
              <a:pathLst>
                <a:path w="29955" h="7789" extrusionOk="0">
                  <a:moveTo>
                    <a:pt x="29855" y="1"/>
                  </a:moveTo>
                  <a:cubicBezTo>
                    <a:pt x="28854" y="1002"/>
                    <a:pt x="26953" y="1669"/>
                    <a:pt x="25752" y="2169"/>
                  </a:cubicBezTo>
                  <a:cubicBezTo>
                    <a:pt x="21716" y="3804"/>
                    <a:pt x="17346" y="4571"/>
                    <a:pt x="13076" y="5138"/>
                  </a:cubicBezTo>
                  <a:cubicBezTo>
                    <a:pt x="10100" y="5504"/>
                    <a:pt x="7108" y="5682"/>
                    <a:pt x="4111" y="5682"/>
                  </a:cubicBezTo>
                  <a:cubicBezTo>
                    <a:pt x="2742" y="5682"/>
                    <a:pt x="1371" y="5645"/>
                    <a:pt x="0" y="5571"/>
                  </a:cubicBezTo>
                  <a:lnTo>
                    <a:pt x="0" y="7706"/>
                  </a:lnTo>
                  <a:cubicBezTo>
                    <a:pt x="1161" y="7762"/>
                    <a:pt x="2319" y="7789"/>
                    <a:pt x="3476" y="7789"/>
                  </a:cubicBezTo>
                  <a:cubicBezTo>
                    <a:pt x="6506" y="7789"/>
                    <a:pt x="9524" y="7602"/>
                    <a:pt x="12542" y="7239"/>
                  </a:cubicBezTo>
                  <a:cubicBezTo>
                    <a:pt x="16845" y="6639"/>
                    <a:pt x="21182" y="5905"/>
                    <a:pt x="25218" y="4271"/>
                  </a:cubicBezTo>
                  <a:cubicBezTo>
                    <a:pt x="26886" y="3570"/>
                    <a:pt x="29955" y="2536"/>
                    <a:pt x="29955" y="768"/>
                  </a:cubicBezTo>
                  <a:cubicBezTo>
                    <a:pt x="29955" y="701"/>
                    <a:pt x="29921" y="668"/>
                    <a:pt x="29921" y="601"/>
                  </a:cubicBezTo>
                  <a:lnTo>
                    <a:pt x="29921" y="401"/>
                  </a:lnTo>
                  <a:lnTo>
                    <a:pt x="29888" y="268"/>
                  </a:lnTo>
                  <a:cubicBezTo>
                    <a:pt x="29888" y="201"/>
                    <a:pt x="29855" y="168"/>
                    <a:pt x="29855" y="101"/>
                  </a:cubicBezTo>
                  <a:cubicBezTo>
                    <a:pt x="29855" y="68"/>
                    <a:pt x="29855" y="34"/>
                    <a:pt x="29855" y="1"/>
                  </a:cubicBezTo>
                  <a:close/>
                </a:path>
              </a:pathLst>
            </a:custGeom>
            <a:solidFill>
              <a:srgbClr val="F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8"/>
            <p:cNvSpPr/>
            <p:nvPr/>
          </p:nvSpPr>
          <p:spPr>
            <a:xfrm>
              <a:off x="711107" y="4512975"/>
              <a:ext cx="97675" cy="60650"/>
            </a:xfrm>
            <a:custGeom>
              <a:avLst/>
              <a:gdLst/>
              <a:ahLst/>
              <a:cxnLst/>
              <a:rect l="l" t="t" r="r" b="b"/>
              <a:pathLst>
                <a:path w="3907" h="2426" extrusionOk="0">
                  <a:moveTo>
                    <a:pt x="3621" y="0"/>
                  </a:moveTo>
                  <a:cubicBezTo>
                    <a:pt x="3592" y="0"/>
                    <a:pt x="3561" y="7"/>
                    <a:pt x="3529" y="20"/>
                  </a:cubicBezTo>
                  <a:cubicBezTo>
                    <a:pt x="2928" y="354"/>
                    <a:pt x="2295" y="688"/>
                    <a:pt x="1694" y="1054"/>
                  </a:cubicBezTo>
                  <a:cubicBezTo>
                    <a:pt x="1161" y="1355"/>
                    <a:pt x="493" y="1622"/>
                    <a:pt x="93" y="2122"/>
                  </a:cubicBezTo>
                  <a:cubicBezTo>
                    <a:pt x="1" y="2245"/>
                    <a:pt x="79" y="2426"/>
                    <a:pt x="250" y="2426"/>
                  </a:cubicBezTo>
                  <a:cubicBezTo>
                    <a:pt x="264" y="2426"/>
                    <a:pt x="278" y="2425"/>
                    <a:pt x="293" y="2422"/>
                  </a:cubicBezTo>
                  <a:cubicBezTo>
                    <a:pt x="894" y="2322"/>
                    <a:pt x="1461" y="1855"/>
                    <a:pt x="1994" y="1521"/>
                  </a:cubicBezTo>
                  <a:cubicBezTo>
                    <a:pt x="2595" y="1155"/>
                    <a:pt x="3162" y="754"/>
                    <a:pt x="3762" y="387"/>
                  </a:cubicBezTo>
                  <a:cubicBezTo>
                    <a:pt x="3906" y="243"/>
                    <a:pt x="3802" y="0"/>
                    <a:pt x="3621" y="0"/>
                  </a:cubicBezTo>
                  <a:close/>
                </a:path>
              </a:pathLst>
            </a:custGeom>
            <a:solidFill>
              <a:srgbClr val="E08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764282" y="4623950"/>
              <a:ext cx="72000" cy="38825"/>
            </a:xfrm>
            <a:custGeom>
              <a:avLst/>
              <a:gdLst/>
              <a:ahLst/>
              <a:cxnLst/>
              <a:rect l="l" t="t" r="r" b="b"/>
              <a:pathLst>
                <a:path w="2880" h="1553" extrusionOk="0">
                  <a:moveTo>
                    <a:pt x="2590" y="1"/>
                  </a:moveTo>
                  <a:cubicBezTo>
                    <a:pt x="2563" y="1"/>
                    <a:pt x="2534" y="6"/>
                    <a:pt x="2503" y="18"/>
                  </a:cubicBezTo>
                  <a:cubicBezTo>
                    <a:pt x="2069" y="185"/>
                    <a:pt x="1635" y="385"/>
                    <a:pt x="1235" y="585"/>
                  </a:cubicBezTo>
                  <a:cubicBezTo>
                    <a:pt x="801" y="718"/>
                    <a:pt x="401" y="985"/>
                    <a:pt x="68" y="1319"/>
                  </a:cubicBezTo>
                  <a:cubicBezTo>
                    <a:pt x="1" y="1419"/>
                    <a:pt x="68" y="1552"/>
                    <a:pt x="168" y="1552"/>
                  </a:cubicBezTo>
                  <a:cubicBezTo>
                    <a:pt x="601" y="1519"/>
                    <a:pt x="1002" y="1352"/>
                    <a:pt x="1369" y="1119"/>
                  </a:cubicBezTo>
                  <a:cubicBezTo>
                    <a:pt x="1836" y="919"/>
                    <a:pt x="2269" y="685"/>
                    <a:pt x="2703" y="452"/>
                  </a:cubicBezTo>
                  <a:cubicBezTo>
                    <a:pt x="2880" y="304"/>
                    <a:pt x="2796" y="1"/>
                    <a:pt x="2590" y="1"/>
                  </a:cubicBezTo>
                  <a:close/>
                </a:path>
              </a:pathLst>
            </a:custGeom>
            <a:solidFill>
              <a:srgbClr val="E08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769757" y="4678650"/>
              <a:ext cx="75750" cy="72350"/>
            </a:xfrm>
            <a:custGeom>
              <a:avLst/>
              <a:gdLst/>
              <a:ahLst/>
              <a:cxnLst/>
              <a:rect l="l" t="t" r="r" b="b"/>
              <a:pathLst>
                <a:path w="3030" h="2894" extrusionOk="0">
                  <a:moveTo>
                    <a:pt x="2838" y="1"/>
                  </a:moveTo>
                  <a:cubicBezTo>
                    <a:pt x="2809" y="1"/>
                    <a:pt x="2779" y="10"/>
                    <a:pt x="2751" y="31"/>
                  </a:cubicBezTo>
                  <a:cubicBezTo>
                    <a:pt x="1883" y="865"/>
                    <a:pt x="783" y="1666"/>
                    <a:pt x="82" y="2633"/>
                  </a:cubicBezTo>
                  <a:cubicBezTo>
                    <a:pt x="1" y="2742"/>
                    <a:pt x="117" y="2894"/>
                    <a:pt x="236" y="2894"/>
                  </a:cubicBezTo>
                  <a:cubicBezTo>
                    <a:pt x="263" y="2894"/>
                    <a:pt x="290" y="2886"/>
                    <a:pt x="316" y="2867"/>
                  </a:cubicBezTo>
                  <a:cubicBezTo>
                    <a:pt x="1316" y="2166"/>
                    <a:pt x="2084" y="1099"/>
                    <a:pt x="2951" y="232"/>
                  </a:cubicBezTo>
                  <a:cubicBezTo>
                    <a:pt x="3030" y="127"/>
                    <a:pt x="2943" y="1"/>
                    <a:pt x="2838" y="1"/>
                  </a:cubicBezTo>
                  <a:close/>
                </a:path>
              </a:pathLst>
            </a:custGeom>
            <a:solidFill>
              <a:srgbClr val="E08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8"/>
            <p:cNvSpPr/>
            <p:nvPr/>
          </p:nvSpPr>
          <p:spPr>
            <a:xfrm rot="3151229">
              <a:off x="1563528" y="3018375"/>
              <a:ext cx="101229" cy="403715"/>
            </a:xfrm>
            <a:custGeom>
              <a:avLst/>
              <a:gdLst/>
              <a:ahLst/>
              <a:cxnLst/>
              <a:rect l="l" t="t" r="r" b="b"/>
              <a:pathLst>
                <a:path w="4049" h="16148" extrusionOk="0">
                  <a:moveTo>
                    <a:pt x="3467" y="1"/>
                  </a:moveTo>
                  <a:cubicBezTo>
                    <a:pt x="3390" y="1"/>
                    <a:pt x="3314" y="61"/>
                    <a:pt x="3314" y="174"/>
                  </a:cubicBezTo>
                  <a:cubicBezTo>
                    <a:pt x="3214" y="1475"/>
                    <a:pt x="3414" y="2776"/>
                    <a:pt x="3381" y="4110"/>
                  </a:cubicBezTo>
                  <a:cubicBezTo>
                    <a:pt x="3348" y="5511"/>
                    <a:pt x="3181" y="6912"/>
                    <a:pt x="2914" y="8313"/>
                  </a:cubicBezTo>
                  <a:cubicBezTo>
                    <a:pt x="2380" y="10982"/>
                    <a:pt x="1413" y="13550"/>
                    <a:pt x="45" y="15952"/>
                  </a:cubicBezTo>
                  <a:cubicBezTo>
                    <a:pt x="0" y="16065"/>
                    <a:pt x="93" y="16147"/>
                    <a:pt x="188" y="16147"/>
                  </a:cubicBezTo>
                  <a:cubicBezTo>
                    <a:pt x="234" y="16147"/>
                    <a:pt x="280" y="16129"/>
                    <a:pt x="312" y="16086"/>
                  </a:cubicBezTo>
                  <a:cubicBezTo>
                    <a:pt x="1813" y="13684"/>
                    <a:pt x="2881" y="11049"/>
                    <a:pt x="3448" y="8247"/>
                  </a:cubicBezTo>
                  <a:cubicBezTo>
                    <a:pt x="3715" y="6946"/>
                    <a:pt x="3881" y="5611"/>
                    <a:pt x="3915" y="4277"/>
                  </a:cubicBezTo>
                  <a:cubicBezTo>
                    <a:pt x="3982" y="2909"/>
                    <a:pt x="4048" y="1408"/>
                    <a:pt x="3615" y="107"/>
                  </a:cubicBezTo>
                  <a:cubicBezTo>
                    <a:pt x="3586" y="35"/>
                    <a:pt x="3526" y="1"/>
                    <a:pt x="3467" y="1"/>
                  </a:cubicBezTo>
                  <a:close/>
                </a:path>
              </a:pathLst>
            </a:custGeom>
            <a:solidFill>
              <a:srgbClr val="372D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133607" y="1827750"/>
              <a:ext cx="350600" cy="421700"/>
            </a:xfrm>
            <a:custGeom>
              <a:avLst/>
              <a:gdLst/>
              <a:ahLst/>
              <a:cxnLst/>
              <a:rect l="l" t="t" r="r" b="b"/>
              <a:pathLst>
                <a:path w="14024" h="16868" extrusionOk="0">
                  <a:moveTo>
                    <a:pt x="13856" y="1"/>
                  </a:moveTo>
                  <a:cubicBezTo>
                    <a:pt x="13848" y="1"/>
                    <a:pt x="13839" y="2"/>
                    <a:pt x="13830" y="4"/>
                  </a:cubicBezTo>
                  <a:cubicBezTo>
                    <a:pt x="10428" y="1205"/>
                    <a:pt x="7359" y="4074"/>
                    <a:pt x="5091" y="6809"/>
                  </a:cubicBezTo>
                  <a:cubicBezTo>
                    <a:pt x="2722" y="9678"/>
                    <a:pt x="988" y="13047"/>
                    <a:pt x="21" y="16649"/>
                  </a:cubicBezTo>
                  <a:cubicBezTo>
                    <a:pt x="1" y="16788"/>
                    <a:pt x="110" y="16868"/>
                    <a:pt x="210" y="16868"/>
                  </a:cubicBezTo>
                  <a:cubicBezTo>
                    <a:pt x="278" y="16868"/>
                    <a:pt x="341" y="16831"/>
                    <a:pt x="354" y="16749"/>
                  </a:cubicBezTo>
                  <a:cubicBezTo>
                    <a:pt x="1422" y="13180"/>
                    <a:pt x="3189" y="9878"/>
                    <a:pt x="5558" y="7042"/>
                  </a:cubicBezTo>
                  <a:cubicBezTo>
                    <a:pt x="6692" y="5708"/>
                    <a:pt x="7926" y="4474"/>
                    <a:pt x="9260" y="3406"/>
                  </a:cubicBezTo>
                  <a:cubicBezTo>
                    <a:pt x="10762" y="2206"/>
                    <a:pt x="12363" y="1305"/>
                    <a:pt x="13930" y="271"/>
                  </a:cubicBezTo>
                  <a:cubicBezTo>
                    <a:pt x="14024" y="209"/>
                    <a:pt x="13972" y="1"/>
                    <a:pt x="13856" y="1"/>
                  </a:cubicBezTo>
                  <a:close/>
                </a:path>
              </a:pathLst>
            </a:custGeom>
            <a:solidFill>
              <a:srgbClr val="372D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2979257" y="1102800"/>
              <a:ext cx="217925" cy="479800"/>
            </a:xfrm>
            <a:custGeom>
              <a:avLst/>
              <a:gdLst/>
              <a:ahLst/>
              <a:cxnLst/>
              <a:rect l="l" t="t" r="r" b="b"/>
              <a:pathLst>
                <a:path w="8717" h="19192" extrusionOk="0">
                  <a:moveTo>
                    <a:pt x="5280" y="1"/>
                  </a:moveTo>
                  <a:cubicBezTo>
                    <a:pt x="5172" y="1"/>
                    <a:pt x="5058" y="98"/>
                    <a:pt x="5080" y="211"/>
                  </a:cubicBezTo>
                  <a:cubicBezTo>
                    <a:pt x="6181" y="3580"/>
                    <a:pt x="6548" y="6883"/>
                    <a:pt x="5648" y="10352"/>
                  </a:cubicBezTo>
                  <a:cubicBezTo>
                    <a:pt x="4780" y="13721"/>
                    <a:pt x="2846" y="16723"/>
                    <a:pt x="110" y="18891"/>
                  </a:cubicBezTo>
                  <a:cubicBezTo>
                    <a:pt x="0" y="18973"/>
                    <a:pt x="117" y="19192"/>
                    <a:pt x="254" y="19192"/>
                  </a:cubicBezTo>
                  <a:cubicBezTo>
                    <a:pt x="284" y="19192"/>
                    <a:pt x="314" y="19182"/>
                    <a:pt x="344" y="19158"/>
                  </a:cubicBezTo>
                  <a:cubicBezTo>
                    <a:pt x="5814" y="15022"/>
                    <a:pt x="8716" y="6449"/>
                    <a:pt x="5414" y="78"/>
                  </a:cubicBezTo>
                  <a:cubicBezTo>
                    <a:pt x="5382" y="23"/>
                    <a:pt x="5331" y="1"/>
                    <a:pt x="5280" y="1"/>
                  </a:cubicBezTo>
                  <a:close/>
                </a:path>
              </a:pathLst>
            </a:custGeom>
            <a:solidFill>
              <a:srgbClr val="372D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8"/>
            <p:cNvSpPr/>
            <p:nvPr/>
          </p:nvSpPr>
          <p:spPr>
            <a:xfrm rot="445069">
              <a:off x="3253833" y="4515998"/>
              <a:ext cx="583307" cy="107747"/>
            </a:xfrm>
            <a:custGeom>
              <a:avLst/>
              <a:gdLst/>
              <a:ahLst/>
              <a:cxnLst/>
              <a:rect l="l" t="t" r="r" b="b"/>
              <a:pathLst>
                <a:path w="23333" h="4310" extrusionOk="0">
                  <a:moveTo>
                    <a:pt x="184" y="1"/>
                  </a:moveTo>
                  <a:cubicBezTo>
                    <a:pt x="59" y="1"/>
                    <a:pt x="1" y="161"/>
                    <a:pt x="116" y="248"/>
                  </a:cubicBezTo>
                  <a:cubicBezTo>
                    <a:pt x="3585" y="2216"/>
                    <a:pt x="7421" y="3483"/>
                    <a:pt x="11357" y="4017"/>
                  </a:cubicBezTo>
                  <a:cubicBezTo>
                    <a:pt x="12808" y="4204"/>
                    <a:pt x="14259" y="4309"/>
                    <a:pt x="15710" y="4309"/>
                  </a:cubicBezTo>
                  <a:cubicBezTo>
                    <a:pt x="16327" y="4309"/>
                    <a:pt x="16944" y="4290"/>
                    <a:pt x="17561" y="4251"/>
                  </a:cubicBezTo>
                  <a:cubicBezTo>
                    <a:pt x="19363" y="4117"/>
                    <a:pt x="21564" y="4050"/>
                    <a:pt x="23199" y="3250"/>
                  </a:cubicBezTo>
                  <a:cubicBezTo>
                    <a:pt x="23332" y="3183"/>
                    <a:pt x="23299" y="3016"/>
                    <a:pt x="23165" y="2983"/>
                  </a:cubicBezTo>
                  <a:cubicBezTo>
                    <a:pt x="22332" y="3050"/>
                    <a:pt x="21498" y="3183"/>
                    <a:pt x="20664" y="3350"/>
                  </a:cubicBezTo>
                  <a:cubicBezTo>
                    <a:pt x="19663" y="3517"/>
                    <a:pt x="18629" y="3650"/>
                    <a:pt x="17561" y="3717"/>
                  </a:cubicBezTo>
                  <a:cubicBezTo>
                    <a:pt x="16898" y="3763"/>
                    <a:pt x="16234" y="3785"/>
                    <a:pt x="15568" y="3785"/>
                  </a:cubicBezTo>
                  <a:cubicBezTo>
                    <a:pt x="14295" y="3785"/>
                    <a:pt x="13017" y="3703"/>
                    <a:pt x="11724" y="3550"/>
                  </a:cubicBezTo>
                  <a:cubicBezTo>
                    <a:pt x="7721" y="3083"/>
                    <a:pt x="3818" y="1882"/>
                    <a:pt x="249" y="14"/>
                  </a:cubicBezTo>
                  <a:cubicBezTo>
                    <a:pt x="226" y="5"/>
                    <a:pt x="204" y="1"/>
                    <a:pt x="184" y="1"/>
                  </a:cubicBezTo>
                  <a:close/>
                </a:path>
              </a:pathLst>
            </a:custGeom>
            <a:solidFill>
              <a:srgbClr val="372D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4359457" y="4625750"/>
              <a:ext cx="507150" cy="63275"/>
            </a:xfrm>
            <a:custGeom>
              <a:avLst/>
              <a:gdLst/>
              <a:ahLst/>
              <a:cxnLst/>
              <a:rect l="l" t="t" r="r" b="b"/>
              <a:pathLst>
                <a:path w="20286" h="2531" extrusionOk="0">
                  <a:moveTo>
                    <a:pt x="11057" y="0"/>
                  </a:moveTo>
                  <a:cubicBezTo>
                    <a:pt x="10724" y="0"/>
                    <a:pt x="10390" y="7"/>
                    <a:pt x="10057" y="20"/>
                  </a:cubicBezTo>
                  <a:cubicBezTo>
                    <a:pt x="6654" y="87"/>
                    <a:pt x="3319" y="821"/>
                    <a:pt x="183" y="2155"/>
                  </a:cubicBezTo>
                  <a:cubicBezTo>
                    <a:pt x="1" y="2246"/>
                    <a:pt x="123" y="2531"/>
                    <a:pt x="297" y="2531"/>
                  </a:cubicBezTo>
                  <a:cubicBezTo>
                    <a:pt x="314" y="2531"/>
                    <a:pt x="332" y="2528"/>
                    <a:pt x="350" y="2522"/>
                  </a:cubicBezTo>
                  <a:cubicBezTo>
                    <a:pt x="3452" y="1355"/>
                    <a:pt x="6721" y="687"/>
                    <a:pt x="10057" y="587"/>
                  </a:cubicBezTo>
                  <a:cubicBezTo>
                    <a:pt x="10390" y="574"/>
                    <a:pt x="10724" y="567"/>
                    <a:pt x="11057" y="567"/>
                  </a:cubicBezTo>
                  <a:cubicBezTo>
                    <a:pt x="12392" y="567"/>
                    <a:pt x="13726" y="674"/>
                    <a:pt x="15060" y="888"/>
                  </a:cubicBezTo>
                  <a:cubicBezTo>
                    <a:pt x="16695" y="1154"/>
                    <a:pt x="18229" y="1721"/>
                    <a:pt x="19864" y="1988"/>
                  </a:cubicBezTo>
                  <a:cubicBezTo>
                    <a:pt x="19878" y="1990"/>
                    <a:pt x="19891" y="1991"/>
                    <a:pt x="19905" y="1991"/>
                  </a:cubicBezTo>
                  <a:cubicBezTo>
                    <a:pt x="20147" y="1991"/>
                    <a:pt x="20285" y="1716"/>
                    <a:pt x="20064" y="1621"/>
                  </a:cubicBezTo>
                  <a:cubicBezTo>
                    <a:pt x="18596" y="821"/>
                    <a:pt x="16728" y="554"/>
                    <a:pt x="15060" y="320"/>
                  </a:cubicBezTo>
                  <a:cubicBezTo>
                    <a:pt x="13726" y="107"/>
                    <a:pt x="12392" y="0"/>
                    <a:pt x="11057" y="0"/>
                  </a:cubicBezTo>
                  <a:close/>
                </a:path>
              </a:pathLst>
            </a:custGeom>
            <a:solidFill>
              <a:srgbClr val="372D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5994382" y="4561000"/>
              <a:ext cx="1185700" cy="433800"/>
            </a:xfrm>
            <a:custGeom>
              <a:avLst/>
              <a:gdLst/>
              <a:ahLst/>
              <a:cxnLst/>
              <a:rect l="l" t="t" r="r" b="b"/>
              <a:pathLst>
                <a:path w="47428" h="17352" extrusionOk="0">
                  <a:moveTo>
                    <a:pt x="260" y="0"/>
                  </a:moveTo>
                  <a:cubicBezTo>
                    <a:pt x="67" y="0"/>
                    <a:pt x="0" y="317"/>
                    <a:pt x="215" y="408"/>
                  </a:cubicBezTo>
                  <a:cubicBezTo>
                    <a:pt x="12857" y="4978"/>
                    <a:pt x="22764" y="15786"/>
                    <a:pt x="36607" y="17220"/>
                  </a:cubicBezTo>
                  <a:cubicBezTo>
                    <a:pt x="37434" y="17309"/>
                    <a:pt x="38267" y="17352"/>
                    <a:pt x="39098" y="17352"/>
                  </a:cubicBezTo>
                  <a:cubicBezTo>
                    <a:pt x="40145" y="17352"/>
                    <a:pt x="41189" y="17284"/>
                    <a:pt x="42211" y="17154"/>
                  </a:cubicBezTo>
                  <a:cubicBezTo>
                    <a:pt x="43846" y="16920"/>
                    <a:pt x="45714" y="16620"/>
                    <a:pt x="47148" y="15753"/>
                  </a:cubicBezTo>
                  <a:cubicBezTo>
                    <a:pt x="47427" y="15536"/>
                    <a:pt x="47274" y="15145"/>
                    <a:pt x="46956" y="15145"/>
                  </a:cubicBezTo>
                  <a:cubicBezTo>
                    <a:pt x="46932" y="15145"/>
                    <a:pt x="46907" y="15148"/>
                    <a:pt x="46881" y="15152"/>
                  </a:cubicBezTo>
                  <a:cubicBezTo>
                    <a:pt x="45280" y="15486"/>
                    <a:pt x="43812" y="16086"/>
                    <a:pt x="42178" y="16320"/>
                  </a:cubicBezTo>
                  <a:cubicBezTo>
                    <a:pt x="41122" y="16449"/>
                    <a:pt x="40081" y="16523"/>
                    <a:pt x="39035" y="16523"/>
                  </a:cubicBezTo>
                  <a:cubicBezTo>
                    <a:pt x="38462" y="16523"/>
                    <a:pt x="37887" y="16501"/>
                    <a:pt x="37308" y="16453"/>
                  </a:cubicBezTo>
                  <a:cubicBezTo>
                    <a:pt x="34005" y="16153"/>
                    <a:pt x="30736" y="15352"/>
                    <a:pt x="27634" y="14085"/>
                  </a:cubicBezTo>
                  <a:cubicBezTo>
                    <a:pt x="21463" y="11683"/>
                    <a:pt x="15959" y="7880"/>
                    <a:pt x="10222" y="4611"/>
                  </a:cubicBezTo>
                  <a:cubicBezTo>
                    <a:pt x="7053" y="2777"/>
                    <a:pt x="3750" y="1242"/>
                    <a:pt x="315" y="8"/>
                  </a:cubicBezTo>
                  <a:cubicBezTo>
                    <a:pt x="295" y="3"/>
                    <a:pt x="277" y="0"/>
                    <a:pt x="260" y="0"/>
                  </a:cubicBezTo>
                  <a:close/>
                </a:path>
              </a:pathLst>
            </a:custGeom>
            <a:solidFill>
              <a:srgbClr val="372D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1500307" y="3866850"/>
              <a:ext cx="683500" cy="184175"/>
            </a:xfrm>
            <a:custGeom>
              <a:avLst/>
              <a:gdLst/>
              <a:ahLst/>
              <a:cxnLst/>
              <a:rect l="l" t="t" r="r" b="b"/>
              <a:pathLst>
                <a:path w="27340" h="7367" extrusionOk="0">
                  <a:moveTo>
                    <a:pt x="10007" y="0"/>
                  </a:moveTo>
                  <a:cubicBezTo>
                    <a:pt x="6615" y="0"/>
                    <a:pt x="3213" y="686"/>
                    <a:pt x="181" y="2190"/>
                  </a:cubicBezTo>
                  <a:cubicBezTo>
                    <a:pt x="1" y="2280"/>
                    <a:pt x="91" y="2533"/>
                    <a:pt x="258" y="2533"/>
                  </a:cubicBezTo>
                  <a:cubicBezTo>
                    <a:pt x="276" y="2533"/>
                    <a:pt x="295" y="2530"/>
                    <a:pt x="314" y="2524"/>
                  </a:cubicBezTo>
                  <a:cubicBezTo>
                    <a:pt x="3356" y="1298"/>
                    <a:pt x="6598" y="675"/>
                    <a:pt x="9852" y="675"/>
                  </a:cubicBezTo>
                  <a:cubicBezTo>
                    <a:pt x="11380" y="675"/>
                    <a:pt x="12911" y="812"/>
                    <a:pt x="14425" y="1089"/>
                  </a:cubicBezTo>
                  <a:cubicBezTo>
                    <a:pt x="16760" y="1523"/>
                    <a:pt x="19028" y="2290"/>
                    <a:pt x="21129" y="3358"/>
                  </a:cubicBezTo>
                  <a:cubicBezTo>
                    <a:pt x="22130" y="3858"/>
                    <a:pt x="23097" y="4458"/>
                    <a:pt x="24031" y="5092"/>
                  </a:cubicBezTo>
                  <a:cubicBezTo>
                    <a:pt x="24999" y="5793"/>
                    <a:pt x="25866" y="6693"/>
                    <a:pt x="26900" y="7327"/>
                  </a:cubicBezTo>
                  <a:cubicBezTo>
                    <a:pt x="26941" y="7354"/>
                    <a:pt x="26985" y="7366"/>
                    <a:pt x="27027" y="7366"/>
                  </a:cubicBezTo>
                  <a:cubicBezTo>
                    <a:pt x="27193" y="7366"/>
                    <a:pt x="27340" y="7186"/>
                    <a:pt x="27234" y="7027"/>
                  </a:cubicBezTo>
                  <a:cubicBezTo>
                    <a:pt x="25966" y="5126"/>
                    <a:pt x="23464" y="3758"/>
                    <a:pt x="21496" y="2757"/>
                  </a:cubicBezTo>
                  <a:cubicBezTo>
                    <a:pt x="19261" y="1623"/>
                    <a:pt x="16893" y="822"/>
                    <a:pt x="14458" y="389"/>
                  </a:cubicBezTo>
                  <a:cubicBezTo>
                    <a:pt x="12998" y="134"/>
                    <a:pt x="11503" y="0"/>
                    <a:pt x="100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261432" y="4249875"/>
              <a:ext cx="464800" cy="65125"/>
            </a:xfrm>
            <a:custGeom>
              <a:avLst/>
              <a:gdLst/>
              <a:ahLst/>
              <a:cxnLst/>
              <a:rect l="l" t="t" r="r" b="b"/>
              <a:pathLst>
                <a:path w="18592" h="2605" extrusionOk="0">
                  <a:moveTo>
                    <a:pt x="257" y="1"/>
                  </a:moveTo>
                  <a:cubicBezTo>
                    <a:pt x="80" y="1"/>
                    <a:pt x="1" y="243"/>
                    <a:pt x="158" y="337"/>
                  </a:cubicBezTo>
                  <a:cubicBezTo>
                    <a:pt x="2993" y="1671"/>
                    <a:pt x="6062" y="2405"/>
                    <a:pt x="9164" y="2539"/>
                  </a:cubicBezTo>
                  <a:cubicBezTo>
                    <a:pt x="9860" y="2578"/>
                    <a:pt x="10592" y="2605"/>
                    <a:pt x="11341" y="2605"/>
                  </a:cubicBezTo>
                  <a:cubicBezTo>
                    <a:pt x="13752" y="2605"/>
                    <a:pt x="16326" y="2331"/>
                    <a:pt x="18337" y="1338"/>
                  </a:cubicBezTo>
                  <a:cubicBezTo>
                    <a:pt x="18592" y="1242"/>
                    <a:pt x="18422" y="935"/>
                    <a:pt x="18232" y="935"/>
                  </a:cubicBezTo>
                  <a:cubicBezTo>
                    <a:pt x="18223" y="935"/>
                    <a:pt x="18213" y="936"/>
                    <a:pt x="18204" y="937"/>
                  </a:cubicBezTo>
                  <a:cubicBezTo>
                    <a:pt x="16636" y="1138"/>
                    <a:pt x="15135" y="1638"/>
                    <a:pt x="13567" y="1805"/>
                  </a:cubicBezTo>
                  <a:cubicBezTo>
                    <a:pt x="12479" y="1928"/>
                    <a:pt x="11390" y="1997"/>
                    <a:pt x="10302" y="1997"/>
                  </a:cubicBezTo>
                  <a:cubicBezTo>
                    <a:pt x="9923" y="1997"/>
                    <a:pt x="9543" y="1989"/>
                    <a:pt x="9164" y="1972"/>
                  </a:cubicBezTo>
                  <a:cubicBezTo>
                    <a:pt x="6129" y="1771"/>
                    <a:pt x="3127" y="1104"/>
                    <a:pt x="291" y="3"/>
                  </a:cubicBezTo>
                  <a:cubicBezTo>
                    <a:pt x="280" y="2"/>
                    <a:pt x="268" y="1"/>
                    <a:pt x="257" y="1"/>
                  </a:cubicBezTo>
                  <a:close/>
                </a:path>
              </a:pathLst>
            </a:custGeom>
            <a:solidFill>
              <a:srgbClr val="372D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2497907" y="3938825"/>
              <a:ext cx="718650" cy="187700"/>
            </a:xfrm>
            <a:custGeom>
              <a:avLst/>
              <a:gdLst/>
              <a:ahLst/>
              <a:cxnLst/>
              <a:rect l="l" t="t" r="r" b="b"/>
              <a:pathLst>
                <a:path w="28746" h="7508" extrusionOk="0">
                  <a:moveTo>
                    <a:pt x="9015" y="0"/>
                  </a:moveTo>
                  <a:cubicBezTo>
                    <a:pt x="6035" y="0"/>
                    <a:pt x="3054" y="445"/>
                    <a:pt x="190" y="1334"/>
                  </a:cubicBezTo>
                  <a:cubicBezTo>
                    <a:pt x="0" y="1397"/>
                    <a:pt x="80" y="1670"/>
                    <a:pt x="260" y="1670"/>
                  </a:cubicBezTo>
                  <a:cubicBezTo>
                    <a:pt x="269" y="1670"/>
                    <a:pt x="280" y="1669"/>
                    <a:pt x="290" y="1667"/>
                  </a:cubicBezTo>
                  <a:cubicBezTo>
                    <a:pt x="2964" y="948"/>
                    <a:pt x="5719" y="586"/>
                    <a:pt x="8477" y="586"/>
                  </a:cubicBezTo>
                  <a:cubicBezTo>
                    <a:pt x="10708" y="586"/>
                    <a:pt x="12941" y="823"/>
                    <a:pt x="15134" y="1300"/>
                  </a:cubicBezTo>
                  <a:cubicBezTo>
                    <a:pt x="17569" y="1801"/>
                    <a:pt x="19904" y="2601"/>
                    <a:pt x="22139" y="3669"/>
                  </a:cubicBezTo>
                  <a:cubicBezTo>
                    <a:pt x="24341" y="4736"/>
                    <a:pt x="26309" y="6170"/>
                    <a:pt x="28377" y="7471"/>
                  </a:cubicBezTo>
                  <a:cubicBezTo>
                    <a:pt x="28415" y="7497"/>
                    <a:pt x="28452" y="7507"/>
                    <a:pt x="28488" y="7507"/>
                  </a:cubicBezTo>
                  <a:cubicBezTo>
                    <a:pt x="28640" y="7507"/>
                    <a:pt x="28746" y="7306"/>
                    <a:pt x="28610" y="7171"/>
                  </a:cubicBezTo>
                  <a:cubicBezTo>
                    <a:pt x="25208" y="3635"/>
                    <a:pt x="19871" y="1600"/>
                    <a:pt x="15134" y="633"/>
                  </a:cubicBezTo>
                  <a:cubicBezTo>
                    <a:pt x="13120" y="211"/>
                    <a:pt x="11068" y="0"/>
                    <a:pt x="90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03095" y="3051625"/>
              <a:ext cx="416850" cy="86950"/>
            </a:xfrm>
            <a:custGeom>
              <a:avLst/>
              <a:gdLst/>
              <a:ahLst/>
              <a:cxnLst/>
              <a:rect l="l" t="t" r="r" b="b"/>
              <a:pathLst>
                <a:path w="16674" h="3478" extrusionOk="0">
                  <a:moveTo>
                    <a:pt x="16446" y="0"/>
                  </a:moveTo>
                  <a:cubicBezTo>
                    <a:pt x="16422" y="0"/>
                    <a:pt x="16396" y="7"/>
                    <a:pt x="16371" y="22"/>
                  </a:cubicBezTo>
                  <a:cubicBezTo>
                    <a:pt x="13902" y="1290"/>
                    <a:pt x="11434" y="2357"/>
                    <a:pt x="8665" y="2791"/>
                  </a:cubicBezTo>
                  <a:cubicBezTo>
                    <a:pt x="7594" y="2957"/>
                    <a:pt x="6513" y="3040"/>
                    <a:pt x="5431" y="3040"/>
                  </a:cubicBezTo>
                  <a:cubicBezTo>
                    <a:pt x="3684" y="3040"/>
                    <a:pt x="1936" y="2823"/>
                    <a:pt x="226" y="2391"/>
                  </a:cubicBezTo>
                  <a:cubicBezTo>
                    <a:pt x="215" y="2389"/>
                    <a:pt x="204" y="2388"/>
                    <a:pt x="194" y="2388"/>
                  </a:cubicBezTo>
                  <a:cubicBezTo>
                    <a:pt x="51" y="2388"/>
                    <a:pt x="1" y="2598"/>
                    <a:pt x="126" y="2691"/>
                  </a:cubicBezTo>
                  <a:cubicBezTo>
                    <a:pt x="1945" y="3206"/>
                    <a:pt x="3909" y="3477"/>
                    <a:pt x="5888" y="3477"/>
                  </a:cubicBezTo>
                  <a:cubicBezTo>
                    <a:pt x="9679" y="3477"/>
                    <a:pt x="13523" y="2481"/>
                    <a:pt x="16504" y="289"/>
                  </a:cubicBezTo>
                  <a:cubicBezTo>
                    <a:pt x="16673" y="205"/>
                    <a:pt x="16580" y="0"/>
                    <a:pt x="164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1471157" y="3674775"/>
              <a:ext cx="544050" cy="74150"/>
            </a:xfrm>
            <a:custGeom>
              <a:avLst/>
              <a:gdLst/>
              <a:ahLst/>
              <a:cxnLst/>
              <a:rect l="l" t="t" r="r" b="b"/>
              <a:pathLst>
                <a:path w="21762" h="2966" extrusionOk="0">
                  <a:moveTo>
                    <a:pt x="12528" y="0"/>
                  </a:moveTo>
                  <a:cubicBezTo>
                    <a:pt x="11948" y="0"/>
                    <a:pt x="11368" y="15"/>
                    <a:pt x="10787" y="45"/>
                  </a:cubicBezTo>
                  <a:cubicBezTo>
                    <a:pt x="7118" y="279"/>
                    <a:pt x="3515" y="1146"/>
                    <a:pt x="146" y="2647"/>
                  </a:cubicBezTo>
                  <a:cubicBezTo>
                    <a:pt x="1" y="2705"/>
                    <a:pt x="83" y="2966"/>
                    <a:pt x="239" y="2966"/>
                  </a:cubicBezTo>
                  <a:cubicBezTo>
                    <a:pt x="263" y="2966"/>
                    <a:pt x="287" y="2960"/>
                    <a:pt x="313" y="2947"/>
                  </a:cubicBezTo>
                  <a:cubicBezTo>
                    <a:pt x="3682" y="1546"/>
                    <a:pt x="7285" y="746"/>
                    <a:pt x="10954" y="512"/>
                  </a:cubicBezTo>
                  <a:cubicBezTo>
                    <a:pt x="11501" y="481"/>
                    <a:pt x="12049" y="466"/>
                    <a:pt x="12595" y="466"/>
                  </a:cubicBezTo>
                  <a:cubicBezTo>
                    <a:pt x="13813" y="466"/>
                    <a:pt x="15027" y="541"/>
                    <a:pt x="16224" y="679"/>
                  </a:cubicBezTo>
                  <a:cubicBezTo>
                    <a:pt x="18026" y="879"/>
                    <a:pt x="19760" y="1480"/>
                    <a:pt x="21561" y="1646"/>
                  </a:cubicBezTo>
                  <a:cubicBezTo>
                    <a:pt x="21695" y="1646"/>
                    <a:pt x="21762" y="1446"/>
                    <a:pt x="21628" y="1380"/>
                  </a:cubicBezTo>
                  <a:cubicBezTo>
                    <a:pt x="20127" y="646"/>
                    <a:pt x="18226" y="446"/>
                    <a:pt x="16591" y="245"/>
                  </a:cubicBezTo>
                  <a:cubicBezTo>
                    <a:pt x="15237" y="82"/>
                    <a:pt x="13883" y="0"/>
                    <a:pt x="125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3781732" y="4133550"/>
              <a:ext cx="884825" cy="253150"/>
            </a:xfrm>
            <a:custGeom>
              <a:avLst/>
              <a:gdLst/>
              <a:ahLst/>
              <a:cxnLst/>
              <a:rect l="l" t="t" r="r" b="b"/>
              <a:pathLst>
                <a:path w="35393" h="10126" extrusionOk="0">
                  <a:moveTo>
                    <a:pt x="285" y="0"/>
                  </a:moveTo>
                  <a:cubicBezTo>
                    <a:pt x="127" y="0"/>
                    <a:pt x="0" y="190"/>
                    <a:pt x="156" y="320"/>
                  </a:cubicBezTo>
                  <a:cubicBezTo>
                    <a:pt x="4859" y="4456"/>
                    <a:pt x="10497" y="7358"/>
                    <a:pt x="16568" y="8859"/>
                  </a:cubicBezTo>
                  <a:cubicBezTo>
                    <a:pt x="19773" y="9665"/>
                    <a:pt x="23152" y="10125"/>
                    <a:pt x="26519" y="10125"/>
                  </a:cubicBezTo>
                  <a:cubicBezTo>
                    <a:pt x="29422" y="10125"/>
                    <a:pt x="32316" y="9783"/>
                    <a:pt x="35081" y="9026"/>
                  </a:cubicBezTo>
                  <a:cubicBezTo>
                    <a:pt x="35392" y="8933"/>
                    <a:pt x="35297" y="8519"/>
                    <a:pt x="35011" y="8519"/>
                  </a:cubicBezTo>
                  <a:cubicBezTo>
                    <a:pt x="34991" y="8519"/>
                    <a:pt x="34969" y="8522"/>
                    <a:pt x="34947" y="8526"/>
                  </a:cubicBezTo>
                  <a:lnTo>
                    <a:pt x="16734" y="8192"/>
                  </a:lnTo>
                  <a:cubicBezTo>
                    <a:pt x="10763" y="6691"/>
                    <a:pt x="5193" y="3923"/>
                    <a:pt x="423" y="53"/>
                  </a:cubicBezTo>
                  <a:cubicBezTo>
                    <a:pt x="378" y="16"/>
                    <a:pt x="330" y="0"/>
                    <a:pt x="2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11957" y="2249450"/>
              <a:ext cx="277900" cy="169000"/>
            </a:xfrm>
            <a:custGeom>
              <a:avLst/>
              <a:gdLst/>
              <a:ahLst/>
              <a:cxnLst/>
              <a:rect l="l" t="t" r="r" b="b"/>
              <a:pathLst>
                <a:path w="11116" h="6760" extrusionOk="0">
                  <a:moveTo>
                    <a:pt x="4364" y="1"/>
                  </a:moveTo>
                  <a:cubicBezTo>
                    <a:pt x="2839" y="1"/>
                    <a:pt x="1325" y="529"/>
                    <a:pt x="108" y="1564"/>
                  </a:cubicBezTo>
                  <a:cubicBezTo>
                    <a:pt x="0" y="1645"/>
                    <a:pt x="110" y="1834"/>
                    <a:pt x="226" y="1834"/>
                  </a:cubicBezTo>
                  <a:cubicBezTo>
                    <a:pt x="254" y="1834"/>
                    <a:pt x="282" y="1824"/>
                    <a:pt x="308" y="1798"/>
                  </a:cubicBezTo>
                  <a:cubicBezTo>
                    <a:pt x="1443" y="952"/>
                    <a:pt x="2799" y="516"/>
                    <a:pt x="4167" y="516"/>
                  </a:cubicBezTo>
                  <a:cubicBezTo>
                    <a:pt x="5171" y="516"/>
                    <a:pt x="6181" y="751"/>
                    <a:pt x="7113" y="1231"/>
                  </a:cubicBezTo>
                  <a:cubicBezTo>
                    <a:pt x="9248" y="2365"/>
                    <a:pt x="9948" y="4400"/>
                    <a:pt x="10415" y="6635"/>
                  </a:cubicBezTo>
                  <a:cubicBezTo>
                    <a:pt x="10432" y="6718"/>
                    <a:pt x="10498" y="6760"/>
                    <a:pt x="10569" y="6760"/>
                  </a:cubicBezTo>
                  <a:cubicBezTo>
                    <a:pt x="10640" y="6760"/>
                    <a:pt x="10715" y="6718"/>
                    <a:pt x="10749" y="6635"/>
                  </a:cubicBezTo>
                  <a:cubicBezTo>
                    <a:pt x="11116" y="4266"/>
                    <a:pt x="9281" y="1698"/>
                    <a:pt x="7246" y="664"/>
                  </a:cubicBezTo>
                  <a:cubicBezTo>
                    <a:pt x="6332" y="220"/>
                    <a:pt x="5346" y="1"/>
                    <a:pt x="43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261432" y="3401825"/>
              <a:ext cx="236475" cy="228275"/>
            </a:xfrm>
            <a:custGeom>
              <a:avLst/>
              <a:gdLst/>
              <a:ahLst/>
              <a:cxnLst/>
              <a:rect l="l" t="t" r="r" b="b"/>
              <a:pathLst>
                <a:path w="9459" h="9131" extrusionOk="0">
                  <a:moveTo>
                    <a:pt x="203" y="0"/>
                  </a:moveTo>
                  <a:cubicBezTo>
                    <a:pt x="100" y="0"/>
                    <a:pt x="0" y="98"/>
                    <a:pt x="68" y="210"/>
                  </a:cubicBezTo>
                  <a:cubicBezTo>
                    <a:pt x="1269" y="2779"/>
                    <a:pt x="2903" y="5114"/>
                    <a:pt x="4838" y="7149"/>
                  </a:cubicBezTo>
                  <a:cubicBezTo>
                    <a:pt x="5537" y="7871"/>
                    <a:pt x="6904" y="9131"/>
                    <a:pt x="8073" y="9131"/>
                  </a:cubicBezTo>
                  <a:cubicBezTo>
                    <a:pt x="8578" y="9131"/>
                    <a:pt x="9046" y="8896"/>
                    <a:pt x="9408" y="8283"/>
                  </a:cubicBezTo>
                  <a:cubicBezTo>
                    <a:pt x="9459" y="8156"/>
                    <a:pt x="9355" y="8048"/>
                    <a:pt x="9258" y="8048"/>
                  </a:cubicBezTo>
                  <a:cubicBezTo>
                    <a:pt x="9228" y="8048"/>
                    <a:pt x="9198" y="8059"/>
                    <a:pt x="9175" y="8083"/>
                  </a:cubicBezTo>
                  <a:cubicBezTo>
                    <a:pt x="8800" y="8457"/>
                    <a:pt x="8399" y="8612"/>
                    <a:pt x="7988" y="8612"/>
                  </a:cubicBezTo>
                  <a:cubicBezTo>
                    <a:pt x="6421" y="8612"/>
                    <a:pt x="4716" y="6352"/>
                    <a:pt x="3871" y="5347"/>
                  </a:cubicBezTo>
                  <a:cubicBezTo>
                    <a:pt x="2503" y="3713"/>
                    <a:pt x="1302" y="1945"/>
                    <a:pt x="335" y="77"/>
                  </a:cubicBezTo>
                  <a:cubicBezTo>
                    <a:pt x="302" y="23"/>
                    <a:pt x="252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8"/>
            <p:cNvSpPr/>
            <p:nvPr/>
          </p:nvSpPr>
          <p:spPr>
            <a:xfrm rot="10800000">
              <a:off x="4287500" y="3423325"/>
              <a:ext cx="211525" cy="185275"/>
            </a:xfrm>
            <a:custGeom>
              <a:avLst/>
              <a:gdLst/>
              <a:ahLst/>
              <a:cxnLst/>
              <a:rect l="l" t="t" r="r" b="b"/>
              <a:pathLst>
                <a:path w="8461" h="7411" extrusionOk="0">
                  <a:moveTo>
                    <a:pt x="7935" y="0"/>
                  </a:moveTo>
                  <a:cubicBezTo>
                    <a:pt x="6177" y="0"/>
                    <a:pt x="4256" y="1106"/>
                    <a:pt x="3023" y="2212"/>
                  </a:cubicBezTo>
                  <a:cubicBezTo>
                    <a:pt x="1489" y="3513"/>
                    <a:pt x="455" y="5281"/>
                    <a:pt x="21" y="7216"/>
                  </a:cubicBezTo>
                  <a:cubicBezTo>
                    <a:pt x="1" y="7338"/>
                    <a:pt x="92" y="7411"/>
                    <a:pt x="182" y="7411"/>
                  </a:cubicBezTo>
                  <a:cubicBezTo>
                    <a:pt x="239" y="7411"/>
                    <a:pt x="295" y="7381"/>
                    <a:pt x="321" y="7316"/>
                  </a:cubicBezTo>
                  <a:cubicBezTo>
                    <a:pt x="822" y="5515"/>
                    <a:pt x="1822" y="3880"/>
                    <a:pt x="3257" y="2679"/>
                  </a:cubicBezTo>
                  <a:cubicBezTo>
                    <a:pt x="3924" y="2079"/>
                    <a:pt x="4691" y="1579"/>
                    <a:pt x="5525" y="1212"/>
                  </a:cubicBezTo>
                  <a:cubicBezTo>
                    <a:pt x="6392" y="778"/>
                    <a:pt x="7326" y="711"/>
                    <a:pt x="8227" y="411"/>
                  </a:cubicBezTo>
                  <a:cubicBezTo>
                    <a:pt x="8460" y="378"/>
                    <a:pt x="8460" y="44"/>
                    <a:pt x="8227" y="11"/>
                  </a:cubicBezTo>
                  <a:cubicBezTo>
                    <a:pt x="8130" y="4"/>
                    <a:pt x="8033" y="0"/>
                    <a:pt x="79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8"/>
            <p:cNvSpPr/>
            <p:nvPr/>
          </p:nvSpPr>
          <p:spPr>
            <a:xfrm rot="10800000">
              <a:off x="3417900" y="3051625"/>
              <a:ext cx="504575" cy="240200"/>
            </a:xfrm>
            <a:custGeom>
              <a:avLst/>
              <a:gdLst/>
              <a:ahLst/>
              <a:cxnLst/>
              <a:rect l="l" t="t" r="r" b="b"/>
              <a:pathLst>
                <a:path w="20183" h="9608" extrusionOk="0">
                  <a:moveTo>
                    <a:pt x="13286" y="1"/>
                  </a:moveTo>
                  <a:cubicBezTo>
                    <a:pt x="13073" y="1"/>
                    <a:pt x="12881" y="192"/>
                    <a:pt x="12951" y="449"/>
                  </a:cubicBezTo>
                  <a:cubicBezTo>
                    <a:pt x="13585" y="3685"/>
                    <a:pt x="11984" y="6921"/>
                    <a:pt x="9015" y="8388"/>
                  </a:cubicBezTo>
                  <a:cubicBezTo>
                    <a:pt x="8128" y="8792"/>
                    <a:pt x="7195" y="8978"/>
                    <a:pt x="6264" y="8978"/>
                  </a:cubicBezTo>
                  <a:cubicBezTo>
                    <a:pt x="4046" y="8978"/>
                    <a:pt x="1847" y="7922"/>
                    <a:pt x="342" y="6253"/>
                  </a:cubicBezTo>
                  <a:cubicBezTo>
                    <a:pt x="308" y="6219"/>
                    <a:pt x="268" y="6205"/>
                    <a:pt x="228" y="6205"/>
                  </a:cubicBezTo>
                  <a:cubicBezTo>
                    <a:pt x="112" y="6205"/>
                    <a:pt x="1" y="6329"/>
                    <a:pt x="76" y="6454"/>
                  </a:cubicBezTo>
                  <a:cubicBezTo>
                    <a:pt x="1434" y="8491"/>
                    <a:pt x="3844" y="9607"/>
                    <a:pt x="6244" y="9607"/>
                  </a:cubicBezTo>
                  <a:cubicBezTo>
                    <a:pt x="7264" y="9607"/>
                    <a:pt x="8281" y="9406"/>
                    <a:pt x="9215" y="8989"/>
                  </a:cubicBezTo>
                  <a:cubicBezTo>
                    <a:pt x="12218" y="7688"/>
                    <a:pt x="13952" y="4452"/>
                    <a:pt x="13752" y="1283"/>
                  </a:cubicBezTo>
                  <a:lnTo>
                    <a:pt x="13752" y="1283"/>
                  </a:lnTo>
                  <a:cubicBezTo>
                    <a:pt x="14867" y="2136"/>
                    <a:pt x="16411" y="2759"/>
                    <a:pt x="17860" y="2759"/>
                  </a:cubicBezTo>
                  <a:cubicBezTo>
                    <a:pt x="18622" y="2759"/>
                    <a:pt x="19357" y="2586"/>
                    <a:pt x="19990" y="2184"/>
                  </a:cubicBezTo>
                  <a:cubicBezTo>
                    <a:pt x="20183" y="2023"/>
                    <a:pt x="20159" y="1615"/>
                    <a:pt x="19859" y="1615"/>
                  </a:cubicBezTo>
                  <a:cubicBezTo>
                    <a:pt x="19847" y="1615"/>
                    <a:pt x="19835" y="1616"/>
                    <a:pt x="19823" y="1617"/>
                  </a:cubicBezTo>
                  <a:cubicBezTo>
                    <a:pt x="19031" y="1737"/>
                    <a:pt x="18291" y="1909"/>
                    <a:pt x="17503" y="1909"/>
                  </a:cubicBezTo>
                  <a:cubicBezTo>
                    <a:pt x="17196" y="1909"/>
                    <a:pt x="16882" y="1882"/>
                    <a:pt x="16554" y="1817"/>
                  </a:cubicBezTo>
                  <a:cubicBezTo>
                    <a:pt x="15386" y="1583"/>
                    <a:pt x="14352" y="983"/>
                    <a:pt x="13552" y="116"/>
                  </a:cubicBezTo>
                  <a:cubicBezTo>
                    <a:pt x="13472" y="36"/>
                    <a:pt x="13377" y="1"/>
                    <a:pt x="132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8"/>
            <p:cNvSpPr/>
            <p:nvPr/>
          </p:nvSpPr>
          <p:spPr>
            <a:xfrm rot="10800000">
              <a:off x="3557350" y="3740525"/>
              <a:ext cx="348425" cy="110825"/>
            </a:xfrm>
            <a:custGeom>
              <a:avLst/>
              <a:gdLst/>
              <a:ahLst/>
              <a:cxnLst/>
              <a:rect l="l" t="t" r="r" b="b"/>
              <a:pathLst>
                <a:path w="13937" h="4433" extrusionOk="0">
                  <a:moveTo>
                    <a:pt x="8332" y="1"/>
                  </a:moveTo>
                  <a:cubicBezTo>
                    <a:pt x="5110" y="1"/>
                    <a:pt x="1887" y="1456"/>
                    <a:pt x="75" y="4217"/>
                  </a:cubicBezTo>
                  <a:cubicBezTo>
                    <a:pt x="1" y="4316"/>
                    <a:pt x="109" y="4433"/>
                    <a:pt x="211" y="4433"/>
                  </a:cubicBezTo>
                  <a:cubicBezTo>
                    <a:pt x="247" y="4433"/>
                    <a:pt x="282" y="4418"/>
                    <a:pt x="308" y="4384"/>
                  </a:cubicBezTo>
                  <a:cubicBezTo>
                    <a:pt x="2280" y="1966"/>
                    <a:pt x="5317" y="574"/>
                    <a:pt x="8356" y="574"/>
                  </a:cubicBezTo>
                  <a:cubicBezTo>
                    <a:pt x="10098" y="574"/>
                    <a:pt x="11841" y="1031"/>
                    <a:pt x="13384" y="2015"/>
                  </a:cubicBezTo>
                  <a:cubicBezTo>
                    <a:pt x="13438" y="2048"/>
                    <a:pt x="13490" y="2062"/>
                    <a:pt x="13538" y="2062"/>
                  </a:cubicBezTo>
                  <a:cubicBezTo>
                    <a:pt x="13789" y="2062"/>
                    <a:pt x="13936" y="1683"/>
                    <a:pt x="13684" y="1515"/>
                  </a:cubicBezTo>
                  <a:cubicBezTo>
                    <a:pt x="12087" y="495"/>
                    <a:pt x="10210" y="1"/>
                    <a:pt x="83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8"/>
            <p:cNvSpPr/>
            <p:nvPr/>
          </p:nvSpPr>
          <p:spPr>
            <a:xfrm rot="10800000">
              <a:off x="3190875" y="2895925"/>
              <a:ext cx="365350" cy="157575"/>
            </a:xfrm>
            <a:custGeom>
              <a:avLst/>
              <a:gdLst/>
              <a:ahLst/>
              <a:cxnLst/>
              <a:rect l="l" t="t" r="r" b="b"/>
              <a:pathLst>
                <a:path w="14614" h="6303" extrusionOk="0">
                  <a:moveTo>
                    <a:pt x="9872" y="0"/>
                  </a:moveTo>
                  <a:cubicBezTo>
                    <a:pt x="8540" y="0"/>
                    <a:pt x="7216" y="241"/>
                    <a:pt x="5940" y="723"/>
                  </a:cubicBezTo>
                  <a:cubicBezTo>
                    <a:pt x="3372" y="1691"/>
                    <a:pt x="1270" y="3592"/>
                    <a:pt x="69" y="6060"/>
                  </a:cubicBezTo>
                  <a:cubicBezTo>
                    <a:pt x="1" y="6197"/>
                    <a:pt x="104" y="6303"/>
                    <a:pt x="208" y="6303"/>
                  </a:cubicBezTo>
                  <a:cubicBezTo>
                    <a:pt x="256" y="6303"/>
                    <a:pt x="305" y="6280"/>
                    <a:pt x="336" y="6227"/>
                  </a:cubicBezTo>
                  <a:cubicBezTo>
                    <a:pt x="1637" y="3892"/>
                    <a:pt x="3739" y="2124"/>
                    <a:pt x="6240" y="1157"/>
                  </a:cubicBezTo>
                  <a:cubicBezTo>
                    <a:pt x="7425" y="742"/>
                    <a:pt x="8661" y="512"/>
                    <a:pt x="9927" y="512"/>
                  </a:cubicBezTo>
                  <a:cubicBezTo>
                    <a:pt x="10088" y="512"/>
                    <a:pt x="10249" y="516"/>
                    <a:pt x="10410" y="523"/>
                  </a:cubicBezTo>
                  <a:cubicBezTo>
                    <a:pt x="11811" y="590"/>
                    <a:pt x="13045" y="1190"/>
                    <a:pt x="14413" y="1357"/>
                  </a:cubicBezTo>
                  <a:cubicBezTo>
                    <a:pt x="14546" y="1357"/>
                    <a:pt x="14613" y="1190"/>
                    <a:pt x="14513" y="1124"/>
                  </a:cubicBezTo>
                  <a:cubicBezTo>
                    <a:pt x="13479" y="290"/>
                    <a:pt x="11878" y="90"/>
                    <a:pt x="10577" y="23"/>
                  </a:cubicBezTo>
                  <a:cubicBezTo>
                    <a:pt x="10342" y="8"/>
                    <a:pt x="10107" y="0"/>
                    <a:pt x="98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8"/>
            <p:cNvSpPr/>
            <p:nvPr/>
          </p:nvSpPr>
          <p:spPr>
            <a:xfrm rot="10800000">
              <a:off x="3246200" y="2143925"/>
              <a:ext cx="302575" cy="113025"/>
            </a:xfrm>
            <a:custGeom>
              <a:avLst/>
              <a:gdLst/>
              <a:ahLst/>
              <a:cxnLst/>
              <a:rect l="l" t="t" r="r" b="b"/>
              <a:pathLst>
                <a:path w="12103" h="4521" extrusionOk="0">
                  <a:moveTo>
                    <a:pt x="233" y="1"/>
                  </a:moveTo>
                  <a:cubicBezTo>
                    <a:pt x="114" y="1"/>
                    <a:pt x="1" y="142"/>
                    <a:pt x="72" y="284"/>
                  </a:cubicBezTo>
                  <a:cubicBezTo>
                    <a:pt x="1306" y="2252"/>
                    <a:pt x="3274" y="3653"/>
                    <a:pt x="5575" y="4220"/>
                  </a:cubicBezTo>
                  <a:cubicBezTo>
                    <a:pt x="6321" y="4400"/>
                    <a:pt x="7210" y="4520"/>
                    <a:pt x="8113" y="4520"/>
                  </a:cubicBezTo>
                  <a:cubicBezTo>
                    <a:pt x="9554" y="4520"/>
                    <a:pt x="11029" y="4214"/>
                    <a:pt x="12013" y="3353"/>
                  </a:cubicBezTo>
                  <a:cubicBezTo>
                    <a:pt x="12103" y="3233"/>
                    <a:pt x="12006" y="3114"/>
                    <a:pt x="11912" y="3114"/>
                  </a:cubicBezTo>
                  <a:cubicBezTo>
                    <a:pt x="11902" y="3114"/>
                    <a:pt x="11891" y="3116"/>
                    <a:pt x="11880" y="3119"/>
                  </a:cubicBezTo>
                  <a:cubicBezTo>
                    <a:pt x="10813" y="3353"/>
                    <a:pt x="9879" y="3786"/>
                    <a:pt x="8778" y="3920"/>
                  </a:cubicBezTo>
                  <a:cubicBezTo>
                    <a:pt x="8507" y="3946"/>
                    <a:pt x="8237" y="3958"/>
                    <a:pt x="7968" y="3958"/>
                  </a:cubicBezTo>
                  <a:cubicBezTo>
                    <a:pt x="7205" y="3958"/>
                    <a:pt x="6448" y="3859"/>
                    <a:pt x="5709" y="3686"/>
                  </a:cubicBezTo>
                  <a:cubicBezTo>
                    <a:pt x="3541" y="3186"/>
                    <a:pt x="1639" y="1918"/>
                    <a:pt x="372" y="84"/>
                  </a:cubicBezTo>
                  <a:cubicBezTo>
                    <a:pt x="333" y="25"/>
                    <a:pt x="282" y="1"/>
                    <a:pt x="2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8"/>
            <p:cNvSpPr/>
            <p:nvPr/>
          </p:nvSpPr>
          <p:spPr>
            <a:xfrm rot="10800000">
              <a:off x="3788200" y="2132575"/>
              <a:ext cx="375950" cy="130325"/>
            </a:xfrm>
            <a:custGeom>
              <a:avLst/>
              <a:gdLst/>
              <a:ahLst/>
              <a:cxnLst/>
              <a:rect l="l" t="t" r="r" b="b"/>
              <a:pathLst>
                <a:path w="15038" h="5213" extrusionOk="0">
                  <a:moveTo>
                    <a:pt x="10019" y="1"/>
                  </a:moveTo>
                  <a:cubicBezTo>
                    <a:pt x="9905" y="1"/>
                    <a:pt x="9795" y="72"/>
                    <a:pt x="9776" y="188"/>
                  </a:cubicBezTo>
                  <a:cubicBezTo>
                    <a:pt x="9127" y="3051"/>
                    <a:pt x="6619" y="4789"/>
                    <a:pt x="4021" y="4789"/>
                  </a:cubicBezTo>
                  <a:cubicBezTo>
                    <a:pt x="2744" y="4789"/>
                    <a:pt x="1446" y="4369"/>
                    <a:pt x="336" y="3457"/>
                  </a:cubicBezTo>
                  <a:cubicBezTo>
                    <a:pt x="304" y="3438"/>
                    <a:pt x="272" y="3430"/>
                    <a:pt x="241" y="3430"/>
                  </a:cubicBezTo>
                  <a:cubicBezTo>
                    <a:pt x="107" y="3430"/>
                    <a:pt x="0" y="3582"/>
                    <a:pt x="136" y="3691"/>
                  </a:cubicBezTo>
                  <a:cubicBezTo>
                    <a:pt x="1328" y="4730"/>
                    <a:pt x="2763" y="5213"/>
                    <a:pt x="4178" y="5213"/>
                  </a:cubicBezTo>
                  <a:cubicBezTo>
                    <a:pt x="6762" y="5213"/>
                    <a:pt x="9281" y="3602"/>
                    <a:pt x="10143" y="822"/>
                  </a:cubicBezTo>
                  <a:cubicBezTo>
                    <a:pt x="10957" y="1780"/>
                    <a:pt x="12202" y="2463"/>
                    <a:pt x="13456" y="2463"/>
                  </a:cubicBezTo>
                  <a:cubicBezTo>
                    <a:pt x="13949" y="2463"/>
                    <a:pt x="14443" y="2358"/>
                    <a:pt x="14913" y="2123"/>
                  </a:cubicBezTo>
                  <a:cubicBezTo>
                    <a:pt x="15038" y="2061"/>
                    <a:pt x="14988" y="1853"/>
                    <a:pt x="14845" y="1853"/>
                  </a:cubicBezTo>
                  <a:cubicBezTo>
                    <a:pt x="14834" y="1853"/>
                    <a:pt x="14824" y="1854"/>
                    <a:pt x="14813" y="1856"/>
                  </a:cubicBezTo>
                  <a:cubicBezTo>
                    <a:pt x="14498" y="1891"/>
                    <a:pt x="14187" y="1911"/>
                    <a:pt x="13881" y="1911"/>
                  </a:cubicBezTo>
                  <a:cubicBezTo>
                    <a:pt x="12437" y="1911"/>
                    <a:pt x="11124" y="1471"/>
                    <a:pt x="10243" y="121"/>
                  </a:cubicBezTo>
                  <a:cubicBezTo>
                    <a:pt x="10187" y="38"/>
                    <a:pt x="10102" y="1"/>
                    <a:pt x="100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8"/>
            <p:cNvSpPr/>
            <p:nvPr/>
          </p:nvSpPr>
          <p:spPr>
            <a:xfrm rot="10800000">
              <a:off x="4105975" y="2714100"/>
              <a:ext cx="199525" cy="153575"/>
            </a:xfrm>
            <a:custGeom>
              <a:avLst/>
              <a:gdLst/>
              <a:ahLst/>
              <a:cxnLst/>
              <a:rect l="l" t="t" r="r" b="b"/>
              <a:pathLst>
                <a:path w="7981" h="6143" extrusionOk="0">
                  <a:moveTo>
                    <a:pt x="5543" y="1"/>
                  </a:moveTo>
                  <a:cubicBezTo>
                    <a:pt x="2711" y="1"/>
                    <a:pt x="0" y="3099"/>
                    <a:pt x="786" y="6033"/>
                  </a:cubicBezTo>
                  <a:cubicBezTo>
                    <a:pt x="801" y="6108"/>
                    <a:pt x="864" y="6142"/>
                    <a:pt x="928" y="6142"/>
                  </a:cubicBezTo>
                  <a:cubicBezTo>
                    <a:pt x="1006" y="6142"/>
                    <a:pt x="1086" y="6091"/>
                    <a:pt x="1086" y="5999"/>
                  </a:cubicBezTo>
                  <a:cubicBezTo>
                    <a:pt x="986" y="4365"/>
                    <a:pt x="1420" y="2764"/>
                    <a:pt x="2687" y="1663"/>
                  </a:cubicBezTo>
                  <a:cubicBezTo>
                    <a:pt x="3538" y="964"/>
                    <a:pt x="4474" y="714"/>
                    <a:pt x="5441" y="714"/>
                  </a:cubicBezTo>
                  <a:cubicBezTo>
                    <a:pt x="6181" y="714"/>
                    <a:pt x="6939" y="860"/>
                    <a:pt x="7691" y="1063"/>
                  </a:cubicBezTo>
                  <a:cubicBezTo>
                    <a:pt x="7704" y="1065"/>
                    <a:pt x="7717" y="1066"/>
                    <a:pt x="7729" y="1066"/>
                  </a:cubicBezTo>
                  <a:cubicBezTo>
                    <a:pt x="7903" y="1066"/>
                    <a:pt x="7980" y="856"/>
                    <a:pt x="7824" y="762"/>
                  </a:cubicBezTo>
                  <a:cubicBezTo>
                    <a:pt x="7101" y="232"/>
                    <a:pt x="6318" y="1"/>
                    <a:pt x="55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8"/>
            <p:cNvSpPr/>
            <p:nvPr/>
          </p:nvSpPr>
          <p:spPr>
            <a:xfrm rot="10800000">
              <a:off x="3671650" y="2758650"/>
              <a:ext cx="187400" cy="72525"/>
            </a:xfrm>
            <a:custGeom>
              <a:avLst/>
              <a:gdLst/>
              <a:ahLst/>
              <a:cxnLst/>
              <a:rect l="l" t="t" r="r" b="b"/>
              <a:pathLst>
                <a:path w="7496" h="2901" extrusionOk="0">
                  <a:moveTo>
                    <a:pt x="5071" y="0"/>
                  </a:moveTo>
                  <a:cubicBezTo>
                    <a:pt x="3141" y="0"/>
                    <a:pt x="1105" y="1138"/>
                    <a:pt x="74" y="2638"/>
                  </a:cubicBezTo>
                  <a:cubicBezTo>
                    <a:pt x="0" y="2760"/>
                    <a:pt x="125" y="2901"/>
                    <a:pt x="249" y="2901"/>
                  </a:cubicBezTo>
                  <a:cubicBezTo>
                    <a:pt x="294" y="2901"/>
                    <a:pt x="338" y="2883"/>
                    <a:pt x="374" y="2838"/>
                  </a:cubicBezTo>
                  <a:cubicBezTo>
                    <a:pt x="1141" y="1804"/>
                    <a:pt x="2242" y="1070"/>
                    <a:pt x="3509" y="737"/>
                  </a:cubicBezTo>
                  <a:cubicBezTo>
                    <a:pt x="3966" y="608"/>
                    <a:pt x="4411" y="557"/>
                    <a:pt x="4850" y="557"/>
                  </a:cubicBezTo>
                  <a:cubicBezTo>
                    <a:pt x="5662" y="557"/>
                    <a:pt x="6456" y="730"/>
                    <a:pt x="7279" y="903"/>
                  </a:cubicBezTo>
                  <a:cubicBezTo>
                    <a:pt x="7295" y="912"/>
                    <a:pt x="7311" y="915"/>
                    <a:pt x="7326" y="915"/>
                  </a:cubicBezTo>
                  <a:cubicBezTo>
                    <a:pt x="7433" y="915"/>
                    <a:pt x="7496" y="728"/>
                    <a:pt x="7379" y="670"/>
                  </a:cubicBezTo>
                  <a:cubicBezTo>
                    <a:pt x="6685" y="204"/>
                    <a:pt x="5887" y="0"/>
                    <a:pt x="50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8"/>
            <p:cNvSpPr/>
            <p:nvPr/>
          </p:nvSpPr>
          <p:spPr>
            <a:xfrm rot="10800000">
              <a:off x="3187150" y="3838100"/>
              <a:ext cx="328550" cy="132600"/>
            </a:xfrm>
            <a:custGeom>
              <a:avLst/>
              <a:gdLst/>
              <a:ahLst/>
              <a:cxnLst/>
              <a:rect l="l" t="t" r="r" b="b"/>
              <a:pathLst>
                <a:path w="13142" h="5304" extrusionOk="0">
                  <a:moveTo>
                    <a:pt x="3815" y="1"/>
                  </a:moveTo>
                  <a:cubicBezTo>
                    <a:pt x="2557" y="1"/>
                    <a:pt x="1306" y="225"/>
                    <a:pt x="150" y="718"/>
                  </a:cubicBezTo>
                  <a:cubicBezTo>
                    <a:pt x="1" y="808"/>
                    <a:pt x="91" y="1029"/>
                    <a:pt x="230" y="1029"/>
                  </a:cubicBezTo>
                  <a:cubicBezTo>
                    <a:pt x="247" y="1029"/>
                    <a:pt x="265" y="1026"/>
                    <a:pt x="283" y="1019"/>
                  </a:cubicBezTo>
                  <a:cubicBezTo>
                    <a:pt x="1390" y="693"/>
                    <a:pt x="2537" y="526"/>
                    <a:pt x="3685" y="526"/>
                  </a:cubicBezTo>
                  <a:cubicBezTo>
                    <a:pt x="4889" y="526"/>
                    <a:pt x="6093" y="710"/>
                    <a:pt x="7255" y="1085"/>
                  </a:cubicBezTo>
                  <a:cubicBezTo>
                    <a:pt x="8322" y="1452"/>
                    <a:pt x="9323" y="1986"/>
                    <a:pt x="10257" y="2653"/>
                  </a:cubicBezTo>
                  <a:cubicBezTo>
                    <a:pt x="11258" y="3387"/>
                    <a:pt x="11991" y="4388"/>
                    <a:pt x="12825" y="5255"/>
                  </a:cubicBezTo>
                  <a:cubicBezTo>
                    <a:pt x="12859" y="5289"/>
                    <a:pt x="12898" y="5303"/>
                    <a:pt x="12935" y="5303"/>
                  </a:cubicBezTo>
                  <a:cubicBezTo>
                    <a:pt x="13043" y="5303"/>
                    <a:pt x="13142" y="5179"/>
                    <a:pt x="13092" y="5055"/>
                  </a:cubicBezTo>
                  <a:cubicBezTo>
                    <a:pt x="12125" y="2853"/>
                    <a:pt x="9556" y="1319"/>
                    <a:pt x="7388" y="585"/>
                  </a:cubicBezTo>
                  <a:cubicBezTo>
                    <a:pt x="6243" y="209"/>
                    <a:pt x="5026" y="1"/>
                    <a:pt x="38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8"/>
            <p:cNvSpPr/>
            <p:nvPr/>
          </p:nvSpPr>
          <p:spPr>
            <a:xfrm rot="8742839">
              <a:off x="2746968" y="1842045"/>
              <a:ext cx="1001882" cy="87371"/>
            </a:xfrm>
            <a:custGeom>
              <a:avLst/>
              <a:gdLst/>
              <a:ahLst/>
              <a:cxnLst/>
              <a:rect l="l" t="t" r="r" b="b"/>
              <a:pathLst>
                <a:path w="40077" h="3495" extrusionOk="0">
                  <a:moveTo>
                    <a:pt x="39606" y="1"/>
                  </a:moveTo>
                  <a:cubicBezTo>
                    <a:pt x="39544" y="1"/>
                    <a:pt x="39476" y="21"/>
                    <a:pt x="39406" y="68"/>
                  </a:cubicBezTo>
                  <a:cubicBezTo>
                    <a:pt x="36465" y="2081"/>
                    <a:pt x="33205" y="2752"/>
                    <a:pt x="29864" y="2752"/>
                  </a:cubicBezTo>
                  <a:cubicBezTo>
                    <a:pt x="26119" y="2752"/>
                    <a:pt x="22272" y="1909"/>
                    <a:pt x="18658" y="1168"/>
                  </a:cubicBezTo>
                  <a:cubicBezTo>
                    <a:pt x="15886" y="623"/>
                    <a:pt x="12779" y="93"/>
                    <a:pt x="9732" y="93"/>
                  </a:cubicBezTo>
                  <a:cubicBezTo>
                    <a:pt x="6252" y="93"/>
                    <a:pt x="2850" y="784"/>
                    <a:pt x="112" y="2936"/>
                  </a:cubicBezTo>
                  <a:cubicBezTo>
                    <a:pt x="1" y="3047"/>
                    <a:pt x="120" y="3227"/>
                    <a:pt x="260" y="3227"/>
                  </a:cubicBezTo>
                  <a:cubicBezTo>
                    <a:pt x="288" y="3227"/>
                    <a:pt x="317" y="3220"/>
                    <a:pt x="345" y="3203"/>
                  </a:cubicBezTo>
                  <a:cubicBezTo>
                    <a:pt x="3160" y="1558"/>
                    <a:pt x="6395" y="694"/>
                    <a:pt x="9651" y="694"/>
                  </a:cubicBezTo>
                  <a:cubicBezTo>
                    <a:pt x="9829" y="694"/>
                    <a:pt x="10007" y="696"/>
                    <a:pt x="10185" y="701"/>
                  </a:cubicBezTo>
                  <a:cubicBezTo>
                    <a:pt x="13855" y="768"/>
                    <a:pt x="17457" y="1635"/>
                    <a:pt x="21026" y="2369"/>
                  </a:cubicBezTo>
                  <a:cubicBezTo>
                    <a:pt x="23893" y="2961"/>
                    <a:pt x="26984" y="3495"/>
                    <a:pt x="30019" y="3495"/>
                  </a:cubicBezTo>
                  <a:cubicBezTo>
                    <a:pt x="33484" y="3495"/>
                    <a:pt x="36875" y="2799"/>
                    <a:pt x="39773" y="701"/>
                  </a:cubicBezTo>
                  <a:cubicBezTo>
                    <a:pt x="40076" y="453"/>
                    <a:pt x="39902" y="1"/>
                    <a:pt x="396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8"/>
            <p:cNvSpPr/>
            <p:nvPr/>
          </p:nvSpPr>
          <p:spPr>
            <a:xfrm>
              <a:off x="4431432" y="331875"/>
              <a:ext cx="996250" cy="562025"/>
            </a:xfrm>
            <a:custGeom>
              <a:avLst/>
              <a:gdLst/>
              <a:ahLst/>
              <a:cxnLst/>
              <a:rect l="l" t="t" r="r" b="b"/>
              <a:pathLst>
                <a:path w="39850" h="22481" extrusionOk="0">
                  <a:moveTo>
                    <a:pt x="39560" y="1"/>
                  </a:moveTo>
                  <a:cubicBezTo>
                    <a:pt x="39472" y="1"/>
                    <a:pt x="39388" y="41"/>
                    <a:pt x="39349" y="132"/>
                  </a:cubicBezTo>
                  <a:cubicBezTo>
                    <a:pt x="38749" y="1533"/>
                    <a:pt x="38348" y="3001"/>
                    <a:pt x="37581" y="4368"/>
                  </a:cubicBezTo>
                  <a:cubicBezTo>
                    <a:pt x="35046" y="8805"/>
                    <a:pt x="30676" y="11874"/>
                    <a:pt x="25673" y="12774"/>
                  </a:cubicBezTo>
                  <a:cubicBezTo>
                    <a:pt x="19035" y="14075"/>
                    <a:pt x="11963" y="12607"/>
                    <a:pt x="5725" y="15843"/>
                  </a:cubicBezTo>
                  <a:cubicBezTo>
                    <a:pt x="3057" y="17211"/>
                    <a:pt x="888" y="19346"/>
                    <a:pt x="21" y="22248"/>
                  </a:cubicBezTo>
                  <a:cubicBezTo>
                    <a:pt x="1" y="22388"/>
                    <a:pt x="114" y="22481"/>
                    <a:pt x="229" y="22481"/>
                  </a:cubicBezTo>
                  <a:cubicBezTo>
                    <a:pt x="305" y="22481"/>
                    <a:pt x="382" y="22441"/>
                    <a:pt x="421" y="22348"/>
                  </a:cubicBezTo>
                  <a:cubicBezTo>
                    <a:pt x="2523" y="15843"/>
                    <a:pt x="10328" y="14342"/>
                    <a:pt x="16266" y="14075"/>
                  </a:cubicBezTo>
                  <a:cubicBezTo>
                    <a:pt x="19969" y="13942"/>
                    <a:pt x="23705" y="14008"/>
                    <a:pt x="27307" y="13074"/>
                  </a:cubicBezTo>
                  <a:cubicBezTo>
                    <a:pt x="30243" y="12274"/>
                    <a:pt x="32945" y="10773"/>
                    <a:pt x="35113" y="8638"/>
                  </a:cubicBezTo>
                  <a:cubicBezTo>
                    <a:pt x="37281" y="6503"/>
                    <a:pt x="39516" y="3368"/>
                    <a:pt x="39849" y="265"/>
                  </a:cubicBezTo>
                  <a:cubicBezTo>
                    <a:pt x="39849" y="102"/>
                    <a:pt x="39699" y="1"/>
                    <a:pt x="395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8"/>
            <p:cNvSpPr/>
            <p:nvPr/>
          </p:nvSpPr>
          <p:spPr>
            <a:xfrm rot="10439064">
              <a:off x="5541978" y="4224467"/>
              <a:ext cx="884831" cy="253152"/>
            </a:xfrm>
            <a:custGeom>
              <a:avLst/>
              <a:gdLst/>
              <a:ahLst/>
              <a:cxnLst/>
              <a:rect l="l" t="t" r="r" b="b"/>
              <a:pathLst>
                <a:path w="35393" h="10126" extrusionOk="0">
                  <a:moveTo>
                    <a:pt x="285" y="0"/>
                  </a:moveTo>
                  <a:cubicBezTo>
                    <a:pt x="127" y="0"/>
                    <a:pt x="0" y="190"/>
                    <a:pt x="156" y="320"/>
                  </a:cubicBezTo>
                  <a:cubicBezTo>
                    <a:pt x="4859" y="4456"/>
                    <a:pt x="10497" y="7358"/>
                    <a:pt x="16568" y="8859"/>
                  </a:cubicBezTo>
                  <a:cubicBezTo>
                    <a:pt x="19773" y="9665"/>
                    <a:pt x="23152" y="10125"/>
                    <a:pt x="26519" y="10125"/>
                  </a:cubicBezTo>
                  <a:cubicBezTo>
                    <a:pt x="29422" y="10125"/>
                    <a:pt x="32316" y="9783"/>
                    <a:pt x="35081" y="9026"/>
                  </a:cubicBezTo>
                  <a:cubicBezTo>
                    <a:pt x="35392" y="8933"/>
                    <a:pt x="35297" y="8519"/>
                    <a:pt x="35011" y="8519"/>
                  </a:cubicBezTo>
                  <a:cubicBezTo>
                    <a:pt x="34991" y="8519"/>
                    <a:pt x="34969" y="8522"/>
                    <a:pt x="34947" y="8526"/>
                  </a:cubicBezTo>
                  <a:lnTo>
                    <a:pt x="16734" y="8192"/>
                  </a:lnTo>
                  <a:cubicBezTo>
                    <a:pt x="10763" y="6691"/>
                    <a:pt x="5193" y="3923"/>
                    <a:pt x="423" y="53"/>
                  </a:cubicBezTo>
                  <a:cubicBezTo>
                    <a:pt x="378" y="16"/>
                    <a:pt x="330" y="0"/>
                    <a:pt x="2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8"/>
            <p:cNvSpPr/>
            <p:nvPr/>
          </p:nvSpPr>
          <p:spPr>
            <a:xfrm rot="10800000">
              <a:off x="4164150" y="3977263"/>
              <a:ext cx="348425" cy="110825"/>
            </a:xfrm>
            <a:custGeom>
              <a:avLst/>
              <a:gdLst/>
              <a:ahLst/>
              <a:cxnLst/>
              <a:rect l="l" t="t" r="r" b="b"/>
              <a:pathLst>
                <a:path w="13937" h="4433" extrusionOk="0">
                  <a:moveTo>
                    <a:pt x="8332" y="1"/>
                  </a:moveTo>
                  <a:cubicBezTo>
                    <a:pt x="5110" y="1"/>
                    <a:pt x="1887" y="1456"/>
                    <a:pt x="75" y="4217"/>
                  </a:cubicBezTo>
                  <a:cubicBezTo>
                    <a:pt x="1" y="4316"/>
                    <a:pt x="109" y="4433"/>
                    <a:pt x="211" y="4433"/>
                  </a:cubicBezTo>
                  <a:cubicBezTo>
                    <a:pt x="247" y="4433"/>
                    <a:pt x="282" y="4418"/>
                    <a:pt x="308" y="4384"/>
                  </a:cubicBezTo>
                  <a:cubicBezTo>
                    <a:pt x="2280" y="1966"/>
                    <a:pt x="5317" y="574"/>
                    <a:pt x="8356" y="574"/>
                  </a:cubicBezTo>
                  <a:cubicBezTo>
                    <a:pt x="10098" y="574"/>
                    <a:pt x="11841" y="1031"/>
                    <a:pt x="13384" y="2015"/>
                  </a:cubicBezTo>
                  <a:cubicBezTo>
                    <a:pt x="13438" y="2048"/>
                    <a:pt x="13490" y="2062"/>
                    <a:pt x="13538" y="2062"/>
                  </a:cubicBezTo>
                  <a:cubicBezTo>
                    <a:pt x="13789" y="2062"/>
                    <a:pt x="13936" y="1683"/>
                    <a:pt x="13684" y="1515"/>
                  </a:cubicBezTo>
                  <a:cubicBezTo>
                    <a:pt x="12087" y="495"/>
                    <a:pt x="10210" y="1"/>
                    <a:pt x="83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Google Shape;134;p8"/>
          <p:cNvSpPr txBox="1">
            <a:spLocks noGrp="1"/>
          </p:cNvSpPr>
          <p:nvPr>
            <p:ph type="title"/>
          </p:nvPr>
        </p:nvSpPr>
        <p:spPr>
          <a:xfrm>
            <a:off x="3781424" y="1428750"/>
            <a:ext cx="4517401" cy="233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"/>
          <p:cNvSpPr/>
          <p:nvPr/>
        </p:nvSpPr>
        <p:spPr>
          <a:xfrm rot="-179" flipH="1">
            <a:off x="-1312118" y="-940853"/>
            <a:ext cx="8484016" cy="6943209"/>
          </a:xfrm>
          <a:custGeom>
            <a:avLst/>
            <a:gdLst/>
            <a:ahLst/>
            <a:cxnLst/>
            <a:rect l="l" t="t" r="r" b="b"/>
            <a:pathLst>
              <a:path w="176218" h="133504" extrusionOk="0">
                <a:moveTo>
                  <a:pt x="123068" y="1"/>
                </a:moveTo>
                <a:cubicBezTo>
                  <a:pt x="118818" y="8422"/>
                  <a:pt x="121918" y="19110"/>
                  <a:pt x="107929" y="19110"/>
                </a:cubicBezTo>
                <a:cubicBezTo>
                  <a:pt x="106249" y="19110"/>
                  <a:pt x="104323" y="18956"/>
                  <a:pt x="102108" y="18626"/>
                </a:cubicBezTo>
                <a:cubicBezTo>
                  <a:pt x="100816" y="18430"/>
                  <a:pt x="99586" y="18337"/>
                  <a:pt x="98411" y="18337"/>
                </a:cubicBezTo>
                <a:cubicBezTo>
                  <a:pt x="84298" y="18337"/>
                  <a:pt x="78094" y="31747"/>
                  <a:pt x="68751" y="41892"/>
                </a:cubicBezTo>
                <a:cubicBezTo>
                  <a:pt x="64155" y="46890"/>
                  <a:pt x="60854" y="47985"/>
                  <a:pt x="56978" y="47985"/>
                </a:cubicBezTo>
                <a:cubicBezTo>
                  <a:pt x="53956" y="47985"/>
                  <a:pt x="50584" y="47319"/>
                  <a:pt x="45978" y="47319"/>
                </a:cubicBezTo>
                <a:cubicBezTo>
                  <a:pt x="44638" y="47319"/>
                  <a:pt x="43193" y="47375"/>
                  <a:pt x="41622" y="47521"/>
                </a:cubicBezTo>
                <a:cubicBezTo>
                  <a:pt x="14673" y="50006"/>
                  <a:pt x="1" y="67912"/>
                  <a:pt x="13745" y="93154"/>
                </a:cubicBezTo>
                <a:cubicBezTo>
                  <a:pt x="17042" y="99208"/>
                  <a:pt x="19779" y="101309"/>
                  <a:pt x="22692" y="101309"/>
                </a:cubicBezTo>
                <a:cubicBezTo>
                  <a:pt x="29306" y="101309"/>
                  <a:pt x="36821" y="90471"/>
                  <a:pt x="53836" y="90471"/>
                </a:cubicBezTo>
                <a:cubicBezTo>
                  <a:pt x="59201" y="90471"/>
                  <a:pt x="65510" y="91548"/>
                  <a:pt x="73033" y="94382"/>
                </a:cubicBezTo>
                <a:cubicBezTo>
                  <a:pt x="83396" y="98291"/>
                  <a:pt x="95897" y="126852"/>
                  <a:pt x="109116" y="126852"/>
                </a:cubicBezTo>
                <a:cubicBezTo>
                  <a:pt x="109265" y="126852"/>
                  <a:pt x="109415" y="126848"/>
                  <a:pt x="109564" y="126841"/>
                </a:cubicBezTo>
                <a:cubicBezTo>
                  <a:pt x="119013" y="126388"/>
                  <a:pt x="133776" y="117268"/>
                  <a:pt x="145023" y="117268"/>
                </a:cubicBezTo>
                <a:cubicBezTo>
                  <a:pt x="147177" y="117268"/>
                  <a:pt x="149202" y="117603"/>
                  <a:pt x="151036" y="118397"/>
                </a:cubicBezTo>
                <a:cubicBezTo>
                  <a:pt x="161178" y="122794"/>
                  <a:pt x="159268" y="133503"/>
                  <a:pt x="172807" y="133503"/>
                </a:cubicBezTo>
                <a:cubicBezTo>
                  <a:pt x="173098" y="133503"/>
                  <a:pt x="173397" y="133498"/>
                  <a:pt x="173703" y="133488"/>
                </a:cubicBezTo>
                <a:cubicBezTo>
                  <a:pt x="174571" y="133458"/>
                  <a:pt x="175409" y="133398"/>
                  <a:pt x="176218" y="133309"/>
                </a:cubicBezTo>
                <a:lnTo>
                  <a:pt x="176218" y="31"/>
                </a:lnTo>
                <a:lnTo>
                  <a:pt x="123068" y="1"/>
                </a:lnTo>
                <a:close/>
              </a:path>
            </a:pathLst>
          </a:custGeom>
          <a:solidFill>
            <a:srgbClr val="3525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" name="Google Shape;152;p11"/>
          <p:cNvGrpSpPr/>
          <p:nvPr/>
        </p:nvGrpSpPr>
        <p:grpSpPr>
          <a:xfrm flipH="1">
            <a:off x="5836988" y="-876206"/>
            <a:ext cx="3543570" cy="2038287"/>
            <a:chOff x="-12" y="-239731"/>
            <a:chExt cx="3543569" cy="2038287"/>
          </a:xfrm>
        </p:grpSpPr>
        <p:sp>
          <p:nvSpPr>
            <p:cNvPr id="153" name="Google Shape;153;p11"/>
            <p:cNvSpPr/>
            <p:nvPr/>
          </p:nvSpPr>
          <p:spPr>
            <a:xfrm>
              <a:off x="-12" y="0"/>
              <a:ext cx="3289232" cy="1798556"/>
            </a:xfrm>
            <a:custGeom>
              <a:avLst/>
              <a:gdLst/>
              <a:ahLst/>
              <a:cxnLst/>
              <a:rect l="l" t="t" r="r" b="b"/>
              <a:pathLst>
                <a:path w="93844" h="51314" extrusionOk="0">
                  <a:moveTo>
                    <a:pt x="1" y="1"/>
                  </a:moveTo>
                  <a:lnTo>
                    <a:pt x="1" y="50785"/>
                  </a:lnTo>
                  <a:cubicBezTo>
                    <a:pt x="1613" y="51144"/>
                    <a:pt x="3272" y="51313"/>
                    <a:pt x="4936" y="51313"/>
                  </a:cubicBezTo>
                  <a:cubicBezTo>
                    <a:pt x="8961" y="51313"/>
                    <a:pt x="13022" y="50323"/>
                    <a:pt x="16559" y="48629"/>
                  </a:cubicBezTo>
                  <a:cubicBezTo>
                    <a:pt x="23446" y="45365"/>
                    <a:pt x="28686" y="39855"/>
                    <a:pt x="33537" y="34316"/>
                  </a:cubicBezTo>
                  <a:cubicBezTo>
                    <a:pt x="36232" y="31232"/>
                    <a:pt x="39047" y="27968"/>
                    <a:pt x="43119" y="26740"/>
                  </a:cubicBezTo>
                  <a:cubicBezTo>
                    <a:pt x="44443" y="26330"/>
                    <a:pt x="45782" y="26158"/>
                    <a:pt x="47134" y="26158"/>
                  </a:cubicBezTo>
                  <a:cubicBezTo>
                    <a:pt x="52783" y="26158"/>
                    <a:pt x="58646" y="29156"/>
                    <a:pt x="64469" y="30243"/>
                  </a:cubicBezTo>
                  <a:cubicBezTo>
                    <a:pt x="65980" y="30526"/>
                    <a:pt x="67510" y="30662"/>
                    <a:pt x="69033" y="30662"/>
                  </a:cubicBezTo>
                  <a:cubicBezTo>
                    <a:pt x="77863" y="30662"/>
                    <a:pt x="86515" y="26092"/>
                    <a:pt x="90549" y="18865"/>
                  </a:cubicBezTo>
                  <a:cubicBezTo>
                    <a:pt x="93723" y="13176"/>
                    <a:pt x="93843" y="6109"/>
                    <a:pt x="91268" y="1"/>
                  </a:cubicBezTo>
                  <a:close/>
                </a:path>
              </a:pathLst>
            </a:custGeom>
            <a:solidFill>
              <a:srgbClr val="352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1"/>
            <p:cNvSpPr/>
            <p:nvPr/>
          </p:nvSpPr>
          <p:spPr>
            <a:xfrm rot="-4426811" flipH="1">
              <a:off x="2023950" y="677541"/>
              <a:ext cx="217146" cy="889900"/>
            </a:xfrm>
            <a:custGeom>
              <a:avLst/>
              <a:gdLst/>
              <a:ahLst/>
              <a:cxnLst/>
              <a:rect l="l" t="t" r="r" b="b"/>
              <a:pathLst>
                <a:path w="4049" h="16148" extrusionOk="0">
                  <a:moveTo>
                    <a:pt x="3467" y="1"/>
                  </a:moveTo>
                  <a:cubicBezTo>
                    <a:pt x="3390" y="1"/>
                    <a:pt x="3314" y="61"/>
                    <a:pt x="3314" y="174"/>
                  </a:cubicBezTo>
                  <a:cubicBezTo>
                    <a:pt x="3214" y="1475"/>
                    <a:pt x="3414" y="2776"/>
                    <a:pt x="3381" y="4110"/>
                  </a:cubicBezTo>
                  <a:cubicBezTo>
                    <a:pt x="3348" y="5511"/>
                    <a:pt x="3181" y="6912"/>
                    <a:pt x="2914" y="8313"/>
                  </a:cubicBezTo>
                  <a:cubicBezTo>
                    <a:pt x="2380" y="10982"/>
                    <a:pt x="1413" y="13550"/>
                    <a:pt x="45" y="15952"/>
                  </a:cubicBezTo>
                  <a:cubicBezTo>
                    <a:pt x="0" y="16065"/>
                    <a:pt x="93" y="16147"/>
                    <a:pt x="188" y="16147"/>
                  </a:cubicBezTo>
                  <a:cubicBezTo>
                    <a:pt x="234" y="16147"/>
                    <a:pt x="280" y="16129"/>
                    <a:pt x="312" y="16086"/>
                  </a:cubicBezTo>
                  <a:cubicBezTo>
                    <a:pt x="1813" y="13684"/>
                    <a:pt x="2881" y="11049"/>
                    <a:pt x="3448" y="8247"/>
                  </a:cubicBezTo>
                  <a:cubicBezTo>
                    <a:pt x="3715" y="6946"/>
                    <a:pt x="3881" y="5611"/>
                    <a:pt x="3915" y="4277"/>
                  </a:cubicBezTo>
                  <a:cubicBezTo>
                    <a:pt x="3982" y="2909"/>
                    <a:pt x="4048" y="1408"/>
                    <a:pt x="3615" y="107"/>
                  </a:cubicBezTo>
                  <a:cubicBezTo>
                    <a:pt x="3586" y="35"/>
                    <a:pt x="3526" y="1"/>
                    <a:pt x="3467" y="1"/>
                  </a:cubicBezTo>
                  <a:close/>
                </a:path>
              </a:pathLst>
            </a:custGeom>
            <a:solidFill>
              <a:srgbClr val="372D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1"/>
            <p:cNvSpPr/>
            <p:nvPr/>
          </p:nvSpPr>
          <p:spPr>
            <a:xfrm rot="895057" flipH="1">
              <a:off x="3116591" y="-211104"/>
              <a:ext cx="328360" cy="808854"/>
            </a:xfrm>
            <a:custGeom>
              <a:avLst/>
              <a:gdLst/>
              <a:ahLst/>
              <a:cxnLst/>
              <a:rect l="l" t="t" r="r" b="b"/>
              <a:pathLst>
                <a:path w="14024" h="16868" extrusionOk="0">
                  <a:moveTo>
                    <a:pt x="13856" y="1"/>
                  </a:moveTo>
                  <a:cubicBezTo>
                    <a:pt x="13848" y="1"/>
                    <a:pt x="13839" y="2"/>
                    <a:pt x="13830" y="4"/>
                  </a:cubicBezTo>
                  <a:cubicBezTo>
                    <a:pt x="10428" y="1205"/>
                    <a:pt x="7359" y="4074"/>
                    <a:pt x="5091" y="6809"/>
                  </a:cubicBezTo>
                  <a:cubicBezTo>
                    <a:pt x="2722" y="9678"/>
                    <a:pt x="988" y="13047"/>
                    <a:pt x="21" y="16649"/>
                  </a:cubicBezTo>
                  <a:cubicBezTo>
                    <a:pt x="1" y="16788"/>
                    <a:pt x="110" y="16868"/>
                    <a:pt x="210" y="16868"/>
                  </a:cubicBezTo>
                  <a:cubicBezTo>
                    <a:pt x="278" y="16868"/>
                    <a:pt x="341" y="16831"/>
                    <a:pt x="354" y="16749"/>
                  </a:cubicBezTo>
                  <a:cubicBezTo>
                    <a:pt x="1422" y="13180"/>
                    <a:pt x="3189" y="9878"/>
                    <a:pt x="5558" y="7042"/>
                  </a:cubicBezTo>
                  <a:cubicBezTo>
                    <a:pt x="6692" y="5708"/>
                    <a:pt x="7926" y="4474"/>
                    <a:pt x="9260" y="3406"/>
                  </a:cubicBezTo>
                  <a:cubicBezTo>
                    <a:pt x="10762" y="2206"/>
                    <a:pt x="12363" y="1305"/>
                    <a:pt x="13930" y="271"/>
                  </a:cubicBezTo>
                  <a:cubicBezTo>
                    <a:pt x="14024" y="209"/>
                    <a:pt x="13972" y="1"/>
                    <a:pt x="13856" y="1"/>
                  </a:cubicBezTo>
                  <a:close/>
                </a:path>
              </a:pathLst>
            </a:custGeom>
            <a:solidFill>
              <a:srgbClr val="372D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1"/>
            <p:cNvSpPr/>
            <p:nvPr/>
          </p:nvSpPr>
          <p:spPr>
            <a:xfrm rot="-6497178" flipH="1">
              <a:off x="509480" y="1020451"/>
              <a:ext cx="217151" cy="889904"/>
            </a:xfrm>
            <a:custGeom>
              <a:avLst/>
              <a:gdLst/>
              <a:ahLst/>
              <a:cxnLst/>
              <a:rect l="l" t="t" r="r" b="b"/>
              <a:pathLst>
                <a:path w="4049" h="16148" extrusionOk="0">
                  <a:moveTo>
                    <a:pt x="3467" y="1"/>
                  </a:moveTo>
                  <a:cubicBezTo>
                    <a:pt x="3390" y="1"/>
                    <a:pt x="3314" y="61"/>
                    <a:pt x="3314" y="174"/>
                  </a:cubicBezTo>
                  <a:cubicBezTo>
                    <a:pt x="3214" y="1475"/>
                    <a:pt x="3414" y="2776"/>
                    <a:pt x="3381" y="4110"/>
                  </a:cubicBezTo>
                  <a:cubicBezTo>
                    <a:pt x="3348" y="5511"/>
                    <a:pt x="3181" y="6912"/>
                    <a:pt x="2914" y="8313"/>
                  </a:cubicBezTo>
                  <a:cubicBezTo>
                    <a:pt x="2380" y="10982"/>
                    <a:pt x="1413" y="13550"/>
                    <a:pt x="45" y="15952"/>
                  </a:cubicBezTo>
                  <a:cubicBezTo>
                    <a:pt x="0" y="16065"/>
                    <a:pt x="93" y="16147"/>
                    <a:pt x="188" y="16147"/>
                  </a:cubicBezTo>
                  <a:cubicBezTo>
                    <a:pt x="234" y="16147"/>
                    <a:pt x="280" y="16129"/>
                    <a:pt x="312" y="16086"/>
                  </a:cubicBezTo>
                  <a:cubicBezTo>
                    <a:pt x="1813" y="13684"/>
                    <a:pt x="2881" y="11049"/>
                    <a:pt x="3448" y="8247"/>
                  </a:cubicBezTo>
                  <a:cubicBezTo>
                    <a:pt x="3715" y="6946"/>
                    <a:pt x="3881" y="5611"/>
                    <a:pt x="3915" y="4277"/>
                  </a:cubicBezTo>
                  <a:cubicBezTo>
                    <a:pt x="3982" y="2909"/>
                    <a:pt x="4048" y="1408"/>
                    <a:pt x="3615" y="107"/>
                  </a:cubicBezTo>
                  <a:cubicBezTo>
                    <a:pt x="3586" y="35"/>
                    <a:pt x="3526" y="1"/>
                    <a:pt x="3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" name="Google Shape;157;p11"/>
          <p:cNvSpPr/>
          <p:nvPr/>
        </p:nvSpPr>
        <p:spPr>
          <a:xfrm rot="-1373905" flipH="1">
            <a:off x="3803336" y="1294532"/>
            <a:ext cx="217925" cy="479802"/>
          </a:xfrm>
          <a:custGeom>
            <a:avLst/>
            <a:gdLst/>
            <a:ahLst/>
            <a:cxnLst/>
            <a:rect l="l" t="t" r="r" b="b"/>
            <a:pathLst>
              <a:path w="8717" h="19192" extrusionOk="0">
                <a:moveTo>
                  <a:pt x="5280" y="1"/>
                </a:moveTo>
                <a:cubicBezTo>
                  <a:pt x="5172" y="1"/>
                  <a:pt x="5058" y="98"/>
                  <a:pt x="5080" y="211"/>
                </a:cubicBezTo>
                <a:cubicBezTo>
                  <a:pt x="6181" y="3580"/>
                  <a:pt x="6548" y="6883"/>
                  <a:pt x="5648" y="10352"/>
                </a:cubicBezTo>
                <a:cubicBezTo>
                  <a:pt x="4780" y="13721"/>
                  <a:pt x="2846" y="16723"/>
                  <a:pt x="110" y="18891"/>
                </a:cubicBezTo>
                <a:cubicBezTo>
                  <a:pt x="0" y="18973"/>
                  <a:pt x="117" y="19192"/>
                  <a:pt x="254" y="19192"/>
                </a:cubicBezTo>
                <a:cubicBezTo>
                  <a:pt x="284" y="19192"/>
                  <a:pt x="314" y="19182"/>
                  <a:pt x="344" y="19158"/>
                </a:cubicBezTo>
                <a:cubicBezTo>
                  <a:pt x="5814" y="15022"/>
                  <a:pt x="8716" y="6449"/>
                  <a:pt x="5414" y="78"/>
                </a:cubicBezTo>
                <a:cubicBezTo>
                  <a:pt x="5382" y="23"/>
                  <a:pt x="5331" y="1"/>
                  <a:pt x="528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1"/>
          <p:cNvSpPr/>
          <p:nvPr/>
        </p:nvSpPr>
        <p:spPr>
          <a:xfrm flipH="1">
            <a:off x="2541131" y="260350"/>
            <a:ext cx="450094" cy="413945"/>
          </a:xfrm>
          <a:custGeom>
            <a:avLst/>
            <a:gdLst/>
            <a:ahLst/>
            <a:cxnLst/>
            <a:rect l="l" t="t" r="r" b="b"/>
            <a:pathLst>
              <a:path w="18492" h="11234" extrusionOk="0">
                <a:moveTo>
                  <a:pt x="16263" y="0"/>
                </a:moveTo>
                <a:cubicBezTo>
                  <a:pt x="13180" y="0"/>
                  <a:pt x="9897" y="1232"/>
                  <a:pt x="7417" y="2731"/>
                </a:cubicBezTo>
                <a:cubicBezTo>
                  <a:pt x="4248" y="4632"/>
                  <a:pt x="1313" y="7568"/>
                  <a:pt x="45" y="11070"/>
                </a:cubicBezTo>
                <a:cubicBezTo>
                  <a:pt x="0" y="11159"/>
                  <a:pt x="75" y="11233"/>
                  <a:pt x="159" y="11233"/>
                </a:cubicBezTo>
                <a:cubicBezTo>
                  <a:pt x="201" y="11233"/>
                  <a:pt x="245" y="11215"/>
                  <a:pt x="278" y="11170"/>
                </a:cubicBezTo>
                <a:cubicBezTo>
                  <a:pt x="2080" y="7868"/>
                  <a:pt x="4381" y="5066"/>
                  <a:pt x="7650" y="3131"/>
                </a:cubicBezTo>
                <a:cubicBezTo>
                  <a:pt x="9218" y="2231"/>
                  <a:pt x="10886" y="1530"/>
                  <a:pt x="12621" y="1097"/>
                </a:cubicBezTo>
                <a:cubicBezTo>
                  <a:pt x="14489" y="630"/>
                  <a:pt x="16323" y="630"/>
                  <a:pt x="18258" y="530"/>
                </a:cubicBezTo>
                <a:cubicBezTo>
                  <a:pt x="18425" y="530"/>
                  <a:pt x="18491" y="229"/>
                  <a:pt x="18291" y="196"/>
                </a:cubicBezTo>
                <a:cubicBezTo>
                  <a:pt x="17633" y="62"/>
                  <a:pt x="16953" y="0"/>
                  <a:pt x="1626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1"/>
          <p:cNvSpPr/>
          <p:nvPr/>
        </p:nvSpPr>
        <p:spPr>
          <a:xfrm rot="-1703540" flipH="1">
            <a:off x="3449740" y="4106247"/>
            <a:ext cx="436644" cy="101674"/>
          </a:xfrm>
          <a:custGeom>
            <a:avLst/>
            <a:gdLst/>
            <a:ahLst/>
            <a:cxnLst/>
            <a:rect l="l" t="t" r="r" b="b"/>
            <a:pathLst>
              <a:path w="17466" h="4067" extrusionOk="0">
                <a:moveTo>
                  <a:pt x="7864" y="0"/>
                </a:moveTo>
                <a:cubicBezTo>
                  <a:pt x="5113" y="0"/>
                  <a:pt x="2404" y="871"/>
                  <a:pt x="138" y="2505"/>
                </a:cubicBezTo>
                <a:cubicBezTo>
                  <a:pt x="1" y="2588"/>
                  <a:pt x="90" y="2806"/>
                  <a:pt x="218" y="2806"/>
                </a:cubicBezTo>
                <a:cubicBezTo>
                  <a:pt x="246" y="2806"/>
                  <a:pt x="275" y="2796"/>
                  <a:pt x="305" y="2772"/>
                </a:cubicBezTo>
                <a:cubicBezTo>
                  <a:pt x="2543" y="1270"/>
                  <a:pt x="5171" y="496"/>
                  <a:pt x="7868" y="496"/>
                </a:cubicBezTo>
                <a:cubicBezTo>
                  <a:pt x="8226" y="496"/>
                  <a:pt x="8585" y="510"/>
                  <a:pt x="8944" y="537"/>
                </a:cubicBezTo>
                <a:cubicBezTo>
                  <a:pt x="10479" y="671"/>
                  <a:pt x="12013" y="1038"/>
                  <a:pt x="13448" y="1671"/>
                </a:cubicBezTo>
                <a:cubicBezTo>
                  <a:pt x="14849" y="2305"/>
                  <a:pt x="15849" y="3273"/>
                  <a:pt x="17117" y="4040"/>
                </a:cubicBezTo>
                <a:cubicBezTo>
                  <a:pt x="17148" y="4058"/>
                  <a:pt x="17180" y="4067"/>
                  <a:pt x="17211" y="4067"/>
                </a:cubicBezTo>
                <a:cubicBezTo>
                  <a:pt x="17348" y="4067"/>
                  <a:pt x="17465" y="3909"/>
                  <a:pt x="17384" y="3773"/>
                </a:cubicBezTo>
                <a:cubicBezTo>
                  <a:pt x="16550" y="2639"/>
                  <a:pt x="15015" y="1805"/>
                  <a:pt x="13714" y="1238"/>
                </a:cubicBezTo>
                <a:cubicBezTo>
                  <a:pt x="12313" y="604"/>
                  <a:pt x="10779" y="204"/>
                  <a:pt x="9211" y="70"/>
                </a:cubicBezTo>
                <a:cubicBezTo>
                  <a:pt x="8762" y="23"/>
                  <a:pt x="8312" y="0"/>
                  <a:pt x="7864" y="0"/>
                </a:cubicBezTo>
                <a:close/>
              </a:path>
            </a:pathLst>
          </a:custGeom>
          <a:solidFill>
            <a:srgbClr val="372D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"/>
          <p:cNvSpPr/>
          <p:nvPr/>
        </p:nvSpPr>
        <p:spPr>
          <a:xfrm rot="-2699847">
            <a:off x="2737013" y="4171138"/>
            <a:ext cx="804612" cy="90621"/>
          </a:xfrm>
          <a:custGeom>
            <a:avLst/>
            <a:gdLst/>
            <a:ahLst/>
            <a:cxnLst/>
            <a:rect l="l" t="t" r="r" b="b"/>
            <a:pathLst>
              <a:path w="20286" h="2531" extrusionOk="0">
                <a:moveTo>
                  <a:pt x="11057" y="0"/>
                </a:moveTo>
                <a:cubicBezTo>
                  <a:pt x="10724" y="0"/>
                  <a:pt x="10390" y="7"/>
                  <a:pt x="10057" y="20"/>
                </a:cubicBezTo>
                <a:cubicBezTo>
                  <a:pt x="6654" y="87"/>
                  <a:pt x="3319" y="821"/>
                  <a:pt x="183" y="2155"/>
                </a:cubicBezTo>
                <a:cubicBezTo>
                  <a:pt x="1" y="2246"/>
                  <a:pt x="123" y="2531"/>
                  <a:pt x="297" y="2531"/>
                </a:cubicBezTo>
                <a:cubicBezTo>
                  <a:pt x="314" y="2531"/>
                  <a:pt x="332" y="2528"/>
                  <a:pt x="350" y="2522"/>
                </a:cubicBezTo>
                <a:cubicBezTo>
                  <a:pt x="3452" y="1355"/>
                  <a:pt x="6721" y="687"/>
                  <a:pt x="10057" y="587"/>
                </a:cubicBezTo>
                <a:cubicBezTo>
                  <a:pt x="10390" y="574"/>
                  <a:pt x="10724" y="567"/>
                  <a:pt x="11057" y="567"/>
                </a:cubicBezTo>
                <a:cubicBezTo>
                  <a:pt x="12392" y="567"/>
                  <a:pt x="13726" y="674"/>
                  <a:pt x="15060" y="888"/>
                </a:cubicBezTo>
                <a:cubicBezTo>
                  <a:pt x="16695" y="1154"/>
                  <a:pt x="18229" y="1721"/>
                  <a:pt x="19864" y="1988"/>
                </a:cubicBezTo>
                <a:cubicBezTo>
                  <a:pt x="19878" y="1990"/>
                  <a:pt x="19891" y="1991"/>
                  <a:pt x="19905" y="1991"/>
                </a:cubicBezTo>
                <a:cubicBezTo>
                  <a:pt x="20147" y="1991"/>
                  <a:pt x="20285" y="1716"/>
                  <a:pt x="20064" y="1621"/>
                </a:cubicBezTo>
                <a:cubicBezTo>
                  <a:pt x="18596" y="821"/>
                  <a:pt x="16728" y="554"/>
                  <a:pt x="15060" y="320"/>
                </a:cubicBezTo>
                <a:cubicBezTo>
                  <a:pt x="13726" y="107"/>
                  <a:pt x="12392" y="0"/>
                  <a:pt x="110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"/>
          <p:cNvSpPr/>
          <p:nvPr/>
        </p:nvSpPr>
        <p:spPr>
          <a:xfrm flipH="1">
            <a:off x="4502363" y="3826794"/>
            <a:ext cx="544050" cy="74150"/>
          </a:xfrm>
          <a:custGeom>
            <a:avLst/>
            <a:gdLst/>
            <a:ahLst/>
            <a:cxnLst/>
            <a:rect l="l" t="t" r="r" b="b"/>
            <a:pathLst>
              <a:path w="21762" h="2966" extrusionOk="0">
                <a:moveTo>
                  <a:pt x="12528" y="0"/>
                </a:moveTo>
                <a:cubicBezTo>
                  <a:pt x="11948" y="0"/>
                  <a:pt x="11368" y="15"/>
                  <a:pt x="10787" y="45"/>
                </a:cubicBezTo>
                <a:cubicBezTo>
                  <a:pt x="7118" y="279"/>
                  <a:pt x="3515" y="1146"/>
                  <a:pt x="146" y="2647"/>
                </a:cubicBezTo>
                <a:cubicBezTo>
                  <a:pt x="1" y="2705"/>
                  <a:pt x="83" y="2966"/>
                  <a:pt x="239" y="2966"/>
                </a:cubicBezTo>
                <a:cubicBezTo>
                  <a:pt x="263" y="2966"/>
                  <a:pt x="287" y="2960"/>
                  <a:pt x="313" y="2947"/>
                </a:cubicBezTo>
                <a:cubicBezTo>
                  <a:pt x="3682" y="1546"/>
                  <a:pt x="7285" y="746"/>
                  <a:pt x="10954" y="512"/>
                </a:cubicBezTo>
                <a:cubicBezTo>
                  <a:pt x="11501" y="481"/>
                  <a:pt x="12049" y="466"/>
                  <a:pt x="12595" y="466"/>
                </a:cubicBezTo>
                <a:cubicBezTo>
                  <a:pt x="13813" y="466"/>
                  <a:pt x="15027" y="541"/>
                  <a:pt x="16224" y="679"/>
                </a:cubicBezTo>
                <a:cubicBezTo>
                  <a:pt x="18026" y="879"/>
                  <a:pt x="19760" y="1480"/>
                  <a:pt x="21561" y="1646"/>
                </a:cubicBezTo>
                <a:cubicBezTo>
                  <a:pt x="21695" y="1646"/>
                  <a:pt x="21762" y="1446"/>
                  <a:pt x="21628" y="1380"/>
                </a:cubicBezTo>
                <a:cubicBezTo>
                  <a:pt x="20127" y="646"/>
                  <a:pt x="18226" y="446"/>
                  <a:pt x="16591" y="245"/>
                </a:cubicBezTo>
                <a:cubicBezTo>
                  <a:pt x="15237" y="82"/>
                  <a:pt x="13883" y="0"/>
                  <a:pt x="12528" y="0"/>
                </a:cubicBezTo>
                <a:close/>
              </a:path>
            </a:pathLst>
          </a:custGeom>
          <a:solidFill>
            <a:srgbClr val="372D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1"/>
          <p:cNvSpPr/>
          <p:nvPr/>
        </p:nvSpPr>
        <p:spPr>
          <a:xfrm rot="1447175" flipH="1">
            <a:off x="2591141" y="-297206"/>
            <a:ext cx="791543" cy="413907"/>
          </a:xfrm>
          <a:custGeom>
            <a:avLst/>
            <a:gdLst/>
            <a:ahLst/>
            <a:cxnLst/>
            <a:rect l="l" t="t" r="r" b="b"/>
            <a:pathLst>
              <a:path w="31665" h="16558" extrusionOk="0">
                <a:moveTo>
                  <a:pt x="31507" y="0"/>
                </a:moveTo>
                <a:cubicBezTo>
                  <a:pt x="31430" y="0"/>
                  <a:pt x="31345" y="42"/>
                  <a:pt x="31313" y="138"/>
                </a:cubicBezTo>
                <a:cubicBezTo>
                  <a:pt x="30446" y="3274"/>
                  <a:pt x="28945" y="6042"/>
                  <a:pt x="26443" y="8210"/>
                </a:cubicBezTo>
                <a:cubicBezTo>
                  <a:pt x="23810" y="10482"/>
                  <a:pt x="20462" y="11714"/>
                  <a:pt x="17008" y="11714"/>
                </a:cubicBezTo>
                <a:cubicBezTo>
                  <a:pt x="16962" y="11714"/>
                  <a:pt x="16916" y="11713"/>
                  <a:pt x="16870" y="11713"/>
                </a:cubicBezTo>
                <a:cubicBezTo>
                  <a:pt x="16823" y="11713"/>
                  <a:pt x="16776" y="11713"/>
                  <a:pt x="16728" y="11713"/>
                </a:cubicBezTo>
                <a:cubicBezTo>
                  <a:pt x="14726" y="11713"/>
                  <a:pt x="12332" y="11465"/>
                  <a:pt x="9964" y="11465"/>
                </a:cubicBezTo>
                <a:cubicBezTo>
                  <a:pt x="5816" y="11465"/>
                  <a:pt x="1751" y="12227"/>
                  <a:pt x="24" y="16416"/>
                </a:cubicBezTo>
                <a:cubicBezTo>
                  <a:pt x="1" y="16487"/>
                  <a:pt x="94" y="16558"/>
                  <a:pt x="162" y="16558"/>
                </a:cubicBezTo>
                <a:cubicBezTo>
                  <a:pt x="191" y="16558"/>
                  <a:pt x="215" y="16546"/>
                  <a:pt x="224" y="16516"/>
                </a:cubicBezTo>
                <a:cubicBezTo>
                  <a:pt x="1659" y="13347"/>
                  <a:pt x="5295" y="12080"/>
                  <a:pt x="8530" y="11880"/>
                </a:cubicBezTo>
                <a:cubicBezTo>
                  <a:pt x="8888" y="11861"/>
                  <a:pt x="9246" y="11853"/>
                  <a:pt x="9603" y="11853"/>
                </a:cubicBezTo>
                <a:cubicBezTo>
                  <a:pt x="11993" y="11853"/>
                  <a:pt x="14382" y="12210"/>
                  <a:pt x="16762" y="12210"/>
                </a:cubicBezTo>
                <a:cubicBezTo>
                  <a:pt x="17912" y="12210"/>
                  <a:pt x="19060" y="12126"/>
                  <a:pt x="20205" y="11880"/>
                </a:cubicBezTo>
                <a:cubicBezTo>
                  <a:pt x="25709" y="10746"/>
                  <a:pt x="30980" y="5875"/>
                  <a:pt x="31647" y="138"/>
                </a:cubicBezTo>
                <a:cubicBezTo>
                  <a:pt x="31664" y="51"/>
                  <a:pt x="31591" y="0"/>
                  <a:pt x="31507" y="0"/>
                </a:cubicBezTo>
                <a:close/>
              </a:path>
            </a:pathLst>
          </a:custGeom>
          <a:solidFill>
            <a:srgbClr val="372D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subTitle" idx="1"/>
          </p:nvPr>
        </p:nvSpPr>
        <p:spPr>
          <a:xfrm flipH="1">
            <a:off x="713226" y="3156300"/>
            <a:ext cx="4852201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64" name="Google Shape;164;p11"/>
          <p:cNvSpPr txBox="1">
            <a:spLocks noGrp="1"/>
          </p:cNvSpPr>
          <p:nvPr>
            <p:ph type="title" hasCustomPrompt="1"/>
          </p:nvPr>
        </p:nvSpPr>
        <p:spPr>
          <a:xfrm flipH="1">
            <a:off x="713226" y="2030051"/>
            <a:ext cx="7477200" cy="100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200"/>
              <a:buNone/>
              <a:defRPr sz="9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Font typeface="Fira Sans Extra Condensed Medium"/>
              <a:buNone/>
              <a:defRPr sz="7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3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/>
          <p:nvPr/>
        </p:nvSpPr>
        <p:spPr>
          <a:xfrm rot="5400000" flipH="1">
            <a:off x="2640090" y="760922"/>
            <a:ext cx="8484016" cy="6943543"/>
          </a:xfrm>
          <a:custGeom>
            <a:avLst/>
            <a:gdLst/>
            <a:ahLst/>
            <a:cxnLst/>
            <a:rect l="l" t="t" r="r" b="b"/>
            <a:pathLst>
              <a:path w="176218" h="133504" extrusionOk="0">
                <a:moveTo>
                  <a:pt x="123068" y="1"/>
                </a:moveTo>
                <a:cubicBezTo>
                  <a:pt x="118818" y="8422"/>
                  <a:pt x="121918" y="19110"/>
                  <a:pt x="107929" y="19110"/>
                </a:cubicBezTo>
                <a:cubicBezTo>
                  <a:pt x="106249" y="19110"/>
                  <a:pt x="104323" y="18956"/>
                  <a:pt x="102108" y="18626"/>
                </a:cubicBezTo>
                <a:cubicBezTo>
                  <a:pt x="100816" y="18430"/>
                  <a:pt x="99586" y="18337"/>
                  <a:pt x="98411" y="18337"/>
                </a:cubicBezTo>
                <a:cubicBezTo>
                  <a:pt x="84298" y="18337"/>
                  <a:pt x="78094" y="31747"/>
                  <a:pt x="68751" y="41892"/>
                </a:cubicBezTo>
                <a:cubicBezTo>
                  <a:pt x="64155" y="46890"/>
                  <a:pt x="60854" y="47985"/>
                  <a:pt x="56978" y="47985"/>
                </a:cubicBezTo>
                <a:cubicBezTo>
                  <a:pt x="53956" y="47985"/>
                  <a:pt x="50584" y="47319"/>
                  <a:pt x="45978" y="47319"/>
                </a:cubicBezTo>
                <a:cubicBezTo>
                  <a:pt x="44638" y="47319"/>
                  <a:pt x="43193" y="47375"/>
                  <a:pt x="41622" y="47521"/>
                </a:cubicBezTo>
                <a:cubicBezTo>
                  <a:pt x="14673" y="50006"/>
                  <a:pt x="1" y="67912"/>
                  <a:pt x="13745" y="93154"/>
                </a:cubicBezTo>
                <a:cubicBezTo>
                  <a:pt x="17042" y="99208"/>
                  <a:pt x="19779" y="101309"/>
                  <a:pt x="22692" y="101309"/>
                </a:cubicBezTo>
                <a:cubicBezTo>
                  <a:pt x="29306" y="101309"/>
                  <a:pt x="36821" y="90471"/>
                  <a:pt x="53836" y="90471"/>
                </a:cubicBezTo>
                <a:cubicBezTo>
                  <a:pt x="59201" y="90471"/>
                  <a:pt x="65510" y="91548"/>
                  <a:pt x="73033" y="94382"/>
                </a:cubicBezTo>
                <a:cubicBezTo>
                  <a:pt x="83396" y="98291"/>
                  <a:pt x="95897" y="126852"/>
                  <a:pt x="109116" y="126852"/>
                </a:cubicBezTo>
                <a:cubicBezTo>
                  <a:pt x="109265" y="126852"/>
                  <a:pt x="109415" y="126848"/>
                  <a:pt x="109564" y="126841"/>
                </a:cubicBezTo>
                <a:cubicBezTo>
                  <a:pt x="119013" y="126388"/>
                  <a:pt x="133776" y="117268"/>
                  <a:pt x="145023" y="117268"/>
                </a:cubicBezTo>
                <a:cubicBezTo>
                  <a:pt x="147177" y="117268"/>
                  <a:pt x="149202" y="117603"/>
                  <a:pt x="151036" y="118397"/>
                </a:cubicBezTo>
                <a:cubicBezTo>
                  <a:pt x="161178" y="122794"/>
                  <a:pt x="159268" y="133503"/>
                  <a:pt x="172807" y="133503"/>
                </a:cubicBezTo>
                <a:cubicBezTo>
                  <a:pt x="173098" y="133503"/>
                  <a:pt x="173397" y="133498"/>
                  <a:pt x="173703" y="133488"/>
                </a:cubicBezTo>
                <a:cubicBezTo>
                  <a:pt x="174571" y="133458"/>
                  <a:pt x="175409" y="133398"/>
                  <a:pt x="176218" y="133309"/>
                </a:cubicBezTo>
                <a:lnTo>
                  <a:pt x="176218" y="31"/>
                </a:lnTo>
                <a:lnTo>
                  <a:pt x="123068" y="1"/>
                </a:lnTo>
                <a:close/>
              </a:path>
            </a:pathLst>
          </a:custGeom>
          <a:solidFill>
            <a:srgbClr val="3525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title"/>
          </p:nvPr>
        </p:nvSpPr>
        <p:spPr>
          <a:xfrm>
            <a:off x="6138900" y="550408"/>
            <a:ext cx="2774400" cy="4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subTitle" idx="1"/>
          </p:nvPr>
        </p:nvSpPr>
        <p:spPr>
          <a:xfrm>
            <a:off x="6138900" y="846800"/>
            <a:ext cx="224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title" idx="2" hasCustomPrompt="1"/>
          </p:nvPr>
        </p:nvSpPr>
        <p:spPr>
          <a:xfrm>
            <a:off x="4705526" y="703332"/>
            <a:ext cx="1281001" cy="61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71" name="Google Shape;171;p13"/>
          <p:cNvSpPr txBox="1">
            <a:spLocks noGrp="1"/>
          </p:cNvSpPr>
          <p:nvPr>
            <p:ph type="title" idx="3"/>
          </p:nvPr>
        </p:nvSpPr>
        <p:spPr>
          <a:xfrm>
            <a:off x="6138900" y="1621772"/>
            <a:ext cx="2774400" cy="4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4"/>
          </p:nvPr>
        </p:nvSpPr>
        <p:spPr>
          <a:xfrm>
            <a:off x="6138900" y="1918166"/>
            <a:ext cx="224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title" idx="5" hasCustomPrompt="1"/>
          </p:nvPr>
        </p:nvSpPr>
        <p:spPr>
          <a:xfrm>
            <a:off x="4705526" y="1774696"/>
            <a:ext cx="1281001" cy="61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74" name="Google Shape;174;p13"/>
          <p:cNvSpPr txBox="1">
            <a:spLocks noGrp="1"/>
          </p:cNvSpPr>
          <p:nvPr>
            <p:ph type="title" idx="6"/>
          </p:nvPr>
        </p:nvSpPr>
        <p:spPr>
          <a:xfrm>
            <a:off x="6138900" y="2693134"/>
            <a:ext cx="2774400" cy="4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subTitle" idx="7"/>
          </p:nvPr>
        </p:nvSpPr>
        <p:spPr>
          <a:xfrm>
            <a:off x="6138900" y="2989532"/>
            <a:ext cx="224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title" idx="8" hasCustomPrompt="1"/>
          </p:nvPr>
        </p:nvSpPr>
        <p:spPr>
          <a:xfrm>
            <a:off x="4705526" y="2846060"/>
            <a:ext cx="1281001" cy="61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9"/>
          </p:nvPr>
        </p:nvSpPr>
        <p:spPr>
          <a:xfrm>
            <a:off x="6138900" y="3764498"/>
            <a:ext cx="2774400" cy="4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subTitle" idx="13"/>
          </p:nvPr>
        </p:nvSpPr>
        <p:spPr>
          <a:xfrm>
            <a:off x="6138900" y="4060899"/>
            <a:ext cx="224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idx="14" hasCustomPrompt="1"/>
          </p:nvPr>
        </p:nvSpPr>
        <p:spPr>
          <a:xfrm>
            <a:off x="4705526" y="3917423"/>
            <a:ext cx="1281001" cy="61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80" name="Google Shape;180;p13"/>
          <p:cNvSpPr txBox="1">
            <a:spLocks noGrp="1"/>
          </p:cNvSpPr>
          <p:nvPr>
            <p:ph type="title" idx="15"/>
          </p:nvPr>
        </p:nvSpPr>
        <p:spPr>
          <a:xfrm>
            <a:off x="708300" y="445025"/>
            <a:ext cx="2774400" cy="9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">
    <p:bg>
      <p:bgPr>
        <a:solidFill>
          <a:srgbClr val="FFB902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9"/>
          <p:cNvSpPr txBox="1">
            <a:spLocks noGrp="1"/>
          </p:cNvSpPr>
          <p:nvPr>
            <p:ph type="title"/>
          </p:nvPr>
        </p:nvSpPr>
        <p:spPr>
          <a:xfrm>
            <a:off x="713226" y="445025"/>
            <a:ext cx="7674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2E56"/>
              </a:buClr>
              <a:buSzPts val="2800"/>
              <a:buNone/>
              <a:defRPr>
                <a:solidFill>
                  <a:srgbClr val="FF2E5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76" name="Google Shape;276;p19"/>
          <p:cNvGrpSpPr/>
          <p:nvPr/>
        </p:nvGrpSpPr>
        <p:grpSpPr>
          <a:xfrm>
            <a:off x="-13" y="-239730"/>
            <a:ext cx="3543570" cy="2038287"/>
            <a:chOff x="-12" y="-239731"/>
            <a:chExt cx="3543569" cy="2038287"/>
          </a:xfrm>
        </p:grpSpPr>
        <p:sp>
          <p:nvSpPr>
            <p:cNvPr id="277" name="Google Shape;277;p19"/>
            <p:cNvSpPr/>
            <p:nvPr/>
          </p:nvSpPr>
          <p:spPr>
            <a:xfrm>
              <a:off x="-12" y="0"/>
              <a:ext cx="3289232" cy="1798556"/>
            </a:xfrm>
            <a:custGeom>
              <a:avLst/>
              <a:gdLst/>
              <a:ahLst/>
              <a:cxnLst/>
              <a:rect l="l" t="t" r="r" b="b"/>
              <a:pathLst>
                <a:path w="93844" h="51314" extrusionOk="0">
                  <a:moveTo>
                    <a:pt x="1" y="1"/>
                  </a:moveTo>
                  <a:lnTo>
                    <a:pt x="1" y="50785"/>
                  </a:lnTo>
                  <a:cubicBezTo>
                    <a:pt x="1613" y="51144"/>
                    <a:pt x="3272" y="51313"/>
                    <a:pt x="4936" y="51313"/>
                  </a:cubicBezTo>
                  <a:cubicBezTo>
                    <a:pt x="8961" y="51313"/>
                    <a:pt x="13022" y="50323"/>
                    <a:pt x="16559" y="48629"/>
                  </a:cubicBezTo>
                  <a:cubicBezTo>
                    <a:pt x="23446" y="45365"/>
                    <a:pt x="28686" y="39855"/>
                    <a:pt x="33537" y="34316"/>
                  </a:cubicBezTo>
                  <a:cubicBezTo>
                    <a:pt x="36232" y="31232"/>
                    <a:pt x="39047" y="27968"/>
                    <a:pt x="43119" y="26740"/>
                  </a:cubicBezTo>
                  <a:cubicBezTo>
                    <a:pt x="44443" y="26330"/>
                    <a:pt x="45782" y="26158"/>
                    <a:pt x="47134" y="26158"/>
                  </a:cubicBezTo>
                  <a:cubicBezTo>
                    <a:pt x="52783" y="26158"/>
                    <a:pt x="58646" y="29156"/>
                    <a:pt x="64469" y="30243"/>
                  </a:cubicBezTo>
                  <a:cubicBezTo>
                    <a:pt x="65980" y="30526"/>
                    <a:pt x="67510" y="30662"/>
                    <a:pt x="69033" y="30662"/>
                  </a:cubicBezTo>
                  <a:cubicBezTo>
                    <a:pt x="77863" y="30662"/>
                    <a:pt x="86515" y="26092"/>
                    <a:pt x="90549" y="18865"/>
                  </a:cubicBezTo>
                  <a:cubicBezTo>
                    <a:pt x="93723" y="13176"/>
                    <a:pt x="93843" y="6109"/>
                    <a:pt x="91268" y="1"/>
                  </a:cubicBezTo>
                  <a:close/>
                </a:path>
              </a:pathLst>
            </a:custGeom>
            <a:solidFill>
              <a:srgbClr val="352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9"/>
            <p:cNvSpPr/>
            <p:nvPr/>
          </p:nvSpPr>
          <p:spPr>
            <a:xfrm rot="-4426811" flipH="1">
              <a:off x="2023950" y="677541"/>
              <a:ext cx="217146" cy="889900"/>
            </a:xfrm>
            <a:custGeom>
              <a:avLst/>
              <a:gdLst/>
              <a:ahLst/>
              <a:cxnLst/>
              <a:rect l="l" t="t" r="r" b="b"/>
              <a:pathLst>
                <a:path w="4049" h="16148" extrusionOk="0">
                  <a:moveTo>
                    <a:pt x="3467" y="1"/>
                  </a:moveTo>
                  <a:cubicBezTo>
                    <a:pt x="3390" y="1"/>
                    <a:pt x="3314" y="61"/>
                    <a:pt x="3314" y="174"/>
                  </a:cubicBezTo>
                  <a:cubicBezTo>
                    <a:pt x="3214" y="1475"/>
                    <a:pt x="3414" y="2776"/>
                    <a:pt x="3381" y="4110"/>
                  </a:cubicBezTo>
                  <a:cubicBezTo>
                    <a:pt x="3348" y="5511"/>
                    <a:pt x="3181" y="6912"/>
                    <a:pt x="2914" y="8313"/>
                  </a:cubicBezTo>
                  <a:cubicBezTo>
                    <a:pt x="2380" y="10982"/>
                    <a:pt x="1413" y="13550"/>
                    <a:pt x="45" y="15952"/>
                  </a:cubicBezTo>
                  <a:cubicBezTo>
                    <a:pt x="0" y="16065"/>
                    <a:pt x="93" y="16147"/>
                    <a:pt x="188" y="16147"/>
                  </a:cubicBezTo>
                  <a:cubicBezTo>
                    <a:pt x="234" y="16147"/>
                    <a:pt x="280" y="16129"/>
                    <a:pt x="312" y="16086"/>
                  </a:cubicBezTo>
                  <a:cubicBezTo>
                    <a:pt x="1813" y="13684"/>
                    <a:pt x="2881" y="11049"/>
                    <a:pt x="3448" y="8247"/>
                  </a:cubicBezTo>
                  <a:cubicBezTo>
                    <a:pt x="3715" y="6946"/>
                    <a:pt x="3881" y="5611"/>
                    <a:pt x="3915" y="4277"/>
                  </a:cubicBezTo>
                  <a:cubicBezTo>
                    <a:pt x="3982" y="2909"/>
                    <a:pt x="4048" y="1408"/>
                    <a:pt x="3615" y="107"/>
                  </a:cubicBezTo>
                  <a:cubicBezTo>
                    <a:pt x="3586" y="35"/>
                    <a:pt x="3526" y="1"/>
                    <a:pt x="3467" y="1"/>
                  </a:cubicBezTo>
                  <a:close/>
                </a:path>
              </a:pathLst>
            </a:custGeom>
            <a:solidFill>
              <a:srgbClr val="372D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9"/>
            <p:cNvSpPr/>
            <p:nvPr/>
          </p:nvSpPr>
          <p:spPr>
            <a:xfrm rot="895057" flipH="1">
              <a:off x="3116591" y="-211104"/>
              <a:ext cx="328360" cy="808854"/>
            </a:xfrm>
            <a:custGeom>
              <a:avLst/>
              <a:gdLst/>
              <a:ahLst/>
              <a:cxnLst/>
              <a:rect l="l" t="t" r="r" b="b"/>
              <a:pathLst>
                <a:path w="14024" h="16868" extrusionOk="0">
                  <a:moveTo>
                    <a:pt x="13856" y="1"/>
                  </a:moveTo>
                  <a:cubicBezTo>
                    <a:pt x="13848" y="1"/>
                    <a:pt x="13839" y="2"/>
                    <a:pt x="13830" y="4"/>
                  </a:cubicBezTo>
                  <a:cubicBezTo>
                    <a:pt x="10428" y="1205"/>
                    <a:pt x="7359" y="4074"/>
                    <a:pt x="5091" y="6809"/>
                  </a:cubicBezTo>
                  <a:cubicBezTo>
                    <a:pt x="2722" y="9678"/>
                    <a:pt x="988" y="13047"/>
                    <a:pt x="21" y="16649"/>
                  </a:cubicBezTo>
                  <a:cubicBezTo>
                    <a:pt x="1" y="16788"/>
                    <a:pt x="110" y="16868"/>
                    <a:pt x="210" y="16868"/>
                  </a:cubicBezTo>
                  <a:cubicBezTo>
                    <a:pt x="278" y="16868"/>
                    <a:pt x="341" y="16831"/>
                    <a:pt x="354" y="16749"/>
                  </a:cubicBezTo>
                  <a:cubicBezTo>
                    <a:pt x="1422" y="13180"/>
                    <a:pt x="3189" y="9878"/>
                    <a:pt x="5558" y="7042"/>
                  </a:cubicBezTo>
                  <a:cubicBezTo>
                    <a:pt x="6692" y="5708"/>
                    <a:pt x="7926" y="4474"/>
                    <a:pt x="9260" y="3406"/>
                  </a:cubicBezTo>
                  <a:cubicBezTo>
                    <a:pt x="10762" y="2206"/>
                    <a:pt x="12363" y="1305"/>
                    <a:pt x="13930" y="271"/>
                  </a:cubicBezTo>
                  <a:cubicBezTo>
                    <a:pt x="14024" y="209"/>
                    <a:pt x="13972" y="1"/>
                    <a:pt x="13856" y="1"/>
                  </a:cubicBezTo>
                  <a:close/>
                </a:path>
              </a:pathLst>
            </a:custGeom>
            <a:solidFill>
              <a:srgbClr val="372D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9"/>
            <p:cNvSpPr/>
            <p:nvPr/>
          </p:nvSpPr>
          <p:spPr>
            <a:xfrm rot="-6497178" flipH="1">
              <a:off x="509480" y="1020451"/>
              <a:ext cx="217151" cy="889904"/>
            </a:xfrm>
            <a:custGeom>
              <a:avLst/>
              <a:gdLst/>
              <a:ahLst/>
              <a:cxnLst/>
              <a:rect l="l" t="t" r="r" b="b"/>
              <a:pathLst>
                <a:path w="4049" h="16148" extrusionOk="0">
                  <a:moveTo>
                    <a:pt x="3467" y="1"/>
                  </a:moveTo>
                  <a:cubicBezTo>
                    <a:pt x="3390" y="1"/>
                    <a:pt x="3314" y="61"/>
                    <a:pt x="3314" y="174"/>
                  </a:cubicBezTo>
                  <a:cubicBezTo>
                    <a:pt x="3214" y="1475"/>
                    <a:pt x="3414" y="2776"/>
                    <a:pt x="3381" y="4110"/>
                  </a:cubicBezTo>
                  <a:cubicBezTo>
                    <a:pt x="3348" y="5511"/>
                    <a:pt x="3181" y="6912"/>
                    <a:pt x="2914" y="8313"/>
                  </a:cubicBezTo>
                  <a:cubicBezTo>
                    <a:pt x="2380" y="10982"/>
                    <a:pt x="1413" y="13550"/>
                    <a:pt x="45" y="15952"/>
                  </a:cubicBezTo>
                  <a:cubicBezTo>
                    <a:pt x="0" y="16065"/>
                    <a:pt x="93" y="16147"/>
                    <a:pt x="188" y="16147"/>
                  </a:cubicBezTo>
                  <a:cubicBezTo>
                    <a:pt x="234" y="16147"/>
                    <a:pt x="280" y="16129"/>
                    <a:pt x="312" y="16086"/>
                  </a:cubicBezTo>
                  <a:cubicBezTo>
                    <a:pt x="1813" y="13684"/>
                    <a:pt x="2881" y="11049"/>
                    <a:pt x="3448" y="8247"/>
                  </a:cubicBezTo>
                  <a:cubicBezTo>
                    <a:pt x="3715" y="6946"/>
                    <a:pt x="3881" y="5611"/>
                    <a:pt x="3915" y="4277"/>
                  </a:cubicBezTo>
                  <a:cubicBezTo>
                    <a:pt x="3982" y="2909"/>
                    <a:pt x="4048" y="1408"/>
                    <a:pt x="3615" y="107"/>
                  </a:cubicBezTo>
                  <a:cubicBezTo>
                    <a:pt x="3586" y="35"/>
                    <a:pt x="3526" y="1"/>
                    <a:pt x="3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B90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Francois One"/>
              <a:buNone/>
              <a:defRPr sz="2800">
                <a:solidFill>
                  <a:schemeClr val="accent3"/>
                </a:solidFill>
                <a:latin typeface="Francois One"/>
                <a:ea typeface="Francois One"/>
                <a:cs typeface="Francois One"/>
                <a:sym typeface="Francois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1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swald Regular"/>
              <a:buChar char="●"/>
              <a:defRPr sz="1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Char char="○"/>
              <a:defRPr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Char char="■"/>
              <a:defRPr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Char char="●"/>
              <a:defRPr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Char char="○"/>
              <a:defRPr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Char char="■"/>
              <a:defRPr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Char char="●"/>
              <a:defRPr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Char char="○"/>
              <a:defRPr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Oswald Regular"/>
              <a:buChar char="■"/>
              <a:defRPr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7" r:id="rId6"/>
    <p:sldLayoutId id="2147483658" r:id="rId7"/>
    <p:sldLayoutId id="2147483659" r:id="rId8"/>
    <p:sldLayoutId id="2147483665" r:id="rId9"/>
    <p:sldLayoutId id="2147483670" r:id="rId10"/>
    <p:sldLayoutId id="2147483671" r:id="rId11"/>
    <p:sldLayoutId id="2147483672" r:id="rId12"/>
    <p:sldLayoutId id="2147483675" r:id="rId13"/>
    <p:sldLayoutId id="2147483676" r:id="rId14"/>
    <p:sldLayoutId id="2147483677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7B603-9A0A-40A0-92DF-ED75EC534A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48" y="1743659"/>
            <a:ext cx="8263604" cy="3240360"/>
          </a:xfrm>
        </p:spPr>
        <p:txBody>
          <a:bodyPr/>
          <a:lstStyle/>
          <a:p>
            <a:pPr algn="r"/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SEPRIYADI ADHAN S., S.H., M.H.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675AF8-EE88-4890-8971-288D24BDFD09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187624" y="-20538"/>
            <a:ext cx="7977466" cy="1080120"/>
          </a:xfrm>
        </p:spPr>
        <p:txBody>
          <a:bodyPr/>
          <a:lstStyle/>
          <a:p>
            <a:r>
              <a:rPr lang="en-US" sz="4000" dirty="0"/>
              <a:t>PENGANTAR ILMU HUKUM</a:t>
            </a:r>
          </a:p>
        </p:txBody>
      </p:sp>
    </p:spTree>
    <p:extLst>
      <p:ext uri="{BB962C8B-B14F-4D97-AF65-F5344CB8AC3E}">
        <p14:creationId xmlns:p14="http://schemas.microsoft.com/office/powerpoint/2010/main" val="1619434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194" y="-151479"/>
            <a:ext cx="1989641" cy="1989641"/>
          </a:xfrm>
          <a:prstGeom prst="rect">
            <a:avLst/>
          </a:prstGeom>
        </p:spPr>
      </p:pic>
      <p:sp>
        <p:nvSpPr>
          <p:cNvPr id="1352" name="Google Shape;1352;p40"/>
          <p:cNvSpPr/>
          <p:nvPr/>
        </p:nvSpPr>
        <p:spPr>
          <a:xfrm>
            <a:off x="981393" y="2143700"/>
            <a:ext cx="7153200" cy="2440500"/>
          </a:xfrm>
          <a:prstGeom prst="rect">
            <a:avLst/>
          </a:prstGeom>
          <a:solidFill>
            <a:srgbClr val="372D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353" name="Google Shape;1353;p40"/>
          <p:cNvGraphicFramePr/>
          <p:nvPr>
            <p:extLst>
              <p:ext uri="{D42A27DB-BD31-4B8C-83A1-F6EECF244321}">
                <p14:modId xmlns:p14="http://schemas.microsoft.com/office/powerpoint/2010/main" val="4162860771"/>
              </p:ext>
            </p:extLst>
          </p:nvPr>
        </p:nvGraphicFramePr>
        <p:xfrm>
          <a:off x="979634" y="2137174"/>
          <a:ext cx="7143004" cy="2348014"/>
        </p:xfrm>
        <a:graphic>
          <a:graphicData uri="http://schemas.openxmlformats.org/drawingml/2006/table">
            <a:tbl>
              <a:tblPr>
                <a:noFill/>
                <a:tableStyleId>{FE083259-45E1-45A3-A858-3225B4399D35}</a:tableStyleId>
              </a:tblPr>
              <a:tblGrid>
                <a:gridCol w="80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9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90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90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90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601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rgbClr val="FF2E56"/>
                        </a:solidFill>
                        <a:latin typeface="Ubuntu Light"/>
                        <a:ea typeface="Ubuntu Light"/>
                        <a:cs typeface="Ubuntu Light"/>
                        <a:sym typeface="Ubuntu Light"/>
                      </a:endParaRPr>
                    </a:p>
                  </a:txBody>
                  <a:tcPr marL="91426" marR="91426" marT="68575" marB="68575" anchor="ctr">
                    <a:lnL w="2857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B90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B90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FF2E56"/>
                        </a:solidFill>
                        <a:latin typeface="Ubuntu Light"/>
                        <a:ea typeface="Ubuntu Light"/>
                        <a:cs typeface="Ubuntu Light"/>
                        <a:sym typeface="Ubuntu Light"/>
                      </a:endParaRPr>
                    </a:p>
                  </a:txBody>
                  <a:tcPr marL="91426" marR="91426" marT="68575" marB="68575" anchor="ctr">
                    <a:lnL w="19050" cap="flat" cmpd="sng">
                      <a:solidFill>
                        <a:srgbClr val="FFB90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B90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B90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rgbClr val="FF2E56"/>
                        </a:solidFill>
                        <a:latin typeface="Francois One"/>
                        <a:ea typeface="Francois One"/>
                        <a:cs typeface="Francois One"/>
                        <a:sym typeface="Francois One"/>
                      </a:endParaRPr>
                    </a:p>
                  </a:txBody>
                  <a:tcPr marL="91426" marR="91426" marT="68575" marB="68575" anchor="b">
                    <a:lnL w="19050" cap="flat" cmpd="sng">
                      <a:solidFill>
                        <a:srgbClr val="FFB90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B90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B90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rgbClr val="FF2E56"/>
                        </a:solidFill>
                        <a:latin typeface="Francois One"/>
                        <a:ea typeface="Francois One"/>
                        <a:cs typeface="Francois One"/>
                        <a:sym typeface="Francois One"/>
                      </a:endParaRPr>
                    </a:p>
                  </a:txBody>
                  <a:tcPr marL="91426" marR="91426" marT="68575" marB="68575" anchor="b">
                    <a:lnL w="19050" cap="flat" cmpd="sng">
                      <a:solidFill>
                        <a:srgbClr val="FFB90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B90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4C5B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B90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600" dirty="0">
                        <a:solidFill>
                          <a:srgbClr val="FF2E56"/>
                        </a:solidFill>
                        <a:latin typeface="Francois One"/>
                        <a:ea typeface="Francois One"/>
                        <a:cs typeface="Francois One"/>
                        <a:sym typeface="Francois One"/>
                      </a:endParaRPr>
                    </a:p>
                  </a:txBody>
                  <a:tcPr marL="91426" marR="91426" marT="68575" marB="68575" anchor="b">
                    <a:lnL w="19050" cap="flat" cmpd="sng">
                      <a:solidFill>
                        <a:srgbClr val="FFB90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B90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B90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solidFill>
                          <a:srgbClr val="FF2E56"/>
                        </a:solidFill>
                        <a:latin typeface="Francois One"/>
                        <a:ea typeface="Francois One"/>
                        <a:cs typeface="Francois One"/>
                        <a:sym typeface="Francois One"/>
                      </a:endParaRPr>
                    </a:p>
                  </a:txBody>
                  <a:tcPr marL="91426" marR="91426" marT="68575" marB="68575" anchor="b">
                    <a:lnL w="19050" cap="flat" cmpd="sng">
                      <a:solidFill>
                        <a:srgbClr val="FFB90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B90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00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26" marR="91426" marT="68575" marB="68575" anchor="ctr">
                    <a:lnL w="19050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B90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B90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B90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26" marR="91426" marT="68575" marB="68575" anchor="ctr">
                    <a:lnL w="19050" cap="flat" cmpd="sng">
                      <a:solidFill>
                        <a:srgbClr val="FFB90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B90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B90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B90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26" marR="91426" marT="68575" marB="68575" anchor="ctr">
                    <a:lnL w="19050" cap="flat" cmpd="sng">
                      <a:solidFill>
                        <a:srgbClr val="FFB90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B90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B90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B90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chemeClr val="lt1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</a:txBody>
                  <a:tcPr marL="91426" marR="91426" marT="68575" marB="68575" anchor="ctr">
                    <a:lnL w="19050" cap="flat" cmpd="sng">
                      <a:solidFill>
                        <a:srgbClr val="FFB90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B90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B90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B90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chemeClr val="lt1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</a:txBody>
                  <a:tcPr marL="91426" marR="91426" marT="68575" marB="68575" anchor="ctr">
                    <a:lnL w="19050" cap="flat" cmpd="sng">
                      <a:solidFill>
                        <a:srgbClr val="FFB90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B90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B90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B90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chemeClr val="lt1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</a:txBody>
                  <a:tcPr marL="91426" marR="91426" marT="68575" marB="68575" anchor="ctr">
                    <a:lnL w="19050" cap="flat" cmpd="sng">
                      <a:solidFill>
                        <a:srgbClr val="FFB90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B90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B90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4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rgbClr val="FF2E56"/>
                        </a:solidFill>
                        <a:latin typeface="Francois One"/>
                        <a:ea typeface="Francois One"/>
                        <a:cs typeface="Francois One"/>
                        <a:sym typeface="Francois One"/>
                      </a:endParaRPr>
                    </a:p>
                  </a:txBody>
                  <a:tcPr marL="91426" marR="91426" marT="68575" marB="68575" anchor="ctr">
                    <a:lnL w="19050" cap="flat" cmpd="sng">
                      <a:solidFill>
                        <a:srgbClr val="F4C5B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B90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B90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B90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26" marR="91426" marT="68575" marB="68575" anchor="ctr">
                    <a:lnL w="19050" cap="flat" cmpd="sng">
                      <a:solidFill>
                        <a:srgbClr val="FFB90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B90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B90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B90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endParaRPr lang="en-US" sz="1400" dirty="0"/>
                    </a:p>
                  </a:txBody>
                  <a:tcPr marL="91426" marR="91426" marT="68575" marB="68575" anchor="ctr">
                    <a:lnL w="19050" cap="flat" cmpd="sng">
                      <a:solidFill>
                        <a:srgbClr val="FFB90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B90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B90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B90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1426" marR="91426" marT="68575" marB="68575" anchor="ctr">
                    <a:lnL w="19050" cap="flat" cmpd="sng">
                      <a:solidFill>
                        <a:srgbClr val="FFB90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B90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B90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B90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1426" marR="91426" marT="68575" marB="68575" anchor="ctr">
                    <a:lnL w="19050" cap="flat" cmpd="sng">
                      <a:solidFill>
                        <a:srgbClr val="FFB90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B90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B90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B90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26" marR="91426" marT="68575" marB="68575" anchor="ctr">
                    <a:lnL w="19050" cap="flat" cmpd="sng">
                      <a:solidFill>
                        <a:srgbClr val="FFB90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B90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B90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4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solidFill>
                          <a:srgbClr val="FF2E56"/>
                        </a:solidFill>
                        <a:latin typeface="Francois One"/>
                        <a:ea typeface="Francois One"/>
                        <a:cs typeface="Francois One"/>
                        <a:sym typeface="Francois One"/>
                      </a:endParaRPr>
                    </a:p>
                  </a:txBody>
                  <a:tcPr marL="91426" marR="91426" marT="68575" marB="68575" anchor="ctr">
                    <a:lnL w="19050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B90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B90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26" marR="91426" marT="68575" marB="68575" anchor="ctr">
                    <a:lnL w="19050" cap="flat" cmpd="sng">
                      <a:solidFill>
                        <a:srgbClr val="FFB90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B90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B90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26" marR="91426" marT="68575" marB="68575" anchor="ctr">
                    <a:lnL w="19050" cap="flat" cmpd="sng">
                      <a:solidFill>
                        <a:srgbClr val="FFB90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B90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B90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4C5B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26" marR="91426" marT="68575" marB="68575" anchor="ctr">
                    <a:lnL w="19050" cap="flat" cmpd="sng">
                      <a:solidFill>
                        <a:srgbClr val="FFB90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B90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B90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91426" marR="91426" marT="68575" marB="68575" anchor="ctr">
                    <a:lnL w="19050" cap="flat" cmpd="sng">
                      <a:solidFill>
                        <a:srgbClr val="FFB90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B90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B90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4C5B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26" marR="91426" marT="68575" marB="68575" anchor="ctr">
                    <a:lnL w="19050" cap="flat" cmpd="sng">
                      <a:solidFill>
                        <a:srgbClr val="FFB90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B90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4C5B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6" name="Google Shape;1354;p40"/>
          <p:cNvGrpSpPr/>
          <p:nvPr/>
        </p:nvGrpSpPr>
        <p:grpSpPr>
          <a:xfrm>
            <a:off x="3666019" y="1298301"/>
            <a:ext cx="551394" cy="908155"/>
            <a:chOff x="3013000" y="1164950"/>
            <a:chExt cx="551394" cy="908155"/>
          </a:xfrm>
        </p:grpSpPr>
        <p:sp>
          <p:nvSpPr>
            <p:cNvPr id="1355" name="Google Shape;1355;p40"/>
            <p:cNvSpPr/>
            <p:nvPr/>
          </p:nvSpPr>
          <p:spPr>
            <a:xfrm>
              <a:off x="3134969" y="1164950"/>
              <a:ext cx="429425" cy="908155"/>
            </a:xfrm>
            <a:custGeom>
              <a:avLst/>
              <a:gdLst/>
              <a:ahLst/>
              <a:cxnLst/>
              <a:rect l="l" t="t" r="r" b="b"/>
              <a:pathLst>
                <a:path w="18978" h="40135" fill="none" extrusionOk="0">
                  <a:moveTo>
                    <a:pt x="1806" y="11381"/>
                  </a:moveTo>
                  <a:cubicBezTo>
                    <a:pt x="1806" y="11381"/>
                    <a:pt x="0" y="1"/>
                    <a:pt x="9001" y="1"/>
                  </a:cubicBezTo>
                  <a:cubicBezTo>
                    <a:pt x="18003" y="1"/>
                    <a:pt x="18977" y="8859"/>
                    <a:pt x="18977" y="40134"/>
                  </a:cubicBezTo>
                </a:path>
              </a:pathLst>
            </a:custGeom>
            <a:noFill/>
            <a:ln w="35825" cap="flat" cmpd="sng">
              <a:solidFill>
                <a:srgbClr val="000000"/>
              </a:solidFill>
              <a:prstDash val="solid"/>
              <a:miter lim="286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0"/>
            <p:cNvSpPr/>
            <p:nvPr/>
          </p:nvSpPr>
          <p:spPr>
            <a:xfrm>
              <a:off x="3013000" y="1462703"/>
              <a:ext cx="325655" cy="301647"/>
            </a:xfrm>
            <a:custGeom>
              <a:avLst/>
              <a:gdLst/>
              <a:ahLst/>
              <a:cxnLst/>
              <a:rect l="l" t="t" r="r" b="b"/>
              <a:pathLst>
                <a:path w="14392" h="13331" extrusionOk="0">
                  <a:moveTo>
                    <a:pt x="14391" y="13331"/>
                  </a:moveTo>
                  <a:lnTo>
                    <a:pt x="14391" y="6307"/>
                  </a:lnTo>
                  <a:cubicBezTo>
                    <a:pt x="14391" y="2839"/>
                    <a:pt x="11181" y="1"/>
                    <a:pt x="7196" y="1"/>
                  </a:cubicBezTo>
                  <a:cubicBezTo>
                    <a:pt x="3211" y="1"/>
                    <a:pt x="1" y="2810"/>
                    <a:pt x="1" y="6307"/>
                  </a:cubicBezTo>
                  <a:lnTo>
                    <a:pt x="1" y="133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0"/>
            <p:cNvSpPr/>
            <p:nvPr/>
          </p:nvSpPr>
          <p:spPr>
            <a:xfrm>
              <a:off x="3013000" y="1749436"/>
              <a:ext cx="325655" cy="29212"/>
            </a:xfrm>
            <a:custGeom>
              <a:avLst/>
              <a:gdLst/>
              <a:ahLst/>
              <a:cxnLst/>
              <a:rect l="l" t="t" r="r" b="b"/>
              <a:pathLst>
                <a:path w="14392" h="1291" extrusionOk="0">
                  <a:moveTo>
                    <a:pt x="7196" y="0"/>
                  </a:moveTo>
                  <a:cubicBezTo>
                    <a:pt x="3211" y="0"/>
                    <a:pt x="1" y="287"/>
                    <a:pt x="1" y="631"/>
                  </a:cubicBezTo>
                  <a:cubicBezTo>
                    <a:pt x="1" y="1004"/>
                    <a:pt x="3211" y="1290"/>
                    <a:pt x="7196" y="1290"/>
                  </a:cubicBezTo>
                  <a:cubicBezTo>
                    <a:pt x="11181" y="1290"/>
                    <a:pt x="14391" y="1004"/>
                    <a:pt x="14391" y="631"/>
                  </a:cubicBezTo>
                  <a:cubicBezTo>
                    <a:pt x="14391" y="287"/>
                    <a:pt x="11181" y="0"/>
                    <a:pt x="71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0"/>
            <p:cNvSpPr/>
            <p:nvPr/>
          </p:nvSpPr>
          <p:spPr>
            <a:xfrm>
              <a:off x="3083059" y="1369290"/>
              <a:ext cx="186202" cy="106417"/>
            </a:xfrm>
            <a:custGeom>
              <a:avLst/>
              <a:gdLst/>
              <a:ahLst/>
              <a:cxnLst/>
              <a:rect l="l" t="t" r="r" b="b"/>
              <a:pathLst>
                <a:path w="8229" h="4703" extrusionOk="0">
                  <a:moveTo>
                    <a:pt x="8228" y="4702"/>
                  </a:moveTo>
                  <a:lnTo>
                    <a:pt x="8228" y="3613"/>
                  </a:lnTo>
                  <a:cubicBezTo>
                    <a:pt x="8228" y="1606"/>
                    <a:pt x="6365" y="1"/>
                    <a:pt x="4100" y="1"/>
                  </a:cubicBezTo>
                  <a:cubicBezTo>
                    <a:pt x="1835" y="1"/>
                    <a:pt x="1" y="1606"/>
                    <a:pt x="1" y="3613"/>
                  </a:cubicBezTo>
                  <a:lnTo>
                    <a:pt x="1" y="47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0"/>
            <p:cNvSpPr/>
            <p:nvPr/>
          </p:nvSpPr>
          <p:spPr>
            <a:xfrm>
              <a:off x="3062308" y="1469854"/>
              <a:ext cx="227044" cy="16880"/>
            </a:xfrm>
            <a:custGeom>
              <a:avLst/>
              <a:gdLst/>
              <a:ahLst/>
              <a:cxnLst/>
              <a:rect l="l" t="t" r="r" b="b"/>
              <a:pathLst>
                <a:path w="10034" h="746" extrusionOk="0">
                  <a:moveTo>
                    <a:pt x="10034" y="373"/>
                  </a:moveTo>
                  <a:cubicBezTo>
                    <a:pt x="10034" y="573"/>
                    <a:pt x="9833" y="745"/>
                    <a:pt x="9632" y="717"/>
                  </a:cubicBezTo>
                  <a:lnTo>
                    <a:pt x="402" y="717"/>
                  </a:lnTo>
                  <a:cubicBezTo>
                    <a:pt x="172" y="745"/>
                    <a:pt x="0" y="573"/>
                    <a:pt x="0" y="373"/>
                  </a:cubicBezTo>
                  <a:lnTo>
                    <a:pt x="0" y="373"/>
                  </a:lnTo>
                  <a:cubicBezTo>
                    <a:pt x="0" y="143"/>
                    <a:pt x="172" y="0"/>
                    <a:pt x="402" y="0"/>
                  </a:cubicBezTo>
                  <a:lnTo>
                    <a:pt x="9632" y="0"/>
                  </a:lnTo>
                  <a:cubicBezTo>
                    <a:pt x="9833" y="0"/>
                    <a:pt x="10034" y="143"/>
                    <a:pt x="10034" y="3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0"/>
            <p:cNvSpPr/>
            <p:nvPr/>
          </p:nvSpPr>
          <p:spPr>
            <a:xfrm>
              <a:off x="3127819" y="1719588"/>
              <a:ext cx="96687" cy="84355"/>
            </a:xfrm>
            <a:custGeom>
              <a:avLst/>
              <a:gdLst/>
              <a:ahLst/>
              <a:cxnLst/>
              <a:rect l="l" t="t" r="r" b="b"/>
              <a:pathLst>
                <a:path w="4273" h="3728" extrusionOk="0">
                  <a:moveTo>
                    <a:pt x="2122" y="1"/>
                  </a:moveTo>
                  <a:cubicBezTo>
                    <a:pt x="947" y="1"/>
                    <a:pt x="1" y="832"/>
                    <a:pt x="1" y="1864"/>
                  </a:cubicBezTo>
                  <a:cubicBezTo>
                    <a:pt x="1" y="2896"/>
                    <a:pt x="947" y="3727"/>
                    <a:pt x="2122" y="3727"/>
                  </a:cubicBezTo>
                  <a:cubicBezTo>
                    <a:pt x="3297" y="3727"/>
                    <a:pt x="4272" y="2896"/>
                    <a:pt x="4272" y="1864"/>
                  </a:cubicBezTo>
                  <a:cubicBezTo>
                    <a:pt x="4272" y="832"/>
                    <a:pt x="3297" y="1"/>
                    <a:pt x="21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1361;p40"/>
          <p:cNvGrpSpPr/>
          <p:nvPr/>
        </p:nvGrpSpPr>
        <p:grpSpPr>
          <a:xfrm>
            <a:off x="4838528" y="1298301"/>
            <a:ext cx="326290" cy="908155"/>
            <a:chOff x="4503666" y="1164950"/>
            <a:chExt cx="326289" cy="908155"/>
          </a:xfrm>
        </p:grpSpPr>
        <p:sp>
          <p:nvSpPr>
            <p:cNvPr id="1362" name="Google Shape;1362;p40"/>
            <p:cNvSpPr/>
            <p:nvPr/>
          </p:nvSpPr>
          <p:spPr>
            <a:xfrm>
              <a:off x="4667137" y="1164950"/>
              <a:ext cx="4548" cy="908155"/>
            </a:xfrm>
            <a:custGeom>
              <a:avLst/>
              <a:gdLst/>
              <a:ahLst/>
              <a:cxnLst/>
              <a:rect l="l" t="t" r="r" b="b"/>
              <a:pathLst>
                <a:path w="201" h="40135" fill="none" extrusionOk="0">
                  <a:moveTo>
                    <a:pt x="0" y="11381"/>
                  </a:moveTo>
                  <a:lnTo>
                    <a:pt x="0" y="1"/>
                  </a:lnTo>
                  <a:cubicBezTo>
                    <a:pt x="0" y="1"/>
                    <a:pt x="201" y="8859"/>
                    <a:pt x="201" y="40134"/>
                  </a:cubicBezTo>
                </a:path>
              </a:pathLst>
            </a:custGeom>
            <a:noFill/>
            <a:ln w="358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0"/>
            <p:cNvSpPr/>
            <p:nvPr/>
          </p:nvSpPr>
          <p:spPr>
            <a:xfrm>
              <a:off x="4503666" y="1462703"/>
              <a:ext cx="326289" cy="301647"/>
            </a:xfrm>
            <a:custGeom>
              <a:avLst/>
              <a:gdLst/>
              <a:ahLst/>
              <a:cxnLst/>
              <a:rect l="l" t="t" r="r" b="b"/>
              <a:pathLst>
                <a:path w="14420" h="13331" extrusionOk="0">
                  <a:moveTo>
                    <a:pt x="14420" y="13331"/>
                  </a:moveTo>
                  <a:lnTo>
                    <a:pt x="14420" y="6307"/>
                  </a:lnTo>
                  <a:cubicBezTo>
                    <a:pt x="14420" y="2839"/>
                    <a:pt x="11209" y="1"/>
                    <a:pt x="7224" y="1"/>
                  </a:cubicBezTo>
                  <a:cubicBezTo>
                    <a:pt x="3240" y="1"/>
                    <a:pt x="0" y="2810"/>
                    <a:pt x="0" y="6307"/>
                  </a:cubicBezTo>
                  <a:lnTo>
                    <a:pt x="0" y="133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0"/>
            <p:cNvSpPr/>
            <p:nvPr/>
          </p:nvSpPr>
          <p:spPr>
            <a:xfrm>
              <a:off x="4503666" y="1749436"/>
              <a:ext cx="326289" cy="29212"/>
            </a:xfrm>
            <a:custGeom>
              <a:avLst/>
              <a:gdLst/>
              <a:ahLst/>
              <a:cxnLst/>
              <a:rect l="l" t="t" r="r" b="b"/>
              <a:pathLst>
                <a:path w="14420" h="1291" extrusionOk="0">
                  <a:moveTo>
                    <a:pt x="7224" y="0"/>
                  </a:moveTo>
                  <a:cubicBezTo>
                    <a:pt x="3240" y="0"/>
                    <a:pt x="0" y="287"/>
                    <a:pt x="0" y="631"/>
                  </a:cubicBezTo>
                  <a:cubicBezTo>
                    <a:pt x="0" y="1004"/>
                    <a:pt x="3240" y="1290"/>
                    <a:pt x="7224" y="1290"/>
                  </a:cubicBezTo>
                  <a:cubicBezTo>
                    <a:pt x="11180" y="1290"/>
                    <a:pt x="14420" y="1004"/>
                    <a:pt x="14420" y="631"/>
                  </a:cubicBezTo>
                  <a:cubicBezTo>
                    <a:pt x="14420" y="287"/>
                    <a:pt x="11180" y="0"/>
                    <a:pt x="72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0"/>
            <p:cNvSpPr/>
            <p:nvPr/>
          </p:nvSpPr>
          <p:spPr>
            <a:xfrm>
              <a:off x="4573725" y="1369290"/>
              <a:ext cx="186179" cy="106417"/>
            </a:xfrm>
            <a:custGeom>
              <a:avLst/>
              <a:gdLst/>
              <a:ahLst/>
              <a:cxnLst/>
              <a:rect l="l" t="t" r="r" b="b"/>
              <a:pathLst>
                <a:path w="8228" h="4703" extrusionOk="0">
                  <a:moveTo>
                    <a:pt x="8228" y="4702"/>
                  </a:moveTo>
                  <a:lnTo>
                    <a:pt x="8228" y="3613"/>
                  </a:lnTo>
                  <a:cubicBezTo>
                    <a:pt x="8228" y="1606"/>
                    <a:pt x="6393" y="1"/>
                    <a:pt x="4128" y="1"/>
                  </a:cubicBezTo>
                  <a:cubicBezTo>
                    <a:pt x="1835" y="1"/>
                    <a:pt x="0" y="1606"/>
                    <a:pt x="0" y="3613"/>
                  </a:cubicBezTo>
                  <a:lnTo>
                    <a:pt x="0" y="47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0"/>
            <p:cNvSpPr/>
            <p:nvPr/>
          </p:nvSpPr>
          <p:spPr>
            <a:xfrm>
              <a:off x="4552952" y="1469854"/>
              <a:ext cx="227723" cy="16880"/>
            </a:xfrm>
            <a:custGeom>
              <a:avLst/>
              <a:gdLst/>
              <a:ahLst/>
              <a:cxnLst/>
              <a:rect l="l" t="t" r="r" b="b"/>
              <a:pathLst>
                <a:path w="10064" h="746" extrusionOk="0">
                  <a:moveTo>
                    <a:pt x="10063" y="373"/>
                  </a:moveTo>
                  <a:cubicBezTo>
                    <a:pt x="10034" y="573"/>
                    <a:pt x="9862" y="745"/>
                    <a:pt x="9662" y="717"/>
                  </a:cubicBezTo>
                  <a:lnTo>
                    <a:pt x="402" y="717"/>
                  </a:lnTo>
                  <a:cubicBezTo>
                    <a:pt x="202" y="745"/>
                    <a:pt x="30" y="573"/>
                    <a:pt x="1" y="373"/>
                  </a:cubicBezTo>
                  <a:lnTo>
                    <a:pt x="1" y="373"/>
                  </a:lnTo>
                  <a:cubicBezTo>
                    <a:pt x="30" y="143"/>
                    <a:pt x="202" y="0"/>
                    <a:pt x="402" y="0"/>
                  </a:cubicBezTo>
                  <a:lnTo>
                    <a:pt x="9662" y="0"/>
                  </a:lnTo>
                  <a:cubicBezTo>
                    <a:pt x="9862" y="0"/>
                    <a:pt x="10063" y="143"/>
                    <a:pt x="10063" y="3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0"/>
            <p:cNvSpPr/>
            <p:nvPr/>
          </p:nvSpPr>
          <p:spPr>
            <a:xfrm>
              <a:off x="4618485" y="1719588"/>
              <a:ext cx="96665" cy="84355"/>
            </a:xfrm>
            <a:custGeom>
              <a:avLst/>
              <a:gdLst/>
              <a:ahLst/>
              <a:cxnLst/>
              <a:rect l="l" t="t" r="r" b="b"/>
              <a:pathLst>
                <a:path w="4272" h="3728" extrusionOk="0">
                  <a:moveTo>
                    <a:pt x="2150" y="1"/>
                  </a:moveTo>
                  <a:cubicBezTo>
                    <a:pt x="946" y="1"/>
                    <a:pt x="0" y="832"/>
                    <a:pt x="0" y="1864"/>
                  </a:cubicBezTo>
                  <a:cubicBezTo>
                    <a:pt x="0" y="2896"/>
                    <a:pt x="946" y="3727"/>
                    <a:pt x="2150" y="3727"/>
                  </a:cubicBezTo>
                  <a:cubicBezTo>
                    <a:pt x="3326" y="3727"/>
                    <a:pt x="4272" y="2896"/>
                    <a:pt x="4272" y="1864"/>
                  </a:cubicBezTo>
                  <a:cubicBezTo>
                    <a:pt x="4272" y="832"/>
                    <a:pt x="3326" y="1"/>
                    <a:pt x="2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oogle Shape;1368;p40"/>
          <p:cNvGrpSpPr/>
          <p:nvPr/>
        </p:nvGrpSpPr>
        <p:grpSpPr>
          <a:xfrm>
            <a:off x="6093607" y="1298301"/>
            <a:ext cx="326290" cy="908155"/>
            <a:chOff x="5952093" y="1164950"/>
            <a:chExt cx="326289" cy="908155"/>
          </a:xfrm>
        </p:grpSpPr>
        <p:sp>
          <p:nvSpPr>
            <p:cNvPr id="1369" name="Google Shape;1369;p40"/>
            <p:cNvSpPr/>
            <p:nvPr/>
          </p:nvSpPr>
          <p:spPr>
            <a:xfrm>
              <a:off x="6115564" y="1164950"/>
              <a:ext cx="4548" cy="908155"/>
            </a:xfrm>
            <a:custGeom>
              <a:avLst/>
              <a:gdLst/>
              <a:ahLst/>
              <a:cxnLst/>
              <a:rect l="l" t="t" r="r" b="b"/>
              <a:pathLst>
                <a:path w="201" h="40135" fill="none" extrusionOk="0">
                  <a:moveTo>
                    <a:pt x="0" y="11381"/>
                  </a:moveTo>
                  <a:lnTo>
                    <a:pt x="0" y="1"/>
                  </a:lnTo>
                  <a:cubicBezTo>
                    <a:pt x="0" y="1"/>
                    <a:pt x="201" y="8859"/>
                    <a:pt x="201" y="40134"/>
                  </a:cubicBezTo>
                </a:path>
              </a:pathLst>
            </a:custGeom>
            <a:noFill/>
            <a:ln w="358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0"/>
            <p:cNvSpPr/>
            <p:nvPr/>
          </p:nvSpPr>
          <p:spPr>
            <a:xfrm>
              <a:off x="5952093" y="1462703"/>
              <a:ext cx="326289" cy="301647"/>
            </a:xfrm>
            <a:custGeom>
              <a:avLst/>
              <a:gdLst/>
              <a:ahLst/>
              <a:cxnLst/>
              <a:rect l="l" t="t" r="r" b="b"/>
              <a:pathLst>
                <a:path w="14420" h="13331" extrusionOk="0">
                  <a:moveTo>
                    <a:pt x="14420" y="13331"/>
                  </a:moveTo>
                  <a:lnTo>
                    <a:pt x="14420" y="6307"/>
                  </a:lnTo>
                  <a:cubicBezTo>
                    <a:pt x="14420" y="2839"/>
                    <a:pt x="11209" y="1"/>
                    <a:pt x="7224" y="1"/>
                  </a:cubicBezTo>
                  <a:cubicBezTo>
                    <a:pt x="3240" y="1"/>
                    <a:pt x="0" y="2810"/>
                    <a:pt x="0" y="6307"/>
                  </a:cubicBezTo>
                  <a:lnTo>
                    <a:pt x="0" y="133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0"/>
            <p:cNvSpPr/>
            <p:nvPr/>
          </p:nvSpPr>
          <p:spPr>
            <a:xfrm>
              <a:off x="6022152" y="1369290"/>
              <a:ext cx="186179" cy="106417"/>
            </a:xfrm>
            <a:custGeom>
              <a:avLst/>
              <a:gdLst/>
              <a:ahLst/>
              <a:cxnLst/>
              <a:rect l="l" t="t" r="r" b="b"/>
              <a:pathLst>
                <a:path w="8228" h="4703" extrusionOk="0">
                  <a:moveTo>
                    <a:pt x="8228" y="4702"/>
                  </a:moveTo>
                  <a:lnTo>
                    <a:pt x="8228" y="3613"/>
                  </a:lnTo>
                  <a:cubicBezTo>
                    <a:pt x="8228" y="1606"/>
                    <a:pt x="6393" y="1"/>
                    <a:pt x="4128" y="1"/>
                  </a:cubicBezTo>
                  <a:cubicBezTo>
                    <a:pt x="1835" y="1"/>
                    <a:pt x="0" y="1606"/>
                    <a:pt x="0" y="3613"/>
                  </a:cubicBezTo>
                  <a:lnTo>
                    <a:pt x="0" y="47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0"/>
            <p:cNvSpPr/>
            <p:nvPr/>
          </p:nvSpPr>
          <p:spPr>
            <a:xfrm>
              <a:off x="6001379" y="1469854"/>
              <a:ext cx="227723" cy="16880"/>
            </a:xfrm>
            <a:custGeom>
              <a:avLst/>
              <a:gdLst/>
              <a:ahLst/>
              <a:cxnLst/>
              <a:rect l="l" t="t" r="r" b="b"/>
              <a:pathLst>
                <a:path w="10064" h="746" extrusionOk="0">
                  <a:moveTo>
                    <a:pt x="10063" y="373"/>
                  </a:moveTo>
                  <a:cubicBezTo>
                    <a:pt x="10034" y="573"/>
                    <a:pt x="9862" y="745"/>
                    <a:pt x="9662" y="717"/>
                  </a:cubicBezTo>
                  <a:lnTo>
                    <a:pt x="402" y="717"/>
                  </a:lnTo>
                  <a:cubicBezTo>
                    <a:pt x="202" y="745"/>
                    <a:pt x="30" y="573"/>
                    <a:pt x="1" y="373"/>
                  </a:cubicBezTo>
                  <a:lnTo>
                    <a:pt x="1" y="373"/>
                  </a:lnTo>
                  <a:cubicBezTo>
                    <a:pt x="30" y="143"/>
                    <a:pt x="202" y="0"/>
                    <a:pt x="402" y="0"/>
                  </a:cubicBezTo>
                  <a:lnTo>
                    <a:pt x="9662" y="0"/>
                  </a:lnTo>
                  <a:cubicBezTo>
                    <a:pt x="9862" y="0"/>
                    <a:pt x="10063" y="143"/>
                    <a:pt x="10063" y="3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0"/>
            <p:cNvSpPr/>
            <p:nvPr/>
          </p:nvSpPr>
          <p:spPr>
            <a:xfrm>
              <a:off x="6066912" y="1719588"/>
              <a:ext cx="96665" cy="84355"/>
            </a:xfrm>
            <a:custGeom>
              <a:avLst/>
              <a:gdLst/>
              <a:ahLst/>
              <a:cxnLst/>
              <a:rect l="l" t="t" r="r" b="b"/>
              <a:pathLst>
                <a:path w="4272" h="3728" extrusionOk="0">
                  <a:moveTo>
                    <a:pt x="2150" y="1"/>
                  </a:moveTo>
                  <a:cubicBezTo>
                    <a:pt x="946" y="1"/>
                    <a:pt x="0" y="832"/>
                    <a:pt x="0" y="1864"/>
                  </a:cubicBezTo>
                  <a:cubicBezTo>
                    <a:pt x="0" y="2896"/>
                    <a:pt x="946" y="3727"/>
                    <a:pt x="2150" y="3727"/>
                  </a:cubicBezTo>
                  <a:cubicBezTo>
                    <a:pt x="3326" y="3727"/>
                    <a:pt x="4272" y="2896"/>
                    <a:pt x="4272" y="1864"/>
                  </a:cubicBezTo>
                  <a:cubicBezTo>
                    <a:pt x="4272" y="832"/>
                    <a:pt x="3326" y="1"/>
                    <a:pt x="2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1374;p40"/>
          <p:cNvGrpSpPr/>
          <p:nvPr/>
        </p:nvGrpSpPr>
        <p:grpSpPr>
          <a:xfrm>
            <a:off x="7096844" y="1298301"/>
            <a:ext cx="561559" cy="908155"/>
            <a:chOff x="6958175" y="1164950"/>
            <a:chExt cx="561559" cy="908155"/>
          </a:xfrm>
        </p:grpSpPr>
        <p:sp>
          <p:nvSpPr>
            <p:cNvPr id="1375" name="Google Shape;1375;p40"/>
            <p:cNvSpPr/>
            <p:nvPr/>
          </p:nvSpPr>
          <p:spPr>
            <a:xfrm>
              <a:off x="6958175" y="1164950"/>
              <a:ext cx="429425" cy="908155"/>
            </a:xfrm>
            <a:custGeom>
              <a:avLst/>
              <a:gdLst/>
              <a:ahLst/>
              <a:cxnLst/>
              <a:rect l="l" t="t" r="r" b="b"/>
              <a:pathLst>
                <a:path w="18978" h="40135" fill="none" extrusionOk="0">
                  <a:moveTo>
                    <a:pt x="17172" y="11381"/>
                  </a:moveTo>
                  <a:cubicBezTo>
                    <a:pt x="17172" y="11381"/>
                    <a:pt x="18978" y="1"/>
                    <a:pt x="9977" y="1"/>
                  </a:cubicBezTo>
                  <a:cubicBezTo>
                    <a:pt x="975" y="1"/>
                    <a:pt x="1" y="8859"/>
                    <a:pt x="1" y="40134"/>
                  </a:cubicBezTo>
                </a:path>
              </a:pathLst>
            </a:custGeom>
            <a:noFill/>
            <a:ln w="35825" cap="flat" cmpd="sng">
              <a:solidFill>
                <a:srgbClr val="000000"/>
              </a:solidFill>
              <a:prstDash val="solid"/>
              <a:miter lim="286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0"/>
            <p:cNvSpPr/>
            <p:nvPr/>
          </p:nvSpPr>
          <p:spPr>
            <a:xfrm>
              <a:off x="7183920" y="1462703"/>
              <a:ext cx="326289" cy="301647"/>
            </a:xfrm>
            <a:custGeom>
              <a:avLst/>
              <a:gdLst/>
              <a:ahLst/>
              <a:cxnLst/>
              <a:rect l="l" t="t" r="r" b="b"/>
              <a:pathLst>
                <a:path w="14420" h="13331" extrusionOk="0">
                  <a:moveTo>
                    <a:pt x="1" y="13331"/>
                  </a:moveTo>
                  <a:lnTo>
                    <a:pt x="1" y="6307"/>
                  </a:lnTo>
                  <a:cubicBezTo>
                    <a:pt x="1" y="2839"/>
                    <a:pt x="3211" y="1"/>
                    <a:pt x="7196" y="1"/>
                  </a:cubicBezTo>
                  <a:cubicBezTo>
                    <a:pt x="11181" y="1"/>
                    <a:pt x="14420" y="2810"/>
                    <a:pt x="14420" y="6307"/>
                  </a:cubicBezTo>
                  <a:lnTo>
                    <a:pt x="14420" y="133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0"/>
            <p:cNvSpPr/>
            <p:nvPr/>
          </p:nvSpPr>
          <p:spPr>
            <a:xfrm>
              <a:off x="7193445" y="1749436"/>
              <a:ext cx="326289" cy="29212"/>
            </a:xfrm>
            <a:custGeom>
              <a:avLst/>
              <a:gdLst/>
              <a:ahLst/>
              <a:cxnLst/>
              <a:rect l="l" t="t" r="r" b="b"/>
              <a:pathLst>
                <a:path w="14420" h="1291" extrusionOk="0">
                  <a:moveTo>
                    <a:pt x="7196" y="0"/>
                  </a:moveTo>
                  <a:cubicBezTo>
                    <a:pt x="3211" y="0"/>
                    <a:pt x="1" y="287"/>
                    <a:pt x="1" y="631"/>
                  </a:cubicBezTo>
                  <a:cubicBezTo>
                    <a:pt x="1" y="1004"/>
                    <a:pt x="3211" y="1290"/>
                    <a:pt x="7196" y="1290"/>
                  </a:cubicBezTo>
                  <a:cubicBezTo>
                    <a:pt x="11181" y="1290"/>
                    <a:pt x="14420" y="1004"/>
                    <a:pt x="14420" y="631"/>
                  </a:cubicBezTo>
                  <a:cubicBezTo>
                    <a:pt x="14420" y="287"/>
                    <a:pt x="11181" y="0"/>
                    <a:pt x="71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0"/>
            <p:cNvSpPr/>
            <p:nvPr/>
          </p:nvSpPr>
          <p:spPr>
            <a:xfrm>
              <a:off x="7253979" y="1369290"/>
              <a:ext cx="186179" cy="106417"/>
            </a:xfrm>
            <a:custGeom>
              <a:avLst/>
              <a:gdLst/>
              <a:ahLst/>
              <a:cxnLst/>
              <a:rect l="l" t="t" r="r" b="b"/>
              <a:pathLst>
                <a:path w="8228" h="4703" extrusionOk="0">
                  <a:moveTo>
                    <a:pt x="1" y="4702"/>
                  </a:moveTo>
                  <a:lnTo>
                    <a:pt x="1" y="3613"/>
                  </a:lnTo>
                  <a:cubicBezTo>
                    <a:pt x="1" y="1606"/>
                    <a:pt x="1835" y="1"/>
                    <a:pt x="4100" y="1"/>
                  </a:cubicBezTo>
                  <a:cubicBezTo>
                    <a:pt x="6393" y="1"/>
                    <a:pt x="8228" y="1606"/>
                    <a:pt x="8228" y="3613"/>
                  </a:cubicBezTo>
                  <a:lnTo>
                    <a:pt x="8228" y="47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0"/>
            <p:cNvSpPr/>
            <p:nvPr/>
          </p:nvSpPr>
          <p:spPr>
            <a:xfrm>
              <a:off x="7233229" y="1469854"/>
              <a:ext cx="227701" cy="16880"/>
            </a:xfrm>
            <a:custGeom>
              <a:avLst/>
              <a:gdLst/>
              <a:ahLst/>
              <a:cxnLst/>
              <a:rect l="l" t="t" r="r" b="b"/>
              <a:pathLst>
                <a:path w="10063" h="746" extrusionOk="0">
                  <a:moveTo>
                    <a:pt x="0" y="373"/>
                  </a:moveTo>
                  <a:cubicBezTo>
                    <a:pt x="0" y="573"/>
                    <a:pt x="201" y="745"/>
                    <a:pt x="402" y="717"/>
                  </a:cubicBezTo>
                  <a:lnTo>
                    <a:pt x="9632" y="717"/>
                  </a:lnTo>
                  <a:cubicBezTo>
                    <a:pt x="9862" y="745"/>
                    <a:pt x="10034" y="573"/>
                    <a:pt x="10062" y="373"/>
                  </a:cubicBezTo>
                  <a:lnTo>
                    <a:pt x="10062" y="373"/>
                  </a:lnTo>
                  <a:cubicBezTo>
                    <a:pt x="10034" y="143"/>
                    <a:pt x="9862" y="0"/>
                    <a:pt x="9632" y="0"/>
                  </a:cubicBezTo>
                  <a:lnTo>
                    <a:pt x="402" y="0"/>
                  </a:lnTo>
                  <a:cubicBezTo>
                    <a:pt x="201" y="0"/>
                    <a:pt x="0" y="143"/>
                    <a:pt x="0" y="3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0"/>
            <p:cNvSpPr/>
            <p:nvPr/>
          </p:nvSpPr>
          <p:spPr>
            <a:xfrm>
              <a:off x="7298739" y="1719588"/>
              <a:ext cx="96665" cy="84355"/>
            </a:xfrm>
            <a:custGeom>
              <a:avLst/>
              <a:gdLst/>
              <a:ahLst/>
              <a:cxnLst/>
              <a:rect l="l" t="t" r="r" b="b"/>
              <a:pathLst>
                <a:path w="4272" h="3728" extrusionOk="0">
                  <a:moveTo>
                    <a:pt x="2122" y="1"/>
                  </a:moveTo>
                  <a:cubicBezTo>
                    <a:pt x="947" y="1"/>
                    <a:pt x="1" y="832"/>
                    <a:pt x="1" y="1864"/>
                  </a:cubicBezTo>
                  <a:cubicBezTo>
                    <a:pt x="1" y="2896"/>
                    <a:pt x="947" y="3727"/>
                    <a:pt x="2122" y="3727"/>
                  </a:cubicBezTo>
                  <a:cubicBezTo>
                    <a:pt x="3297" y="3727"/>
                    <a:pt x="4272" y="2896"/>
                    <a:pt x="4272" y="1864"/>
                  </a:cubicBezTo>
                  <a:cubicBezTo>
                    <a:pt x="4272" y="832"/>
                    <a:pt x="3297" y="1"/>
                    <a:pt x="21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2" name="Google Shape;1382;p40"/>
          <p:cNvSpPr/>
          <p:nvPr/>
        </p:nvSpPr>
        <p:spPr>
          <a:xfrm>
            <a:off x="7170853" y="2081931"/>
            <a:ext cx="815948" cy="2731384"/>
          </a:xfrm>
          <a:custGeom>
            <a:avLst/>
            <a:gdLst/>
            <a:ahLst/>
            <a:cxnLst/>
            <a:rect l="l" t="t" r="r" b="b"/>
            <a:pathLst>
              <a:path w="97525" h="151849" extrusionOk="0">
                <a:moveTo>
                  <a:pt x="97524" y="75939"/>
                </a:moveTo>
                <a:cubicBezTo>
                  <a:pt x="97524" y="117849"/>
                  <a:pt x="75680" y="151848"/>
                  <a:pt x="48762" y="151848"/>
                </a:cubicBezTo>
                <a:cubicBezTo>
                  <a:pt x="21844" y="151848"/>
                  <a:pt x="0" y="117849"/>
                  <a:pt x="0" y="75939"/>
                </a:cubicBezTo>
                <a:cubicBezTo>
                  <a:pt x="0" y="33999"/>
                  <a:pt x="21844" y="0"/>
                  <a:pt x="48762" y="0"/>
                </a:cubicBezTo>
                <a:cubicBezTo>
                  <a:pt x="75680" y="0"/>
                  <a:pt x="97524" y="33999"/>
                  <a:pt x="97524" y="75939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6274"/>
                </a:srgbClr>
              </a:gs>
              <a:gs pos="100000">
                <a:srgbClr val="D9D9D9">
                  <a:alpha val="14117"/>
                </a:srgb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5" name="Google Shape;1385;p4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674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	P</a:t>
            </a:r>
            <a:r>
              <a:rPr lang="id-ID" dirty="0"/>
              <a:t>ENJELASAN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1071538" y="2214560"/>
            <a:ext cx="73914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>
                <a:solidFill>
                  <a:schemeClr val="bg1"/>
                </a:solidFill>
                <a:latin typeface="Comic Sans MS" pitchFamily="66" charset="0"/>
              </a:rPr>
              <a:t>Lembaran Negara (LN) adalah tempat pengundangan UU dan PP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1538" y="2714626"/>
            <a:ext cx="7219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>
                <a:solidFill>
                  <a:schemeClr val="bg1"/>
                </a:solidFill>
                <a:latin typeface="Comic Sans MS" pitchFamily="66" charset="0"/>
              </a:rPr>
              <a:t>Tambahan Lembar Negara (TLN) adalah tempat pengundangan dari penjelasan resmi atau otentik dari suatu UU dengan diberikan nomor.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1538" y="3429006"/>
            <a:ext cx="49292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>
                <a:solidFill>
                  <a:schemeClr val="bg1"/>
                </a:solidFill>
                <a:latin typeface="Comic Sans MS" pitchFamily="66" charset="0"/>
              </a:rPr>
              <a:t>Berita Negara (BN) adalah tempat pengundangan atau pengumuman resmi dari peraturan yang berada di bawah UU atau surat-surat resmi yang harus dan perlu disiarkan kepada rakyat.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214560"/>
            <a:ext cx="6524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786064"/>
            <a:ext cx="6524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429006"/>
            <a:ext cx="6524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413000"/>
            <a:ext cx="1159563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222" y="2236589"/>
            <a:ext cx="829740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078" y="2209494"/>
            <a:ext cx="757282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8301"/>
            <a:ext cx="611232" cy="783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836" y="1366438"/>
            <a:ext cx="533401" cy="711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p37"/>
          <p:cNvSpPr txBox="1">
            <a:spLocks noGrp="1"/>
          </p:cNvSpPr>
          <p:nvPr>
            <p:ph type="title" idx="4"/>
          </p:nvPr>
        </p:nvSpPr>
        <p:spPr>
          <a:xfrm>
            <a:off x="713225" y="445025"/>
            <a:ext cx="7674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b="1">
                <a:latin typeface="Bradley Hand ITC" pitchFamily="66" charset="0"/>
              </a:rPr>
              <a:t>History</a:t>
            </a:r>
          </a:p>
        </p:txBody>
      </p:sp>
      <p:sp>
        <p:nvSpPr>
          <p:cNvPr id="1045" name="Google Shape;1045;p37"/>
          <p:cNvSpPr txBox="1">
            <a:spLocks noGrp="1"/>
          </p:cNvSpPr>
          <p:nvPr>
            <p:ph type="subTitle" idx="1"/>
          </p:nvPr>
        </p:nvSpPr>
        <p:spPr>
          <a:xfrm flipH="1">
            <a:off x="3000364" y="2143122"/>
            <a:ext cx="3643338" cy="319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b="1" dirty="0">
                <a:latin typeface="Consolas" panose="020B0609020204030204" pitchFamily="49" charset="0"/>
                <a:sym typeface="Oswald Regular"/>
              </a:rPr>
              <a:t>Pada</a:t>
            </a:r>
            <a:r>
              <a:rPr b="1" dirty="0">
                <a:latin typeface="Consolas" panose="020B0609020204030204" pitchFamily="49" charset="0"/>
                <a:sym typeface="Oswald Regular"/>
              </a:rPr>
              <a:t> masa </a:t>
            </a:r>
            <a:r>
              <a:rPr b="1" dirty="0" err="1">
                <a:latin typeface="Consolas" panose="020B0609020204030204" pitchFamily="49" charset="0"/>
                <a:sym typeface="Oswald Regular"/>
              </a:rPr>
              <a:t>kolonial</a:t>
            </a:r>
            <a:r>
              <a:rPr b="1" dirty="0">
                <a:latin typeface="Consolas" panose="020B0609020204030204" pitchFamily="49" charset="0"/>
                <a:sym typeface="Oswald Regular"/>
              </a:rPr>
              <a:t>,  </a:t>
            </a:r>
            <a:r>
              <a:rPr b="1" dirty="0" err="1">
                <a:latin typeface="Consolas" panose="020B0609020204030204" pitchFamily="49" charset="0"/>
                <a:sym typeface="Oswald Regular"/>
              </a:rPr>
              <a:t>pemerintah</a:t>
            </a:r>
            <a:r>
              <a:rPr b="1" dirty="0">
                <a:latin typeface="Consolas" panose="020B0609020204030204" pitchFamily="49" charset="0"/>
                <a:sym typeface="Oswald Regular"/>
              </a:rPr>
              <a:t> </a:t>
            </a:r>
            <a:r>
              <a:rPr b="1" dirty="0" err="1">
                <a:latin typeface="Consolas" panose="020B0609020204030204" pitchFamily="49" charset="0"/>
                <a:sym typeface="Oswald Regular"/>
              </a:rPr>
              <a:t>Hindia</a:t>
            </a:r>
            <a:r>
              <a:rPr b="1" dirty="0">
                <a:latin typeface="Consolas" panose="020B0609020204030204" pitchFamily="49" charset="0"/>
                <a:sym typeface="Oswald Regular"/>
              </a:rPr>
              <a:t> Belanda, </a:t>
            </a:r>
            <a:r>
              <a:rPr b="1" dirty="0" err="1">
                <a:latin typeface="Consolas" panose="020B0609020204030204" pitchFamily="49" charset="0"/>
                <a:sym typeface="Oswald Regular"/>
              </a:rPr>
              <a:t>tempat</a:t>
            </a:r>
            <a:r>
              <a:rPr b="1" dirty="0">
                <a:latin typeface="Consolas" panose="020B0609020204030204" pitchFamily="49" charset="0"/>
                <a:sym typeface="Oswald Regular"/>
              </a:rPr>
              <a:t> </a:t>
            </a:r>
            <a:r>
              <a:rPr b="1" dirty="0" err="1">
                <a:latin typeface="Consolas" panose="020B0609020204030204" pitchFamily="49" charset="0"/>
                <a:sym typeface="Oswald Regular"/>
              </a:rPr>
              <a:t>pengundangan</a:t>
            </a:r>
            <a:r>
              <a:rPr b="1" dirty="0">
                <a:latin typeface="Consolas" panose="020B0609020204030204" pitchFamily="49" charset="0"/>
                <a:sym typeface="Oswald Regular"/>
              </a:rPr>
              <a:t> </a:t>
            </a:r>
            <a:r>
              <a:rPr b="1" dirty="0" err="1">
                <a:latin typeface="Consolas" panose="020B0609020204030204" pitchFamily="49" charset="0"/>
                <a:sym typeface="Oswald Regular"/>
              </a:rPr>
              <a:t>disebut</a:t>
            </a:r>
            <a:r>
              <a:rPr b="1" dirty="0">
                <a:latin typeface="Consolas" panose="020B0609020204030204" pitchFamily="49" charset="0"/>
                <a:sym typeface="Oswald Regular"/>
              </a:rPr>
              <a:t> </a:t>
            </a:r>
            <a:r>
              <a:rPr b="1" i="1" dirty="0" err="1">
                <a:latin typeface="Consolas" panose="020B0609020204030204" pitchFamily="49" charset="0"/>
                <a:sym typeface="Oswald Regular"/>
              </a:rPr>
              <a:t>Staatsbland</a:t>
            </a:r>
            <a:r>
              <a:rPr b="1" i="1" dirty="0">
                <a:latin typeface="Consolas" panose="020B0609020204030204" pitchFamily="49" charset="0"/>
                <a:sym typeface="Oswald Regular"/>
              </a:rPr>
              <a:t>, </a:t>
            </a:r>
            <a:r>
              <a:rPr b="1" dirty="0" err="1">
                <a:latin typeface="Consolas" panose="020B0609020204030204" pitchFamily="49" charset="0"/>
                <a:sym typeface="Oswald Regular"/>
              </a:rPr>
              <a:t>sama</a:t>
            </a:r>
            <a:r>
              <a:rPr b="1" dirty="0">
                <a:latin typeface="Consolas" panose="020B0609020204030204" pitchFamily="49" charset="0"/>
                <a:sym typeface="Oswald Regular"/>
              </a:rPr>
              <a:t> </a:t>
            </a:r>
            <a:r>
              <a:rPr b="1" dirty="0" err="1">
                <a:latin typeface="Consolas" panose="020B0609020204030204" pitchFamily="49" charset="0"/>
                <a:sym typeface="Oswald Regular"/>
              </a:rPr>
              <a:t>dengan</a:t>
            </a:r>
            <a:r>
              <a:rPr b="1" dirty="0">
                <a:latin typeface="Consolas" panose="020B0609020204030204" pitchFamily="49" charset="0"/>
                <a:sym typeface="Oswald Regular"/>
              </a:rPr>
              <a:t> LN,  dan </a:t>
            </a:r>
            <a:r>
              <a:rPr b="1" i="1" dirty="0" err="1">
                <a:latin typeface="Consolas" panose="020B0609020204030204" pitchFamily="49" charset="0"/>
                <a:sym typeface="Oswald Regular"/>
              </a:rPr>
              <a:t>Bijblad</a:t>
            </a:r>
            <a:r>
              <a:rPr b="1" i="1" dirty="0">
                <a:latin typeface="Consolas" panose="020B0609020204030204" pitchFamily="49" charset="0"/>
                <a:sym typeface="Oswald Regular"/>
              </a:rPr>
              <a:t> </a:t>
            </a:r>
            <a:r>
              <a:rPr b="1" dirty="0" err="1">
                <a:latin typeface="Consolas" panose="020B0609020204030204" pitchFamily="49" charset="0"/>
                <a:sym typeface="Oswald Regular"/>
              </a:rPr>
              <a:t>sama</a:t>
            </a:r>
            <a:r>
              <a:rPr b="1" dirty="0">
                <a:latin typeface="Consolas" panose="020B0609020204030204" pitchFamily="49" charset="0"/>
                <a:sym typeface="Oswald Regular"/>
              </a:rPr>
              <a:t> </a:t>
            </a:r>
            <a:r>
              <a:rPr b="1" dirty="0" err="1">
                <a:latin typeface="Consolas" panose="020B0609020204030204" pitchFamily="49" charset="0"/>
                <a:sym typeface="Oswald Regular"/>
              </a:rPr>
              <a:t>dengan</a:t>
            </a:r>
            <a:r>
              <a:rPr b="1" dirty="0">
                <a:latin typeface="Consolas" panose="020B0609020204030204" pitchFamily="49" charset="0"/>
                <a:sym typeface="Oswald Regular"/>
              </a:rPr>
              <a:t> TLN,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b="1" dirty="0">
                <a:latin typeface="Consolas" panose="020B0609020204030204" pitchFamily="49" charset="0"/>
              </a:rPr>
              <a:t>Sedangkan</a:t>
            </a:r>
            <a:r>
              <a:rPr lang="x-none" b="1" dirty="0">
                <a:latin typeface="Consolas" panose="020B0609020204030204" pitchFamily="49" charset="0"/>
              </a:rPr>
              <a:t>  </a:t>
            </a:r>
            <a:r>
              <a:rPr lang="x-none" b="1" i="1" dirty="0">
                <a:latin typeface="Consolas" panose="020B0609020204030204" pitchFamily="49" charset="0"/>
              </a:rPr>
              <a:t>De Javase Courant </a:t>
            </a:r>
            <a:r>
              <a:rPr lang="x-none" b="1" dirty="0">
                <a:latin typeface="Consolas" panose="020B0609020204030204" pitchFamily="49" charset="0"/>
              </a:rPr>
              <a:t>sama dengan BN dan </a:t>
            </a:r>
            <a:r>
              <a:rPr lang="x-none" b="1" i="1" dirty="0">
                <a:latin typeface="Consolas" panose="020B0609020204030204" pitchFamily="49" charset="0"/>
              </a:rPr>
              <a:t>Bijvoegsel</a:t>
            </a:r>
            <a:r>
              <a:rPr lang="x-none" b="1" dirty="0">
                <a:latin typeface="Consolas" panose="020B0609020204030204" pitchFamily="49" charset="0"/>
              </a:rPr>
              <a:t> sama dengan TBN. Dan pada masa penjajahan tentara Jepang tempat pengundangan peraturan dan pengumuman resmi dinama</a:t>
            </a:r>
            <a:r>
              <a:rPr lang="en-US" b="1" dirty="0" err="1">
                <a:latin typeface="Consolas" panose="020B0609020204030204" pitchFamily="49" charset="0"/>
              </a:rPr>
              <a:t>kan</a:t>
            </a:r>
            <a:r>
              <a:rPr lang="en-US" b="1" dirty="0">
                <a:latin typeface="Consolas" panose="020B0609020204030204" pitchFamily="49" charset="0"/>
              </a:rPr>
              <a:t> </a:t>
            </a:r>
            <a:r>
              <a:rPr lang="x-none" b="1" i="1" dirty="0">
                <a:latin typeface="Consolas" panose="020B0609020204030204" pitchFamily="49" charset="0"/>
              </a:rPr>
              <a:t>Kan po</a:t>
            </a:r>
            <a:endParaRPr b="1" i="1" dirty="0">
              <a:latin typeface="Consolas" panose="020B0609020204030204" pitchFamily="49" charset="0"/>
              <a:sym typeface="Oswald Regular"/>
            </a:endParaRPr>
          </a:p>
        </p:txBody>
      </p:sp>
      <p:grpSp>
        <p:nvGrpSpPr>
          <p:cNvPr id="2" name="Google Shape;1048;p37"/>
          <p:cNvGrpSpPr/>
          <p:nvPr/>
        </p:nvGrpSpPr>
        <p:grpSpPr>
          <a:xfrm flipH="1">
            <a:off x="6100686" y="886761"/>
            <a:ext cx="2157660" cy="2471323"/>
            <a:chOff x="966781" y="1343903"/>
            <a:chExt cx="1852069" cy="2121307"/>
          </a:xfrm>
        </p:grpSpPr>
        <p:sp>
          <p:nvSpPr>
            <p:cNvPr id="1049" name="Google Shape;1049;p37"/>
            <p:cNvSpPr/>
            <p:nvPr/>
          </p:nvSpPr>
          <p:spPr>
            <a:xfrm>
              <a:off x="1178997" y="1973076"/>
              <a:ext cx="59179" cy="56126"/>
            </a:xfrm>
            <a:custGeom>
              <a:avLst/>
              <a:gdLst/>
              <a:ahLst/>
              <a:cxnLst/>
              <a:rect l="l" t="t" r="r" b="b"/>
              <a:pathLst>
                <a:path w="3237" h="3070" extrusionOk="0">
                  <a:moveTo>
                    <a:pt x="1602" y="0"/>
                  </a:moveTo>
                  <a:lnTo>
                    <a:pt x="1101" y="1001"/>
                  </a:lnTo>
                  <a:lnTo>
                    <a:pt x="0" y="1168"/>
                  </a:lnTo>
                  <a:lnTo>
                    <a:pt x="801" y="1969"/>
                  </a:lnTo>
                  <a:lnTo>
                    <a:pt x="601" y="3069"/>
                  </a:lnTo>
                  <a:lnTo>
                    <a:pt x="1602" y="2536"/>
                  </a:lnTo>
                  <a:lnTo>
                    <a:pt x="2636" y="3069"/>
                  </a:lnTo>
                  <a:lnTo>
                    <a:pt x="2436" y="1969"/>
                  </a:lnTo>
                  <a:lnTo>
                    <a:pt x="3236" y="1168"/>
                  </a:lnTo>
                  <a:lnTo>
                    <a:pt x="2135" y="1001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7"/>
            <p:cNvSpPr/>
            <p:nvPr/>
          </p:nvSpPr>
          <p:spPr>
            <a:xfrm>
              <a:off x="2437690" y="1375440"/>
              <a:ext cx="59179" cy="56729"/>
            </a:xfrm>
            <a:custGeom>
              <a:avLst/>
              <a:gdLst/>
              <a:ahLst/>
              <a:cxnLst/>
              <a:rect l="l" t="t" r="r" b="b"/>
              <a:pathLst>
                <a:path w="3237" h="3103" extrusionOk="0">
                  <a:moveTo>
                    <a:pt x="1635" y="0"/>
                  </a:moveTo>
                  <a:lnTo>
                    <a:pt x="1135" y="1034"/>
                  </a:lnTo>
                  <a:lnTo>
                    <a:pt x="1" y="1201"/>
                  </a:lnTo>
                  <a:lnTo>
                    <a:pt x="801" y="2002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6" y="2002"/>
                  </a:lnTo>
                  <a:lnTo>
                    <a:pt x="3236" y="1201"/>
                  </a:lnTo>
                  <a:lnTo>
                    <a:pt x="2135" y="1034"/>
                  </a:lnTo>
                  <a:lnTo>
                    <a:pt x="1635" y="0"/>
                  </a:lnTo>
                  <a:close/>
                  <a:moveTo>
                    <a:pt x="2636" y="3103"/>
                  </a:moveTo>
                  <a:lnTo>
                    <a:pt x="2636" y="3103"/>
                  </a:lnTo>
                  <a:lnTo>
                    <a:pt x="2636" y="310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7"/>
            <p:cNvSpPr/>
            <p:nvPr/>
          </p:nvSpPr>
          <p:spPr>
            <a:xfrm>
              <a:off x="1926655" y="1343903"/>
              <a:ext cx="437413" cy="383427"/>
            </a:xfrm>
            <a:custGeom>
              <a:avLst/>
              <a:gdLst/>
              <a:ahLst/>
              <a:cxnLst/>
              <a:rect l="l" t="t" r="r" b="b"/>
              <a:pathLst>
                <a:path w="23926" h="20973" extrusionOk="0">
                  <a:moveTo>
                    <a:pt x="15362" y="1"/>
                  </a:moveTo>
                  <a:cubicBezTo>
                    <a:pt x="14735" y="1"/>
                    <a:pt x="14129" y="76"/>
                    <a:pt x="13577" y="224"/>
                  </a:cubicBezTo>
                  <a:cubicBezTo>
                    <a:pt x="10194" y="1094"/>
                    <a:pt x="9456" y="2431"/>
                    <a:pt x="6133" y="2431"/>
                  </a:cubicBezTo>
                  <a:cubicBezTo>
                    <a:pt x="6016" y="2431"/>
                    <a:pt x="5895" y="2429"/>
                    <a:pt x="5771" y="2426"/>
                  </a:cubicBezTo>
                  <a:cubicBezTo>
                    <a:pt x="5689" y="2423"/>
                    <a:pt x="5606" y="2421"/>
                    <a:pt x="5524" y="2421"/>
                  </a:cubicBezTo>
                  <a:cubicBezTo>
                    <a:pt x="2827" y="2421"/>
                    <a:pt x="0" y="3960"/>
                    <a:pt x="0" y="3960"/>
                  </a:cubicBezTo>
                  <a:lnTo>
                    <a:pt x="334" y="4661"/>
                  </a:lnTo>
                  <a:cubicBezTo>
                    <a:pt x="972" y="4419"/>
                    <a:pt x="1929" y="4307"/>
                    <a:pt x="2287" y="4307"/>
                  </a:cubicBezTo>
                  <a:cubicBezTo>
                    <a:pt x="2472" y="4307"/>
                    <a:pt x="2497" y="4337"/>
                    <a:pt x="2235" y="4394"/>
                  </a:cubicBezTo>
                  <a:cubicBezTo>
                    <a:pt x="1635" y="4561"/>
                    <a:pt x="1068" y="4794"/>
                    <a:pt x="567" y="5094"/>
                  </a:cubicBezTo>
                  <a:lnTo>
                    <a:pt x="1101" y="6229"/>
                  </a:lnTo>
                  <a:cubicBezTo>
                    <a:pt x="2469" y="5628"/>
                    <a:pt x="3936" y="5195"/>
                    <a:pt x="5438" y="4994"/>
                  </a:cubicBezTo>
                  <a:cubicBezTo>
                    <a:pt x="5462" y="4992"/>
                    <a:pt x="5481" y="4990"/>
                    <a:pt x="5495" y="4990"/>
                  </a:cubicBezTo>
                  <a:cubicBezTo>
                    <a:pt x="5836" y="4990"/>
                    <a:pt x="3424" y="5755"/>
                    <a:pt x="1535" y="7196"/>
                  </a:cubicBezTo>
                  <a:lnTo>
                    <a:pt x="6438" y="17470"/>
                  </a:lnTo>
                  <a:cubicBezTo>
                    <a:pt x="7873" y="16970"/>
                    <a:pt x="9807" y="15302"/>
                    <a:pt x="9907" y="15235"/>
                  </a:cubicBezTo>
                  <a:lnTo>
                    <a:pt x="9907" y="15235"/>
                  </a:lnTo>
                  <a:cubicBezTo>
                    <a:pt x="9107" y="16469"/>
                    <a:pt x="7572" y="17537"/>
                    <a:pt x="6738" y="18070"/>
                  </a:cubicBezTo>
                  <a:lnTo>
                    <a:pt x="7272" y="19238"/>
                  </a:lnTo>
                  <a:cubicBezTo>
                    <a:pt x="8073" y="18904"/>
                    <a:pt x="8807" y="18504"/>
                    <a:pt x="9474" y="18004"/>
                  </a:cubicBezTo>
                  <a:lnTo>
                    <a:pt x="9474" y="18004"/>
                  </a:lnTo>
                  <a:cubicBezTo>
                    <a:pt x="8907" y="18638"/>
                    <a:pt x="8240" y="19205"/>
                    <a:pt x="7472" y="19672"/>
                  </a:cubicBezTo>
                  <a:lnTo>
                    <a:pt x="8106" y="20973"/>
                  </a:lnTo>
                  <a:cubicBezTo>
                    <a:pt x="9874" y="20139"/>
                    <a:pt x="11308" y="18771"/>
                    <a:pt x="12276" y="17070"/>
                  </a:cubicBezTo>
                  <a:cubicBezTo>
                    <a:pt x="13176" y="15535"/>
                    <a:pt x="14844" y="15469"/>
                    <a:pt x="17446" y="14234"/>
                  </a:cubicBezTo>
                  <a:cubicBezTo>
                    <a:pt x="19614" y="13167"/>
                    <a:pt x="21249" y="11199"/>
                    <a:pt x="21916" y="8864"/>
                  </a:cubicBezTo>
                  <a:cubicBezTo>
                    <a:pt x="23926" y="2863"/>
                    <a:pt x="19238" y="1"/>
                    <a:pt x="1536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7"/>
            <p:cNvSpPr/>
            <p:nvPr/>
          </p:nvSpPr>
          <p:spPr>
            <a:xfrm>
              <a:off x="1930915" y="1347377"/>
              <a:ext cx="259804" cy="56747"/>
            </a:xfrm>
            <a:custGeom>
              <a:avLst/>
              <a:gdLst/>
              <a:ahLst/>
              <a:cxnLst/>
              <a:rect l="l" t="t" r="r" b="b"/>
              <a:pathLst>
                <a:path w="14211" h="3104" extrusionOk="0">
                  <a:moveTo>
                    <a:pt x="14211" y="1"/>
                  </a:moveTo>
                  <a:cubicBezTo>
                    <a:pt x="13577" y="1"/>
                    <a:pt x="12977" y="101"/>
                    <a:pt x="12376" y="234"/>
                  </a:cubicBezTo>
                  <a:cubicBezTo>
                    <a:pt x="11776" y="401"/>
                    <a:pt x="11209" y="568"/>
                    <a:pt x="10608" y="768"/>
                  </a:cubicBezTo>
                  <a:cubicBezTo>
                    <a:pt x="9474" y="1202"/>
                    <a:pt x="8307" y="1502"/>
                    <a:pt x="7106" y="1702"/>
                  </a:cubicBezTo>
                  <a:cubicBezTo>
                    <a:pt x="6806" y="1736"/>
                    <a:pt x="6505" y="1736"/>
                    <a:pt x="6205" y="1736"/>
                  </a:cubicBezTo>
                  <a:cubicBezTo>
                    <a:pt x="5905" y="1702"/>
                    <a:pt x="5605" y="1702"/>
                    <a:pt x="5305" y="1702"/>
                  </a:cubicBezTo>
                  <a:cubicBezTo>
                    <a:pt x="4671" y="1702"/>
                    <a:pt x="4037" y="1736"/>
                    <a:pt x="3437" y="1836"/>
                  </a:cubicBezTo>
                  <a:cubicBezTo>
                    <a:pt x="2202" y="2036"/>
                    <a:pt x="1035" y="2436"/>
                    <a:pt x="1" y="3103"/>
                  </a:cubicBezTo>
                  <a:cubicBezTo>
                    <a:pt x="268" y="2970"/>
                    <a:pt x="535" y="2870"/>
                    <a:pt x="835" y="2736"/>
                  </a:cubicBezTo>
                  <a:cubicBezTo>
                    <a:pt x="1102" y="2636"/>
                    <a:pt x="1402" y="2536"/>
                    <a:pt x="1702" y="2469"/>
                  </a:cubicBezTo>
                  <a:cubicBezTo>
                    <a:pt x="2269" y="2303"/>
                    <a:pt x="2870" y="2203"/>
                    <a:pt x="3470" y="2136"/>
                  </a:cubicBezTo>
                  <a:cubicBezTo>
                    <a:pt x="3920" y="2061"/>
                    <a:pt x="4371" y="2023"/>
                    <a:pt x="4835" y="2023"/>
                  </a:cubicBezTo>
                  <a:cubicBezTo>
                    <a:pt x="4990" y="2023"/>
                    <a:pt x="5146" y="2027"/>
                    <a:pt x="5305" y="2036"/>
                  </a:cubicBezTo>
                  <a:cubicBezTo>
                    <a:pt x="5605" y="2036"/>
                    <a:pt x="5872" y="2069"/>
                    <a:pt x="6205" y="2069"/>
                  </a:cubicBezTo>
                  <a:cubicBezTo>
                    <a:pt x="6505" y="2069"/>
                    <a:pt x="6839" y="2069"/>
                    <a:pt x="7139" y="2036"/>
                  </a:cubicBezTo>
                  <a:cubicBezTo>
                    <a:pt x="7773" y="1969"/>
                    <a:pt x="8373" y="1836"/>
                    <a:pt x="8974" y="1669"/>
                  </a:cubicBezTo>
                  <a:cubicBezTo>
                    <a:pt x="9574" y="1469"/>
                    <a:pt x="10141" y="1269"/>
                    <a:pt x="10708" y="1035"/>
                  </a:cubicBezTo>
                  <a:cubicBezTo>
                    <a:pt x="11843" y="568"/>
                    <a:pt x="13010" y="201"/>
                    <a:pt x="1421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7"/>
            <p:cNvSpPr/>
            <p:nvPr/>
          </p:nvSpPr>
          <p:spPr>
            <a:xfrm>
              <a:off x="2079711" y="1604128"/>
              <a:ext cx="166512" cy="128686"/>
            </a:xfrm>
            <a:custGeom>
              <a:avLst/>
              <a:gdLst/>
              <a:ahLst/>
              <a:cxnLst/>
              <a:rect l="l" t="t" r="r" b="b"/>
              <a:pathLst>
                <a:path w="9108" h="7039" extrusionOk="0">
                  <a:moveTo>
                    <a:pt x="9107" y="0"/>
                  </a:moveTo>
                  <a:lnTo>
                    <a:pt x="9107" y="0"/>
                  </a:lnTo>
                  <a:cubicBezTo>
                    <a:pt x="8640" y="167"/>
                    <a:pt x="8173" y="301"/>
                    <a:pt x="7673" y="467"/>
                  </a:cubicBezTo>
                  <a:cubicBezTo>
                    <a:pt x="7206" y="634"/>
                    <a:pt x="6772" y="834"/>
                    <a:pt x="6339" y="1068"/>
                  </a:cubicBezTo>
                  <a:cubicBezTo>
                    <a:pt x="5872" y="1301"/>
                    <a:pt x="5472" y="1568"/>
                    <a:pt x="5071" y="1868"/>
                  </a:cubicBezTo>
                  <a:cubicBezTo>
                    <a:pt x="4971" y="1968"/>
                    <a:pt x="4871" y="2035"/>
                    <a:pt x="4804" y="2135"/>
                  </a:cubicBezTo>
                  <a:lnTo>
                    <a:pt x="4704" y="2202"/>
                  </a:lnTo>
                  <a:cubicBezTo>
                    <a:pt x="4704" y="2202"/>
                    <a:pt x="4671" y="2235"/>
                    <a:pt x="4638" y="2269"/>
                  </a:cubicBezTo>
                  <a:cubicBezTo>
                    <a:pt x="4604" y="2302"/>
                    <a:pt x="4571" y="2369"/>
                    <a:pt x="4504" y="2435"/>
                  </a:cubicBezTo>
                  <a:cubicBezTo>
                    <a:pt x="4371" y="2602"/>
                    <a:pt x="4237" y="2836"/>
                    <a:pt x="4104" y="3036"/>
                  </a:cubicBezTo>
                  <a:cubicBezTo>
                    <a:pt x="3604" y="3870"/>
                    <a:pt x="3003" y="4604"/>
                    <a:pt x="2336" y="5304"/>
                  </a:cubicBezTo>
                  <a:cubicBezTo>
                    <a:pt x="1635" y="6005"/>
                    <a:pt x="835" y="6605"/>
                    <a:pt x="1" y="7039"/>
                  </a:cubicBezTo>
                  <a:cubicBezTo>
                    <a:pt x="435" y="6872"/>
                    <a:pt x="902" y="6672"/>
                    <a:pt x="1335" y="6405"/>
                  </a:cubicBezTo>
                  <a:cubicBezTo>
                    <a:pt x="1736" y="6138"/>
                    <a:pt x="2136" y="5838"/>
                    <a:pt x="2503" y="5504"/>
                  </a:cubicBezTo>
                  <a:cubicBezTo>
                    <a:pt x="2870" y="5171"/>
                    <a:pt x="3237" y="4804"/>
                    <a:pt x="3537" y="4437"/>
                  </a:cubicBezTo>
                  <a:cubicBezTo>
                    <a:pt x="3837" y="4070"/>
                    <a:pt x="4137" y="3636"/>
                    <a:pt x="4404" y="3236"/>
                  </a:cubicBezTo>
                  <a:cubicBezTo>
                    <a:pt x="4538" y="3036"/>
                    <a:pt x="4671" y="2802"/>
                    <a:pt x="4804" y="2636"/>
                  </a:cubicBezTo>
                  <a:cubicBezTo>
                    <a:pt x="4838" y="2569"/>
                    <a:pt x="4871" y="2536"/>
                    <a:pt x="4904" y="2502"/>
                  </a:cubicBezTo>
                  <a:lnTo>
                    <a:pt x="4971" y="2435"/>
                  </a:lnTo>
                  <a:lnTo>
                    <a:pt x="5038" y="2369"/>
                  </a:lnTo>
                  <a:cubicBezTo>
                    <a:pt x="5138" y="2302"/>
                    <a:pt x="5205" y="2202"/>
                    <a:pt x="5305" y="2135"/>
                  </a:cubicBezTo>
                  <a:cubicBezTo>
                    <a:pt x="5672" y="1835"/>
                    <a:pt x="6072" y="1535"/>
                    <a:pt x="6472" y="1301"/>
                  </a:cubicBezTo>
                  <a:cubicBezTo>
                    <a:pt x="6906" y="1034"/>
                    <a:pt x="7340" y="834"/>
                    <a:pt x="7773" y="634"/>
                  </a:cubicBezTo>
                  <a:cubicBezTo>
                    <a:pt x="8207" y="434"/>
                    <a:pt x="8674" y="234"/>
                    <a:pt x="910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7"/>
            <p:cNvSpPr/>
            <p:nvPr/>
          </p:nvSpPr>
          <p:spPr>
            <a:xfrm>
              <a:off x="2070534" y="1595280"/>
              <a:ext cx="515368" cy="276898"/>
            </a:xfrm>
            <a:custGeom>
              <a:avLst/>
              <a:gdLst/>
              <a:ahLst/>
              <a:cxnLst/>
              <a:rect l="l" t="t" r="r" b="b"/>
              <a:pathLst>
                <a:path w="28190" h="15146" extrusionOk="0">
                  <a:moveTo>
                    <a:pt x="1417" y="0"/>
                  </a:moveTo>
                  <a:cubicBezTo>
                    <a:pt x="382" y="0"/>
                    <a:pt x="1" y="767"/>
                    <a:pt x="1137" y="2819"/>
                  </a:cubicBezTo>
                  <a:cubicBezTo>
                    <a:pt x="4739" y="9324"/>
                    <a:pt x="8275" y="14094"/>
                    <a:pt x="10644" y="14728"/>
                  </a:cubicBezTo>
                  <a:cubicBezTo>
                    <a:pt x="11773" y="15025"/>
                    <a:pt x="13091" y="15146"/>
                    <a:pt x="14493" y="15146"/>
                  </a:cubicBezTo>
                  <a:cubicBezTo>
                    <a:pt x="15450" y="15146"/>
                    <a:pt x="16447" y="15090"/>
                    <a:pt x="17448" y="14995"/>
                  </a:cubicBezTo>
                  <a:cubicBezTo>
                    <a:pt x="20017" y="14728"/>
                    <a:pt x="22619" y="14261"/>
                    <a:pt x="25154" y="13660"/>
                  </a:cubicBezTo>
                  <a:cubicBezTo>
                    <a:pt x="25921" y="13460"/>
                    <a:pt x="26588" y="13294"/>
                    <a:pt x="27055" y="13193"/>
                  </a:cubicBezTo>
                  <a:cubicBezTo>
                    <a:pt x="28189" y="12893"/>
                    <a:pt x="27622" y="4954"/>
                    <a:pt x="26522" y="4287"/>
                  </a:cubicBezTo>
                  <a:cubicBezTo>
                    <a:pt x="26439" y="4240"/>
                    <a:pt x="26285" y="4218"/>
                    <a:pt x="26073" y="4218"/>
                  </a:cubicBezTo>
                  <a:cubicBezTo>
                    <a:pt x="25687" y="4218"/>
                    <a:pt x="25109" y="4291"/>
                    <a:pt x="24420" y="4421"/>
                  </a:cubicBezTo>
                  <a:cubicBezTo>
                    <a:pt x="20990" y="5087"/>
                    <a:pt x="14476" y="7206"/>
                    <a:pt x="13399" y="7206"/>
                  </a:cubicBezTo>
                  <a:cubicBezTo>
                    <a:pt x="13345" y="7206"/>
                    <a:pt x="13304" y="7200"/>
                    <a:pt x="13279" y="7189"/>
                  </a:cubicBezTo>
                  <a:cubicBezTo>
                    <a:pt x="12745" y="6922"/>
                    <a:pt x="9710" y="4554"/>
                    <a:pt x="5473" y="1685"/>
                  </a:cubicBezTo>
                  <a:cubicBezTo>
                    <a:pt x="4030" y="718"/>
                    <a:pt x="2418" y="0"/>
                    <a:pt x="1417" y="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7"/>
            <p:cNvSpPr/>
            <p:nvPr/>
          </p:nvSpPr>
          <p:spPr>
            <a:xfrm>
              <a:off x="2495022" y="1628882"/>
              <a:ext cx="323828" cy="219347"/>
            </a:xfrm>
            <a:custGeom>
              <a:avLst/>
              <a:gdLst/>
              <a:ahLst/>
              <a:cxnLst/>
              <a:rect l="l" t="t" r="r" b="b"/>
              <a:pathLst>
                <a:path w="17713" h="11998" extrusionOk="0">
                  <a:moveTo>
                    <a:pt x="10403" y="1"/>
                  </a:moveTo>
                  <a:cubicBezTo>
                    <a:pt x="10320" y="1"/>
                    <a:pt x="10243" y="5"/>
                    <a:pt x="10174" y="14"/>
                  </a:cubicBezTo>
                  <a:cubicBezTo>
                    <a:pt x="7072" y="448"/>
                    <a:pt x="4036" y="1315"/>
                    <a:pt x="1168" y="2583"/>
                  </a:cubicBezTo>
                  <a:cubicBezTo>
                    <a:pt x="0" y="4551"/>
                    <a:pt x="1935" y="11822"/>
                    <a:pt x="1935" y="11822"/>
                  </a:cubicBezTo>
                  <a:cubicBezTo>
                    <a:pt x="3040" y="11933"/>
                    <a:pt x="4146" y="11998"/>
                    <a:pt x="5251" y="11998"/>
                  </a:cubicBezTo>
                  <a:cubicBezTo>
                    <a:pt x="5480" y="11998"/>
                    <a:pt x="5709" y="11995"/>
                    <a:pt x="5938" y="11989"/>
                  </a:cubicBezTo>
                  <a:cubicBezTo>
                    <a:pt x="7005" y="11889"/>
                    <a:pt x="10041" y="11622"/>
                    <a:pt x="10074" y="10455"/>
                  </a:cubicBezTo>
                  <a:cubicBezTo>
                    <a:pt x="10074" y="9654"/>
                    <a:pt x="8273" y="9621"/>
                    <a:pt x="7005" y="9554"/>
                  </a:cubicBezTo>
                  <a:cubicBezTo>
                    <a:pt x="6338" y="9521"/>
                    <a:pt x="5404" y="9187"/>
                    <a:pt x="5437" y="8720"/>
                  </a:cubicBezTo>
                  <a:cubicBezTo>
                    <a:pt x="5477" y="8268"/>
                    <a:pt x="6095" y="8117"/>
                    <a:pt x="6842" y="8117"/>
                  </a:cubicBezTo>
                  <a:cubicBezTo>
                    <a:pt x="7363" y="8117"/>
                    <a:pt x="7946" y="8191"/>
                    <a:pt x="8440" y="8287"/>
                  </a:cubicBezTo>
                  <a:cubicBezTo>
                    <a:pt x="9886" y="8538"/>
                    <a:pt x="11715" y="9053"/>
                    <a:pt x="13073" y="9053"/>
                  </a:cubicBezTo>
                  <a:cubicBezTo>
                    <a:pt x="13876" y="9053"/>
                    <a:pt x="14513" y="8874"/>
                    <a:pt x="14811" y="8353"/>
                  </a:cubicBezTo>
                  <a:cubicBezTo>
                    <a:pt x="15111" y="7820"/>
                    <a:pt x="14377" y="7353"/>
                    <a:pt x="13376" y="6952"/>
                  </a:cubicBezTo>
                  <a:lnTo>
                    <a:pt x="13376" y="6952"/>
                  </a:lnTo>
                  <a:cubicBezTo>
                    <a:pt x="14141" y="7122"/>
                    <a:pt x="14905" y="7240"/>
                    <a:pt x="15520" y="7240"/>
                  </a:cubicBezTo>
                  <a:cubicBezTo>
                    <a:pt x="16112" y="7240"/>
                    <a:pt x="16565" y="7131"/>
                    <a:pt x="16745" y="6852"/>
                  </a:cubicBezTo>
                  <a:cubicBezTo>
                    <a:pt x="16946" y="6552"/>
                    <a:pt x="16879" y="6152"/>
                    <a:pt x="16579" y="5952"/>
                  </a:cubicBezTo>
                  <a:lnTo>
                    <a:pt x="16579" y="5952"/>
                  </a:lnTo>
                  <a:cubicBezTo>
                    <a:pt x="16605" y="5954"/>
                    <a:pt x="16632" y="5955"/>
                    <a:pt x="16658" y="5955"/>
                  </a:cubicBezTo>
                  <a:cubicBezTo>
                    <a:pt x="16993" y="5955"/>
                    <a:pt x="17291" y="5761"/>
                    <a:pt x="17446" y="5451"/>
                  </a:cubicBezTo>
                  <a:cubicBezTo>
                    <a:pt x="17713" y="4884"/>
                    <a:pt x="17279" y="4350"/>
                    <a:pt x="16612" y="3883"/>
                  </a:cubicBezTo>
                  <a:cubicBezTo>
                    <a:pt x="16779" y="3817"/>
                    <a:pt x="16879" y="3683"/>
                    <a:pt x="16879" y="3517"/>
                  </a:cubicBezTo>
                  <a:cubicBezTo>
                    <a:pt x="17230" y="2018"/>
                    <a:pt x="12216" y="1"/>
                    <a:pt x="10403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7"/>
            <p:cNvSpPr/>
            <p:nvPr/>
          </p:nvSpPr>
          <p:spPr>
            <a:xfrm>
              <a:off x="2620034" y="1690090"/>
              <a:ext cx="176750" cy="47167"/>
            </a:xfrm>
            <a:custGeom>
              <a:avLst/>
              <a:gdLst/>
              <a:ahLst/>
              <a:cxnLst/>
              <a:rect l="l" t="t" r="r" b="b"/>
              <a:pathLst>
                <a:path w="9668" h="2580" extrusionOk="0">
                  <a:moveTo>
                    <a:pt x="2107" y="0"/>
                  </a:moveTo>
                  <a:cubicBezTo>
                    <a:pt x="1402" y="0"/>
                    <a:pt x="696" y="41"/>
                    <a:pt x="0" y="135"/>
                  </a:cubicBezTo>
                  <a:cubicBezTo>
                    <a:pt x="734" y="102"/>
                    <a:pt x="1468" y="68"/>
                    <a:pt x="2202" y="68"/>
                  </a:cubicBezTo>
                  <a:cubicBezTo>
                    <a:pt x="3470" y="68"/>
                    <a:pt x="4704" y="335"/>
                    <a:pt x="5871" y="869"/>
                  </a:cubicBezTo>
                  <a:cubicBezTo>
                    <a:pt x="7172" y="1403"/>
                    <a:pt x="8406" y="1970"/>
                    <a:pt x="9641" y="2570"/>
                  </a:cubicBezTo>
                  <a:cubicBezTo>
                    <a:pt x="9641" y="2577"/>
                    <a:pt x="9642" y="2580"/>
                    <a:pt x="9644" y="2580"/>
                  </a:cubicBezTo>
                  <a:cubicBezTo>
                    <a:pt x="9651" y="2580"/>
                    <a:pt x="9667" y="2537"/>
                    <a:pt x="9641" y="2537"/>
                  </a:cubicBezTo>
                  <a:cubicBezTo>
                    <a:pt x="8940" y="2137"/>
                    <a:pt x="8240" y="1770"/>
                    <a:pt x="7506" y="1436"/>
                  </a:cubicBezTo>
                  <a:cubicBezTo>
                    <a:pt x="6305" y="836"/>
                    <a:pt x="5071" y="235"/>
                    <a:pt x="3736" y="68"/>
                  </a:cubicBezTo>
                  <a:cubicBezTo>
                    <a:pt x="3198" y="25"/>
                    <a:pt x="2653" y="0"/>
                    <a:pt x="210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7"/>
            <p:cNvSpPr/>
            <p:nvPr/>
          </p:nvSpPr>
          <p:spPr>
            <a:xfrm>
              <a:off x="2631003" y="1651625"/>
              <a:ext cx="168340" cy="48868"/>
            </a:xfrm>
            <a:custGeom>
              <a:avLst/>
              <a:gdLst/>
              <a:ahLst/>
              <a:cxnLst/>
              <a:rect l="l" t="t" r="r" b="b"/>
              <a:pathLst>
                <a:path w="9208" h="2673" extrusionOk="0">
                  <a:moveTo>
                    <a:pt x="169" y="177"/>
                  </a:moveTo>
                  <a:cubicBezTo>
                    <a:pt x="113" y="186"/>
                    <a:pt x="57" y="195"/>
                    <a:pt x="1" y="204"/>
                  </a:cubicBezTo>
                  <a:lnTo>
                    <a:pt x="34" y="204"/>
                  </a:lnTo>
                  <a:cubicBezTo>
                    <a:pt x="79" y="195"/>
                    <a:pt x="124" y="186"/>
                    <a:pt x="169" y="177"/>
                  </a:cubicBezTo>
                  <a:close/>
                  <a:moveTo>
                    <a:pt x="1967" y="0"/>
                  </a:moveTo>
                  <a:cubicBezTo>
                    <a:pt x="1364" y="0"/>
                    <a:pt x="766" y="59"/>
                    <a:pt x="169" y="177"/>
                  </a:cubicBezTo>
                  <a:lnTo>
                    <a:pt x="169" y="177"/>
                  </a:lnTo>
                  <a:cubicBezTo>
                    <a:pt x="702" y="95"/>
                    <a:pt x="1249" y="59"/>
                    <a:pt x="1788" y="59"/>
                  </a:cubicBezTo>
                  <a:cubicBezTo>
                    <a:pt x="1972" y="59"/>
                    <a:pt x="2155" y="63"/>
                    <a:pt x="2336" y="71"/>
                  </a:cubicBezTo>
                  <a:cubicBezTo>
                    <a:pt x="3136" y="104"/>
                    <a:pt x="3904" y="304"/>
                    <a:pt x="4637" y="571"/>
                  </a:cubicBezTo>
                  <a:cubicBezTo>
                    <a:pt x="6172" y="1172"/>
                    <a:pt x="7706" y="1872"/>
                    <a:pt x="9141" y="2673"/>
                  </a:cubicBezTo>
                  <a:cubicBezTo>
                    <a:pt x="9174" y="2673"/>
                    <a:pt x="9207" y="2606"/>
                    <a:pt x="9174" y="2606"/>
                  </a:cubicBezTo>
                  <a:cubicBezTo>
                    <a:pt x="8540" y="2239"/>
                    <a:pt x="7873" y="1906"/>
                    <a:pt x="7206" y="1572"/>
                  </a:cubicBezTo>
                  <a:cubicBezTo>
                    <a:pt x="6005" y="905"/>
                    <a:pt x="4704" y="438"/>
                    <a:pt x="3370" y="104"/>
                  </a:cubicBezTo>
                  <a:cubicBezTo>
                    <a:pt x="2897" y="35"/>
                    <a:pt x="2431" y="0"/>
                    <a:pt x="19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7"/>
            <p:cNvSpPr/>
            <p:nvPr/>
          </p:nvSpPr>
          <p:spPr>
            <a:xfrm>
              <a:off x="2068084" y="1588991"/>
              <a:ext cx="204977" cy="149309"/>
            </a:xfrm>
            <a:custGeom>
              <a:avLst/>
              <a:gdLst/>
              <a:ahLst/>
              <a:cxnLst/>
              <a:rect l="l" t="t" r="r" b="b"/>
              <a:pathLst>
                <a:path w="11212" h="8167" extrusionOk="0">
                  <a:moveTo>
                    <a:pt x="1253" y="1"/>
                  </a:moveTo>
                  <a:cubicBezTo>
                    <a:pt x="1" y="1"/>
                    <a:pt x="177" y="1170"/>
                    <a:pt x="837" y="2930"/>
                  </a:cubicBezTo>
                  <a:cubicBezTo>
                    <a:pt x="1438" y="4531"/>
                    <a:pt x="3873" y="8167"/>
                    <a:pt x="3873" y="8167"/>
                  </a:cubicBezTo>
                  <a:lnTo>
                    <a:pt x="11211" y="5632"/>
                  </a:lnTo>
                  <a:cubicBezTo>
                    <a:pt x="11211" y="5632"/>
                    <a:pt x="6675" y="1829"/>
                    <a:pt x="3239" y="495"/>
                  </a:cubicBezTo>
                  <a:cubicBezTo>
                    <a:pt x="2357" y="156"/>
                    <a:pt x="1710" y="1"/>
                    <a:pt x="1253" y="1"/>
                  </a:cubicBezTo>
                  <a:close/>
                </a:path>
              </a:pathLst>
            </a:custGeom>
            <a:solidFill>
              <a:srgbClr val="F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7"/>
            <p:cNvSpPr/>
            <p:nvPr/>
          </p:nvSpPr>
          <p:spPr>
            <a:xfrm>
              <a:off x="2131559" y="1679139"/>
              <a:ext cx="115268" cy="35997"/>
            </a:xfrm>
            <a:custGeom>
              <a:avLst/>
              <a:gdLst/>
              <a:ahLst/>
              <a:cxnLst/>
              <a:rect l="l" t="t" r="r" b="b"/>
              <a:pathLst>
                <a:path w="6305" h="1969" extrusionOk="0">
                  <a:moveTo>
                    <a:pt x="6305" y="0"/>
                  </a:moveTo>
                  <a:lnTo>
                    <a:pt x="6305" y="0"/>
                  </a:lnTo>
                  <a:cubicBezTo>
                    <a:pt x="5237" y="301"/>
                    <a:pt x="4170" y="567"/>
                    <a:pt x="3103" y="901"/>
                  </a:cubicBezTo>
                  <a:cubicBezTo>
                    <a:pt x="2569" y="1068"/>
                    <a:pt x="2068" y="1235"/>
                    <a:pt x="1535" y="1401"/>
                  </a:cubicBezTo>
                  <a:cubicBezTo>
                    <a:pt x="1034" y="1535"/>
                    <a:pt x="534" y="1702"/>
                    <a:pt x="34" y="1902"/>
                  </a:cubicBezTo>
                  <a:cubicBezTo>
                    <a:pt x="0" y="1902"/>
                    <a:pt x="34" y="1968"/>
                    <a:pt x="67" y="1968"/>
                  </a:cubicBezTo>
                  <a:cubicBezTo>
                    <a:pt x="601" y="1835"/>
                    <a:pt x="1134" y="1702"/>
                    <a:pt x="1668" y="1535"/>
                  </a:cubicBezTo>
                  <a:cubicBezTo>
                    <a:pt x="2202" y="1368"/>
                    <a:pt x="2736" y="1235"/>
                    <a:pt x="3303" y="1068"/>
                  </a:cubicBezTo>
                  <a:cubicBezTo>
                    <a:pt x="3836" y="901"/>
                    <a:pt x="4337" y="734"/>
                    <a:pt x="4837" y="567"/>
                  </a:cubicBezTo>
                  <a:cubicBezTo>
                    <a:pt x="5137" y="467"/>
                    <a:pt x="5404" y="367"/>
                    <a:pt x="5671" y="267"/>
                  </a:cubicBezTo>
                  <a:cubicBezTo>
                    <a:pt x="5771" y="200"/>
                    <a:pt x="6271" y="34"/>
                    <a:pt x="630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7"/>
            <p:cNvSpPr/>
            <p:nvPr/>
          </p:nvSpPr>
          <p:spPr>
            <a:xfrm>
              <a:off x="2068084" y="1588991"/>
              <a:ext cx="122635" cy="149309"/>
            </a:xfrm>
            <a:custGeom>
              <a:avLst/>
              <a:gdLst/>
              <a:ahLst/>
              <a:cxnLst/>
              <a:rect l="l" t="t" r="r" b="b"/>
              <a:pathLst>
                <a:path w="6708" h="8167" extrusionOk="0">
                  <a:moveTo>
                    <a:pt x="1253" y="1"/>
                  </a:moveTo>
                  <a:cubicBezTo>
                    <a:pt x="1" y="1"/>
                    <a:pt x="177" y="1170"/>
                    <a:pt x="837" y="2930"/>
                  </a:cubicBezTo>
                  <a:cubicBezTo>
                    <a:pt x="1438" y="4531"/>
                    <a:pt x="3873" y="8167"/>
                    <a:pt x="3873" y="8167"/>
                  </a:cubicBezTo>
                  <a:lnTo>
                    <a:pt x="6708" y="7200"/>
                  </a:lnTo>
                  <a:cubicBezTo>
                    <a:pt x="5974" y="5265"/>
                    <a:pt x="5040" y="2796"/>
                    <a:pt x="4306" y="962"/>
                  </a:cubicBezTo>
                  <a:cubicBezTo>
                    <a:pt x="3939" y="795"/>
                    <a:pt x="3572" y="628"/>
                    <a:pt x="3239" y="495"/>
                  </a:cubicBezTo>
                  <a:cubicBezTo>
                    <a:pt x="2357" y="156"/>
                    <a:pt x="1710" y="1"/>
                    <a:pt x="125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7"/>
            <p:cNvSpPr/>
            <p:nvPr/>
          </p:nvSpPr>
          <p:spPr>
            <a:xfrm>
              <a:off x="1112524" y="2514605"/>
              <a:ext cx="434214" cy="557964"/>
            </a:xfrm>
            <a:custGeom>
              <a:avLst/>
              <a:gdLst/>
              <a:ahLst/>
              <a:cxnLst/>
              <a:rect l="l" t="t" r="r" b="b"/>
              <a:pathLst>
                <a:path w="23751" h="30520" extrusionOk="0">
                  <a:moveTo>
                    <a:pt x="22150" y="1"/>
                  </a:moveTo>
                  <a:cubicBezTo>
                    <a:pt x="22150" y="1"/>
                    <a:pt x="8974" y="3737"/>
                    <a:pt x="8106" y="3837"/>
                  </a:cubicBezTo>
                  <a:cubicBezTo>
                    <a:pt x="4037" y="4370"/>
                    <a:pt x="668" y="4904"/>
                    <a:pt x="468" y="5271"/>
                  </a:cubicBezTo>
                  <a:cubicBezTo>
                    <a:pt x="1" y="6205"/>
                    <a:pt x="2336" y="29455"/>
                    <a:pt x="2702" y="30222"/>
                  </a:cubicBezTo>
                  <a:cubicBezTo>
                    <a:pt x="2789" y="30431"/>
                    <a:pt x="3007" y="30519"/>
                    <a:pt x="3293" y="30519"/>
                  </a:cubicBezTo>
                  <a:cubicBezTo>
                    <a:pt x="4106" y="30519"/>
                    <a:pt x="5469" y="29804"/>
                    <a:pt x="5938" y="29088"/>
                  </a:cubicBezTo>
                  <a:cubicBezTo>
                    <a:pt x="6572" y="28121"/>
                    <a:pt x="9641" y="18814"/>
                    <a:pt x="9641" y="18814"/>
                  </a:cubicBezTo>
                  <a:lnTo>
                    <a:pt x="23751" y="15512"/>
                  </a:lnTo>
                  <a:lnTo>
                    <a:pt x="22150" y="1"/>
                  </a:ln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7"/>
            <p:cNvSpPr/>
            <p:nvPr/>
          </p:nvSpPr>
          <p:spPr>
            <a:xfrm>
              <a:off x="1112524" y="2590219"/>
              <a:ext cx="135396" cy="482679"/>
            </a:xfrm>
            <a:custGeom>
              <a:avLst/>
              <a:gdLst/>
              <a:ahLst/>
              <a:cxnLst/>
              <a:rect l="l" t="t" r="r" b="b"/>
              <a:pathLst>
                <a:path w="7406" h="26402" extrusionOk="0">
                  <a:moveTo>
                    <a:pt x="5905" y="1"/>
                  </a:moveTo>
                  <a:cubicBezTo>
                    <a:pt x="2869" y="435"/>
                    <a:pt x="634" y="835"/>
                    <a:pt x="468" y="1135"/>
                  </a:cubicBezTo>
                  <a:cubicBezTo>
                    <a:pt x="1" y="2069"/>
                    <a:pt x="2336" y="25319"/>
                    <a:pt x="2702" y="26120"/>
                  </a:cubicBezTo>
                  <a:cubicBezTo>
                    <a:pt x="2788" y="26317"/>
                    <a:pt x="3002" y="26402"/>
                    <a:pt x="3283" y="26402"/>
                  </a:cubicBezTo>
                  <a:cubicBezTo>
                    <a:pt x="4095" y="26402"/>
                    <a:pt x="5467" y="25695"/>
                    <a:pt x="5938" y="24952"/>
                  </a:cubicBezTo>
                  <a:cubicBezTo>
                    <a:pt x="6505" y="23751"/>
                    <a:pt x="6972" y="22484"/>
                    <a:pt x="7406" y="21216"/>
                  </a:cubicBezTo>
                  <a:lnTo>
                    <a:pt x="7406" y="21216"/>
                  </a:lnTo>
                  <a:cubicBezTo>
                    <a:pt x="7172" y="21550"/>
                    <a:pt x="6972" y="21783"/>
                    <a:pt x="6839" y="21817"/>
                  </a:cubicBezTo>
                  <a:cubicBezTo>
                    <a:pt x="6825" y="21820"/>
                    <a:pt x="6812" y="21821"/>
                    <a:pt x="6799" y="21821"/>
                  </a:cubicBezTo>
                  <a:cubicBezTo>
                    <a:pt x="5477" y="21821"/>
                    <a:pt x="5773" y="5319"/>
                    <a:pt x="590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7"/>
            <p:cNvSpPr/>
            <p:nvPr/>
          </p:nvSpPr>
          <p:spPr>
            <a:xfrm>
              <a:off x="1329622" y="1866968"/>
              <a:ext cx="714750" cy="987937"/>
            </a:xfrm>
            <a:custGeom>
              <a:avLst/>
              <a:gdLst/>
              <a:ahLst/>
              <a:cxnLst/>
              <a:rect l="l" t="t" r="r" b="b"/>
              <a:pathLst>
                <a:path w="39096" h="54039" extrusionOk="0">
                  <a:moveTo>
                    <a:pt x="30022" y="0"/>
                  </a:moveTo>
                  <a:cubicBezTo>
                    <a:pt x="26987" y="7839"/>
                    <a:pt x="24652" y="26820"/>
                    <a:pt x="22650" y="29888"/>
                  </a:cubicBezTo>
                  <a:cubicBezTo>
                    <a:pt x="21316" y="31957"/>
                    <a:pt x="1" y="37961"/>
                    <a:pt x="1" y="37961"/>
                  </a:cubicBezTo>
                  <a:lnTo>
                    <a:pt x="2969" y="54039"/>
                  </a:lnTo>
                  <a:cubicBezTo>
                    <a:pt x="2969" y="54039"/>
                    <a:pt x="26753" y="48335"/>
                    <a:pt x="32857" y="41830"/>
                  </a:cubicBezTo>
                  <a:cubicBezTo>
                    <a:pt x="38028" y="36293"/>
                    <a:pt x="37761" y="15912"/>
                    <a:pt x="39095" y="3636"/>
                  </a:cubicBezTo>
                  <a:lnTo>
                    <a:pt x="30022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7"/>
            <p:cNvSpPr/>
            <p:nvPr/>
          </p:nvSpPr>
          <p:spPr>
            <a:xfrm>
              <a:off x="1386333" y="1903915"/>
              <a:ext cx="485879" cy="664384"/>
            </a:xfrm>
            <a:custGeom>
              <a:avLst/>
              <a:gdLst/>
              <a:ahLst/>
              <a:cxnLst/>
              <a:rect l="l" t="t" r="r" b="b"/>
              <a:pathLst>
                <a:path w="26577" h="36341" extrusionOk="0">
                  <a:moveTo>
                    <a:pt x="26547" y="0"/>
                  </a:moveTo>
                  <a:cubicBezTo>
                    <a:pt x="26539" y="0"/>
                    <a:pt x="26530" y="4"/>
                    <a:pt x="26520" y="14"/>
                  </a:cubicBezTo>
                  <a:cubicBezTo>
                    <a:pt x="25352" y="3750"/>
                    <a:pt x="24385" y="7519"/>
                    <a:pt x="23618" y="11356"/>
                  </a:cubicBezTo>
                  <a:cubicBezTo>
                    <a:pt x="22917" y="14758"/>
                    <a:pt x="22384" y="18160"/>
                    <a:pt x="21983" y="21563"/>
                  </a:cubicBezTo>
                  <a:cubicBezTo>
                    <a:pt x="21783" y="23231"/>
                    <a:pt x="21750" y="24965"/>
                    <a:pt x="21383" y="26566"/>
                  </a:cubicBezTo>
                  <a:cubicBezTo>
                    <a:pt x="21216" y="27434"/>
                    <a:pt x="20816" y="28268"/>
                    <a:pt x="20215" y="28901"/>
                  </a:cubicBezTo>
                  <a:cubicBezTo>
                    <a:pt x="19548" y="29535"/>
                    <a:pt x="18781" y="30036"/>
                    <a:pt x="17914" y="30369"/>
                  </a:cubicBezTo>
                  <a:cubicBezTo>
                    <a:pt x="16346" y="31103"/>
                    <a:pt x="14678" y="31703"/>
                    <a:pt x="13010" y="32371"/>
                  </a:cubicBezTo>
                  <a:cubicBezTo>
                    <a:pt x="11342" y="33004"/>
                    <a:pt x="9641" y="33638"/>
                    <a:pt x="7973" y="34205"/>
                  </a:cubicBezTo>
                  <a:cubicBezTo>
                    <a:pt x="6305" y="34772"/>
                    <a:pt x="4638" y="35273"/>
                    <a:pt x="2870" y="35706"/>
                  </a:cubicBezTo>
                  <a:cubicBezTo>
                    <a:pt x="2436" y="35806"/>
                    <a:pt x="601" y="36173"/>
                    <a:pt x="201" y="36273"/>
                  </a:cubicBezTo>
                  <a:cubicBezTo>
                    <a:pt x="1" y="36340"/>
                    <a:pt x="101" y="36340"/>
                    <a:pt x="201" y="36340"/>
                  </a:cubicBezTo>
                  <a:lnTo>
                    <a:pt x="2269" y="35906"/>
                  </a:lnTo>
                  <a:cubicBezTo>
                    <a:pt x="2736" y="35806"/>
                    <a:pt x="3203" y="35706"/>
                    <a:pt x="3670" y="35573"/>
                  </a:cubicBezTo>
                  <a:cubicBezTo>
                    <a:pt x="4604" y="35373"/>
                    <a:pt x="5505" y="35106"/>
                    <a:pt x="6405" y="34839"/>
                  </a:cubicBezTo>
                  <a:cubicBezTo>
                    <a:pt x="8173" y="34272"/>
                    <a:pt x="9941" y="33672"/>
                    <a:pt x="11676" y="33038"/>
                  </a:cubicBezTo>
                  <a:cubicBezTo>
                    <a:pt x="13277" y="32437"/>
                    <a:pt x="14878" y="31804"/>
                    <a:pt x="16479" y="31136"/>
                  </a:cubicBezTo>
                  <a:cubicBezTo>
                    <a:pt x="17914" y="30569"/>
                    <a:pt x="19515" y="30036"/>
                    <a:pt x="20549" y="28801"/>
                  </a:cubicBezTo>
                  <a:cubicBezTo>
                    <a:pt x="21483" y="27667"/>
                    <a:pt x="21716" y="26200"/>
                    <a:pt x="21850" y="24832"/>
                  </a:cubicBezTo>
                  <a:cubicBezTo>
                    <a:pt x="22017" y="23164"/>
                    <a:pt x="22150" y="21530"/>
                    <a:pt x="22384" y="19895"/>
                  </a:cubicBezTo>
                  <a:cubicBezTo>
                    <a:pt x="23251" y="13190"/>
                    <a:pt x="24652" y="6552"/>
                    <a:pt x="26553" y="47"/>
                  </a:cubicBezTo>
                  <a:cubicBezTo>
                    <a:pt x="26577" y="24"/>
                    <a:pt x="26567" y="0"/>
                    <a:pt x="2654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7"/>
            <p:cNvSpPr/>
            <p:nvPr/>
          </p:nvSpPr>
          <p:spPr>
            <a:xfrm>
              <a:off x="966781" y="2828670"/>
              <a:ext cx="496409" cy="636540"/>
            </a:xfrm>
            <a:custGeom>
              <a:avLst/>
              <a:gdLst/>
              <a:ahLst/>
              <a:cxnLst/>
              <a:rect l="l" t="t" r="r" b="b"/>
              <a:pathLst>
                <a:path w="27153" h="34818" extrusionOk="0">
                  <a:moveTo>
                    <a:pt x="17012" y="1"/>
                  </a:moveTo>
                  <a:cubicBezTo>
                    <a:pt x="17012" y="1"/>
                    <a:pt x="12109" y="4137"/>
                    <a:pt x="7572" y="8140"/>
                  </a:cubicBezTo>
                  <a:cubicBezTo>
                    <a:pt x="6872" y="8774"/>
                    <a:pt x="6171" y="9374"/>
                    <a:pt x="5504" y="9974"/>
                  </a:cubicBezTo>
                  <a:cubicBezTo>
                    <a:pt x="2469" y="12710"/>
                    <a:pt x="0" y="15078"/>
                    <a:pt x="67" y="15478"/>
                  </a:cubicBezTo>
                  <a:cubicBezTo>
                    <a:pt x="200" y="16512"/>
                    <a:pt x="15311" y="34325"/>
                    <a:pt x="16045" y="34759"/>
                  </a:cubicBezTo>
                  <a:cubicBezTo>
                    <a:pt x="16113" y="34799"/>
                    <a:pt x="16186" y="34818"/>
                    <a:pt x="16262" y="34818"/>
                  </a:cubicBezTo>
                  <a:cubicBezTo>
                    <a:pt x="17014" y="34818"/>
                    <a:pt x="18107" y="33016"/>
                    <a:pt x="18046" y="31957"/>
                  </a:cubicBezTo>
                  <a:cubicBezTo>
                    <a:pt x="18013" y="30823"/>
                    <a:pt x="15278" y="21416"/>
                    <a:pt x="15278" y="21416"/>
                  </a:cubicBezTo>
                  <a:lnTo>
                    <a:pt x="17413" y="19681"/>
                  </a:lnTo>
                  <a:lnTo>
                    <a:pt x="27153" y="11876"/>
                  </a:lnTo>
                  <a:lnTo>
                    <a:pt x="17012" y="1"/>
                  </a:ln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7"/>
            <p:cNvSpPr/>
            <p:nvPr/>
          </p:nvSpPr>
          <p:spPr>
            <a:xfrm>
              <a:off x="966781" y="3033574"/>
              <a:ext cx="330482" cy="431636"/>
            </a:xfrm>
            <a:custGeom>
              <a:avLst/>
              <a:gdLst/>
              <a:ahLst/>
              <a:cxnLst/>
              <a:rect l="l" t="t" r="r" b="b"/>
              <a:pathLst>
                <a:path w="18077" h="23610" extrusionOk="0">
                  <a:moveTo>
                    <a:pt x="4136" y="1"/>
                  </a:moveTo>
                  <a:cubicBezTo>
                    <a:pt x="1735" y="2202"/>
                    <a:pt x="0" y="3937"/>
                    <a:pt x="67" y="4270"/>
                  </a:cubicBezTo>
                  <a:cubicBezTo>
                    <a:pt x="200" y="5304"/>
                    <a:pt x="15311" y="23084"/>
                    <a:pt x="16045" y="23551"/>
                  </a:cubicBezTo>
                  <a:cubicBezTo>
                    <a:pt x="16113" y="23591"/>
                    <a:pt x="16186" y="23610"/>
                    <a:pt x="16262" y="23610"/>
                  </a:cubicBezTo>
                  <a:cubicBezTo>
                    <a:pt x="17008" y="23610"/>
                    <a:pt x="18077" y="21808"/>
                    <a:pt x="18046" y="20749"/>
                  </a:cubicBezTo>
                  <a:cubicBezTo>
                    <a:pt x="17846" y="19481"/>
                    <a:pt x="17546" y="18214"/>
                    <a:pt x="17179" y="16979"/>
                  </a:cubicBezTo>
                  <a:lnTo>
                    <a:pt x="17179" y="16979"/>
                  </a:lnTo>
                  <a:cubicBezTo>
                    <a:pt x="17212" y="17747"/>
                    <a:pt x="17146" y="18347"/>
                    <a:pt x="17012" y="18481"/>
                  </a:cubicBezTo>
                  <a:cubicBezTo>
                    <a:pt x="16979" y="18515"/>
                    <a:pt x="16936" y="18532"/>
                    <a:pt x="16884" y="18532"/>
                  </a:cubicBezTo>
                  <a:cubicBezTo>
                    <a:pt x="15360" y="18532"/>
                    <a:pt x="6299" y="3647"/>
                    <a:pt x="413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7"/>
            <p:cNvSpPr/>
            <p:nvPr/>
          </p:nvSpPr>
          <p:spPr>
            <a:xfrm>
              <a:off x="1122890" y="1801098"/>
              <a:ext cx="841590" cy="1384947"/>
            </a:xfrm>
            <a:custGeom>
              <a:avLst/>
              <a:gdLst/>
              <a:ahLst/>
              <a:cxnLst/>
              <a:rect l="l" t="t" r="r" b="b"/>
              <a:pathLst>
                <a:path w="46034" h="75755" extrusionOk="0">
                  <a:moveTo>
                    <a:pt x="33858" y="1"/>
                  </a:moveTo>
                  <a:cubicBezTo>
                    <a:pt x="28454" y="4337"/>
                    <a:pt x="27353" y="8507"/>
                    <a:pt x="28454" y="14144"/>
                  </a:cubicBezTo>
                  <a:cubicBezTo>
                    <a:pt x="28654" y="15278"/>
                    <a:pt x="24318" y="35259"/>
                    <a:pt x="22517" y="38195"/>
                  </a:cubicBezTo>
                  <a:cubicBezTo>
                    <a:pt x="20315" y="41731"/>
                    <a:pt x="1" y="62846"/>
                    <a:pt x="1" y="62846"/>
                  </a:cubicBezTo>
                  <a:lnTo>
                    <a:pt x="11375" y="75755"/>
                  </a:lnTo>
                  <a:cubicBezTo>
                    <a:pt x="11375" y="75755"/>
                    <a:pt x="26219" y="62379"/>
                    <a:pt x="36894" y="46734"/>
                  </a:cubicBezTo>
                  <a:cubicBezTo>
                    <a:pt x="41597" y="39796"/>
                    <a:pt x="42097" y="19348"/>
                    <a:pt x="42364" y="11843"/>
                  </a:cubicBezTo>
                  <a:cubicBezTo>
                    <a:pt x="42364" y="11576"/>
                    <a:pt x="46033" y="5972"/>
                    <a:pt x="46033" y="5972"/>
                  </a:cubicBezTo>
                  <a:lnTo>
                    <a:pt x="33858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7"/>
            <p:cNvSpPr/>
            <p:nvPr/>
          </p:nvSpPr>
          <p:spPr>
            <a:xfrm>
              <a:off x="1174116" y="2917703"/>
              <a:ext cx="196823" cy="213697"/>
            </a:xfrm>
            <a:custGeom>
              <a:avLst/>
              <a:gdLst/>
              <a:ahLst/>
              <a:cxnLst/>
              <a:rect l="l" t="t" r="r" b="b"/>
              <a:pathLst>
                <a:path w="10766" h="11689" extrusionOk="0">
                  <a:moveTo>
                    <a:pt x="67" y="1"/>
                  </a:moveTo>
                  <a:cubicBezTo>
                    <a:pt x="67" y="1"/>
                    <a:pt x="1" y="1"/>
                    <a:pt x="34" y="34"/>
                  </a:cubicBezTo>
                  <a:cubicBezTo>
                    <a:pt x="668" y="1035"/>
                    <a:pt x="4571" y="5371"/>
                    <a:pt x="10708" y="11676"/>
                  </a:cubicBezTo>
                  <a:cubicBezTo>
                    <a:pt x="10708" y="11685"/>
                    <a:pt x="10713" y="11689"/>
                    <a:pt x="10719" y="11689"/>
                  </a:cubicBezTo>
                  <a:cubicBezTo>
                    <a:pt x="10737" y="11689"/>
                    <a:pt x="10766" y="11658"/>
                    <a:pt x="10742" y="11609"/>
                  </a:cubicBezTo>
                  <a:cubicBezTo>
                    <a:pt x="8507" y="8874"/>
                    <a:pt x="1001" y="735"/>
                    <a:pt x="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7"/>
            <p:cNvSpPr/>
            <p:nvPr/>
          </p:nvSpPr>
          <p:spPr>
            <a:xfrm>
              <a:off x="1886398" y="1896164"/>
              <a:ext cx="86620" cy="94463"/>
            </a:xfrm>
            <a:custGeom>
              <a:avLst/>
              <a:gdLst/>
              <a:ahLst/>
              <a:cxnLst/>
              <a:rect l="l" t="t" r="r" b="b"/>
              <a:pathLst>
                <a:path w="4738" h="5167" extrusionOk="0">
                  <a:moveTo>
                    <a:pt x="2706" y="0"/>
                  </a:moveTo>
                  <a:cubicBezTo>
                    <a:pt x="2624" y="0"/>
                    <a:pt x="2439" y="183"/>
                    <a:pt x="2202" y="572"/>
                  </a:cubicBezTo>
                  <a:cubicBezTo>
                    <a:pt x="968" y="2640"/>
                    <a:pt x="1" y="4574"/>
                    <a:pt x="1168" y="5108"/>
                  </a:cubicBezTo>
                  <a:cubicBezTo>
                    <a:pt x="1257" y="5148"/>
                    <a:pt x="1349" y="5166"/>
                    <a:pt x="1444" y="5166"/>
                  </a:cubicBezTo>
                  <a:cubicBezTo>
                    <a:pt x="2624" y="5166"/>
                    <a:pt x="4167" y="2280"/>
                    <a:pt x="4537" y="1539"/>
                  </a:cubicBezTo>
                  <a:cubicBezTo>
                    <a:pt x="4680" y="1278"/>
                    <a:pt x="4738" y="950"/>
                    <a:pt x="4639" y="950"/>
                  </a:cubicBezTo>
                  <a:cubicBezTo>
                    <a:pt x="4599" y="950"/>
                    <a:pt x="4534" y="1004"/>
                    <a:pt x="4437" y="1139"/>
                  </a:cubicBezTo>
                  <a:cubicBezTo>
                    <a:pt x="3573" y="2497"/>
                    <a:pt x="2337" y="4855"/>
                    <a:pt x="1444" y="4855"/>
                  </a:cubicBezTo>
                  <a:cubicBezTo>
                    <a:pt x="1372" y="4855"/>
                    <a:pt x="1302" y="4840"/>
                    <a:pt x="1235" y="4808"/>
                  </a:cubicBezTo>
                  <a:cubicBezTo>
                    <a:pt x="301" y="4374"/>
                    <a:pt x="2202" y="1239"/>
                    <a:pt x="2603" y="505"/>
                  </a:cubicBezTo>
                  <a:cubicBezTo>
                    <a:pt x="2767" y="175"/>
                    <a:pt x="2786" y="0"/>
                    <a:pt x="270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7"/>
            <p:cNvSpPr/>
            <p:nvPr/>
          </p:nvSpPr>
          <p:spPr>
            <a:xfrm>
              <a:off x="1893729" y="1984977"/>
              <a:ext cx="21865" cy="33237"/>
            </a:xfrm>
            <a:custGeom>
              <a:avLst/>
              <a:gdLst/>
              <a:ahLst/>
              <a:cxnLst/>
              <a:rect l="l" t="t" r="r" b="b"/>
              <a:pathLst>
                <a:path w="1196" h="1818" extrusionOk="0">
                  <a:moveTo>
                    <a:pt x="957" y="0"/>
                  </a:moveTo>
                  <a:cubicBezTo>
                    <a:pt x="910" y="0"/>
                    <a:pt x="863" y="25"/>
                    <a:pt x="834" y="83"/>
                  </a:cubicBezTo>
                  <a:cubicBezTo>
                    <a:pt x="467" y="584"/>
                    <a:pt x="200" y="1151"/>
                    <a:pt x="0" y="1718"/>
                  </a:cubicBezTo>
                  <a:cubicBezTo>
                    <a:pt x="0" y="1785"/>
                    <a:pt x="167" y="1818"/>
                    <a:pt x="200" y="1818"/>
                  </a:cubicBezTo>
                  <a:cubicBezTo>
                    <a:pt x="434" y="1651"/>
                    <a:pt x="934" y="550"/>
                    <a:pt x="1101" y="283"/>
                  </a:cubicBezTo>
                  <a:cubicBezTo>
                    <a:pt x="1195" y="142"/>
                    <a:pt x="1073" y="0"/>
                    <a:pt x="95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7"/>
            <p:cNvSpPr/>
            <p:nvPr/>
          </p:nvSpPr>
          <p:spPr>
            <a:xfrm>
              <a:off x="1733141" y="2014375"/>
              <a:ext cx="167920" cy="730400"/>
            </a:xfrm>
            <a:custGeom>
              <a:avLst/>
              <a:gdLst/>
              <a:ahLst/>
              <a:cxnLst/>
              <a:rect l="l" t="t" r="r" b="b"/>
              <a:pathLst>
                <a:path w="9185" h="39952" extrusionOk="0">
                  <a:moveTo>
                    <a:pt x="9068" y="0"/>
                  </a:moveTo>
                  <a:cubicBezTo>
                    <a:pt x="8991" y="0"/>
                    <a:pt x="8902" y="52"/>
                    <a:pt x="8884" y="143"/>
                  </a:cubicBezTo>
                  <a:cubicBezTo>
                    <a:pt x="8651" y="3045"/>
                    <a:pt x="8517" y="5981"/>
                    <a:pt x="8350" y="8883"/>
                  </a:cubicBezTo>
                  <a:cubicBezTo>
                    <a:pt x="8150" y="11752"/>
                    <a:pt x="7983" y="14587"/>
                    <a:pt x="7750" y="17456"/>
                  </a:cubicBezTo>
                  <a:cubicBezTo>
                    <a:pt x="7283" y="22759"/>
                    <a:pt x="6482" y="28130"/>
                    <a:pt x="4281" y="33000"/>
                  </a:cubicBezTo>
                  <a:cubicBezTo>
                    <a:pt x="3747" y="34268"/>
                    <a:pt x="3113" y="35468"/>
                    <a:pt x="2379" y="36636"/>
                  </a:cubicBezTo>
                  <a:cubicBezTo>
                    <a:pt x="1705" y="37632"/>
                    <a:pt x="814" y="38813"/>
                    <a:pt x="94" y="39822"/>
                  </a:cubicBezTo>
                  <a:lnTo>
                    <a:pt x="94" y="39822"/>
                  </a:lnTo>
                  <a:cubicBezTo>
                    <a:pt x="877" y="39035"/>
                    <a:pt x="1626" y="38185"/>
                    <a:pt x="2279" y="37270"/>
                  </a:cubicBezTo>
                  <a:cubicBezTo>
                    <a:pt x="3013" y="36269"/>
                    <a:pt x="3680" y="35202"/>
                    <a:pt x="4247" y="34067"/>
                  </a:cubicBezTo>
                  <a:cubicBezTo>
                    <a:pt x="5348" y="31866"/>
                    <a:pt x="6216" y="29531"/>
                    <a:pt x="6783" y="27129"/>
                  </a:cubicBezTo>
                  <a:cubicBezTo>
                    <a:pt x="8150" y="21559"/>
                    <a:pt x="8350" y="15754"/>
                    <a:pt x="8684" y="10017"/>
                  </a:cubicBezTo>
                  <a:cubicBezTo>
                    <a:pt x="8884" y="6715"/>
                    <a:pt x="9118" y="3412"/>
                    <a:pt x="9184" y="110"/>
                  </a:cubicBezTo>
                  <a:cubicBezTo>
                    <a:pt x="9184" y="35"/>
                    <a:pt x="9130" y="0"/>
                    <a:pt x="9068" y="0"/>
                  </a:cubicBezTo>
                  <a:close/>
                  <a:moveTo>
                    <a:pt x="94" y="39822"/>
                  </a:moveTo>
                  <a:cubicBezTo>
                    <a:pt x="77" y="39839"/>
                    <a:pt x="61" y="39855"/>
                    <a:pt x="44" y="39872"/>
                  </a:cubicBezTo>
                  <a:cubicBezTo>
                    <a:pt x="44" y="39880"/>
                    <a:pt x="43" y="39888"/>
                    <a:pt x="42" y="39896"/>
                  </a:cubicBezTo>
                  <a:lnTo>
                    <a:pt x="42" y="39896"/>
                  </a:lnTo>
                  <a:cubicBezTo>
                    <a:pt x="59" y="39871"/>
                    <a:pt x="76" y="39847"/>
                    <a:pt x="94" y="39822"/>
                  </a:cubicBezTo>
                  <a:close/>
                  <a:moveTo>
                    <a:pt x="42" y="39896"/>
                  </a:moveTo>
                  <a:cubicBezTo>
                    <a:pt x="31" y="39910"/>
                    <a:pt x="21" y="39924"/>
                    <a:pt x="11" y="39938"/>
                  </a:cubicBezTo>
                  <a:cubicBezTo>
                    <a:pt x="2" y="39947"/>
                    <a:pt x="0" y="39951"/>
                    <a:pt x="3" y="39951"/>
                  </a:cubicBezTo>
                  <a:cubicBezTo>
                    <a:pt x="8" y="39951"/>
                    <a:pt x="33" y="39930"/>
                    <a:pt x="42" y="3989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7"/>
            <p:cNvSpPr/>
            <p:nvPr/>
          </p:nvSpPr>
          <p:spPr>
            <a:xfrm>
              <a:off x="1726797" y="1877535"/>
              <a:ext cx="132635" cy="45559"/>
            </a:xfrm>
            <a:custGeom>
              <a:avLst/>
              <a:gdLst/>
              <a:ahLst/>
              <a:cxnLst/>
              <a:rect l="l" t="t" r="r" b="b"/>
              <a:pathLst>
                <a:path w="7255" h="2492" extrusionOk="0">
                  <a:moveTo>
                    <a:pt x="7148" y="0"/>
                  </a:moveTo>
                  <a:cubicBezTo>
                    <a:pt x="7130" y="0"/>
                    <a:pt x="7112" y="7"/>
                    <a:pt x="7096" y="23"/>
                  </a:cubicBezTo>
                  <a:cubicBezTo>
                    <a:pt x="6262" y="990"/>
                    <a:pt x="5162" y="1691"/>
                    <a:pt x="3927" y="1991"/>
                  </a:cubicBezTo>
                  <a:cubicBezTo>
                    <a:pt x="3552" y="2095"/>
                    <a:pt x="3164" y="2147"/>
                    <a:pt x="2771" y="2147"/>
                  </a:cubicBezTo>
                  <a:cubicBezTo>
                    <a:pt x="2535" y="2147"/>
                    <a:pt x="2297" y="2128"/>
                    <a:pt x="2059" y="2091"/>
                  </a:cubicBezTo>
                  <a:cubicBezTo>
                    <a:pt x="1392" y="1991"/>
                    <a:pt x="525" y="1824"/>
                    <a:pt x="58" y="1257"/>
                  </a:cubicBezTo>
                  <a:cubicBezTo>
                    <a:pt x="48" y="1247"/>
                    <a:pt x="38" y="1243"/>
                    <a:pt x="30" y="1243"/>
                  </a:cubicBezTo>
                  <a:cubicBezTo>
                    <a:pt x="11" y="1243"/>
                    <a:pt x="1" y="1267"/>
                    <a:pt x="25" y="1290"/>
                  </a:cubicBezTo>
                  <a:cubicBezTo>
                    <a:pt x="291" y="1591"/>
                    <a:pt x="625" y="1824"/>
                    <a:pt x="959" y="2024"/>
                  </a:cubicBezTo>
                  <a:cubicBezTo>
                    <a:pt x="1259" y="2191"/>
                    <a:pt x="1592" y="2291"/>
                    <a:pt x="1893" y="2391"/>
                  </a:cubicBezTo>
                  <a:cubicBezTo>
                    <a:pt x="2243" y="2458"/>
                    <a:pt x="2593" y="2491"/>
                    <a:pt x="2939" y="2491"/>
                  </a:cubicBezTo>
                  <a:cubicBezTo>
                    <a:pt x="3285" y="2491"/>
                    <a:pt x="3627" y="2458"/>
                    <a:pt x="3961" y="2391"/>
                  </a:cubicBezTo>
                  <a:cubicBezTo>
                    <a:pt x="5328" y="2191"/>
                    <a:pt x="6563" y="1324"/>
                    <a:pt x="7230" y="89"/>
                  </a:cubicBezTo>
                  <a:cubicBezTo>
                    <a:pt x="7255" y="64"/>
                    <a:pt x="7203" y="0"/>
                    <a:pt x="714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7"/>
            <p:cNvSpPr/>
            <p:nvPr/>
          </p:nvSpPr>
          <p:spPr>
            <a:xfrm>
              <a:off x="1214537" y="1833548"/>
              <a:ext cx="524911" cy="1084429"/>
            </a:xfrm>
            <a:custGeom>
              <a:avLst/>
              <a:gdLst/>
              <a:ahLst/>
              <a:cxnLst/>
              <a:rect l="l" t="t" r="r" b="b"/>
              <a:pathLst>
                <a:path w="28712" h="59317" extrusionOk="0">
                  <a:moveTo>
                    <a:pt x="28618" y="0"/>
                  </a:moveTo>
                  <a:cubicBezTo>
                    <a:pt x="28602" y="0"/>
                    <a:pt x="28588" y="8"/>
                    <a:pt x="28578" y="27"/>
                  </a:cubicBezTo>
                  <a:cubicBezTo>
                    <a:pt x="25843" y="2562"/>
                    <a:pt x="24475" y="6231"/>
                    <a:pt x="24876" y="9934"/>
                  </a:cubicBezTo>
                  <a:cubicBezTo>
                    <a:pt x="24976" y="10968"/>
                    <a:pt x="25309" y="11969"/>
                    <a:pt x="25476" y="13003"/>
                  </a:cubicBezTo>
                  <a:cubicBezTo>
                    <a:pt x="25643" y="14204"/>
                    <a:pt x="25276" y="15371"/>
                    <a:pt x="24976" y="16505"/>
                  </a:cubicBezTo>
                  <a:cubicBezTo>
                    <a:pt x="24342" y="18774"/>
                    <a:pt x="20372" y="34485"/>
                    <a:pt x="19305" y="36520"/>
                  </a:cubicBezTo>
                  <a:cubicBezTo>
                    <a:pt x="18238" y="38555"/>
                    <a:pt x="16736" y="40189"/>
                    <a:pt x="15302" y="41890"/>
                  </a:cubicBezTo>
                  <a:cubicBezTo>
                    <a:pt x="13801" y="43725"/>
                    <a:pt x="12267" y="45526"/>
                    <a:pt x="10732" y="47328"/>
                  </a:cubicBezTo>
                  <a:cubicBezTo>
                    <a:pt x="7597" y="50897"/>
                    <a:pt x="4428" y="54466"/>
                    <a:pt x="1225" y="57969"/>
                  </a:cubicBezTo>
                  <a:cubicBezTo>
                    <a:pt x="792" y="58369"/>
                    <a:pt x="425" y="58836"/>
                    <a:pt x="25" y="59269"/>
                  </a:cubicBezTo>
                  <a:cubicBezTo>
                    <a:pt x="1" y="59293"/>
                    <a:pt x="11" y="59317"/>
                    <a:pt x="30" y="59317"/>
                  </a:cubicBezTo>
                  <a:cubicBezTo>
                    <a:pt x="38" y="59317"/>
                    <a:pt x="48" y="59313"/>
                    <a:pt x="58" y="59303"/>
                  </a:cubicBezTo>
                  <a:cubicBezTo>
                    <a:pt x="1659" y="57568"/>
                    <a:pt x="3327" y="55867"/>
                    <a:pt x="4928" y="54132"/>
                  </a:cubicBezTo>
                  <a:cubicBezTo>
                    <a:pt x="6529" y="52398"/>
                    <a:pt x="8164" y="50630"/>
                    <a:pt x="9731" y="48829"/>
                  </a:cubicBezTo>
                  <a:cubicBezTo>
                    <a:pt x="11299" y="47027"/>
                    <a:pt x="12834" y="45259"/>
                    <a:pt x="14368" y="43425"/>
                  </a:cubicBezTo>
                  <a:cubicBezTo>
                    <a:pt x="15802" y="41724"/>
                    <a:pt x="17337" y="40022"/>
                    <a:pt x="18604" y="38154"/>
                  </a:cubicBezTo>
                  <a:cubicBezTo>
                    <a:pt x="19205" y="37287"/>
                    <a:pt x="19705" y="36353"/>
                    <a:pt x="20106" y="35352"/>
                  </a:cubicBezTo>
                  <a:cubicBezTo>
                    <a:pt x="20506" y="34318"/>
                    <a:pt x="25243" y="16472"/>
                    <a:pt x="25509" y="15338"/>
                  </a:cubicBezTo>
                  <a:cubicBezTo>
                    <a:pt x="25676" y="14771"/>
                    <a:pt x="25743" y="14204"/>
                    <a:pt x="25743" y="13603"/>
                  </a:cubicBezTo>
                  <a:cubicBezTo>
                    <a:pt x="25710" y="13103"/>
                    <a:pt x="25643" y="12569"/>
                    <a:pt x="25509" y="12069"/>
                  </a:cubicBezTo>
                  <a:cubicBezTo>
                    <a:pt x="25243" y="11068"/>
                    <a:pt x="25076" y="10068"/>
                    <a:pt x="25009" y="9067"/>
                  </a:cubicBezTo>
                  <a:cubicBezTo>
                    <a:pt x="25009" y="8099"/>
                    <a:pt x="25076" y="7165"/>
                    <a:pt x="25309" y="6231"/>
                  </a:cubicBezTo>
                  <a:cubicBezTo>
                    <a:pt x="25710" y="4363"/>
                    <a:pt x="26543" y="2629"/>
                    <a:pt x="27744" y="1161"/>
                  </a:cubicBezTo>
                  <a:cubicBezTo>
                    <a:pt x="28045" y="794"/>
                    <a:pt x="28378" y="461"/>
                    <a:pt x="28712" y="127"/>
                  </a:cubicBezTo>
                  <a:cubicBezTo>
                    <a:pt x="28712" y="55"/>
                    <a:pt x="28660" y="0"/>
                    <a:pt x="2861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7"/>
            <p:cNvSpPr/>
            <p:nvPr/>
          </p:nvSpPr>
          <p:spPr>
            <a:xfrm>
              <a:off x="1730289" y="1562391"/>
              <a:ext cx="445805" cy="426572"/>
            </a:xfrm>
            <a:custGeom>
              <a:avLst/>
              <a:gdLst/>
              <a:ahLst/>
              <a:cxnLst/>
              <a:rect l="l" t="t" r="r" b="b"/>
              <a:pathLst>
                <a:path w="24385" h="23333" extrusionOk="0">
                  <a:moveTo>
                    <a:pt x="18842" y="1"/>
                  </a:moveTo>
                  <a:cubicBezTo>
                    <a:pt x="18518" y="1"/>
                    <a:pt x="18184" y="37"/>
                    <a:pt x="17846" y="115"/>
                  </a:cubicBezTo>
                  <a:cubicBezTo>
                    <a:pt x="10708" y="1783"/>
                    <a:pt x="0" y="13158"/>
                    <a:pt x="0" y="13158"/>
                  </a:cubicBezTo>
                  <a:cubicBezTo>
                    <a:pt x="401" y="13758"/>
                    <a:pt x="4537" y="17995"/>
                    <a:pt x="6205" y="19062"/>
                  </a:cubicBezTo>
                  <a:cubicBezTo>
                    <a:pt x="10626" y="21923"/>
                    <a:pt x="15449" y="23332"/>
                    <a:pt x="17179" y="23332"/>
                  </a:cubicBezTo>
                  <a:cubicBezTo>
                    <a:pt x="17446" y="23332"/>
                    <a:pt x="17639" y="23299"/>
                    <a:pt x="17746" y="23232"/>
                  </a:cubicBezTo>
                  <a:lnTo>
                    <a:pt x="20248" y="16393"/>
                  </a:lnTo>
                  <a:cubicBezTo>
                    <a:pt x="20248" y="16393"/>
                    <a:pt x="22583" y="15426"/>
                    <a:pt x="23450" y="13391"/>
                  </a:cubicBezTo>
                  <a:cubicBezTo>
                    <a:pt x="24384" y="11190"/>
                    <a:pt x="23484" y="3784"/>
                    <a:pt x="23350" y="3284"/>
                  </a:cubicBezTo>
                  <a:cubicBezTo>
                    <a:pt x="22828" y="1630"/>
                    <a:pt x="21018" y="1"/>
                    <a:pt x="18842" y="1"/>
                  </a:cubicBezTo>
                  <a:close/>
                </a:path>
              </a:pathLst>
            </a:custGeom>
            <a:solidFill>
              <a:srgbClr val="F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7"/>
            <p:cNvSpPr/>
            <p:nvPr/>
          </p:nvSpPr>
          <p:spPr>
            <a:xfrm>
              <a:off x="1450539" y="1489665"/>
              <a:ext cx="678589" cy="291103"/>
            </a:xfrm>
            <a:custGeom>
              <a:avLst/>
              <a:gdLst/>
              <a:ahLst/>
              <a:cxnLst/>
              <a:rect l="l" t="t" r="r" b="b"/>
              <a:pathLst>
                <a:path w="37118" h="15923" extrusionOk="0">
                  <a:moveTo>
                    <a:pt x="15453" y="0"/>
                  </a:moveTo>
                  <a:cubicBezTo>
                    <a:pt x="14132" y="0"/>
                    <a:pt x="13003" y="135"/>
                    <a:pt x="12200" y="457"/>
                  </a:cubicBezTo>
                  <a:cubicBezTo>
                    <a:pt x="8097" y="2125"/>
                    <a:pt x="3427" y="5161"/>
                    <a:pt x="1459" y="6662"/>
                  </a:cubicBezTo>
                  <a:cubicBezTo>
                    <a:pt x="0" y="7796"/>
                    <a:pt x="1377" y="15923"/>
                    <a:pt x="2986" y="15923"/>
                  </a:cubicBezTo>
                  <a:cubicBezTo>
                    <a:pt x="3033" y="15923"/>
                    <a:pt x="3080" y="15916"/>
                    <a:pt x="3127" y="15902"/>
                  </a:cubicBezTo>
                  <a:cubicBezTo>
                    <a:pt x="6096" y="14934"/>
                    <a:pt x="15236" y="8596"/>
                    <a:pt x="16036" y="7963"/>
                  </a:cubicBezTo>
                  <a:cubicBezTo>
                    <a:pt x="16837" y="7329"/>
                    <a:pt x="27311" y="7462"/>
                    <a:pt x="32081" y="6995"/>
                  </a:cubicBezTo>
                  <a:cubicBezTo>
                    <a:pt x="36384" y="6562"/>
                    <a:pt x="37118" y="4627"/>
                    <a:pt x="32481" y="3159"/>
                  </a:cubicBezTo>
                  <a:cubicBezTo>
                    <a:pt x="30264" y="2456"/>
                    <a:pt x="21102" y="0"/>
                    <a:pt x="15453" y="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7"/>
            <p:cNvSpPr/>
            <p:nvPr/>
          </p:nvSpPr>
          <p:spPr>
            <a:xfrm>
              <a:off x="1261687" y="1605280"/>
              <a:ext cx="305180" cy="286770"/>
            </a:xfrm>
            <a:custGeom>
              <a:avLst/>
              <a:gdLst/>
              <a:ahLst/>
              <a:cxnLst/>
              <a:rect l="l" t="t" r="r" b="b"/>
              <a:pathLst>
                <a:path w="16693" h="15686" extrusionOk="0">
                  <a:moveTo>
                    <a:pt x="12171" y="0"/>
                  </a:moveTo>
                  <a:cubicBezTo>
                    <a:pt x="12166" y="0"/>
                    <a:pt x="12160" y="2"/>
                    <a:pt x="12156" y="4"/>
                  </a:cubicBezTo>
                  <a:cubicBezTo>
                    <a:pt x="10622" y="771"/>
                    <a:pt x="8687" y="2106"/>
                    <a:pt x="7720" y="5775"/>
                  </a:cubicBezTo>
                  <a:cubicBezTo>
                    <a:pt x="7720" y="5775"/>
                    <a:pt x="2149" y="5975"/>
                    <a:pt x="2015" y="7576"/>
                  </a:cubicBezTo>
                  <a:cubicBezTo>
                    <a:pt x="1939" y="8246"/>
                    <a:pt x="2974" y="8492"/>
                    <a:pt x="4121" y="8561"/>
                  </a:cubicBezTo>
                  <a:lnTo>
                    <a:pt x="4121" y="8561"/>
                  </a:lnTo>
                  <a:cubicBezTo>
                    <a:pt x="2555" y="8693"/>
                    <a:pt x="917" y="9007"/>
                    <a:pt x="815" y="9744"/>
                  </a:cubicBezTo>
                  <a:cubicBezTo>
                    <a:pt x="717" y="10427"/>
                    <a:pt x="1462" y="10762"/>
                    <a:pt x="2446" y="10913"/>
                  </a:cubicBezTo>
                  <a:lnTo>
                    <a:pt x="2446" y="10913"/>
                  </a:lnTo>
                  <a:cubicBezTo>
                    <a:pt x="1124" y="11066"/>
                    <a:pt x="0" y="11420"/>
                    <a:pt x="14" y="12179"/>
                  </a:cubicBezTo>
                  <a:cubicBezTo>
                    <a:pt x="14" y="13115"/>
                    <a:pt x="1588" y="13340"/>
                    <a:pt x="3101" y="13340"/>
                  </a:cubicBezTo>
                  <a:cubicBezTo>
                    <a:pt x="3434" y="13340"/>
                    <a:pt x="3763" y="13329"/>
                    <a:pt x="4073" y="13312"/>
                  </a:cubicBezTo>
                  <a:lnTo>
                    <a:pt x="4073" y="13312"/>
                  </a:lnTo>
                  <a:cubicBezTo>
                    <a:pt x="2394" y="13524"/>
                    <a:pt x="158" y="13977"/>
                    <a:pt x="348" y="14881"/>
                  </a:cubicBezTo>
                  <a:cubicBezTo>
                    <a:pt x="472" y="15478"/>
                    <a:pt x="1466" y="15685"/>
                    <a:pt x="2742" y="15685"/>
                  </a:cubicBezTo>
                  <a:cubicBezTo>
                    <a:pt x="4892" y="15685"/>
                    <a:pt x="7845" y="15095"/>
                    <a:pt x="8787" y="14781"/>
                  </a:cubicBezTo>
                  <a:cubicBezTo>
                    <a:pt x="9788" y="14448"/>
                    <a:pt x="11556" y="13013"/>
                    <a:pt x="12523" y="12113"/>
                  </a:cubicBezTo>
                  <a:cubicBezTo>
                    <a:pt x="14191" y="10512"/>
                    <a:pt x="16693" y="7910"/>
                    <a:pt x="16693" y="7910"/>
                  </a:cubicBezTo>
                  <a:cubicBezTo>
                    <a:pt x="16693" y="7910"/>
                    <a:pt x="12624" y="0"/>
                    <a:pt x="12171" y="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7"/>
            <p:cNvSpPr/>
            <p:nvPr/>
          </p:nvSpPr>
          <p:spPr>
            <a:xfrm>
              <a:off x="1332072" y="1756581"/>
              <a:ext cx="75632" cy="5357"/>
            </a:xfrm>
            <a:custGeom>
              <a:avLst/>
              <a:gdLst/>
              <a:ahLst/>
              <a:cxnLst/>
              <a:rect l="l" t="t" r="r" b="b"/>
              <a:pathLst>
                <a:path w="4137" h="293" extrusionOk="0">
                  <a:moveTo>
                    <a:pt x="4103" y="1"/>
                  </a:moveTo>
                  <a:cubicBezTo>
                    <a:pt x="2502" y="134"/>
                    <a:pt x="1434" y="167"/>
                    <a:pt x="100" y="234"/>
                  </a:cubicBezTo>
                  <a:cubicBezTo>
                    <a:pt x="33" y="234"/>
                    <a:pt x="0" y="268"/>
                    <a:pt x="67" y="268"/>
                  </a:cubicBezTo>
                  <a:cubicBezTo>
                    <a:pt x="391" y="284"/>
                    <a:pt x="716" y="292"/>
                    <a:pt x="1043" y="292"/>
                  </a:cubicBezTo>
                  <a:cubicBezTo>
                    <a:pt x="2063" y="292"/>
                    <a:pt x="3092" y="211"/>
                    <a:pt x="4103" y="34"/>
                  </a:cubicBezTo>
                  <a:cubicBezTo>
                    <a:pt x="4136" y="34"/>
                    <a:pt x="4136" y="1"/>
                    <a:pt x="410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7"/>
            <p:cNvSpPr/>
            <p:nvPr/>
          </p:nvSpPr>
          <p:spPr>
            <a:xfrm>
              <a:off x="1922999" y="1501055"/>
              <a:ext cx="219548" cy="133586"/>
            </a:xfrm>
            <a:custGeom>
              <a:avLst/>
              <a:gdLst/>
              <a:ahLst/>
              <a:cxnLst/>
              <a:rect l="l" t="t" r="r" b="b"/>
              <a:pathLst>
                <a:path w="12009" h="7307" extrusionOk="0">
                  <a:moveTo>
                    <a:pt x="0" y="1"/>
                  </a:moveTo>
                  <a:lnTo>
                    <a:pt x="2569" y="7306"/>
                  </a:lnTo>
                  <a:cubicBezTo>
                    <a:pt x="2569" y="7306"/>
                    <a:pt x="6938" y="6973"/>
                    <a:pt x="8540" y="6439"/>
                  </a:cubicBezTo>
                  <a:cubicBezTo>
                    <a:pt x="11008" y="5638"/>
                    <a:pt x="12009" y="4838"/>
                    <a:pt x="8973" y="3070"/>
                  </a:cubicBezTo>
                  <a:cubicBezTo>
                    <a:pt x="5771" y="1169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7"/>
            <p:cNvSpPr/>
            <p:nvPr/>
          </p:nvSpPr>
          <p:spPr>
            <a:xfrm>
              <a:off x="1964462" y="1622154"/>
              <a:ext cx="84170" cy="15540"/>
            </a:xfrm>
            <a:custGeom>
              <a:avLst/>
              <a:gdLst/>
              <a:ahLst/>
              <a:cxnLst/>
              <a:rect l="l" t="t" r="r" b="b"/>
              <a:pathLst>
                <a:path w="4604" h="850" extrusionOk="0">
                  <a:moveTo>
                    <a:pt x="50" y="0"/>
                  </a:moveTo>
                  <a:cubicBezTo>
                    <a:pt x="30" y="0"/>
                    <a:pt x="0" y="15"/>
                    <a:pt x="0" y="15"/>
                  </a:cubicBezTo>
                  <a:cubicBezTo>
                    <a:pt x="34" y="149"/>
                    <a:pt x="234" y="849"/>
                    <a:pt x="234" y="849"/>
                  </a:cubicBezTo>
                  <a:cubicBezTo>
                    <a:pt x="267" y="849"/>
                    <a:pt x="1001" y="782"/>
                    <a:pt x="1335" y="782"/>
                  </a:cubicBezTo>
                  <a:cubicBezTo>
                    <a:pt x="1702" y="749"/>
                    <a:pt x="2102" y="716"/>
                    <a:pt x="2469" y="649"/>
                  </a:cubicBezTo>
                  <a:lnTo>
                    <a:pt x="2602" y="649"/>
                  </a:lnTo>
                  <a:cubicBezTo>
                    <a:pt x="2869" y="682"/>
                    <a:pt x="3169" y="716"/>
                    <a:pt x="3436" y="749"/>
                  </a:cubicBezTo>
                  <a:cubicBezTo>
                    <a:pt x="3703" y="716"/>
                    <a:pt x="4003" y="716"/>
                    <a:pt x="4270" y="649"/>
                  </a:cubicBezTo>
                  <a:cubicBezTo>
                    <a:pt x="4304" y="649"/>
                    <a:pt x="4270" y="616"/>
                    <a:pt x="4270" y="616"/>
                  </a:cubicBezTo>
                  <a:cubicBezTo>
                    <a:pt x="3970" y="616"/>
                    <a:pt x="3703" y="582"/>
                    <a:pt x="3403" y="582"/>
                  </a:cubicBezTo>
                  <a:lnTo>
                    <a:pt x="3036" y="582"/>
                  </a:lnTo>
                  <a:cubicBezTo>
                    <a:pt x="3570" y="482"/>
                    <a:pt x="4103" y="349"/>
                    <a:pt x="4604" y="182"/>
                  </a:cubicBezTo>
                  <a:lnTo>
                    <a:pt x="4604" y="182"/>
                  </a:lnTo>
                  <a:cubicBezTo>
                    <a:pt x="3903" y="215"/>
                    <a:pt x="3169" y="349"/>
                    <a:pt x="2436" y="415"/>
                  </a:cubicBezTo>
                  <a:cubicBezTo>
                    <a:pt x="2069" y="449"/>
                    <a:pt x="701" y="649"/>
                    <a:pt x="367" y="682"/>
                  </a:cubicBezTo>
                  <a:cubicBezTo>
                    <a:pt x="367" y="682"/>
                    <a:pt x="134" y="115"/>
                    <a:pt x="67" y="15"/>
                  </a:cubicBezTo>
                  <a:cubicBezTo>
                    <a:pt x="67" y="4"/>
                    <a:pt x="60" y="0"/>
                    <a:pt x="5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7"/>
            <p:cNvSpPr/>
            <p:nvPr/>
          </p:nvSpPr>
          <p:spPr>
            <a:xfrm>
              <a:off x="1952268" y="1515095"/>
              <a:ext cx="43310" cy="112672"/>
            </a:xfrm>
            <a:custGeom>
              <a:avLst/>
              <a:gdLst/>
              <a:ahLst/>
              <a:cxnLst/>
              <a:rect l="l" t="t" r="r" b="b"/>
              <a:pathLst>
                <a:path w="2369" h="6163" extrusionOk="0">
                  <a:moveTo>
                    <a:pt x="0" y="0"/>
                  </a:moveTo>
                  <a:lnTo>
                    <a:pt x="0" y="0"/>
                  </a:lnTo>
                  <a:cubicBezTo>
                    <a:pt x="367" y="1034"/>
                    <a:pt x="734" y="2068"/>
                    <a:pt x="1101" y="3136"/>
                  </a:cubicBezTo>
                  <a:cubicBezTo>
                    <a:pt x="1301" y="3670"/>
                    <a:pt x="1501" y="4170"/>
                    <a:pt x="1702" y="4670"/>
                  </a:cubicBezTo>
                  <a:cubicBezTo>
                    <a:pt x="1868" y="5171"/>
                    <a:pt x="2068" y="5671"/>
                    <a:pt x="2302" y="6138"/>
                  </a:cubicBezTo>
                  <a:cubicBezTo>
                    <a:pt x="2302" y="6155"/>
                    <a:pt x="2310" y="6163"/>
                    <a:pt x="2323" y="6163"/>
                  </a:cubicBezTo>
                  <a:cubicBezTo>
                    <a:pt x="2335" y="6163"/>
                    <a:pt x="2352" y="6155"/>
                    <a:pt x="2369" y="6138"/>
                  </a:cubicBezTo>
                  <a:cubicBezTo>
                    <a:pt x="2202" y="5604"/>
                    <a:pt x="2035" y="5071"/>
                    <a:pt x="1835" y="4537"/>
                  </a:cubicBezTo>
                  <a:cubicBezTo>
                    <a:pt x="1635" y="4003"/>
                    <a:pt x="1468" y="3469"/>
                    <a:pt x="1268" y="2936"/>
                  </a:cubicBezTo>
                  <a:cubicBezTo>
                    <a:pt x="1068" y="2402"/>
                    <a:pt x="868" y="1902"/>
                    <a:pt x="667" y="1401"/>
                  </a:cubicBezTo>
                  <a:cubicBezTo>
                    <a:pt x="534" y="1134"/>
                    <a:pt x="434" y="867"/>
                    <a:pt x="301" y="601"/>
                  </a:cubicBezTo>
                  <a:cubicBezTo>
                    <a:pt x="267" y="501"/>
                    <a:pt x="34" y="67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7"/>
            <p:cNvSpPr/>
            <p:nvPr/>
          </p:nvSpPr>
          <p:spPr>
            <a:xfrm>
              <a:off x="2096787" y="1490086"/>
              <a:ext cx="110405" cy="163824"/>
            </a:xfrm>
            <a:custGeom>
              <a:avLst/>
              <a:gdLst/>
              <a:ahLst/>
              <a:cxnLst/>
              <a:rect l="l" t="t" r="r" b="b"/>
              <a:pathLst>
                <a:path w="6039" h="8961" extrusionOk="0">
                  <a:moveTo>
                    <a:pt x="4004" y="1"/>
                  </a:moveTo>
                  <a:cubicBezTo>
                    <a:pt x="4004" y="1"/>
                    <a:pt x="335" y="4337"/>
                    <a:pt x="134" y="4837"/>
                  </a:cubicBezTo>
                  <a:cubicBezTo>
                    <a:pt x="1" y="5171"/>
                    <a:pt x="68" y="8073"/>
                    <a:pt x="1469" y="8940"/>
                  </a:cubicBezTo>
                  <a:cubicBezTo>
                    <a:pt x="1493" y="8954"/>
                    <a:pt x="1521" y="8961"/>
                    <a:pt x="1552" y="8961"/>
                  </a:cubicBezTo>
                  <a:cubicBezTo>
                    <a:pt x="2103" y="8961"/>
                    <a:pt x="3570" y="6805"/>
                    <a:pt x="3570" y="6805"/>
                  </a:cubicBezTo>
                  <a:lnTo>
                    <a:pt x="3737" y="6672"/>
                  </a:lnTo>
                  <a:lnTo>
                    <a:pt x="6039" y="4571"/>
                  </a:lnTo>
                  <a:lnTo>
                    <a:pt x="4004" y="1"/>
                  </a:ln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7"/>
            <p:cNvSpPr/>
            <p:nvPr/>
          </p:nvSpPr>
          <p:spPr>
            <a:xfrm>
              <a:off x="2142528" y="1489482"/>
              <a:ext cx="64663" cy="122599"/>
            </a:xfrm>
            <a:custGeom>
              <a:avLst/>
              <a:gdLst/>
              <a:ahLst/>
              <a:cxnLst/>
              <a:rect l="l" t="t" r="r" b="b"/>
              <a:pathLst>
                <a:path w="3537" h="6706" extrusionOk="0">
                  <a:moveTo>
                    <a:pt x="1502" y="0"/>
                  </a:moveTo>
                  <a:cubicBezTo>
                    <a:pt x="1502" y="0"/>
                    <a:pt x="968" y="634"/>
                    <a:pt x="334" y="1435"/>
                  </a:cubicBezTo>
                  <a:cubicBezTo>
                    <a:pt x="1" y="3236"/>
                    <a:pt x="334" y="5104"/>
                    <a:pt x="1235" y="6705"/>
                  </a:cubicBezTo>
                  <a:lnTo>
                    <a:pt x="3537" y="4604"/>
                  </a:lnTo>
                  <a:lnTo>
                    <a:pt x="1502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7"/>
            <p:cNvSpPr/>
            <p:nvPr/>
          </p:nvSpPr>
          <p:spPr>
            <a:xfrm>
              <a:off x="2131559" y="1370887"/>
              <a:ext cx="222601" cy="234374"/>
            </a:xfrm>
            <a:custGeom>
              <a:avLst/>
              <a:gdLst/>
              <a:ahLst/>
              <a:cxnLst/>
              <a:rect l="l" t="t" r="r" b="b"/>
              <a:pathLst>
                <a:path w="12176" h="12820" extrusionOk="0">
                  <a:moveTo>
                    <a:pt x="6239" y="1"/>
                  </a:moveTo>
                  <a:cubicBezTo>
                    <a:pt x="4197" y="1"/>
                    <a:pt x="2062" y="1353"/>
                    <a:pt x="1134" y="5720"/>
                  </a:cubicBezTo>
                  <a:cubicBezTo>
                    <a:pt x="0" y="11024"/>
                    <a:pt x="3403" y="12291"/>
                    <a:pt x="4437" y="12625"/>
                  </a:cubicBezTo>
                  <a:cubicBezTo>
                    <a:pt x="4725" y="12721"/>
                    <a:pt x="5164" y="12819"/>
                    <a:pt x="5686" y="12819"/>
                  </a:cubicBezTo>
                  <a:cubicBezTo>
                    <a:pt x="7155" y="12819"/>
                    <a:pt x="9277" y="12038"/>
                    <a:pt x="10508" y="8222"/>
                  </a:cubicBezTo>
                  <a:cubicBezTo>
                    <a:pt x="12176" y="3051"/>
                    <a:pt x="9907" y="783"/>
                    <a:pt x="7572" y="183"/>
                  </a:cubicBezTo>
                  <a:cubicBezTo>
                    <a:pt x="7142" y="68"/>
                    <a:pt x="6693" y="1"/>
                    <a:pt x="6239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7"/>
            <p:cNvSpPr/>
            <p:nvPr/>
          </p:nvSpPr>
          <p:spPr>
            <a:xfrm>
              <a:off x="2299862" y="1487618"/>
              <a:ext cx="16966" cy="13839"/>
            </a:xfrm>
            <a:custGeom>
              <a:avLst/>
              <a:gdLst/>
              <a:ahLst/>
              <a:cxnLst/>
              <a:rect l="l" t="t" r="r" b="b"/>
              <a:pathLst>
                <a:path w="928" h="757" extrusionOk="0">
                  <a:moveTo>
                    <a:pt x="277" y="1"/>
                  </a:moveTo>
                  <a:cubicBezTo>
                    <a:pt x="219" y="1"/>
                    <a:pt x="160" y="12"/>
                    <a:pt x="101" y="35"/>
                  </a:cubicBezTo>
                  <a:cubicBezTo>
                    <a:pt x="34" y="69"/>
                    <a:pt x="1" y="169"/>
                    <a:pt x="1" y="269"/>
                  </a:cubicBezTo>
                  <a:cubicBezTo>
                    <a:pt x="68" y="402"/>
                    <a:pt x="201" y="469"/>
                    <a:pt x="301" y="536"/>
                  </a:cubicBezTo>
                  <a:cubicBezTo>
                    <a:pt x="401" y="603"/>
                    <a:pt x="501" y="669"/>
                    <a:pt x="601" y="736"/>
                  </a:cubicBezTo>
                  <a:cubicBezTo>
                    <a:pt x="630" y="750"/>
                    <a:pt x="661" y="757"/>
                    <a:pt x="693" y="757"/>
                  </a:cubicBezTo>
                  <a:cubicBezTo>
                    <a:pt x="810" y="757"/>
                    <a:pt x="928" y="667"/>
                    <a:pt x="902" y="536"/>
                  </a:cubicBezTo>
                  <a:cubicBezTo>
                    <a:pt x="835" y="336"/>
                    <a:pt x="735" y="202"/>
                    <a:pt x="568" y="102"/>
                  </a:cubicBezTo>
                  <a:cubicBezTo>
                    <a:pt x="482" y="38"/>
                    <a:pt x="382" y="1"/>
                    <a:pt x="27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7"/>
            <p:cNvSpPr/>
            <p:nvPr/>
          </p:nvSpPr>
          <p:spPr>
            <a:xfrm>
              <a:off x="2242549" y="1468988"/>
              <a:ext cx="19525" cy="9982"/>
            </a:xfrm>
            <a:custGeom>
              <a:avLst/>
              <a:gdLst/>
              <a:ahLst/>
              <a:cxnLst/>
              <a:rect l="l" t="t" r="r" b="b"/>
              <a:pathLst>
                <a:path w="1068" h="546" extrusionOk="0">
                  <a:moveTo>
                    <a:pt x="459" y="0"/>
                  </a:moveTo>
                  <a:cubicBezTo>
                    <a:pt x="345" y="0"/>
                    <a:pt x="239" y="24"/>
                    <a:pt x="134" y="87"/>
                  </a:cubicBezTo>
                  <a:cubicBezTo>
                    <a:pt x="0" y="187"/>
                    <a:pt x="34" y="421"/>
                    <a:pt x="200" y="454"/>
                  </a:cubicBezTo>
                  <a:cubicBezTo>
                    <a:pt x="334" y="487"/>
                    <a:pt x="434" y="521"/>
                    <a:pt x="567" y="521"/>
                  </a:cubicBezTo>
                  <a:cubicBezTo>
                    <a:pt x="634" y="537"/>
                    <a:pt x="701" y="546"/>
                    <a:pt x="768" y="546"/>
                  </a:cubicBezTo>
                  <a:cubicBezTo>
                    <a:pt x="834" y="546"/>
                    <a:pt x="901" y="537"/>
                    <a:pt x="968" y="521"/>
                  </a:cubicBezTo>
                  <a:cubicBezTo>
                    <a:pt x="1034" y="487"/>
                    <a:pt x="1068" y="387"/>
                    <a:pt x="1034" y="287"/>
                  </a:cubicBezTo>
                  <a:cubicBezTo>
                    <a:pt x="968" y="154"/>
                    <a:pt x="834" y="20"/>
                    <a:pt x="667" y="20"/>
                  </a:cubicBezTo>
                  <a:cubicBezTo>
                    <a:pt x="594" y="8"/>
                    <a:pt x="525" y="0"/>
                    <a:pt x="45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7"/>
            <p:cNvSpPr/>
            <p:nvPr/>
          </p:nvSpPr>
          <p:spPr>
            <a:xfrm>
              <a:off x="2235839" y="1505333"/>
              <a:ext cx="13437" cy="13839"/>
            </a:xfrm>
            <a:custGeom>
              <a:avLst/>
              <a:gdLst/>
              <a:ahLst/>
              <a:cxnLst/>
              <a:rect l="l" t="t" r="r" b="b"/>
              <a:pathLst>
                <a:path w="735" h="757" extrusionOk="0">
                  <a:moveTo>
                    <a:pt x="701" y="0"/>
                  </a:moveTo>
                  <a:cubicBezTo>
                    <a:pt x="567" y="367"/>
                    <a:pt x="367" y="734"/>
                    <a:pt x="0" y="734"/>
                  </a:cubicBezTo>
                  <a:cubicBezTo>
                    <a:pt x="46" y="749"/>
                    <a:pt x="90" y="756"/>
                    <a:pt x="132" y="756"/>
                  </a:cubicBezTo>
                  <a:cubicBezTo>
                    <a:pt x="465" y="756"/>
                    <a:pt x="705" y="326"/>
                    <a:pt x="7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7"/>
            <p:cNvSpPr/>
            <p:nvPr/>
          </p:nvSpPr>
          <p:spPr>
            <a:xfrm>
              <a:off x="2228270" y="1496045"/>
              <a:ext cx="25046" cy="21024"/>
            </a:xfrm>
            <a:custGeom>
              <a:avLst/>
              <a:gdLst/>
              <a:ahLst/>
              <a:cxnLst/>
              <a:rect l="l" t="t" r="r" b="b"/>
              <a:pathLst>
                <a:path w="1370" h="1150" extrusionOk="0">
                  <a:moveTo>
                    <a:pt x="804" y="0"/>
                  </a:moveTo>
                  <a:cubicBezTo>
                    <a:pt x="326" y="0"/>
                    <a:pt x="1" y="900"/>
                    <a:pt x="448" y="1109"/>
                  </a:cubicBezTo>
                  <a:cubicBezTo>
                    <a:pt x="500" y="1137"/>
                    <a:pt x="552" y="1149"/>
                    <a:pt x="602" y="1149"/>
                  </a:cubicBezTo>
                  <a:cubicBezTo>
                    <a:pt x="1036" y="1149"/>
                    <a:pt x="1370" y="221"/>
                    <a:pt x="981" y="41"/>
                  </a:cubicBezTo>
                  <a:cubicBezTo>
                    <a:pt x="921" y="13"/>
                    <a:pt x="861" y="0"/>
                    <a:pt x="80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7"/>
            <p:cNvSpPr/>
            <p:nvPr/>
          </p:nvSpPr>
          <p:spPr>
            <a:xfrm>
              <a:off x="2227905" y="1490689"/>
              <a:ext cx="14662" cy="11463"/>
            </a:xfrm>
            <a:custGeom>
              <a:avLst/>
              <a:gdLst/>
              <a:ahLst/>
              <a:cxnLst/>
              <a:rect l="l" t="t" r="r" b="b"/>
              <a:pathLst>
                <a:path w="802" h="627" extrusionOk="0">
                  <a:moveTo>
                    <a:pt x="101" y="1"/>
                  </a:moveTo>
                  <a:cubicBezTo>
                    <a:pt x="1" y="234"/>
                    <a:pt x="1" y="468"/>
                    <a:pt x="201" y="601"/>
                  </a:cubicBezTo>
                  <a:cubicBezTo>
                    <a:pt x="259" y="618"/>
                    <a:pt x="318" y="626"/>
                    <a:pt x="374" y="626"/>
                  </a:cubicBezTo>
                  <a:cubicBezTo>
                    <a:pt x="543" y="626"/>
                    <a:pt x="693" y="551"/>
                    <a:pt x="768" y="401"/>
                  </a:cubicBezTo>
                  <a:cubicBezTo>
                    <a:pt x="801" y="368"/>
                    <a:pt x="801" y="301"/>
                    <a:pt x="735" y="301"/>
                  </a:cubicBezTo>
                  <a:cubicBezTo>
                    <a:pt x="649" y="301"/>
                    <a:pt x="514" y="375"/>
                    <a:pt x="414" y="375"/>
                  </a:cubicBezTo>
                  <a:cubicBezTo>
                    <a:pt x="398" y="375"/>
                    <a:pt x="382" y="373"/>
                    <a:pt x="368" y="368"/>
                  </a:cubicBezTo>
                  <a:cubicBezTo>
                    <a:pt x="234" y="301"/>
                    <a:pt x="168" y="168"/>
                    <a:pt x="1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7"/>
            <p:cNvSpPr/>
            <p:nvPr/>
          </p:nvSpPr>
          <p:spPr>
            <a:xfrm>
              <a:off x="2282787" y="1519355"/>
              <a:ext cx="6728" cy="18922"/>
            </a:xfrm>
            <a:custGeom>
              <a:avLst/>
              <a:gdLst/>
              <a:ahLst/>
              <a:cxnLst/>
              <a:rect l="l" t="t" r="r" b="b"/>
              <a:pathLst>
                <a:path w="368" h="1035" extrusionOk="0">
                  <a:moveTo>
                    <a:pt x="368" y="1"/>
                  </a:moveTo>
                  <a:cubicBezTo>
                    <a:pt x="168" y="301"/>
                    <a:pt x="1" y="835"/>
                    <a:pt x="334" y="1035"/>
                  </a:cubicBezTo>
                  <a:cubicBezTo>
                    <a:pt x="68" y="768"/>
                    <a:pt x="201" y="368"/>
                    <a:pt x="368" y="34"/>
                  </a:cubicBezTo>
                  <a:cubicBezTo>
                    <a:pt x="368" y="34"/>
                    <a:pt x="368" y="1"/>
                    <a:pt x="3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7"/>
            <p:cNvSpPr/>
            <p:nvPr/>
          </p:nvSpPr>
          <p:spPr>
            <a:xfrm>
              <a:off x="2281654" y="1514784"/>
              <a:ext cx="25485" cy="21372"/>
            </a:xfrm>
            <a:custGeom>
              <a:avLst/>
              <a:gdLst/>
              <a:ahLst/>
              <a:cxnLst/>
              <a:rect l="l" t="t" r="r" b="b"/>
              <a:pathLst>
                <a:path w="1394" h="1169" extrusionOk="0">
                  <a:moveTo>
                    <a:pt x="793" y="0"/>
                  </a:moveTo>
                  <a:cubicBezTo>
                    <a:pt x="341" y="0"/>
                    <a:pt x="0" y="965"/>
                    <a:pt x="497" y="1151"/>
                  </a:cubicBezTo>
                  <a:cubicBezTo>
                    <a:pt x="534" y="1163"/>
                    <a:pt x="571" y="1168"/>
                    <a:pt x="606" y="1168"/>
                  </a:cubicBezTo>
                  <a:cubicBezTo>
                    <a:pt x="1082" y="1168"/>
                    <a:pt x="1393" y="203"/>
                    <a:pt x="897" y="17"/>
                  </a:cubicBezTo>
                  <a:cubicBezTo>
                    <a:pt x="862" y="6"/>
                    <a:pt x="827" y="0"/>
                    <a:pt x="79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7"/>
            <p:cNvSpPr/>
            <p:nvPr/>
          </p:nvSpPr>
          <p:spPr>
            <a:xfrm>
              <a:off x="2299259" y="1517892"/>
              <a:ext cx="13437" cy="10092"/>
            </a:xfrm>
            <a:custGeom>
              <a:avLst/>
              <a:gdLst/>
              <a:ahLst/>
              <a:cxnLst/>
              <a:rect l="l" t="t" r="r" b="b"/>
              <a:pathLst>
                <a:path w="735" h="552" extrusionOk="0">
                  <a:moveTo>
                    <a:pt x="99" y="0"/>
                  </a:moveTo>
                  <a:cubicBezTo>
                    <a:pt x="67" y="0"/>
                    <a:pt x="34" y="24"/>
                    <a:pt x="34" y="47"/>
                  </a:cubicBezTo>
                  <a:cubicBezTo>
                    <a:pt x="1" y="281"/>
                    <a:pt x="67" y="514"/>
                    <a:pt x="267" y="548"/>
                  </a:cubicBezTo>
                  <a:cubicBezTo>
                    <a:pt x="285" y="550"/>
                    <a:pt x="301" y="551"/>
                    <a:pt x="318" y="551"/>
                  </a:cubicBezTo>
                  <a:cubicBezTo>
                    <a:pt x="521" y="551"/>
                    <a:pt x="642" y="366"/>
                    <a:pt x="734" y="181"/>
                  </a:cubicBezTo>
                  <a:lnTo>
                    <a:pt x="734" y="181"/>
                  </a:lnTo>
                  <a:cubicBezTo>
                    <a:pt x="632" y="232"/>
                    <a:pt x="510" y="303"/>
                    <a:pt x="413" y="303"/>
                  </a:cubicBezTo>
                  <a:cubicBezTo>
                    <a:pt x="384" y="303"/>
                    <a:pt x="357" y="296"/>
                    <a:pt x="334" y="281"/>
                  </a:cubicBezTo>
                  <a:cubicBezTo>
                    <a:pt x="234" y="247"/>
                    <a:pt x="201" y="114"/>
                    <a:pt x="134" y="14"/>
                  </a:cubicBezTo>
                  <a:cubicBezTo>
                    <a:pt x="124" y="4"/>
                    <a:pt x="112" y="0"/>
                    <a:pt x="9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7"/>
            <p:cNvSpPr/>
            <p:nvPr/>
          </p:nvSpPr>
          <p:spPr>
            <a:xfrm>
              <a:off x="2230355" y="1554456"/>
              <a:ext cx="12816" cy="9525"/>
            </a:xfrm>
            <a:custGeom>
              <a:avLst/>
              <a:gdLst/>
              <a:ahLst/>
              <a:cxnLst/>
              <a:rect l="l" t="t" r="r" b="b"/>
              <a:pathLst>
                <a:path w="701" h="521" extrusionOk="0">
                  <a:moveTo>
                    <a:pt x="83" y="1"/>
                  </a:moveTo>
                  <a:cubicBezTo>
                    <a:pt x="63" y="1"/>
                    <a:pt x="34" y="15"/>
                    <a:pt x="34" y="15"/>
                  </a:cubicBezTo>
                  <a:cubicBezTo>
                    <a:pt x="0" y="182"/>
                    <a:pt x="34" y="316"/>
                    <a:pt x="167" y="416"/>
                  </a:cubicBezTo>
                  <a:cubicBezTo>
                    <a:pt x="238" y="487"/>
                    <a:pt x="329" y="520"/>
                    <a:pt x="424" y="520"/>
                  </a:cubicBezTo>
                  <a:cubicBezTo>
                    <a:pt x="505" y="520"/>
                    <a:pt x="590" y="496"/>
                    <a:pt x="667" y="449"/>
                  </a:cubicBezTo>
                  <a:cubicBezTo>
                    <a:pt x="701" y="416"/>
                    <a:pt x="667" y="416"/>
                    <a:pt x="667" y="416"/>
                  </a:cubicBezTo>
                  <a:cubicBezTo>
                    <a:pt x="534" y="416"/>
                    <a:pt x="400" y="416"/>
                    <a:pt x="267" y="349"/>
                  </a:cubicBezTo>
                  <a:cubicBezTo>
                    <a:pt x="167" y="282"/>
                    <a:pt x="134" y="115"/>
                    <a:pt x="100" y="15"/>
                  </a:cubicBezTo>
                  <a:cubicBezTo>
                    <a:pt x="100" y="4"/>
                    <a:pt x="93" y="1"/>
                    <a:pt x="8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7"/>
            <p:cNvSpPr/>
            <p:nvPr/>
          </p:nvSpPr>
          <p:spPr>
            <a:xfrm>
              <a:off x="2243152" y="1481091"/>
              <a:ext cx="46985" cy="76089"/>
            </a:xfrm>
            <a:custGeom>
              <a:avLst/>
              <a:gdLst/>
              <a:ahLst/>
              <a:cxnLst/>
              <a:rect l="l" t="t" r="r" b="b"/>
              <a:pathLst>
                <a:path w="2570" h="4162" extrusionOk="0">
                  <a:moveTo>
                    <a:pt x="2536" y="1"/>
                  </a:moveTo>
                  <a:cubicBezTo>
                    <a:pt x="2519" y="1"/>
                    <a:pt x="2502" y="9"/>
                    <a:pt x="2502" y="26"/>
                  </a:cubicBezTo>
                  <a:cubicBezTo>
                    <a:pt x="2169" y="1126"/>
                    <a:pt x="2035" y="2294"/>
                    <a:pt x="1702" y="3428"/>
                  </a:cubicBezTo>
                  <a:cubicBezTo>
                    <a:pt x="1568" y="3295"/>
                    <a:pt x="1402" y="3161"/>
                    <a:pt x="1202" y="3061"/>
                  </a:cubicBezTo>
                  <a:cubicBezTo>
                    <a:pt x="1168" y="3061"/>
                    <a:pt x="1001" y="3928"/>
                    <a:pt x="968" y="3995"/>
                  </a:cubicBezTo>
                  <a:cubicBezTo>
                    <a:pt x="601" y="3862"/>
                    <a:pt x="268" y="3595"/>
                    <a:pt x="34" y="3261"/>
                  </a:cubicBezTo>
                  <a:cubicBezTo>
                    <a:pt x="34" y="3245"/>
                    <a:pt x="26" y="3236"/>
                    <a:pt x="17" y="3236"/>
                  </a:cubicBezTo>
                  <a:cubicBezTo>
                    <a:pt x="9" y="3236"/>
                    <a:pt x="1" y="3245"/>
                    <a:pt x="1" y="3261"/>
                  </a:cubicBezTo>
                  <a:cubicBezTo>
                    <a:pt x="134" y="3695"/>
                    <a:pt x="468" y="4062"/>
                    <a:pt x="935" y="4162"/>
                  </a:cubicBezTo>
                  <a:lnTo>
                    <a:pt x="1101" y="4162"/>
                  </a:lnTo>
                  <a:cubicBezTo>
                    <a:pt x="1202" y="3895"/>
                    <a:pt x="1335" y="3361"/>
                    <a:pt x="1335" y="3361"/>
                  </a:cubicBezTo>
                  <a:cubicBezTo>
                    <a:pt x="1394" y="3450"/>
                    <a:pt x="1738" y="3745"/>
                    <a:pt x="1841" y="3745"/>
                  </a:cubicBezTo>
                  <a:cubicBezTo>
                    <a:pt x="1855" y="3745"/>
                    <a:pt x="1865" y="3740"/>
                    <a:pt x="1869" y="3728"/>
                  </a:cubicBezTo>
                  <a:cubicBezTo>
                    <a:pt x="2236" y="2494"/>
                    <a:pt x="2469" y="1260"/>
                    <a:pt x="2569" y="26"/>
                  </a:cubicBezTo>
                  <a:cubicBezTo>
                    <a:pt x="2569" y="9"/>
                    <a:pt x="2552" y="1"/>
                    <a:pt x="253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7"/>
            <p:cNvSpPr/>
            <p:nvPr/>
          </p:nvSpPr>
          <p:spPr>
            <a:xfrm>
              <a:off x="2143150" y="1365622"/>
              <a:ext cx="199419" cy="127169"/>
            </a:xfrm>
            <a:custGeom>
              <a:avLst/>
              <a:gdLst/>
              <a:ahLst/>
              <a:cxnLst/>
              <a:rect l="l" t="t" r="r" b="b"/>
              <a:pathLst>
                <a:path w="10908" h="6956" extrusionOk="0">
                  <a:moveTo>
                    <a:pt x="5823" y="1"/>
                  </a:moveTo>
                  <a:cubicBezTo>
                    <a:pt x="5091" y="1"/>
                    <a:pt x="4334" y="183"/>
                    <a:pt x="3603" y="604"/>
                  </a:cubicBezTo>
                  <a:cubicBezTo>
                    <a:pt x="3603" y="604"/>
                    <a:pt x="1768" y="938"/>
                    <a:pt x="901" y="2372"/>
                  </a:cubicBezTo>
                  <a:cubicBezTo>
                    <a:pt x="33" y="3806"/>
                    <a:pt x="0" y="6275"/>
                    <a:pt x="734" y="6542"/>
                  </a:cubicBezTo>
                  <a:cubicBezTo>
                    <a:pt x="809" y="6569"/>
                    <a:pt x="886" y="6582"/>
                    <a:pt x="965" y="6582"/>
                  </a:cubicBezTo>
                  <a:cubicBezTo>
                    <a:pt x="2224" y="6582"/>
                    <a:pt x="3950" y="3278"/>
                    <a:pt x="4170" y="2839"/>
                  </a:cubicBezTo>
                  <a:lnTo>
                    <a:pt x="4170" y="2839"/>
                  </a:lnTo>
                  <a:cubicBezTo>
                    <a:pt x="4036" y="3139"/>
                    <a:pt x="3336" y="4707"/>
                    <a:pt x="3436" y="4807"/>
                  </a:cubicBezTo>
                  <a:cubicBezTo>
                    <a:pt x="3569" y="4874"/>
                    <a:pt x="3703" y="4907"/>
                    <a:pt x="3870" y="4907"/>
                  </a:cubicBezTo>
                  <a:cubicBezTo>
                    <a:pt x="3936" y="4707"/>
                    <a:pt x="4036" y="4540"/>
                    <a:pt x="4136" y="4340"/>
                  </a:cubicBezTo>
                  <a:cubicBezTo>
                    <a:pt x="4140" y="4334"/>
                    <a:pt x="4142" y="4331"/>
                    <a:pt x="4143" y="4331"/>
                  </a:cubicBezTo>
                  <a:lnTo>
                    <a:pt x="4143" y="4331"/>
                  </a:lnTo>
                  <a:cubicBezTo>
                    <a:pt x="4157" y="4331"/>
                    <a:pt x="4094" y="4605"/>
                    <a:pt x="4003" y="4907"/>
                  </a:cubicBezTo>
                  <a:lnTo>
                    <a:pt x="4270" y="4941"/>
                  </a:lnTo>
                  <a:cubicBezTo>
                    <a:pt x="4403" y="4540"/>
                    <a:pt x="4603" y="4140"/>
                    <a:pt x="4870" y="3806"/>
                  </a:cubicBezTo>
                  <a:cubicBezTo>
                    <a:pt x="4880" y="3789"/>
                    <a:pt x="4887" y="3781"/>
                    <a:pt x="4891" y="3781"/>
                  </a:cubicBezTo>
                  <a:lnTo>
                    <a:pt x="4891" y="3781"/>
                  </a:lnTo>
                  <a:cubicBezTo>
                    <a:pt x="4924" y="3781"/>
                    <a:pt x="4727" y="4408"/>
                    <a:pt x="4637" y="5007"/>
                  </a:cubicBezTo>
                  <a:cubicBezTo>
                    <a:pt x="5838" y="5107"/>
                    <a:pt x="7005" y="5374"/>
                    <a:pt x="8139" y="5741"/>
                  </a:cubicBezTo>
                  <a:cubicBezTo>
                    <a:pt x="8473" y="5875"/>
                    <a:pt x="8740" y="6008"/>
                    <a:pt x="8973" y="6108"/>
                  </a:cubicBezTo>
                  <a:cubicBezTo>
                    <a:pt x="9073" y="5808"/>
                    <a:pt x="9207" y="5508"/>
                    <a:pt x="9307" y="5241"/>
                  </a:cubicBezTo>
                  <a:lnTo>
                    <a:pt x="9307" y="5241"/>
                  </a:lnTo>
                  <a:cubicBezTo>
                    <a:pt x="9307" y="5541"/>
                    <a:pt x="9240" y="5875"/>
                    <a:pt x="9173" y="6175"/>
                  </a:cubicBezTo>
                  <a:cubicBezTo>
                    <a:pt x="9273" y="6241"/>
                    <a:pt x="9407" y="6308"/>
                    <a:pt x="9507" y="6342"/>
                  </a:cubicBezTo>
                  <a:cubicBezTo>
                    <a:pt x="9781" y="5763"/>
                    <a:pt x="9888" y="4711"/>
                    <a:pt x="9956" y="4711"/>
                  </a:cubicBezTo>
                  <a:cubicBezTo>
                    <a:pt x="9962" y="4711"/>
                    <a:pt x="9968" y="4720"/>
                    <a:pt x="9974" y="4740"/>
                  </a:cubicBezTo>
                  <a:cubicBezTo>
                    <a:pt x="10074" y="5341"/>
                    <a:pt x="10074" y="6008"/>
                    <a:pt x="9941" y="6608"/>
                  </a:cubicBezTo>
                  <a:cubicBezTo>
                    <a:pt x="10244" y="6811"/>
                    <a:pt x="10375" y="6956"/>
                    <a:pt x="10450" y="6956"/>
                  </a:cubicBezTo>
                  <a:cubicBezTo>
                    <a:pt x="10473" y="6956"/>
                    <a:pt x="10491" y="6941"/>
                    <a:pt x="10508" y="6909"/>
                  </a:cubicBezTo>
                  <a:cubicBezTo>
                    <a:pt x="10908" y="5541"/>
                    <a:pt x="10808" y="4107"/>
                    <a:pt x="10207" y="2806"/>
                  </a:cubicBezTo>
                  <a:cubicBezTo>
                    <a:pt x="9529" y="1280"/>
                    <a:pt x="7762" y="1"/>
                    <a:pt x="582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7"/>
            <p:cNvSpPr/>
            <p:nvPr/>
          </p:nvSpPr>
          <p:spPr>
            <a:xfrm>
              <a:off x="2123021" y="1452205"/>
              <a:ext cx="42085" cy="66638"/>
            </a:xfrm>
            <a:custGeom>
              <a:avLst/>
              <a:gdLst/>
              <a:ahLst/>
              <a:cxnLst/>
              <a:rect l="l" t="t" r="r" b="b"/>
              <a:pathLst>
                <a:path w="2302" h="3645" extrusionOk="0">
                  <a:moveTo>
                    <a:pt x="1063" y="1"/>
                  </a:moveTo>
                  <a:cubicBezTo>
                    <a:pt x="1042" y="1"/>
                    <a:pt x="1022" y="2"/>
                    <a:pt x="1001" y="4"/>
                  </a:cubicBezTo>
                  <a:cubicBezTo>
                    <a:pt x="100" y="71"/>
                    <a:pt x="0" y="2706"/>
                    <a:pt x="701" y="3340"/>
                  </a:cubicBezTo>
                  <a:cubicBezTo>
                    <a:pt x="871" y="3545"/>
                    <a:pt x="1111" y="3645"/>
                    <a:pt x="1354" y="3645"/>
                  </a:cubicBezTo>
                  <a:cubicBezTo>
                    <a:pt x="1587" y="3645"/>
                    <a:pt x="1822" y="3553"/>
                    <a:pt x="2002" y="3373"/>
                  </a:cubicBezTo>
                  <a:lnTo>
                    <a:pt x="2302" y="1939"/>
                  </a:lnTo>
                  <a:cubicBezTo>
                    <a:pt x="2302" y="1939"/>
                    <a:pt x="1889" y="1"/>
                    <a:pt x="1063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7"/>
            <p:cNvSpPr/>
            <p:nvPr/>
          </p:nvSpPr>
          <p:spPr>
            <a:xfrm>
              <a:off x="2138872" y="1465697"/>
              <a:ext cx="18318" cy="45851"/>
            </a:xfrm>
            <a:custGeom>
              <a:avLst/>
              <a:gdLst/>
              <a:ahLst/>
              <a:cxnLst/>
              <a:rect l="l" t="t" r="r" b="b"/>
              <a:pathLst>
                <a:path w="1002" h="2508" extrusionOk="0">
                  <a:moveTo>
                    <a:pt x="101" y="0"/>
                  </a:moveTo>
                  <a:lnTo>
                    <a:pt x="101" y="0"/>
                  </a:lnTo>
                  <a:cubicBezTo>
                    <a:pt x="534" y="501"/>
                    <a:pt x="734" y="1168"/>
                    <a:pt x="634" y="1802"/>
                  </a:cubicBezTo>
                  <a:cubicBezTo>
                    <a:pt x="607" y="1555"/>
                    <a:pt x="399" y="1375"/>
                    <a:pt x="159" y="1375"/>
                  </a:cubicBezTo>
                  <a:cubicBezTo>
                    <a:pt x="107" y="1375"/>
                    <a:pt x="54" y="1384"/>
                    <a:pt x="1" y="1401"/>
                  </a:cubicBezTo>
                  <a:lnTo>
                    <a:pt x="1" y="1435"/>
                  </a:lnTo>
                  <a:cubicBezTo>
                    <a:pt x="234" y="1435"/>
                    <a:pt x="434" y="1601"/>
                    <a:pt x="501" y="1835"/>
                  </a:cubicBezTo>
                  <a:cubicBezTo>
                    <a:pt x="534" y="2035"/>
                    <a:pt x="568" y="2235"/>
                    <a:pt x="568" y="2469"/>
                  </a:cubicBezTo>
                  <a:cubicBezTo>
                    <a:pt x="568" y="2488"/>
                    <a:pt x="601" y="2507"/>
                    <a:pt x="636" y="2507"/>
                  </a:cubicBezTo>
                  <a:cubicBezTo>
                    <a:pt x="661" y="2507"/>
                    <a:pt x="687" y="2497"/>
                    <a:pt x="701" y="2469"/>
                  </a:cubicBezTo>
                  <a:cubicBezTo>
                    <a:pt x="1001" y="1701"/>
                    <a:pt x="868" y="434"/>
                    <a:pt x="1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7"/>
            <p:cNvSpPr/>
            <p:nvPr/>
          </p:nvSpPr>
          <p:spPr>
            <a:xfrm>
              <a:off x="2235839" y="1539483"/>
              <a:ext cx="25631" cy="19159"/>
            </a:xfrm>
            <a:custGeom>
              <a:avLst/>
              <a:gdLst/>
              <a:ahLst/>
              <a:cxnLst/>
              <a:rect l="l" t="t" r="r" b="b"/>
              <a:pathLst>
                <a:path w="1402" h="1048" extrusionOk="0">
                  <a:moveTo>
                    <a:pt x="401" y="0"/>
                  </a:moveTo>
                  <a:cubicBezTo>
                    <a:pt x="301" y="101"/>
                    <a:pt x="234" y="201"/>
                    <a:pt x="167" y="301"/>
                  </a:cubicBezTo>
                  <a:cubicBezTo>
                    <a:pt x="67" y="534"/>
                    <a:pt x="0" y="801"/>
                    <a:pt x="267" y="968"/>
                  </a:cubicBezTo>
                  <a:cubicBezTo>
                    <a:pt x="365" y="1017"/>
                    <a:pt x="463" y="1048"/>
                    <a:pt x="560" y="1048"/>
                  </a:cubicBezTo>
                  <a:cubicBezTo>
                    <a:pt x="596" y="1048"/>
                    <a:pt x="632" y="1044"/>
                    <a:pt x="668" y="1035"/>
                  </a:cubicBezTo>
                  <a:cubicBezTo>
                    <a:pt x="934" y="1001"/>
                    <a:pt x="1168" y="901"/>
                    <a:pt x="1401" y="734"/>
                  </a:cubicBezTo>
                  <a:cubicBezTo>
                    <a:pt x="1001" y="601"/>
                    <a:pt x="634" y="367"/>
                    <a:pt x="4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7"/>
            <p:cNvSpPr/>
            <p:nvPr/>
          </p:nvSpPr>
          <p:spPr>
            <a:xfrm>
              <a:off x="2235839" y="1544968"/>
              <a:ext cx="12816" cy="13675"/>
            </a:xfrm>
            <a:custGeom>
              <a:avLst/>
              <a:gdLst/>
              <a:ahLst/>
              <a:cxnLst/>
              <a:rect l="l" t="t" r="r" b="b"/>
              <a:pathLst>
                <a:path w="701" h="748" extrusionOk="0">
                  <a:moveTo>
                    <a:pt x="167" y="1"/>
                  </a:moveTo>
                  <a:lnTo>
                    <a:pt x="167" y="1"/>
                  </a:lnTo>
                  <a:cubicBezTo>
                    <a:pt x="67" y="234"/>
                    <a:pt x="0" y="501"/>
                    <a:pt x="267" y="668"/>
                  </a:cubicBezTo>
                  <a:cubicBezTo>
                    <a:pt x="365" y="717"/>
                    <a:pt x="463" y="748"/>
                    <a:pt x="573" y="748"/>
                  </a:cubicBezTo>
                  <a:cubicBezTo>
                    <a:pt x="614" y="748"/>
                    <a:pt x="656" y="744"/>
                    <a:pt x="701" y="735"/>
                  </a:cubicBezTo>
                  <a:cubicBezTo>
                    <a:pt x="701" y="401"/>
                    <a:pt x="501" y="101"/>
                    <a:pt x="167" y="1"/>
                  </a:cubicBezTo>
                  <a:close/>
                </a:path>
              </a:pathLst>
            </a:custGeom>
            <a:solidFill>
              <a:srgbClr val="FF9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1099;p37"/>
          <p:cNvGrpSpPr/>
          <p:nvPr/>
        </p:nvGrpSpPr>
        <p:grpSpPr>
          <a:xfrm>
            <a:off x="86365" y="2274773"/>
            <a:ext cx="2088919" cy="2689371"/>
            <a:chOff x="270552" y="2377707"/>
            <a:chExt cx="2088919" cy="2689371"/>
          </a:xfrm>
        </p:grpSpPr>
        <p:sp>
          <p:nvSpPr>
            <p:cNvPr id="1100" name="Google Shape;1100;p37"/>
            <p:cNvSpPr/>
            <p:nvPr/>
          </p:nvSpPr>
          <p:spPr>
            <a:xfrm rot="2453015">
              <a:off x="538950" y="3018031"/>
              <a:ext cx="273591" cy="57794"/>
            </a:xfrm>
            <a:custGeom>
              <a:avLst/>
              <a:gdLst/>
              <a:ahLst/>
              <a:cxnLst/>
              <a:rect l="l" t="t" r="r" b="b"/>
              <a:pathLst>
                <a:path w="13111" h="2770" extrusionOk="0">
                  <a:moveTo>
                    <a:pt x="1" y="1"/>
                  </a:moveTo>
                  <a:cubicBezTo>
                    <a:pt x="1102" y="134"/>
                    <a:pt x="2236" y="301"/>
                    <a:pt x="3337" y="401"/>
                  </a:cubicBezTo>
                  <a:lnTo>
                    <a:pt x="5004" y="601"/>
                  </a:lnTo>
                  <a:cubicBezTo>
                    <a:pt x="5138" y="635"/>
                    <a:pt x="5271" y="635"/>
                    <a:pt x="5405" y="635"/>
                  </a:cubicBezTo>
                  <a:cubicBezTo>
                    <a:pt x="5571" y="668"/>
                    <a:pt x="5705" y="735"/>
                    <a:pt x="5838" y="768"/>
                  </a:cubicBezTo>
                  <a:lnTo>
                    <a:pt x="6639" y="968"/>
                  </a:lnTo>
                  <a:lnTo>
                    <a:pt x="9875" y="1902"/>
                  </a:lnTo>
                  <a:cubicBezTo>
                    <a:pt x="10942" y="2202"/>
                    <a:pt x="12043" y="2503"/>
                    <a:pt x="13110" y="2769"/>
                  </a:cubicBezTo>
                  <a:cubicBezTo>
                    <a:pt x="12076" y="2402"/>
                    <a:pt x="10942" y="2069"/>
                    <a:pt x="9875" y="1735"/>
                  </a:cubicBezTo>
                  <a:cubicBezTo>
                    <a:pt x="8807" y="1402"/>
                    <a:pt x="7740" y="1102"/>
                    <a:pt x="6672" y="768"/>
                  </a:cubicBezTo>
                  <a:lnTo>
                    <a:pt x="5838" y="568"/>
                  </a:lnTo>
                  <a:cubicBezTo>
                    <a:pt x="5705" y="534"/>
                    <a:pt x="5571" y="501"/>
                    <a:pt x="5405" y="468"/>
                  </a:cubicBezTo>
                  <a:cubicBezTo>
                    <a:pt x="5271" y="401"/>
                    <a:pt x="5138" y="401"/>
                    <a:pt x="5004" y="401"/>
                  </a:cubicBezTo>
                  <a:lnTo>
                    <a:pt x="3337" y="268"/>
                  </a:lnTo>
                  <a:cubicBezTo>
                    <a:pt x="2236" y="168"/>
                    <a:pt x="1102" y="67"/>
                    <a:pt x="1" y="1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7"/>
            <p:cNvSpPr/>
            <p:nvPr/>
          </p:nvSpPr>
          <p:spPr>
            <a:xfrm rot="2453015">
              <a:off x="1595399" y="4215617"/>
              <a:ext cx="696049" cy="467297"/>
            </a:xfrm>
            <a:custGeom>
              <a:avLst/>
              <a:gdLst/>
              <a:ahLst/>
              <a:cxnLst/>
              <a:rect l="l" t="t" r="r" b="b"/>
              <a:pathLst>
                <a:path w="33356" h="22397" extrusionOk="0">
                  <a:moveTo>
                    <a:pt x="7839" y="1"/>
                  </a:moveTo>
                  <a:lnTo>
                    <a:pt x="0" y="12977"/>
                  </a:lnTo>
                  <a:lnTo>
                    <a:pt x="11275" y="17714"/>
                  </a:lnTo>
                  <a:cubicBezTo>
                    <a:pt x="12042" y="18181"/>
                    <a:pt x="12809" y="18648"/>
                    <a:pt x="13576" y="19048"/>
                  </a:cubicBezTo>
                  <a:cubicBezTo>
                    <a:pt x="16872" y="20918"/>
                    <a:pt x="19686" y="22396"/>
                    <a:pt x="20245" y="22396"/>
                  </a:cubicBezTo>
                  <a:cubicBezTo>
                    <a:pt x="20275" y="22396"/>
                    <a:pt x="20298" y="22392"/>
                    <a:pt x="20315" y="22384"/>
                  </a:cubicBezTo>
                  <a:cubicBezTo>
                    <a:pt x="21249" y="21950"/>
                    <a:pt x="33024" y="2569"/>
                    <a:pt x="33224" y="1736"/>
                  </a:cubicBezTo>
                  <a:cubicBezTo>
                    <a:pt x="33355" y="1106"/>
                    <a:pt x="31959" y="621"/>
                    <a:pt x="30838" y="621"/>
                  </a:cubicBezTo>
                  <a:cubicBezTo>
                    <a:pt x="30534" y="621"/>
                    <a:pt x="30249" y="656"/>
                    <a:pt x="30022" y="735"/>
                  </a:cubicBezTo>
                  <a:cubicBezTo>
                    <a:pt x="28987" y="1135"/>
                    <a:pt x="21149" y="6539"/>
                    <a:pt x="21149" y="6539"/>
                  </a:cubicBezTo>
                  <a:lnTo>
                    <a:pt x="18914" y="5105"/>
                  </a:lnTo>
                  <a:lnTo>
                    <a:pt x="7839" y="1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7"/>
            <p:cNvSpPr/>
            <p:nvPr/>
          </p:nvSpPr>
          <p:spPr>
            <a:xfrm rot="2453015">
              <a:off x="1797800" y="4303716"/>
              <a:ext cx="460770" cy="454695"/>
            </a:xfrm>
            <a:custGeom>
              <a:avLst/>
              <a:gdLst/>
              <a:ahLst/>
              <a:cxnLst/>
              <a:rect l="l" t="t" r="r" b="b"/>
              <a:pathLst>
                <a:path w="22081" h="21793" extrusionOk="0">
                  <a:moveTo>
                    <a:pt x="19589" y="0"/>
                  </a:moveTo>
                  <a:cubicBezTo>
                    <a:pt x="19275" y="0"/>
                    <a:pt x="18982" y="40"/>
                    <a:pt x="18748" y="128"/>
                  </a:cubicBezTo>
                  <a:cubicBezTo>
                    <a:pt x="17680" y="528"/>
                    <a:pt x="9875" y="5899"/>
                    <a:pt x="9875" y="5899"/>
                  </a:cubicBezTo>
                  <a:lnTo>
                    <a:pt x="7640" y="4464"/>
                  </a:lnTo>
                  <a:lnTo>
                    <a:pt x="1" y="17107"/>
                  </a:lnTo>
                  <a:cubicBezTo>
                    <a:pt x="4200" y="19556"/>
                    <a:pt x="8247" y="21793"/>
                    <a:pt x="8960" y="21793"/>
                  </a:cubicBezTo>
                  <a:cubicBezTo>
                    <a:pt x="8995" y="21793"/>
                    <a:pt x="9022" y="21787"/>
                    <a:pt x="9041" y="21777"/>
                  </a:cubicBezTo>
                  <a:cubicBezTo>
                    <a:pt x="9975" y="21343"/>
                    <a:pt x="21750" y="1962"/>
                    <a:pt x="21950" y="1129"/>
                  </a:cubicBezTo>
                  <a:cubicBezTo>
                    <a:pt x="22080" y="503"/>
                    <a:pt x="20706" y="0"/>
                    <a:pt x="195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7"/>
            <p:cNvSpPr/>
            <p:nvPr/>
          </p:nvSpPr>
          <p:spPr>
            <a:xfrm rot="2453015">
              <a:off x="1839805" y="4319962"/>
              <a:ext cx="412692" cy="454028"/>
            </a:xfrm>
            <a:custGeom>
              <a:avLst/>
              <a:gdLst/>
              <a:ahLst/>
              <a:cxnLst/>
              <a:rect l="l" t="t" r="r" b="b"/>
              <a:pathLst>
                <a:path w="19777" h="21761" extrusionOk="0">
                  <a:moveTo>
                    <a:pt x="17317" y="1"/>
                  </a:moveTo>
                  <a:cubicBezTo>
                    <a:pt x="16992" y="1"/>
                    <a:pt x="16687" y="42"/>
                    <a:pt x="16446" y="132"/>
                  </a:cubicBezTo>
                  <a:cubicBezTo>
                    <a:pt x="15378" y="499"/>
                    <a:pt x="7539" y="5903"/>
                    <a:pt x="7539" y="5903"/>
                  </a:cubicBezTo>
                  <a:lnTo>
                    <a:pt x="0" y="18412"/>
                  </a:lnTo>
                  <a:cubicBezTo>
                    <a:pt x="3296" y="20282"/>
                    <a:pt x="6110" y="21760"/>
                    <a:pt x="6669" y="21760"/>
                  </a:cubicBezTo>
                  <a:cubicBezTo>
                    <a:pt x="6699" y="21760"/>
                    <a:pt x="6722" y="21756"/>
                    <a:pt x="6739" y="21748"/>
                  </a:cubicBezTo>
                  <a:cubicBezTo>
                    <a:pt x="7673" y="21314"/>
                    <a:pt x="19448" y="1933"/>
                    <a:pt x="19648" y="1100"/>
                  </a:cubicBezTo>
                  <a:cubicBezTo>
                    <a:pt x="19777" y="480"/>
                    <a:pt x="18428" y="1"/>
                    <a:pt x="17317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7"/>
            <p:cNvSpPr/>
            <p:nvPr/>
          </p:nvSpPr>
          <p:spPr>
            <a:xfrm rot="2453015">
              <a:off x="1969992" y="4379011"/>
              <a:ext cx="248863" cy="410129"/>
            </a:xfrm>
            <a:custGeom>
              <a:avLst/>
              <a:gdLst/>
              <a:ahLst/>
              <a:cxnLst/>
              <a:rect l="l" t="t" r="r" b="b"/>
              <a:pathLst>
                <a:path w="11926" h="19657" extrusionOk="0">
                  <a:moveTo>
                    <a:pt x="11913" y="1"/>
                  </a:moveTo>
                  <a:cubicBezTo>
                    <a:pt x="11901" y="1"/>
                    <a:pt x="11876" y="17"/>
                    <a:pt x="11842" y="51"/>
                  </a:cubicBezTo>
                  <a:cubicBezTo>
                    <a:pt x="9808" y="3220"/>
                    <a:pt x="1802" y="16329"/>
                    <a:pt x="1" y="19631"/>
                  </a:cubicBezTo>
                  <a:cubicBezTo>
                    <a:pt x="1" y="19648"/>
                    <a:pt x="1" y="19656"/>
                    <a:pt x="5" y="19656"/>
                  </a:cubicBezTo>
                  <a:cubicBezTo>
                    <a:pt x="9" y="19656"/>
                    <a:pt x="17" y="19648"/>
                    <a:pt x="34" y="19631"/>
                  </a:cubicBezTo>
                  <a:cubicBezTo>
                    <a:pt x="2136" y="16496"/>
                    <a:pt x="10041" y="3353"/>
                    <a:pt x="11909" y="51"/>
                  </a:cubicBezTo>
                  <a:cubicBezTo>
                    <a:pt x="11926" y="17"/>
                    <a:pt x="11926" y="1"/>
                    <a:pt x="1191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7"/>
            <p:cNvSpPr/>
            <p:nvPr/>
          </p:nvSpPr>
          <p:spPr>
            <a:xfrm rot="2453015">
              <a:off x="2055275" y="4414810"/>
              <a:ext cx="29256" cy="95809"/>
            </a:xfrm>
            <a:custGeom>
              <a:avLst/>
              <a:gdLst/>
              <a:ahLst/>
              <a:cxnLst/>
              <a:rect l="l" t="t" r="r" b="b"/>
              <a:pathLst>
                <a:path w="1402" h="4592" extrusionOk="0">
                  <a:moveTo>
                    <a:pt x="1311" y="0"/>
                  </a:moveTo>
                  <a:cubicBezTo>
                    <a:pt x="1286" y="0"/>
                    <a:pt x="1258" y="15"/>
                    <a:pt x="1235" y="50"/>
                  </a:cubicBezTo>
                  <a:cubicBezTo>
                    <a:pt x="434" y="1317"/>
                    <a:pt x="1" y="3118"/>
                    <a:pt x="534" y="4553"/>
                  </a:cubicBezTo>
                  <a:cubicBezTo>
                    <a:pt x="549" y="4581"/>
                    <a:pt x="569" y="4591"/>
                    <a:pt x="590" y="4591"/>
                  </a:cubicBezTo>
                  <a:cubicBezTo>
                    <a:pt x="618" y="4591"/>
                    <a:pt x="649" y="4572"/>
                    <a:pt x="668" y="4553"/>
                  </a:cubicBezTo>
                  <a:cubicBezTo>
                    <a:pt x="735" y="3052"/>
                    <a:pt x="1001" y="1551"/>
                    <a:pt x="1402" y="116"/>
                  </a:cubicBezTo>
                  <a:cubicBezTo>
                    <a:pt x="1402" y="51"/>
                    <a:pt x="1359" y="0"/>
                    <a:pt x="131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7"/>
            <p:cNvSpPr/>
            <p:nvPr/>
          </p:nvSpPr>
          <p:spPr>
            <a:xfrm rot="2453015">
              <a:off x="2081552" y="4416354"/>
              <a:ext cx="29673" cy="95997"/>
            </a:xfrm>
            <a:custGeom>
              <a:avLst/>
              <a:gdLst/>
              <a:ahLst/>
              <a:cxnLst/>
              <a:rect l="l" t="t" r="r" b="b"/>
              <a:pathLst>
                <a:path w="1422" h="4601" extrusionOk="0">
                  <a:moveTo>
                    <a:pt x="1330" y="0"/>
                  </a:moveTo>
                  <a:cubicBezTo>
                    <a:pt x="1298" y="0"/>
                    <a:pt x="1261" y="19"/>
                    <a:pt x="1235" y="58"/>
                  </a:cubicBezTo>
                  <a:cubicBezTo>
                    <a:pt x="434" y="1326"/>
                    <a:pt x="0" y="3127"/>
                    <a:pt x="534" y="4562"/>
                  </a:cubicBezTo>
                  <a:cubicBezTo>
                    <a:pt x="534" y="4590"/>
                    <a:pt x="558" y="4600"/>
                    <a:pt x="586" y="4600"/>
                  </a:cubicBezTo>
                  <a:cubicBezTo>
                    <a:pt x="623" y="4600"/>
                    <a:pt x="668" y="4581"/>
                    <a:pt x="668" y="4562"/>
                  </a:cubicBezTo>
                  <a:cubicBezTo>
                    <a:pt x="734" y="3060"/>
                    <a:pt x="1001" y="1559"/>
                    <a:pt x="1401" y="125"/>
                  </a:cubicBezTo>
                  <a:cubicBezTo>
                    <a:pt x="1422" y="44"/>
                    <a:pt x="1381" y="0"/>
                    <a:pt x="133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7"/>
            <p:cNvSpPr/>
            <p:nvPr/>
          </p:nvSpPr>
          <p:spPr>
            <a:xfrm rot="2453015">
              <a:off x="2107781" y="4417864"/>
              <a:ext cx="30383" cy="96476"/>
            </a:xfrm>
            <a:custGeom>
              <a:avLst/>
              <a:gdLst/>
              <a:ahLst/>
              <a:cxnLst/>
              <a:rect l="l" t="t" r="r" b="b"/>
              <a:pathLst>
                <a:path w="1456" h="4624" extrusionOk="0">
                  <a:moveTo>
                    <a:pt x="1338" y="0"/>
                  </a:moveTo>
                  <a:cubicBezTo>
                    <a:pt x="1300" y="0"/>
                    <a:pt x="1260" y="22"/>
                    <a:pt x="1234" y="73"/>
                  </a:cubicBezTo>
                  <a:cubicBezTo>
                    <a:pt x="434" y="1341"/>
                    <a:pt x="0" y="3142"/>
                    <a:pt x="534" y="4610"/>
                  </a:cubicBezTo>
                  <a:cubicBezTo>
                    <a:pt x="544" y="4619"/>
                    <a:pt x="559" y="4623"/>
                    <a:pt x="576" y="4623"/>
                  </a:cubicBezTo>
                  <a:cubicBezTo>
                    <a:pt x="617" y="4623"/>
                    <a:pt x="667" y="4600"/>
                    <a:pt x="667" y="4576"/>
                  </a:cubicBezTo>
                  <a:cubicBezTo>
                    <a:pt x="767" y="3075"/>
                    <a:pt x="1001" y="1574"/>
                    <a:pt x="1435" y="140"/>
                  </a:cubicBezTo>
                  <a:cubicBezTo>
                    <a:pt x="1455" y="57"/>
                    <a:pt x="1399" y="0"/>
                    <a:pt x="133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7"/>
            <p:cNvSpPr/>
            <p:nvPr/>
          </p:nvSpPr>
          <p:spPr>
            <a:xfrm rot="2453015">
              <a:off x="1834963" y="4578868"/>
              <a:ext cx="73077" cy="54518"/>
            </a:xfrm>
            <a:custGeom>
              <a:avLst/>
              <a:gdLst/>
              <a:ahLst/>
              <a:cxnLst/>
              <a:rect l="l" t="t" r="r" b="b"/>
              <a:pathLst>
                <a:path w="3502" h="2613" extrusionOk="0">
                  <a:moveTo>
                    <a:pt x="1673" y="1"/>
                  </a:moveTo>
                  <a:cubicBezTo>
                    <a:pt x="1276" y="1"/>
                    <a:pt x="878" y="181"/>
                    <a:pt x="605" y="615"/>
                  </a:cubicBezTo>
                  <a:cubicBezTo>
                    <a:pt x="1" y="1638"/>
                    <a:pt x="919" y="2612"/>
                    <a:pt x="1825" y="2612"/>
                  </a:cubicBezTo>
                  <a:cubicBezTo>
                    <a:pt x="2219" y="2612"/>
                    <a:pt x="2611" y="2428"/>
                    <a:pt x="2873" y="1983"/>
                  </a:cubicBezTo>
                  <a:cubicBezTo>
                    <a:pt x="3502" y="960"/>
                    <a:pt x="2588" y="1"/>
                    <a:pt x="167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7"/>
            <p:cNvSpPr/>
            <p:nvPr/>
          </p:nvSpPr>
          <p:spPr>
            <a:xfrm rot="2453015">
              <a:off x="2056407" y="4337529"/>
              <a:ext cx="67527" cy="115296"/>
            </a:xfrm>
            <a:custGeom>
              <a:avLst/>
              <a:gdLst/>
              <a:ahLst/>
              <a:cxnLst/>
              <a:rect l="l" t="t" r="r" b="b"/>
              <a:pathLst>
                <a:path w="3236" h="5526" extrusionOk="0">
                  <a:moveTo>
                    <a:pt x="1157" y="467"/>
                  </a:moveTo>
                  <a:cubicBezTo>
                    <a:pt x="1310" y="467"/>
                    <a:pt x="1500" y="516"/>
                    <a:pt x="1735" y="631"/>
                  </a:cubicBezTo>
                  <a:cubicBezTo>
                    <a:pt x="2569" y="1031"/>
                    <a:pt x="2669" y="2565"/>
                    <a:pt x="2735" y="3333"/>
                  </a:cubicBezTo>
                  <a:cubicBezTo>
                    <a:pt x="2769" y="4000"/>
                    <a:pt x="2802" y="4634"/>
                    <a:pt x="2869" y="5267"/>
                  </a:cubicBezTo>
                  <a:cubicBezTo>
                    <a:pt x="2368" y="4667"/>
                    <a:pt x="1835" y="4067"/>
                    <a:pt x="1401" y="3366"/>
                  </a:cubicBezTo>
                  <a:cubicBezTo>
                    <a:pt x="1168" y="3066"/>
                    <a:pt x="967" y="2732"/>
                    <a:pt x="801" y="2365"/>
                  </a:cubicBezTo>
                  <a:cubicBezTo>
                    <a:pt x="575" y="1915"/>
                    <a:pt x="327" y="467"/>
                    <a:pt x="1157" y="467"/>
                  </a:cubicBezTo>
                  <a:close/>
                  <a:moveTo>
                    <a:pt x="1307" y="1"/>
                  </a:moveTo>
                  <a:cubicBezTo>
                    <a:pt x="1188" y="1"/>
                    <a:pt x="1063" y="21"/>
                    <a:pt x="934" y="64"/>
                  </a:cubicBezTo>
                  <a:cubicBezTo>
                    <a:pt x="0" y="397"/>
                    <a:pt x="0" y="1565"/>
                    <a:pt x="334" y="2299"/>
                  </a:cubicBezTo>
                  <a:cubicBezTo>
                    <a:pt x="901" y="3566"/>
                    <a:pt x="1801" y="4667"/>
                    <a:pt x="2936" y="5501"/>
                  </a:cubicBezTo>
                  <a:cubicBezTo>
                    <a:pt x="2936" y="5518"/>
                    <a:pt x="2944" y="5526"/>
                    <a:pt x="2956" y="5526"/>
                  </a:cubicBezTo>
                  <a:cubicBezTo>
                    <a:pt x="2969" y="5526"/>
                    <a:pt x="2986" y="5518"/>
                    <a:pt x="3002" y="5501"/>
                  </a:cubicBezTo>
                  <a:cubicBezTo>
                    <a:pt x="3020" y="5505"/>
                    <a:pt x="3037" y="5507"/>
                    <a:pt x="3054" y="5507"/>
                  </a:cubicBezTo>
                  <a:cubicBezTo>
                    <a:pt x="3161" y="5507"/>
                    <a:pt x="3236" y="5421"/>
                    <a:pt x="3236" y="5334"/>
                  </a:cubicBezTo>
                  <a:cubicBezTo>
                    <a:pt x="3169" y="4000"/>
                    <a:pt x="3236" y="2599"/>
                    <a:pt x="2769" y="1331"/>
                  </a:cubicBezTo>
                  <a:cubicBezTo>
                    <a:pt x="2540" y="703"/>
                    <a:pt x="2018" y="1"/>
                    <a:pt x="130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7"/>
            <p:cNvSpPr/>
            <p:nvPr/>
          </p:nvSpPr>
          <p:spPr>
            <a:xfrm rot="2453015">
              <a:off x="1964161" y="4410245"/>
              <a:ext cx="98848" cy="98938"/>
            </a:xfrm>
            <a:custGeom>
              <a:avLst/>
              <a:gdLst/>
              <a:ahLst/>
              <a:cxnLst/>
              <a:rect l="l" t="t" r="r" b="b"/>
              <a:pathLst>
                <a:path w="4737" h="4742" extrusionOk="0">
                  <a:moveTo>
                    <a:pt x="4336" y="201"/>
                  </a:moveTo>
                  <a:lnTo>
                    <a:pt x="4336" y="201"/>
                  </a:lnTo>
                  <a:cubicBezTo>
                    <a:pt x="4070" y="768"/>
                    <a:pt x="3836" y="1402"/>
                    <a:pt x="3569" y="1969"/>
                  </a:cubicBezTo>
                  <a:cubicBezTo>
                    <a:pt x="3269" y="2703"/>
                    <a:pt x="2669" y="4104"/>
                    <a:pt x="1735" y="4237"/>
                  </a:cubicBezTo>
                  <a:cubicBezTo>
                    <a:pt x="1644" y="4248"/>
                    <a:pt x="1562" y="4253"/>
                    <a:pt x="1486" y="4253"/>
                  </a:cubicBezTo>
                  <a:cubicBezTo>
                    <a:pt x="167" y="4253"/>
                    <a:pt x="1024" y="2679"/>
                    <a:pt x="1434" y="2269"/>
                  </a:cubicBezTo>
                  <a:cubicBezTo>
                    <a:pt x="1701" y="2002"/>
                    <a:pt x="2001" y="1736"/>
                    <a:pt x="2335" y="1502"/>
                  </a:cubicBezTo>
                  <a:cubicBezTo>
                    <a:pt x="2969" y="1035"/>
                    <a:pt x="3636" y="601"/>
                    <a:pt x="4336" y="201"/>
                  </a:cubicBezTo>
                  <a:close/>
                  <a:moveTo>
                    <a:pt x="4470" y="1"/>
                  </a:moveTo>
                  <a:cubicBezTo>
                    <a:pt x="3136" y="401"/>
                    <a:pt x="1935" y="1168"/>
                    <a:pt x="967" y="2169"/>
                  </a:cubicBezTo>
                  <a:cubicBezTo>
                    <a:pt x="434" y="2803"/>
                    <a:pt x="0" y="3837"/>
                    <a:pt x="801" y="4471"/>
                  </a:cubicBezTo>
                  <a:cubicBezTo>
                    <a:pt x="1043" y="4663"/>
                    <a:pt x="1291" y="4741"/>
                    <a:pt x="1533" y="4741"/>
                  </a:cubicBezTo>
                  <a:cubicBezTo>
                    <a:pt x="2092" y="4741"/>
                    <a:pt x="2620" y="4323"/>
                    <a:pt x="2969" y="3904"/>
                  </a:cubicBezTo>
                  <a:cubicBezTo>
                    <a:pt x="3803" y="2870"/>
                    <a:pt x="4203" y="1502"/>
                    <a:pt x="4703" y="301"/>
                  </a:cubicBezTo>
                  <a:cubicBezTo>
                    <a:pt x="4737" y="168"/>
                    <a:pt x="4670" y="34"/>
                    <a:pt x="4537" y="34"/>
                  </a:cubicBezTo>
                  <a:cubicBezTo>
                    <a:pt x="4537" y="34"/>
                    <a:pt x="4503" y="1"/>
                    <a:pt x="447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7"/>
            <p:cNvSpPr/>
            <p:nvPr/>
          </p:nvSpPr>
          <p:spPr>
            <a:xfrm rot="2453015">
              <a:off x="655359" y="3497490"/>
              <a:ext cx="1636475" cy="643955"/>
            </a:xfrm>
            <a:custGeom>
              <a:avLst/>
              <a:gdLst/>
              <a:ahLst/>
              <a:cxnLst/>
              <a:rect l="l" t="t" r="r" b="b"/>
              <a:pathLst>
                <a:path w="78423" h="30864" extrusionOk="0">
                  <a:moveTo>
                    <a:pt x="31504" y="1"/>
                  </a:moveTo>
                  <a:cubicBezTo>
                    <a:pt x="21482" y="1"/>
                    <a:pt x="9474" y="742"/>
                    <a:pt x="9474" y="742"/>
                  </a:cubicBezTo>
                  <a:lnTo>
                    <a:pt x="0" y="15019"/>
                  </a:lnTo>
                  <a:cubicBezTo>
                    <a:pt x="0" y="15019"/>
                    <a:pt x="34725" y="15686"/>
                    <a:pt x="36760" y="16387"/>
                  </a:cubicBezTo>
                  <a:cubicBezTo>
                    <a:pt x="39895" y="17454"/>
                    <a:pt x="69116" y="30864"/>
                    <a:pt x="69116" y="30864"/>
                  </a:cubicBezTo>
                  <a:lnTo>
                    <a:pt x="78423" y="15052"/>
                  </a:lnTo>
                  <a:cubicBezTo>
                    <a:pt x="78423" y="15052"/>
                    <a:pt x="52771" y="3044"/>
                    <a:pt x="43298" y="742"/>
                  </a:cubicBezTo>
                  <a:cubicBezTo>
                    <a:pt x="41029" y="186"/>
                    <a:pt x="36515" y="1"/>
                    <a:pt x="3150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7"/>
            <p:cNvSpPr/>
            <p:nvPr/>
          </p:nvSpPr>
          <p:spPr>
            <a:xfrm rot="2453015">
              <a:off x="1809795" y="4215881"/>
              <a:ext cx="167439" cy="278497"/>
            </a:xfrm>
            <a:custGeom>
              <a:avLst/>
              <a:gdLst/>
              <a:ahLst/>
              <a:cxnLst/>
              <a:rect l="l" t="t" r="r" b="b"/>
              <a:pathLst>
                <a:path w="8024" h="13348" extrusionOk="0">
                  <a:moveTo>
                    <a:pt x="7954" y="1"/>
                  </a:moveTo>
                  <a:cubicBezTo>
                    <a:pt x="7946" y="1"/>
                    <a:pt x="7940" y="7"/>
                    <a:pt x="7940" y="24"/>
                  </a:cubicBezTo>
                  <a:cubicBezTo>
                    <a:pt x="6539" y="2259"/>
                    <a:pt x="1569" y="10164"/>
                    <a:pt x="1" y="13300"/>
                  </a:cubicBezTo>
                  <a:cubicBezTo>
                    <a:pt x="1" y="13324"/>
                    <a:pt x="17" y="13347"/>
                    <a:pt x="39" y="13347"/>
                  </a:cubicBezTo>
                  <a:cubicBezTo>
                    <a:pt x="48" y="13347"/>
                    <a:pt x="58" y="13343"/>
                    <a:pt x="67" y="13333"/>
                  </a:cubicBezTo>
                  <a:cubicBezTo>
                    <a:pt x="835" y="12399"/>
                    <a:pt x="6672" y="2359"/>
                    <a:pt x="7973" y="57"/>
                  </a:cubicBezTo>
                  <a:cubicBezTo>
                    <a:pt x="8023" y="57"/>
                    <a:pt x="7979" y="1"/>
                    <a:pt x="795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7"/>
            <p:cNvSpPr/>
            <p:nvPr/>
          </p:nvSpPr>
          <p:spPr>
            <a:xfrm rot="2453015">
              <a:off x="692333" y="3694122"/>
              <a:ext cx="1295253" cy="284798"/>
            </a:xfrm>
            <a:custGeom>
              <a:avLst/>
              <a:gdLst/>
              <a:ahLst/>
              <a:cxnLst/>
              <a:rect l="l" t="t" r="r" b="b"/>
              <a:pathLst>
                <a:path w="62071" h="13650" extrusionOk="0">
                  <a:moveTo>
                    <a:pt x="25786" y="1"/>
                  </a:moveTo>
                  <a:cubicBezTo>
                    <a:pt x="21483" y="1"/>
                    <a:pt x="17213" y="1"/>
                    <a:pt x="12910" y="101"/>
                  </a:cubicBezTo>
                  <a:cubicBezTo>
                    <a:pt x="10775" y="134"/>
                    <a:pt x="8607" y="201"/>
                    <a:pt x="6472" y="268"/>
                  </a:cubicBezTo>
                  <a:cubicBezTo>
                    <a:pt x="4337" y="334"/>
                    <a:pt x="2169" y="434"/>
                    <a:pt x="34" y="501"/>
                  </a:cubicBezTo>
                  <a:cubicBezTo>
                    <a:pt x="1" y="501"/>
                    <a:pt x="1" y="568"/>
                    <a:pt x="34" y="568"/>
                  </a:cubicBezTo>
                  <a:cubicBezTo>
                    <a:pt x="568" y="534"/>
                    <a:pt x="1101" y="501"/>
                    <a:pt x="1602" y="468"/>
                  </a:cubicBezTo>
                  <a:cubicBezTo>
                    <a:pt x="5871" y="334"/>
                    <a:pt x="10208" y="268"/>
                    <a:pt x="14444" y="234"/>
                  </a:cubicBezTo>
                  <a:cubicBezTo>
                    <a:pt x="16546" y="201"/>
                    <a:pt x="18664" y="176"/>
                    <a:pt x="20786" y="176"/>
                  </a:cubicBezTo>
                  <a:cubicBezTo>
                    <a:pt x="22909" y="176"/>
                    <a:pt x="25035" y="201"/>
                    <a:pt x="27153" y="268"/>
                  </a:cubicBezTo>
                  <a:cubicBezTo>
                    <a:pt x="29188" y="268"/>
                    <a:pt x="31223" y="534"/>
                    <a:pt x="33224" y="1001"/>
                  </a:cubicBezTo>
                  <a:cubicBezTo>
                    <a:pt x="35159" y="1502"/>
                    <a:pt x="37027" y="2136"/>
                    <a:pt x="38828" y="2936"/>
                  </a:cubicBezTo>
                  <a:cubicBezTo>
                    <a:pt x="40696" y="3703"/>
                    <a:pt x="42498" y="4571"/>
                    <a:pt x="44299" y="5405"/>
                  </a:cubicBezTo>
                  <a:lnTo>
                    <a:pt x="50170" y="8140"/>
                  </a:lnTo>
                  <a:cubicBezTo>
                    <a:pt x="54106" y="9975"/>
                    <a:pt x="58009" y="11843"/>
                    <a:pt x="61945" y="13644"/>
                  </a:cubicBezTo>
                  <a:cubicBezTo>
                    <a:pt x="61952" y="13647"/>
                    <a:pt x="61959" y="13649"/>
                    <a:pt x="61967" y="13649"/>
                  </a:cubicBezTo>
                  <a:cubicBezTo>
                    <a:pt x="62025" y="13649"/>
                    <a:pt x="62071" y="13540"/>
                    <a:pt x="62011" y="13510"/>
                  </a:cubicBezTo>
                  <a:cubicBezTo>
                    <a:pt x="61511" y="13277"/>
                    <a:pt x="61044" y="13043"/>
                    <a:pt x="60544" y="12810"/>
                  </a:cubicBezTo>
                  <a:lnTo>
                    <a:pt x="48735" y="7273"/>
                  </a:lnTo>
                  <a:lnTo>
                    <a:pt x="42965" y="4571"/>
                  </a:lnTo>
                  <a:cubicBezTo>
                    <a:pt x="41163" y="3703"/>
                    <a:pt x="39362" y="2869"/>
                    <a:pt x="37494" y="2169"/>
                  </a:cubicBezTo>
                  <a:cubicBezTo>
                    <a:pt x="35626" y="1435"/>
                    <a:pt x="33725" y="868"/>
                    <a:pt x="31790" y="468"/>
                  </a:cubicBezTo>
                  <a:cubicBezTo>
                    <a:pt x="29788" y="134"/>
                    <a:pt x="27787" y="1"/>
                    <a:pt x="2578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7"/>
            <p:cNvSpPr/>
            <p:nvPr/>
          </p:nvSpPr>
          <p:spPr>
            <a:xfrm rot="2453015">
              <a:off x="1035669" y="4335152"/>
              <a:ext cx="675098" cy="581863"/>
            </a:xfrm>
            <a:custGeom>
              <a:avLst/>
              <a:gdLst/>
              <a:ahLst/>
              <a:cxnLst/>
              <a:rect l="l" t="t" r="r" b="b"/>
              <a:pathLst>
                <a:path w="32352" h="27888" extrusionOk="0">
                  <a:moveTo>
                    <a:pt x="11709" y="1"/>
                  </a:moveTo>
                  <a:lnTo>
                    <a:pt x="1" y="9608"/>
                  </a:lnTo>
                  <a:cubicBezTo>
                    <a:pt x="1" y="9608"/>
                    <a:pt x="3770" y="16012"/>
                    <a:pt x="6038" y="19681"/>
                  </a:cubicBezTo>
                  <a:cubicBezTo>
                    <a:pt x="6839" y="21016"/>
                    <a:pt x="7473" y="22016"/>
                    <a:pt x="7606" y="22183"/>
                  </a:cubicBezTo>
                  <a:cubicBezTo>
                    <a:pt x="10008" y="24919"/>
                    <a:pt x="11576" y="27487"/>
                    <a:pt x="12209" y="27854"/>
                  </a:cubicBezTo>
                  <a:cubicBezTo>
                    <a:pt x="12243" y="27887"/>
                    <a:pt x="12309" y="27887"/>
                    <a:pt x="12376" y="27887"/>
                  </a:cubicBezTo>
                  <a:cubicBezTo>
                    <a:pt x="13377" y="27754"/>
                    <a:pt x="31456" y="13110"/>
                    <a:pt x="31890" y="12410"/>
                  </a:cubicBezTo>
                  <a:cubicBezTo>
                    <a:pt x="32352" y="11717"/>
                    <a:pt x="30403" y="10374"/>
                    <a:pt x="29263" y="10374"/>
                  </a:cubicBezTo>
                  <a:cubicBezTo>
                    <a:pt x="29249" y="10374"/>
                    <a:pt x="29235" y="10374"/>
                    <a:pt x="29222" y="10375"/>
                  </a:cubicBezTo>
                  <a:cubicBezTo>
                    <a:pt x="28087" y="10375"/>
                    <a:pt x="18914" y="12877"/>
                    <a:pt x="18914" y="12877"/>
                  </a:cubicBezTo>
                  <a:lnTo>
                    <a:pt x="17280" y="10775"/>
                  </a:lnTo>
                  <a:lnTo>
                    <a:pt x="11709" y="1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7"/>
            <p:cNvSpPr/>
            <p:nvPr/>
          </p:nvSpPr>
          <p:spPr>
            <a:xfrm rot="2453015">
              <a:off x="1075462" y="4566435"/>
              <a:ext cx="549102" cy="365417"/>
            </a:xfrm>
            <a:custGeom>
              <a:avLst/>
              <a:gdLst/>
              <a:ahLst/>
              <a:cxnLst/>
              <a:rect l="l" t="t" r="r" b="b"/>
              <a:pathLst>
                <a:path w="26314" h="17514" extrusionOk="0">
                  <a:moveTo>
                    <a:pt x="23225" y="0"/>
                  </a:moveTo>
                  <a:cubicBezTo>
                    <a:pt x="23211" y="0"/>
                    <a:pt x="23197" y="0"/>
                    <a:pt x="23184" y="1"/>
                  </a:cubicBezTo>
                  <a:cubicBezTo>
                    <a:pt x="22049" y="1"/>
                    <a:pt x="12876" y="2503"/>
                    <a:pt x="12876" y="2503"/>
                  </a:cubicBezTo>
                  <a:lnTo>
                    <a:pt x="11242" y="401"/>
                  </a:lnTo>
                  <a:lnTo>
                    <a:pt x="0" y="9307"/>
                  </a:lnTo>
                  <a:cubicBezTo>
                    <a:pt x="801" y="10642"/>
                    <a:pt x="1435" y="11642"/>
                    <a:pt x="1568" y="11809"/>
                  </a:cubicBezTo>
                  <a:cubicBezTo>
                    <a:pt x="3970" y="14545"/>
                    <a:pt x="5538" y="17113"/>
                    <a:pt x="6171" y="17480"/>
                  </a:cubicBezTo>
                  <a:cubicBezTo>
                    <a:pt x="6205" y="17513"/>
                    <a:pt x="6271" y="17513"/>
                    <a:pt x="6338" y="17513"/>
                  </a:cubicBezTo>
                  <a:cubicBezTo>
                    <a:pt x="7339" y="17380"/>
                    <a:pt x="25418" y="2736"/>
                    <a:pt x="25852" y="2036"/>
                  </a:cubicBezTo>
                  <a:cubicBezTo>
                    <a:pt x="26314" y="1343"/>
                    <a:pt x="24365" y="0"/>
                    <a:pt x="232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7"/>
            <p:cNvSpPr/>
            <p:nvPr/>
          </p:nvSpPr>
          <p:spPr>
            <a:xfrm rot="2453015">
              <a:off x="1104541" y="4578030"/>
              <a:ext cx="515818" cy="364729"/>
            </a:xfrm>
            <a:custGeom>
              <a:avLst/>
              <a:gdLst/>
              <a:ahLst/>
              <a:cxnLst/>
              <a:rect l="l" t="t" r="r" b="b"/>
              <a:pathLst>
                <a:path w="24719" h="17481" extrusionOk="0">
                  <a:moveTo>
                    <a:pt x="21616" y="0"/>
                  </a:moveTo>
                  <a:cubicBezTo>
                    <a:pt x="20448" y="0"/>
                    <a:pt x="11275" y="2502"/>
                    <a:pt x="11275" y="2502"/>
                  </a:cubicBezTo>
                  <a:lnTo>
                    <a:pt x="0" y="11775"/>
                  </a:lnTo>
                  <a:cubicBezTo>
                    <a:pt x="2203" y="15228"/>
                    <a:pt x="4277" y="17481"/>
                    <a:pt x="4719" y="17481"/>
                  </a:cubicBezTo>
                  <a:cubicBezTo>
                    <a:pt x="4725" y="17481"/>
                    <a:pt x="4731" y="17480"/>
                    <a:pt x="4737" y="17479"/>
                  </a:cubicBezTo>
                  <a:cubicBezTo>
                    <a:pt x="5738" y="17346"/>
                    <a:pt x="23817" y="2702"/>
                    <a:pt x="24251" y="2002"/>
                  </a:cubicBezTo>
                  <a:cubicBezTo>
                    <a:pt x="24718" y="1301"/>
                    <a:pt x="22750" y="0"/>
                    <a:pt x="21616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7"/>
            <p:cNvSpPr/>
            <p:nvPr/>
          </p:nvSpPr>
          <p:spPr>
            <a:xfrm rot="2453015">
              <a:off x="1212105" y="4639890"/>
              <a:ext cx="371208" cy="304431"/>
            </a:xfrm>
            <a:custGeom>
              <a:avLst/>
              <a:gdLst/>
              <a:ahLst/>
              <a:cxnLst/>
              <a:rect l="l" t="t" r="r" b="b"/>
              <a:pathLst>
                <a:path w="17789" h="14591" extrusionOk="0">
                  <a:moveTo>
                    <a:pt x="17758" y="0"/>
                  </a:moveTo>
                  <a:cubicBezTo>
                    <a:pt x="17747" y="0"/>
                    <a:pt x="17731" y="4"/>
                    <a:pt x="17714" y="13"/>
                  </a:cubicBezTo>
                  <a:cubicBezTo>
                    <a:pt x="14711" y="2348"/>
                    <a:pt x="2803" y="12055"/>
                    <a:pt x="1" y="14590"/>
                  </a:cubicBezTo>
                  <a:cubicBezTo>
                    <a:pt x="3036" y="12355"/>
                    <a:pt x="14845" y="2548"/>
                    <a:pt x="17714" y="80"/>
                  </a:cubicBezTo>
                  <a:cubicBezTo>
                    <a:pt x="17787" y="31"/>
                    <a:pt x="17789" y="0"/>
                    <a:pt x="1775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7"/>
            <p:cNvSpPr/>
            <p:nvPr/>
          </p:nvSpPr>
          <p:spPr>
            <a:xfrm rot="2453015">
              <a:off x="1545415" y="4711085"/>
              <a:ext cx="27169" cy="89091"/>
            </a:xfrm>
            <a:custGeom>
              <a:avLst/>
              <a:gdLst/>
              <a:ahLst/>
              <a:cxnLst/>
              <a:rect l="l" t="t" r="r" b="b"/>
              <a:pathLst>
                <a:path w="1302" h="4270" extrusionOk="0">
                  <a:moveTo>
                    <a:pt x="1268" y="0"/>
                  </a:moveTo>
                  <a:cubicBezTo>
                    <a:pt x="601" y="534"/>
                    <a:pt x="167" y="1301"/>
                    <a:pt x="101" y="2168"/>
                  </a:cubicBezTo>
                  <a:cubicBezTo>
                    <a:pt x="34" y="2935"/>
                    <a:pt x="267" y="3669"/>
                    <a:pt x="734" y="4270"/>
                  </a:cubicBezTo>
                  <a:cubicBezTo>
                    <a:pt x="734" y="4270"/>
                    <a:pt x="768" y="4270"/>
                    <a:pt x="768" y="4236"/>
                  </a:cubicBezTo>
                  <a:cubicBezTo>
                    <a:pt x="0" y="2869"/>
                    <a:pt x="201" y="1168"/>
                    <a:pt x="1301" y="33"/>
                  </a:cubicBezTo>
                  <a:cubicBezTo>
                    <a:pt x="1301" y="33"/>
                    <a:pt x="1301" y="0"/>
                    <a:pt x="12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7"/>
            <p:cNvSpPr/>
            <p:nvPr/>
          </p:nvSpPr>
          <p:spPr>
            <a:xfrm rot="2453015">
              <a:off x="1392487" y="4631046"/>
              <a:ext cx="50019" cy="85627"/>
            </a:xfrm>
            <a:custGeom>
              <a:avLst/>
              <a:gdLst/>
              <a:ahLst/>
              <a:cxnLst/>
              <a:rect l="l" t="t" r="r" b="b"/>
              <a:pathLst>
                <a:path w="2397" h="4104" extrusionOk="0">
                  <a:moveTo>
                    <a:pt x="2273" y="0"/>
                  </a:moveTo>
                  <a:cubicBezTo>
                    <a:pt x="2260" y="0"/>
                    <a:pt x="2247" y="3"/>
                    <a:pt x="2235" y="9"/>
                  </a:cubicBezTo>
                  <a:cubicBezTo>
                    <a:pt x="1034" y="976"/>
                    <a:pt x="0" y="2511"/>
                    <a:pt x="67" y="4078"/>
                  </a:cubicBezTo>
                  <a:cubicBezTo>
                    <a:pt x="67" y="4095"/>
                    <a:pt x="92" y="4103"/>
                    <a:pt x="117" y="4103"/>
                  </a:cubicBezTo>
                  <a:cubicBezTo>
                    <a:pt x="142" y="4103"/>
                    <a:pt x="167" y="4095"/>
                    <a:pt x="167" y="4078"/>
                  </a:cubicBezTo>
                  <a:cubicBezTo>
                    <a:pt x="767" y="2677"/>
                    <a:pt x="1501" y="1376"/>
                    <a:pt x="2369" y="142"/>
                  </a:cubicBezTo>
                  <a:cubicBezTo>
                    <a:pt x="2396" y="60"/>
                    <a:pt x="2333" y="0"/>
                    <a:pt x="227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7"/>
            <p:cNvSpPr/>
            <p:nvPr/>
          </p:nvSpPr>
          <p:spPr>
            <a:xfrm rot="2453015">
              <a:off x="1417206" y="4641636"/>
              <a:ext cx="49289" cy="85752"/>
            </a:xfrm>
            <a:custGeom>
              <a:avLst/>
              <a:gdLst/>
              <a:ahLst/>
              <a:cxnLst/>
              <a:rect l="l" t="t" r="r" b="b"/>
              <a:pathLst>
                <a:path w="2362" h="4110" extrusionOk="0">
                  <a:moveTo>
                    <a:pt x="2252" y="1"/>
                  </a:moveTo>
                  <a:cubicBezTo>
                    <a:pt x="2235" y="1"/>
                    <a:pt x="2218" y="7"/>
                    <a:pt x="2202" y="23"/>
                  </a:cubicBezTo>
                  <a:cubicBezTo>
                    <a:pt x="1001" y="957"/>
                    <a:pt x="0" y="2491"/>
                    <a:pt x="34" y="4059"/>
                  </a:cubicBezTo>
                  <a:cubicBezTo>
                    <a:pt x="34" y="4092"/>
                    <a:pt x="59" y="4109"/>
                    <a:pt x="84" y="4109"/>
                  </a:cubicBezTo>
                  <a:cubicBezTo>
                    <a:pt x="109" y="4109"/>
                    <a:pt x="134" y="4092"/>
                    <a:pt x="134" y="4059"/>
                  </a:cubicBezTo>
                  <a:cubicBezTo>
                    <a:pt x="734" y="2658"/>
                    <a:pt x="1468" y="1357"/>
                    <a:pt x="2335" y="123"/>
                  </a:cubicBezTo>
                  <a:cubicBezTo>
                    <a:pt x="2361" y="72"/>
                    <a:pt x="2308" y="1"/>
                    <a:pt x="225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7"/>
            <p:cNvSpPr/>
            <p:nvPr/>
          </p:nvSpPr>
          <p:spPr>
            <a:xfrm rot="2453015">
              <a:off x="1440716" y="4652075"/>
              <a:ext cx="49977" cy="85231"/>
            </a:xfrm>
            <a:custGeom>
              <a:avLst/>
              <a:gdLst/>
              <a:ahLst/>
              <a:cxnLst/>
              <a:rect l="l" t="t" r="r" b="b"/>
              <a:pathLst>
                <a:path w="2395" h="4085" extrusionOk="0">
                  <a:moveTo>
                    <a:pt x="2286" y="1"/>
                  </a:moveTo>
                  <a:cubicBezTo>
                    <a:pt x="2269" y="1"/>
                    <a:pt x="2251" y="7"/>
                    <a:pt x="2236" y="23"/>
                  </a:cubicBezTo>
                  <a:cubicBezTo>
                    <a:pt x="1035" y="957"/>
                    <a:pt x="1" y="2491"/>
                    <a:pt x="68" y="4059"/>
                  </a:cubicBezTo>
                  <a:cubicBezTo>
                    <a:pt x="68" y="4076"/>
                    <a:pt x="93" y="4084"/>
                    <a:pt x="118" y="4084"/>
                  </a:cubicBezTo>
                  <a:cubicBezTo>
                    <a:pt x="143" y="4084"/>
                    <a:pt x="168" y="4076"/>
                    <a:pt x="168" y="4059"/>
                  </a:cubicBezTo>
                  <a:cubicBezTo>
                    <a:pt x="768" y="2658"/>
                    <a:pt x="1502" y="1357"/>
                    <a:pt x="2369" y="123"/>
                  </a:cubicBezTo>
                  <a:cubicBezTo>
                    <a:pt x="2395" y="72"/>
                    <a:pt x="2342" y="1"/>
                    <a:pt x="228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7"/>
            <p:cNvSpPr/>
            <p:nvPr/>
          </p:nvSpPr>
          <p:spPr>
            <a:xfrm rot="2453015">
              <a:off x="1465411" y="4661594"/>
              <a:ext cx="49998" cy="85731"/>
            </a:xfrm>
            <a:custGeom>
              <a:avLst/>
              <a:gdLst/>
              <a:ahLst/>
              <a:cxnLst/>
              <a:rect l="l" t="t" r="r" b="b"/>
              <a:pathLst>
                <a:path w="2396" h="4109" extrusionOk="0">
                  <a:moveTo>
                    <a:pt x="2284" y="1"/>
                  </a:moveTo>
                  <a:cubicBezTo>
                    <a:pt x="2268" y="1"/>
                    <a:pt x="2251" y="7"/>
                    <a:pt x="2236" y="22"/>
                  </a:cubicBezTo>
                  <a:cubicBezTo>
                    <a:pt x="1035" y="956"/>
                    <a:pt x="1" y="2491"/>
                    <a:pt x="68" y="4059"/>
                  </a:cubicBezTo>
                  <a:cubicBezTo>
                    <a:pt x="68" y="4092"/>
                    <a:pt x="93" y="4109"/>
                    <a:pt x="118" y="4109"/>
                  </a:cubicBezTo>
                  <a:cubicBezTo>
                    <a:pt x="143" y="4109"/>
                    <a:pt x="168" y="4092"/>
                    <a:pt x="168" y="4059"/>
                  </a:cubicBezTo>
                  <a:cubicBezTo>
                    <a:pt x="768" y="2691"/>
                    <a:pt x="1502" y="1357"/>
                    <a:pt x="2369" y="156"/>
                  </a:cubicBezTo>
                  <a:cubicBezTo>
                    <a:pt x="2395" y="78"/>
                    <a:pt x="2341" y="1"/>
                    <a:pt x="228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7"/>
            <p:cNvSpPr/>
            <p:nvPr/>
          </p:nvSpPr>
          <p:spPr>
            <a:xfrm rot="2453015">
              <a:off x="1429761" y="4557382"/>
              <a:ext cx="57093" cy="121806"/>
            </a:xfrm>
            <a:custGeom>
              <a:avLst/>
              <a:gdLst/>
              <a:ahLst/>
              <a:cxnLst/>
              <a:rect l="l" t="t" r="r" b="b"/>
              <a:pathLst>
                <a:path w="2736" h="5838" extrusionOk="0">
                  <a:moveTo>
                    <a:pt x="1271" y="400"/>
                  </a:moveTo>
                  <a:cubicBezTo>
                    <a:pt x="1454" y="400"/>
                    <a:pt x="1674" y="506"/>
                    <a:pt x="1935" y="767"/>
                  </a:cubicBezTo>
                  <a:cubicBezTo>
                    <a:pt x="2569" y="1435"/>
                    <a:pt x="2169" y="2936"/>
                    <a:pt x="1969" y="3669"/>
                  </a:cubicBezTo>
                  <a:cubicBezTo>
                    <a:pt x="1802" y="4303"/>
                    <a:pt x="1602" y="4937"/>
                    <a:pt x="1468" y="5571"/>
                  </a:cubicBezTo>
                  <a:cubicBezTo>
                    <a:pt x="1168" y="4804"/>
                    <a:pt x="935" y="4036"/>
                    <a:pt x="701" y="3269"/>
                  </a:cubicBezTo>
                  <a:cubicBezTo>
                    <a:pt x="601" y="2902"/>
                    <a:pt x="534" y="2502"/>
                    <a:pt x="501" y="2135"/>
                  </a:cubicBezTo>
                  <a:cubicBezTo>
                    <a:pt x="449" y="1669"/>
                    <a:pt x="638" y="400"/>
                    <a:pt x="1271" y="400"/>
                  </a:cubicBezTo>
                  <a:close/>
                  <a:moveTo>
                    <a:pt x="1368" y="0"/>
                  </a:moveTo>
                  <a:cubicBezTo>
                    <a:pt x="368" y="0"/>
                    <a:pt x="1" y="1101"/>
                    <a:pt x="67" y="1902"/>
                  </a:cubicBezTo>
                  <a:cubicBezTo>
                    <a:pt x="167" y="3303"/>
                    <a:pt x="668" y="4637"/>
                    <a:pt x="1468" y="5804"/>
                  </a:cubicBezTo>
                  <a:lnTo>
                    <a:pt x="1535" y="5804"/>
                  </a:lnTo>
                  <a:cubicBezTo>
                    <a:pt x="1557" y="5827"/>
                    <a:pt x="1591" y="5838"/>
                    <a:pt x="1626" y="5838"/>
                  </a:cubicBezTo>
                  <a:cubicBezTo>
                    <a:pt x="1698" y="5838"/>
                    <a:pt x="1780" y="5793"/>
                    <a:pt x="1802" y="5704"/>
                  </a:cubicBezTo>
                  <a:cubicBezTo>
                    <a:pt x="2169" y="4470"/>
                    <a:pt x="2736" y="3136"/>
                    <a:pt x="2703" y="1801"/>
                  </a:cubicBezTo>
                  <a:cubicBezTo>
                    <a:pt x="2669" y="1034"/>
                    <a:pt x="2302" y="0"/>
                    <a:pt x="13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7"/>
            <p:cNvSpPr/>
            <p:nvPr/>
          </p:nvSpPr>
          <p:spPr>
            <a:xfrm rot="2453015">
              <a:off x="1299881" y="4615650"/>
              <a:ext cx="121135" cy="73943"/>
            </a:xfrm>
            <a:custGeom>
              <a:avLst/>
              <a:gdLst/>
              <a:ahLst/>
              <a:cxnLst/>
              <a:rect l="l" t="t" r="r" b="b"/>
              <a:pathLst>
                <a:path w="5805" h="3544" extrusionOk="0">
                  <a:moveTo>
                    <a:pt x="5405" y="143"/>
                  </a:moveTo>
                  <a:cubicBezTo>
                    <a:pt x="4971" y="577"/>
                    <a:pt x="4537" y="1077"/>
                    <a:pt x="4104" y="1544"/>
                  </a:cubicBezTo>
                  <a:cubicBezTo>
                    <a:pt x="3612" y="2097"/>
                    <a:pt x="2697" y="3102"/>
                    <a:pt x="1852" y="3102"/>
                  </a:cubicBezTo>
                  <a:cubicBezTo>
                    <a:pt x="1779" y="3102"/>
                    <a:pt x="1707" y="3094"/>
                    <a:pt x="1635" y="3079"/>
                  </a:cubicBezTo>
                  <a:cubicBezTo>
                    <a:pt x="1" y="2712"/>
                    <a:pt x="1435" y="1411"/>
                    <a:pt x="2002" y="1111"/>
                  </a:cubicBezTo>
                  <a:cubicBezTo>
                    <a:pt x="2336" y="944"/>
                    <a:pt x="2703" y="810"/>
                    <a:pt x="3070" y="710"/>
                  </a:cubicBezTo>
                  <a:cubicBezTo>
                    <a:pt x="3837" y="477"/>
                    <a:pt x="4637" y="277"/>
                    <a:pt x="5405" y="143"/>
                  </a:cubicBezTo>
                  <a:close/>
                  <a:moveTo>
                    <a:pt x="5221" y="1"/>
                  </a:moveTo>
                  <a:cubicBezTo>
                    <a:pt x="3949" y="1"/>
                    <a:pt x="2690" y="301"/>
                    <a:pt x="1569" y="877"/>
                  </a:cubicBezTo>
                  <a:cubicBezTo>
                    <a:pt x="835" y="1277"/>
                    <a:pt x="101" y="2145"/>
                    <a:pt x="635" y="3012"/>
                  </a:cubicBezTo>
                  <a:cubicBezTo>
                    <a:pt x="884" y="3401"/>
                    <a:pt x="1242" y="3543"/>
                    <a:pt x="1622" y="3543"/>
                  </a:cubicBezTo>
                  <a:cubicBezTo>
                    <a:pt x="2054" y="3543"/>
                    <a:pt x="2514" y="3359"/>
                    <a:pt x="2869" y="3145"/>
                  </a:cubicBezTo>
                  <a:cubicBezTo>
                    <a:pt x="4037" y="2478"/>
                    <a:pt x="4838" y="1311"/>
                    <a:pt x="5705" y="343"/>
                  </a:cubicBezTo>
                  <a:cubicBezTo>
                    <a:pt x="5805" y="243"/>
                    <a:pt x="5738" y="110"/>
                    <a:pt x="5638" y="43"/>
                  </a:cubicBezTo>
                  <a:cubicBezTo>
                    <a:pt x="5638" y="43"/>
                    <a:pt x="5638" y="10"/>
                    <a:pt x="5605" y="10"/>
                  </a:cubicBezTo>
                  <a:cubicBezTo>
                    <a:pt x="5477" y="4"/>
                    <a:pt x="5349" y="1"/>
                    <a:pt x="522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7"/>
            <p:cNvSpPr/>
            <p:nvPr/>
          </p:nvSpPr>
          <p:spPr>
            <a:xfrm rot="2453015">
              <a:off x="467684" y="3318401"/>
              <a:ext cx="1373380" cy="1114278"/>
            </a:xfrm>
            <a:custGeom>
              <a:avLst/>
              <a:gdLst/>
              <a:ahLst/>
              <a:cxnLst/>
              <a:rect l="l" t="t" r="r" b="b"/>
              <a:pathLst>
                <a:path w="65815" h="53406" extrusionOk="0">
                  <a:moveTo>
                    <a:pt x="13010" y="0"/>
                  </a:moveTo>
                  <a:lnTo>
                    <a:pt x="1" y="12009"/>
                  </a:lnTo>
                  <a:cubicBezTo>
                    <a:pt x="1135" y="15511"/>
                    <a:pt x="3737" y="20015"/>
                    <a:pt x="8607" y="21816"/>
                  </a:cubicBezTo>
                  <a:cubicBezTo>
                    <a:pt x="9925" y="22285"/>
                    <a:pt x="14559" y="22348"/>
                    <a:pt x="19482" y="22348"/>
                  </a:cubicBezTo>
                  <a:cubicBezTo>
                    <a:pt x="21306" y="22348"/>
                    <a:pt x="23171" y="22340"/>
                    <a:pt x="24921" y="22340"/>
                  </a:cubicBezTo>
                  <a:cubicBezTo>
                    <a:pt x="29199" y="22340"/>
                    <a:pt x="32794" y="22392"/>
                    <a:pt x="33458" y="22750"/>
                  </a:cubicBezTo>
                  <a:cubicBezTo>
                    <a:pt x="35326" y="23751"/>
                    <a:pt x="53539" y="53405"/>
                    <a:pt x="53539" y="53405"/>
                  </a:cubicBezTo>
                  <a:lnTo>
                    <a:pt x="65814" y="41630"/>
                  </a:lnTo>
                  <a:cubicBezTo>
                    <a:pt x="65814" y="41630"/>
                    <a:pt x="46234" y="11675"/>
                    <a:pt x="41063" y="8840"/>
                  </a:cubicBezTo>
                  <a:cubicBezTo>
                    <a:pt x="35926" y="6005"/>
                    <a:pt x="15111" y="5771"/>
                    <a:pt x="15111" y="5771"/>
                  </a:cubicBezTo>
                  <a:cubicBezTo>
                    <a:pt x="14845" y="3703"/>
                    <a:pt x="14111" y="1735"/>
                    <a:pt x="1301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7"/>
            <p:cNvSpPr/>
            <p:nvPr/>
          </p:nvSpPr>
          <p:spPr>
            <a:xfrm rot="2453015">
              <a:off x="1194252" y="4400361"/>
              <a:ext cx="221777" cy="211793"/>
            </a:xfrm>
            <a:custGeom>
              <a:avLst/>
              <a:gdLst/>
              <a:ahLst/>
              <a:cxnLst/>
              <a:rect l="l" t="t" r="r" b="b"/>
              <a:pathLst>
                <a:path w="10628" h="10151" extrusionOk="0">
                  <a:moveTo>
                    <a:pt x="10564" y="1"/>
                  </a:moveTo>
                  <a:cubicBezTo>
                    <a:pt x="10556" y="1"/>
                    <a:pt x="10548" y="3"/>
                    <a:pt x="10541" y="10"/>
                  </a:cubicBezTo>
                  <a:cubicBezTo>
                    <a:pt x="8707" y="1678"/>
                    <a:pt x="9207" y="1178"/>
                    <a:pt x="7406" y="2879"/>
                  </a:cubicBezTo>
                  <a:cubicBezTo>
                    <a:pt x="6505" y="3713"/>
                    <a:pt x="701" y="9183"/>
                    <a:pt x="0" y="10084"/>
                  </a:cubicBezTo>
                  <a:cubicBezTo>
                    <a:pt x="0" y="10117"/>
                    <a:pt x="0" y="10151"/>
                    <a:pt x="34" y="10151"/>
                  </a:cubicBezTo>
                  <a:cubicBezTo>
                    <a:pt x="968" y="9484"/>
                    <a:pt x="6705" y="3913"/>
                    <a:pt x="7572" y="3046"/>
                  </a:cubicBezTo>
                  <a:cubicBezTo>
                    <a:pt x="9340" y="1311"/>
                    <a:pt x="8840" y="1811"/>
                    <a:pt x="10575" y="44"/>
                  </a:cubicBezTo>
                  <a:cubicBezTo>
                    <a:pt x="10628" y="44"/>
                    <a:pt x="10596" y="1"/>
                    <a:pt x="1056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7"/>
            <p:cNvSpPr/>
            <p:nvPr/>
          </p:nvSpPr>
          <p:spPr>
            <a:xfrm rot="2453015">
              <a:off x="1136504" y="3205277"/>
              <a:ext cx="57594" cy="69186"/>
            </a:xfrm>
            <a:custGeom>
              <a:avLst/>
              <a:gdLst/>
              <a:ahLst/>
              <a:cxnLst/>
              <a:rect l="l" t="t" r="r" b="b"/>
              <a:pathLst>
                <a:path w="2760" h="3316" extrusionOk="0">
                  <a:moveTo>
                    <a:pt x="958" y="0"/>
                  </a:moveTo>
                  <a:cubicBezTo>
                    <a:pt x="891" y="0"/>
                    <a:pt x="858" y="34"/>
                    <a:pt x="891" y="67"/>
                  </a:cubicBezTo>
                  <a:cubicBezTo>
                    <a:pt x="1125" y="300"/>
                    <a:pt x="1358" y="567"/>
                    <a:pt x="1559" y="867"/>
                  </a:cubicBezTo>
                  <a:cubicBezTo>
                    <a:pt x="1759" y="1101"/>
                    <a:pt x="1959" y="1334"/>
                    <a:pt x="2159" y="1601"/>
                  </a:cubicBezTo>
                  <a:cubicBezTo>
                    <a:pt x="2359" y="1801"/>
                    <a:pt x="2493" y="2068"/>
                    <a:pt x="2559" y="2369"/>
                  </a:cubicBezTo>
                  <a:cubicBezTo>
                    <a:pt x="2526" y="2635"/>
                    <a:pt x="2459" y="2902"/>
                    <a:pt x="2359" y="3136"/>
                  </a:cubicBezTo>
                  <a:cubicBezTo>
                    <a:pt x="2026" y="2769"/>
                    <a:pt x="1659" y="2402"/>
                    <a:pt x="1292" y="2035"/>
                  </a:cubicBezTo>
                  <a:lnTo>
                    <a:pt x="691" y="1501"/>
                  </a:lnTo>
                  <a:cubicBezTo>
                    <a:pt x="491" y="1334"/>
                    <a:pt x="258" y="1168"/>
                    <a:pt x="91" y="968"/>
                  </a:cubicBezTo>
                  <a:cubicBezTo>
                    <a:pt x="71" y="958"/>
                    <a:pt x="55" y="954"/>
                    <a:pt x="42" y="954"/>
                  </a:cubicBezTo>
                  <a:cubicBezTo>
                    <a:pt x="10" y="954"/>
                    <a:pt x="1" y="977"/>
                    <a:pt x="24" y="1001"/>
                  </a:cubicBezTo>
                  <a:cubicBezTo>
                    <a:pt x="224" y="1201"/>
                    <a:pt x="424" y="1435"/>
                    <a:pt x="591" y="1635"/>
                  </a:cubicBezTo>
                  <a:cubicBezTo>
                    <a:pt x="791" y="1801"/>
                    <a:pt x="958" y="2002"/>
                    <a:pt x="1158" y="2202"/>
                  </a:cubicBezTo>
                  <a:cubicBezTo>
                    <a:pt x="1525" y="2602"/>
                    <a:pt x="1926" y="2936"/>
                    <a:pt x="2326" y="3303"/>
                  </a:cubicBezTo>
                  <a:cubicBezTo>
                    <a:pt x="2335" y="3312"/>
                    <a:pt x="2346" y="3316"/>
                    <a:pt x="2358" y="3316"/>
                  </a:cubicBezTo>
                  <a:cubicBezTo>
                    <a:pt x="2390" y="3316"/>
                    <a:pt x="2426" y="3285"/>
                    <a:pt x="2426" y="3236"/>
                  </a:cubicBezTo>
                  <a:cubicBezTo>
                    <a:pt x="2593" y="2969"/>
                    <a:pt x="2693" y="2702"/>
                    <a:pt x="2759" y="2369"/>
                  </a:cubicBezTo>
                  <a:cubicBezTo>
                    <a:pt x="2726" y="2102"/>
                    <a:pt x="2626" y="1835"/>
                    <a:pt x="2426" y="1635"/>
                  </a:cubicBezTo>
                  <a:cubicBezTo>
                    <a:pt x="1992" y="1034"/>
                    <a:pt x="1492" y="501"/>
                    <a:pt x="95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7"/>
            <p:cNvSpPr/>
            <p:nvPr/>
          </p:nvSpPr>
          <p:spPr>
            <a:xfrm rot="2453015">
              <a:off x="979977" y="3515707"/>
              <a:ext cx="737658" cy="301134"/>
            </a:xfrm>
            <a:custGeom>
              <a:avLst/>
              <a:gdLst/>
              <a:ahLst/>
              <a:cxnLst/>
              <a:rect l="l" t="t" r="r" b="b"/>
              <a:pathLst>
                <a:path w="35350" h="14433" extrusionOk="0">
                  <a:moveTo>
                    <a:pt x="32" y="1"/>
                  </a:moveTo>
                  <a:cubicBezTo>
                    <a:pt x="5" y="1"/>
                    <a:pt x="0" y="43"/>
                    <a:pt x="16" y="43"/>
                  </a:cubicBezTo>
                  <a:cubicBezTo>
                    <a:pt x="20" y="43"/>
                    <a:pt x="26" y="41"/>
                    <a:pt x="32" y="34"/>
                  </a:cubicBezTo>
                  <a:cubicBezTo>
                    <a:pt x="1500" y="67"/>
                    <a:pt x="3001" y="167"/>
                    <a:pt x="4435" y="267"/>
                  </a:cubicBezTo>
                  <a:cubicBezTo>
                    <a:pt x="5836" y="367"/>
                    <a:pt x="7337" y="468"/>
                    <a:pt x="8772" y="568"/>
                  </a:cubicBezTo>
                  <a:cubicBezTo>
                    <a:pt x="11340" y="768"/>
                    <a:pt x="13942" y="968"/>
                    <a:pt x="16511" y="1335"/>
                  </a:cubicBezTo>
                  <a:cubicBezTo>
                    <a:pt x="17812" y="1535"/>
                    <a:pt x="19112" y="1735"/>
                    <a:pt x="20380" y="2002"/>
                  </a:cubicBezTo>
                  <a:cubicBezTo>
                    <a:pt x="21681" y="2202"/>
                    <a:pt x="22915" y="2569"/>
                    <a:pt x="24116" y="3003"/>
                  </a:cubicBezTo>
                  <a:cubicBezTo>
                    <a:pt x="26618" y="4037"/>
                    <a:pt x="28286" y="6105"/>
                    <a:pt x="30054" y="8140"/>
                  </a:cubicBezTo>
                  <a:cubicBezTo>
                    <a:pt x="31822" y="10208"/>
                    <a:pt x="33489" y="12309"/>
                    <a:pt x="35157" y="14411"/>
                  </a:cubicBezTo>
                  <a:cubicBezTo>
                    <a:pt x="35173" y="14426"/>
                    <a:pt x="35192" y="14433"/>
                    <a:pt x="35212" y="14433"/>
                  </a:cubicBezTo>
                  <a:cubicBezTo>
                    <a:pt x="35277" y="14433"/>
                    <a:pt x="35350" y="14362"/>
                    <a:pt x="35324" y="14311"/>
                  </a:cubicBezTo>
                  <a:cubicBezTo>
                    <a:pt x="33623" y="11776"/>
                    <a:pt x="31721" y="9374"/>
                    <a:pt x="29720" y="7106"/>
                  </a:cubicBezTo>
                  <a:cubicBezTo>
                    <a:pt x="28853" y="6072"/>
                    <a:pt x="27952" y="5104"/>
                    <a:pt x="26951" y="4204"/>
                  </a:cubicBezTo>
                  <a:cubicBezTo>
                    <a:pt x="25951" y="3370"/>
                    <a:pt x="24783" y="2736"/>
                    <a:pt x="23549" y="2336"/>
                  </a:cubicBezTo>
                  <a:cubicBezTo>
                    <a:pt x="22281" y="1935"/>
                    <a:pt x="21014" y="1635"/>
                    <a:pt x="19713" y="1435"/>
                  </a:cubicBezTo>
                  <a:cubicBezTo>
                    <a:pt x="18445" y="1201"/>
                    <a:pt x="17144" y="1001"/>
                    <a:pt x="15843" y="834"/>
                  </a:cubicBezTo>
                  <a:cubicBezTo>
                    <a:pt x="13242" y="501"/>
                    <a:pt x="10606" y="267"/>
                    <a:pt x="7971" y="134"/>
                  </a:cubicBezTo>
                  <a:cubicBezTo>
                    <a:pt x="6670" y="67"/>
                    <a:pt x="5403" y="34"/>
                    <a:pt x="4035" y="34"/>
                  </a:cubicBezTo>
                  <a:cubicBezTo>
                    <a:pt x="3733" y="26"/>
                    <a:pt x="3430" y="24"/>
                    <a:pt x="3128" y="24"/>
                  </a:cubicBezTo>
                  <a:cubicBezTo>
                    <a:pt x="2589" y="24"/>
                    <a:pt x="2050" y="32"/>
                    <a:pt x="1511" y="32"/>
                  </a:cubicBezTo>
                  <a:cubicBezTo>
                    <a:pt x="1018" y="32"/>
                    <a:pt x="525" y="25"/>
                    <a:pt x="3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7"/>
            <p:cNvSpPr/>
            <p:nvPr/>
          </p:nvSpPr>
          <p:spPr>
            <a:xfrm rot="2453015">
              <a:off x="945003" y="3215018"/>
              <a:ext cx="54297" cy="158485"/>
            </a:xfrm>
            <a:custGeom>
              <a:avLst/>
              <a:gdLst/>
              <a:ahLst/>
              <a:cxnLst/>
              <a:rect l="l" t="t" r="r" b="b"/>
              <a:pathLst>
                <a:path w="2602" h="7596" extrusionOk="0">
                  <a:moveTo>
                    <a:pt x="24" y="1"/>
                  </a:moveTo>
                  <a:cubicBezTo>
                    <a:pt x="0" y="1"/>
                    <a:pt x="0" y="24"/>
                    <a:pt x="0" y="48"/>
                  </a:cubicBezTo>
                  <a:cubicBezTo>
                    <a:pt x="500" y="548"/>
                    <a:pt x="934" y="1149"/>
                    <a:pt x="1268" y="1782"/>
                  </a:cubicBezTo>
                  <a:cubicBezTo>
                    <a:pt x="1635" y="2316"/>
                    <a:pt x="1868" y="2950"/>
                    <a:pt x="2035" y="3584"/>
                  </a:cubicBezTo>
                  <a:cubicBezTo>
                    <a:pt x="2035" y="3951"/>
                    <a:pt x="2002" y="4318"/>
                    <a:pt x="1835" y="4684"/>
                  </a:cubicBezTo>
                  <a:cubicBezTo>
                    <a:pt x="1735" y="5018"/>
                    <a:pt x="1601" y="5352"/>
                    <a:pt x="1434" y="5685"/>
                  </a:cubicBezTo>
                  <a:cubicBezTo>
                    <a:pt x="1268" y="6019"/>
                    <a:pt x="1068" y="6352"/>
                    <a:pt x="867" y="6686"/>
                  </a:cubicBezTo>
                  <a:cubicBezTo>
                    <a:pt x="701" y="6919"/>
                    <a:pt x="400" y="7220"/>
                    <a:pt x="367" y="7520"/>
                  </a:cubicBezTo>
                  <a:cubicBezTo>
                    <a:pt x="367" y="7547"/>
                    <a:pt x="411" y="7596"/>
                    <a:pt x="445" y="7596"/>
                  </a:cubicBezTo>
                  <a:cubicBezTo>
                    <a:pt x="453" y="7596"/>
                    <a:pt x="461" y="7593"/>
                    <a:pt x="467" y="7587"/>
                  </a:cubicBezTo>
                  <a:cubicBezTo>
                    <a:pt x="801" y="7520"/>
                    <a:pt x="1034" y="7086"/>
                    <a:pt x="1234" y="6853"/>
                  </a:cubicBezTo>
                  <a:cubicBezTo>
                    <a:pt x="1468" y="6519"/>
                    <a:pt x="1701" y="6152"/>
                    <a:pt x="1901" y="5785"/>
                  </a:cubicBezTo>
                  <a:cubicBezTo>
                    <a:pt x="2235" y="5118"/>
                    <a:pt x="2602" y="4351"/>
                    <a:pt x="2535" y="3617"/>
                  </a:cubicBezTo>
                  <a:cubicBezTo>
                    <a:pt x="2402" y="2917"/>
                    <a:pt x="2102" y="2249"/>
                    <a:pt x="1635" y="1682"/>
                  </a:cubicBezTo>
                  <a:cubicBezTo>
                    <a:pt x="1434" y="1349"/>
                    <a:pt x="1201" y="1049"/>
                    <a:pt x="967" y="782"/>
                  </a:cubicBezTo>
                  <a:cubicBezTo>
                    <a:pt x="667" y="515"/>
                    <a:pt x="367" y="248"/>
                    <a:pt x="67" y="14"/>
                  </a:cubicBezTo>
                  <a:cubicBezTo>
                    <a:pt x="47" y="5"/>
                    <a:pt x="33" y="1"/>
                    <a:pt x="2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7"/>
            <p:cNvSpPr/>
            <p:nvPr/>
          </p:nvSpPr>
          <p:spPr>
            <a:xfrm rot="2453015">
              <a:off x="482537" y="3473373"/>
              <a:ext cx="1069678" cy="752533"/>
            </a:xfrm>
            <a:custGeom>
              <a:avLst/>
              <a:gdLst/>
              <a:ahLst/>
              <a:cxnLst/>
              <a:rect l="l" t="t" r="r" b="b"/>
              <a:pathLst>
                <a:path w="51261" h="36068" extrusionOk="0">
                  <a:moveTo>
                    <a:pt x="39" y="0"/>
                  </a:moveTo>
                  <a:cubicBezTo>
                    <a:pt x="17" y="0"/>
                    <a:pt x="1" y="24"/>
                    <a:pt x="1" y="48"/>
                  </a:cubicBezTo>
                  <a:lnTo>
                    <a:pt x="835" y="1449"/>
                  </a:lnTo>
                  <a:cubicBezTo>
                    <a:pt x="1902" y="3250"/>
                    <a:pt x="3103" y="5018"/>
                    <a:pt x="4737" y="6352"/>
                  </a:cubicBezTo>
                  <a:cubicBezTo>
                    <a:pt x="6372" y="7586"/>
                    <a:pt x="8373" y="8320"/>
                    <a:pt x="10441" y="8420"/>
                  </a:cubicBezTo>
                  <a:cubicBezTo>
                    <a:pt x="11526" y="8487"/>
                    <a:pt x="12618" y="8520"/>
                    <a:pt x="13715" y="8520"/>
                  </a:cubicBezTo>
                  <a:cubicBezTo>
                    <a:pt x="14811" y="8520"/>
                    <a:pt x="15912" y="8487"/>
                    <a:pt x="17013" y="8420"/>
                  </a:cubicBezTo>
                  <a:cubicBezTo>
                    <a:pt x="19214" y="8354"/>
                    <a:pt x="21416" y="8287"/>
                    <a:pt x="23618" y="8287"/>
                  </a:cubicBezTo>
                  <a:cubicBezTo>
                    <a:pt x="23893" y="8283"/>
                    <a:pt x="24167" y="8281"/>
                    <a:pt x="24442" y="8281"/>
                  </a:cubicBezTo>
                  <a:cubicBezTo>
                    <a:pt x="26362" y="8281"/>
                    <a:pt x="28263" y="8383"/>
                    <a:pt x="30189" y="8587"/>
                  </a:cubicBezTo>
                  <a:cubicBezTo>
                    <a:pt x="31390" y="8721"/>
                    <a:pt x="32491" y="8987"/>
                    <a:pt x="33391" y="9821"/>
                  </a:cubicBezTo>
                  <a:cubicBezTo>
                    <a:pt x="34192" y="10655"/>
                    <a:pt x="34892" y="11556"/>
                    <a:pt x="35493" y="12557"/>
                  </a:cubicBezTo>
                  <a:cubicBezTo>
                    <a:pt x="38195" y="16426"/>
                    <a:pt x="40830" y="20329"/>
                    <a:pt x="43465" y="24232"/>
                  </a:cubicBezTo>
                  <a:cubicBezTo>
                    <a:pt x="46067" y="28101"/>
                    <a:pt x="48635" y="32037"/>
                    <a:pt x="51137" y="36040"/>
                  </a:cubicBezTo>
                  <a:cubicBezTo>
                    <a:pt x="51147" y="36060"/>
                    <a:pt x="51162" y="36068"/>
                    <a:pt x="51179" y="36068"/>
                  </a:cubicBezTo>
                  <a:cubicBezTo>
                    <a:pt x="51218" y="36068"/>
                    <a:pt x="51261" y="36021"/>
                    <a:pt x="51237" y="35973"/>
                  </a:cubicBezTo>
                  <a:lnTo>
                    <a:pt x="50303" y="34472"/>
                  </a:lnTo>
                  <a:cubicBezTo>
                    <a:pt x="47801" y="30536"/>
                    <a:pt x="45266" y="26633"/>
                    <a:pt x="42664" y="22731"/>
                  </a:cubicBezTo>
                  <a:cubicBezTo>
                    <a:pt x="40063" y="18861"/>
                    <a:pt x="37427" y="14992"/>
                    <a:pt x="34725" y="11189"/>
                  </a:cubicBezTo>
                  <a:cubicBezTo>
                    <a:pt x="34092" y="10322"/>
                    <a:pt x="33425" y="9421"/>
                    <a:pt x="32424" y="8954"/>
                  </a:cubicBezTo>
                  <a:cubicBezTo>
                    <a:pt x="31490" y="8587"/>
                    <a:pt x="30522" y="8387"/>
                    <a:pt x="29522" y="8354"/>
                  </a:cubicBezTo>
                  <a:cubicBezTo>
                    <a:pt x="27677" y="8186"/>
                    <a:pt x="25810" y="8112"/>
                    <a:pt x="23958" y="8112"/>
                  </a:cubicBezTo>
                  <a:cubicBezTo>
                    <a:pt x="23599" y="8112"/>
                    <a:pt x="23241" y="8115"/>
                    <a:pt x="22884" y="8120"/>
                  </a:cubicBezTo>
                  <a:cubicBezTo>
                    <a:pt x="20682" y="8153"/>
                    <a:pt x="18414" y="8254"/>
                    <a:pt x="16279" y="8320"/>
                  </a:cubicBezTo>
                  <a:cubicBezTo>
                    <a:pt x="15137" y="8338"/>
                    <a:pt x="13986" y="8383"/>
                    <a:pt x="12840" y="8383"/>
                  </a:cubicBezTo>
                  <a:cubicBezTo>
                    <a:pt x="11811" y="8383"/>
                    <a:pt x="10785" y="8347"/>
                    <a:pt x="9774" y="8220"/>
                  </a:cubicBezTo>
                  <a:cubicBezTo>
                    <a:pt x="8674" y="8087"/>
                    <a:pt x="7573" y="7820"/>
                    <a:pt x="6572" y="7353"/>
                  </a:cubicBezTo>
                  <a:cubicBezTo>
                    <a:pt x="5571" y="6853"/>
                    <a:pt x="4671" y="6219"/>
                    <a:pt x="3903" y="5418"/>
                  </a:cubicBezTo>
                  <a:cubicBezTo>
                    <a:pt x="2336" y="3884"/>
                    <a:pt x="1135" y="1949"/>
                    <a:pt x="67" y="14"/>
                  </a:cubicBezTo>
                  <a:cubicBezTo>
                    <a:pt x="58" y="5"/>
                    <a:pt x="48" y="0"/>
                    <a:pt x="3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7"/>
            <p:cNvSpPr/>
            <p:nvPr/>
          </p:nvSpPr>
          <p:spPr>
            <a:xfrm rot="2453015">
              <a:off x="1151719" y="2665689"/>
              <a:ext cx="666021" cy="452380"/>
            </a:xfrm>
            <a:custGeom>
              <a:avLst/>
              <a:gdLst/>
              <a:ahLst/>
              <a:cxnLst/>
              <a:rect l="l" t="t" r="r" b="b"/>
              <a:pathLst>
                <a:path w="31917" h="21682" extrusionOk="0">
                  <a:moveTo>
                    <a:pt x="24890" y="0"/>
                  </a:moveTo>
                  <a:cubicBezTo>
                    <a:pt x="23652" y="0"/>
                    <a:pt x="22677" y="240"/>
                    <a:pt x="22484" y="758"/>
                  </a:cubicBezTo>
                  <a:cubicBezTo>
                    <a:pt x="21516" y="3360"/>
                    <a:pt x="18414" y="12032"/>
                    <a:pt x="17046" y="12833"/>
                  </a:cubicBezTo>
                  <a:cubicBezTo>
                    <a:pt x="14878" y="14134"/>
                    <a:pt x="7740" y="15201"/>
                    <a:pt x="2636" y="16769"/>
                  </a:cubicBezTo>
                  <a:cubicBezTo>
                    <a:pt x="1" y="17603"/>
                    <a:pt x="468" y="19071"/>
                    <a:pt x="2269" y="19971"/>
                  </a:cubicBezTo>
                  <a:cubicBezTo>
                    <a:pt x="3699" y="20656"/>
                    <a:pt x="8157" y="21682"/>
                    <a:pt x="12934" y="21682"/>
                  </a:cubicBezTo>
                  <a:cubicBezTo>
                    <a:pt x="16069" y="21682"/>
                    <a:pt x="19340" y="21240"/>
                    <a:pt x="21983" y="19971"/>
                  </a:cubicBezTo>
                  <a:cubicBezTo>
                    <a:pt x="24252" y="18871"/>
                    <a:pt x="30323" y="6395"/>
                    <a:pt x="31290" y="3293"/>
                  </a:cubicBezTo>
                  <a:cubicBezTo>
                    <a:pt x="31916" y="1251"/>
                    <a:pt x="27718" y="0"/>
                    <a:pt x="24890" y="0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7"/>
            <p:cNvSpPr/>
            <p:nvPr/>
          </p:nvSpPr>
          <p:spPr>
            <a:xfrm rot="2453015">
              <a:off x="1084563" y="2791180"/>
              <a:ext cx="284004" cy="186548"/>
            </a:xfrm>
            <a:custGeom>
              <a:avLst/>
              <a:gdLst/>
              <a:ahLst/>
              <a:cxnLst/>
              <a:rect l="l" t="t" r="r" b="b"/>
              <a:pathLst>
                <a:path w="13610" h="8941" extrusionOk="0">
                  <a:moveTo>
                    <a:pt x="12943" y="1"/>
                  </a:moveTo>
                  <a:cubicBezTo>
                    <a:pt x="12943" y="1"/>
                    <a:pt x="7105" y="1135"/>
                    <a:pt x="3436" y="2202"/>
                  </a:cubicBezTo>
                  <a:cubicBezTo>
                    <a:pt x="3002" y="2336"/>
                    <a:pt x="2569" y="2502"/>
                    <a:pt x="2168" y="2703"/>
                  </a:cubicBezTo>
                  <a:cubicBezTo>
                    <a:pt x="0" y="3737"/>
                    <a:pt x="534" y="5104"/>
                    <a:pt x="3069" y="6439"/>
                  </a:cubicBezTo>
                  <a:cubicBezTo>
                    <a:pt x="6038" y="7973"/>
                    <a:pt x="13610" y="8940"/>
                    <a:pt x="13610" y="8940"/>
                  </a:cubicBezTo>
                  <a:lnTo>
                    <a:pt x="13443" y="6872"/>
                  </a:lnTo>
                  <a:lnTo>
                    <a:pt x="12943" y="1"/>
                  </a:lnTo>
                  <a:close/>
                </a:path>
              </a:pathLst>
            </a:custGeom>
            <a:solidFill>
              <a:srgbClr val="F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7"/>
            <p:cNvSpPr/>
            <p:nvPr/>
          </p:nvSpPr>
          <p:spPr>
            <a:xfrm rot="2453015">
              <a:off x="1296059" y="2920391"/>
              <a:ext cx="29256" cy="16712"/>
            </a:xfrm>
            <a:custGeom>
              <a:avLst/>
              <a:gdLst/>
              <a:ahLst/>
              <a:cxnLst/>
              <a:rect l="l" t="t" r="r" b="b"/>
              <a:pathLst>
                <a:path w="1402" h="801" extrusionOk="0">
                  <a:moveTo>
                    <a:pt x="1401" y="0"/>
                  </a:moveTo>
                  <a:lnTo>
                    <a:pt x="1401" y="0"/>
                  </a:lnTo>
                  <a:cubicBezTo>
                    <a:pt x="1134" y="67"/>
                    <a:pt x="867" y="167"/>
                    <a:pt x="634" y="300"/>
                  </a:cubicBezTo>
                  <a:cubicBezTo>
                    <a:pt x="400" y="434"/>
                    <a:pt x="200" y="601"/>
                    <a:pt x="0" y="801"/>
                  </a:cubicBezTo>
                  <a:cubicBezTo>
                    <a:pt x="267" y="734"/>
                    <a:pt x="500" y="634"/>
                    <a:pt x="734" y="500"/>
                  </a:cubicBezTo>
                  <a:cubicBezTo>
                    <a:pt x="967" y="367"/>
                    <a:pt x="1201" y="200"/>
                    <a:pt x="14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7"/>
            <p:cNvSpPr/>
            <p:nvPr/>
          </p:nvSpPr>
          <p:spPr>
            <a:xfrm rot="2453015">
              <a:off x="1150282" y="2794188"/>
              <a:ext cx="29256" cy="16712"/>
            </a:xfrm>
            <a:custGeom>
              <a:avLst/>
              <a:gdLst/>
              <a:ahLst/>
              <a:cxnLst/>
              <a:rect l="l" t="t" r="r" b="b"/>
              <a:pathLst>
                <a:path w="1402" h="801" extrusionOk="0">
                  <a:moveTo>
                    <a:pt x="1401" y="0"/>
                  </a:moveTo>
                  <a:cubicBezTo>
                    <a:pt x="1134" y="67"/>
                    <a:pt x="867" y="167"/>
                    <a:pt x="634" y="300"/>
                  </a:cubicBezTo>
                  <a:cubicBezTo>
                    <a:pt x="400" y="434"/>
                    <a:pt x="200" y="601"/>
                    <a:pt x="0" y="801"/>
                  </a:cubicBezTo>
                  <a:cubicBezTo>
                    <a:pt x="267" y="734"/>
                    <a:pt x="501" y="634"/>
                    <a:pt x="734" y="500"/>
                  </a:cubicBezTo>
                  <a:cubicBezTo>
                    <a:pt x="968" y="367"/>
                    <a:pt x="1201" y="200"/>
                    <a:pt x="14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7"/>
            <p:cNvSpPr/>
            <p:nvPr/>
          </p:nvSpPr>
          <p:spPr>
            <a:xfrm rot="2453015">
              <a:off x="1205560" y="2877501"/>
              <a:ext cx="9766" cy="32027"/>
            </a:xfrm>
            <a:custGeom>
              <a:avLst/>
              <a:gdLst/>
              <a:ahLst/>
              <a:cxnLst/>
              <a:rect l="l" t="t" r="r" b="b"/>
              <a:pathLst>
                <a:path w="468" h="1535" extrusionOk="0">
                  <a:moveTo>
                    <a:pt x="467" y="0"/>
                  </a:moveTo>
                  <a:lnTo>
                    <a:pt x="467" y="0"/>
                  </a:lnTo>
                  <a:cubicBezTo>
                    <a:pt x="301" y="200"/>
                    <a:pt x="201" y="467"/>
                    <a:pt x="134" y="734"/>
                  </a:cubicBezTo>
                  <a:cubicBezTo>
                    <a:pt x="67" y="968"/>
                    <a:pt x="0" y="1234"/>
                    <a:pt x="0" y="1535"/>
                  </a:cubicBezTo>
                  <a:cubicBezTo>
                    <a:pt x="301" y="1068"/>
                    <a:pt x="434" y="534"/>
                    <a:pt x="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7"/>
            <p:cNvSpPr/>
            <p:nvPr/>
          </p:nvSpPr>
          <p:spPr>
            <a:xfrm rot="2453015">
              <a:off x="1252071" y="2968384"/>
              <a:ext cx="9766" cy="32048"/>
            </a:xfrm>
            <a:custGeom>
              <a:avLst/>
              <a:gdLst/>
              <a:ahLst/>
              <a:cxnLst/>
              <a:rect l="l" t="t" r="r" b="b"/>
              <a:pathLst>
                <a:path w="468" h="1536" extrusionOk="0">
                  <a:moveTo>
                    <a:pt x="468" y="1"/>
                  </a:moveTo>
                  <a:lnTo>
                    <a:pt x="468" y="1"/>
                  </a:lnTo>
                  <a:cubicBezTo>
                    <a:pt x="301" y="234"/>
                    <a:pt x="201" y="468"/>
                    <a:pt x="134" y="735"/>
                  </a:cubicBezTo>
                  <a:cubicBezTo>
                    <a:pt x="68" y="1002"/>
                    <a:pt x="1" y="1268"/>
                    <a:pt x="1" y="1535"/>
                  </a:cubicBezTo>
                  <a:cubicBezTo>
                    <a:pt x="168" y="1302"/>
                    <a:pt x="268" y="1068"/>
                    <a:pt x="335" y="801"/>
                  </a:cubicBezTo>
                  <a:cubicBezTo>
                    <a:pt x="401" y="535"/>
                    <a:pt x="435" y="268"/>
                    <a:pt x="4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7"/>
            <p:cNvSpPr/>
            <p:nvPr/>
          </p:nvSpPr>
          <p:spPr>
            <a:xfrm rot="2453015">
              <a:off x="1066113" y="2840680"/>
              <a:ext cx="284004" cy="130172"/>
            </a:xfrm>
            <a:custGeom>
              <a:avLst/>
              <a:gdLst/>
              <a:ahLst/>
              <a:cxnLst/>
              <a:rect l="l" t="t" r="r" b="b"/>
              <a:pathLst>
                <a:path w="13610" h="6239" extrusionOk="0">
                  <a:moveTo>
                    <a:pt x="2168" y="1"/>
                  </a:moveTo>
                  <a:lnTo>
                    <a:pt x="2168" y="1"/>
                  </a:lnTo>
                  <a:cubicBezTo>
                    <a:pt x="0" y="1035"/>
                    <a:pt x="534" y="2402"/>
                    <a:pt x="3069" y="3737"/>
                  </a:cubicBezTo>
                  <a:cubicBezTo>
                    <a:pt x="6038" y="5271"/>
                    <a:pt x="13610" y="6238"/>
                    <a:pt x="13610" y="6238"/>
                  </a:cubicBezTo>
                  <a:lnTo>
                    <a:pt x="13443" y="4170"/>
                  </a:lnTo>
                  <a:cubicBezTo>
                    <a:pt x="10141" y="2903"/>
                    <a:pt x="5071" y="1068"/>
                    <a:pt x="21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7"/>
            <p:cNvSpPr/>
            <p:nvPr/>
          </p:nvSpPr>
          <p:spPr>
            <a:xfrm rot="2453015">
              <a:off x="1297111" y="2876528"/>
              <a:ext cx="12207" cy="157317"/>
            </a:xfrm>
            <a:custGeom>
              <a:avLst/>
              <a:gdLst/>
              <a:ahLst/>
              <a:cxnLst/>
              <a:rect l="l" t="t" r="r" b="b"/>
              <a:pathLst>
                <a:path w="585" h="7540" extrusionOk="0">
                  <a:moveTo>
                    <a:pt x="21" y="1"/>
                  </a:moveTo>
                  <a:cubicBezTo>
                    <a:pt x="9" y="1"/>
                    <a:pt x="0" y="26"/>
                    <a:pt x="0" y="76"/>
                  </a:cubicBezTo>
                  <a:cubicBezTo>
                    <a:pt x="0" y="1176"/>
                    <a:pt x="401" y="6247"/>
                    <a:pt x="534" y="7514"/>
                  </a:cubicBezTo>
                  <a:cubicBezTo>
                    <a:pt x="517" y="7531"/>
                    <a:pt x="534" y="7539"/>
                    <a:pt x="551" y="7539"/>
                  </a:cubicBezTo>
                  <a:cubicBezTo>
                    <a:pt x="568" y="7539"/>
                    <a:pt x="584" y="7531"/>
                    <a:pt x="568" y="7514"/>
                  </a:cubicBezTo>
                  <a:cubicBezTo>
                    <a:pt x="534" y="5012"/>
                    <a:pt x="367" y="2544"/>
                    <a:pt x="67" y="76"/>
                  </a:cubicBezTo>
                  <a:cubicBezTo>
                    <a:pt x="50" y="26"/>
                    <a:pt x="34" y="1"/>
                    <a:pt x="2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7"/>
            <p:cNvSpPr/>
            <p:nvPr/>
          </p:nvSpPr>
          <p:spPr>
            <a:xfrm rot="2453015">
              <a:off x="1770256" y="2716984"/>
              <a:ext cx="189350" cy="255462"/>
            </a:xfrm>
            <a:custGeom>
              <a:avLst/>
              <a:gdLst/>
              <a:ahLst/>
              <a:cxnLst/>
              <a:rect l="l" t="t" r="r" b="b"/>
              <a:pathLst>
                <a:path w="9074" h="12244" extrusionOk="0">
                  <a:moveTo>
                    <a:pt x="5576" y="1"/>
                  </a:moveTo>
                  <a:cubicBezTo>
                    <a:pt x="4604" y="1"/>
                    <a:pt x="4604" y="1669"/>
                    <a:pt x="4604" y="1669"/>
                  </a:cubicBezTo>
                  <a:cubicBezTo>
                    <a:pt x="4604" y="1669"/>
                    <a:pt x="4212" y="134"/>
                    <a:pt x="3202" y="134"/>
                  </a:cubicBezTo>
                  <a:cubicBezTo>
                    <a:pt x="3191" y="134"/>
                    <a:pt x="3181" y="134"/>
                    <a:pt x="3170" y="134"/>
                  </a:cubicBezTo>
                  <a:cubicBezTo>
                    <a:pt x="2169" y="168"/>
                    <a:pt x="2469" y="1869"/>
                    <a:pt x="2469" y="1869"/>
                  </a:cubicBezTo>
                  <a:cubicBezTo>
                    <a:pt x="2469" y="1869"/>
                    <a:pt x="2206" y="709"/>
                    <a:pt x="1585" y="709"/>
                  </a:cubicBezTo>
                  <a:cubicBezTo>
                    <a:pt x="1507" y="709"/>
                    <a:pt x="1424" y="727"/>
                    <a:pt x="1335" y="768"/>
                  </a:cubicBezTo>
                  <a:cubicBezTo>
                    <a:pt x="368" y="1235"/>
                    <a:pt x="1268" y="3837"/>
                    <a:pt x="1135" y="5238"/>
                  </a:cubicBezTo>
                  <a:cubicBezTo>
                    <a:pt x="1102" y="5538"/>
                    <a:pt x="1" y="11643"/>
                    <a:pt x="1" y="11643"/>
                  </a:cubicBezTo>
                  <a:lnTo>
                    <a:pt x="7573" y="12243"/>
                  </a:lnTo>
                  <a:cubicBezTo>
                    <a:pt x="7873" y="11343"/>
                    <a:pt x="9007" y="7006"/>
                    <a:pt x="9041" y="5738"/>
                  </a:cubicBezTo>
                  <a:cubicBezTo>
                    <a:pt x="9074" y="4438"/>
                    <a:pt x="8907" y="768"/>
                    <a:pt x="7940" y="635"/>
                  </a:cubicBezTo>
                  <a:cubicBezTo>
                    <a:pt x="7897" y="630"/>
                    <a:pt x="7855" y="628"/>
                    <a:pt x="7815" y="628"/>
                  </a:cubicBezTo>
                  <a:cubicBezTo>
                    <a:pt x="6967" y="628"/>
                    <a:pt x="6906" y="1602"/>
                    <a:pt x="6906" y="1602"/>
                  </a:cubicBezTo>
                  <a:cubicBezTo>
                    <a:pt x="6906" y="1602"/>
                    <a:pt x="6606" y="68"/>
                    <a:pt x="5605" y="1"/>
                  </a:cubicBezTo>
                  <a:cubicBezTo>
                    <a:pt x="5595" y="1"/>
                    <a:pt x="5585" y="1"/>
                    <a:pt x="5576" y="1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7"/>
            <p:cNvSpPr/>
            <p:nvPr/>
          </p:nvSpPr>
          <p:spPr>
            <a:xfrm rot="2453015">
              <a:off x="1856495" y="2739612"/>
              <a:ext cx="23392" cy="103174"/>
            </a:xfrm>
            <a:custGeom>
              <a:avLst/>
              <a:gdLst/>
              <a:ahLst/>
              <a:cxnLst/>
              <a:rect l="l" t="t" r="r" b="b"/>
              <a:pathLst>
                <a:path w="1121" h="4945" extrusionOk="0">
                  <a:moveTo>
                    <a:pt x="58" y="0"/>
                  </a:moveTo>
                  <a:cubicBezTo>
                    <a:pt x="26" y="0"/>
                    <a:pt x="1" y="36"/>
                    <a:pt x="20" y="94"/>
                  </a:cubicBezTo>
                  <a:cubicBezTo>
                    <a:pt x="687" y="1996"/>
                    <a:pt x="654" y="2963"/>
                    <a:pt x="220" y="4898"/>
                  </a:cubicBezTo>
                  <a:cubicBezTo>
                    <a:pt x="220" y="4921"/>
                    <a:pt x="237" y="4945"/>
                    <a:pt x="258" y="4945"/>
                  </a:cubicBezTo>
                  <a:cubicBezTo>
                    <a:pt x="267" y="4945"/>
                    <a:pt x="277" y="4941"/>
                    <a:pt x="287" y="4931"/>
                  </a:cubicBezTo>
                  <a:cubicBezTo>
                    <a:pt x="887" y="3063"/>
                    <a:pt x="1121" y="1862"/>
                    <a:pt x="120" y="61"/>
                  </a:cubicBezTo>
                  <a:cubicBezTo>
                    <a:pt x="106" y="19"/>
                    <a:pt x="80" y="0"/>
                    <a:pt x="5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7"/>
            <p:cNvSpPr/>
            <p:nvPr/>
          </p:nvSpPr>
          <p:spPr>
            <a:xfrm rot="2453015">
              <a:off x="1891122" y="2763688"/>
              <a:ext cx="19198" cy="109663"/>
            </a:xfrm>
            <a:custGeom>
              <a:avLst/>
              <a:gdLst/>
              <a:ahLst/>
              <a:cxnLst/>
              <a:rect l="l" t="t" r="r" b="b"/>
              <a:pathLst>
                <a:path w="920" h="5256" extrusionOk="0">
                  <a:moveTo>
                    <a:pt x="52" y="0"/>
                  </a:moveTo>
                  <a:cubicBezTo>
                    <a:pt x="22" y="0"/>
                    <a:pt x="0" y="25"/>
                    <a:pt x="19" y="80"/>
                  </a:cubicBezTo>
                  <a:cubicBezTo>
                    <a:pt x="552" y="2115"/>
                    <a:pt x="519" y="3149"/>
                    <a:pt x="186" y="5217"/>
                  </a:cubicBezTo>
                  <a:cubicBezTo>
                    <a:pt x="186" y="5236"/>
                    <a:pt x="197" y="5256"/>
                    <a:pt x="212" y="5256"/>
                  </a:cubicBezTo>
                  <a:cubicBezTo>
                    <a:pt x="224" y="5256"/>
                    <a:pt x="238" y="5245"/>
                    <a:pt x="252" y="5217"/>
                  </a:cubicBezTo>
                  <a:cubicBezTo>
                    <a:pt x="719" y="3216"/>
                    <a:pt x="919" y="2048"/>
                    <a:pt x="119" y="47"/>
                  </a:cubicBezTo>
                  <a:cubicBezTo>
                    <a:pt x="104" y="17"/>
                    <a:pt x="75" y="0"/>
                    <a:pt x="5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7"/>
            <p:cNvSpPr/>
            <p:nvPr/>
          </p:nvSpPr>
          <p:spPr>
            <a:xfrm rot="2453015">
              <a:off x="1922641" y="2795533"/>
              <a:ext cx="18113" cy="110038"/>
            </a:xfrm>
            <a:custGeom>
              <a:avLst/>
              <a:gdLst/>
              <a:ahLst/>
              <a:cxnLst/>
              <a:rect l="l" t="t" r="r" b="b"/>
              <a:pathLst>
                <a:path w="868" h="5274" extrusionOk="0">
                  <a:moveTo>
                    <a:pt x="197" y="0"/>
                  </a:moveTo>
                  <a:cubicBezTo>
                    <a:pt x="184" y="0"/>
                    <a:pt x="184" y="34"/>
                    <a:pt x="201" y="100"/>
                  </a:cubicBezTo>
                  <a:cubicBezTo>
                    <a:pt x="568" y="2102"/>
                    <a:pt x="568" y="3236"/>
                    <a:pt x="1" y="5204"/>
                  </a:cubicBezTo>
                  <a:cubicBezTo>
                    <a:pt x="1" y="5245"/>
                    <a:pt x="26" y="5274"/>
                    <a:pt x="46" y="5274"/>
                  </a:cubicBezTo>
                  <a:cubicBezTo>
                    <a:pt x="58" y="5274"/>
                    <a:pt x="67" y="5263"/>
                    <a:pt x="67" y="5237"/>
                  </a:cubicBezTo>
                  <a:cubicBezTo>
                    <a:pt x="801" y="3603"/>
                    <a:pt x="868" y="1768"/>
                    <a:pt x="267" y="100"/>
                  </a:cubicBezTo>
                  <a:cubicBezTo>
                    <a:pt x="234" y="34"/>
                    <a:pt x="209" y="0"/>
                    <a:pt x="19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7"/>
            <p:cNvSpPr/>
            <p:nvPr/>
          </p:nvSpPr>
          <p:spPr>
            <a:xfrm rot="2453015">
              <a:off x="1720081" y="2742874"/>
              <a:ext cx="122637" cy="181999"/>
            </a:xfrm>
            <a:custGeom>
              <a:avLst/>
              <a:gdLst/>
              <a:ahLst/>
              <a:cxnLst/>
              <a:rect l="l" t="t" r="r" b="b"/>
              <a:pathLst>
                <a:path w="5877" h="8723" extrusionOk="0">
                  <a:moveTo>
                    <a:pt x="2472" y="1"/>
                  </a:moveTo>
                  <a:cubicBezTo>
                    <a:pt x="1526" y="1"/>
                    <a:pt x="1" y="3991"/>
                    <a:pt x="1" y="5086"/>
                  </a:cubicBezTo>
                  <a:cubicBezTo>
                    <a:pt x="68" y="6287"/>
                    <a:pt x="234" y="7521"/>
                    <a:pt x="501" y="8689"/>
                  </a:cubicBezTo>
                  <a:cubicBezTo>
                    <a:pt x="501" y="8689"/>
                    <a:pt x="953" y="8722"/>
                    <a:pt x="1593" y="8722"/>
                  </a:cubicBezTo>
                  <a:cubicBezTo>
                    <a:pt x="3166" y="8722"/>
                    <a:pt x="5876" y="8520"/>
                    <a:pt x="5805" y="7121"/>
                  </a:cubicBezTo>
                  <a:cubicBezTo>
                    <a:pt x="5738" y="5153"/>
                    <a:pt x="2936" y="4286"/>
                    <a:pt x="2936" y="4286"/>
                  </a:cubicBezTo>
                  <a:cubicBezTo>
                    <a:pt x="3337" y="3018"/>
                    <a:pt x="3770" y="383"/>
                    <a:pt x="2569" y="16"/>
                  </a:cubicBezTo>
                  <a:cubicBezTo>
                    <a:pt x="2538" y="6"/>
                    <a:pt x="2505" y="1"/>
                    <a:pt x="2472" y="1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7"/>
            <p:cNvSpPr/>
            <p:nvPr/>
          </p:nvSpPr>
          <p:spPr>
            <a:xfrm rot="2453015">
              <a:off x="1781089" y="2770346"/>
              <a:ext cx="64772" cy="143212"/>
            </a:xfrm>
            <a:custGeom>
              <a:avLst/>
              <a:gdLst/>
              <a:ahLst/>
              <a:cxnLst/>
              <a:rect l="l" t="t" r="r" b="b"/>
              <a:pathLst>
                <a:path w="3104" h="6864" extrusionOk="0">
                  <a:moveTo>
                    <a:pt x="68" y="0"/>
                  </a:moveTo>
                  <a:cubicBezTo>
                    <a:pt x="902" y="1134"/>
                    <a:pt x="301" y="2769"/>
                    <a:pt x="1" y="4003"/>
                  </a:cubicBezTo>
                  <a:cubicBezTo>
                    <a:pt x="1" y="4103"/>
                    <a:pt x="68" y="4170"/>
                    <a:pt x="134" y="4170"/>
                  </a:cubicBezTo>
                  <a:cubicBezTo>
                    <a:pt x="1268" y="4603"/>
                    <a:pt x="2770" y="5571"/>
                    <a:pt x="3070" y="6838"/>
                  </a:cubicBezTo>
                  <a:cubicBezTo>
                    <a:pt x="3070" y="6855"/>
                    <a:pt x="3078" y="6863"/>
                    <a:pt x="3086" y="6863"/>
                  </a:cubicBezTo>
                  <a:cubicBezTo>
                    <a:pt x="3095" y="6863"/>
                    <a:pt x="3103" y="6855"/>
                    <a:pt x="3103" y="6838"/>
                  </a:cubicBezTo>
                  <a:cubicBezTo>
                    <a:pt x="2970" y="5437"/>
                    <a:pt x="1602" y="4370"/>
                    <a:pt x="301" y="3970"/>
                  </a:cubicBezTo>
                  <a:cubicBezTo>
                    <a:pt x="635" y="2702"/>
                    <a:pt x="1168" y="1034"/>
                    <a:pt x="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7"/>
            <p:cNvSpPr/>
            <p:nvPr/>
          </p:nvSpPr>
          <p:spPr>
            <a:xfrm rot="2453015">
              <a:off x="834536" y="2791644"/>
              <a:ext cx="493532" cy="560582"/>
            </a:xfrm>
            <a:custGeom>
              <a:avLst/>
              <a:gdLst/>
              <a:ahLst/>
              <a:cxnLst/>
              <a:rect l="l" t="t" r="r" b="b"/>
              <a:pathLst>
                <a:path w="23651" h="26868" extrusionOk="0">
                  <a:moveTo>
                    <a:pt x="5431" y="1"/>
                  </a:moveTo>
                  <a:cubicBezTo>
                    <a:pt x="5365" y="1"/>
                    <a:pt x="5311" y="6"/>
                    <a:pt x="5271" y="15"/>
                  </a:cubicBezTo>
                  <a:cubicBezTo>
                    <a:pt x="3669" y="416"/>
                    <a:pt x="1835" y="1683"/>
                    <a:pt x="1635" y="3017"/>
                  </a:cubicBezTo>
                  <a:cubicBezTo>
                    <a:pt x="0" y="13692"/>
                    <a:pt x="7038" y="26868"/>
                    <a:pt x="7038" y="26868"/>
                  </a:cubicBezTo>
                  <a:cubicBezTo>
                    <a:pt x="7572" y="26768"/>
                    <a:pt x="15578" y="24566"/>
                    <a:pt x="19314" y="21064"/>
                  </a:cubicBezTo>
                  <a:cubicBezTo>
                    <a:pt x="19581" y="20830"/>
                    <a:pt x="19814" y="20597"/>
                    <a:pt x="20048" y="20330"/>
                  </a:cubicBezTo>
                  <a:cubicBezTo>
                    <a:pt x="23584" y="16294"/>
                    <a:pt x="23550" y="14926"/>
                    <a:pt x="23584" y="13925"/>
                  </a:cubicBezTo>
                  <a:cubicBezTo>
                    <a:pt x="23650" y="12891"/>
                    <a:pt x="13009" y="3818"/>
                    <a:pt x="10975" y="2250"/>
                  </a:cubicBezTo>
                  <a:cubicBezTo>
                    <a:pt x="9117" y="795"/>
                    <a:pt x="6283" y="1"/>
                    <a:pt x="5431" y="1"/>
                  </a:cubicBezTo>
                  <a:close/>
                </a:path>
              </a:pathLst>
            </a:custGeom>
            <a:solidFill>
              <a:srgbClr val="F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7"/>
            <p:cNvSpPr/>
            <p:nvPr/>
          </p:nvSpPr>
          <p:spPr>
            <a:xfrm rot="2453015">
              <a:off x="1106608" y="2899442"/>
              <a:ext cx="26481" cy="20906"/>
            </a:xfrm>
            <a:custGeom>
              <a:avLst/>
              <a:gdLst/>
              <a:ahLst/>
              <a:cxnLst/>
              <a:rect l="l" t="t" r="r" b="b"/>
              <a:pathLst>
                <a:path w="1269" h="1002" extrusionOk="0">
                  <a:moveTo>
                    <a:pt x="0" y="1"/>
                  </a:moveTo>
                  <a:lnTo>
                    <a:pt x="0" y="1"/>
                  </a:lnTo>
                  <a:cubicBezTo>
                    <a:pt x="167" y="234"/>
                    <a:pt x="334" y="434"/>
                    <a:pt x="568" y="601"/>
                  </a:cubicBezTo>
                  <a:cubicBezTo>
                    <a:pt x="768" y="768"/>
                    <a:pt x="1001" y="901"/>
                    <a:pt x="1268" y="1002"/>
                  </a:cubicBezTo>
                  <a:cubicBezTo>
                    <a:pt x="1101" y="801"/>
                    <a:pt x="901" y="601"/>
                    <a:pt x="701" y="434"/>
                  </a:cubicBezTo>
                  <a:cubicBezTo>
                    <a:pt x="467" y="268"/>
                    <a:pt x="234" y="134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7"/>
            <p:cNvSpPr/>
            <p:nvPr/>
          </p:nvSpPr>
          <p:spPr>
            <a:xfrm rot="2453015">
              <a:off x="1113594" y="3111389"/>
              <a:ext cx="25771" cy="20906"/>
            </a:xfrm>
            <a:custGeom>
              <a:avLst/>
              <a:gdLst/>
              <a:ahLst/>
              <a:cxnLst/>
              <a:rect l="l" t="t" r="r" b="b"/>
              <a:pathLst>
                <a:path w="1235" h="1002" extrusionOk="0">
                  <a:moveTo>
                    <a:pt x="0" y="1"/>
                  </a:moveTo>
                  <a:lnTo>
                    <a:pt x="0" y="1"/>
                  </a:lnTo>
                  <a:cubicBezTo>
                    <a:pt x="134" y="201"/>
                    <a:pt x="334" y="401"/>
                    <a:pt x="567" y="568"/>
                  </a:cubicBezTo>
                  <a:cubicBezTo>
                    <a:pt x="768" y="735"/>
                    <a:pt x="1001" y="868"/>
                    <a:pt x="1235" y="1002"/>
                  </a:cubicBezTo>
                  <a:cubicBezTo>
                    <a:pt x="934" y="568"/>
                    <a:pt x="501" y="20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7"/>
            <p:cNvSpPr/>
            <p:nvPr/>
          </p:nvSpPr>
          <p:spPr>
            <a:xfrm rot="2453015">
              <a:off x="954646" y="3021665"/>
              <a:ext cx="25771" cy="20906"/>
            </a:xfrm>
            <a:custGeom>
              <a:avLst/>
              <a:gdLst/>
              <a:ahLst/>
              <a:cxnLst/>
              <a:rect l="l" t="t" r="r" b="b"/>
              <a:pathLst>
                <a:path w="1235" h="1002" extrusionOk="0">
                  <a:moveTo>
                    <a:pt x="1" y="0"/>
                  </a:moveTo>
                  <a:lnTo>
                    <a:pt x="1" y="0"/>
                  </a:lnTo>
                  <a:cubicBezTo>
                    <a:pt x="134" y="201"/>
                    <a:pt x="334" y="401"/>
                    <a:pt x="568" y="567"/>
                  </a:cubicBezTo>
                  <a:cubicBezTo>
                    <a:pt x="768" y="734"/>
                    <a:pt x="1001" y="868"/>
                    <a:pt x="1235" y="1001"/>
                  </a:cubicBezTo>
                  <a:cubicBezTo>
                    <a:pt x="1101" y="768"/>
                    <a:pt x="901" y="567"/>
                    <a:pt x="668" y="401"/>
                  </a:cubicBezTo>
                  <a:cubicBezTo>
                    <a:pt x="468" y="234"/>
                    <a:pt x="234" y="10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7"/>
            <p:cNvSpPr/>
            <p:nvPr/>
          </p:nvSpPr>
          <p:spPr>
            <a:xfrm rot="2453015">
              <a:off x="1222223" y="3064610"/>
              <a:ext cx="25792" cy="20885"/>
            </a:xfrm>
            <a:custGeom>
              <a:avLst/>
              <a:gdLst/>
              <a:ahLst/>
              <a:cxnLst/>
              <a:rect l="l" t="t" r="r" b="b"/>
              <a:pathLst>
                <a:path w="1236" h="1001" extrusionOk="0">
                  <a:moveTo>
                    <a:pt x="1" y="0"/>
                  </a:moveTo>
                  <a:cubicBezTo>
                    <a:pt x="134" y="200"/>
                    <a:pt x="334" y="400"/>
                    <a:pt x="568" y="567"/>
                  </a:cubicBezTo>
                  <a:cubicBezTo>
                    <a:pt x="768" y="734"/>
                    <a:pt x="1002" y="901"/>
                    <a:pt x="1235" y="1001"/>
                  </a:cubicBezTo>
                  <a:cubicBezTo>
                    <a:pt x="1068" y="767"/>
                    <a:pt x="901" y="567"/>
                    <a:pt x="668" y="400"/>
                  </a:cubicBezTo>
                  <a:cubicBezTo>
                    <a:pt x="468" y="234"/>
                    <a:pt x="234" y="10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7"/>
            <p:cNvSpPr/>
            <p:nvPr/>
          </p:nvSpPr>
          <p:spPr>
            <a:xfrm rot="2453015">
              <a:off x="1042246" y="2949623"/>
              <a:ext cx="20220" cy="26477"/>
            </a:xfrm>
            <a:custGeom>
              <a:avLst/>
              <a:gdLst/>
              <a:ahLst/>
              <a:cxnLst/>
              <a:rect l="l" t="t" r="r" b="b"/>
              <a:pathLst>
                <a:path w="969" h="1269" extrusionOk="0">
                  <a:moveTo>
                    <a:pt x="968" y="1"/>
                  </a:moveTo>
                  <a:lnTo>
                    <a:pt x="968" y="1"/>
                  </a:lnTo>
                  <a:cubicBezTo>
                    <a:pt x="768" y="167"/>
                    <a:pt x="568" y="368"/>
                    <a:pt x="401" y="568"/>
                  </a:cubicBezTo>
                  <a:cubicBezTo>
                    <a:pt x="234" y="768"/>
                    <a:pt x="101" y="1001"/>
                    <a:pt x="1" y="1268"/>
                  </a:cubicBezTo>
                  <a:cubicBezTo>
                    <a:pt x="201" y="1101"/>
                    <a:pt x="401" y="901"/>
                    <a:pt x="568" y="701"/>
                  </a:cubicBezTo>
                  <a:cubicBezTo>
                    <a:pt x="735" y="501"/>
                    <a:pt x="868" y="267"/>
                    <a:pt x="9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7"/>
            <p:cNvSpPr/>
            <p:nvPr/>
          </p:nvSpPr>
          <p:spPr>
            <a:xfrm rot="2453015">
              <a:off x="953849" y="3118149"/>
              <a:ext cx="20909" cy="25767"/>
            </a:xfrm>
            <a:custGeom>
              <a:avLst/>
              <a:gdLst/>
              <a:ahLst/>
              <a:cxnLst/>
              <a:rect l="l" t="t" r="r" b="b"/>
              <a:pathLst>
                <a:path w="1002" h="1235" extrusionOk="0">
                  <a:moveTo>
                    <a:pt x="1002" y="1"/>
                  </a:moveTo>
                  <a:lnTo>
                    <a:pt x="1002" y="1"/>
                  </a:lnTo>
                  <a:cubicBezTo>
                    <a:pt x="568" y="301"/>
                    <a:pt x="201" y="735"/>
                    <a:pt x="1" y="1235"/>
                  </a:cubicBezTo>
                  <a:cubicBezTo>
                    <a:pt x="201" y="1068"/>
                    <a:pt x="401" y="901"/>
                    <a:pt x="568" y="668"/>
                  </a:cubicBezTo>
                  <a:cubicBezTo>
                    <a:pt x="735" y="468"/>
                    <a:pt x="868" y="234"/>
                    <a:pt x="10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7"/>
            <p:cNvSpPr/>
            <p:nvPr/>
          </p:nvSpPr>
          <p:spPr>
            <a:xfrm rot="2453015">
              <a:off x="1153144" y="3199558"/>
              <a:ext cx="20909" cy="25767"/>
            </a:xfrm>
            <a:custGeom>
              <a:avLst/>
              <a:gdLst/>
              <a:ahLst/>
              <a:cxnLst/>
              <a:rect l="l" t="t" r="r" b="b"/>
              <a:pathLst>
                <a:path w="1002" h="1235" extrusionOk="0">
                  <a:moveTo>
                    <a:pt x="1001" y="0"/>
                  </a:moveTo>
                  <a:lnTo>
                    <a:pt x="1001" y="0"/>
                  </a:lnTo>
                  <a:cubicBezTo>
                    <a:pt x="768" y="134"/>
                    <a:pt x="568" y="334"/>
                    <a:pt x="401" y="567"/>
                  </a:cubicBezTo>
                  <a:cubicBezTo>
                    <a:pt x="234" y="767"/>
                    <a:pt x="101" y="1001"/>
                    <a:pt x="0" y="1234"/>
                  </a:cubicBezTo>
                  <a:cubicBezTo>
                    <a:pt x="434" y="934"/>
                    <a:pt x="768" y="501"/>
                    <a:pt x="10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7"/>
            <p:cNvSpPr/>
            <p:nvPr/>
          </p:nvSpPr>
          <p:spPr>
            <a:xfrm rot="2453015">
              <a:off x="942952" y="3216539"/>
              <a:ext cx="20909" cy="26456"/>
            </a:xfrm>
            <a:custGeom>
              <a:avLst/>
              <a:gdLst/>
              <a:ahLst/>
              <a:cxnLst/>
              <a:rect l="l" t="t" r="r" b="b"/>
              <a:pathLst>
                <a:path w="1002" h="1268" extrusionOk="0">
                  <a:moveTo>
                    <a:pt x="1001" y="0"/>
                  </a:moveTo>
                  <a:cubicBezTo>
                    <a:pt x="801" y="167"/>
                    <a:pt x="601" y="367"/>
                    <a:pt x="434" y="568"/>
                  </a:cubicBezTo>
                  <a:cubicBezTo>
                    <a:pt x="268" y="768"/>
                    <a:pt x="101" y="1001"/>
                    <a:pt x="1" y="1268"/>
                  </a:cubicBezTo>
                  <a:cubicBezTo>
                    <a:pt x="234" y="1101"/>
                    <a:pt x="434" y="901"/>
                    <a:pt x="601" y="701"/>
                  </a:cubicBezTo>
                  <a:cubicBezTo>
                    <a:pt x="768" y="501"/>
                    <a:pt x="901" y="267"/>
                    <a:pt x="10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7"/>
            <p:cNvSpPr/>
            <p:nvPr/>
          </p:nvSpPr>
          <p:spPr>
            <a:xfrm rot="2453015">
              <a:off x="1096472" y="2775802"/>
              <a:ext cx="20888" cy="25788"/>
            </a:xfrm>
            <a:custGeom>
              <a:avLst/>
              <a:gdLst/>
              <a:ahLst/>
              <a:cxnLst/>
              <a:rect l="l" t="t" r="r" b="b"/>
              <a:pathLst>
                <a:path w="1001" h="1236" extrusionOk="0">
                  <a:moveTo>
                    <a:pt x="1001" y="1"/>
                  </a:moveTo>
                  <a:lnTo>
                    <a:pt x="1001" y="1"/>
                  </a:lnTo>
                  <a:cubicBezTo>
                    <a:pt x="567" y="334"/>
                    <a:pt x="200" y="768"/>
                    <a:pt x="0" y="1235"/>
                  </a:cubicBezTo>
                  <a:cubicBezTo>
                    <a:pt x="200" y="1102"/>
                    <a:pt x="400" y="902"/>
                    <a:pt x="567" y="701"/>
                  </a:cubicBezTo>
                  <a:cubicBezTo>
                    <a:pt x="734" y="468"/>
                    <a:pt x="867" y="234"/>
                    <a:pt x="10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7"/>
            <p:cNvSpPr/>
            <p:nvPr/>
          </p:nvSpPr>
          <p:spPr>
            <a:xfrm rot="2453015">
              <a:off x="1030762" y="2829407"/>
              <a:ext cx="5592" cy="32736"/>
            </a:xfrm>
            <a:custGeom>
              <a:avLst/>
              <a:gdLst/>
              <a:ahLst/>
              <a:cxnLst/>
              <a:rect l="l" t="t" r="r" b="b"/>
              <a:pathLst>
                <a:path w="268" h="1569" extrusionOk="0">
                  <a:moveTo>
                    <a:pt x="34" y="1"/>
                  </a:moveTo>
                  <a:cubicBezTo>
                    <a:pt x="1" y="268"/>
                    <a:pt x="1" y="535"/>
                    <a:pt x="34" y="801"/>
                  </a:cubicBezTo>
                  <a:cubicBezTo>
                    <a:pt x="68" y="1068"/>
                    <a:pt x="134" y="1335"/>
                    <a:pt x="234" y="1569"/>
                  </a:cubicBezTo>
                  <a:cubicBezTo>
                    <a:pt x="268" y="1302"/>
                    <a:pt x="268" y="1035"/>
                    <a:pt x="234" y="768"/>
                  </a:cubicBezTo>
                  <a:cubicBezTo>
                    <a:pt x="201" y="501"/>
                    <a:pt x="134" y="234"/>
                    <a:pt x="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7"/>
            <p:cNvSpPr/>
            <p:nvPr/>
          </p:nvSpPr>
          <p:spPr>
            <a:xfrm rot="2453015">
              <a:off x="890544" y="3036783"/>
              <a:ext cx="5592" cy="33425"/>
            </a:xfrm>
            <a:custGeom>
              <a:avLst/>
              <a:gdLst/>
              <a:ahLst/>
              <a:cxnLst/>
              <a:rect l="l" t="t" r="r" b="b"/>
              <a:pathLst>
                <a:path w="268" h="1602" extrusionOk="0">
                  <a:moveTo>
                    <a:pt x="34" y="0"/>
                  </a:moveTo>
                  <a:cubicBezTo>
                    <a:pt x="0" y="267"/>
                    <a:pt x="0" y="534"/>
                    <a:pt x="34" y="834"/>
                  </a:cubicBezTo>
                  <a:cubicBezTo>
                    <a:pt x="67" y="1101"/>
                    <a:pt x="134" y="1335"/>
                    <a:pt x="234" y="1602"/>
                  </a:cubicBezTo>
                  <a:cubicBezTo>
                    <a:pt x="267" y="1335"/>
                    <a:pt x="267" y="1068"/>
                    <a:pt x="234" y="801"/>
                  </a:cubicBezTo>
                  <a:cubicBezTo>
                    <a:pt x="200" y="534"/>
                    <a:pt x="134" y="267"/>
                    <a:pt x="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7"/>
            <p:cNvSpPr/>
            <p:nvPr/>
          </p:nvSpPr>
          <p:spPr>
            <a:xfrm rot="2453015">
              <a:off x="1166328" y="3003349"/>
              <a:ext cx="6302" cy="33425"/>
            </a:xfrm>
            <a:custGeom>
              <a:avLst/>
              <a:gdLst/>
              <a:ahLst/>
              <a:cxnLst/>
              <a:rect l="l" t="t" r="r" b="b"/>
              <a:pathLst>
                <a:path w="302" h="1602" extrusionOk="0">
                  <a:moveTo>
                    <a:pt x="68" y="1"/>
                  </a:moveTo>
                  <a:cubicBezTo>
                    <a:pt x="1" y="268"/>
                    <a:pt x="1" y="534"/>
                    <a:pt x="68" y="801"/>
                  </a:cubicBezTo>
                  <a:cubicBezTo>
                    <a:pt x="68" y="1068"/>
                    <a:pt x="134" y="1335"/>
                    <a:pt x="268" y="1602"/>
                  </a:cubicBezTo>
                  <a:cubicBezTo>
                    <a:pt x="301" y="1335"/>
                    <a:pt x="301" y="1068"/>
                    <a:pt x="268" y="801"/>
                  </a:cubicBezTo>
                  <a:cubicBezTo>
                    <a:pt x="234" y="534"/>
                    <a:pt x="168" y="268"/>
                    <a:pt x="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7"/>
            <p:cNvSpPr/>
            <p:nvPr/>
          </p:nvSpPr>
          <p:spPr>
            <a:xfrm rot="2453015">
              <a:off x="1035772" y="3166070"/>
              <a:ext cx="5592" cy="32736"/>
            </a:xfrm>
            <a:custGeom>
              <a:avLst/>
              <a:gdLst/>
              <a:ahLst/>
              <a:cxnLst/>
              <a:rect l="l" t="t" r="r" b="b"/>
              <a:pathLst>
                <a:path w="268" h="1569" extrusionOk="0">
                  <a:moveTo>
                    <a:pt x="34" y="1"/>
                  </a:moveTo>
                  <a:cubicBezTo>
                    <a:pt x="1" y="268"/>
                    <a:pt x="1" y="535"/>
                    <a:pt x="34" y="801"/>
                  </a:cubicBezTo>
                  <a:cubicBezTo>
                    <a:pt x="68" y="1068"/>
                    <a:pt x="134" y="1335"/>
                    <a:pt x="234" y="1569"/>
                  </a:cubicBezTo>
                  <a:cubicBezTo>
                    <a:pt x="268" y="1302"/>
                    <a:pt x="268" y="1035"/>
                    <a:pt x="234" y="768"/>
                  </a:cubicBezTo>
                  <a:cubicBezTo>
                    <a:pt x="201" y="501"/>
                    <a:pt x="134" y="234"/>
                    <a:pt x="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7"/>
            <p:cNvSpPr/>
            <p:nvPr/>
          </p:nvSpPr>
          <p:spPr>
            <a:xfrm rot="2453015">
              <a:off x="1180711" y="2838316"/>
              <a:ext cx="6991" cy="32736"/>
            </a:xfrm>
            <a:custGeom>
              <a:avLst/>
              <a:gdLst/>
              <a:ahLst/>
              <a:cxnLst/>
              <a:rect l="l" t="t" r="r" b="b"/>
              <a:pathLst>
                <a:path w="335" h="1569" extrusionOk="0">
                  <a:moveTo>
                    <a:pt x="68" y="1"/>
                  </a:moveTo>
                  <a:cubicBezTo>
                    <a:pt x="1" y="534"/>
                    <a:pt x="68" y="1068"/>
                    <a:pt x="268" y="1569"/>
                  </a:cubicBezTo>
                  <a:cubicBezTo>
                    <a:pt x="334" y="1035"/>
                    <a:pt x="268" y="501"/>
                    <a:pt x="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7"/>
            <p:cNvSpPr/>
            <p:nvPr/>
          </p:nvSpPr>
          <p:spPr>
            <a:xfrm rot="2453015">
              <a:off x="1201661" y="2951778"/>
              <a:ext cx="32741" cy="5237"/>
            </a:xfrm>
            <a:custGeom>
              <a:avLst/>
              <a:gdLst/>
              <a:ahLst/>
              <a:cxnLst/>
              <a:rect l="l" t="t" r="r" b="b"/>
              <a:pathLst>
                <a:path w="1569" h="251" extrusionOk="0">
                  <a:moveTo>
                    <a:pt x="1168" y="0"/>
                  </a:moveTo>
                  <a:cubicBezTo>
                    <a:pt x="1035" y="0"/>
                    <a:pt x="902" y="9"/>
                    <a:pt x="768" y="25"/>
                  </a:cubicBezTo>
                  <a:cubicBezTo>
                    <a:pt x="501" y="59"/>
                    <a:pt x="234" y="125"/>
                    <a:pt x="1" y="226"/>
                  </a:cubicBezTo>
                  <a:cubicBezTo>
                    <a:pt x="134" y="242"/>
                    <a:pt x="268" y="251"/>
                    <a:pt x="401" y="251"/>
                  </a:cubicBezTo>
                  <a:cubicBezTo>
                    <a:pt x="535" y="251"/>
                    <a:pt x="668" y="242"/>
                    <a:pt x="801" y="226"/>
                  </a:cubicBezTo>
                  <a:cubicBezTo>
                    <a:pt x="1068" y="192"/>
                    <a:pt x="1335" y="125"/>
                    <a:pt x="1569" y="25"/>
                  </a:cubicBezTo>
                  <a:cubicBezTo>
                    <a:pt x="1435" y="9"/>
                    <a:pt x="1302" y="0"/>
                    <a:pt x="11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7"/>
            <p:cNvSpPr/>
            <p:nvPr/>
          </p:nvSpPr>
          <p:spPr>
            <a:xfrm rot="2453015">
              <a:off x="858036" y="3162738"/>
              <a:ext cx="33429" cy="5237"/>
            </a:xfrm>
            <a:custGeom>
              <a:avLst/>
              <a:gdLst/>
              <a:ahLst/>
              <a:cxnLst/>
              <a:rect l="l" t="t" r="r" b="b"/>
              <a:pathLst>
                <a:path w="1602" h="251" extrusionOk="0">
                  <a:moveTo>
                    <a:pt x="1201" y="1"/>
                  </a:moveTo>
                  <a:cubicBezTo>
                    <a:pt x="1068" y="1"/>
                    <a:pt x="934" y="9"/>
                    <a:pt x="801" y="26"/>
                  </a:cubicBezTo>
                  <a:cubicBezTo>
                    <a:pt x="534" y="59"/>
                    <a:pt x="267" y="126"/>
                    <a:pt x="0" y="226"/>
                  </a:cubicBezTo>
                  <a:cubicBezTo>
                    <a:pt x="134" y="242"/>
                    <a:pt x="276" y="251"/>
                    <a:pt x="417" y="251"/>
                  </a:cubicBezTo>
                  <a:cubicBezTo>
                    <a:pt x="559" y="251"/>
                    <a:pt x="701" y="242"/>
                    <a:pt x="834" y="226"/>
                  </a:cubicBezTo>
                  <a:cubicBezTo>
                    <a:pt x="1101" y="192"/>
                    <a:pt x="1368" y="126"/>
                    <a:pt x="1602" y="26"/>
                  </a:cubicBezTo>
                  <a:cubicBezTo>
                    <a:pt x="1468" y="9"/>
                    <a:pt x="1335" y="1"/>
                    <a:pt x="1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7"/>
            <p:cNvSpPr/>
            <p:nvPr/>
          </p:nvSpPr>
          <p:spPr>
            <a:xfrm rot="2453015">
              <a:off x="1219065" y="3150638"/>
              <a:ext cx="33429" cy="5759"/>
            </a:xfrm>
            <a:custGeom>
              <a:avLst/>
              <a:gdLst/>
              <a:ahLst/>
              <a:cxnLst/>
              <a:rect l="l" t="t" r="r" b="b"/>
              <a:pathLst>
                <a:path w="1602" h="276" extrusionOk="0">
                  <a:moveTo>
                    <a:pt x="1201" y="1"/>
                  </a:moveTo>
                  <a:cubicBezTo>
                    <a:pt x="1068" y="1"/>
                    <a:pt x="934" y="17"/>
                    <a:pt x="801" y="51"/>
                  </a:cubicBezTo>
                  <a:cubicBezTo>
                    <a:pt x="501" y="51"/>
                    <a:pt x="267" y="118"/>
                    <a:pt x="0" y="251"/>
                  </a:cubicBezTo>
                  <a:cubicBezTo>
                    <a:pt x="134" y="268"/>
                    <a:pt x="267" y="276"/>
                    <a:pt x="401" y="276"/>
                  </a:cubicBezTo>
                  <a:cubicBezTo>
                    <a:pt x="534" y="276"/>
                    <a:pt x="668" y="268"/>
                    <a:pt x="801" y="251"/>
                  </a:cubicBezTo>
                  <a:cubicBezTo>
                    <a:pt x="1068" y="218"/>
                    <a:pt x="1335" y="151"/>
                    <a:pt x="1602" y="51"/>
                  </a:cubicBezTo>
                  <a:cubicBezTo>
                    <a:pt x="1468" y="17"/>
                    <a:pt x="1335" y="1"/>
                    <a:pt x="1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7"/>
            <p:cNvSpPr/>
            <p:nvPr/>
          </p:nvSpPr>
          <p:spPr>
            <a:xfrm rot="2453015">
              <a:off x="942160" y="2929026"/>
              <a:ext cx="32741" cy="5779"/>
            </a:xfrm>
            <a:custGeom>
              <a:avLst/>
              <a:gdLst/>
              <a:ahLst/>
              <a:cxnLst/>
              <a:rect l="l" t="t" r="r" b="b"/>
              <a:pathLst>
                <a:path w="1569" h="277" extrusionOk="0">
                  <a:moveTo>
                    <a:pt x="1168" y="1"/>
                  </a:moveTo>
                  <a:cubicBezTo>
                    <a:pt x="1035" y="1"/>
                    <a:pt x="901" y="18"/>
                    <a:pt x="768" y="51"/>
                  </a:cubicBezTo>
                  <a:cubicBezTo>
                    <a:pt x="501" y="51"/>
                    <a:pt x="234" y="118"/>
                    <a:pt x="1" y="251"/>
                  </a:cubicBezTo>
                  <a:cubicBezTo>
                    <a:pt x="134" y="268"/>
                    <a:pt x="268" y="276"/>
                    <a:pt x="401" y="276"/>
                  </a:cubicBezTo>
                  <a:cubicBezTo>
                    <a:pt x="534" y="276"/>
                    <a:pt x="668" y="268"/>
                    <a:pt x="801" y="251"/>
                  </a:cubicBezTo>
                  <a:cubicBezTo>
                    <a:pt x="1068" y="218"/>
                    <a:pt x="1335" y="151"/>
                    <a:pt x="1568" y="51"/>
                  </a:cubicBezTo>
                  <a:cubicBezTo>
                    <a:pt x="1435" y="18"/>
                    <a:pt x="1302" y="1"/>
                    <a:pt x="1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7"/>
            <p:cNvSpPr/>
            <p:nvPr/>
          </p:nvSpPr>
          <p:spPr>
            <a:xfrm rot="2453015">
              <a:off x="1077922" y="3262880"/>
              <a:ext cx="32741" cy="5007"/>
            </a:xfrm>
            <a:custGeom>
              <a:avLst/>
              <a:gdLst/>
              <a:ahLst/>
              <a:cxnLst/>
              <a:rect l="l" t="t" r="r" b="b"/>
              <a:pathLst>
                <a:path w="1569" h="240" extrusionOk="0">
                  <a:moveTo>
                    <a:pt x="1073" y="1"/>
                  </a:moveTo>
                  <a:cubicBezTo>
                    <a:pt x="707" y="1"/>
                    <a:pt x="346" y="76"/>
                    <a:pt x="0" y="214"/>
                  </a:cubicBezTo>
                  <a:cubicBezTo>
                    <a:pt x="138" y="231"/>
                    <a:pt x="276" y="239"/>
                    <a:pt x="413" y="239"/>
                  </a:cubicBezTo>
                  <a:cubicBezTo>
                    <a:pt x="808" y="239"/>
                    <a:pt x="1197" y="171"/>
                    <a:pt x="1568" y="47"/>
                  </a:cubicBezTo>
                  <a:cubicBezTo>
                    <a:pt x="1403" y="16"/>
                    <a:pt x="1238" y="1"/>
                    <a:pt x="10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7"/>
            <p:cNvSpPr/>
            <p:nvPr/>
          </p:nvSpPr>
          <p:spPr>
            <a:xfrm rot="2453015">
              <a:off x="1036677" y="3051968"/>
              <a:ext cx="32741" cy="5237"/>
            </a:xfrm>
            <a:custGeom>
              <a:avLst/>
              <a:gdLst/>
              <a:ahLst/>
              <a:cxnLst/>
              <a:rect l="l" t="t" r="r" b="b"/>
              <a:pathLst>
                <a:path w="1569" h="251" extrusionOk="0">
                  <a:moveTo>
                    <a:pt x="1168" y="1"/>
                  </a:moveTo>
                  <a:cubicBezTo>
                    <a:pt x="1035" y="1"/>
                    <a:pt x="901" y="9"/>
                    <a:pt x="768" y="26"/>
                  </a:cubicBezTo>
                  <a:cubicBezTo>
                    <a:pt x="501" y="59"/>
                    <a:pt x="234" y="126"/>
                    <a:pt x="1" y="226"/>
                  </a:cubicBezTo>
                  <a:cubicBezTo>
                    <a:pt x="134" y="243"/>
                    <a:pt x="267" y="251"/>
                    <a:pt x="401" y="251"/>
                  </a:cubicBezTo>
                  <a:cubicBezTo>
                    <a:pt x="534" y="251"/>
                    <a:pt x="668" y="243"/>
                    <a:pt x="801" y="226"/>
                  </a:cubicBezTo>
                  <a:cubicBezTo>
                    <a:pt x="1068" y="192"/>
                    <a:pt x="1335" y="126"/>
                    <a:pt x="1568" y="26"/>
                  </a:cubicBezTo>
                  <a:cubicBezTo>
                    <a:pt x="1435" y="9"/>
                    <a:pt x="1301" y="1"/>
                    <a:pt x="1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7"/>
            <p:cNvSpPr/>
            <p:nvPr/>
          </p:nvSpPr>
          <p:spPr>
            <a:xfrm rot="2453015">
              <a:off x="644756" y="2635354"/>
              <a:ext cx="274739" cy="687666"/>
            </a:xfrm>
            <a:custGeom>
              <a:avLst/>
              <a:gdLst/>
              <a:ahLst/>
              <a:cxnLst/>
              <a:rect l="l" t="t" r="r" b="b"/>
              <a:pathLst>
                <a:path w="13166" h="32959" extrusionOk="0">
                  <a:moveTo>
                    <a:pt x="11209" y="0"/>
                  </a:moveTo>
                  <a:cubicBezTo>
                    <a:pt x="10885" y="0"/>
                    <a:pt x="10528" y="119"/>
                    <a:pt x="10174" y="339"/>
                  </a:cubicBezTo>
                  <a:cubicBezTo>
                    <a:pt x="6872" y="2440"/>
                    <a:pt x="0" y="14182"/>
                    <a:pt x="0" y="17785"/>
                  </a:cubicBezTo>
                  <a:cubicBezTo>
                    <a:pt x="0" y="23155"/>
                    <a:pt x="2702" y="30227"/>
                    <a:pt x="3903" y="32729"/>
                  </a:cubicBezTo>
                  <a:cubicBezTo>
                    <a:pt x="3980" y="32888"/>
                    <a:pt x="4229" y="32959"/>
                    <a:pt x="4596" y="32959"/>
                  </a:cubicBezTo>
                  <a:cubicBezTo>
                    <a:pt x="6755" y="32959"/>
                    <a:pt x="13023" y="30515"/>
                    <a:pt x="12709" y="29460"/>
                  </a:cubicBezTo>
                  <a:cubicBezTo>
                    <a:pt x="11875" y="26824"/>
                    <a:pt x="8473" y="19386"/>
                    <a:pt x="8439" y="18418"/>
                  </a:cubicBezTo>
                  <a:cubicBezTo>
                    <a:pt x="8406" y="17451"/>
                    <a:pt x="10207" y="9812"/>
                    <a:pt x="11642" y="5843"/>
                  </a:cubicBezTo>
                  <a:cubicBezTo>
                    <a:pt x="13166" y="1638"/>
                    <a:pt x="12413" y="0"/>
                    <a:pt x="11209" y="0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7"/>
            <p:cNvSpPr/>
            <p:nvPr/>
          </p:nvSpPr>
          <p:spPr>
            <a:xfrm rot="2453015">
              <a:off x="447883" y="3191246"/>
              <a:ext cx="303515" cy="290243"/>
            </a:xfrm>
            <a:custGeom>
              <a:avLst/>
              <a:gdLst/>
              <a:ahLst/>
              <a:cxnLst/>
              <a:rect l="l" t="t" r="r" b="b"/>
              <a:pathLst>
                <a:path w="14545" h="13911" extrusionOk="0">
                  <a:moveTo>
                    <a:pt x="8373" y="1"/>
                  </a:moveTo>
                  <a:lnTo>
                    <a:pt x="1" y="4571"/>
                  </a:lnTo>
                  <a:cubicBezTo>
                    <a:pt x="1502" y="8240"/>
                    <a:pt x="7073" y="12276"/>
                    <a:pt x="8007" y="12610"/>
                  </a:cubicBezTo>
                  <a:cubicBezTo>
                    <a:pt x="8774" y="12944"/>
                    <a:pt x="9174" y="13077"/>
                    <a:pt x="9174" y="13077"/>
                  </a:cubicBezTo>
                  <a:cubicBezTo>
                    <a:pt x="9785" y="13324"/>
                    <a:pt x="10281" y="13394"/>
                    <a:pt x="10647" y="13394"/>
                  </a:cubicBezTo>
                  <a:cubicBezTo>
                    <a:pt x="11121" y="13394"/>
                    <a:pt x="11376" y="13277"/>
                    <a:pt x="11376" y="13277"/>
                  </a:cubicBezTo>
                  <a:cubicBezTo>
                    <a:pt x="11376" y="13277"/>
                    <a:pt x="12158" y="13910"/>
                    <a:pt x="12901" y="13910"/>
                  </a:cubicBezTo>
                  <a:cubicBezTo>
                    <a:pt x="13153" y="13910"/>
                    <a:pt x="13400" y="13838"/>
                    <a:pt x="13611" y="13644"/>
                  </a:cubicBezTo>
                  <a:cubicBezTo>
                    <a:pt x="14545" y="12810"/>
                    <a:pt x="12376" y="11409"/>
                    <a:pt x="11676" y="9908"/>
                  </a:cubicBezTo>
                  <a:cubicBezTo>
                    <a:pt x="10041" y="6439"/>
                    <a:pt x="8740" y="1068"/>
                    <a:pt x="8373" y="1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7"/>
            <p:cNvSpPr/>
            <p:nvPr/>
          </p:nvSpPr>
          <p:spPr>
            <a:xfrm rot="2453015">
              <a:off x="543674" y="3357410"/>
              <a:ext cx="85243" cy="121701"/>
            </a:xfrm>
            <a:custGeom>
              <a:avLst/>
              <a:gdLst/>
              <a:ahLst/>
              <a:cxnLst/>
              <a:rect l="l" t="t" r="r" b="b"/>
              <a:pathLst>
                <a:path w="4085" h="5833" extrusionOk="0">
                  <a:moveTo>
                    <a:pt x="83" y="1"/>
                  </a:moveTo>
                  <a:cubicBezTo>
                    <a:pt x="44" y="1"/>
                    <a:pt x="1" y="24"/>
                    <a:pt x="24" y="48"/>
                  </a:cubicBezTo>
                  <a:cubicBezTo>
                    <a:pt x="792" y="2316"/>
                    <a:pt x="2193" y="4318"/>
                    <a:pt x="4027" y="5819"/>
                  </a:cubicBezTo>
                  <a:cubicBezTo>
                    <a:pt x="4037" y="5829"/>
                    <a:pt x="4047" y="5833"/>
                    <a:pt x="4055" y="5833"/>
                  </a:cubicBezTo>
                  <a:cubicBezTo>
                    <a:pt x="4074" y="5833"/>
                    <a:pt x="4084" y="5809"/>
                    <a:pt x="4061" y="5785"/>
                  </a:cubicBezTo>
                  <a:cubicBezTo>
                    <a:pt x="2359" y="4151"/>
                    <a:pt x="1025" y="2183"/>
                    <a:pt x="124" y="15"/>
                  </a:cubicBezTo>
                  <a:cubicBezTo>
                    <a:pt x="115" y="5"/>
                    <a:pt x="99" y="1"/>
                    <a:pt x="8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7"/>
            <p:cNvSpPr/>
            <p:nvPr/>
          </p:nvSpPr>
          <p:spPr>
            <a:xfrm rot="2453015">
              <a:off x="505350" y="3340014"/>
              <a:ext cx="85973" cy="103299"/>
            </a:xfrm>
            <a:custGeom>
              <a:avLst/>
              <a:gdLst/>
              <a:ahLst/>
              <a:cxnLst/>
              <a:rect l="l" t="t" r="r" b="b"/>
              <a:pathLst>
                <a:path w="4120" h="4951" extrusionOk="0">
                  <a:moveTo>
                    <a:pt x="80" y="1"/>
                  </a:moveTo>
                  <a:cubicBezTo>
                    <a:pt x="42" y="1"/>
                    <a:pt x="1" y="32"/>
                    <a:pt x="50" y="80"/>
                  </a:cubicBezTo>
                  <a:cubicBezTo>
                    <a:pt x="917" y="2049"/>
                    <a:pt x="2351" y="3750"/>
                    <a:pt x="4119" y="4951"/>
                  </a:cubicBezTo>
                  <a:cubicBezTo>
                    <a:pt x="2518" y="3583"/>
                    <a:pt x="1151" y="1882"/>
                    <a:pt x="117" y="14"/>
                  </a:cubicBezTo>
                  <a:cubicBezTo>
                    <a:pt x="108" y="5"/>
                    <a:pt x="94" y="1"/>
                    <a:pt x="8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7"/>
            <p:cNvSpPr/>
            <p:nvPr/>
          </p:nvSpPr>
          <p:spPr>
            <a:xfrm rot="2453015">
              <a:off x="629887" y="3266695"/>
              <a:ext cx="152456" cy="192202"/>
            </a:xfrm>
            <a:custGeom>
              <a:avLst/>
              <a:gdLst/>
              <a:ahLst/>
              <a:cxnLst/>
              <a:rect l="l" t="t" r="r" b="b"/>
              <a:pathLst>
                <a:path w="7306" h="9212" extrusionOk="0">
                  <a:moveTo>
                    <a:pt x="1" y="1"/>
                  </a:moveTo>
                  <a:cubicBezTo>
                    <a:pt x="334" y="1001"/>
                    <a:pt x="1035" y="3603"/>
                    <a:pt x="1669" y="5638"/>
                  </a:cubicBezTo>
                  <a:cubicBezTo>
                    <a:pt x="1669" y="5385"/>
                    <a:pt x="1728" y="5245"/>
                    <a:pt x="1859" y="5245"/>
                  </a:cubicBezTo>
                  <a:cubicBezTo>
                    <a:pt x="2004" y="5245"/>
                    <a:pt x="2236" y="5418"/>
                    <a:pt x="2569" y="5805"/>
                  </a:cubicBezTo>
                  <a:cubicBezTo>
                    <a:pt x="3141" y="6437"/>
                    <a:pt x="4744" y="9212"/>
                    <a:pt x="5860" y="9212"/>
                  </a:cubicBezTo>
                  <a:cubicBezTo>
                    <a:pt x="5982" y="9212"/>
                    <a:pt x="6097" y="9179"/>
                    <a:pt x="6205" y="9107"/>
                  </a:cubicBezTo>
                  <a:cubicBezTo>
                    <a:pt x="7306" y="8340"/>
                    <a:pt x="4571" y="3637"/>
                    <a:pt x="3437" y="2536"/>
                  </a:cubicBezTo>
                  <a:cubicBezTo>
                    <a:pt x="2369" y="1602"/>
                    <a:pt x="1202" y="734"/>
                    <a:pt x="1" y="1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7"/>
            <p:cNvSpPr/>
            <p:nvPr/>
          </p:nvSpPr>
          <p:spPr>
            <a:xfrm rot="2453015">
              <a:off x="830288" y="2684157"/>
              <a:ext cx="227057" cy="288282"/>
            </a:xfrm>
            <a:custGeom>
              <a:avLst/>
              <a:gdLst/>
              <a:ahLst/>
              <a:cxnLst/>
              <a:rect l="l" t="t" r="r" b="b"/>
              <a:pathLst>
                <a:path w="10881" h="13817" extrusionOk="0">
                  <a:moveTo>
                    <a:pt x="9316" y="0"/>
                  </a:moveTo>
                  <a:cubicBezTo>
                    <a:pt x="8458" y="0"/>
                    <a:pt x="7216" y="844"/>
                    <a:pt x="5838" y="2442"/>
                  </a:cubicBezTo>
                  <a:cubicBezTo>
                    <a:pt x="3703" y="5010"/>
                    <a:pt x="1768" y="7712"/>
                    <a:pt x="0" y="10548"/>
                  </a:cubicBezTo>
                  <a:lnTo>
                    <a:pt x="8106" y="13817"/>
                  </a:lnTo>
                  <a:cubicBezTo>
                    <a:pt x="8106" y="13817"/>
                    <a:pt x="9474" y="7679"/>
                    <a:pt x="10208" y="4310"/>
                  </a:cubicBezTo>
                  <a:cubicBezTo>
                    <a:pt x="10881" y="1374"/>
                    <a:pt x="10411" y="0"/>
                    <a:pt x="9316" y="0"/>
                  </a:cubicBezTo>
                  <a:close/>
                </a:path>
              </a:pathLst>
            </a:custGeom>
            <a:solidFill>
              <a:srgbClr val="F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7"/>
            <p:cNvSpPr/>
            <p:nvPr/>
          </p:nvSpPr>
          <p:spPr>
            <a:xfrm rot="2453015">
              <a:off x="798569" y="2854792"/>
              <a:ext cx="147532" cy="56584"/>
            </a:xfrm>
            <a:custGeom>
              <a:avLst/>
              <a:gdLst/>
              <a:ahLst/>
              <a:cxnLst/>
              <a:rect l="l" t="t" r="r" b="b"/>
              <a:pathLst>
                <a:path w="7070" h="2712" extrusionOk="0">
                  <a:moveTo>
                    <a:pt x="34" y="0"/>
                  </a:moveTo>
                  <a:cubicBezTo>
                    <a:pt x="34" y="0"/>
                    <a:pt x="0" y="34"/>
                    <a:pt x="34" y="34"/>
                  </a:cubicBezTo>
                  <a:cubicBezTo>
                    <a:pt x="2302" y="1034"/>
                    <a:pt x="4637" y="1935"/>
                    <a:pt x="7005" y="2702"/>
                  </a:cubicBezTo>
                  <a:cubicBezTo>
                    <a:pt x="7018" y="2709"/>
                    <a:pt x="7028" y="2711"/>
                    <a:pt x="7036" y="2711"/>
                  </a:cubicBezTo>
                  <a:cubicBezTo>
                    <a:pt x="7070" y="2711"/>
                    <a:pt x="7059" y="2663"/>
                    <a:pt x="7005" y="2636"/>
                  </a:cubicBezTo>
                  <a:cubicBezTo>
                    <a:pt x="6005" y="2202"/>
                    <a:pt x="1235" y="401"/>
                    <a:pt x="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7"/>
            <p:cNvSpPr/>
            <p:nvPr/>
          </p:nvSpPr>
          <p:spPr>
            <a:xfrm rot="2453015">
              <a:off x="924018" y="2815630"/>
              <a:ext cx="25771" cy="20906"/>
            </a:xfrm>
            <a:custGeom>
              <a:avLst/>
              <a:gdLst/>
              <a:ahLst/>
              <a:cxnLst/>
              <a:rect l="l" t="t" r="r" b="b"/>
              <a:pathLst>
                <a:path w="1235" h="1002" extrusionOk="0">
                  <a:moveTo>
                    <a:pt x="1" y="1"/>
                  </a:moveTo>
                  <a:lnTo>
                    <a:pt x="1" y="1"/>
                  </a:lnTo>
                  <a:cubicBezTo>
                    <a:pt x="167" y="201"/>
                    <a:pt x="334" y="401"/>
                    <a:pt x="568" y="568"/>
                  </a:cubicBezTo>
                  <a:cubicBezTo>
                    <a:pt x="768" y="735"/>
                    <a:pt x="1001" y="868"/>
                    <a:pt x="1235" y="1001"/>
                  </a:cubicBezTo>
                  <a:cubicBezTo>
                    <a:pt x="935" y="568"/>
                    <a:pt x="501" y="20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7"/>
            <p:cNvSpPr/>
            <p:nvPr/>
          </p:nvSpPr>
          <p:spPr>
            <a:xfrm rot="2453015">
              <a:off x="1016007" y="2757804"/>
              <a:ext cx="20888" cy="26477"/>
            </a:xfrm>
            <a:custGeom>
              <a:avLst/>
              <a:gdLst/>
              <a:ahLst/>
              <a:cxnLst/>
              <a:rect l="l" t="t" r="r" b="b"/>
              <a:pathLst>
                <a:path w="1001" h="1269" extrusionOk="0">
                  <a:moveTo>
                    <a:pt x="1001" y="1"/>
                  </a:moveTo>
                  <a:cubicBezTo>
                    <a:pt x="767" y="168"/>
                    <a:pt x="567" y="368"/>
                    <a:pt x="434" y="601"/>
                  </a:cubicBezTo>
                  <a:cubicBezTo>
                    <a:pt x="234" y="801"/>
                    <a:pt x="100" y="1035"/>
                    <a:pt x="0" y="1268"/>
                  </a:cubicBezTo>
                  <a:cubicBezTo>
                    <a:pt x="234" y="1102"/>
                    <a:pt x="400" y="935"/>
                    <a:pt x="567" y="701"/>
                  </a:cubicBezTo>
                  <a:cubicBezTo>
                    <a:pt x="734" y="501"/>
                    <a:pt x="901" y="268"/>
                    <a:pt x="10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7"/>
            <p:cNvSpPr/>
            <p:nvPr/>
          </p:nvSpPr>
          <p:spPr>
            <a:xfrm rot="2453015">
              <a:off x="1096472" y="2775802"/>
              <a:ext cx="20888" cy="25788"/>
            </a:xfrm>
            <a:custGeom>
              <a:avLst/>
              <a:gdLst/>
              <a:ahLst/>
              <a:cxnLst/>
              <a:rect l="l" t="t" r="r" b="b"/>
              <a:pathLst>
                <a:path w="1001" h="1236" extrusionOk="0">
                  <a:moveTo>
                    <a:pt x="1001" y="1"/>
                  </a:moveTo>
                  <a:lnTo>
                    <a:pt x="1001" y="1"/>
                  </a:lnTo>
                  <a:cubicBezTo>
                    <a:pt x="567" y="334"/>
                    <a:pt x="200" y="768"/>
                    <a:pt x="0" y="1235"/>
                  </a:cubicBezTo>
                  <a:cubicBezTo>
                    <a:pt x="200" y="1102"/>
                    <a:pt x="400" y="902"/>
                    <a:pt x="567" y="701"/>
                  </a:cubicBezTo>
                  <a:cubicBezTo>
                    <a:pt x="734" y="468"/>
                    <a:pt x="867" y="234"/>
                    <a:pt x="10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7"/>
            <p:cNvSpPr/>
            <p:nvPr/>
          </p:nvSpPr>
          <p:spPr>
            <a:xfrm rot="2453015">
              <a:off x="1030762" y="2829407"/>
              <a:ext cx="5592" cy="32736"/>
            </a:xfrm>
            <a:custGeom>
              <a:avLst/>
              <a:gdLst/>
              <a:ahLst/>
              <a:cxnLst/>
              <a:rect l="l" t="t" r="r" b="b"/>
              <a:pathLst>
                <a:path w="268" h="1569" extrusionOk="0">
                  <a:moveTo>
                    <a:pt x="34" y="1"/>
                  </a:moveTo>
                  <a:cubicBezTo>
                    <a:pt x="1" y="268"/>
                    <a:pt x="1" y="535"/>
                    <a:pt x="34" y="801"/>
                  </a:cubicBezTo>
                  <a:cubicBezTo>
                    <a:pt x="68" y="1068"/>
                    <a:pt x="134" y="1335"/>
                    <a:pt x="234" y="1569"/>
                  </a:cubicBezTo>
                  <a:cubicBezTo>
                    <a:pt x="268" y="1302"/>
                    <a:pt x="268" y="1035"/>
                    <a:pt x="234" y="768"/>
                  </a:cubicBezTo>
                  <a:cubicBezTo>
                    <a:pt x="201" y="501"/>
                    <a:pt x="134" y="234"/>
                    <a:pt x="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7"/>
            <p:cNvSpPr/>
            <p:nvPr/>
          </p:nvSpPr>
          <p:spPr>
            <a:xfrm rot="2453015">
              <a:off x="852141" y="2829425"/>
              <a:ext cx="5592" cy="32736"/>
            </a:xfrm>
            <a:custGeom>
              <a:avLst/>
              <a:gdLst/>
              <a:ahLst/>
              <a:cxnLst/>
              <a:rect l="l" t="t" r="r" b="b"/>
              <a:pathLst>
                <a:path w="268" h="1569" extrusionOk="0">
                  <a:moveTo>
                    <a:pt x="34" y="1"/>
                  </a:moveTo>
                  <a:cubicBezTo>
                    <a:pt x="1" y="268"/>
                    <a:pt x="1" y="535"/>
                    <a:pt x="34" y="801"/>
                  </a:cubicBezTo>
                  <a:cubicBezTo>
                    <a:pt x="67" y="1068"/>
                    <a:pt x="134" y="1335"/>
                    <a:pt x="234" y="1569"/>
                  </a:cubicBezTo>
                  <a:cubicBezTo>
                    <a:pt x="267" y="1302"/>
                    <a:pt x="267" y="1035"/>
                    <a:pt x="234" y="768"/>
                  </a:cubicBezTo>
                  <a:cubicBezTo>
                    <a:pt x="201" y="501"/>
                    <a:pt x="134" y="234"/>
                    <a:pt x="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7"/>
            <p:cNvSpPr/>
            <p:nvPr/>
          </p:nvSpPr>
          <p:spPr>
            <a:xfrm rot="2453015">
              <a:off x="942160" y="2929026"/>
              <a:ext cx="32741" cy="5779"/>
            </a:xfrm>
            <a:custGeom>
              <a:avLst/>
              <a:gdLst/>
              <a:ahLst/>
              <a:cxnLst/>
              <a:rect l="l" t="t" r="r" b="b"/>
              <a:pathLst>
                <a:path w="1569" h="277" extrusionOk="0">
                  <a:moveTo>
                    <a:pt x="1168" y="1"/>
                  </a:moveTo>
                  <a:cubicBezTo>
                    <a:pt x="1035" y="1"/>
                    <a:pt x="901" y="18"/>
                    <a:pt x="768" y="51"/>
                  </a:cubicBezTo>
                  <a:cubicBezTo>
                    <a:pt x="501" y="51"/>
                    <a:pt x="234" y="118"/>
                    <a:pt x="1" y="251"/>
                  </a:cubicBezTo>
                  <a:cubicBezTo>
                    <a:pt x="134" y="268"/>
                    <a:pt x="268" y="276"/>
                    <a:pt x="401" y="276"/>
                  </a:cubicBezTo>
                  <a:cubicBezTo>
                    <a:pt x="534" y="276"/>
                    <a:pt x="668" y="268"/>
                    <a:pt x="801" y="251"/>
                  </a:cubicBezTo>
                  <a:cubicBezTo>
                    <a:pt x="1068" y="218"/>
                    <a:pt x="1335" y="151"/>
                    <a:pt x="1568" y="51"/>
                  </a:cubicBezTo>
                  <a:cubicBezTo>
                    <a:pt x="1435" y="18"/>
                    <a:pt x="1302" y="1"/>
                    <a:pt x="1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7"/>
            <p:cNvSpPr/>
            <p:nvPr/>
          </p:nvSpPr>
          <p:spPr>
            <a:xfrm rot="2453015">
              <a:off x="924825" y="2836367"/>
              <a:ext cx="56363" cy="165662"/>
            </a:xfrm>
            <a:custGeom>
              <a:avLst/>
              <a:gdLst/>
              <a:ahLst/>
              <a:cxnLst/>
              <a:rect l="l" t="t" r="r" b="b"/>
              <a:pathLst>
                <a:path w="2701" h="7940" extrusionOk="0">
                  <a:moveTo>
                    <a:pt x="2600" y="0"/>
                  </a:moveTo>
                  <a:cubicBezTo>
                    <a:pt x="2266" y="1301"/>
                    <a:pt x="1900" y="2602"/>
                    <a:pt x="1599" y="3903"/>
                  </a:cubicBezTo>
                  <a:cubicBezTo>
                    <a:pt x="1433" y="4537"/>
                    <a:pt x="1299" y="5171"/>
                    <a:pt x="1166" y="5838"/>
                  </a:cubicBezTo>
                  <a:cubicBezTo>
                    <a:pt x="1032" y="6472"/>
                    <a:pt x="966" y="7139"/>
                    <a:pt x="799" y="7773"/>
                  </a:cubicBezTo>
                  <a:cubicBezTo>
                    <a:pt x="765" y="7773"/>
                    <a:pt x="132" y="7572"/>
                    <a:pt x="65" y="7539"/>
                  </a:cubicBezTo>
                  <a:cubicBezTo>
                    <a:pt x="52" y="7533"/>
                    <a:pt x="42" y="7530"/>
                    <a:pt x="34" y="7530"/>
                  </a:cubicBezTo>
                  <a:cubicBezTo>
                    <a:pt x="1" y="7530"/>
                    <a:pt x="11" y="7579"/>
                    <a:pt x="65" y="7606"/>
                  </a:cubicBezTo>
                  <a:cubicBezTo>
                    <a:pt x="332" y="7739"/>
                    <a:pt x="599" y="7839"/>
                    <a:pt x="865" y="7939"/>
                  </a:cubicBezTo>
                  <a:cubicBezTo>
                    <a:pt x="966" y="7272"/>
                    <a:pt x="1232" y="6538"/>
                    <a:pt x="1399" y="5905"/>
                  </a:cubicBezTo>
                  <a:cubicBezTo>
                    <a:pt x="1566" y="5237"/>
                    <a:pt x="1699" y="4604"/>
                    <a:pt x="1833" y="3970"/>
                  </a:cubicBezTo>
                  <a:cubicBezTo>
                    <a:pt x="1966" y="3436"/>
                    <a:pt x="2066" y="2902"/>
                    <a:pt x="2166" y="2335"/>
                  </a:cubicBezTo>
                  <a:lnTo>
                    <a:pt x="2200" y="2269"/>
                  </a:lnTo>
                  <a:lnTo>
                    <a:pt x="2367" y="1968"/>
                  </a:lnTo>
                  <a:cubicBezTo>
                    <a:pt x="2500" y="1735"/>
                    <a:pt x="2600" y="1535"/>
                    <a:pt x="2700" y="1301"/>
                  </a:cubicBezTo>
                  <a:lnTo>
                    <a:pt x="2700" y="1301"/>
                  </a:lnTo>
                  <a:cubicBezTo>
                    <a:pt x="2533" y="1568"/>
                    <a:pt x="2400" y="1835"/>
                    <a:pt x="2233" y="2102"/>
                  </a:cubicBezTo>
                  <a:cubicBezTo>
                    <a:pt x="2400" y="1401"/>
                    <a:pt x="2500" y="734"/>
                    <a:pt x="2667" y="34"/>
                  </a:cubicBezTo>
                  <a:cubicBezTo>
                    <a:pt x="2667" y="0"/>
                    <a:pt x="2633" y="0"/>
                    <a:pt x="260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7"/>
            <p:cNvSpPr/>
            <p:nvPr/>
          </p:nvSpPr>
          <p:spPr>
            <a:xfrm rot="2453015">
              <a:off x="1046577" y="2680568"/>
              <a:ext cx="178207" cy="154041"/>
            </a:xfrm>
            <a:custGeom>
              <a:avLst/>
              <a:gdLst/>
              <a:ahLst/>
              <a:cxnLst/>
              <a:rect l="l" t="t" r="r" b="b"/>
              <a:pathLst>
                <a:path w="8540" h="7383" extrusionOk="0">
                  <a:moveTo>
                    <a:pt x="5438" y="0"/>
                  </a:moveTo>
                  <a:lnTo>
                    <a:pt x="1802" y="1001"/>
                  </a:lnTo>
                  <a:lnTo>
                    <a:pt x="701" y="1301"/>
                  </a:lnTo>
                  <a:cubicBezTo>
                    <a:pt x="701" y="1301"/>
                    <a:pt x="1" y="1301"/>
                    <a:pt x="101" y="1468"/>
                  </a:cubicBezTo>
                  <a:cubicBezTo>
                    <a:pt x="501" y="2202"/>
                    <a:pt x="901" y="3069"/>
                    <a:pt x="1235" y="3836"/>
                  </a:cubicBezTo>
                  <a:cubicBezTo>
                    <a:pt x="1802" y="5104"/>
                    <a:pt x="2202" y="6171"/>
                    <a:pt x="2302" y="6238"/>
                  </a:cubicBezTo>
                  <a:cubicBezTo>
                    <a:pt x="3305" y="6885"/>
                    <a:pt x="4905" y="7382"/>
                    <a:pt x="6144" y="7382"/>
                  </a:cubicBezTo>
                  <a:cubicBezTo>
                    <a:pt x="6759" y="7382"/>
                    <a:pt x="7285" y="7260"/>
                    <a:pt x="7606" y="6972"/>
                  </a:cubicBezTo>
                  <a:cubicBezTo>
                    <a:pt x="8540" y="6138"/>
                    <a:pt x="7272" y="4003"/>
                    <a:pt x="6839" y="3469"/>
                  </a:cubicBezTo>
                  <a:cubicBezTo>
                    <a:pt x="6805" y="3469"/>
                    <a:pt x="6805" y="3436"/>
                    <a:pt x="6805" y="3436"/>
                  </a:cubicBezTo>
                  <a:cubicBezTo>
                    <a:pt x="6705" y="3336"/>
                    <a:pt x="6639" y="3236"/>
                    <a:pt x="6605" y="3136"/>
                  </a:cubicBezTo>
                  <a:cubicBezTo>
                    <a:pt x="6072" y="2135"/>
                    <a:pt x="5705" y="1068"/>
                    <a:pt x="5438" y="0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7"/>
            <p:cNvSpPr/>
            <p:nvPr/>
          </p:nvSpPr>
          <p:spPr>
            <a:xfrm rot="2453015">
              <a:off x="1082472" y="2680717"/>
              <a:ext cx="131568" cy="87484"/>
            </a:xfrm>
            <a:custGeom>
              <a:avLst/>
              <a:gdLst/>
              <a:ahLst/>
              <a:cxnLst/>
              <a:rect l="l" t="t" r="r" b="b"/>
              <a:pathLst>
                <a:path w="6305" h="4193" extrusionOk="0">
                  <a:moveTo>
                    <a:pt x="4937" y="0"/>
                  </a:moveTo>
                  <a:lnTo>
                    <a:pt x="1268" y="1001"/>
                  </a:lnTo>
                  <a:lnTo>
                    <a:pt x="0" y="1635"/>
                  </a:lnTo>
                  <a:cubicBezTo>
                    <a:pt x="0" y="1635"/>
                    <a:pt x="1773" y="4193"/>
                    <a:pt x="4177" y="4193"/>
                  </a:cubicBezTo>
                  <a:cubicBezTo>
                    <a:pt x="4704" y="4193"/>
                    <a:pt x="5262" y="4070"/>
                    <a:pt x="5838" y="3770"/>
                  </a:cubicBezTo>
                  <a:cubicBezTo>
                    <a:pt x="6005" y="3670"/>
                    <a:pt x="6171" y="3569"/>
                    <a:pt x="6305" y="3469"/>
                  </a:cubicBezTo>
                  <a:cubicBezTo>
                    <a:pt x="6305" y="3469"/>
                    <a:pt x="6271" y="3436"/>
                    <a:pt x="6271" y="3436"/>
                  </a:cubicBezTo>
                  <a:cubicBezTo>
                    <a:pt x="6205" y="3336"/>
                    <a:pt x="6138" y="3236"/>
                    <a:pt x="6071" y="3136"/>
                  </a:cubicBezTo>
                  <a:cubicBezTo>
                    <a:pt x="5571" y="2135"/>
                    <a:pt x="5171" y="1068"/>
                    <a:pt x="493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7"/>
            <p:cNvSpPr/>
            <p:nvPr/>
          </p:nvSpPr>
          <p:spPr>
            <a:xfrm rot="2453015">
              <a:off x="1092478" y="2488615"/>
              <a:ext cx="233213" cy="269462"/>
            </a:xfrm>
            <a:custGeom>
              <a:avLst/>
              <a:gdLst/>
              <a:ahLst/>
              <a:cxnLst/>
              <a:rect l="l" t="t" r="r" b="b"/>
              <a:pathLst>
                <a:path w="11176" h="12915" extrusionOk="0">
                  <a:moveTo>
                    <a:pt x="4962" y="1"/>
                  </a:moveTo>
                  <a:cubicBezTo>
                    <a:pt x="2733" y="1"/>
                    <a:pt x="389" y="1736"/>
                    <a:pt x="201" y="4096"/>
                  </a:cubicBezTo>
                  <a:cubicBezTo>
                    <a:pt x="1" y="6064"/>
                    <a:pt x="2169" y="11268"/>
                    <a:pt x="3737" y="12202"/>
                  </a:cubicBezTo>
                  <a:cubicBezTo>
                    <a:pt x="4548" y="12672"/>
                    <a:pt x="5471" y="12914"/>
                    <a:pt x="6370" y="12914"/>
                  </a:cubicBezTo>
                  <a:cubicBezTo>
                    <a:pt x="8022" y="12914"/>
                    <a:pt x="9593" y="12095"/>
                    <a:pt x="10241" y="10367"/>
                  </a:cubicBezTo>
                  <a:cubicBezTo>
                    <a:pt x="11175" y="7832"/>
                    <a:pt x="8273" y="1127"/>
                    <a:pt x="6539" y="326"/>
                  </a:cubicBezTo>
                  <a:cubicBezTo>
                    <a:pt x="6042" y="104"/>
                    <a:pt x="5505" y="1"/>
                    <a:pt x="4962" y="1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7"/>
            <p:cNvSpPr/>
            <p:nvPr/>
          </p:nvSpPr>
          <p:spPr>
            <a:xfrm rot="2453015">
              <a:off x="1193754" y="2618337"/>
              <a:ext cx="30132" cy="24662"/>
            </a:xfrm>
            <a:custGeom>
              <a:avLst/>
              <a:gdLst/>
              <a:ahLst/>
              <a:cxnLst/>
              <a:rect l="l" t="t" r="r" b="b"/>
              <a:pathLst>
                <a:path w="1444" h="1182" extrusionOk="0">
                  <a:moveTo>
                    <a:pt x="664" y="0"/>
                  </a:moveTo>
                  <a:cubicBezTo>
                    <a:pt x="627" y="0"/>
                    <a:pt x="590" y="8"/>
                    <a:pt x="552" y="24"/>
                  </a:cubicBezTo>
                  <a:cubicBezTo>
                    <a:pt x="0" y="208"/>
                    <a:pt x="350" y="1182"/>
                    <a:pt x="825" y="1182"/>
                  </a:cubicBezTo>
                  <a:cubicBezTo>
                    <a:pt x="867" y="1182"/>
                    <a:pt x="909" y="1174"/>
                    <a:pt x="952" y="1158"/>
                  </a:cubicBezTo>
                  <a:cubicBezTo>
                    <a:pt x="1443" y="974"/>
                    <a:pt x="1088" y="0"/>
                    <a:pt x="66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7"/>
            <p:cNvSpPr/>
            <p:nvPr/>
          </p:nvSpPr>
          <p:spPr>
            <a:xfrm rot="2453015">
              <a:off x="1255188" y="2645085"/>
              <a:ext cx="15337" cy="16295"/>
            </a:xfrm>
            <a:custGeom>
              <a:avLst/>
              <a:gdLst/>
              <a:ahLst/>
              <a:cxnLst/>
              <a:rect l="l" t="t" r="r" b="b"/>
              <a:pathLst>
                <a:path w="735" h="781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335"/>
                    <a:pt x="289" y="781"/>
                    <a:pt x="632" y="781"/>
                  </a:cubicBezTo>
                  <a:cubicBezTo>
                    <a:pt x="665" y="781"/>
                    <a:pt x="699" y="776"/>
                    <a:pt x="734" y="768"/>
                  </a:cubicBezTo>
                  <a:cubicBezTo>
                    <a:pt x="401" y="768"/>
                    <a:pt x="167" y="367"/>
                    <a:pt x="34" y="34"/>
                  </a:cubicBezTo>
                  <a:cubicBezTo>
                    <a:pt x="34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7"/>
            <p:cNvSpPr/>
            <p:nvPr/>
          </p:nvSpPr>
          <p:spPr>
            <a:xfrm rot="2453015">
              <a:off x="1254186" y="2636622"/>
              <a:ext cx="29214" cy="24703"/>
            </a:xfrm>
            <a:custGeom>
              <a:avLst/>
              <a:gdLst/>
              <a:ahLst/>
              <a:cxnLst/>
              <a:rect l="l" t="t" r="r" b="b"/>
              <a:pathLst>
                <a:path w="1400" h="1184" extrusionOk="0">
                  <a:moveTo>
                    <a:pt x="595" y="1"/>
                  </a:moveTo>
                  <a:cubicBezTo>
                    <a:pt x="538" y="1"/>
                    <a:pt x="479" y="14"/>
                    <a:pt x="418" y="42"/>
                  </a:cubicBezTo>
                  <a:cubicBezTo>
                    <a:pt x="0" y="251"/>
                    <a:pt x="358" y="1183"/>
                    <a:pt x="797" y="1183"/>
                  </a:cubicBezTo>
                  <a:cubicBezTo>
                    <a:pt x="848" y="1183"/>
                    <a:pt x="900" y="1171"/>
                    <a:pt x="952" y="1143"/>
                  </a:cubicBezTo>
                  <a:cubicBezTo>
                    <a:pt x="1399" y="904"/>
                    <a:pt x="1074" y="1"/>
                    <a:pt x="59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7"/>
            <p:cNvSpPr/>
            <p:nvPr/>
          </p:nvSpPr>
          <p:spPr>
            <a:xfrm rot="2453015">
              <a:off x="1204750" y="2587177"/>
              <a:ext cx="24185" cy="22826"/>
            </a:xfrm>
            <a:custGeom>
              <a:avLst/>
              <a:gdLst/>
              <a:ahLst/>
              <a:cxnLst/>
              <a:rect l="l" t="t" r="r" b="b"/>
              <a:pathLst>
                <a:path w="1159" h="1094" extrusionOk="0">
                  <a:moveTo>
                    <a:pt x="812" y="1"/>
                  </a:moveTo>
                  <a:cubicBezTo>
                    <a:pt x="644" y="1"/>
                    <a:pt x="490" y="69"/>
                    <a:pt x="391" y="193"/>
                  </a:cubicBezTo>
                  <a:cubicBezTo>
                    <a:pt x="191" y="326"/>
                    <a:pt x="58" y="527"/>
                    <a:pt x="24" y="760"/>
                  </a:cubicBezTo>
                  <a:cubicBezTo>
                    <a:pt x="0" y="953"/>
                    <a:pt x="133" y="1094"/>
                    <a:pt x="284" y="1094"/>
                  </a:cubicBezTo>
                  <a:cubicBezTo>
                    <a:pt x="342" y="1094"/>
                    <a:pt x="403" y="1073"/>
                    <a:pt x="458" y="1027"/>
                  </a:cubicBezTo>
                  <a:cubicBezTo>
                    <a:pt x="591" y="927"/>
                    <a:pt x="692" y="827"/>
                    <a:pt x="825" y="693"/>
                  </a:cubicBezTo>
                  <a:cubicBezTo>
                    <a:pt x="992" y="593"/>
                    <a:pt x="1092" y="460"/>
                    <a:pt x="1159" y="293"/>
                  </a:cubicBezTo>
                  <a:cubicBezTo>
                    <a:pt x="1159" y="160"/>
                    <a:pt x="1092" y="60"/>
                    <a:pt x="992" y="26"/>
                  </a:cubicBezTo>
                  <a:cubicBezTo>
                    <a:pt x="931" y="9"/>
                    <a:pt x="871" y="1"/>
                    <a:pt x="81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7"/>
            <p:cNvSpPr/>
            <p:nvPr/>
          </p:nvSpPr>
          <p:spPr>
            <a:xfrm rot="2453015">
              <a:off x="1225587" y="2604446"/>
              <a:ext cx="42715" cy="97478"/>
            </a:xfrm>
            <a:custGeom>
              <a:avLst/>
              <a:gdLst/>
              <a:ahLst/>
              <a:cxnLst/>
              <a:rect l="l" t="t" r="r" b="b"/>
              <a:pathLst>
                <a:path w="2047" h="4672" extrusionOk="0">
                  <a:moveTo>
                    <a:pt x="72" y="0"/>
                  </a:moveTo>
                  <a:cubicBezTo>
                    <a:pt x="50" y="0"/>
                    <a:pt x="34" y="24"/>
                    <a:pt x="34" y="47"/>
                  </a:cubicBezTo>
                  <a:cubicBezTo>
                    <a:pt x="501" y="1182"/>
                    <a:pt x="1168" y="2182"/>
                    <a:pt x="1668" y="3316"/>
                  </a:cubicBezTo>
                  <a:cubicBezTo>
                    <a:pt x="1468" y="3316"/>
                    <a:pt x="1235" y="3316"/>
                    <a:pt x="1034" y="3350"/>
                  </a:cubicBezTo>
                  <a:cubicBezTo>
                    <a:pt x="1001" y="3383"/>
                    <a:pt x="1435" y="4117"/>
                    <a:pt x="1468" y="4250"/>
                  </a:cubicBezTo>
                  <a:cubicBezTo>
                    <a:pt x="1201" y="4394"/>
                    <a:pt x="910" y="4462"/>
                    <a:pt x="616" y="4462"/>
                  </a:cubicBezTo>
                  <a:cubicBezTo>
                    <a:pt x="432" y="4462"/>
                    <a:pt x="247" y="4435"/>
                    <a:pt x="67" y="4384"/>
                  </a:cubicBezTo>
                  <a:cubicBezTo>
                    <a:pt x="0" y="4384"/>
                    <a:pt x="0" y="4417"/>
                    <a:pt x="0" y="4417"/>
                  </a:cubicBezTo>
                  <a:cubicBezTo>
                    <a:pt x="238" y="4576"/>
                    <a:pt x="517" y="4671"/>
                    <a:pt x="805" y="4671"/>
                  </a:cubicBezTo>
                  <a:cubicBezTo>
                    <a:pt x="881" y="4671"/>
                    <a:pt x="958" y="4665"/>
                    <a:pt x="1034" y="4651"/>
                  </a:cubicBezTo>
                  <a:cubicBezTo>
                    <a:pt x="1168" y="4617"/>
                    <a:pt x="1335" y="4551"/>
                    <a:pt x="1468" y="4484"/>
                  </a:cubicBezTo>
                  <a:cubicBezTo>
                    <a:pt x="1501" y="4484"/>
                    <a:pt x="1535" y="4451"/>
                    <a:pt x="1535" y="4451"/>
                  </a:cubicBezTo>
                  <a:lnTo>
                    <a:pt x="1602" y="4384"/>
                  </a:lnTo>
                  <a:cubicBezTo>
                    <a:pt x="1635" y="4384"/>
                    <a:pt x="1668" y="4317"/>
                    <a:pt x="1668" y="4284"/>
                  </a:cubicBezTo>
                  <a:cubicBezTo>
                    <a:pt x="1668" y="4284"/>
                    <a:pt x="1668" y="4284"/>
                    <a:pt x="1668" y="4250"/>
                  </a:cubicBezTo>
                  <a:lnTo>
                    <a:pt x="1668" y="4217"/>
                  </a:lnTo>
                  <a:cubicBezTo>
                    <a:pt x="1535" y="3950"/>
                    <a:pt x="1368" y="3550"/>
                    <a:pt x="1368" y="3550"/>
                  </a:cubicBezTo>
                  <a:cubicBezTo>
                    <a:pt x="1401" y="3550"/>
                    <a:pt x="1490" y="3554"/>
                    <a:pt x="1592" y="3554"/>
                  </a:cubicBezTo>
                  <a:cubicBezTo>
                    <a:pt x="1794" y="3554"/>
                    <a:pt x="2046" y="3539"/>
                    <a:pt x="2002" y="3450"/>
                  </a:cubicBezTo>
                  <a:cubicBezTo>
                    <a:pt x="1501" y="2249"/>
                    <a:pt x="834" y="1081"/>
                    <a:pt x="100" y="14"/>
                  </a:cubicBezTo>
                  <a:cubicBezTo>
                    <a:pt x="91" y="4"/>
                    <a:pt x="81" y="0"/>
                    <a:pt x="7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7"/>
            <p:cNvSpPr/>
            <p:nvPr/>
          </p:nvSpPr>
          <p:spPr>
            <a:xfrm rot="2453015">
              <a:off x="1102826" y="2426854"/>
              <a:ext cx="236698" cy="232136"/>
            </a:xfrm>
            <a:custGeom>
              <a:avLst/>
              <a:gdLst/>
              <a:ahLst/>
              <a:cxnLst/>
              <a:rect l="l" t="t" r="r" b="b"/>
              <a:pathLst>
                <a:path w="11343" h="11126" extrusionOk="0">
                  <a:moveTo>
                    <a:pt x="8457" y="0"/>
                  </a:moveTo>
                  <a:cubicBezTo>
                    <a:pt x="6931" y="0"/>
                    <a:pt x="5438" y="1825"/>
                    <a:pt x="5438" y="1825"/>
                  </a:cubicBezTo>
                  <a:cubicBezTo>
                    <a:pt x="5438" y="1825"/>
                    <a:pt x="1535" y="2158"/>
                    <a:pt x="1368" y="4927"/>
                  </a:cubicBezTo>
                  <a:cubicBezTo>
                    <a:pt x="468" y="5361"/>
                    <a:pt x="1" y="6428"/>
                    <a:pt x="368" y="7362"/>
                  </a:cubicBezTo>
                  <a:cubicBezTo>
                    <a:pt x="868" y="9053"/>
                    <a:pt x="2986" y="11125"/>
                    <a:pt x="3795" y="11125"/>
                  </a:cubicBezTo>
                  <a:cubicBezTo>
                    <a:pt x="3848" y="11125"/>
                    <a:pt x="3896" y="11116"/>
                    <a:pt x="3937" y="11098"/>
                  </a:cubicBezTo>
                  <a:cubicBezTo>
                    <a:pt x="4871" y="10664"/>
                    <a:pt x="3937" y="8363"/>
                    <a:pt x="3937" y="8363"/>
                  </a:cubicBezTo>
                  <a:cubicBezTo>
                    <a:pt x="3937" y="8363"/>
                    <a:pt x="5271" y="7562"/>
                    <a:pt x="5271" y="5294"/>
                  </a:cubicBezTo>
                  <a:cubicBezTo>
                    <a:pt x="5271" y="5294"/>
                    <a:pt x="5932" y="5437"/>
                    <a:pt x="6771" y="5437"/>
                  </a:cubicBezTo>
                  <a:cubicBezTo>
                    <a:pt x="7498" y="5437"/>
                    <a:pt x="8359" y="5330"/>
                    <a:pt x="9040" y="4927"/>
                  </a:cubicBezTo>
                  <a:cubicBezTo>
                    <a:pt x="11342" y="3559"/>
                    <a:pt x="10074" y="357"/>
                    <a:pt x="8907" y="57"/>
                  </a:cubicBezTo>
                  <a:cubicBezTo>
                    <a:pt x="8757" y="18"/>
                    <a:pt x="8607" y="0"/>
                    <a:pt x="845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7"/>
            <p:cNvSpPr/>
            <p:nvPr/>
          </p:nvSpPr>
          <p:spPr>
            <a:xfrm rot="2453015">
              <a:off x="1167478" y="2504157"/>
              <a:ext cx="42486" cy="87630"/>
            </a:xfrm>
            <a:custGeom>
              <a:avLst/>
              <a:gdLst/>
              <a:ahLst/>
              <a:cxnLst/>
              <a:rect l="l" t="t" r="r" b="b"/>
              <a:pathLst>
                <a:path w="2036" h="4200" extrusionOk="0">
                  <a:moveTo>
                    <a:pt x="1305" y="1"/>
                  </a:moveTo>
                  <a:cubicBezTo>
                    <a:pt x="1284" y="1"/>
                    <a:pt x="1268" y="40"/>
                    <a:pt x="1268" y="63"/>
                  </a:cubicBezTo>
                  <a:cubicBezTo>
                    <a:pt x="1735" y="763"/>
                    <a:pt x="1835" y="1631"/>
                    <a:pt x="1535" y="2431"/>
                  </a:cubicBezTo>
                  <a:cubicBezTo>
                    <a:pt x="1235" y="3132"/>
                    <a:pt x="701" y="3732"/>
                    <a:pt x="34" y="4132"/>
                  </a:cubicBezTo>
                  <a:cubicBezTo>
                    <a:pt x="1" y="4132"/>
                    <a:pt x="34" y="4199"/>
                    <a:pt x="67" y="4199"/>
                  </a:cubicBezTo>
                  <a:cubicBezTo>
                    <a:pt x="901" y="3966"/>
                    <a:pt x="1568" y="3332"/>
                    <a:pt x="1802" y="2531"/>
                  </a:cubicBezTo>
                  <a:cubicBezTo>
                    <a:pt x="2035" y="1664"/>
                    <a:pt x="1869" y="730"/>
                    <a:pt x="1335" y="29"/>
                  </a:cubicBezTo>
                  <a:cubicBezTo>
                    <a:pt x="1324" y="9"/>
                    <a:pt x="1314" y="1"/>
                    <a:pt x="130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7"/>
            <p:cNvSpPr/>
            <p:nvPr/>
          </p:nvSpPr>
          <p:spPr>
            <a:xfrm flipH="1">
              <a:off x="1646572" y="2447500"/>
              <a:ext cx="68940" cy="66086"/>
            </a:xfrm>
            <a:custGeom>
              <a:avLst/>
              <a:gdLst/>
              <a:ahLst/>
              <a:cxnLst/>
              <a:rect l="l" t="t" r="r" b="b"/>
              <a:pathLst>
                <a:path w="3237" h="3103" extrusionOk="0">
                  <a:moveTo>
                    <a:pt x="1635" y="0"/>
                  </a:moveTo>
                  <a:lnTo>
                    <a:pt x="1135" y="1034"/>
                  </a:lnTo>
                  <a:lnTo>
                    <a:pt x="1" y="1201"/>
                  </a:lnTo>
                  <a:lnTo>
                    <a:pt x="801" y="2002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6" y="2002"/>
                  </a:lnTo>
                  <a:lnTo>
                    <a:pt x="3236" y="1201"/>
                  </a:lnTo>
                  <a:lnTo>
                    <a:pt x="2135" y="1034"/>
                  </a:lnTo>
                  <a:lnTo>
                    <a:pt x="1635" y="0"/>
                  </a:lnTo>
                  <a:close/>
                  <a:moveTo>
                    <a:pt x="2636" y="3103"/>
                  </a:moveTo>
                  <a:lnTo>
                    <a:pt x="2636" y="3103"/>
                  </a:lnTo>
                  <a:lnTo>
                    <a:pt x="2636" y="310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7"/>
            <p:cNvSpPr/>
            <p:nvPr/>
          </p:nvSpPr>
          <p:spPr>
            <a:xfrm flipH="1">
              <a:off x="1798972" y="3285700"/>
              <a:ext cx="68940" cy="66086"/>
            </a:xfrm>
            <a:custGeom>
              <a:avLst/>
              <a:gdLst/>
              <a:ahLst/>
              <a:cxnLst/>
              <a:rect l="l" t="t" r="r" b="b"/>
              <a:pathLst>
                <a:path w="3237" h="3103" extrusionOk="0">
                  <a:moveTo>
                    <a:pt x="1635" y="0"/>
                  </a:moveTo>
                  <a:lnTo>
                    <a:pt x="1135" y="1034"/>
                  </a:lnTo>
                  <a:lnTo>
                    <a:pt x="1" y="1201"/>
                  </a:lnTo>
                  <a:lnTo>
                    <a:pt x="801" y="2002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6" y="2002"/>
                  </a:lnTo>
                  <a:lnTo>
                    <a:pt x="3236" y="1201"/>
                  </a:lnTo>
                  <a:lnTo>
                    <a:pt x="2135" y="1034"/>
                  </a:lnTo>
                  <a:lnTo>
                    <a:pt x="1635" y="0"/>
                  </a:lnTo>
                  <a:close/>
                  <a:moveTo>
                    <a:pt x="2636" y="3103"/>
                  </a:moveTo>
                  <a:lnTo>
                    <a:pt x="2636" y="3103"/>
                  </a:lnTo>
                  <a:lnTo>
                    <a:pt x="2636" y="310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7"/>
            <p:cNvSpPr/>
            <p:nvPr/>
          </p:nvSpPr>
          <p:spPr>
            <a:xfrm flipH="1">
              <a:off x="579772" y="2599900"/>
              <a:ext cx="68940" cy="66086"/>
            </a:xfrm>
            <a:custGeom>
              <a:avLst/>
              <a:gdLst/>
              <a:ahLst/>
              <a:cxnLst/>
              <a:rect l="l" t="t" r="r" b="b"/>
              <a:pathLst>
                <a:path w="3237" h="3103" extrusionOk="0">
                  <a:moveTo>
                    <a:pt x="1635" y="0"/>
                  </a:moveTo>
                  <a:lnTo>
                    <a:pt x="1135" y="1034"/>
                  </a:lnTo>
                  <a:lnTo>
                    <a:pt x="1" y="1201"/>
                  </a:lnTo>
                  <a:lnTo>
                    <a:pt x="801" y="2002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6" y="2002"/>
                  </a:lnTo>
                  <a:lnTo>
                    <a:pt x="3236" y="1201"/>
                  </a:lnTo>
                  <a:lnTo>
                    <a:pt x="2135" y="1034"/>
                  </a:lnTo>
                  <a:lnTo>
                    <a:pt x="1635" y="0"/>
                  </a:lnTo>
                  <a:close/>
                  <a:moveTo>
                    <a:pt x="2636" y="3103"/>
                  </a:moveTo>
                  <a:lnTo>
                    <a:pt x="2636" y="3103"/>
                  </a:lnTo>
                  <a:lnTo>
                    <a:pt x="2636" y="310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p36"/>
          <p:cNvSpPr txBox="1">
            <a:spLocks noGrp="1"/>
          </p:cNvSpPr>
          <p:nvPr>
            <p:ph type="title"/>
          </p:nvPr>
        </p:nvSpPr>
        <p:spPr>
          <a:xfrm>
            <a:off x="4283968" y="214296"/>
            <a:ext cx="4680520" cy="42296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sz="2800" dirty="0">
                <a:latin typeface="Consolas" panose="020B0609020204030204" pitchFamily="49" charset="0"/>
              </a:rPr>
              <a:t>Arti </a:t>
            </a:r>
            <a:r>
              <a:rPr sz="2800" dirty="0" err="1">
                <a:latin typeface="Consolas" panose="020B0609020204030204" pitchFamily="49" charset="0"/>
              </a:rPr>
              <a:t>pentingnya</a:t>
            </a:r>
            <a:r>
              <a:rPr sz="2800" dirty="0">
                <a:latin typeface="Consolas" panose="020B0609020204030204" pitchFamily="49" charset="0"/>
              </a:rPr>
              <a:t> LN dan BN  </a:t>
            </a:r>
            <a:r>
              <a:rPr sz="2800" dirty="0" err="1">
                <a:latin typeface="Consolas" panose="020B0609020204030204" pitchFamily="49" charset="0"/>
              </a:rPr>
              <a:t>adalah</a:t>
            </a:r>
            <a:r>
              <a:rPr sz="2800" dirty="0">
                <a:latin typeface="Consolas" panose="020B0609020204030204" pitchFamily="49" charset="0"/>
              </a:rPr>
              <a:t> </a:t>
            </a:r>
            <a:r>
              <a:rPr sz="2800" dirty="0" err="1">
                <a:latin typeface="Consolas" panose="020B0609020204030204" pitchFamily="49" charset="0"/>
              </a:rPr>
              <a:t>untuk</a:t>
            </a:r>
            <a:r>
              <a:rPr sz="2800" dirty="0">
                <a:latin typeface="Consolas" panose="020B0609020204030204" pitchFamily="49" charset="0"/>
              </a:rPr>
              <a:t> </a:t>
            </a:r>
            <a:r>
              <a:rPr sz="2800" dirty="0" err="1">
                <a:latin typeface="Consolas" panose="020B0609020204030204" pitchFamily="49" charset="0"/>
              </a:rPr>
              <a:t>dapat</a:t>
            </a:r>
            <a:r>
              <a:rPr sz="2800" dirty="0">
                <a:latin typeface="Consolas" panose="020B0609020204030204" pitchFamily="49" charset="0"/>
              </a:rPr>
              <a:t> </a:t>
            </a:r>
            <a:r>
              <a:rPr sz="2800" dirty="0" err="1">
                <a:latin typeface="Consolas" panose="020B0609020204030204" pitchFamily="49" charset="0"/>
              </a:rPr>
              <a:t>mengetahui</a:t>
            </a:r>
            <a:r>
              <a:rPr sz="2800" dirty="0">
                <a:latin typeface="Consolas" panose="020B0609020204030204" pitchFamily="49" charset="0"/>
              </a:rPr>
              <a:t> </a:t>
            </a:r>
            <a:r>
              <a:rPr sz="2800" dirty="0" err="1">
                <a:latin typeface="Consolas" panose="020B0609020204030204" pitchFamily="49" charset="0"/>
              </a:rPr>
              <a:t>peraturan</a:t>
            </a:r>
            <a:r>
              <a:rPr sz="2800" dirty="0">
                <a:latin typeface="Consolas" panose="020B0609020204030204" pitchFamily="49" charset="0"/>
              </a:rPr>
              <a:t> </a:t>
            </a:r>
            <a:r>
              <a:rPr sz="2800" dirty="0" err="1">
                <a:latin typeface="Consolas" panose="020B0609020204030204" pitchFamily="49" charset="0"/>
              </a:rPr>
              <a:t>perundang-undangan</a:t>
            </a:r>
            <a:r>
              <a:rPr sz="2800" dirty="0">
                <a:latin typeface="Consolas" panose="020B0609020204030204" pitchFamily="49" charset="0"/>
              </a:rPr>
              <a:t> dan </a:t>
            </a:r>
            <a:r>
              <a:rPr sz="2800" dirty="0" err="1">
                <a:latin typeface="Consolas" panose="020B0609020204030204" pitchFamily="49" charset="0"/>
              </a:rPr>
              <a:t>pengumuman</a:t>
            </a:r>
            <a:r>
              <a:rPr sz="2800" dirty="0">
                <a:latin typeface="Consolas" panose="020B0609020204030204" pitchFamily="49" charset="0"/>
              </a:rPr>
              <a:t> </a:t>
            </a:r>
            <a:r>
              <a:rPr sz="2800" dirty="0" err="1">
                <a:latin typeface="Consolas" panose="020B0609020204030204" pitchFamily="49" charset="0"/>
              </a:rPr>
              <a:t>atau</a:t>
            </a:r>
            <a:r>
              <a:rPr sz="2800" dirty="0">
                <a:latin typeface="Consolas" panose="020B0609020204030204" pitchFamily="49" charset="0"/>
              </a:rPr>
              <a:t> </a:t>
            </a:r>
            <a:r>
              <a:rPr sz="2800" dirty="0" err="1">
                <a:latin typeface="Consolas" panose="020B0609020204030204" pitchFamily="49" charset="0"/>
              </a:rPr>
              <a:t>berita</a:t>
            </a:r>
            <a:r>
              <a:rPr sz="2800" dirty="0">
                <a:latin typeface="Consolas" panose="020B0609020204030204" pitchFamily="49" charset="0"/>
              </a:rPr>
              <a:t> </a:t>
            </a:r>
            <a:r>
              <a:rPr sz="2800" dirty="0" err="1">
                <a:latin typeface="Consolas" panose="020B0609020204030204" pitchFamily="49" charset="0"/>
              </a:rPr>
              <a:t>resmi</a:t>
            </a:r>
            <a:r>
              <a:rPr sz="2800" dirty="0">
                <a:latin typeface="Consolas" panose="020B0609020204030204" pitchFamily="49" charset="0"/>
              </a:rPr>
              <a:t> </a:t>
            </a:r>
            <a:r>
              <a:rPr sz="2800" dirty="0" err="1">
                <a:latin typeface="Consolas" panose="020B0609020204030204" pitchFamily="49" charset="0"/>
              </a:rPr>
              <a:t>dari</a:t>
            </a:r>
            <a:r>
              <a:rPr sz="2800" dirty="0">
                <a:latin typeface="Consolas" panose="020B0609020204030204" pitchFamily="49" charset="0"/>
              </a:rPr>
              <a:t> </a:t>
            </a:r>
            <a:r>
              <a:rPr sz="2800" dirty="0" err="1">
                <a:latin typeface="Consolas" panose="020B0609020204030204" pitchFamily="49" charset="0"/>
              </a:rPr>
              <a:t>pemerintah</a:t>
            </a:r>
            <a:r>
              <a:rPr sz="2800" dirty="0">
                <a:latin typeface="Consolas" panose="020B0609020204030204" pitchFamily="49" charset="0"/>
              </a:rPr>
              <a:t>, </a:t>
            </a:r>
            <a:r>
              <a:rPr sz="2800" dirty="0" err="1">
                <a:latin typeface="Consolas" panose="020B0609020204030204" pitchFamily="49" charset="0"/>
              </a:rPr>
              <a:t>dengan</a:t>
            </a:r>
            <a:r>
              <a:rPr sz="2800" dirty="0">
                <a:latin typeface="Consolas" panose="020B0609020204030204" pitchFamily="49" charset="0"/>
              </a:rPr>
              <a:t> </a:t>
            </a:r>
            <a:r>
              <a:rPr sz="2800" dirty="0" err="1">
                <a:latin typeface="Consolas" panose="020B0609020204030204" pitchFamily="49" charset="0"/>
              </a:rPr>
              <a:t>cara</a:t>
            </a:r>
            <a:r>
              <a:rPr sz="2800" dirty="0">
                <a:latin typeface="Consolas" panose="020B0609020204030204" pitchFamily="49" charset="0"/>
              </a:rPr>
              <a:t> </a:t>
            </a:r>
            <a:r>
              <a:rPr sz="2800" dirty="0" err="1">
                <a:latin typeface="Consolas" panose="020B0609020204030204" pitchFamily="49" charset="0"/>
              </a:rPr>
              <a:t>membuka</a:t>
            </a:r>
            <a:r>
              <a:rPr sz="2800" dirty="0">
                <a:latin typeface="Consolas" panose="020B0609020204030204" pitchFamily="49" charset="0"/>
              </a:rPr>
              <a:t> dan </a:t>
            </a:r>
            <a:r>
              <a:rPr sz="2800" dirty="0" err="1">
                <a:latin typeface="Consolas" panose="020B0609020204030204" pitchFamily="49" charset="0"/>
              </a:rPr>
              <a:t>mempelajari</a:t>
            </a:r>
            <a:r>
              <a:rPr sz="2800" dirty="0">
                <a:latin typeface="Consolas" panose="020B0609020204030204" pitchFamily="49" charset="0"/>
              </a:rPr>
              <a:t> LN dan BN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240637" y="1625454"/>
            <a:ext cx="7360184" cy="1688329"/>
          </a:xfrm>
          <a:prstGeom prst="roundRect">
            <a:avLst/>
          </a:prstGeom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9"/>
          <a:stretch/>
        </p:blipFill>
        <p:spPr>
          <a:xfrm>
            <a:off x="6177186" y="2109876"/>
            <a:ext cx="3618420" cy="4123959"/>
          </a:xfrm>
          <a:prstGeom prst="rect">
            <a:avLst/>
          </a:prstGeom>
        </p:spPr>
      </p:pic>
      <p:grpSp>
        <p:nvGrpSpPr>
          <p:cNvPr id="2" name="Google Shape;1325;p39"/>
          <p:cNvGrpSpPr/>
          <p:nvPr/>
        </p:nvGrpSpPr>
        <p:grpSpPr>
          <a:xfrm>
            <a:off x="6948264" y="767167"/>
            <a:ext cx="1143001" cy="503049"/>
            <a:chOff x="4112500" y="1384750"/>
            <a:chExt cx="697245" cy="379008"/>
          </a:xfrm>
        </p:grpSpPr>
        <p:sp>
          <p:nvSpPr>
            <p:cNvPr id="1326" name="Google Shape;1326;p39"/>
            <p:cNvSpPr/>
            <p:nvPr/>
          </p:nvSpPr>
          <p:spPr>
            <a:xfrm>
              <a:off x="4318122" y="1599856"/>
              <a:ext cx="16464" cy="12044"/>
            </a:xfrm>
            <a:custGeom>
              <a:avLst/>
              <a:gdLst/>
              <a:ahLst/>
              <a:cxnLst/>
              <a:rect l="l" t="t" r="r" b="b"/>
              <a:pathLst>
                <a:path w="868" h="635" extrusionOk="0">
                  <a:moveTo>
                    <a:pt x="734" y="1"/>
                  </a:moveTo>
                  <a:cubicBezTo>
                    <a:pt x="501" y="101"/>
                    <a:pt x="234" y="234"/>
                    <a:pt x="0" y="368"/>
                  </a:cubicBezTo>
                  <a:lnTo>
                    <a:pt x="134" y="634"/>
                  </a:lnTo>
                  <a:lnTo>
                    <a:pt x="868" y="267"/>
                  </a:lnTo>
                  <a:lnTo>
                    <a:pt x="73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4243468" y="1404362"/>
              <a:ext cx="566275" cy="254999"/>
            </a:xfrm>
            <a:custGeom>
              <a:avLst/>
              <a:gdLst/>
              <a:ahLst/>
              <a:cxnLst/>
              <a:rect l="l" t="t" r="r" b="b"/>
              <a:pathLst>
                <a:path w="29855" h="13444" extrusionOk="0">
                  <a:moveTo>
                    <a:pt x="29855" y="0"/>
                  </a:moveTo>
                  <a:lnTo>
                    <a:pt x="2936" y="5337"/>
                  </a:lnTo>
                  <a:lnTo>
                    <a:pt x="0" y="13443"/>
                  </a:lnTo>
                  <a:lnTo>
                    <a:pt x="6171" y="8606"/>
                  </a:lnTo>
                  <a:lnTo>
                    <a:pt x="29855" y="0"/>
                  </a:lnTo>
                  <a:close/>
                </a:path>
              </a:pathLst>
            </a:custGeom>
            <a:solidFill>
              <a:srgbClr val="AF20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4243468" y="1567593"/>
              <a:ext cx="132241" cy="91765"/>
            </a:xfrm>
            <a:custGeom>
              <a:avLst/>
              <a:gdLst/>
              <a:ahLst/>
              <a:cxnLst/>
              <a:rect l="l" t="t" r="r" b="b"/>
              <a:pathLst>
                <a:path w="6972" h="4838" extrusionOk="0">
                  <a:moveTo>
                    <a:pt x="6171" y="0"/>
                  </a:moveTo>
                  <a:lnTo>
                    <a:pt x="0" y="4837"/>
                  </a:lnTo>
                  <a:lnTo>
                    <a:pt x="6972" y="1868"/>
                  </a:lnTo>
                  <a:lnTo>
                    <a:pt x="6171" y="0"/>
                  </a:lnTo>
                  <a:close/>
                </a:path>
              </a:pathLst>
            </a:custGeom>
            <a:solidFill>
              <a:srgbClr val="94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4360513" y="1404362"/>
              <a:ext cx="449226" cy="359396"/>
            </a:xfrm>
            <a:custGeom>
              <a:avLst/>
              <a:gdLst/>
              <a:ahLst/>
              <a:cxnLst/>
              <a:rect l="l" t="t" r="r" b="b"/>
              <a:pathLst>
                <a:path w="23684" h="18948" extrusionOk="0">
                  <a:moveTo>
                    <a:pt x="23684" y="0"/>
                  </a:moveTo>
                  <a:lnTo>
                    <a:pt x="0" y="8606"/>
                  </a:lnTo>
                  <a:lnTo>
                    <a:pt x="4270" y="18947"/>
                  </a:lnTo>
                  <a:lnTo>
                    <a:pt x="23684" y="0"/>
                  </a:lnTo>
                  <a:close/>
                </a:path>
              </a:pathLst>
            </a:custGeom>
            <a:solidFill>
              <a:srgbClr val="F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4112500" y="1384750"/>
              <a:ext cx="697245" cy="120861"/>
            </a:xfrm>
            <a:custGeom>
              <a:avLst/>
              <a:gdLst/>
              <a:ahLst/>
              <a:cxnLst/>
              <a:rect l="l" t="t" r="r" b="b"/>
              <a:pathLst>
                <a:path w="36760" h="6372" extrusionOk="0">
                  <a:moveTo>
                    <a:pt x="0" y="0"/>
                  </a:moveTo>
                  <a:lnTo>
                    <a:pt x="9841" y="6371"/>
                  </a:lnTo>
                  <a:lnTo>
                    <a:pt x="36760" y="1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9" name="Google Shape;1259;p39"/>
          <p:cNvSpPr txBox="1">
            <a:spLocks noGrp="1"/>
          </p:cNvSpPr>
          <p:nvPr>
            <p:ph type="subTitle" idx="7"/>
          </p:nvPr>
        </p:nvSpPr>
        <p:spPr>
          <a:xfrm>
            <a:off x="1125044" y="793199"/>
            <a:ext cx="7539368" cy="29306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sz="2000" dirty="0" err="1">
                <a:latin typeface="Consolas" panose="020B0609020204030204" pitchFamily="49" charset="0"/>
              </a:rPr>
              <a:t>Dahulu</a:t>
            </a:r>
            <a:r>
              <a:rPr sz="2000" dirty="0">
                <a:latin typeface="Consolas" panose="020B0609020204030204" pitchFamily="49" charset="0"/>
              </a:rPr>
              <a:t> </a:t>
            </a:r>
            <a:r>
              <a:rPr sz="2000" dirty="0" err="1">
                <a:latin typeface="Consolas" panose="020B0609020204030204" pitchFamily="49" charset="0"/>
              </a:rPr>
              <a:t>penyelenggara</a:t>
            </a:r>
            <a:r>
              <a:rPr sz="2000" dirty="0">
                <a:latin typeface="Consolas" panose="020B0609020204030204" pitchFamily="49" charset="0"/>
              </a:rPr>
              <a:t> </a:t>
            </a:r>
            <a:r>
              <a:rPr sz="2000" dirty="0" err="1">
                <a:latin typeface="Consolas" panose="020B0609020204030204" pitchFamily="49" charset="0"/>
              </a:rPr>
              <a:t>atau</a:t>
            </a:r>
            <a:r>
              <a:rPr sz="2000" dirty="0">
                <a:latin typeface="Consolas" panose="020B0609020204030204" pitchFamily="49" charset="0"/>
              </a:rPr>
              <a:t> </a:t>
            </a:r>
            <a:r>
              <a:rPr sz="2000" dirty="0" err="1">
                <a:latin typeface="Consolas" panose="020B0609020204030204" pitchFamily="49" charset="0"/>
              </a:rPr>
              <a:t>pengelolanya</a:t>
            </a:r>
            <a:r>
              <a:rPr sz="2000" dirty="0">
                <a:latin typeface="Consolas" panose="020B0609020204030204" pitchFamily="49" charset="0"/>
              </a:rPr>
              <a:t> </a:t>
            </a:r>
            <a:r>
              <a:rPr sz="2000" dirty="0" err="1">
                <a:latin typeface="Consolas" panose="020B0609020204030204" pitchFamily="49" charset="0"/>
              </a:rPr>
              <a:t>adalah</a:t>
            </a:r>
            <a:r>
              <a:rPr sz="2000" dirty="0">
                <a:latin typeface="Consolas" panose="020B0609020204030204" pitchFamily="49" charset="0"/>
              </a:rPr>
              <a:t> Menteri </a:t>
            </a:r>
            <a:r>
              <a:rPr sz="2000" dirty="0" err="1">
                <a:latin typeface="Consolas" panose="020B0609020204030204" pitchFamily="49" charset="0"/>
              </a:rPr>
              <a:t>Kehakiman</a:t>
            </a:r>
            <a:r>
              <a:rPr sz="2000" dirty="0">
                <a:latin typeface="Consolas" panose="020B0609020204030204" pitchFamily="49" charset="0"/>
              </a:rPr>
              <a:t>. </a:t>
            </a:r>
            <a:r>
              <a:rPr sz="2000" dirty="0" err="1">
                <a:latin typeface="Consolas" panose="020B0609020204030204" pitchFamily="49" charset="0"/>
              </a:rPr>
              <a:t>Sekarang</a:t>
            </a:r>
            <a:r>
              <a:rPr sz="2000" dirty="0">
                <a:latin typeface="Consolas" panose="020B0609020204030204" pitchFamily="49" charset="0"/>
              </a:rPr>
              <a:t>, </a:t>
            </a:r>
            <a:r>
              <a:rPr sz="2000" dirty="0" err="1">
                <a:latin typeface="Consolas" panose="020B0609020204030204" pitchFamily="49" charset="0"/>
              </a:rPr>
              <a:t>dikelola</a:t>
            </a:r>
            <a:r>
              <a:rPr sz="2000" dirty="0">
                <a:latin typeface="Consolas" panose="020B0609020204030204" pitchFamily="49" charset="0"/>
              </a:rPr>
              <a:t> oleh </a:t>
            </a:r>
            <a:r>
              <a:rPr sz="2000" dirty="0" err="1">
                <a:latin typeface="Consolas" panose="020B0609020204030204" pitchFamily="49" charset="0"/>
              </a:rPr>
              <a:t>Sekretariat</a:t>
            </a:r>
            <a:r>
              <a:rPr sz="2000" dirty="0">
                <a:latin typeface="Consolas" panose="020B0609020204030204" pitchFamily="49" charset="0"/>
              </a:rPr>
              <a:t> Negara (</a:t>
            </a:r>
            <a:r>
              <a:rPr sz="2000" dirty="0" err="1">
                <a:latin typeface="Consolas" panose="020B0609020204030204" pitchFamily="49" charset="0"/>
              </a:rPr>
              <a:t>Sekneg</a:t>
            </a:r>
            <a:r>
              <a:rPr sz="2000" dirty="0">
                <a:latin typeface="Consolas" panose="020B0609020204030204" pitchFamily="49" charset="0"/>
              </a:rPr>
              <a:t>). </a:t>
            </a:r>
            <a:r>
              <a:rPr sz="2000" dirty="0" err="1">
                <a:latin typeface="Consolas" panose="020B0609020204030204" pitchFamily="49" charset="0"/>
              </a:rPr>
              <a:t>Perusahan</a:t>
            </a:r>
            <a:r>
              <a:rPr sz="2000" dirty="0">
                <a:latin typeface="Consolas" panose="020B0609020204030204" pitchFamily="49" charset="0"/>
              </a:rPr>
              <a:t> yang </a:t>
            </a:r>
            <a:r>
              <a:rPr sz="2000" dirty="0" err="1">
                <a:latin typeface="Consolas" panose="020B0609020204030204" pitchFamily="49" charset="0"/>
              </a:rPr>
              <a:t>mencetak</a:t>
            </a:r>
            <a:r>
              <a:rPr sz="2000" dirty="0">
                <a:latin typeface="Consolas" panose="020B0609020204030204" pitchFamily="49" charset="0"/>
              </a:rPr>
              <a:t> dan </a:t>
            </a:r>
            <a:r>
              <a:rPr sz="2000" dirty="0" err="1">
                <a:latin typeface="Consolas" panose="020B0609020204030204" pitchFamily="49" charset="0"/>
              </a:rPr>
              <a:t>menerbitkan</a:t>
            </a:r>
            <a:r>
              <a:rPr sz="2000" dirty="0">
                <a:latin typeface="Consolas" panose="020B0609020204030204" pitchFamily="49" charset="0"/>
              </a:rPr>
              <a:t> </a:t>
            </a:r>
            <a:r>
              <a:rPr sz="2000" dirty="0" err="1">
                <a:latin typeface="Consolas" panose="020B0609020204030204" pitchFamily="49" charset="0"/>
              </a:rPr>
              <a:t>adalah</a:t>
            </a:r>
            <a:r>
              <a:rPr sz="2000" dirty="0">
                <a:latin typeface="Consolas" panose="020B0609020204030204" pitchFamily="49" charset="0"/>
              </a:rPr>
              <a:t> </a:t>
            </a:r>
            <a:r>
              <a:rPr sz="2000" dirty="0" err="1">
                <a:latin typeface="Consolas" panose="020B0609020204030204" pitchFamily="49" charset="0"/>
              </a:rPr>
              <a:t>Percetakan</a:t>
            </a:r>
            <a:r>
              <a:rPr sz="2000" dirty="0">
                <a:latin typeface="Consolas" panose="020B0609020204030204" pitchFamily="49" charset="0"/>
              </a:rPr>
              <a:t> Negara </a:t>
            </a:r>
            <a:r>
              <a:rPr sz="2000" dirty="0" err="1">
                <a:latin typeface="Consolas" panose="020B0609020204030204" pitchFamily="49" charset="0"/>
              </a:rPr>
              <a:t>milik</a:t>
            </a:r>
            <a:r>
              <a:rPr sz="2000" dirty="0">
                <a:latin typeface="Consolas" panose="020B0609020204030204" pitchFamily="49" charset="0"/>
              </a:rPr>
              <a:t> BUMN</a:t>
            </a:r>
          </a:p>
        </p:txBody>
      </p:sp>
      <p:grpSp>
        <p:nvGrpSpPr>
          <p:cNvPr id="3" name="Google Shape;1264;p39"/>
          <p:cNvGrpSpPr/>
          <p:nvPr/>
        </p:nvGrpSpPr>
        <p:grpSpPr>
          <a:xfrm>
            <a:off x="339414" y="2555117"/>
            <a:ext cx="1571260" cy="1524000"/>
            <a:chOff x="1717992" y="1309276"/>
            <a:chExt cx="447898" cy="458332"/>
          </a:xfrm>
        </p:grpSpPr>
        <p:sp>
          <p:nvSpPr>
            <p:cNvPr id="1265" name="Google Shape;1265;p39"/>
            <p:cNvSpPr/>
            <p:nvPr/>
          </p:nvSpPr>
          <p:spPr>
            <a:xfrm>
              <a:off x="1792935" y="1671898"/>
              <a:ext cx="10956" cy="10974"/>
            </a:xfrm>
            <a:custGeom>
              <a:avLst/>
              <a:gdLst/>
              <a:ahLst/>
              <a:cxnLst/>
              <a:rect l="l" t="t" r="r" b="b"/>
              <a:pathLst>
                <a:path w="634" h="635" extrusionOk="0">
                  <a:moveTo>
                    <a:pt x="0" y="1"/>
                  </a:moveTo>
                  <a:lnTo>
                    <a:pt x="0" y="401"/>
                  </a:lnTo>
                  <a:lnTo>
                    <a:pt x="200" y="401"/>
                  </a:lnTo>
                  <a:lnTo>
                    <a:pt x="200" y="634"/>
                  </a:lnTo>
                  <a:lnTo>
                    <a:pt x="634" y="634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9"/>
            <p:cNvSpPr/>
            <p:nvPr/>
          </p:nvSpPr>
          <p:spPr>
            <a:xfrm>
              <a:off x="1775068" y="1649983"/>
              <a:ext cx="50734" cy="50759"/>
            </a:xfrm>
            <a:custGeom>
              <a:avLst/>
              <a:gdLst/>
              <a:ahLst/>
              <a:cxnLst/>
              <a:rect l="l" t="t" r="r" b="b"/>
              <a:pathLst>
                <a:path w="2936" h="2937" extrusionOk="0">
                  <a:moveTo>
                    <a:pt x="0" y="1"/>
                  </a:moveTo>
                  <a:lnTo>
                    <a:pt x="0" y="2936"/>
                  </a:lnTo>
                  <a:lnTo>
                    <a:pt x="2935" y="2936"/>
                  </a:lnTo>
                  <a:lnTo>
                    <a:pt x="29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9"/>
            <p:cNvSpPr/>
            <p:nvPr/>
          </p:nvSpPr>
          <p:spPr>
            <a:xfrm>
              <a:off x="1771024" y="1646527"/>
              <a:ext cx="58234" cy="57672"/>
            </a:xfrm>
            <a:custGeom>
              <a:avLst/>
              <a:gdLst/>
              <a:ahLst/>
              <a:cxnLst/>
              <a:rect l="l" t="t" r="r" b="b"/>
              <a:pathLst>
                <a:path w="3370" h="3337" extrusionOk="0">
                  <a:moveTo>
                    <a:pt x="2969" y="434"/>
                  </a:moveTo>
                  <a:lnTo>
                    <a:pt x="2969" y="2936"/>
                  </a:lnTo>
                  <a:lnTo>
                    <a:pt x="434" y="2936"/>
                  </a:lnTo>
                  <a:lnTo>
                    <a:pt x="434" y="434"/>
                  </a:lnTo>
                  <a:close/>
                  <a:moveTo>
                    <a:pt x="1" y="1"/>
                  </a:moveTo>
                  <a:lnTo>
                    <a:pt x="1" y="3337"/>
                  </a:lnTo>
                  <a:lnTo>
                    <a:pt x="3370" y="3337"/>
                  </a:lnTo>
                  <a:lnTo>
                    <a:pt x="3370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9"/>
            <p:cNvSpPr/>
            <p:nvPr/>
          </p:nvSpPr>
          <p:spPr>
            <a:xfrm>
              <a:off x="1717992" y="1309276"/>
              <a:ext cx="130861" cy="411635"/>
            </a:xfrm>
            <a:custGeom>
              <a:avLst/>
              <a:gdLst/>
              <a:ahLst/>
              <a:cxnLst/>
              <a:rect l="l" t="t" r="r" b="b"/>
              <a:pathLst>
                <a:path w="7573" h="23818" extrusionOk="0">
                  <a:moveTo>
                    <a:pt x="1" y="1"/>
                  </a:moveTo>
                  <a:lnTo>
                    <a:pt x="1" y="23818"/>
                  </a:lnTo>
                  <a:lnTo>
                    <a:pt x="7573" y="23818"/>
                  </a:lnTo>
                  <a:lnTo>
                    <a:pt x="7573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9"/>
            <p:cNvSpPr/>
            <p:nvPr/>
          </p:nvSpPr>
          <p:spPr>
            <a:xfrm>
              <a:off x="1732404" y="1322549"/>
              <a:ext cx="102038" cy="57084"/>
            </a:xfrm>
            <a:custGeom>
              <a:avLst/>
              <a:gdLst/>
              <a:ahLst/>
              <a:cxnLst/>
              <a:rect l="l" t="t" r="r" b="b"/>
              <a:pathLst>
                <a:path w="5905" h="3303" extrusionOk="0">
                  <a:moveTo>
                    <a:pt x="1" y="0"/>
                  </a:moveTo>
                  <a:lnTo>
                    <a:pt x="1" y="3302"/>
                  </a:lnTo>
                  <a:lnTo>
                    <a:pt x="5905" y="3302"/>
                  </a:lnTo>
                  <a:lnTo>
                    <a:pt x="5905" y="0"/>
                  </a:lnTo>
                  <a:close/>
                </a:path>
              </a:pathLst>
            </a:custGeom>
            <a:solidFill>
              <a:srgbClr val="AF20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9"/>
            <p:cNvSpPr/>
            <p:nvPr/>
          </p:nvSpPr>
          <p:spPr>
            <a:xfrm>
              <a:off x="1732404" y="1391714"/>
              <a:ext cx="102038" cy="56514"/>
            </a:xfrm>
            <a:custGeom>
              <a:avLst/>
              <a:gdLst/>
              <a:ahLst/>
              <a:cxnLst/>
              <a:rect l="l" t="t" r="r" b="b"/>
              <a:pathLst>
                <a:path w="5905" h="3270" extrusionOk="0">
                  <a:moveTo>
                    <a:pt x="1" y="1"/>
                  </a:moveTo>
                  <a:lnTo>
                    <a:pt x="1" y="3270"/>
                  </a:lnTo>
                  <a:lnTo>
                    <a:pt x="5905" y="3270"/>
                  </a:lnTo>
                  <a:lnTo>
                    <a:pt x="5905" y="1"/>
                  </a:lnTo>
                  <a:close/>
                </a:path>
              </a:pathLst>
            </a:custGeom>
            <a:solidFill>
              <a:srgbClr val="C724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9"/>
            <p:cNvSpPr/>
            <p:nvPr/>
          </p:nvSpPr>
          <p:spPr>
            <a:xfrm>
              <a:off x="1732404" y="1460325"/>
              <a:ext cx="102038" cy="57084"/>
            </a:xfrm>
            <a:custGeom>
              <a:avLst/>
              <a:gdLst/>
              <a:ahLst/>
              <a:cxnLst/>
              <a:rect l="l" t="t" r="r" b="b"/>
              <a:pathLst>
                <a:path w="5905" h="3303" extrusionOk="0">
                  <a:moveTo>
                    <a:pt x="1" y="0"/>
                  </a:moveTo>
                  <a:lnTo>
                    <a:pt x="1" y="3303"/>
                  </a:lnTo>
                  <a:lnTo>
                    <a:pt x="5905" y="3303"/>
                  </a:lnTo>
                  <a:lnTo>
                    <a:pt x="5905" y="0"/>
                  </a:lnTo>
                  <a:close/>
                </a:path>
              </a:pathLst>
            </a:custGeom>
            <a:solidFill>
              <a:srgbClr val="F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9"/>
            <p:cNvSpPr/>
            <p:nvPr/>
          </p:nvSpPr>
          <p:spPr>
            <a:xfrm>
              <a:off x="1732404" y="1529507"/>
              <a:ext cx="102038" cy="57084"/>
            </a:xfrm>
            <a:custGeom>
              <a:avLst/>
              <a:gdLst/>
              <a:ahLst/>
              <a:cxnLst/>
              <a:rect l="l" t="t" r="r" b="b"/>
              <a:pathLst>
                <a:path w="5905" h="3303" extrusionOk="0">
                  <a:moveTo>
                    <a:pt x="1" y="0"/>
                  </a:moveTo>
                  <a:lnTo>
                    <a:pt x="1" y="3303"/>
                  </a:lnTo>
                  <a:lnTo>
                    <a:pt x="5905" y="3303"/>
                  </a:lnTo>
                  <a:lnTo>
                    <a:pt x="5905" y="0"/>
                  </a:lnTo>
                  <a:close/>
                </a:path>
              </a:pathLst>
            </a:custGeom>
            <a:solidFill>
              <a:srgbClr val="FF70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9"/>
            <p:cNvSpPr/>
            <p:nvPr/>
          </p:nvSpPr>
          <p:spPr>
            <a:xfrm>
              <a:off x="1732404" y="1598689"/>
              <a:ext cx="102038" cy="56514"/>
            </a:xfrm>
            <a:custGeom>
              <a:avLst/>
              <a:gdLst/>
              <a:ahLst/>
              <a:cxnLst/>
              <a:rect l="l" t="t" r="r" b="b"/>
              <a:pathLst>
                <a:path w="5905" h="3270" extrusionOk="0">
                  <a:moveTo>
                    <a:pt x="1" y="0"/>
                  </a:moveTo>
                  <a:lnTo>
                    <a:pt x="1" y="3269"/>
                  </a:lnTo>
                  <a:lnTo>
                    <a:pt x="5905" y="3269"/>
                  </a:lnTo>
                  <a:lnTo>
                    <a:pt x="5905" y="0"/>
                  </a:lnTo>
                  <a:close/>
                </a:path>
              </a:pathLst>
            </a:custGeom>
            <a:solidFill>
              <a:srgbClr val="FFB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9"/>
            <p:cNvSpPr/>
            <p:nvPr/>
          </p:nvSpPr>
          <p:spPr>
            <a:xfrm>
              <a:off x="1763525" y="1683425"/>
              <a:ext cx="28270" cy="24005"/>
            </a:xfrm>
            <a:custGeom>
              <a:avLst/>
              <a:gdLst/>
              <a:ahLst/>
              <a:cxnLst/>
              <a:rect l="l" t="t" r="r" b="b"/>
              <a:pathLst>
                <a:path w="1636" h="1389" extrusionOk="0">
                  <a:moveTo>
                    <a:pt x="935" y="1"/>
                  </a:moveTo>
                  <a:cubicBezTo>
                    <a:pt x="301" y="1"/>
                    <a:pt x="1" y="735"/>
                    <a:pt x="435" y="1168"/>
                  </a:cubicBezTo>
                  <a:cubicBezTo>
                    <a:pt x="576" y="1321"/>
                    <a:pt x="754" y="1388"/>
                    <a:pt x="929" y="1388"/>
                  </a:cubicBezTo>
                  <a:cubicBezTo>
                    <a:pt x="1288" y="1388"/>
                    <a:pt x="1635" y="1105"/>
                    <a:pt x="1635" y="701"/>
                  </a:cubicBezTo>
                  <a:cubicBezTo>
                    <a:pt x="1635" y="301"/>
                    <a:pt x="1302" y="1"/>
                    <a:pt x="9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9"/>
            <p:cNvSpPr/>
            <p:nvPr/>
          </p:nvSpPr>
          <p:spPr>
            <a:xfrm>
              <a:off x="1718580" y="1380186"/>
              <a:ext cx="383892" cy="383395"/>
            </a:xfrm>
            <a:custGeom>
              <a:avLst/>
              <a:gdLst/>
              <a:ahLst/>
              <a:cxnLst/>
              <a:rect l="l" t="t" r="r" b="b"/>
              <a:pathLst>
                <a:path w="22216" h="22184" extrusionOk="0">
                  <a:moveTo>
                    <a:pt x="16845" y="1"/>
                  </a:moveTo>
                  <a:lnTo>
                    <a:pt x="0" y="16846"/>
                  </a:lnTo>
                  <a:lnTo>
                    <a:pt x="5371" y="22183"/>
                  </a:lnTo>
                  <a:lnTo>
                    <a:pt x="22216" y="5371"/>
                  </a:lnTo>
                  <a:lnTo>
                    <a:pt x="16845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9"/>
            <p:cNvSpPr/>
            <p:nvPr/>
          </p:nvSpPr>
          <p:spPr>
            <a:xfrm>
              <a:off x="1970470" y="1399785"/>
              <a:ext cx="112406" cy="111870"/>
            </a:xfrm>
            <a:custGeom>
              <a:avLst/>
              <a:gdLst/>
              <a:ahLst/>
              <a:cxnLst/>
              <a:rect l="l" t="t" r="r" b="b"/>
              <a:pathLst>
                <a:path w="6505" h="6473" extrusionOk="0">
                  <a:moveTo>
                    <a:pt x="2335" y="1"/>
                  </a:moveTo>
                  <a:lnTo>
                    <a:pt x="0" y="2336"/>
                  </a:lnTo>
                  <a:lnTo>
                    <a:pt x="4170" y="6472"/>
                  </a:lnTo>
                  <a:lnTo>
                    <a:pt x="6505" y="4171"/>
                  </a:lnTo>
                  <a:lnTo>
                    <a:pt x="2335" y="1"/>
                  </a:lnTo>
                  <a:close/>
                </a:path>
              </a:pathLst>
            </a:custGeom>
            <a:solidFill>
              <a:srgbClr val="AF20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9"/>
            <p:cNvSpPr/>
            <p:nvPr/>
          </p:nvSpPr>
          <p:spPr>
            <a:xfrm>
              <a:off x="1922052" y="1448210"/>
              <a:ext cx="111836" cy="112440"/>
            </a:xfrm>
            <a:custGeom>
              <a:avLst/>
              <a:gdLst/>
              <a:ahLst/>
              <a:cxnLst/>
              <a:rect l="l" t="t" r="r" b="b"/>
              <a:pathLst>
                <a:path w="6472" h="6506" extrusionOk="0">
                  <a:moveTo>
                    <a:pt x="2302" y="1"/>
                  </a:moveTo>
                  <a:lnTo>
                    <a:pt x="0" y="2336"/>
                  </a:lnTo>
                  <a:lnTo>
                    <a:pt x="4136" y="6506"/>
                  </a:lnTo>
                  <a:lnTo>
                    <a:pt x="6471" y="4171"/>
                  </a:lnTo>
                  <a:lnTo>
                    <a:pt x="2302" y="1"/>
                  </a:lnTo>
                  <a:close/>
                </a:path>
              </a:pathLst>
            </a:custGeom>
            <a:solidFill>
              <a:srgbClr val="C724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9"/>
            <p:cNvSpPr/>
            <p:nvPr/>
          </p:nvSpPr>
          <p:spPr>
            <a:xfrm>
              <a:off x="1873045" y="1497223"/>
              <a:ext cx="112424" cy="112423"/>
            </a:xfrm>
            <a:custGeom>
              <a:avLst/>
              <a:gdLst/>
              <a:ahLst/>
              <a:cxnLst/>
              <a:rect l="l" t="t" r="r" b="b"/>
              <a:pathLst>
                <a:path w="6506" h="6505" extrusionOk="0">
                  <a:moveTo>
                    <a:pt x="2336" y="0"/>
                  </a:moveTo>
                  <a:lnTo>
                    <a:pt x="1" y="2335"/>
                  </a:lnTo>
                  <a:lnTo>
                    <a:pt x="4170" y="6505"/>
                  </a:lnTo>
                  <a:lnTo>
                    <a:pt x="6505" y="4170"/>
                  </a:lnTo>
                  <a:lnTo>
                    <a:pt x="2336" y="0"/>
                  </a:lnTo>
                  <a:close/>
                </a:path>
              </a:pathLst>
            </a:custGeom>
            <a:solidFill>
              <a:srgbClr val="F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9"/>
            <p:cNvSpPr/>
            <p:nvPr/>
          </p:nvSpPr>
          <p:spPr>
            <a:xfrm>
              <a:off x="1824057" y="1546219"/>
              <a:ext cx="112424" cy="111852"/>
            </a:xfrm>
            <a:custGeom>
              <a:avLst/>
              <a:gdLst/>
              <a:ahLst/>
              <a:cxnLst/>
              <a:rect l="l" t="t" r="r" b="b"/>
              <a:pathLst>
                <a:path w="6506" h="6472" extrusionOk="0">
                  <a:moveTo>
                    <a:pt x="2335" y="1"/>
                  </a:moveTo>
                  <a:lnTo>
                    <a:pt x="0" y="2302"/>
                  </a:lnTo>
                  <a:lnTo>
                    <a:pt x="4170" y="6472"/>
                  </a:lnTo>
                  <a:lnTo>
                    <a:pt x="6505" y="4137"/>
                  </a:lnTo>
                  <a:lnTo>
                    <a:pt x="2335" y="1"/>
                  </a:lnTo>
                  <a:close/>
                </a:path>
              </a:pathLst>
            </a:custGeom>
            <a:solidFill>
              <a:srgbClr val="FF70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9"/>
            <p:cNvSpPr/>
            <p:nvPr/>
          </p:nvSpPr>
          <p:spPr>
            <a:xfrm>
              <a:off x="1775638" y="1594645"/>
              <a:ext cx="111836" cy="112440"/>
            </a:xfrm>
            <a:custGeom>
              <a:avLst/>
              <a:gdLst/>
              <a:ahLst/>
              <a:cxnLst/>
              <a:rect l="l" t="t" r="r" b="b"/>
              <a:pathLst>
                <a:path w="6472" h="6506" extrusionOk="0">
                  <a:moveTo>
                    <a:pt x="2302" y="1"/>
                  </a:moveTo>
                  <a:lnTo>
                    <a:pt x="0" y="2336"/>
                  </a:lnTo>
                  <a:lnTo>
                    <a:pt x="4170" y="6505"/>
                  </a:lnTo>
                  <a:lnTo>
                    <a:pt x="6472" y="4170"/>
                  </a:lnTo>
                  <a:lnTo>
                    <a:pt x="2302" y="1"/>
                  </a:lnTo>
                  <a:close/>
                </a:path>
              </a:pathLst>
            </a:custGeom>
            <a:solidFill>
              <a:srgbClr val="FFB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9"/>
            <p:cNvSpPr/>
            <p:nvPr/>
          </p:nvSpPr>
          <p:spPr>
            <a:xfrm>
              <a:off x="1768139" y="1684514"/>
              <a:ext cx="25384" cy="24247"/>
            </a:xfrm>
            <a:custGeom>
              <a:avLst/>
              <a:gdLst/>
              <a:ahLst/>
              <a:cxnLst/>
              <a:rect l="l" t="t" r="r" b="b"/>
              <a:pathLst>
                <a:path w="1469" h="1403" extrusionOk="0">
                  <a:moveTo>
                    <a:pt x="712" y="1"/>
                  </a:moveTo>
                  <a:cubicBezTo>
                    <a:pt x="351" y="1"/>
                    <a:pt x="1" y="277"/>
                    <a:pt x="1" y="705"/>
                  </a:cubicBezTo>
                  <a:cubicBezTo>
                    <a:pt x="1" y="1116"/>
                    <a:pt x="361" y="1402"/>
                    <a:pt x="727" y="1402"/>
                  </a:cubicBezTo>
                  <a:cubicBezTo>
                    <a:pt x="895" y="1402"/>
                    <a:pt x="1065" y="1342"/>
                    <a:pt x="1202" y="1205"/>
                  </a:cubicBezTo>
                  <a:cubicBezTo>
                    <a:pt x="1468" y="905"/>
                    <a:pt x="1468" y="471"/>
                    <a:pt x="1202" y="205"/>
                  </a:cubicBezTo>
                  <a:cubicBezTo>
                    <a:pt x="1061" y="64"/>
                    <a:pt x="885" y="1"/>
                    <a:pt x="71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9"/>
            <p:cNvSpPr/>
            <p:nvPr/>
          </p:nvSpPr>
          <p:spPr>
            <a:xfrm>
              <a:off x="1754315" y="1636728"/>
              <a:ext cx="411575" cy="130880"/>
            </a:xfrm>
            <a:custGeom>
              <a:avLst/>
              <a:gdLst/>
              <a:ahLst/>
              <a:cxnLst/>
              <a:rect l="l" t="t" r="r" b="b"/>
              <a:pathLst>
                <a:path w="23818" h="7573" extrusionOk="0">
                  <a:moveTo>
                    <a:pt x="0" y="1"/>
                  </a:moveTo>
                  <a:lnTo>
                    <a:pt x="0" y="7573"/>
                  </a:lnTo>
                  <a:lnTo>
                    <a:pt x="23817" y="7573"/>
                  </a:lnTo>
                  <a:lnTo>
                    <a:pt x="23817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9"/>
            <p:cNvSpPr/>
            <p:nvPr/>
          </p:nvSpPr>
          <p:spPr>
            <a:xfrm>
              <a:off x="2096113" y="1651141"/>
              <a:ext cx="57093" cy="102053"/>
            </a:xfrm>
            <a:custGeom>
              <a:avLst/>
              <a:gdLst/>
              <a:ahLst/>
              <a:cxnLst/>
              <a:rect l="l" t="t" r="r" b="b"/>
              <a:pathLst>
                <a:path w="3304" h="5905" extrusionOk="0">
                  <a:moveTo>
                    <a:pt x="1" y="1"/>
                  </a:moveTo>
                  <a:lnTo>
                    <a:pt x="1" y="5905"/>
                  </a:lnTo>
                  <a:lnTo>
                    <a:pt x="3303" y="5905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AF20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9"/>
            <p:cNvSpPr/>
            <p:nvPr/>
          </p:nvSpPr>
          <p:spPr>
            <a:xfrm>
              <a:off x="2026958" y="1651141"/>
              <a:ext cx="57076" cy="102053"/>
            </a:xfrm>
            <a:custGeom>
              <a:avLst/>
              <a:gdLst/>
              <a:ahLst/>
              <a:cxnLst/>
              <a:rect l="l" t="t" r="r" b="b"/>
              <a:pathLst>
                <a:path w="3303" h="5905" extrusionOk="0">
                  <a:moveTo>
                    <a:pt x="0" y="1"/>
                  </a:moveTo>
                  <a:lnTo>
                    <a:pt x="0" y="5905"/>
                  </a:lnTo>
                  <a:lnTo>
                    <a:pt x="3302" y="5905"/>
                  </a:lnTo>
                  <a:lnTo>
                    <a:pt x="3302" y="1"/>
                  </a:lnTo>
                  <a:close/>
                </a:path>
              </a:pathLst>
            </a:custGeom>
            <a:solidFill>
              <a:srgbClr val="C724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9"/>
            <p:cNvSpPr/>
            <p:nvPr/>
          </p:nvSpPr>
          <p:spPr>
            <a:xfrm>
              <a:off x="1957787" y="1651141"/>
              <a:ext cx="57076" cy="102053"/>
            </a:xfrm>
            <a:custGeom>
              <a:avLst/>
              <a:gdLst/>
              <a:ahLst/>
              <a:cxnLst/>
              <a:rect l="l" t="t" r="r" b="b"/>
              <a:pathLst>
                <a:path w="3303" h="5905" extrusionOk="0">
                  <a:moveTo>
                    <a:pt x="0" y="1"/>
                  </a:moveTo>
                  <a:lnTo>
                    <a:pt x="0" y="5905"/>
                  </a:lnTo>
                  <a:lnTo>
                    <a:pt x="3303" y="5905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F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9"/>
            <p:cNvSpPr/>
            <p:nvPr/>
          </p:nvSpPr>
          <p:spPr>
            <a:xfrm>
              <a:off x="1889185" y="1651141"/>
              <a:ext cx="57093" cy="102053"/>
            </a:xfrm>
            <a:custGeom>
              <a:avLst/>
              <a:gdLst/>
              <a:ahLst/>
              <a:cxnLst/>
              <a:rect l="l" t="t" r="r" b="b"/>
              <a:pathLst>
                <a:path w="3304" h="5905" extrusionOk="0">
                  <a:moveTo>
                    <a:pt x="1" y="1"/>
                  </a:moveTo>
                  <a:lnTo>
                    <a:pt x="1" y="5905"/>
                  </a:lnTo>
                  <a:lnTo>
                    <a:pt x="3303" y="5905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FF70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9"/>
            <p:cNvSpPr/>
            <p:nvPr/>
          </p:nvSpPr>
          <p:spPr>
            <a:xfrm>
              <a:off x="1820013" y="1651141"/>
              <a:ext cx="57093" cy="102053"/>
            </a:xfrm>
            <a:custGeom>
              <a:avLst/>
              <a:gdLst/>
              <a:ahLst/>
              <a:cxnLst/>
              <a:rect l="l" t="t" r="r" b="b"/>
              <a:pathLst>
                <a:path w="3304" h="5905" extrusionOk="0">
                  <a:moveTo>
                    <a:pt x="1" y="1"/>
                  </a:moveTo>
                  <a:lnTo>
                    <a:pt x="1" y="5905"/>
                  </a:lnTo>
                  <a:lnTo>
                    <a:pt x="3303" y="5905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FFB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9"/>
            <p:cNvSpPr/>
            <p:nvPr/>
          </p:nvSpPr>
          <p:spPr>
            <a:xfrm>
              <a:off x="1764112" y="1686242"/>
              <a:ext cx="28253" cy="24299"/>
            </a:xfrm>
            <a:custGeom>
              <a:avLst/>
              <a:gdLst/>
              <a:ahLst/>
              <a:cxnLst/>
              <a:rect l="l" t="t" r="r" b="b"/>
              <a:pathLst>
                <a:path w="1635" h="1406" extrusionOk="0">
                  <a:moveTo>
                    <a:pt x="923" y="1"/>
                  </a:moveTo>
                  <a:cubicBezTo>
                    <a:pt x="750" y="1"/>
                    <a:pt x="574" y="64"/>
                    <a:pt x="434" y="205"/>
                  </a:cubicBezTo>
                  <a:cubicBezTo>
                    <a:pt x="0" y="638"/>
                    <a:pt x="300" y="1405"/>
                    <a:pt x="934" y="1405"/>
                  </a:cubicBezTo>
                  <a:cubicBezTo>
                    <a:pt x="1335" y="1405"/>
                    <a:pt x="1635" y="1072"/>
                    <a:pt x="1635" y="705"/>
                  </a:cubicBezTo>
                  <a:cubicBezTo>
                    <a:pt x="1635" y="277"/>
                    <a:pt x="1284" y="1"/>
                    <a:pt x="92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4914">
            <a:off x="784877" y="1009608"/>
            <a:ext cx="1030286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6959">
            <a:off x="735647" y="704725"/>
            <a:ext cx="837916" cy="1394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1" y="1755776"/>
            <a:ext cx="712788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907" y="1295623"/>
            <a:ext cx="712788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4" name="Google Shape;724;p33"/>
          <p:cNvSpPr/>
          <p:nvPr/>
        </p:nvSpPr>
        <p:spPr>
          <a:xfrm rot="-5917643">
            <a:off x="-1681904" y="-1379699"/>
            <a:ext cx="9080616" cy="7432188"/>
          </a:xfrm>
          <a:custGeom>
            <a:avLst/>
            <a:gdLst/>
            <a:ahLst/>
            <a:cxnLst/>
            <a:rect l="l" t="t" r="r" b="b"/>
            <a:pathLst>
              <a:path w="176218" h="133504" extrusionOk="0">
                <a:moveTo>
                  <a:pt x="123068" y="1"/>
                </a:moveTo>
                <a:cubicBezTo>
                  <a:pt x="118818" y="8422"/>
                  <a:pt x="121918" y="19110"/>
                  <a:pt x="107929" y="19110"/>
                </a:cubicBezTo>
                <a:cubicBezTo>
                  <a:pt x="106249" y="19110"/>
                  <a:pt x="104323" y="18956"/>
                  <a:pt x="102108" y="18626"/>
                </a:cubicBezTo>
                <a:cubicBezTo>
                  <a:pt x="100816" y="18430"/>
                  <a:pt x="99586" y="18337"/>
                  <a:pt x="98411" y="18337"/>
                </a:cubicBezTo>
                <a:cubicBezTo>
                  <a:pt x="84298" y="18337"/>
                  <a:pt x="78094" y="31747"/>
                  <a:pt x="68751" y="41892"/>
                </a:cubicBezTo>
                <a:cubicBezTo>
                  <a:pt x="64155" y="46890"/>
                  <a:pt x="60854" y="47985"/>
                  <a:pt x="56978" y="47985"/>
                </a:cubicBezTo>
                <a:cubicBezTo>
                  <a:pt x="53956" y="47985"/>
                  <a:pt x="50584" y="47319"/>
                  <a:pt x="45978" y="47319"/>
                </a:cubicBezTo>
                <a:cubicBezTo>
                  <a:pt x="44638" y="47319"/>
                  <a:pt x="43193" y="47375"/>
                  <a:pt x="41622" y="47521"/>
                </a:cubicBezTo>
                <a:cubicBezTo>
                  <a:pt x="14673" y="50006"/>
                  <a:pt x="1" y="67912"/>
                  <a:pt x="13745" y="93154"/>
                </a:cubicBezTo>
                <a:cubicBezTo>
                  <a:pt x="17042" y="99208"/>
                  <a:pt x="19779" y="101309"/>
                  <a:pt x="22692" y="101309"/>
                </a:cubicBezTo>
                <a:cubicBezTo>
                  <a:pt x="29306" y="101309"/>
                  <a:pt x="36821" y="90471"/>
                  <a:pt x="53836" y="90471"/>
                </a:cubicBezTo>
                <a:cubicBezTo>
                  <a:pt x="59201" y="90471"/>
                  <a:pt x="65510" y="91548"/>
                  <a:pt x="73033" y="94382"/>
                </a:cubicBezTo>
                <a:cubicBezTo>
                  <a:pt x="83396" y="98291"/>
                  <a:pt x="95897" y="126852"/>
                  <a:pt x="109116" y="126852"/>
                </a:cubicBezTo>
                <a:cubicBezTo>
                  <a:pt x="109265" y="126852"/>
                  <a:pt x="109415" y="126848"/>
                  <a:pt x="109564" y="126841"/>
                </a:cubicBezTo>
                <a:cubicBezTo>
                  <a:pt x="119013" y="126388"/>
                  <a:pt x="133776" y="117268"/>
                  <a:pt x="145023" y="117268"/>
                </a:cubicBezTo>
                <a:cubicBezTo>
                  <a:pt x="147177" y="117268"/>
                  <a:pt x="149202" y="117603"/>
                  <a:pt x="151036" y="118397"/>
                </a:cubicBezTo>
                <a:cubicBezTo>
                  <a:pt x="161178" y="122794"/>
                  <a:pt x="159268" y="133503"/>
                  <a:pt x="172807" y="133503"/>
                </a:cubicBezTo>
                <a:cubicBezTo>
                  <a:pt x="173098" y="133503"/>
                  <a:pt x="173397" y="133498"/>
                  <a:pt x="173703" y="133488"/>
                </a:cubicBezTo>
                <a:cubicBezTo>
                  <a:pt x="174571" y="133458"/>
                  <a:pt x="175409" y="133398"/>
                  <a:pt x="176218" y="133309"/>
                </a:cubicBezTo>
                <a:lnTo>
                  <a:pt x="176218" y="31"/>
                </a:lnTo>
                <a:lnTo>
                  <a:pt x="12306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5" name="Google Shape;725;p33"/>
          <p:cNvGrpSpPr/>
          <p:nvPr/>
        </p:nvGrpSpPr>
        <p:grpSpPr>
          <a:xfrm rot="-6020874" flipH="1">
            <a:off x="-1605329" y="280730"/>
            <a:ext cx="3570260" cy="2612834"/>
            <a:chOff x="-881652" y="-767096"/>
            <a:chExt cx="3570751" cy="2613192"/>
          </a:xfrm>
        </p:grpSpPr>
        <p:sp>
          <p:nvSpPr>
            <p:cNvPr id="726" name="Google Shape;726;p33"/>
            <p:cNvSpPr/>
            <p:nvPr/>
          </p:nvSpPr>
          <p:spPr>
            <a:xfrm rot="-655947">
              <a:off x="-740946" y="-248110"/>
              <a:ext cx="3289338" cy="1798614"/>
            </a:xfrm>
            <a:custGeom>
              <a:avLst/>
              <a:gdLst/>
              <a:ahLst/>
              <a:cxnLst/>
              <a:rect l="l" t="t" r="r" b="b"/>
              <a:pathLst>
                <a:path w="93844" h="51314" extrusionOk="0">
                  <a:moveTo>
                    <a:pt x="1" y="1"/>
                  </a:moveTo>
                  <a:lnTo>
                    <a:pt x="1" y="50785"/>
                  </a:lnTo>
                  <a:cubicBezTo>
                    <a:pt x="1613" y="51144"/>
                    <a:pt x="3272" y="51313"/>
                    <a:pt x="4936" y="51313"/>
                  </a:cubicBezTo>
                  <a:cubicBezTo>
                    <a:pt x="8961" y="51313"/>
                    <a:pt x="13022" y="50323"/>
                    <a:pt x="16559" y="48629"/>
                  </a:cubicBezTo>
                  <a:cubicBezTo>
                    <a:pt x="23446" y="45365"/>
                    <a:pt x="28686" y="39855"/>
                    <a:pt x="33537" y="34316"/>
                  </a:cubicBezTo>
                  <a:cubicBezTo>
                    <a:pt x="36232" y="31232"/>
                    <a:pt x="39047" y="27968"/>
                    <a:pt x="43119" y="26740"/>
                  </a:cubicBezTo>
                  <a:cubicBezTo>
                    <a:pt x="44443" y="26330"/>
                    <a:pt x="45782" y="26158"/>
                    <a:pt x="47134" y="26158"/>
                  </a:cubicBezTo>
                  <a:cubicBezTo>
                    <a:pt x="52783" y="26158"/>
                    <a:pt x="58646" y="29156"/>
                    <a:pt x="64469" y="30243"/>
                  </a:cubicBezTo>
                  <a:cubicBezTo>
                    <a:pt x="65980" y="30526"/>
                    <a:pt x="67510" y="30662"/>
                    <a:pt x="69033" y="30662"/>
                  </a:cubicBezTo>
                  <a:cubicBezTo>
                    <a:pt x="77863" y="30662"/>
                    <a:pt x="86515" y="26092"/>
                    <a:pt x="90549" y="18865"/>
                  </a:cubicBezTo>
                  <a:cubicBezTo>
                    <a:pt x="93723" y="13176"/>
                    <a:pt x="93843" y="6109"/>
                    <a:pt x="91268" y="1"/>
                  </a:cubicBezTo>
                  <a:close/>
                </a:path>
              </a:pathLst>
            </a:custGeom>
            <a:solidFill>
              <a:srgbClr val="352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3"/>
            <p:cNvSpPr/>
            <p:nvPr/>
          </p:nvSpPr>
          <p:spPr>
            <a:xfrm rot="-5082719" flipH="1">
              <a:off x="1316472" y="332901"/>
              <a:ext cx="217141" cy="889874"/>
            </a:xfrm>
            <a:custGeom>
              <a:avLst/>
              <a:gdLst/>
              <a:ahLst/>
              <a:cxnLst/>
              <a:rect l="l" t="t" r="r" b="b"/>
              <a:pathLst>
                <a:path w="4049" h="16148" extrusionOk="0">
                  <a:moveTo>
                    <a:pt x="3467" y="1"/>
                  </a:moveTo>
                  <a:cubicBezTo>
                    <a:pt x="3390" y="1"/>
                    <a:pt x="3314" y="61"/>
                    <a:pt x="3314" y="174"/>
                  </a:cubicBezTo>
                  <a:cubicBezTo>
                    <a:pt x="3214" y="1475"/>
                    <a:pt x="3414" y="2776"/>
                    <a:pt x="3381" y="4110"/>
                  </a:cubicBezTo>
                  <a:cubicBezTo>
                    <a:pt x="3348" y="5511"/>
                    <a:pt x="3181" y="6912"/>
                    <a:pt x="2914" y="8313"/>
                  </a:cubicBezTo>
                  <a:cubicBezTo>
                    <a:pt x="2380" y="10982"/>
                    <a:pt x="1413" y="13550"/>
                    <a:pt x="45" y="15952"/>
                  </a:cubicBezTo>
                  <a:cubicBezTo>
                    <a:pt x="0" y="16065"/>
                    <a:pt x="93" y="16147"/>
                    <a:pt x="188" y="16147"/>
                  </a:cubicBezTo>
                  <a:cubicBezTo>
                    <a:pt x="234" y="16147"/>
                    <a:pt x="280" y="16129"/>
                    <a:pt x="312" y="16086"/>
                  </a:cubicBezTo>
                  <a:cubicBezTo>
                    <a:pt x="1813" y="13684"/>
                    <a:pt x="2881" y="11049"/>
                    <a:pt x="3448" y="8247"/>
                  </a:cubicBezTo>
                  <a:cubicBezTo>
                    <a:pt x="3715" y="6946"/>
                    <a:pt x="3881" y="5611"/>
                    <a:pt x="3915" y="4277"/>
                  </a:cubicBezTo>
                  <a:cubicBezTo>
                    <a:pt x="3982" y="2909"/>
                    <a:pt x="4048" y="1408"/>
                    <a:pt x="3615" y="107"/>
                  </a:cubicBezTo>
                  <a:cubicBezTo>
                    <a:pt x="3586" y="35"/>
                    <a:pt x="3526" y="1"/>
                    <a:pt x="3467" y="1"/>
                  </a:cubicBezTo>
                  <a:close/>
                </a:path>
              </a:pathLst>
            </a:custGeom>
            <a:solidFill>
              <a:srgbClr val="372D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3"/>
            <p:cNvSpPr/>
            <p:nvPr/>
          </p:nvSpPr>
          <p:spPr>
            <a:xfrm rot="239148" flipH="1">
              <a:off x="2212068" y="-756665"/>
              <a:ext cx="328360" cy="808884"/>
            </a:xfrm>
            <a:custGeom>
              <a:avLst/>
              <a:gdLst/>
              <a:ahLst/>
              <a:cxnLst/>
              <a:rect l="l" t="t" r="r" b="b"/>
              <a:pathLst>
                <a:path w="14024" h="16868" extrusionOk="0">
                  <a:moveTo>
                    <a:pt x="13856" y="1"/>
                  </a:moveTo>
                  <a:cubicBezTo>
                    <a:pt x="13848" y="1"/>
                    <a:pt x="13839" y="2"/>
                    <a:pt x="13830" y="4"/>
                  </a:cubicBezTo>
                  <a:cubicBezTo>
                    <a:pt x="10428" y="1205"/>
                    <a:pt x="7359" y="4074"/>
                    <a:pt x="5091" y="6809"/>
                  </a:cubicBezTo>
                  <a:cubicBezTo>
                    <a:pt x="2722" y="9678"/>
                    <a:pt x="988" y="13047"/>
                    <a:pt x="21" y="16649"/>
                  </a:cubicBezTo>
                  <a:cubicBezTo>
                    <a:pt x="1" y="16788"/>
                    <a:pt x="110" y="16868"/>
                    <a:pt x="210" y="16868"/>
                  </a:cubicBezTo>
                  <a:cubicBezTo>
                    <a:pt x="278" y="16868"/>
                    <a:pt x="341" y="16831"/>
                    <a:pt x="354" y="16749"/>
                  </a:cubicBezTo>
                  <a:cubicBezTo>
                    <a:pt x="1422" y="13180"/>
                    <a:pt x="3189" y="9878"/>
                    <a:pt x="5558" y="7042"/>
                  </a:cubicBezTo>
                  <a:cubicBezTo>
                    <a:pt x="6692" y="5708"/>
                    <a:pt x="7926" y="4474"/>
                    <a:pt x="9260" y="3406"/>
                  </a:cubicBezTo>
                  <a:cubicBezTo>
                    <a:pt x="10762" y="2206"/>
                    <a:pt x="12363" y="1305"/>
                    <a:pt x="13930" y="271"/>
                  </a:cubicBezTo>
                  <a:cubicBezTo>
                    <a:pt x="14024" y="209"/>
                    <a:pt x="13972" y="1"/>
                    <a:pt x="13856" y="1"/>
                  </a:cubicBezTo>
                  <a:close/>
                </a:path>
              </a:pathLst>
            </a:custGeom>
            <a:solidFill>
              <a:srgbClr val="372D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3"/>
            <p:cNvSpPr/>
            <p:nvPr/>
          </p:nvSpPr>
          <p:spPr>
            <a:xfrm rot="-7152989" flipH="1">
              <a:off x="-105471" y="956766"/>
              <a:ext cx="217149" cy="889912"/>
            </a:xfrm>
            <a:custGeom>
              <a:avLst/>
              <a:gdLst/>
              <a:ahLst/>
              <a:cxnLst/>
              <a:rect l="l" t="t" r="r" b="b"/>
              <a:pathLst>
                <a:path w="4049" h="16148" extrusionOk="0">
                  <a:moveTo>
                    <a:pt x="3467" y="1"/>
                  </a:moveTo>
                  <a:cubicBezTo>
                    <a:pt x="3390" y="1"/>
                    <a:pt x="3314" y="61"/>
                    <a:pt x="3314" y="174"/>
                  </a:cubicBezTo>
                  <a:cubicBezTo>
                    <a:pt x="3214" y="1475"/>
                    <a:pt x="3414" y="2776"/>
                    <a:pt x="3381" y="4110"/>
                  </a:cubicBezTo>
                  <a:cubicBezTo>
                    <a:pt x="3348" y="5511"/>
                    <a:pt x="3181" y="6912"/>
                    <a:pt x="2914" y="8313"/>
                  </a:cubicBezTo>
                  <a:cubicBezTo>
                    <a:pt x="2380" y="10982"/>
                    <a:pt x="1413" y="13550"/>
                    <a:pt x="45" y="15952"/>
                  </a:cubicBezTo>
                  <a:cubicBezTo>
                    <a:pt x="0" y="16065"/>
                    <a:pt x="93" y="16147"/>
                    <a:pt x="188" y="16147"/>
                  </a:cubicBezTo>
                  <a:cubicBezTo>
                    <a:pt x="234" y="16147"/>
                    <a:pt x="280" y="16129"/>
                    <a:pt x="312" y="16086"/>
                  </a:cubicBezTo>
                  <a:cubicBezTo>
                    <a:pt x="1813" y="13684"/>
                    <a:pt x="2881" y="11049"/>
                    <a:pt x="3448" y="8247"/>
                  </a:cubicBezTo>
                  <a:cubicBezTo>
                    <a:pt x="3715" y="6946"/>
                    <a:pt x="3881" y="5611"/>
                    <a:pt x="3915" y="4277"/>
                  </a:cubicBezTo>
                  <a:cubicBezTo>
                    <a:pt x="3982" y="2909"/>
                    <a:pt x="4048" y="1408"/>
                    <a:pt x="3615" y="107"/>
                  </a:cubicBezTo>
                  <a:cubicBezTo>
                    <a:pt x="3586" y="35"/>
                    <a:pt x="3526" y="1"/>
                    <a:pt x="3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48" y="136403"/>
            <a:ext cx="2249884" cy="482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5984" y="857238"/>
            <a:ext cx="6572296" cy="404814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14546" y="857238"/>
            <a:ext cx="6715172" cy="397194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B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5140" y="857238"/>
            <a:ext cx="2143140" cy="3291673"/>
          </a:xfrm>
          <a:prstGeom prst="rect">
            <a:avLst/>
          </a:prstGeom>
        </p:spPr>
      </p:pic>
      <p:pic>
        <p:nvPicPr>
          <p:cNvPr id="19" name="Picture 18" descr="l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8860" y="857238"/>
            <a:ext cx="2376718" cy="335758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428860" y="214296"/>
            <a:ext cx="4147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dirty="0">
                <a:solidFill>
                  <a:schemeClr val="accent3"/>
                </a:solidFill>
                <a:latin typeface="Bahnschrift Condensed" pitchFamily="34" charset="0"/>
              </a:rPr>
              <a:t>CONTOH SUMBER HUKUM KENBRON</a:t>
            </a:r>
          </a:p>
        </p:txBody>
      </p:sp>
      <p:pic>
        <p:nvPicPr>
          <p:cNvPr id="21" name="Picture 20" descr="LT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6314" y="1857370"/>
            <a:ext cx="2027320" cy="293285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52943" y="2398978"/>
            <a:ext cx="2758878" cy="3639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Google Shape;418;p29"/>
          <p:cNvSpPr txBox="1">
            <a:spLocks noGrp="1"/>
          </p:cNvSpPr>
          <p:nvPr>
            <p:ph type="ctrTitle"/>
          </p:nvPr>
        </p:nvSpPr>
        <p:spPr>
          <a:xfrm>
            <a:off x="2544460" y="1698405"/>
            <a:ext cx="6618420" cy="17831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/>
            <a:r>
              <a:rPr lang="en-US" sz="5400" b="1" dirty="0">
                <a:ln/>
                <a:solidFill>
                  <a:schemeClr val="accent3"/>
                </a:solidFill>
              </a:rPr>
              <a:t>3.</a:t>
            </a:r>
            <a:r>
              <a:rPr sz="5400" b="1" dirty="0">
                <a:ln/>
                <a:solidFill>
                  <a:schemeClr val="accent3"/>
                </a:solidFill>
              </a:rPr>
              <a:t>SUMBER</a:t>
            </a:r>
            <a:r>
              <a:rPr lang="en-US" sz="5400" b="1" dirty="0">
                <a:ln/>
                <a:solidFill>
                  <a:schemeClr val="accent3"/>
                </a:solidFill>
              </a:rPr>
              <a:t> </a:t>
            </a:r>
            <a:r>
              <a:rPr sz="5400" b="1" dirty="0">
                <a:ln/>
                <a:solidFill>
                  <a:schemeClr val="accent3"/>
                </a:solidFill>
              </a:rPr>
              <a:t>HUKUM</a:t>
            </a:r>
            <a:br>
              <a:rPr lang="en-US" sz="5400" b="1" dirty="0">
                <a:ln/>
                <a:solidFill>
                  <a:schemeClr val="accent3"/>
                </a:solidFill>
              </a:rPr>
            </a:br>
            <a:r>
              <a:rPr sz="5400" b="1" dirty="0">
                <a:ln/>
                <a:solidFill>
                  <a:schemeClr val="accent3"/>
                </a:solidFill>
              </a:rPr>
              <a:t> </a:t>
            </a:r>
            <a:r>
              <a:rPr lang="en-US" sz="5400" b="1" dirty="0">
                <a:ln/>
                <a:solidFill>
                  <a:schemeClr val="accent3"/>
                </a:solidFill>
              </a:rPr>
              <a:t>MATERIIL &amp; FORMIL</a:t>
            </a:r>
            <a:br>
              <a:rPr sz="5400" b="1" dirty="0">
                <a:ln/>
                <a:solidFill>
                  <a:schemeClr val="accent3"/>
                </a:solidFill>
              </a:rPr>
            </a:br>
            <a:endParaRPr sz="5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420" name="Google Shape;420;p29"/>
          <p:cNvSpPr/>
          <p:nvPr/>
        </p:nvSpPr>
        <p:spPr>
          <a:xfrm>
            <a:off x="8717697" y="1231442"/>
            <a:ext cx="9431" cy="35220"/>
          </a:xfrm>
          <a:custGeom>
            <a:avLst/>
            <a:gdLst/>
            <a:ahLst/>
            <a:cxnLst/>
            <a:rect l="l" t="t" r="r" b="b"/>
            <a:pathLst>
              <a:path w="418" h="1561" extrusionOk="0">
                <a:moveTo>
                  <a:pt x="21" y="1"/>
                </a:moveTo>
                <a:cubicBezTo>
                  <a:pt x="8" y="1"/>
                  <a:pt x="0" y="9"/>
                  <a:pt x="17" y="26"/>
                </a:cubicBezTo>
                <a:cubicBezTo>
                  <a:pt x="83" y="293"/>
                  <a:pt x="117" y="560"/>
                  <a:pt x="150" y="793"/>
                </a:cubicBezTo>
                <a:cubicBezTo>
                  <a:pt x="184" y="926"/>
                  <a:pt x="217" y="1060"/>
                  <a:pt x="250" y="1193"/>
                </a:cubicBezTo>
                <a:cubicBezTo>
                  <a:pt x="250" y="1260"/>
                  <a:pt x="284" y="1293"/>
                  <a:pt x="317" y="1360"/>
                </a:cubicBezTo>
                <a:cubicBezTo>
                  <a:pt x="317" y="1427"/>
                  <a:pt x="317" y="1494"/>
                  <a:pt x="350" y="1560"/>
                </a:cubicBezTo>
                <a:lnTo>
                  <a:pt x="417" y="1560"/>
                </a:lnTo>
                <a:cubicBezTo>
                  <a:pt x="417" y="1494"/>
                  <a:pt x="384" y="1427"/>
                  <a:pt x="384" y="1360"/>
                </a:cubicBezTo>
                <a:cubicBezTo>
                  <a:pt x="350" y="1327"/>
                  <a:pt x="350" y="1260"/>
                  <a:pt x="317" y="1193"/>
                </a:cubicBezTo>
                <a:cubicBezTo>
                  <a:pt x="284" y="1060"/>
                  <a:pt x="250" y="926"/>
                  <a:pt x="217" y="826"/>
                </a:cubicBezTo>
                <a:cubicBezTo>
                  <a:pt x="150" y="560"/>
                  <a:pt x="83" y="293"/>
                  <a:pt x="50" y="26"/>
                </a:cubicBezTo>
                <a:cubicBezTo>
                  <a:pt x="50" y="9"/>
                  <a:pt x="33" y="1"/>
                  <a:pt x="21" y="1"/>
                </a:cubicBezTo>
                <a:close/>
              </a:path>
            </a:pathLst>
          </a:custGeom>
          <a:solidFill>
            <a:srgbClr val="A6A6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29"/>
          <p:cNvSpPr/>
          <p:nvPr/>
        </p:nvSpPr>
        <p:spPr>
          <a:xfrm rot="-7494537" flipH="1">
            <a:off x="6031295" y="4588590"/>
            <a:ext cx="1185754" cy="433820"/>
          </a:xfrm>
          <a:custGeom>
            <a:avLst/>
            <a:gdLst/>
            <a:ahLst/>
            <a:cxnLst/>
            <a:rect l="l" t="t" r="r" b="b"/>
            <a:pathLst>
              <a:path w="47428" h="17352" extrusionOk="0">
                <a:moveTo>
                  <a:pt x="260" y="0"/>
                </a:moveTo>
                <a:cubicBezTo>
                  <a:pt x="67" y="0"/>
                  <a:pt x="0" y="317"/>
                  <a:pt x="215" y="408"/>
                </a:cubicBezTo>
                <a:cubicBezTo>
                  <a:pt x="12857" y="4978"/>
                  <a:pt x="22764" y="15786"/>
                  <a:pt x="36607" y="17220"/>
                </a:cubicBezTo>
                <a:cubicBezTo>
                  <a:pt x="37434" y="17309"/>
                  <a:pt x="38267" y="17352"/>
                  <a:pt x="39098" y="17352"/>
                </a:cubicBezTo>
                <a:cubicBezTo>
                  <a:pt x="40145" y="17352"/>
                  <a:pt x="41189" y="17284"/>
                  <a:pt x="42211" y="17154"/>
                </a:cubicBezTo>
                <a:cubicBezTo>
                  <a:pt x="43846" y="16920"/>
                  <a:pt x="45714" y="16620"/>
                  <a:pt x="47148" y="15753"/>
                </a:cubicBezTo>
                <a:cubicBezTo>
                  <a:pt x="47427" y="15536"/>
                  <a:pt x="47274" y="15145"/>
                  <a:pt x="46956" y="15145"/>
                </a:cubicBezTo>
                <a:cubicBezTo>
                  <a:pt x="46932" y="15145"/>
                  <a:pt x="46907" y="15148"/>
                  <a:pt x="46881" y="15152"/>
                </a:cubicBezTo>
                <a:cubicBezTo>
                  <a:pt x="45280" y="15486"/>
                  <a:pt x="43812" y="16086"/>
                  <a:pt x="42178" y="16320"/>
                </a:cubicBezTo>
                <a:cubicBezTo>
                  <a:pt x="41122" y="16449"/>
                  <a:pt x="40081" y="16523"/>
                  <a:pt x="39035" y="16523"/>
                </a:cubicBezTo>
                <a:cubicBezTo>
                  <a:pt x="38462" y="16523"/>
                  <a:pt x="37887" y="16501"/>
                  <a:pt x="37308" y="16453"/>
                </a:cubicBezTo>
                <a:cubicBezTo>
                  <a:pt x="34005" y="16153"/>
                  <a:pt x="30736" y="15352"/>
                  <a:pt x="27634" y="14085"/>
                </a:cubicBezTo>
                <a:cubicBezTo>
                  <a:pt x="21463" y="11683"/>
                  <a:pt x="15959" y="7880"/>
                  <a:pt x="10222" y="4611"/>
                </a:cubicBezTo>
                <a:cubicBezTo>
                  <a:pt x="7053" y="2777"/>
                  <a:pt x="3750" y="1242"/>
                  <a:pt x="315" y="8"/>
                </a:cubicBezTo>
                <a:cubicBezTo>
                  <a:pt x="295" y="3"/>
                  <a:pt x="277" y="0"/>
                  <a:pt x="260" y="0"/>
                </a:cubicBezTo>
                <a:close/>
              </a:path>
            </a:pathLst>
          </a:custGeom>
          <a:solidFill>
            <a:srgbClr val="372D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2" name="Google Shape;422;p29"/>
          <p:cNvGrpSpPr/>
          <p:nvPr/>
        </p:nvGrpSpPr>
        <p:grpSpPr>
          <a:xfrm>
            <a:off x="-227458" y="62413"/>
            <a:ext cx="7545422" cy="5330999"/>
            <a:chOff x="-227459" y="62413"/>
            <a:chExt cx="7545423" cy="5330999"/>
          </a:xfrm>
        </p:grpSpPr>
        <p:grpSp>
          <p:nvGrpSpPr>
            <p:cNvPr id="423" name="Google Shape;423;p29"/>
            <p:cNvGrpSpPr/>
            <p:nvPr/>
          </p:nvGrpSpPr>
          <p:grpSpPr>
            <a:xfrm>
              <a:off x="2551991" y="62413"/>
              <a:ext cx="4765974" cy="4804595"/>
              <a:chOff x="2561516" y="103725"/>
              <a:chExt cx="4765974" cy="4804595"/>
            </a:xfrm>
          </p:grpSpPr>
          <p:sp>
            <p:nvSpPr>
              <p:cNvPr id="424" name="Google Shape;424;p29"/>
              <p:cNvSpPr/>
              <p:nvPr/>
            </p:nvSpPr>
            <p:spPr>
              <a:xfrm rot="3036411">
                <a:off x="2788613" y="1472683"/>
                <a:ext cx="217144" cy="69037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16148" extrusionOk="0">
                    <a:moveTo>
                      <a:pt x="3467" y="1"/>
                    </a:moveTo>
                    <a:cubicBezTo>
                      <a:pt x="3390" y="1"/>
                      <a:pt x="3314" y="61"/>
                      <a:pt x="3314" y="174"/>
                    </a:cubicBezTo>
                    <a:cubicBezTo>
                      <a:pt x="3214" y="1475"/>
                      <a:pt x="3414" y="2776"/>
                      <a:pt x="3381" y="4110"/>
                    </a:cubicBezTo>
                    <a:cubicBezTo>
                      <a:pt x="3348" y="5511"/>
                      <a:pt x="3181" y="6912"/>
                      <a:pt x="2914" y="8313"/>
                    </a:cubicBezTo>
                    <a:cubicBezTo>
                      <a:pt x="2380" y="10982"/>
                      <a:pt x="1413" y="13550"/>
                      <a:pt x="45" y="15952"/>
                    </a:cubicBezTo>
                    <a:cubicBezTo>
                      <a:pt x="0" y="16065"/>
                      <a:pt x="93" y="16147"/>
                      <a:pt x="188" y="16147"/>
                    </a:cubicBezTo>
                    <a:cubicBezTo>
                      <a:pt x="234" y="16147"/>
                      <a:pt x="280" y="16129"/>
                      <a:pt x="312" y="16086"/>
                    </a:cubicBezTo>
                    <a:cubicBezTo>
                      <a:pt x="1813" y="13684"/>
                      <a:pt x="2881" y="11049"/>
                      <a:pt x="3448" y="8247"/>
                    </a:cubicBezTo>
                    <a:cubicBezTo>
                      <a:pt x="3715" y="6946"/>
                      <a:pt x="3881" y="5611"/>
                      <a:pt x="3915" y="4277"/>
                    </a:cubicBezTo>
                    <a:cubicBezTo>
                      <a:pt x="3982" y="2909"/>
                      <a:pt x="4048" y="1408"/>
                      <a:pt x="3615" y="107"/>
                    </a:cubicBezTo>
                    <a:cubicBezTo>
                      <a:pt x="3586" y="35"/>
                      <a:pt x="3526" y="1"/>
                      <a:pt x="3467" y="1"/>
                    </a:cubicBezTo>
                    <a:close/>
                  </a:path>
                </a:pathLst>
              </a:custGeom>
              <a:solidFill>
                <a:srgbClr val="372D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29"/>
              <p:cNvSpPr/>
              <p:nvPr/>
            </p:nvSpPr>
            <p:spPr>
              <a:xfrm rot="-259814">
                <a:off x="3423066" y="701356"/>
                <a:ext cx="409548" cy="627511"/>
              </a:xfrm>
              <a:custGeom>
                <a:avLst/>
                <a:gdLst/>
                <a:ahLst/>
                <a:cxnLst/>
                <a:rect l="l" t="t" r="r" b="b"/>
                <a:pathLst>
                  <a:path w="14024" h="16868" extrusionOk="0">
                    <a:moveTo>
                      <a:pt x="13856" y="1"/>
                    </a:moveTo>
                    <a:cubicBezTo>
                      <a:pt x="13848" y="1"/>
                      <a:pt x="13839" y="2"/>
                      <a:pt x="13830" y="4"/>
                    </a:cubicBezTo>
                    <a:cubicBezTo>
                      <a:pt x="10428" y="1205"/>
                      <a:pt x="7359" y="4074"/>
                      <a:pt x="5091" y="6809"/>
                    </a:cubicBezTo>
                    <a:cubicBezTo>
                      <a:pt x="2722" y="9678"/>
                      <a:pt x="988" y="13047"/>
                      <a:pt x="21" y="16649"/>
                    </a:cubicBezTo>
                    <a:cubicBezTo>
                      <a:pt x="1" y="16788"/>
                      <a:pt x="110" y="16868"/>
                      <a:pt x="210" y="16868"/>
                    </a:cubicBezTo>
                    <a:cubicBezTo>
                      <a:pt x="278" y="16868"/>
                      <a:pt x="341" y="16831"/>
                      <a:pt x="354" y="16749"/>
                    </a:cubicBezTo>
                    <a:cubicBezTo>
                      <a:pt x="1422" y="13180"/>
                      <a:pt x="3189" y="9878"/>
                      <a:pt x="5558" y="7042"/>
                    </a:cubicBezTo>
                    <a:cubicBezTo>
                      <a:pt x="6692" y="5708"/>
                      <a:pt x="7926" y="4474"/>
                      <a:pt x="9260" y="3406"/>
                    </a:cubicBezTo>
                    <a:cubicBezTo>
                      <a:pt x="10762" y="2206"/>
                      <a:pt x="12363" y="1305"/>
                      <a:pt x="13930" y="271"/>
                    </a:cubicBezTo>
                    <a:cubicBezTo>
                      <a:pt x="14024" y="209"/>
                      <a:pt x="13972" y="1"/>
                      <a:pt x="13856" y="1"/>
                    </a:cubicBezTo>
                    <a:close/>
                  </a:path>
                </a:pathLst>
              </a:custGeom>
              <a:solidFill>
                <a:srgbClr val="372D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29"/>
              <p:cNvSpPr/>
              <p:nvPr/>
            </p:nvSpPr>
            <p:spPr>
              <a:xfrm rot="1373905">
                <a:off x="4878339" y="223400"/>
                <a:ext cx="217926" cy="479802"/>
              </a:xfrm>
              <a:custGeom>
                <a:avLst/>
                <a:gdLst/>
                <a:ahLst/>
                <a:cxnLst/>
                <a:rect l="l" t="t" r="r" b="b"/>
                <a:pathLst>
                  <a:path w="8717" h="19192" extrusionOk="0">
                    <a:moveTo>
                      <a:pt x="5280" y="1"/>
                    </a:moveTo>
                    <a:cubicBezTo>
                      <a:pt x="5172" y="1"/>
                      <a:pt x="5058" y="98"/>
                      <a:pt x="5080" y="211"/>
                    </a:cubicBezTo>
                    <a:cubicBezTo>
                      <a:pt x="6181" y="3580"/>
                      <a:pt x="6548" y="6883"/>
                      <a:pt x="5648" y="10352"/>
                    </a:cubicBezTo>
                    <a:cubicBezTo>
                      <a:pt x="4780" y="13721"/>
                      <a:pt x="2846" y="16723"/>
                      <a:pt x="110" y="18891"/>
                    </a:cubicBezTo>
                    <a:cubicBezTo>
                      <a:pt x="0" y="18973"/>
                      <a:pt x="117" y="19192"/>
                      <a:pt x="254" y="19192"/>
                    </a:cubicBezTo>
                    <a:cubicBezTo>
                      <a:pt x="284" y="19192"/>
                      <a:pt x="314" y="19182"/>
                      <a:pt x="344" y="19158"/>
                    </a:cubicBezTo>
                    <a:cubicBezTo>
                      <a:pt x="5814" y="15022"/>
                      <a:pt x="8716" y="6449"/>
                      <a:pt x="5414" y="78"/>
                    </a:cubicBezTo>
                    <a:cubicBezTo>
                      <a:pt x="5382" y="23"/>
                      <a:pt x="5331" y="1"/>
                      <a:pt x="52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29"/>
              <p:cNvSpPr/>
              <p:nvPr/>
            </p:nvSpPr>
            <p:spPr>
              <a:xfrm>
                <a:off x="3772450" y="866493"/>
                <a:ext cx="450095" cy="413945"/>
              </a:xfrm>
              <a:custGeom>
                <a:avLst/>
                <a:gdLst/>
                <a:ahLst/>
                <a:cxnLst/>
                <a:rect l="l" t="t" r="r" b="b"/>
                <a:pathLst>
                  <a:path w="18492" h="11234" extrusionOk="0">
                    <a:moveTo>
                      <a:pt x="16263" y="0"/>
                    </a:moveTo>
                    <a:cubicBezTo>
                      <a:pt x="13180" y="0"/>
                      <a:pt x="9897" y="1232"/>
                      <a:pt x="7417" y="2731"/>
                    </a:cubicBezTo>
                    <a:cubicBezTo>
                      <a:pt x="4248" y="4632"/>
                      <a:pt x="1313" y="7568"/>
                      <a:pt x="45" y="11070"/>
                    </a:cubicBezTo>
                    <a:cubicBezTo>
                      <a:pt x="0" y="11159"/>
                      <a:pt x="75" y="11233"/>
                      <a:pt x="159" y="11233"/>
                    </a:cubicBezTo>
                    <a:cubicBezTo>
                      <a:pt x="201" y="11233"/>
                      <a:pt x="245" y="11215"/>
                      <a:pt x="278" y="11170"/>
                    </a:cubicBezTo>
                    <a:cubicBezTo>
                      <a:pt x="2080" y="7868"/>
                      <a:pt x="4381" y="5066"/>
                      <a:pt x="7650" y="3131"/>
                    </a:cubicBezTo>
                    <a:cubicBezTo>
                      <a:pt x="9218" y="2231"/>
                      <a:pt x="10886" y="1530"/>
                      <a:pt x="12621" y="1097"/>
                    </a:cubicBezTo>
                    <a:cubicBezTo>
                      <a:pt x="14489" y="630"/>
                      <a:pt x="16323" y="630"/>
                      <a:pt x="18258" y="530"/>
                    </a:cubicBezTo>
                    <a:cubicBezTo>
                      <a:pt x="18425" y="530"/>
                      <a:pt x="18491" y="229"/>
                      <a:pt x="18291" y="196"/>
                    </a:cubicBezTo>
                    <a:cubicBezTo>
                      <a:pt x="17633" y="62"/>
                      <a:pt x="16953" y="0"/>
                      <a:pt x="16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29"/>
              <p:cNvSpPr/>
              <p:nvPr/>
            </p:nvSpPr>
            <p:spPr>
              <a:xfrm rot="1703540">
                <a:off x="3298389" y="2993841"/>
                <a:ext cx="436644" cy="101674"/>
              </a:xfrm>
              <a:custGeom>
                <a:avLst/>
                <a:gdLst/>
                <a:ahLst/>
                <a:cxnLst/>
                <a:rect l="l" t="t" r="r" b="b"/>
                <a:pathLst>
                  <a:path w="17466" h="4067" extrusionOk="0">
                    <a:moveTo>
                      <a:pt x="7864" y="0"/>
                    </a:moveTo>
                    <a:cubicBezTo>
                      <a:pt x="5113" y="0"/>
                      <a:pt x="2404" y="871"/>
                      <a:pt x="138" y="2505"/>
                    </a:cubicBezTo>
                    <a:cubicBezTo>
                      <a:pt x="1" y="2588"/>
                      <a:pt x="90" y="2806"/>
                      <a:pt x="218" y="2806"/>
                    </a:cubicBezTo>
                    <a:cubicBezTo>
                      <a:pt x="246" y="2806"/>
                      <a:pt x="275" y="2796"/>
                      <a:pt x="305" y="2772"/>
                    </a:cubicBezTo>
                    <a:cubicBezTo>
                      <a:pt x="2543" y="1270"/>
                      <a:pt x="5171" y="496"/>
                      <a:pt x="7868" y="496"/>
                    </a:cubicBezTo>
                    <a:cubicBezTo>
                      <a:pt x="8226" y="496"/>
                      <a:pt x="8585" y="510"/>
                      <a:pt x="8944" y="537"/>
                    </a:cubicBezTo>
                    <a:cubicBezTo>
                      <a:pt x="10479" y="671"/>
                      <a:pt x="12013" y="1038"/>
                      <a:pt x="13448" y="1671"/>
                    </a:cubicBezTo>
                    <a:cubicBezTo>
                      <a:pt x="14849" y="2305"/>
                      <a:pt x="15849" y="3273"/>
                      <a:pt x="17117" y="4040"/>
                    </a:cubicBezTo>
                    <a:cubicBezTo>
                      <a:pt x="17148" y="4058"/>
                      <a:pt x="17180" y="4067"/>
                      <a:pt x="17211" y="4067"/>
                    </a:cubicBezTo>
                    <a:cubicBezTo>
                      <a:pt x="17348" y="4067"/>
                      <a:pt x="17465" y="3909"/>
                      <a:pt x="17384" y="3773"/>
                    </a:cubicBezTo>
                    <a:cubicBezTo>
                      <a:pt x="16550" y="2639"/>
                      <a:pt x="15015" y="1805"/>
                      <a:pt x="13714" y="1238"/>
                    </a:cubicBezTo>
                    <a:cubicBezTo>
                      <a:pt x="12313" y="604"/>
                      <a:pt x="10779" y="204"/>
                      <a:pt x="9211" y="70"/>
                    </a:cubicBezTo>
                    <a:cubicBezTo>
                      <a:pt x="8762" y="23"/>
                      <a:pt x="8312" y="0"/>
                      <a:pt x="78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29"/>
              <p:cNvSpPr/>
              <p:nvPr/>
            </p:nvSpPr>
            <p:spPr>
              <a:xfrm rot="1076196">
                <a:off x="4275312" y="3811234"/>
                <a:ext cx="808036" cy="105012"/>
              </a:xfrm>
              <a:custGeom>
                <a:avLst/>
                <a:gdLst/>
                <a:ahLst/>
                <a:cxnLst/>
                <a:rect l="l" t="t" r="r" b="b"/>
                <a:pathLst>
                  <a:path w="23333" h="4310" extrusionOk="0">
                    <a:moveTo>
                      <a:pt x="184" y="1"/>
                    </a:moveTo>
                    <a:cubicBezTo>
                      <a:pt x="59" y="1"/>
                      <a:pt x="1" y="161"/>
                      <a:pt x="116" y="248"/>
                    </a:cubicBezTo>
                    <a:cubicBezTo>
                      <a:pt x="3585" y="2216"/>
                      <a:pt x="7421" y="3483"/>
                      <a:pt x="11357" y="4017"/>
                    </a:cubicBezTo>
                    <a:cubicBezTo>
                      <a:pt x="12808" y="4204"/>
                      <a:pt x="14259" y="4309"/>
                      <a:pt x="15710" y="4309"/>
                    </a:cubicBezTo>
                    <a:cubicBezTo>
                      <a:pt x="16327" y="4309"/>
                      <a:pt x="16944" y="4290"/>
                      <a:pt x="17561" y="4251"/>
                    </a:cubicBezTo>
                    <a:cubicBezTo>
                      <a:pt x="19363" y="4117"/>
                      <a:pt x="21564" y="4050"/>
                      <a:pt x="23199" y="3250"/>
                    </a:cubicBezTo>
                    <a:cubicBezTo>
                      <a:pt x="23332" y="3183"/>
                      <a:pt x="23299" y="3016"/>
                      <a:pt x="23165" y="2983"/>
                    </a:cubicBezTo>
                    <a:cubicBezTo>
                      <a:pt x="22332" y="3050"/>
                      <a:pt x="21498" y="3183"/>
                      <a:pt x="20664" y="3350"/>
                    </a:cubicBezTo>
                    <a:cubicBezTo>
                      <a:pt x="19663" y="3517"/>
                      <a:pt x="18629" y="3650"/>
                      <a:pt x="17561" y="3717"/>
                    </a:cubicBezTo>
                    <a:cubicBezTo>
                      <a:pt x="16898" y="3763"/>
                      <a:pt x="16234" y="3785"/>
                      <a:pt x="15568" y="3785"/>
                    </a:cubicBezTo>
                    <a:cubicBezTo>
                      <a:pt x="14295" y="3785"/>
                      <a:pt x="13017" y="3703"/>
                      <a:pt x="11724" y="3550"/>
                    </a:cubicBezTo>
                    <a:cubicBezTo>
                      <a:pt x="7721" y="3083"/>
                      <a:pt x="3818" y="1882"/>
                      <a:pt x="249" y="14"/>
                    </a:cubicBezTo>
                    <a:cubicBezTo>
                      <a:pt x="226" y="5"/>
                      <a:pt x="204" y="1"/>
                      <a:pt x="1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29"/>
              <p:cNvSpPr/>
              <p:nvPr/>
            </p:nvSpPr>
            <p:spPr>
              <a:xfrm rot="2065155" flipH="1">
                <a:off x="6567682" y="4598226"/>
                <a:ext cx="804630" cy="90622"/>
              </a:xfrm>
              <a:custGeom>
                <a:avLst/>
                <a:gdLst/>
                <a:ahLst/>
                <a:cxnLst/>
                <a:rect l="l" t="t" r="r" b="b"/>
                <a:pathLst>
                  <a:path w="20286" h="2531" extrusionOk="0">
                    <a:moveTo>
                      <a:pt x="11057" y="0"/>
                    </a:moveTo>
                    <a:cubicBezTo>
                      <a:pt x="10724" y="0"/>
                      <a:pt x="10390" y="7"/>
                      <a:pt x="10057" y="20"/>
                    </a:cubicBezTo>
                    <a:cubicBezTo>
                      <a:pt x="6654" y="87"/>
                      <a:pt x="3319" y="821"/>
                      <a:pt x="183" y="2155"/>
                    </a:cubicBezTo>
                    <a:cubicBezTo>
                      <a:pt x="1" y="2246"/>
                      <a:pt x="123" y="2531"/>
                      <a:pt x="297" y="2531"/>
                    </a:cubicBezTo>
                    <a:cubicBezTo>
                      <a:pt x="314" y="2531"/>
                      <a:pt x="332" y="2528"/>
                      <a:pt x="350" y="2522"/>
                    </a:cubicBezTo>
                    <a:cubicBezTo>
                      <a:pt x="3452" y="1355"/>
                      <a:pt x="6721" y="687"/>
                      <a:pt x="10057" y="587"/>
                    </a:cubicBezTo>
                    <a:cubicBezTo>
                      <a:pt x="10390" y="574"/>
                      <a:pt x="10724" y="567"/>
                      <a:pt x="11057" y="567"/>
                    </a:cubicBezTo>
                    <a:cubicBezTo>
                      <a:pt x="12392" y="567"/>
                      <a:pt x="13726" y="674"/>
                      <a:pt x="15060" y="888"/>
                    </a:cubicBezTo>
                    <a:cubicBezTo>
                      <a:pt x="16695" y="1154"/>
                      <a:pt x="18229" y="1721"/>
                      <a:pt x="19864" y="1988"/>
                    </a:cubicBezTo>
                    <a:cubicBezTo>
                      <a:pt x="19878" y="1990"/>
                      <a:pt x="19891" y="1991"/>
                      <a:pt x="19905" y="1991"/>
                    </a:cubicBezTo>
                    <a:cubicBezTo>
                      <a:pt x="20147" y="1991"/>
                      <a:pt x="20285" y="1716"/>
                      <a:pt x="20064" y="1621"/>
                    </a:cubicBezTo>
                    <a:cubicBezTo>
                      <a:pt x="18596" y="821"/>
                      <a:pt x="16728" y="554"/>
                      <a:pt x="15060" y="320"/>
                    </a:cubicBezTo>
                    <a:cubicBezTo>
                      <a:pt x="13726" y="107"/>
                      <a:pt x="12392" y="0"/>
                      <a:pt x="110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29"/>
              <p:cNvSpPr/>
              <p:nvPr/>
            </p:nvSpPr>
            <p:spPr>
              <a:xfrm>
                <a:off x="3024100" y="1864725"/>
                <a:ext cx="450075" cy="514850"/>
              </a:xfrm>
              <a:custGeom>
                <a:avLst/>
                <a:gdLst/>
                <a:ahLst/>
                <a:cxnLst/>
                <a:rect l="l" t="t" r="r" b="b"/>
                <a:pathLst>
                  <a:path w="18003" h="20594" extrusionOk="0">
                    <a:moveTo>
                      <a:pt x="17697" y="0"/>
                    </a:moveTo>
                    <a:cubicBezTo>
                      <a:pt x="17640" y="0"/>
                      <a:pt x="17584" y="35"/>
                      <a:pt x="17569" y="110"/>
                    </a:cubicBezTo>
                    <a:cubicBezTo>
                      <a:pt x="17202" y="1177"/>
                      <a:pt x="17069" y="2345"/>
                      <a:pt x="16769" y="3445"/>
                    </a:cubicBezTo>
                    <a:cubicBezTo>
                      <a:pt x="16435" y="4613"/>
                      <a:pt x="16035" y="5747"/>
                      <a:pt x="15535" y="6881"/>
                    </a:cubicBezTo>
                    <a:cubicBezTo>
                      <a:pt x="12566" y="13319"/>
                      <a:pt x="6995" y="18189"/>
                      <a:pt x="190" y="20224"/>
                    </a:cubicBezTo>
                    <a:cubicBezTo>
                      <a:pt x="1" y="20319"/>
                      <a:pt x="51" y="20594"/>
                      <a:pt x="255" y="20594"/>
                    </a:cubicBezTo>
                    <a:cubicBezTo>
                      <a:pt x="266" y="20594"/>
                      <a:pt x="278" y="20593"/>
                      <a:pt x="290" y="20591"/>
                    </a:cubicBezTo>
                    <a:cubicBezTo>
                      <a:pt x="4960" y="19324"/>
                      <a:pt x="9130" y="16655"/>
                      <a:pt x="12232" y="12919"/>
                    </a:cubicBezTo>
                    <a:cubicBezTo>
                      <a:pt x="13800" y="11118"/>
                      <a:pt x="15101" y="9049"/>
                      <a:pt x="16102" y="6848"/>
                    </a:cubicBezTo>
                    <a:cubicBezTo>
                      <a:pt x="16969" y="4880"/>
                      <a:pt x="18003" y="2345"/>
                      <a:pt x="17836" y="143"/>
                    </a:cubicBezTo>
                    <a:cubicBezTo>
                      <a:pt x="17836" y="51"/>
                      <a:pt x="17766" y="0"/>
                      <a:pt x="176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29"/>
              <p:cNvSpPr/>
              <p:nvPr/>
            </p:nvSpPr>
            <p:spPr>
              <a:xfrm>
                <a:off x="2977113" y="2600788"/>
                <a:ext cx="544050" cy="74150"/>
              </a:xfrm>
              <a:custGeom>
                <a:avLst/>
                <a:gdLst/>
                <a:ahLst/>
                <a:cxnLst/>
                <a:rect l="l" t="t" r="r" b="b"/>
                <a:pathLst>
                  <a:path w="21762" h="2966" extrusionOk="0">
                    <a:moveTo>
                      <a:pt x="12528" y="0"/>
                    </a:moveTo>
                    <a:cubicBezTo>
                      <a:pt x="11948" y="0"/>
                      <a:pt x="11368" y="15"/>
                      <a:pt x="10787" y="45"/>
                    </a:cubicBezTo>
                    <a:cubicBezTo>
                      <a:pt x="7118" y="279"/>
                      <a:pt x="3515" y="1146"/>
                      <a:pt x="146" y="2647"/>
                    </a:cubicBezTo>
                    <a:cubicBezTo>
                      <a:pt x="1" y="2705"/>
                      <a:pt x="83" y="2966"/>
                      <a:pt x="239" y="2966"/>
                    </a:cubicBezTo>
                    <a:cubicBezTo>
                      <a:pt x="263" y="2966"/>
                      <a:pt x="287" y="2960"/>
                      <a:pt x="313" y="2947"/>
                    </a:cubicBezTo>
                    <a:cubicBezTo>
                      <a:pt x="3682" y="1546"/>
                      <a:pt x="7285" y="746"/>
                      <a:pt x="10954" y="512"/>
                    </a:cubicBezTo>
                    <a:cubicBezTo>
                      <a:pt x="11501" y="481"/>
                      <a:pt x="12049" y="466"/>
                      <a:pt x="12595" y="466"/>
                    </a:cubicBezTo>
                    <a:cubicBezTo>
                      <a:pt x="13813" y="466"/>
                      <a:pt x="15027" y="541"/>
                      <a:pt x="16224" y="679"/>
                    </a:cubicBezTo>
                    <a:cubicBezTo>
                      <a:pt x="18026" y="879"/>
                      <a:pt x="19760" y="1480"/>
                      <a:pt x="21561" y="1646"/>
                    </a:cubicBezTo>
                    <a:cubicBezTo>
                      <a:pt x="21695" y="1646"/>
                      <a:pt x="21762" y="1446"/>
                      <a:pt x="21628" y="1380"/>
                    </a:cubicBezTo>
                    <a:cubicBezTo>
                      <a:pt x="20127" y="646"/>
                      <a:pt x="18226" y="446"/>
                      <a:pt x="16591" y="245"/>
                    </a:cubicBezTo>
                    <a:cubicBezTo>
                      <a:pt x="15237" y="82"/>
                      <a:pt x="13883" y="0"/>
                      <a:pt x="125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29"/>
              <p:cNvSpPr/>
              <p:nvPr/>
            </p:nvSpPr>
            <p:spPr>
              <a:xfrm>
                <a:off x="3996175" y="103725"/>
                <a:ext cx="791625" cy="413950"/>
              </a:xfrm>
              <a:custGeom>
                <a:avLst/>
                <a:gdLst/>
                <a:ahLst/>
                <a:cxnLst/>
                <a:rect l="l" t="t" r="r" b="b"/>
                <a:pathLst>
                  <a:path w="31665" h="16558" extrusionOk="0">
                    <a:moveTo>
                      <a:pt x="31507" y="0"/>
                    </a:moveTo>
                    <a:cubicBezTo>
                      <a:pt x="31430" y="0"/>
                      <a:pt x="31345" y="42"/>
                      <a:pt x="31313" y="138"/>
                    </a:cubicBezTo>
                    <a:cubicBezTo>
                      <a:pt x="30446" y="3274"/>
                      <a:pt x="28945" y="6042"/>
                      <a:pt x="26443" y="8210"/>
                    </a:cubicBezTo>
                    <a:cubicBezTo>
                      <a:pt x="23810" y="10482"/>
                      <a:pt x="20462" y="11714"/>
                      <a:pt x="17008" y="11714"/>
                    </a:cubicBezTo>
                    <a:cubicBezTo>
                      <a:pt x="16962" y="11714"/>
                      <a:pt x="16916" y="11713"/>
                      <a:pt x="16870" y="11713"/>
                    </a:cubicBezTo>
                    <a:cubicBezTo>
                      <a:pt x="16823" y="11713"/>
                      <a:pt x="16776" y="11713"/>
                      <a:pt x="16728" y="11713"/>
                    </a:cubicBezTo>
                    <a:cubicBezTo>
                      <a:pt x="14726" y="11713"/>
                      <a:pt x="12332" y="11465"/>
                      <a:pt x="9964" y="11465"/>
                    </a:cubicBezTo>
                    <a:cubicBezTo>
                      <a:pt x="5816" y="11465"/>
                      <a:pt x="1751" y="12227"/>
                      <a:pt x="24" y="16416"/>
                    </a:cubicBezTo>
                    <a:cubicBezTo>
                      <a:pt x="1" y="16487"/>
                      <a:pt x="94" y="16558"/>
                      <a:pt x="162" y="16558"/>
                    </a:cubicBezTo>
                    <a:cubicBezTo>
                      <a:pt x="191" y="16558"/>
                      <a:pt x="215" y="16546"/>
                      <a:pt x="224" y="16516"/>
                    </a:cubicBezTo>
                    <a:cubicBezTo>
                      <a:pt x="1659" y="13347"/>
                      <a:pt x="5295" y="12080"/>
                      <a:pt x="8530" y="11880"/>
                    </a:cubicBezTo>
                    <a:cubicBezTo>
                      <a:pt x="8888" y="11861"/>
                      <a:pt x="9246" y="11853"/>
                      <a:pt x="9603" y="11853"/>
                    </a:cubicBezTo>
                    <a:cubicBezTo>
                      <a:pt x="11993" y="11853"/>
                      <a:pt x="14382" y="12210"/>
                      <a:pt x="16762" y="12210"/>
                    </a:cubicBezTo>
                    <a:cubicBezTo>
                      <a:pt x="17912" y="12210"/>
                      <a:pt x="19060" y="12126"/>
                      <a:pt x="20205" y="11880"/>
                    </a:cubicBezTo>
                    <a:cubicBezTo>
                      <a:pt x="25709" y="10746"/>
                      <a:pt x="30980" y="5875"/>
                      <a:pt x="31647" y="138"/>
                    </a:cubicBezTo>
                    <a:cubicBezTo>
                      <a:pt x="31664" y="51"/>
                      <a:pt x="31591" y="0"/>
                      <a:pt x="31507" y="0"/>
                    </a:cubicBezTo>
                    <a:close/>
                  </a:path>
                </a:pathLst>
              </a:custGeom>
              <a:solidFill>
                <a:srgbClr val="372D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29"/>
              <p:cNvSpPr/>
              <p:nvPr/>
            </p:nvSpPr>
            <p:spPr>
              <a:xfrm rot="2700000">
                <a:off x="3390329" y="3653402"/>
                <a:ext cx="1001915" cy="87374"/>
              </a:xfrm>
              <a:custGeom>
                <a:avLst/>
                <a:gdLst/>
                <a:ahLst/>
                <a:cxnLst/>
                <a:rect l="l" t="t" r="r" b="b"/>
                <a:pathLst>
                  <a:path w="40077" h="3495" extrusionOk="0">
                    <a:moveTo>
                      <a:pt x="39606" y="1"/>
                    </a:moveTo>
                    <a:cubicBezTo>
                      <a:pt x="39544" y="1"/>
                      <a:pt x="39476" y="21"/>
                      <a:pt x="39406" y="68"/>
                    </a:cubicBezTo>
                    <a:cubicBezTo>
                      <a:pt x="36465" y="2081"/>
                      <a:pt x="33205" y="2752"/>
                      <a:pt x="29864" y="2752"/>
                    </a:cubicBezTo>
                    <a:cubicBezTo>
                      <a:pt x="26119" y="2752"/>
                      <a:pt x="22272" y="1909"/>
                      <a:pt x="18658" y="1168"/>
                    </a:cubicBezTo>
                    <a:cubicBezTo>
                      <a:pt x="15886" y="623"/>
                      <a:pt x="12779" y="93"/>
                      <a:pt x="9732" y="93"/>
                    </a:cubicBezTo>
                    <a:cubicBezTo>
                      <a:pt x="6252" y="93"/>
                      <a:pt x="2850" y="784"/>
                      <a:pt x="112" y="2936"/>
                    </a:cubicBezTo>
                    <a:cubicBezTo>
                      <a:pt x="1" y="3047"/>
                      <a:pt x="120" y="3227"/>
                      <a:pt x="260" y="3227"/>
                    </a:cubicBezTo>
                    <a:cubicBezTo>
                      <a:pt x="288" y="3227"/>
                      <a:pt x="317" y="3220"/>
                      <a:pt x="345" y="3203"/>
                    </a:cubicBezTo>
                    <a:cubicBezTo>
                      <a:pt x="3160" y="1558"/>
                      <a:pt x="6395" y="694"/>
                      <a:pt x="9651" y="694"/>
                    </a:cubicBezTo>
                    <a:cubicBezTo>
                      <a:pt x="9829" y="694"/>
                      <a:pt x="10007" y="696"/>
                      <a:pt x="10185" y="701"/>
                    </a:cubicBezTo>
                    <a:cubicBezTo>
                      <a:pt x="13855" y="768"/>
                      <a:pt x="17457" y="1635"/>
                      <a:pt x="21026" y="2369"/>
                    </a:cubicBezTo>
                    <a:cubicBezTo>
                      <a:pt x="23893" y="2961"/>
                      <a:pt x="26984" y="3495"/>
                      <a:pt x="30019" y="3495"/>
                    </a:cubicBezTo>
                    <a:cubicBezTo>
                      <a:pt x="33484" y="3495"/>
                      <a:pt x="36875" y="2799"/>
                      <a:pt x="39773" y="701"/>
                    </a:cubicBezTo>
                    <a:cubicBezTo>
                      <a:pt x="40076" y="453"/>
                      <a:pt x="39902" y="1"/>
                      <a:pt x="39606" y="1"/>
                    </a:cubicBezTo>
                    <a:close/>
                  </a:path>
                </a:pathLst>
              </a:custGeom>
              <a:solidFill>
                <a:srgbClr val="372D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5" name="Google Shape;435;p29"/>
            <p:cNvGrpSpPr/>
            <p:nvPr/>
          </p:nvGrpSpPr>
          <p:grpSpPr>
            <a:xfrm>
              <a:off x="-227459" y="2030911"/>
              <a:ext cx="3024318" cy="3362500"/>
              <a:chOff x="-227459" y="2030911"/>
              <a:chExt cx="3024318" cy="3362500"/>
            </a:xfrm>
          </p:grpSpPr>
          <p:grpSp>
            <p:nvGrpSpPr>
              <p:cNvPr id="436" name="Google Shape;436;p29"/>
              <p:cNvGrpSpPr/>
              <p:nvPr/>
            </p:nvGrpSpPr>
            <p:grpSpPr>
              <a:xfrm>
                <a:off x="-227459" y="2094003"/>
                <a:ext cx="2652165" cy="3299408"/>
                <a:chOff x="10250041" y="1484403"/>
                <a:chExt cx="2652165" cy="3299408"/>
              </a:xfrm>
            </p:grpSpPr>
            <p:sp>
              <p:nvSpPr>
                <p:cNvPr id="437" name="Google Shape;437;p29"/>
                <p:cNvSpPr/>
                <p:nvPr/>
              </p:nvSpPr>
              <p:spPr>
                <a:xfrm flipH="1">
                  <a:off x="10657141" y="4524557"/>
                  <a:ext cx="149413" cy="2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5" h="902" extrusionOk="0">
                      <a:moveTo>
                        <a:pt x="0" y="1"/>
                      </a:moveTo>
                      <a:lnTo>
                        <a:pt x="0" y="901"/>
                      </a:lnTo>
                      <a:lnTo>
                        <a:pt x="6305" y="901"/>
                      </a:lnTo>
                      <a:lnTo>
                        <a:pt x="6305" y="1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" name="Google Shape;438;p29"/>
                <p:cNvSpPr/>
                <p:nvPr/>
              </p:nvSpPr>
              <p:spPr>
                <a:xfrm flipH="1">
                  <a:off x="10657141" y="4577523"/>
                  <a:ext cx="149413" cy="2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5" h="902" extrusionOk="0">
                      <a:moveTo>
                        <a:pt x="0" y="1"/>
                      </a:moveTo>
                      <a:lnTo>
                        <a:pt x="0" y="901"/>
                      </a:lnTo>
                      <a:lnTo>
                        <a:pt x="6305" y="901"/>
                      </a:lnTo>
                      <a:lnTo>
                        <a:pt x="6305" y="1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" name="Google Shape;439;p29"/>
                <p:cNvSpPr/>
                <p:nvPr/>
              </p:nvSpPr>
              <p:spPr>
                <a:xfrm flipH="1">
                  <a:off x="10657141" y="4629707"/>
                  <a:ext cx="149413" cy="213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5" h="901" extrusionOk="0">
                      <a:moveTo>
                        <a:pt x="0" y="0"/>
                      </a:moveTo>
                      <a:lnTo>
                        <a:pt x="0" y="901"/>
                      </a:lnTo>
                      <a:lnTo>
                        <a:pt x="6305" y="901"/>
                      </a:lnTo>
                      <a:lnTo>
                        <a:pt x="6305" y="0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" name="Google Shape;440;p29"/>
                <p:cNvSpPr/>
                <p:nvPr/>
              </p:nvSpPr>
              <p:spPr>
                <a:xfrm flipH="1">
                  <a:off x="12057123" y="1843932"/>
                  <a:ext cx="71969" cy="61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2599" extrusionOk="0">
                      <a:moveTo>
                        <a:pt x="1735" y="0"/>
                      </a:moveTo>
                      <a:cubicBezTo>
                        <a:pt x="601" y="34"/>
                        <a:pt x="1" y="1401"/>
                        <a:pt x="835" y="2202"/>
                      </a:cubicBezTo>
                      <a:cubicBezTo>
                        <a:pt x="1098" y="2476"/>
                        <a:pt x="1425" y="2599"/>
                        <a:pt x="1747" y="2599"/>
                      </a:cubicBezTo>
                      <a:cubicBezTo>
                        <a:pt x="2404" y="2599"/>
                        <a:pt x="3036" y="2085"/>
                        <a:pt x="3036" y="1301"/>
                      </a:cubicBezTo>
                      <a:cubicBezTo>
                        <a:pt x="3036" y="601"/>
                        <a:pt x="2436" y="34"/>
                        <a:pt x="173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" name="Google Shape;441;p29"/>
                <p:cNvSpPr/>
                <p:nvPr/>
              </p:nvSpPr>
              <p:spPr>
                <a:xfrm flipH="1">
                  <a:off x="12033426" y="1904007"/>
                  <a:ext cx="108321" cy="82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1" h="3487" extrusionOk="0">
                      <a:moveTo>
                        <a:pt x="2269" y="1"/>
                      </a:moveTo>
                      <a:cubicBezTo>
                        <a:pt x="1002" y="1"/>
                        <a:pt x="1" y="1068"/>
                        <a:pt x="34" y="2336"/>
                      </a:cubicBezTo>
                      <a:lnTo>
                        <a:pt x="34" y="2869"/>
                      </a:lnTo>
                      <a:cubicBezTo>
                        <a:pt x="716" y="3269"/>
                        <a:pt x="1498" y="3487"/>
                        <a:pt x="2285" y="3487"/>
                      </a:cubicBezTo>
                      <a:cubicBezTo>
                        <a:pt x="2615" y="3487"/>
                        <a:pt x="2945" y="3448"/>
                        <a:pt x="3270" y="3370"/>
                      </a:cubicBezTo>
                      <a:cubicBezTo>
                        <a:pt x="3704" y="3270"/>
                        <a:pt x="4137" y="3103"/>
                        <a:pt x="4504" y="2869"/>
                      </a:cubicBezTo>
                      <a:lnTo>
                        <a:pt x="4504" y="2336"/>
                      </a:lnTo>
                      <a:cubicBezTo>
                        <a:pt x="4571" y="1068"/>
                        <a:pt x="3537" y="1"/>
                        <a:pt x="226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" name="Google Shape;442;p29"/>
                <p:cNvSpPr/>
                <p:nvPr/>
              </p:nvSpPr>
              <p:spPr>
                <a:xfrm flipH="1">
                  <a:off x="11747253" y="2278703"/>
                  <a:ext cx="347832" cy="297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78" h="12570" extrusionOk="0">
                      <a:moveTo>
                        <a:pt x="6271" y="1"/>
                      </a:moveTo>
                      <a:cubicBezTo>
                        <a:pt x="2802" y="1"/>
                        <a:pt x="0" y="2803"/>
                        <a:pt x="0" y="6272"/>
                      </a:cubicBezTo>
                      <a:cubicBezTo>
                        <a:pt x="0" y="10061"/>
                        <a:pt x="3096" y="12569"/>
                        <a:pt x="6318" y="12569"/>
                      </a:cubicBezTo>
                      <a:cubicBezTo>
                        <a:pt x="7861" y="12569"/>
                        <a:pt x="9433" y="11994"/>
                        <a:pt x="10708" y="10709"/>
                      </a:cubicBezTo>
                      <a:cubicBezTo>
                        <a:pt x="14677" y="6772"/>
                        <a:pt x="11875" y="1"/>
                        <a:pt x="6271" y="1"/>
                      </a:cubicBezTo>
                      <a:close/>
                    </a:path>
                  </a:pathLst>
                </a:custGeom>
                <a:solidFill>
                  <a:srgbClr val="DBDBD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" name="Google Shape;443;p29"/>
                <p:cNvSpPr/>
                <p:nvPr/>
              </p:nvSpPr>
              <p:spPr>
                <a:xfrm flipH="1">
                  <a:off x="10507756" y="2377526"/>
                  <a:ext cx="999205" cy="6766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65" h="28555" extrusionOk="0">
                      <a:moveTo>
                        <a:pt x="21082" y="1"/>
                      </a:moveTo>
                      <a:lnTo>
                        <a:pt x="1" y="28554"/>
                      </a:lnTo>
                      <a:lnTo>
                        <a:pt x="42164" y="28554"/>
                      </a:lnTo>
                      <a:lnTo>
                        <a:pt x="21082" y="1"/>
                      </a:lnTo>
                      <a:close/>
                    </a:path>
                  </a:pathLst>
                </a:custGeom>
                <a:solidFill>
                  <a:srgbClr val="C7C7C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" name="Google Shape;444;p29"/>
                <p:cNvSpPr/>
                <p:nvPr/>
              </p:nvSpPr>
              <p:spPr>
                <a:xfrm flipH="1">
                  <a:off x="11073763" y="2616264"/>
                  <a:ext cx="825289" cy="441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26" h="18614" extrusionOk="0">
                      <a:moveTo>
                        <a:pt x="17413" y="0"/>
                      </a:moveTo>
                      <a:lnTo>
                        <a:pt x="1" y="18614"/>
                      </a:lnTo>
                      <a:lnTo>
                        <a:pt x="34825" y="18614"/>
                      </a:lnTo>
                      <a:lnTo>
                        <a:pt x="17413" y="0"/>
                      </a:lnTo>
                      <a:close/>
                    </a:path>
                  </a:pathLst>
                </a:custGeom>
                <a:solidFill>
                  <a:srgbClr val="DBDBD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" name="Google Shape;445;p29"/>
                <p:cNvSpPr/>
                <p:nvPr/>
              </p:nvSpPr>
              <p:spPr>
                <a:xfrm flipH="1">
                  <a:off x="10921983" y="3279512"/>
                  <a:ext cx="1048212" cy="1504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33" h="63479" extrusionOk="0">
                      <a:moveTo>
                        <a:pt x="18947" y="0"/>
                      </a:moveTo>
                      <a:cubicBezTo>
                        <a:pt x="18947" y="0"/>
                        <a:pt x="16012" y="9340"/>
                        <a:pt x="12276" y="21482"/>
                      </a:cubicBezTo>
                      <a:cubicBezTo>
                        <a:pt x="8140" y="34992"/>
                        <a:pt x="3036" y="52004"/>
                        <a:pt x="0" y="63479"/>
                      </a:cubicBezTo>
                      <a:lnTo>
                        <a:pt x="27854" y="63479"/>
                      </a:lnTo>
                      <a:cubicBezTo>
                        <a:pt x="28321" y="61644"/>
                        <a:pt x="28821" y="59643"/>
                        <a:pt x="29355" y="57508"/>
                      </a:cubicBezTo>
                      <a:lnTo>
                        <a:pt x="31690" y="48335"/>
                      </a:lnTo>
                      <a:cubicBezTo>
                        <a:pt x="33925" y="39662"/>
                        <a:pt x="36393" y="30188"/>
                        <a:pt x="38528" y="21949"/>
                      </a:cubicBezTo>
                      <a:cubicBezTo>
                        <a:pt x="41730" y="9607"/>
                        <a:pt x="44232" y="0"/>
                        <a:pt x="44232" y="0"/>
                      </a:cubicBezTo>
                      <a:close/>
                    </a:path>
                  </a:pathLst>
                </a:custGeom>
                <a:solidFill>
                  <a:srgbClr val="455A6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" name="Google Shape;446;p29"/>
                <p:cNvSpPr/>
                <p:nvPr/>
              </p:nvSpPr>
              <p:spPr>
                <a:xfrm flipH="1">
                  <a:off x="11043199" y="3429310"/>
                  <a:ext cx="418687" cy="1354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68" h="57158" extrusionOk="0">
                      <a:moveTo>
                        <a:pt x="17585" y="0"/>
                      </a:moveTo>
                      <a:cubicBezTo>
                        <a:pt x="17538" y="0"/>
                        <a:pt x="17463" y="140"/>
                        <a:pt x="17379" y="451"/>
                      </a:cubicBezTo>
                      <a:cubicBezTo>
                        <a:pt x="16779" y="2586"/>
                        <a:pt x="16012" y="4687"/>
                        <a:pt x="15378" y="6789"/>
                      </a:cubicBezTo>
                      <a:cubicBezTo>
                        <a:pt x="14711" y="8923"/>
                        <a:pt x="14010" y="11125"/>
                        <a:pt x="13343" y="13293"/>
                      </a:cubicBezTo>
                      <a:cubicBezTo>
                        <a:pt x="12009" y="17596"/>
                        <a:pt x="10708" y="21899"/>
                        <a:pt x="9407" y="26202"/>
                      </a:cubicBezTo>
                      <a:cubicBezTo>
                        <a:pt x="6805" y="34775"/>
                        <a:pt x="4203" y="43381"/>
                        <a:pt x="1601" y="51988"/>
                      </a:cubicBezTo>
                      <a:cubicBezTo>
                        <a:pt x="1101" y="53722"/>
                        <a:pt x="534" y="55457"/>
                        <a:pt x="0" y="57158"/>
                      </a:cubicBezTo>
                      <a:lnTo>
                        <a:pt x="834" y="57158"/>
                      </a:lnTo>
                      <a:cubicBezTo>
                        <a:pt x="1835" y="53856"/>
                        <a:pt x="2835" y="50553"/>
                        <a:pt x="3836" y="47217"/>
                      </a:cubicBezTo>
                      <a:cubicBezTo>
                        <a:pt x="6438" y="38478"/>
                        <a:pt x="9040" y="29772"/>
                        <a:pt x="11642" y="21032"/>
                      </a:cubicBezTo>
                      <a:cubicBezTo>
                        <a:pt x="12943" y="16629"/>
                        <a:pt x="14244" y="12226"/>
                        <a:pt x="15545" y="7823"/>
                      </a:cubicBezTo>
                      <a:cubicBezTo>
                        <a:pt x="16178" y="5621"/>
                        <a:pt x="16779" y="3386"/>
                        <a:pt x="17446" y="1151"/>
                      </a:cubicBezTo>
                      <a:cubicBezTo>
                        <a:pt x="17660" y="445"/>
                        <a:pt x="17668" y="0"/>
                        <a:pt x="17585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" name="Google Shape;447;p29"/>
                <p:cNvSpPr/>
                <p:nvPr/>
              </p:nvSpPr>
              <p:spPr>
                <a:xfrm flipH="1">
                  <a:off x="10921963" y="3279512"/>
                  <a:ext cx="531227" cy="1363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17" h="57542" extrusionOk="0">
                      <a:moveTo>
                        <a:pt x="0" y="0"/>
                      </a:moveTo>
                      <a:cubicBezTo>
                        <a:pt x="1768" y="13577"/>
                        <a:pt x="5104" y="39028"/>
                        <a:pt x="7539" y="57541"/>
                      </a:cubicBezTo>
                      <a:cubicBezTo>
                        <a:pt x="13243" y="35159"/>
                        <a:pt x="22416" y="0"/>
                        <a:pt x="22416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" name="Google Shape;448;p29"/>
                <p:cNvSpPr/>
                <p:nvPr/>
              </p:nvSpPr>
              <p:spPr>
                <a:xfrm flipH="1">
                  <a:off x="10603423" y="3279512"/>
                  <a:ext cx="897993" cy="1504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94" h="63479" extrusionOk="0">
                      <a:moveTo>
                        <a:pt x="0" y="0"/>
                      </a:moveTo>
                      <a:cubicBezTo>
                        <a:pt x="0" y="0"/>
                        <a:pt x="567" y="12075"/>
                        <a:pt x="3336" y="21682"/>
                      </a:cubicBezTo>
                      <a:cubicBezTo>
                        <a:pt x="3536" y="22450"/>
                        <a:pt x="3770" y="23250"/>
                        <a:pt x="4036" y="23984"/>
                      </a:cubicBezTo>
                      <a:cubicBezTo>
                        <a:pt x="6572" y="25018"/>
                        <a:pt x="9007" y="26286"/>
                        <a:pt x="11342" y="27753"/>
                      </a:cubicBezTo>
                      <a:cubicBezTo>
                        <a:pt x="11342" y="27753"/>
                        <a:pt x="11642" y="37460"/>
                        <a:pt x="11942" y="48335"/>
                      </a:cubicBezTo>
                      <a:cubicBezTo>
                        <a:pt x="12076" y="53438"/>
                        <a:pt x="12209" y="58776"/>
                        <a:pt x="12309" y="63479"/>
                      </a:cubicBezTo>
                      <a:lnTo>
                        <a:pt x="37894" y="63479"/>
                      </a:lnTo>
                      <a:cubicBezTo>
                        <a:pt x="37394" y="51871"/>
                        <a:pt x="36493" y="35459"/>
                        <a:pt x="35726" y="22249"/>
                      </a:cubicBezTo>
                      <a:cubicBezTo>
                        <a:pt x="35025" y="9674"/>
                        <a:pt x="34458" y="0"/>
                        <a:pt x="34458" y="0"/>
                      </a:cubicBezTo>
                      <a:close/>
                    </a:path>
                  </a:pathLst>
                </a:custGeom>
                <a:solidFill>
                  <a:srgbClr val="455A6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" name="Google Shape;449;p29"/>
                <p:cNvSpPr/>
                <p:nvPr/>
              </p:nvSpPr>
              <p:spPr>
                <a:xfrm flipH="1">
                  <a:off x="10688751" y="3379590"/>
                  <a:ext cx="60903" cy="1404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0" h="59256" extrusionOk="0">
                      <a:moveTo>
                        <a:pt x="93" y="1"/>
                      </a:moveTo>
                      <a:cubicBezTo>
                        <a:pt x="46" y="1"/>
                        <a:pt x="1" y="35"/>
                        <a:pt x="1" y="114"/>
                      </a:cubicBezTo>
                      <a:cubicBezTo>
                        <a:pt x="301" y="9520"/>
                        <a:pt x="535" y="18927"/>
                        <a:pt x="835" y="28334"/>
                      </a:cubicBezTo>
                      <a:cubicBezTo>
                        <a:pt x="1202" y="38641"/>
                        <a:pt x="1635" y="48949"/>
                        <a:pt x="2136" y="59256"/>
                      </a:cubicBezTo>
                      <a:lnTo>
                        <a:pt x="2569" y="59256"/>
                      </a:lnTo>
                      <a:cubicBezTo>
                        <a:pt x="2403" y="56187"/>
                        <a:pt x="2236" y="53118"/>
                        <a:pt x="2102" y="50049"/>
                      </a:cubicBezTo>
                      <a:cubicBezTo>
                        <a:pt x="1335" y="33404"/>
                        <a:pt x="768" y="16759"/>
                        <a:pt x="201" y="114"/>
                      </a:cubicBezTo>
                      <a:cubicBezTo>
                        <a:pt x="201" y="43"/>
                        <a:pt x="145" y="1"/>
                        <a:pt x="93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" name="Google Shape;450;p29"/>
                <p:cNvSpPr/>
                <p:nvPr/>
              </p:nvSpPr>
              <p:spPr>
                <a:xfrm flipH="1">
                  <a:off x="11230527" y="3830809"/>
                  <a:ext cx="211856" cy="110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0" h="4663" extrusionOk="0">
                      <a:moveTo>
                        <a:pt x="254" y="0"/>
                      </a:moveTo>
                      <a:cubicBezTo>
                        <a:pt x="80" y="0"/>
                        <a:pt x="1" y="239"/>
                        <a:pt x="144" y="354"/>
                      </a:cubicBezTo>
                      <a:cubicBezTo>
                        <a:pt x="2946" y="1889"/>
                        <a:pt x="5882" y="3256"/>
                        <a:pt x="8751" y="4657"/>
                      </a:cubicBezTo>
                      <a:cubicBezTo>
                        <a:pt x="8765" y="4661"/>
                        <a:pt x="8779" y="4662"/>
                        <a:pt x="8791" y="4662"/>
                      </a:cubicBezTo>
                      <a:cubicBezTo>
                        <a:pt x="8897" y="4662"/>
                        <a:pt x="8940" y="4550"/>
                        <a:pt x="8851" y="4490"/>
                      </a:cubicBezTo>
                      <a:cubicBezTo>
                        <a:pt x="6149" y="2756"/>
                        <a:pt x="3280" y="1255"/>
                        <a:pt x="345" y="21"/>
                      </a:cubicBezTo>
                      <a:cubicBezTo>
                        <a:pt x="312" y="7"/>
                        <a:pt x="282" y="0"/>
                        <a:pt x="254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" name="Google Shape;451;p29"/>
                <p:cNvSpPr/>
                <p:nvPr/>
              </p:nvSpPr>
              <p:spPr>
                <a:xfrm flipH="1">
                  <a:off x="11321172" y="3512633"/>
                  <a:ext cx="158915" cy="373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6" h="15765" extrusionOk="0">
                      <a:moveTo>
                        <a:pt x="91" y="1"/>
                      </a:moveTo>
                      <a:cubicBezTo>
                        <a:pt x="52" y="1"/>
                        <a:pt x="1" y="29"/>
                        <a:pt x="1" y="70"/>
                      </a:cubicBezTo>
                      <a:cubicBezTo>
                        <a:pt x="201" y="1505"/>
                        <a:pt x="334" y="2972"/>
                        <a:pt x="501" y="4407"/>
                      </a:cubicBezTo>
                      <a:cubicBezTo>
                        <a:pt x="568" y="5641"/>
                        <a:pt x="768" y="6842"/>
                        <a:pt x="1102" y="8043"/>
                      </a:cubicBezTo>
                      <a:cubicBezTo>
                        <a:pt x="1402" y="9177"/>
                        <a:pt x="2036" y="10178"/>
                        <a:pt x="2903" y="10911"/>
                      </a:cubicBezTo>
                      <a:cubicBezTo>
                        <a:pt x="3403" y="11312"/>
                        <a:pt x="3937" y="11679"/>
                        <a:pt x="4404" y="12046"/>
                      </a:cubicBezTo>
                      <a:cubicBezTo>
                        <a:pt x="4871" y="12379"/>
                        <a:pt x="5338" y="12779"/>
                        <a:pt x="5838" y="13080"/>
                      </a:cubicBezTo>
                      <a:cubicBezTo>
                        <a:pt x="5872" y="13213"/>
                        <a:pt x="5872" y="13346"/>
                        <a:pt x="5905" y="13480"/>
                      </a:cubicBezTo>
                      <a:cubicBezTo>
                        <a:pt x="5972" y="13880"/>
                        <a:pt x="6039" y="14247"/>
                        <a:pt x="6139" y="14581"/>
                      </a:cubicBezTo>
                      <a:cubicBezTo>
                        <a:pt x="6205" y="14981"/>
                        <a:pt x="6305" y="15348"/>
                        <a:pt x="6472" y="15715"/>
                      </a:cubicBezTo>
                      <a:cubicBezTo>
                        <a:pt x="6489" y="15748"/>
                        <a:pt x="6522" y="15765"/>
                        <a:pt x="6556" y="15765"/>
                      </a:cubicBezTo>
                      <a:cubicBezTo>
                        <a:pt x="6589" y="15765"/>
                        <a:pt x="6622" y="15748"/>
                        <a:pt x="6639" y="15715"/>
                      </a:cubicBezTo>
                      <a:cubicBezTo>
                        <a:pt x="6706" y="15315"/>
                        <a:pt x="6706" y="14948"/>
                        <a:pt x="6639" y="14547"/>
                      </a:cubicBezTo>
                      <a:cubicBezTo>
                        <a:pt x="6639" y="14180"/>
                        <a:pt x="6606" y="13813"/>
                        <a:pt x="6572" y="13447"/>
                      </a:cubicBezTo>
                      <a:cubicBezTo>
                        <a:pt x="6539" y="13080"/>
                        <a:pt x="5705" y="8009"/>
                        <a:pt x="5505" y="6975"/>
                      </a:cubicBezTo>
                      <a:cubicBezTo>
                        <a:pt x="5038" y="4840"/>
                        <a:pt x="4437" y="2806"/>
                        <a:pt x="3904" y="704"/>
                      </a:cubicBezTo>
                      <a:cubicBezTo>
                        <a:pt x="3891" y="679"/>
                        <a:pt x="3868" y="668"/>
                        <a:pt x="3846" y="668"/>
                      </a:cubicBezTo>
                      <a:cubicBezTo>
                        <a:pt x="3808" y="668"/>
                        <a:pt x="3770" y="696"/>
                        <a:pt x="3770" y="737"/>
                      </a:cubicBezTo>
                      <a:cubicBezTo>
                        <a:pt x="4237" y="2839"/>
                        <a:pt x="4537" y="4974"/>
                        <a:pt x="4838" y="7109"/>
                      </a:cubicBezTo>
                      <a:cubicBezTo>
                        <a:pt x="5004" y="8176"/>
                        <a:pt x="5205" y="9277"/>
                        <a:pt x="5371" y="10344"/>
                      </a:cubicBezTo>
                      <a:cubicBezTo>
                        <a:pt x="5438" y="10845"/>
                        <a:pt x="5538" y="11312"/>
                        <a:pt x="5605" y="11812"/>
                      </a:cubicBezTo>
                      <a:cubicBezTo>
                        <a:pt x="5638" y="11979"/>
                        <a:pt x="5672" y="12146"/>
                        <a:pt x="5705" y="12312"/>
                      </a:cubicBezTo>
                      <a:cubicBezTo>
                        <a:pt x="5438" y="12112"/>
                        <a:pt x="5138" y="11879"/>
                        <a:pt x="4871" y="11679"/>
                      </a:cubicBezTo>
                      <a:cubicBezTo>
                        <a:pt x="4371" y="11312"/>
                        <a:pt x="3870" y="10878"/>
                        <a:pt x="3403" y="10478"/>
                      </a:cubicBezTo>
                      <a:cubicBezTo>
                        <a:pt x="2569" y="9644"/>
                        <a:pt x="2002" y="8610"/>
                        <a:pt x="1735" y="7442"/>
                      </a:cubicBezTo>
                      <a:cubicBezTo>
                        <a:pt x="1402" y="6275"/>
                        <a:pt x="1235" y="5074"/>
                        <a:pt x="968" y="3873"/>
                      </a:cubicBezTo>
                      <a:cubicBezTo>
                        <a:pt x="668" y="2605"/>
                        <a:pt x="368" y="1338"/>
                        <a:pt x="134" y="37"/>
                      </a:cubicBezTo>
                      <a:cubicBezTo>
                        <a:pt x="134" y="11"/>
                        <a:pt x="115" y="1"/>
                        <a:pt x="91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" name="Google Shape;452;p29"/>
                <p:cNvSpPr/>
                <p:nvPr/>
              </p:nvSpPr>
              <p:spPr>
                <a:xfrm flipH="1">
                  <a:off x="11359064" y="2307805"/>
                  <a:ext cx="727703" cy="1091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08" h="46040" extrusionOk="0">
                      <a:moveTo>
                        <a:pt x="28825" y="1"/>
                      </a:moveTo>
                      <a:cubicBezTo>
                        <a:pt x="27941" y="1"/>
                        <a:pt x="26662" y="1363"/>
                        <a:pt x="24900" y="5044"/>
                      </a:cubicBezTo>
                      <a:cubicBezTo>
                        <a:pt x="21064" y="13183"/>
                        <a:pt x="20064" y="18987"/>
                        <a:pt x="19497" y="19254"/>
                      </a:cubicBezTo>
                      <a:cubicBezTo>
                        <a:pt x="19491" y="19257"/>
                        <a:pt x="19485" y="19259"/>
                        <a:pt x="19478" y="19259"/>
                      </a:cubicBezTo>
                      <a:cubicBezTo>
                        <a:pt x="19099" y="19259"/>
                        <a:pt x="17298" y="14663"/>
                        <a:pt x="15594" y="11582"/>
                      </a:cubicBezTo>
                      <a:cubicBezTo>
                        <a:pt x="15432" y="11289"/>
                        <a:pt x="15043" y="11159"/>
                        <a:pt x="14490" y="11159"/>
                      </a:cubicBezTo>
                      <a:cubicBezTo>
                        <a:pt x="10828" y="11159"/>
                        <a:pt x="1" y="16879"/>
                        <a:pt x="783" y="18821"/>
                      </a:cubicBezTo>
                      <a:cubicBezTo>
                        <a:pt x="2751" y="23824"/>
                        <a:pt x="9856" y="39402"/>
                        <a:pt x="13959" y="44005"/>
                      </a:cubicBezTo>
                      <a:cubicBezTo>
                        <a:pt x="15381" y="45625"/>
                        <a:pt x="17212" y="46040"/>
                        <a:pt x="18643" y="46040"/>
                      </a:cubicBezTo>
                      <a:cubicBezTo>
                        <a:pt x="19628" y="46040"/>
                        <a:pt x="20424" y="45843"/>
                        <a:pt x="20764" y="45707"/>
                      </a:cubicBezTo>
                      <a:cubicBezTo>
                        <a:pt x="25601" y="43872"/>
                        <a:pt x="28603" y="21022"/>
                        <a:pt x="30304" y="7379"/>
                      </a:cubicBezTo>
                      <a:cubicBezTo>
                        <a:pt x="30707" y="4155"/>
                        <a:pt x="30368" y="1"/>
                        <a:pt x="28825" y="1"/>
                      </a:cubicBezTo>
                      <a:close/>
                    </a:path>
                  </a:pathLst>
                </a:custGeom>
                <a:solidFill>
                  <a:srgbClr val="AD635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" name="Google Shape;453;p29"/>
                <p:cNvSpPr/>
                <p:nvPr/>
              </p:nvSpPr>
              <p:spPr>
                <a:xfrm flipH="1">
                  <a:off x="11710337" y="2278893"/>
                  <a:ext cx="490325" cy="559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1" h="23620" extrusionOk="0">
                      <a:moveTo>
                        <a:pt x="10999" y="0"/>
                      </a:moveTo>
                      <a:cubicBezTo>
                        <a:pt x="7567" y="0"/>
                        <a:pt x="0" y="11678"/>
                        <a:pt x="1386" y="14670"/>
                      </a:cubicBezTo>
                      <a:cubicBezTo>
                        <a:pt x="2821" y="17706"/>
                        <a:pt x="8158" y="22843"/>
                        <a:pt x="9926" y="23576"/>
                      </a:cubicBezTo>
                      <a:cubicBezTo>
                        <a:pt x="9996" y="23606"/>
                        <a:pt x="10078" y="23620"/>
                        <a:pt x="10170" y="23620"/>
                      </a:cubicBezTo>
                      <a:cubicBezTo>
                        <a:pt x="12396" y="23620"/>
                        <a:pt x="20691" y="15426"/>
                        <a:pt x="20466" y="13536"/>
                      </a:cubicBezTo>
                      <a:cubicBezTo>
                        <a:pt x="20233" y="11568"/>
                        <a:pt x="14629" y="1661"/>
                        <a:pt x="11560" y="126"/>
                      </a:cubicBezTo>
                      <a:cubicBezTo>
                        <a:pt x="11389" y="41"/>
                        <a:pt x="11201" y="0"/>
                        <a:pt x="10999" y="0"/>
                      </a:cubicBezTo>
                      <a:close/>
                    </a:path>
                  </a:pathLst>
                </a:custGeom>
                <a:solidFill>
                  <a:srgbClr val="AD635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" name="Google Shape;454;p29"/>
                <p:cNvSpPr/>
                <p:nvPr/>
              </p:nvSpPr>
              <p:spPr>
                <a:xfrm flipH="1">
                  <a:off x="11653190" y="2167060"/>
                  <a:ext cx="242686" cy="4087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1" h="17248" extrusionOk="0">
                      <a:moveTo>
                        <a:pt x="8092" y="0"/>
                      </a:moveTo>
                      <a:cubicBezTo>
                        <a:pt x="4766" y="0"/>
                        <a:pt x="1034" y="10316"/>
                        <a:pt x="1034" y="10316"/>
                      </a:cubicBezTo>
                      <a:cubicBezTo>
                        <a:pt x="1034" y="10316"/>
                        <a:pt x="0" y="15620"/>
                        <a:pt x="3302" y="16987"/>
                      </a:cubicBezTo>
                      <a:cubicBezTo>
                        <a:pt x="3733" y="17162"/>
                        <a:pt x="4185" y="17247"/>
                        <a:pt x="4634" y="17247"/>
                      </a:cubicBezTo>
                      <a:cubicBezTo>
                        <a:pt x="5470" y="17247"/>
                        <a:pt x="6299" y="16951"/>
                        <a:pt x="6972" y="16387"/>
                      </a:cubicBezTo>
                      <a:cubicBezTo>
                        <a:pt x="6972" y="16387"/>
                        <a:pt x="6671" y="12017"/>
                        <a:pt x="7706" y="8281"/>
                      </a:cubicBezTo>
                      <a:cubicBezTo>
                        <a:pt x="8573" y="5146"/>
                        <a:pt x="10241" y="609"/>
                        <a:pt x="8573" y="75"/>
                      </a:cubicBezTo>
                      <a:cubicBezTo>
                        <a:pt x="8414" y="24"/>
                        <a:pt x="8253" y="0"/>
                        <a:pt x="8092" y="0"/>
                      </a:cubicBezTo>
                      <a:close/>
                    </a:path>
                  </a:pathLst>
                </a:custGeom>
                <a:solidFill>
                  <a:srgbClr val="AD635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" name="Google Shape;455;p29"/>
                <p:cNvSpPr/>
                <p:nvPr/>
              </p:nvSpPr>
              <p:spPr>
                <a:xfrm flipH="1">
                  <a:off x="11854768" y="2271594"/>
                  <a:ext cx="213443" cy="369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7" h="15612" extrusionOk="0">
                      <a:moveTo>
                        <a:pt x="2569" y="1"/>
                      </a:moveTo>
                      <a:lnTo>
                        <a:pt x="0" y="14711"/>
                      </a:lnTo>
                      <a:lnTo>
                        <a:pt x="5070" y="15612"/>
                      </a:lnTo>
                      <a:lnTo>
                        <a:pt x="9007" y="1135"/>
                      </a:lnTo>
                      <a:lnTo>
                        <a:pt x="2569" y="1"/>
                      </a:lnTo>
                      <a:close/>
                    </a:path>
                  </a:pathLst>
                </a:custGeom>
                <a:solidFill>
                  <a:srgbClr val="F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" name="Google Shape;456;p29"/>
                <p:cNvSpPr/>
                <p:nvPr/>
              </p:nvSpPr>
              <p:spPr>
                <a:xfrm flipH="1">
                  <a:off x="11854768" y="2271594"/>
                  <a:ext cx="213443" cy="369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7" h="15612" extrusionOk="0">
                      <a:moveTo>
                        <a:pt x="2569" y="1"/>
                      </a:moveTo>
                      <a:lnTo>
                        <a:pt x="0" y="14711"/>
                      </a:lnTo>
                      <a:lnTo>
                        <a:pt x="5070" y="15612"/>
                      </a:lnTo>
                      <a:lnTo>
                        <a:pt x="7506" y="6672"/>
                      </a:lnTo>
                      <a:lnTo>
                        <a:pt x="9007" y="1135"/>
                      </a:lnTo>
                      <a:lnTo>
                        <a:pt x="2569" y="1"/>
                      </a:lnTo>
                      <a:close/>
                    </a:path>
                  </a:pathLst>
                </a:custGeom>
                <a:solidFill>
                  <a:srgbClr val="F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" name="Google Shape;457;p29"/>
                <p:cNvSpPr/>
                <p:nvPr/>
              </p:nvSpPr>
              <p:spPr>
                <a:xfrm flipH="1">
                  <a:off x="11854766" y="2271594"/>
                  <a:ext cx="175504" cy="1581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6" h="6673" extrusionOk="0">
                      <a:moveTo>
                        <a:pt x="968" y="1"/>
                      </a:moveTo>
                      <a:lnTo>
                        <a:pt x="0" y="5605"/>
                      </a:lnTo>
                      <a:lnTo>
                        <a:pt x="5905" y="6672"/>
                      </a:lnTo>
                      <a:lnTo>
                        <a:pt x="7406" y="1135"/>
                      </a:lnTo>
                      <a:lnTo>
                        <a:pt x="968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" name="Google Shape;458;p29"/>
                <p:cNvSpPr/>
                <p:nvPr/>
              </p:nvSpPr>
              <p:spPr>
                <a:xfrm flipH="1">
                  <a:off x="11725925" y="1789378"/>
                  <a:ext cx="358899" cy="471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45" h="19916" extrusionOk="0">
                      <a:moveTo>
                        <a:pt x="3336" y="1"/>
                      </a:moveTo>
                      <a:lnTo>
                        <a:pt x="1" y="18981"/>
                      </a:lnTo>
                      <a:lnTo>
                        <a:pt x="12209" y="19915"/>
                      </a:lnTo>
                      <a:lnTo>
                        <a:pt x="15145" y="3303"/>
                      </a:lnTo>
                      <a:lnTo>
                        <a:pt x="3336" y="1"/>
                      </a:lnTo>
                      <a:close/>
                    </a:path>
                  </a:pathLst>
                </a:custGeom>
                <a:solidFill>
                  <a:srgbClr val="F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459" name="Google Shape;459;p29"/>
                <p:cNvGrpSpPr/>
                <p:nvPr/>
              </p:nvGrpSpPr>
              <p:grpSpPr>
                <a:xfrm>
                  <a:off x="11652382" y="1484403"/>
                  <a:ext cx="1249824" cy="868635"/>
                  <a:chOff x="11652382" y="1484403"/>
                  <a:chExt cx="1249824" cy="868635"/>
                </a:xfrm>
              </p:grpSpPr>
              <p:sp>
                <p:nvSpPr>
                  <p:cNvPr id="460" name="Google Shape;460;p29"/>
                  <p:cNvSpPr/>
                  <p:nvPr/>
                </p:nvSpPr>
                <p:spPr>
                  <a:xfrm flipH="1">
                    <a:off x="11824718" y="2175165"/>
                    <a:ext cx="214249" cy="1778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41" h="7506" extrusionOk="0">
                        <a:moveTo>
                          <a:pt x="1068" y="0"/>
                        </a:moveTo>
                        <a:lnTo>
                          <a:pt x="0" y="6071"/>
                        </a:lnTo>
                        <a:lnTo>
                          <a:pt x="7973" y="7506"/>
                        </a:lnTo>
                        <a:lnTo>
                          <a:pt x="9040" y="1435"/>
                        </a:lnTo>
                        <a:lnTo>
                          <a:pt x="1068" y="0"/>
                        </a:lnTo>
                        <a:close/>
                      </a:path>
                    </a:pathLst>
                  </a:custGeom>
                  <a:solidFill>
                    <a:srgbClr val="FF2E5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1" name="Google Shape;461;p29"/>
                  <p:cNvSpPr/>
                  <p:nvPr/>
                </p:nvSpPr>
                <p:spPr>
                  <a:xfrm flipH="1">
                    <a:off x="11652382" y="1934839"/>
                    <a:ext cx="185788" cy="2434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40" h="10275" extrusionOk="0">
                        <a:moveTo>
                          <a:pt x="1735" y="1"/>
                        </a:moveTo>
                        <a:lnTo>
                          <a:pt x="0" y="9808"/>
                        </a:lnTo>
                        <a:lnTo>
                          <a:pt x="6338" y="10275"/>
                        </a:lnTo>
                        <a:lnTo>
                          <a:pt x="7839" y="1702"/>
                        </a:lnTo>
                        <a:lnTo>
                          <a:pt x="1735" y="1"/>
                        </a:lnTo>
                        <a:close/>
                      </a:path>
                    </a:pathLst>
                  </a:custGeom>
                  <a:solidFill>
                    <a:srgbClr val="FF2E5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2" name="Google Shape;462;p29"/>
                  <p:cNvSpPr/>
                  <p:nvPr/>
                </p:nvSpPr>
                <p:spPr>
                  <a:xfrm flipH="1">
                    <a:off x="11864275" y="1489783"/>
                    <a:ext cx="924108" cy="825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96" h="34826" extrusionOk="0">
                        <a:moveTo>
                          <a:pt x="6139" y="0"/>
                        </a:moveTo>
                        <a:lnTo>
                          <a:pt x="1" y="34825"/>
                        </a:lnTo>
                        <a:lnTo>
                          <a:pt x="25786" y="30155"/>
                        </a:lnTo>
                        <a:lnTo>
                          <a:pt x="36427" y="30756"/>
                        </a:lnTo>
                        <a:lnTo>
                          <a:pt x="38995" y="16245"/>
                        </a:lnTo>
                        <a:lnTo>
                          <a:pt x="28788" y="13177"/>
                        </a:lnTo>
                        <a:lnTo>
                          <a:pt x="6139" y="0"/>
                        </a:lnTo>
                        <a:close/>
                      </a:path>
                    </a:pathLst>
                  </a:custGeom>
                  <a:solidFill>
                    <a:srgbClr val="FF2E5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3" name="Google Shape;463;p29"/>
                  <p:cNvSpPr/>
                  <p:nvPr/>
                </p:nvSpPr>
                <p:spPr>
                  <a:xfrm flipH="1">
                    <a:off x="12555157" y="1484403"/>
                    <a:ext cx="347050" cy="8305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45" h="35050" extrusionOk="0">
                        <a:moveTo>
                          <a:pt x="10088" y="0"/>
                        </a:moveTo>
                        <a:cubicBezTo>
                          <a:pt x="7043" y="0"/>
                          <a:pt x="3345" y="7227"/>
                          <a:pt x="1702" y="16539"/>
                        </a:cubicBezTo>
                        <a:cubicBezTo>
                          <a:pt x="0" y="26213"/>
                          <a:pt x="1135" y="34485"/>
                          <a:pt x="4237" y="35019"/>
                        </a:cubicBezTo>
                        <a:cubicBezTo>
                          <a:pt x="4349" y="35039"/>
                          <a:pt x="4461" y="35050"/>
                          <a:pt x="4575" y="35050"/>
                        </a:cubicBezTo>
                        <a:cubicBezTo>
                          <a:pt x="7617" y="35050"/>
                          <a:pt x="11303" y="27833"/>
                          <a:pt x="12943" y="18541"/>
                        </a:cubicBezTo>
                        <a:cubicBezTo>
                          <a:pt x="14644" y="8867"/>
                          <a:pt x="13510" y="594"/>
                          <a:pt x="10408" y="27"/>
                        </a:cubicBezTo>
                        <a:cubicBezTo>
                          <a:pt x="10302" y="9"/>
                          <a:pt x="10196" y="0"/>
                          <a:pt x="10088" y="0"/>
                        </a:cubicBezTo>
                        <a:close/>
                      </a:path>
                    </a:pathLst>
                  </a:custGeom>
                  <a:solidFill>
                    <a:srgbClr val="FF2E5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4" name="Google Shape;464;p29"/>
                  <p:cNvSpPr/>
                  <p:nvPr/>
                </p:nvSpPr>
                <p:spPr>
                  <a:xfrm flipH="1">
                    <a:off x="12589944" y="1523221"/>
                    <a:ext cx="289346" cy="7369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10" h="31100" extrusionOk="0">
                        <a:moveTo>
                          <a:pt x="8584" y="0"/>
                        </a:moveTo>
                        <a:cubicBezTo>
                          <a:pt x="6087" y="0"/>
                          <a:pt x="2953" y="6448"/>
                          <a:pt x="1502" y="14734"/>
                        </a:cubicBezTo>
                        <a:cubicBezTo>
                          <a:pt x="1" y="23307"/>
                          <a:pt x="835" y="30612"/>
                          <a:pt x="3370" y="31079"/>
                        </a:cubicBezTo>
                        <a:cubicBezTo>
                          <a:pt x="3449" y="31093"/>
                          <a:pt x="3529" y="31100"/>
                          <a:pt x="3610" y="31100"/>
                        </a:cubicBezTo>
                        <a:cubicBezTo>
                          <a:pt x="6110" y="31100"/>
                          <a:pt x="9254" y="24673"/>
                          <a:pt x="10708" y="16369"/>
                        </a:cubicBezTo>
                        <a:cubicBezTo>
                          <a:pt x="12209" y="7796"/>
                          <a:pt x="11376" y="457"/>
                          <a:pt x="8840" y="24"/>
                        </a:cubicBezTo>
                        <a:cubicBezTo>
                          <a:pt x="8756" y="8"/>
                          <a:pt x="8670" y="0"/>
                          <a:pt x="8584" y="0"/>
                        </a:cubicBezTo>
                        <a:close/>
                      </a:path>
                    </a:pathLst>
                  </a:cu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5" name="Google Shape;465;p29"/>
                  <p:cNvSpPr/>
                  <p:nvPr/>
                </p:nvSpPr>
                <p:spPr>
                  <a:xfrm flipH="1">
                    <a:off x="12631055" y="1789971"/>
                    <a:ext cx="161096" cy="2061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98" h="8699" extrusionOk="0">
                        <a:moveTo>
                          <a:pt x="4176" y="1"/>
                        </a:moveTo>
                        <a:cubicBezTo>
                          <a:pt x="2575" y="1"/>
                          <a:pt x="1008" y="1087"/>
                          <a:pt x="694" y="2911"/>
                        </a:cubicBezTo>
                        <a:lnTo>
                          <a:pt x="393" y="4546"/>
                        </a:lnTo>
                        <a:cubicBezTo>
                          <a:pt x="1" y="6848"/>
                          <a:pt x="1824" y="8698"/>
                          <a:pt x="3884" y="8698"/>
                        </a:cubicBezTo>
                        <a:cubicBezTo>
                          <a:pt x="4451" y="8698"/>
                          <a:pt x="5035" y="8558"/>
                          <a:pt x="5597" y="8248"/>
                        </a:cubicBezTo>
                        <a:cubicBezTo>
                          <a:pt x="5864" y="7181"/>
                          <a:pt x="6097" y="6080"/>
                          <a:pt x="6298" y="4946"/>
                        </a:cubicBezTo>
                        <a:cubicBezTo>
                          <a:pt x="6498" y="3712"/>
                          <a:pt x="6698" y="2411"/>
                          <a:pt x="6798" y="1210"/>
                        </a:cubicBezTo>
                        <a:cubicBezTo>
                          <a:pt x="6079" y="380"/>
                          <a:pt x="5122" y="1"/>
                          <a:pt x="4176" y="1"/>
                        </a:cubicBezTo>
                        <a:close/>
                      </a:path>
                    </a:pathLst>
                  </a:custGeom>
                  <a:solidFill>
                    <a:srgbClr val="FF2E5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6" name="Google Shape;466;p29"/>
                  <p:cNvSpPr/>
                  <p:nvPr/>
                </p:nvSpPr>
                <p:spPr>
                  <a:xfrm flipH="1">
                    <a:off x="11725925" y="1789378"/>
                    <a:ext cx="358899" cy="471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145" h="19916" extrusionOk="0">
                        <a:moveTo>
                          <a:pt x="3336" y="1"/>
                        </a:moveTo>
                        <a:lnTo>
                          <a:pt x="1" y="18981"/>
                        </a:lnTo>
                        <a:lnTo>
                          <a:pt x="12209" y="19915"/>
                        </a:lnTo>
                        <a:lnTo>
                          <a:pt x="15145" y="3303"/>
                        </a:lnTo>
                        <a:lnTo>
                          <a:pt x="3336" y="1"/>
                        </a:lnTo>
                        <a:close/>
                      </a:path>
                    </a:pathLst>
                  </a:cu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7" name="Google Shape;467;p29"/>
                  <p:cNvSpPr/>
                  <p:nvPr/>
                </p:nvSpPr>
                <p:spPr>
                  <a:xfrm flipH="1">
                    <a:off x="12577284" y="1553034"/>
                    <a:ext cx="170764" cy="7106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206" h="29989" extrusionOk="0">
                        <a:moveTo>
                          <a:pt x="5637" y="0"/>
                        </a:moveTo>
                        <a:cubicBezTo>
                          <a:pt x="6238" y="1201"/>
                          <a:pt x="6571" y="2468"/>
                          <a:pt x="6705" y="3803"/>
                        </a:cubicBezTo>
                        <a:cubicBezTo>
                          <a:pt x="6905" y="5104"/>
                          <a:pt x="6972" y="6438"/>
                          <a:pt x="6938" y="7772"/>
                        </a:cubicBezTo>
                        <a:cubicBezTo>
                          <a:pt x="6872" y="10407"/>
                          <a:pt x="6571" y="13043"/>
                          <a:pt x="6104" y="15645"/>
                        </a:cubicBezTo>
                        <a:cubicBezTo>
                          <a:pt x="5637" y="18246"/>
                          <a:pt x="5004" y="20815"/>
                          <a:pt x="4103" y="23317"/>
                        </a:cubicBezTo>
                        <a:cubicBezTo>
                          <a:pt x="3669" y="24551"/>
                          <a:pt x="3136" y="25785"/>
                          <a:pt x="2502" y="26919"/>
                        </a:cubicBezTo>
                        <a:cubicBezTo>
                          <a:pt x="1868" y="28120"/>
                          <a:pt x="1034" y="29154"/>
                          <a:pt x="0" y="29988"/>
                        </a:cubicBezTo>
                        <a:cubicBezTo>
                          <a:pt x="1067" y="29188"/>
                          <a:pt x="1968" y="28187"/>
                          <a:pt x="2635" y="27019"/>
                        </a:cubicBezTo>
                        <a:cubicBezTo>
                          <a:pt x="3336" y="25885"/>
                          <a:pt x="3903" y="24651"/>
                          <a:pt x="4370" y="23417"/>
                        </a:cubicBezTo>
                        <a:cubicBezTo>
                          <a:pt x="5304" y="20915"/>
                          <a:pt x="6004" y="18346"/>
                          <a:pt x="6471" y="15711"/>
                        </a:cubicBezTo>
                        <a:cubicBezTo>
                          <a:pt x="6571" y="15044"/>
                          <a:pt x="6671" y="14377"/>
                          <a:pt x="6772" y="13743"/>
                        </a:cubicBezTo>
                        <a:cubicBezTo>
                          <a:pt x="6872" y="13076"/>
                          <a:pt x="6938" y="12409"/>
                          <a:pt x="7005" y="11742"/>
                        </a:cubicBezTo>
                        <a:cubicBezTo>
                          <a:pt x="7072" y="11075"/>
                          <a:pt x="7138" y="10407"/>
                          <a:pt x="7172" y="9774"/>
                        </a:cubicBezTo>
                        <a:cubicBezTo>
                          <a:pt x="7205" y="9107"/>
                          <a:pt x="7205" y="8439"/>
                          <a:pt x="7205" y="7772"/>
                        </a:cubicBezTo>
                        <a:cubicBezTo>
                          <a:pt x="7205" y="6438"/>
                          <a:pt x="7105" y="5104"/>
                          <a:pt x="6905" y="3769"/>
                        </a:cubicBezTo>
                        <a:cubicBezTo>
                          <a:pt x="6705" y="2435"/>
                          <a:pt x="6305" y="1168"/>
                          <a:pt x="5637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468" name="Google Shape;468;p29"/>
                <p:cNvSpPr/>
                <p:nvPr/>
              </p:nvSpPr>
              <p:spPr>
                <a:xfrm flipH="1">
                  <a:off x="11816574" y="2188318"/>
                  <a:ext cx="416081" cy="463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58" h="19568" extrusionOk="0">
                      <a:moveTo>
                        <a:pt x="8342" y="1"/>
                      </a:moveTo>
                      <a:cubicBezTo>
                        <a:pt x="7909" y="1"/>
                        <a:pt x="7553" y="89"/>
                        <a:pt x="7306" y="279"/>
                      </a:cubicBezTo>
                      <a:cubicBezTo>
                        <a:pt x="6339" y="1013"/>
                        <a:pt x="6539" y="2581"/>
                        <a:pt x="6539" y="2581"/>
                      </a:cubicBezTo>
                      <a:cubicBezTo>
                        <a:pt x="6539" y="2581"/>
                        <a:pt x="6416" y="2563"/>
                        <a:pt x="6226" y="2563"/>
                      </a:cubicBezTo>
                      <a:cubicBezTo>
                        <a:pt x="5784" y="2563"/>
                        <a:pt x="4981" y="2661"/>
                        <a:pt x="4537" y="3315"/>
                      </a:cubicBezTo>
                      <a:cubicBezTo>
                        <a:pt x="3737" y="4449"/>
                        <a:pt x="4537" y="5750"/>
                        <a:pt x="4537" y="5750"/>
                      </a:cubicBezTo>
                      <a:cubicBezTo>
                        <a:pt x="4537" y="5750"/>
                        <a:pt x="4496" y="5748"/>
                        <a:pt x="4424" y="5748"/>
                      </a:cubicBezTo>
                      <a:cubicBezTo>
                        <a:pt x="4068" y="5748"/>
                        <a:pt x="2970" y="5794"/>
                        <a:pt x="2636" y="6350"/>
                      </a:cubicBezTo>
                      <a:cubicBezTo>
                        <a:pt x="1802" y="7718"/>
                        <a:pt x="2870" y="9286"/>
                        <a:pt x="2870" y="9286"/>
                      </a:cubicBezTo>
                      <a:cubicBezTo>
                        <a:pt x="2803" y="9278"/>
                        <a:pt x="2737" y="9274"/>
                        <a:pt x="2671" y="9274"/>
                      </a:cubicBezTo>
                      <a:cubicBezTo>
                        <a:pt x="1883" y="9274"/>
                        <a:pt x="1181" y="9817"/>
                        <a:pt x="935" y="10586"/>
                      </a:cubicBezTo>
                      <a:cubicBezTo>
                        <a:pt x="1" y="13355"/>
                        <a:pt x="2736" y="18492"/>
                        <a:pt x="2736" y="18492"/>
                      </a:cubicBezTo>
                      <a:cubicBezTo>
                        <a:pt x="2803" y="18392"/>
                        <a:pt x="4204" y="14990"/>
                        <a:pt x="4204" y="14990"/>
                      </a:cubicBezTo>
                      <a:cubicBezTo>
                        <a:pt x="5977" y="15476"/>
                        <a:pt x="8290" y="19567"/>
                        <a:pt x="10133" y="19567"/>
                      </a:cubicBezTo>
                      <a:cubicBezTo>
                        <a:pt x="10440" y="19567"/>
                        <a:pt x="10733" y="19454"/>
                        <a:pt x="11009" y="19193"/>
                      </a:cubicBezTo>
                      <a:cubicBezTo>
                        <a:pt x="12110" y="18092"/>
                        <a:pt x="11075" y="15924"/>
                        <a:pt x="11009" y="15757"/>
                      </a:cubicBezTo>
                      <a:lnTo>
                        <a:pt x="11009" y="15757"/>
                      </a:lnTo>
                      <a:cubicBezTo>
                        <a:pt x="11079" y="15850"/>
                        <a:pt x="12152" y="16831"/>
                        <a:pt x="13165" y="16831"/>
                      </a:cubicBezTo>
                      <a:cubicBezTo>
                        <a:pt x="13596" y="16831"/>
                        <a:pt x="14016" y="16654"/>
                        <a:pt x="14344" y="16157"/>
                      </a:cubicBezTo>
                      <a:cubicBezTo>
                        <a:pt x="15445" y="14489"/>
                        <a:pt x="13277" y="12154"/>
                        <a:pt x="13144" y="12021"/>
                      </a:cubicBezTo>
                      <a:lnTo>
                        <a:pt x="13144" y="12021"/>
                      </a:lnTo>
                      <a:cubicBezTo>
                        <a:pt x="13253" y="12087"/>
                        <a:pt x="14298" y="12800"/>
                        <a:pt x="15257" y="12800"/>
                      </a:cubicBezTo>
                      <a:cubicBezTo>
                        <a:pt x="15759" y="12800"/>
                        <a:pt x="16237" y="12605"/>
                        <a:pt x="16546" y="12021"/>
                      </a:cubicBezTo>
                      <a:cubicBezTo>
                        <a:pt x="17447" y="10253"/>
                        <a:pt x="15012" y="7785"/>
                        <a:pt x="15012" y="7784"/>
                      </a:cubicBezTo>
                      <a:lnTo>
                        <a:pt x="15012" y="7784"/>
                      </a:lnTo>
                      <a:cubicBezTo>
                        <a:pt x="15012" y="7785"/>
                        <a:pt x="15691" y="8203"/>
                        <a:pt x="16291" y="8203"/>
                      </a:cubicBezTo>
                      <a:cubicBezTo>
                        <a:pt x="16721" y="8203"/>
                        <a:pt x="17110" y="7989"/>
                        <a:pt x="17180" y="7251"/>
                      </a:cubicBezTo>
                      <a:cubicBezTo>
                        <a:pt x="17557" y="3942"/>
                        <a:pt x="11241" y="1"/>
                        <a:pt x="8342" y="1"/>
                      </a:cubicBezTo>
                      <a:close/>
                    </a:path>
                  </a:pathLst>
                </a:custGeom>
                <a:solidFill>
                  <a:srgbClr val="AD635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" name="Google Shape;469;p29"/>
                <p:cNvSpPr/>
                <p:nvPr/>
              </p:nvSpPr>
              <p:spPr>
                <a:xfrm flipH="1">
                  <a:off x="11873299" y="2248678"/>
                  <a:ext cx="199651" cy="129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25" h="5469" extrusionOk="0">
                      <a:moveTo>
                        <a:pt x="0" y="0"/>
                      </a:moveTo>
                      <a:cubicBezTo>
                        <a:pt x="0" y="0"/>
                        <a:pt x="0" y="34"/>
                        <a:pt x="0" y="67"/>
                      </a:cubicBezTo>
                      <a:cubicBezTo>
                        <a:pt x="3002" y="1435"/>
                        <a:pt x="5771" y="3269"/>
                        <a:pt x="8239" y="5438"/>
                      </a:cubicBezTo>
                      <a:cubicBezTo>
                        <a:pt x="8261" y="5460"/>
                        <a:pt x="8284" y="5469"/>
                        <a:pt x="8304" y="5469"/>
                      </a:cubicBezTo>
                      <a:cubicBezTo>
                        <a:pt x="8375" y="5469"/>
                        <a:pt x="8425" y="5356"/>
                        <a:pt x="8373" y="5304"/>
                      </a:cubicBezTo>
                      <a:cubicBezTo>
                        <a:pt x="6338" y="2736"/>
                        <a:pt x="3136" y="834"/>
                        <a:pt x="0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" name="Google Shape;470;p29"/>
                <p:cNvSpPr/>
                <p:nvPr/>
              </p:nvSpPr>
              <p:spPr>
                <a:xfrm flipH="1">
                  <a:off x="11916763" y="2322190"/>
                  <a:ext cx="210742" cy="15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93" h="6537" extrusionOk="0">
                      <a:moveTo>
                        <a:pt x="67" y="1"/>
                      </a:moveTo>
                      <a:cubicBezTo>
                        <a:pt x="34" y="1"/>
                        <a:pt x="0" y="67"/>
                        <a:pt x="34" y="67"/>
                      </a:cubicBezTo>
                      <a:cubicBezTo>
                        <a:pt x="2869" y="1335"/>
                        <a:pt x="7272" y="4470"/>
                        <a:pt x="8740" y="6505"/>
                      </a:cubicBezTo>
                      <a:cubicBezTo>
                        <a:pt x="8762" y="6527"/>
                        <a:pt x="8782" y="6536"/>
                        <a:pt x="8799" y="6536"/>
                      </a:cubicBezTo>
                      <a:cubicBezTo>
                        <a:pt x="8863" y="6536"/>
                        <a:pt x="8892" y="6417"/>
                        <a:pt x="8840" y="6338"/>
                      </a:cubicBezTo>
                      <a:cubicBezTo>
                        <a:pt x="6805" y="3136"/>
                        <a:pt x="3303" y="901"/>
                        <a:pt x="67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" name="Google Shape;471;p29"/>
                <p:cNvSpPr/>
                <p:nvPr/>
              </p:nvSpPr>
              <p:spPr>
                <a:xfrm flipH="1">
                  <a:off x="11968046" y="2407410"/>
                  <a:ext cx="194130" cy="161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2" h="6807" extrusionOk="0">
                      <a:moveTo>
                        <a:pt x="48" y="0"/>
                      </a:moveTo>
                      <a:cubicBezTo>
                        <a:pt x="21" y="0"/>
                        <a:pt x="0" y="74"/>
                        <a:pt x="29" y="74"/>
                      </a:cubicBezTo>
                      <a:cubicBezTo>
                        <a:pt x="3198" y="1742"/>
                        <a:pt x="6033" y="3777"/>
                        <a:pt x="8068" y="6779"/>
                      </a:cubicBezTo>
                      <a:cubicBezTo>
                        <a:pt x="8088" y="6798"/>
                        <a:pt x="8107" y="6806"/>
                        <a:pt x="8124" y="6806"/>
                      </a:cubicBezTo>
                      <a:cubicBezTo>
                        <a:pt x="8165" y="6806"/>
                        <a:pt x="8192" y="6759"/>
                        <a:pt x="8168" y="6712"/>
                      </a:cubicBezTo>
                      <a:cubicBezTo>
                        <a:pt x="7534" y="5178"/>
                        <a:pt x="6500" y="3810"/>
                        <a:pt x="5166" y="2809"/>
                      </a:cubicBezTo>
                      <a:cubicBezTo>
                        <a:pt x="3765" y="1675"/>
                        <a:pt x="1830" y="407"/>
                        <a:pt x="62" y="7"/>
                      </a:cubicBezTo>
                      <a:cubicBezTo>
                        <a:pt x="58" y="2"/>
                        <a:pt x="53" y="0"/>
                        <a:pt x="48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2" name="Google Shape;472;p29"/>
                <p:cNvSpPr/>
                <p:nvPr/>
              </p:nvSpPr>
              <p:spPr>
                <a:xfrm flipH="1">
                  <a:off x="11807328" y="2372786"/>
                  <a:ext cx="326504" cy="283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78" h="11976" extrusionOk="0">
                      <a:moveTo>
                        <a:pt x="10908" y="0"/>
                      </a:moveTo>
                      <a:cubicBezTo>
                        <a:pt x="10975" y="101"/>
                        <a:pt x="10742" y="101"/>
                        <a:pt x="10842" y="201"/>
                      </a:cubicBezTo>
                      <a:cubicBezTo>
                        <a:pt x="11142" y="634"/>
                        <a:pt x="12876" y="3403"/>
                        <a:pt x="12143" y="4304"/>
                      </a:cubicBezTo>
                      <a:cubicBezTo>
                        <a:pt x="11869" y="4606"/>
                        <a:pt x="11458" y="4716"/>
                        <a:pt x="11042" y="4716"/>
                      </a:cubicBezTo>
                      <a:cubicBezTo>
                        <a:pt x="10495" y="4716"/>
                        <a:pt x="9939" y="4526"/>
                        <a:pt x="9674" y="4337"/>
                      </a:cubicBezTo>
                      <a:lnTo>
                        <a:pt x="8473" y="3503"/>
                      </a:lnTo>
                      <a:lnTo>
                        <a:pt x="9307" y="4704"/>
                      </a:lnTo>
                      <a:cubicBezTo>
                        <a:pt x="9674" y="5238"/>
                        <a:pt x="9941" y="5838"/>
                        <a:pt x="10141" y="6472"/>
                      </a:cubicBezTo>
                      <a:cubicBezTo>
                        <a:pt x="10341" y="7039"/>
                        <a:pt x="10308" y="7673"/>
                        <a:pt x="10008" y="8206"/>
                      </a:cubicBezTo>
                      <a:cubicBezTo>
                        <a:pt x="9772" y="8599"/>
                        <a:pt x="9373" y="8827"/>
                        <a:pt x="8938" y="8827"/>
                      </a:cubicBezTo>
                      <a:cubicBezTo>
                        <a:pt x="8818" y="8827"/>
                        <a:pt x="8696" y="8809"/>
                        <a:pt x="8573" y="8773"/>
                      </a:cubicBezTo>
                      <a:cubicBezTo>
                        <a:pt x="8017" y="8588"/>
                        <a:pt x="7519" y="8288"/>
                        <a:pt x="7103" y="7874"/>
                      </a:cubicBezTo>
                      <a:lnTo>
                        <a:pt x="7103" y="7874"/>
                      </a:lnTo>
                      <a:cubicBezTo>
                        <a:pt x="7093" y="7851"/>
                        <a:pt x="7083" y="7829"/>
                        <a:pt x="7072" y="7806"/>
                      </a:cubicBezTo>
                      <a:lnTo>
                        <a:pt x="7051" y="7821"/>
                      </a:lnTo>
                      <a:lnTo>
                        <a:pt x="7051" y="7821"/>
                      </a:lnTo>
                      <a:cubicBezTo>
                        <a:pt x="7036" y="7805"/>
                        <a:pt x="7021" y="7789"/>
                        <a:pt x="7006" y="7773"/>
                      </a:cubicBezTo>
                      <a:lnTo>
                        <a:pt x="5805" y="6538"/>
                      </a:lnTo>
                      <a:lnTo>
                        <a:pt x="5805" y="6538"/>
                      </a:lnTo>
                      <a:lnTo>
                        <a:pt x="6539" y="8106"/>
                      </a:lnTo>
                      <a:cubicBezTo>
                        <a:pt x="6739" y="8507"/>
                        <a:pt x="6905" y="8974"/>
                        <a:pt x="7006" y="9441"/>
                      </a:cubicBezTo>
                      <a:cubicBezTo>
                        <a:pt x="7106" y="9908"/>
                        <a:pt x="7072" y="10375"/>
                        <a:pt x="6939" y="10808"/>
                      </a:cubicBezTo>
                      <a:cubicBezTo>
                        <a:pt x="6772" y="11175"/>
                        <a:pt x="6405" y="11442"/>
                        <a:pt x="5971" y="11475"/>
                      </a:cubicBezTo>
                      <a:cubicBezTo>
                        <a:pt x="5504" y="11442"/>
                        <a:pt x="5071" y="11275"/>
                        <a:pt x="4704" y="10975"/>
                      </a:cubicBezTo>
                      <a:cubicBezTo>
                        <a:pt x="3903" y="10375"/>
                        <a:pt x="3136" y="9707"/>
                        <a:pt x="2436" y="9007"/>
                      </a:cubicBezTo>
                      <a:cubicBezTo>
                        <a:pt x="2069" y="8673"/>
                        <a:pt x="1668" y="8306"/>
                        <a:pt x="1301" y="7973"/>
                      </a:cubicBezTo>
                      <a:cubicBezTo>
                        <a:pt x="935" y="7606"/>
                        <a:pt x="468" y="7339"/>
                        <a:pt x="1" y="7172"/>
                      </a:cubicBezTo>
                      <a:lnTo>
                        <a:pt x="1" y="7172"/>
                      </a:lnTo>
                      <a:cubicBezTo>
                        <a:pt x="468" y="7406"/>
                        <a:pt x="868" y="7706"/>
                        <a:pt x="1201" y="8073"/>
                      </a:cubicBezTo>
                      <a:cubicBezTo>
                        <a:pt x="1568" y="8440"/>
                        <a:pt x="1902" y="8807"/>
                        <a:pt x="2235" y="9174"/>
                      </a:cubicBezTo>
                      <a:cubicBezTo>
                        <a:pt x="2903" y="9974"/>
                        <a:pt x="3636" y="10675"/>
                        <a:pt x="4470" y="11309"/>
                      </a:cubicBezTo>
                      <a:cubicBezTo>
                        <a:pt x="4904" y="11675"/>
                        <a:pt x="5404" y="11909"/>
                        <a:pt x="5971" y="11976"/>
                      </a:cubicBezTo>
                      <a:cubicBezTo>
                        <a:pt x="6605" y="11942"/>
                        <a:pt x="7172" y="11575"/>
                        <a:pt x="7406" y="11008"/>
                      </a:cubicBezTo>
                      <a:cubicBezTo>
                        <a:pt x="7606" y="10475"/>
                        <a:pt x="7673" y="9908"/>
                        <a:pt x="7539" y="9340"/>
                      </a:cubicBezTo>
                      <a:cubicBezTo>
                        <a:pt x="7510" y="9183"/>
                        <a:pt x="7477" y="9029"/>
                        <a:pt x="7440" y="8877"/>
                      </a:cubicBezTo>
                      <a:lnTo>
                        <a:pt x="7440" y="8877"/>
                      </a:lnTo>
                      <a:cubicBezTo>
                        <a:pt x="7744" y="9071"/>
                        <a:pt x="8080" y="9226"/>
                        <a:pt x="8440" y="9340"/>
                      </a:cubicBezTo>
                      <a:cubicBezTo>
                        <a:pt x="8593" y="9396"/>
                        <a:pt x="8758" y="9423"/>
                        <a:pt x="8927" y="9423"/>
                      </a:cubicBezTo>
                      <a:cubicBezTo>
                        <a:pt x="9163" y="9423"/>
                        <a:pt x="9408" y="9371"/>
                        <a:pt x="9641" y="9274"/>
                      </a:cubicBezTo>
                      <a:cubicBezTo>
                        <a:pt x="10008" y="9107"/>
                        <a:pt x="10308" y="8840"/>
                        <a:pt x="10508" y="8473"/>
                      </a:cubicBezTo>
                      <a:cubicBezTo>
                        <a:pt x="10875" y="7806"/>
                        <a:pt x="10942" y="7005"/>
                        <a:pt x="10675" y="6272"/>
                      </a:cubicBezTo>
                      <a:cubicBezTo>
                        <a:pt x="10558" y="5864"/>
                        <a:pt x="10397" y="5478"/>
                        <a:pt x="10196" y="5116"/>
                      </a:cubicBezTo>
                      <a:lnTo>
                        <a:pt x="10196" y="5116"/>
                      </a:lnTo>
                      <a:cubicBezTo>
                        <a:pt x="10468" y="5196"/>
                        <a:pt x="10769" y="5249"/>
                        <a:pt x="11076" y="5249"/>
                      </a:cubicBezTo>
                      <a:cubicBezTo>
                        <a:pt x="11578" y="5249"/>
                        <a:pt x="12098" y="5107"/>
                        <a:pt x="12543" y="4704"/>
                      </a:cubicBezTo>
                      <a:cubicBezTo>
                        <a:pt x="13777" y="3236"/>
                        <a:pt x="11375" y="467"/>
                        <a:pt x="10908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" name="Google Shape;473;p29"/>
                <p:cNvSpPr/>
                <p:nvPr/>
              </p:nvSpPr>
              <p:spPr>
                <a:xfrm flipH="1">
                  <a:off x="11817603" y="2320602"/>
                  <a:ext cx="59315" cy="67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3" h="2857" extrusionOk="0">
                      <a:moveTo>
                        <a:pt x="1869" y="1"/>
                      </a:moveTo>
                      <a:lnTo>
                        <a:pt x="1869" y="1"/>
                      </a:lnTo>
                      <a:cubicBezTo>
                        <a:pt x="1935" y="401"/>
                        <a:pt x="1969" y="768"/>
                        <a:pt x="2002" y="1135"/>
                      </a:cubicBezTo>
                      <a:cubicBezTo>
                        <a:pt x="2035" y="1435"/>
                        <a:pt x="1969" y="1769"/>
                        <a:pt x="1835" y="2069"/>
                      </a:cubicBezTo>
                      <a:cubicBezTo>
                        <a:pt x="1683" y="2282"/>
                        <a:pt x="1419" y="2440"/>
                        <a:pt x="1145" y="2440"/>
                      </a:cubicBezTo>
                      <a:cubicBezTo>
                        <a:pt x="1120" y="2440"/>
                        <a:pt x="1094" y="2439"/>
                        <a:pt x="1068" y="2436"/>
                      </a:cubicBezTo>
                      <a:cubicBezTo>
                        <a:pt x="701" y="2403"/>
                        <a:pt x="334" y="2336"/>
                        <a:pt x="1" y="2202"/>
                      </a:cubicBezTo>
                      <a:lnTo>
                        <a:pt x="1" y="2202"/>
                      </a:lnTo>
                      <a:cubicBezTo>
                        <a:pt x="267" y="2503"/>
                        <a:pt x="634" y="2736"/>
                        <a:pt x="1035" y="2836"/>
                      </a:cubicBezTo>
                      <a:cubicBezTo>
                        <a:pt x="1120" y="2848"/>
                        <a:pt x="1206" y="2856"/>
                        <a:pt x="1289" y="2856"/>
                      </a:cubicBezTo>
                      <a:cubicBezTo>
                        <a:pt x="1435" y="2856"/>
                        <a:pt x="1575" y="2833"/>
                        <a:pt x="1702" y="2770"/>
                      </a:cubicBezTo>
                      <a:cubicBezTo>
                        <a:pt x="1935" y="2703"/>
                        <a:pt x="2135" y="2536"/>
                        <a:pt x="2269" y="2336"/>
                      </a:cubicBezTo>
                      <a:cubicBezTo>
                        <a:pt x="2469" y="1936"/>
                        <a:pt x="2502" y="1502"/>
                        <a:pt x="2369" y="1068"/>
                      </a:cubicBezTo>
                      <a:cubicBezTo>
                        <a:pt x="2269" y="668"/>
                        <a:pt x="2102" y="301"/>
                        <a:pt x="1869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" name="Google Shape;474;p29"/>
                <p:cNvSpPr/>
                <p:nvPr/>
              </p:nvSpPr>
              <p:spPr>
                <a:xfrm flipH="1">
                  <a:off x="11344704" y="2288823"/>
                  <a:ext cx="750381" cy="1130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65" h="47721" extrusionOk="0">
                      <a:moveTo>
                        <a:pt x="29585" y="1"/>
                      </a:moveTo>
                      <a:cubicBezTo>
                        <a:pt x="28881" y="1"/>
                        <a:pt x="27946" y="761"/>
                        <a:pt x="26752" y="2643"/>
                      </a:cubicBezTo>
                      <a:cubicBezTo>
                        <a:pt x="22616" y="9181"/>
                        <a:pt x="20081" y="19688"/>
                        <a:pt x="19848" y="19722"/>
                      </a:cubicBezTo>
                      <a:cubicBezTo>
                        <a:pt x="19847" y="19722"/>
                        <a:pt x="19847" y="19722"/>
                        <a:pt x="19846" y="19722"/>
                      </a:cubicBezTo>
                      <a:cubicBezTo>
                        <a:pt x="19631" y="19722"/>
                        <a:pt x="15811" y="11849"/>
                        <a:pt x="15811" y="11849"/>
                      </a:cubicBezTo>
                      <a:lnTo>
                        <a:pt x="0" y="24525"/>
                      </a:lnTo>
                      <a:cubicBezTo>
                        <a:pt x="0" y="24525"/>
                        <a:pt x="11408" y="42505"/>
                        <a:pt x="13510" y="44539"/>
                      </a:cubicBezTo>
                      <a:cubicBezTo>
                        <a:pt x="14603" y="45608"/>
                        <a:pt x="16757" y="47721"/>
                        <a:pt x="19291" y="47721"/>
                      </a:cubicBezTo>
                      <a:cubicBezTo>
                        <a:pt x="20236" y="47721"/>
                        <a:pt x="21234" y="47427"/>
                        <a:pt x="22249" y="46674"/>
                      </a:cubicBezTo>
                      <a:cubicBezTo>
                        <a:pt x="25985" y="43939"/>
                        <a:pt x="30155" y="13984"/>
                        <a:pt x="31022" y="8580"/>
                      </a:cubicBezTo>
                      <a:cubicBezTo>
                        <a:pt x="31665" y="4724"/>
                        <a:pt x="31339" y="1"/>
                        <a:pt x="29585" y="1"/>
                      </a:cubicBezTo>
                      <a:close/>
                    </a:path>
                  </a:pathLst>
                </a:custGeom>
                <a:solidFill>
                  <a:srgbClr val="F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" name="Google Shape;475;p29"/>
                <p:cNvSpPr/>
                <p:nvPr/>
              </p:nvSpPr>
              <p:spPr>
                <a:xfrm flipH="1">
                  <a:off x="11704950" y="2663163"/>
                  <a:ext cx="318992" cy="243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61" h="10264" extrusionOk="0">
                      <a:moveTo>
                        <a:pt x="13389" y="0"/>
                      </a:moveTo>
                      <a:cubicBezTo>
                        <a:pt x="13375" y="0"/>
                        <a:pt x="13359" y="7"/>
                        <a:pt x="13343" y="23"/>
                      </a:cubicBezTo>
                      <a:cubicBezTo>
                        <a:pt x="12142" y="757"/>
                        <a:pt x="11041" y="1691"/>
                        <a:pt x="9907" y="2525"/>
                      </a:cubicBezTo>
                      <a:lnTo>
                        <a:pt x="6605" y="4960"/>
                      </a:lnTo>
                      <a:cubicBezTo>
                        <a:pt x="5504" y="5794"/>
                        <a:pt x="534" y="9663"/>
                        <a:pt x="34" y="10163"/>
                      </a:cubicBezTo>
                      <a:cubicBezTo>
                        <a:pt x="0" y="10230"/>
                        <a:pt x="34" y="10264"/>
                        <a:pt x="67" y="10264"/>
                      </a:cubicBezTo>
                      <a:cubicBezTo>
                        <a:pt x="667" y="9930"/>
                        <a:pt x="5671" y="6194"/>
                        <a:pt x="6772" y="5327"/>
                      </a:cubicBezTo>
                      <a:cubicBezTo>
                        <a:pt x="7872" y="4459"/>
                        <a:pt x="8973" y="3625"/>
                        <a:pt x="10074" y="2758"/>
                      </a:cubicBezTo>
                      <a:cubicBezTo>
                        <a:pt x="11208" y="1891"/>
                        <a:pt x="12376" y="1057"/>
                        <a:pt x="13410" y="90"/>
                      </a:cubicBezTo>
                      <a:cubicBezTo>
                        <a:pt x="13460" y="64"/>
                        <a:pt x="13434" y="0"/>
                        <a:pt x="13389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" name="Google Shape;476;p29"/>
                <p:cNvSpPr/>
                <p:nvPr/>
              </p:nvSpPr>
              <p:spPr>
                <a:xfrm flipH="1">
                  <a:off x="11538555" y="2755397"/>
                  <a:ext cx="85406" cy="279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4" h="11809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34" y="501"/>
                        <a:pt x="268" y="1001"/>
                        <a:pt x="435" y="1501"/>
                      </a:cubicBezTo>
                      <a:lnTo>
                        <a:pt x="902" y="3002"/>
                      </a:lnTo>
                      <a:lnTo>
                        <a:pt x="1836" y="5938"/>
                      </a:lnTo>
                      <a:lnTo>
                        <a:pt x="2736" y="8840"/>
                      </a:lnTo>
                      <a:cubicBezTo>
                        <a:pt x="2903" y="9340"/>
                        <a:pt x="3036" y="9841"/>
                        <a:pt x="3203" y="10308"/>
                      </a:cubicBezTo>
                      <a:cubicBezTo>
                        <a:pt x="3337" y="10808"/>
                        <a:pt x="3437" y="11308"/>
                        <a:pt x="3603" y="11809"/>
                      </a:cubicBezTo>
                      <a:cubicBezTo>
                        <a:pt x="3470" y="10775"/>
                        <a:pt x="3270" y="9774"/>
                        <a:pt x="3036" y="8773"/>
                      </a:cubicBezTo>
                      <a:cubicBezTo>
                        <a:pt x="2803" y="7773"/>
                        <a:pt x="2503" y="6772"/>
                        <a:pt x="2202" y="5771"/>
                      </a:cubicBezTo>
                      <a:cubicBezTo>
                        <a:pt x="1902" y="4804"/>
                        <a:pt x="1535" y="3836"/>
                        <a:pt x="1202" y="2869"/>
                      </a:cubicBezTo>
                      <a:cubicBezTo>
                        <a:pt x="835" y="1902"/>
                        <a:pt x="435" y="934"/>
                        <a:pt x="1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" name="Google Shape;477;p29"/>
                <p:cNvSpPr/>
                <p:nvPr/>
              </p:nvSpPr>
              <p:spPr>
                <a:xfrm flipH="1">
                  <a:off x="10591556" y="2227041"/>
                  <a:ext cx="1045036" cy="1304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9" h="55054" extrusionOk="0">
                      <a:moveTo>
                        <a:pt x="17049" y="0"/>
                      </a:moveTo>
                      <a:cubicBezTo>
                        <a:pt x="14476" y="0"/>
                        <a:pt x="11006" y="1416"/>
                        <a:pt x="9907" y="2515"/>
                      </a:cubicBezTo>
                      <a:cubicBezTo>
                        <a:pt x="9007" y="3449"/>
                        <a:pt x="7005" y="9253"/>
                        <a:pt x="5704" y="14056"/>
                      </a:cubicBezTo>
                      <a:cubicBezTo>
                        <a:pt x="3069" y="23696"/>
                        <a:pt x="0" y="54352"/>
                        <a:pt x="601" y="54919"/>
                      </a:cubicBezTo>
                      <a:cubicBezTo>
                        <a:pt x="690" y="55013"/>
                        <a:pt x="1528" y="55054"/>
                        <a:pt x="2911" y="55054"/>
                      </a:cubicBezTo>
                      <a:cubicBezTo>
                        <a:pt x="11819" y="55054"/>
                        <a:pt x="43358" y="53348"/>
                        <a:pt x="43531" y="53117"/>
                      </a:cubicBezTo>
                      <a:cubicBezTo>
                        <a:pt x="44098" y="52384"/>
                        <a:pt x="29054" y="7618"/>
                        <a:pt x="19214" y="546"/>
                      </a:cubicBezTo>
                      <a:cubicBezTo>
                        <a:pt x="18677" y="160"/>
                        <a:pt x="17913" y="0"/>
                        <a:pt x="1704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" name="Google Shape;478;p29"/>
                <p:cNvSpPr/>
                <p:nvPr/>
              </p:nvSpPr>
              <p:spPr>
                <a:xfrm flipH="1">
                  <a:off x="11165739" y="2212300"/>
                  <a:ext cx="285081" cy="23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" h="9827" extrusionOk="0">
                      <a:moveTo>
                        <a:pt x="6964" y="1"/>
                      </a:moveTo>
                      <a:cubicBezTo>
                        <a:pt x="5597" y="1"/>
                        <a:pt x="4149" y="358"/>
                        <a:pt x="2936" y="1269"/>
                      </a:cubicBezTo>
                      <a:cubicBezTo>
                        <a:pt x="1268" y="2503"/>
                        <a:pt x="0" y="8907"/>
                        <a:pt x="3803" y="9741"/>
                      </a:cubicBezTo>
                      <a:cubicBezTo>
                        <a:pt x="4056" y="9799"/>
                        <a:pt x="4308" y="9826"/>
                        <a:pt x="4559" y="9826"/>
                      </a:cubicBezTo>
                      <a:cubicBezTo>
                        <a:pt x="8063" y="9826"/>
                        <a:pt x="11177" y="4475"/>
                        <a:pt x="11675" y="2670"/>
                      </a:cubicBezTo>
                      <a:cubicBezTo>
                        <a:pt x="12029" y="1387"/>
                        <a:pt x="9654" y="1"/>
                        <a:pt x="6964" y="1"/>
                      </a:cubicBezTo>
                      <a:close/>
                    </a:path>
                  </a:pathLst>
                </a:custGeom>
                <a:solidFill>
                  <a:srgbClr val="F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" name="Google Shape;479;p29"/>
                <p:cNvSpPr/>
                <p:nvPr/>
              </p:nvSpPr>
              <p:spPr>
                <a:xfrm flipH="1">
                  <a:off x="11181261" y="2039183"/>
                  <a:ext cx="269559" cy="383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75" h="16196" extrusionOk="0">
                      <a:moveTo>
                        <a:pt x="9574" y="1"/>
                      </a:moveTo>
                      <a:lnTo>
                        <a:pt x="0" y="3403"/>
                      </a:lnTo>
                      <a:cubicBezTo>
                        <a:pt x="0" y="3403"/>
                        <a:pt x="1301" y="6605"/>
                        <a:pt x="1568" y="9341"/>
                      </a:cubicBezTo>
                      <a:cubicBezTo>
                        <a:pt x="1601" y="9541"/>
                        <a:pt x="1601" y="9774"/>
                        <a:pt x="1568" y="9975"/>
                      </a:cubicBezTo>
                      <a:lnTo>
                        <a:pt x="1568" y="10108"/>
                      </a:lnTo>
                      <a:cubicBezTo>
                        <a:pt x="1501" y="11342"/>
                        <a:pt x="1801" y="15879"/>
                        <a:pt x="4070" y="16179"/>
                      </a:cubicBezTo>
                      <a:cubicBezTo>
                        <a:pt x="4155" y="16190"/>
                        <a:pt x="4243" y="16195"/>
                        <a:pt x="4332" y="16195"/>
                      </a:cubicBezTo>
                      <a:cubicBezTo>
                        <a:pt x="6696" y="16195"/>
                        <a:pt x="10087" y="12433"/>
                        <a:pt x="11308" y="9508"/>
                      </a:cubicBezTo>
                      <a:cubicBezTo>
                        <a:pt x="11375" y="9307"/>
                        <a:pt x="10875" y="7273"/>
                        <a:pt x="10341" y="4771"/>
                      </a:cubicBezTo>
                      <a:cubicBezTo>
                        <a:pt x="10041" y="3270"/>
                        <a:pt x="9740" y="1568"/>
                        <a:pt x="9574" y="1"/>
                      </a:cubicBezTo>
                      <a:close/>
                    </a:path>
                  </a:pathLst>
                </a:custGeom>
                <a:solidFill>
                  <a:srgbClr val="AD635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" name="Google Shape;480;p29"/>
                <p:cNvSpPr/>
                <p:nvPr/>
              </p:nvSpPr>
              <p:spPr>
                <a:xfrm flipH="1">
                  <a:off x="11234224" y="2043141"/>
                  <a:ext cx="217401" cy="235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4" h="9941" extrusionOk="0">
                      <a:moveTo>
                        <a:pt x="9174" y="0"/>
                      </a:moveTo>
                      <a:lnTo>
                        <a:pt x="1" y="3270"/>
                      </a:lnTo>
                      <a:cubicBezTo>
                        <a:pt x="1" y="3270"/>
                        <a:pt x="1335" y="6438"/>
                        <a:pt x="1602" y="9174"/>
                      </a:cubicBezTo>
                      <a:cubicBezTo>
                        <a:pt x="1635" y="9407"/>
                        <a:pt x="1635" y="9607"/>
                        <a:pt x="1602" y="9841"/>
                      </a:cubicBezTo>
                      <a:cubicBezTo>
                        <a:pt x="1602" y="9874"/>
                        <a:pt x="1602" y="9908"/>
                        <a:pt x="1602" y="9941"/>
                      </a:cubicBezTo>
                      <a:cubicBezTo>
                        <a:pt x="1935" y="9941"/>
                        <a:pt x="2269" y="9941"/>
                        <a:pt x="2636" y="9908"/>
                      </a:cubicBezTo>
                      <a:cubicBezTo>
                        <a:pt x="8307" y="9174"/>
                        <a:pt x="9074" y="2002"/>
                        <a:pt x="9174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" name="Google Shape;481;p29"/>
                <p:cNvSpPr/>
                <p:nvPr/>
              </p:nvSpPr>
              <p:spPr>
                <a:xfrm flipH="1">
                  <a:off x="11186789" y="1644249"/>
                  <a:ext cx="440323" cy="572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81" h="24163" extrusionOk="0">
                      <a:moveTo>
                        <a:pt x="9191" y="1"/>
                      </a:moveTo>
                      <a:cubicBezTo>
                        <a:pt x="7264" y="1"/>
                        <a:pt x="5376" y="597"/>
                        <a:pt x="3970" y="1855"/>
                      </a:cubicBezTo>
                      <a:cubicBezTo>
                        <a:pt x="1401" y="4157"/>
                        <a:pt x="0" y="17533"/>
                        <a:pt x="3069" y="21469"/>
                      </a:cubicBezTo>
                      <a:cubicBezTo>
                        <a:pt x="4537" y="23334"/>
                        <a:pt x="6565" y="24162"/>
                        <a:pt x="8649" y="24162"/>
                      </a:cubicBezTo>
                      <a:cubicBezTo>
                        <a:pt x="11113" y="24162"/>
                        <a:pt x="13656" y="23005"/>
                        <a:pt x="15445" y="21036"/>
                      </a:cubicBezTo>
                      <a:cubicBezTo>
                        <a:pt x="17713" y="18567"/>
                        <a:pt x="18580" y="8293"/>
                        <a:pt x="17179" y="4891"/>
                      </a:cubicBezTo>
                      <a:cubicBezTo>
                        <a:pt x="15876" y="1736"/>
                        <a:pt x="12478" y="1"/>
                        <a:pt x="9191" y="1"/>
                      </a:cubicBezTo>
                      <a:close/>
                    </a:path>
                  </a:pathLst>
                </a:custGeom>
                <a:solidFill>
                  <a:srgbClr val="AD635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" name="Google Shape;482;p29"/>
                <p:cNvSpPr/>
                <p:nvPr/>
              </p:nvSpPr>
              <p:spPr>
                <a:xfrm flipH="1">
                  <a:off x="11255544" y="2140376"/>
                  <a:ext cx="24" cy="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5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" name="Google Shape;483;p29"/>
                <p:cNvSpPr/>
                <p:nvPr/>
              </p:nvSpPr>
              <p:spPr>
                <a:xfrm flipH="1">
                  <a:off x="11420771" y="1928298"/>
                  <a:ext cx="18200" cy="44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" h="1878" extrusionOk="0">
                      <a:moveTo>
                        <a:pt x="174" y="1"/>
                      </a:moveTo>
                      <a:cubicBezTo>
                        <a:pt x="170" y="1"/>
                        <a:pt x="167" y="3"/>
                        <a:pt x="167" y="10"/>
                      </a:cubicBezTo>
                      <a:cubicBezTo>
                        <a:pt x="0" y="643"/>
                        <a:pt x="34" y="1711"/>
                        <a:pt x="768" y="1878"/>
                      </a:cubicBezTo>
                      <a:lnTo>
                        <a:pt x="768" y="1844"/>
                      </a:lnTo>
                      <a:cubicBezTo>
                        <a:pt x="167" y="1577"/>
                        <a:pt x="134" y="777"/>
                        <a:pt x="234" y="76"/>
                      </a:cubicBezTo>
                      <a:cubicBezTo>
                        <a:pt x="234" y="49"/>
                        <a:pt x="190" y="1"/>
                        <a:pt x="174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" name="Google Shape;484;p29"/>
                <p:cNvSpPr/>
                <p:nvPr/>
              </p:nvSpPr>
              <p:spPr>
                <a:xfrm flipH="1">
                  <a:off x="11392310" y="1912705"/>
                  <a:ext cx="50618" cy="52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2236" extrusionOk="0">
                      <a:moveTo>
                        <a:pt x="1035" y="1"/>
                      </a:moveTo>
                      <a:cubicBezTo>
                        <a:pt x="101" y="1"/>
                        <a:pt x="1" y="2235"/>
                        <a:pt x="1035" y="2235"/>
                      </a:cubicBezTo>
                      <a:cubicBezTo>
                        <a:pt x="2035" y="2235"/>
                        <a:pt x="2136" y="1"/>
                        <a:pt x="1035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" name="Google Shape;485;p29"/>
                <p:cNvSpPr/>
                <p:nvPr/>
              </p:nvSpPr>
              <p:spPr>
                <a:xfrm flipH="1">
                  <a:off x="11524333" y="1925123"/>
                  <a:ext cx="22157" cy="42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5" h="1779" extrusionOk="0">
                      <a:moveTo>
                        <a:pt x="828" y="1"/>
                      </a:moveTo>
                      <a:cubicBezTo>
                        <a:pt x="811" y="1"/>
                        <a:pt x="768" y="44"/>
                        <a:pt x="768" y="44"/>
                      </a:cubicBezTo>
                      <a:cubicBezTo>
                        <a:pt x="768" y="744"/>
                        <a:pt x="635" y="1545"/>
                        <a:pt x="1" y="1745"/>
                      </a:cubicBezTo>
                      <a:lnTo>
                        <a:pt x="1" y="1778"/>
                      </a:lnTo>
                      <a:cubicBezTo>
                        <a:pt x="768" y="1711"/>
                        <a:pt x="935" y="644"/>
                        <a:pt x="835" y="10"/>
                      </a:cubicBezTo>
                      <a:cubicBezTo>
                        <a:pt x="835" y="4"/>
                        <a:pt x="832" y="1"/>
                        <a:pt x="828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" name="Google Shape;486;p29"/>
                <p:cNvSpPr/>
                <p:nvPr/>
              </p:nvSpPr>
              <p:spPr>
                <a:xfrm flipH="1">
                  <a:off x="11519429" y="1907041"/>
                  <a:ext cx="50879" cy="532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7" h="2247" extrusionOk="0">
                      <a:moveTo>
                        <a:pt x="1146" y="0"/>
                      </a:moveTo>
                      <a:cubicBezTo>
                        <a:pt x="130" y="0"/>
                        <a:pt x="1" y="2111"/>
                        <a:pt x="973" y="2241"/>
                      </a:cubicBezTo>
                      <a:cubicBezTo>
                        <a:pt x="1002" y="2245"/>
                        <a:pt x="1032" y="2247"/>
                        <a:pt x="1060" y="2247"/>
                      </a:cubicBezTo>
                      <a:cubicBezTo>
                        <a:pt x="2015" y="2247"/>
                        <a:pt x="2146" y="136"/>
                        <a:pt x="1239" y="6"/>
                      </a:cubicBezTo>
                      <a:cubicBezTo>
                        <a:pt x="1208" y="2"/>
                        <a:pt x="1176" y="0"/>
                        <a:pt x="1146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" name="Google Shape;487;p29"/>
                <p:cNvSpPr/>
                <p:nvPr/>
              </p:nvSpPr>
              <p:spPr>
                <a:xfrm flipH="1">
                  <a:off x="11378684" y="1850307"/>
                  <a:ext cx="59504" cy="39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1" h="1658" extrusionOk="0">
                      <a:moveTo>
                        <a:pt x="843" y="0"/>
                      </a:moveTo>
                      <a:cubicBezTo>
                        <a:pt x="614" y="0"/>
                        <a:pt x="387" y="68"/>
                        <a:pt x="201" y="198"/>
                      </a:cubicBezTo>
                      <a:cubicBezTo>
                        <a:pt x="34" y="365"/>
                        <a:pt x="1" y="599"/>
                        <a:pt x="101" y="799"/>
                      </a:cubicBezTo>
                      <a:cubicBezTo>
                        <a:pt x="301" y="1032"/>
                        <a:pt x="568" y="1233"/>
                        <a:pt x="901" y="1299"/>
                      </a:cubicBezTo>
                      <a:cubicBezTo>
                        <a:pt x="1168" y="1433"/>
                        <a:pt x="1469" y="1533"/>
                        <a:pt x="1769" y="1633"/>
                      </a:cubicBezTo>
                      <a:cubicBezTo>
                        <a:pt x="1819" y="1650"/>
                        <a:pt x="1869" y="1657"/>
                        <a:pt x="1917" y="1657"/>
                      </a:cubicBezTo>
                      <a:cubicBezTo>
                        <a:pt x="2253" y="1657"/>
                        <a:pt x="2511" y="1282"/>
                        <a:pt x="2336" y="932"/>
                      </a:cubicBezTo>
                      <a:cubicBezTo>
                        <a:pt x="2136" y="565"/>
                        <a:pt x="1802" y="265"/>
                        <a:pt x="1368" y="132"/>
                      </a:cubicBezTo>
                      <a:cubicBezTo>
                        <a:pt x="1206" y="43"/>
                        <a:pt x="1024" y="0"/>
                        <a:pt x="843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" name="Google Shape;488;p29"/>
                <p:cNvSpPr/>
                <p:nvPr/>
              </p:nvSpPr>
              <p:spPr>
                <a:xfrm flipH="1">
                  <a:off x="11514831" y="1844927"/>
                  <a:ext cx="62087" cy="34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0" h="1466" extrusionOk="0">
                      <a:moveTo>
                        <a:pt x="1680" y="1"/>
                      </a:moveTo>
                      <a:cubicBezTo>
                        <a:pt x="1558" y="1"/>
                        <a:pt x="1435" y="20"/>
                        <a:pt x="1318" y="59"/>
                      </a:cubicBezTo>
                      <a:cubicBezTo>
                        <a:pt x="885" y="125"/>
                        <a:pt x="518" y="325"/>
                        <a:pt x="251" y="659"/>
                      </a:cubicBezTo>
                      <a:cubicBezTo>
                        <a:pt x="0" y="1003"/>
                        <a:pt x="250" y="1466"/>
                        <a:pt x="640" y="1466"/>
                      </a:cubicBezTo>
                      <a:cubicBezTo>
                        <a:pt x="665" y="1466"/>
                        <a:pt x="691" y="1464"/>
                        <a:pt x="718" y="1460"/>
                      </a:cubicBezTo>
                      <a:cubicBezTo>
                        <a:pt x="1018" y="1426"/>
                        <a:pt x="1318" y="1326"/>
                        <a:pt x="1618" y="1293"/>
                      </a:cubicBezTo>
                      <a:cubicBezTo>
                        <a:pt x="1919" y="1259"/>
                        <a:pt x="2252" y="1126"/>
                        <a:pt x="2486" y="892"/>
                      </a:cubicBezTo>
                      <a:cubicBezTo>
                        <a:pt x="2619" y="726"/>
                        <a:pt x="2619" y="492"/>
                        <a:pt x="2486" y="325"/>
                      </a:cubicBezTo>
                      <a:cubicBezTo>
                        <a:pt x="2273" y="113"/>
                        <a:pt x="1977" y="1"/>
                        <a:pt x="1680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" name="Google Shape;489;p29"/>
                <p:cNvSpPr/>
                <p:nvPr/>
              </p:nvSpPr>
              <p:spPr>
                <a:xfrm flipH="1">
                  <a:off x="11412074" y="2082149"/>
                  <a:ext cx="34006" cy="14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5" h="628" extrusionOk="0">
                      <a:moveTo>
                        <a:pt x="1407" y="0"/>
                      </a:moveTo>
                      <a:cubicBezTo>
                        <a:pt x="1396" y="0"/>
                        <a:pt x="1382" y="9"/>
                        <a:pt x="1368" y="22"/>
                      </a:cubicBezTo>
                      <a:cubicBezTo>
                        <a:pt x="1201" y="156"/>
                        <a:pt x="1034" y="389"/>
                        <a:pt x="767" y="389"/>
                      </a:cubicBezTo>
                      <a:cubicBezTo>
                        <a:pt x="501" y="389"/>
                        <a:pt x="267" y="289"/>
                        <a:pt x="34" y="189"/>
                      </a:cubicBezTo>
                      <a:cubicBezTo>
                        <a:pt x="0" y="189"/>
                        <a:pt x="0" y="189"/>
                        <a:pt x="0" y="222"/>
                      </a:cubicBezTo>
                      <a:cubicBezTo>
                        <a:pt x="150" y="493"/>
                        <a:pt x="436" y="628"/>
                        <a:pt x="759" y="628"/>
                      </a:cubicBezTo>
                      <a:cubicBezTo>
                        <a:pt x="794" y="628"/>
                        <a:pt x="831" y="626"/>
                        <a:pt x="868" y="623"/>
                      </a:cubicBezTo>
                      <a:cubicBezTo>
                        <a:pt x="1168" y="589"/>
                        <a:pt x="1368" y="356"/>
                        <a:pt x="1435" y="56"/>
                      </a:cubicBezTo>
                      <a:cubicBezTo>
                        <a:pt x="1435" y="17"/>
                        <a:pt x="1423" y="0"/>
                        <a:pt x="1407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" name="Google Shape;490;p29"/>
                <p:cNvSpPr/>
                <p:nvPr/>
              </p:nvSpPr>
              <p:spPr>
                <a:xfrm flipH="1">
                  <a:off x="11428120" y="1851705"/>
                  <a:ext cx="95619" cy="204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5" h="8638" extrusionOk="0">
                      <a:moveTo>
                        <a:pt x="1291" y="1"/>
                      </a:moveTo>
                      <a:cubicBezTo>
                        <a:pt x="1266" y="1"/>
                        <a:pt x="1242" y="11"/>
                        <a:pt x="1242" y="39"/>
                      </a:cubicBezTo>
                      <a:cubicBezTo>
                        <a:pt x="509" y="2274"/>
                        <a:pt x="242" y="4843"/>
                        <a:pt x="8" y="7144"/>
                      </a:cubicBezTo>
                      <a:cubicBezTo>
                        <a:pt x="0" y="7209"/>
                        <a:pt x="55" y="7235"/>
                        <a:pt x="145" y="7235"/>
                      </a:cubicBezTo>
                      <a:cubicBezTo>
                        <a:pt x="428" y="7235"/>
                        <a:pt x="1058" y="6987"/>
                        <a:pt x="1209" y="6911"/>
                      </a:cubicBezTo>
                      <a:lnTo>
                        <a:pt x="1209" y="6911"/>
                      </a:lnTo>
                      <a:cubicBezTo>
                        <a:pt x="1209" y="6911"/>
                        <a:pt x="1109" y="7712"/>
                        <a:pt x="1109" y="8245"/>
                      </a:cubicBezTo>
                      <a:lnTo>
                        <a:pt x="1109" y="8312"/>
                      </a:lnTo>
                      <a:cubicBezTo>
                        <a:pt x="1109" y="8345"/>
                        <a:pt x="1109" y="8379"/>
                        <a:pt x="1109" y="8379"/>
                      </a:cubicBezTo>
                      <a:cubicBezTo>
                        <a:pt x="1109" y="8479"/>
                        <a:pt x="1142" y="8545"/>
                        <a:pt x="1242" y="8545"/>
                      </a:cubicBezTo>
                      <a:lnTo>
                        <a:pt x="1376" y="8579"/>
                      </a:lnTo>
                      <a:cubicBezTo>
                        <a:pt x="1443" y="8612"/>
                        <a:pt x="1476" y="8612"/>
                        <a:pt x="1543" y="8612"/>
                      </a:cubicBezTo>
                      <a:cubicBezTo>
                        <a:pt x="1676" y="8629"/>
                        <a:pt x="1818" y="8637"/>
                        <a:pt x="1960" y="8637"/>
                      </a:cubicBezTo>
                      <a:cubicBezTo>
                        <a:pt x="2101" y="8637"/>
                        <a:pt x="2243" y="8629"/>
                        <a:pt x="2377" y="8612"/>
                      </a:cubicBezTo>
                      <a:cubicBezTo>
                        <a:pt x="3044" y="8512"/>
                        <a:pt x="3611" y="8179"/>
                        <a:pt x="4011" y="7611"/>
                      </a:cubicBezTo>
                      <a:cubicBezTo>
                        <a:pt x="4034" y="7588"/>
                        <a:pt x="4010" y="7550"/>
                        <a:pt x="3981" y="7550"/>
                      </a:cubicBezTo>
                      <a:cubicBezTo>
                        <a:pt x="3968" y="7550"/>
                        <a:pt x="3955" y="7557"/>
                        <a:pt x="3944" y="7578"/>
                      </a:cubicBezTo>
                      <a:cubicBezTo>
                        <a:pt x="3235" y="8025"/>
                        <a:pt x="2670" y="8265"/>
                        <a:pt x="2022" y="8265"/>
                      </a:cubicBezTo>
                      <a:cubicBezTo>
                        <a:pt x="1847" y="8265"/>
                        <a:pt x="1667" y="8247"/>
                        <a:pt x="1476" y="8212"/>
                      </a:cubicBezTo>
                      <a:cubicBezTo>
                        <a:pt x="1443" y="7945"/>
                        <a:pt x="1709" y="6411"/>
                        <a:pt x="1643" y="6411"/>
                      </a:cubicBezTo>
                      <a:lnTo>
                        <a:pt x="1643" y="6411"/>
                      </a:lnTo>
                      <a:cubicBezTo>
                        <a:pt x="1242" y="6444"/>
                        <a:pt x="876" y="6544"/>
                        <a:pt x="509" y="6677"/>
                      </a:cubicBezTo>
                      <a:cubicBezTo>
                        <a:pt x="675" y="4443"/>
                        <a:pt x="1209" y="2274"/>
                        <a:pt x="1343" y="39"/>
                      </a:cubicBezTo>
                      <a:cubicBezTo>
                        <a:pt x="1362" y="20"/>
                        <a:pt x="1325" y="1"/>
                        <a:pt x="1291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" name="Google Shape;491;p29"/>
                <p:cNvSpPr/>
                <p:nvPr/>
              </p:nvSpPr>
              <p:spPr>
                <a:xfrm flipH="1">
                  <a:off x="11419966" y="2030486"/>
                  <a:ext cx="57751" cy="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7" h="1811" extrusionOk="0">
                      <a:moveTo>
                        <a:pt x="2036" y="1"/>
                      </a:moveTo>
                      <a:cubicBezTo>
                        <a:pt x="1469" y="534"/>
                        <a:pt x="735" y="835"/>
                        <a:pt x="1" y="935"/>
                      </a:cubicBezTo>
                      <a:cubicBezTo>
                        <a:pt x="301" y="1302"/>
                        <a:pt x="701" y="1569"/>
                        <a:pt x="1135" y="1735"/>
                      </a:cubicBezTo>
                      <a:cubicBezTo>
                        <a:pt x="1252" y="1785"/>
                        <a:pt x="1377" y="1810"/>
                        <a:pt x="1506" y="1810"/>
                      </a:cubicBezTo>
                      <a:cubicBezTo>
                        <a:pt x="1635" y="1810"/>
                        <a:pt x="1769" y="1785"/>
                        <a:pt x="1902" y="1735"/>
                      </a:cubicBezTo>
                      <a:cubicBezTo>
                        <a:pt x="2436" y="1569"/>
                        <a:pt x="2436" y="1068"/>
                        <a:pt x="2303" y="635"/>
                      </a:cubicBezTo>
                      <a:cubicBezTo>
                        <a:pt x="2236" y="434"/>
                        <a:pt x="2169" y="201"/>
                        <a:pt x="2036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" name="Google Shape;492;p29"/>
                <p:cNvSpPr/>
                <p:nvPr/>
              </p:nvSpPr>
              <p:spPr>
                <a:xfrm flipH="1">
                  <a:off x="11419965" y="2045511"/>
                  <a:ext cx="30854" cy="278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2" h="1177" extrusionOk="0">
                      <a:moveTo>
                        <a:pt x="1168" y="1"/>
                      </a:moveTo>
                      <a:lnTo>
                        <a:pt x="1168" y="1"/>
                      </a:lnTo>
                      <a:cubicBezTo>
                        <a:pt x="567" y="67"/>
                        <a:pt x="100" y="501"/>
                        <a:pt x="0" y="1101"/>
                      </a:cubicBezTo>
                      <a:cubicBezTo>
                        <a:pt x="117" y="1151"/>
                        <a:pt x="242" y="1176"/>
                        <a:pt x="371" y="1176"/>
                      </a:cubicBezTo>
                      <a:cubicBezTo>
                        <a:pt x="500" y="1176"/>
                        <a:pt x="634" y="1151"/>
                        <a:pt x="767" y="1101"/>
                      </a:cubicBezTo>
                      <a:cubicBezTo>
                        <a:pt x="1301" y="935"/>
                        <a:pt x="1301" y="434"/>
                        <a:pt x="1168" y="1"/>
                      </a:cubicBezTo>
                      <a:close/>
                    </a:path>
                  </a:pathLst>
                </a:custGeom>
                <a:solidFill>
                  <a:srgbClr val="F392B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" name="Google Shape;493;p29"/>
                <p:cNvSpPr/>
                <p:nvPr/>
              </p:nvSpPr>
              <p:spPr>
                <a:xfrm flipH="1">
                  <a:off x="11153587" y="1571187"/>
                  <a:ext cx="422147" cy="409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14" h="17267" extrusionOk="0">
                      <a:moveTo>
                        <a:pt x="5364" y="0"/>
                      </a:moveTo>
                      <a:cubicBezTo>
                        <a:pt x="4663" y="0"/>
                        <a:pt x="4471" y="835"/>
                        <a:pt x="4471" y="835"/>
                      </a:cubicBezTo>
                      <a:cubicBezTo>
                        <a:pt x="4471" y="835"/>
                        <a:pt x="4183" y="100"/>
                        <a:pt x="3577" y="100"/>
                      </a:cubicBezTo>
                      <a:cubicBezTo>
                        <a:pt x="3563" y="100"/>
                        <a:pt x="3550" y="101"/>
                        <a:pt x="3537" y="101"/>
                      </a:cubicBezTo>
                      <a:cubicBezTo>
                        <a:pt x="2869" y="168"/>
                        <a:pt x="2736" y="1069"/>
                        <a:pt x="2736" y="1069"/>
                      </a:cubicBezTo>
                      <a:cubicBezTo>
                        <a:pt x="2736" y="1069"/>
                        <a:pt x="2454" y="427"/>
                        <a:pt x="1866" y="427"/>
                      </a:cubicBezTo>
                      <a:cubicBezTo>
                        <a:pt x="1784" y="427"/>
                        <a:pt x="1696" y="440"/>
                        <a:pt x="1602" y="468"/>
                      </a:cubicBezTo>
                      <a:cubicBezTo>
                        <a:pt x="434" y="869"/>
                        <a:pt x="268" y="6473"/>
                        <a:pt x="1" y="8908"/>
                      </a:cubicBezTo>
                      <a:cubicBezTo>
                        <a:pt x="1" y="8908"/>
                        <a:pt x="334" y="7740"/>
                        <a:pt x="835" y="7673"/>
                      </a:cubicBezTo>
                      <a:cubicBezTo>
                        <a:pt x="845" y="7673"/>
                        <a:pt x="856" y="7672"/>
                        <a:pt x="867" y="7672"/>
                      </a:cubicBezTo>
                      <a:cubicBezTo>
                        <a:pt x="1382" y="7672"/>
                        <a:pt x="1721" y="8445"/>
                        <a:pt x="2636" y="8641"/>
                      </a:cubicBezTo>
                      <a:cubicBezTo>
                        <a:pt x="2756" y="8668"/>
                        <a:pt x="2883" y="8680"/>
                        <a:pt x="3017" y="8680"/>
                      </a:cubicBezTo>
                      <a:cubicBezTo>
                        <a:pt x="4204" y="8680"/>
                        <a:pt x="5878" y="7716"/>
                        <a:pt x="7401" y="7716"/>
                      </a:cubicBezTo>
                      <a:cubicBezTo>
                        <a:pt x="7606" y="7716"/>
                        <a:pt x="7808" y="7734"/>
                        <a:pt x="8006" y="7773"/>
                      </a:cubicBezTo>
                      <a:cubicBezTo>
                        <a:pt x="9808" y="8140"/>
                        <a:pt x="11075" y="10008"/>
                        <a:pt x="11709" y="12777"/>
                      </a:cubicBezTo>
                      <a:cubicBezTo>
                        <a:pt x="12235" y="15181"/>
                        <a:pt x="13626" y="17266"/>
                        <a:pt x="14541" y="17266"/>
                      </a:cubicBezTo>
                      <a:cubicBezTo>
                        <a:pt x="14844" y="17266"/>
                        <a:pt x="15095" y="17037"/>
                        <a:pt x="15245" y="16513"/>
                      </a:cubicBezTo>
                      <a:cubicBezTo>
                        <a:pt x="15478" y="15612"/>
                        <a:pt x="17813" y="5939"/>
                        <a:pt x="17547" y="4871"/>
                      </a:cubicBezTo>
                      <a:cubicBezTo>
                        <a:pt x="17412" y="4334"/>
                        <a:pt x="17012" y="4227"/>
                        <a:pt x="16691" y="4227"/>
                      </a:cubicBezTo>
                      <a:cubicBezTo>
                        <a:pt x="16480" y="4227"/>
                        <a:pt x="16303" y="4273"/>
                        <a:pt x="16256" y="4273"/>
                      </a:cubicBezTo>
                      <a:cubicBezTo>
                        <a:pt x="16251" y="4273"/>
                        <a:pt x="16247" y="4273"/>
                        <a:pt x="16246" y="4271"/>
                      </a:cubicBezTo>
                      <a:cubicBezTo>
                        <a:pt x="16246" y="4204"/>
                        <a:pt x="16212" y="3337"/>
                        <a:pt x="15645" y="3003"/>
                      </a:cubicBezTo>
                      <a:cubicBezTo>
                        <a:pt x="15462" y="2920"/>
                        <a:pt x="15262" y="2878"/>
                        <a:pt x="15061" y="2878"/>
                      </a:cubicBezTo>
                      <a:cubicBezTo>
                        <a:pt x="14861" y="2878"/>
                        <a:pt x="14661" y="2920"/>
                        <a:pt x="14478" y="3003"/>
                      </a:cubicBezTo>
                      <a:cubicBezTo>
                        <a:pt x="14478" y="3003"/>
                        <a:pt x="14311" y="2103"/>
                        <a:pt x="13744" y="1836"/>
                      </a:cubicBezTo>
                      <a:cubicBezTo>
                        <a:pt x="13624" y="1796"/>
                        <a:pt x="13502" y="1777"/>
                        <a:pt x="13381" y="1777"/>
                      </a:cubicBezTo>
                      <a:cubicBezTo>
                        <a:pt x="13097" y="1777"/>
                        <a:pt x="12820" y="1882"/>
                        <a:pt x="12610" y="2069"/>
                      </a:cubicBezTo>
                      <a:cubicBezTo>
                        <a:pt x="12510" y="1569"/>
                        <a:pt x="12143" y="1169"/>
                        <a:pt x="11676" y="969"/>
                      </a:cubicBezTo>
                      <a:cubicBezTo>
                        <a:pt x="11599" y="949"/>
                        <a:pt x="11519" y="940"/>
                        <a:pt x="11440" y="940"/>
                      </a:cubicBezTo>
                      <a:cubicBezTo>
                        <a:pt x="11105" y="940"/>
                        <a:pt x="10764" y="1106"/>
                        <a:pt x="10575" y="1402"/>
                      </a:cubicBezTo>
                      <a:cubicBezTo>
                        <a:pt x="10575" y="1402"/>
                        <a:pt x="10308" y="535"/>
                        <a:pt x="9741" y="335"/>
                      </a:cubicBezTo>
                      <a:cubicBezTo>
                        <a:pt x="9674" y="316"/>
                        <a:pt x="9608" y="308"/>
                        <a:pt x="9544" y="308"/>
                      </a:cubicBezTo>
                      <a:cubicBezTo>
                        <a:pt x="9029" y="308"/>
                        <a:pt x="8607" y="835"/>
                        <a:pt x="8607" y="835"/>
                      </a:cubicBezTo>
                      <a:cubicBezTo>
                        <a:pt x="8440" y="368"/>
                        <a:pt x="8006" y="68"/>
                        <a:pt x="7539" y="1"/>
                      </a:cubicBezTo>
                      <a:cubicBezTo>
                        <a:pt x="7072" y="35"/>
                        <a:pt x="6672" y="335"/>
                        <a:pt x="6505" y="802"/>
                      </a:cubicBezTo>
                      <a:cubicBezTo>
                        <a:pt x="6505" y="802"/>
                        <a:pt x="6105" y="1"/>
                        <a:pt x="5405" y="1"/>
                      </a:cubicBezTo>
                      <a:cubicBezTo>
                        <a:pt x="5391" y="1"/>
                        <a:pt x="5377" y="0"/>
                        <a:pt x="5364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" name="Google Shape;494;p29"/>
                <p:cNvSpPr/>
                <p:nvPr/>
              </p:nvSpPr>
              <p:spPr>
                <a:xfrm flipH="1">
                  <a:off x="11324324" y="1875190"/>
                  <a:ext cx="161285" cy="13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6" h="5720" extrusionOk="0">
                      <a:moveTo>
                        <a:pt x="2902" y="383"/>
                      </a:moveTo>
                      <a:cubicBezTo>
                        <a:pt x="3103" y="383"/>
                        <a:pt x="3336" y="383"/>
                        <a:pt x="3536" y="416"/>
                      </a:cubicBezTo>
                      <a:cubicBezTo>
                        <a:pt x="5704" y="816"/>
                        <a:pt x="6305" y="3652"/>
                        <a:pt x="4504" y="4886"/>
                      </a:cubicBezTo>
                      <a:cubicBezTo>
                        <a:pt x="4049" y="5200"/>
                        <a:pt x="3560" y="5340"/>
                        <a:pt x="3087" y="5340"/>
                      </a:cubicBezTo>
                      <a:cubicBezTo>
                        <a:pt x="1649" y="5340"/>
                        <a:pt x="358" y="4049"/>
                        <a:pt x="634" y="2417"/>
                      </a:cubicBezTo>
                      <a:cubicBezTo>
                        <a:pt x="834" y="1317"/>
                        <a:pt x="1768" y="483"/>
                        <a:pt x="2902" y="383"/>
                      </a:cubicBezTo>
                      <a:close/>
                      <a:moveTo>
                        <a:pt x="3108" y="0"/>
                      </a:moveTo>
                      <a:cubicBezTo>
                        <a:pt x="1813" y="0"/>
                        <a:pt x="541" y="876"/>
                        <a:pt x="267" y="2351"/>
                      </a:cubicBezTo>
                      <a:cubicBezTo>
                        <a:pt x="0" y="3885"/>
                        <a:pt x="1034" y="5386"/>
                        <a:pt x="2569" y="5686"/>
                      </a:cubicBezTo>
                      <a:cubicBezTo>
                        <a:pt x="2802" y="5720"/>
                        <a:pt x="3036" y="5720"/>
                        <a:pt x="3303" y="5720"/>
                      </a:cubicBezTo>
                      <a:cubicBezTo>
                        <a:pt x="5671" y="5520"/>
                        <a:pt x="6805" y="2718"/>
                        <a:pt x="5204" y="950"/>
                      </a:cubicBezTo>
                      <a:cubicBezTo>
                        <a:pt x="4626" y="298"/>
                        <a:pt x="3863" y="0"/>
                        <a:pt x="3108" y="0"/>
                      </a:cubicBezTo>
                      <a:close/>
                    </a:path>
                  </a:pathLst>
                </a:custGeom>
                <a:solidFill>
                  <a:srgbClr val="F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" name="Google Shape;495;p29"/>
                <p:cNvSpPr/>
                <p:nvPr/>
              </p:nvSpPr>
              <p:spPr>
                <a:xfrm flipH="1">
                  <a:off x="11512463" y="1867204"/>
                  <a:ext cx="103582" cy="135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1" h="5724" extrusionOk="0">
                      <a:moveTo>
                        <a:pt x="2302" y="386"/>
                      </a:moveTo>
                      <a:cubicBezTo>
                        <a:pt x="2802" y="419"/>
                        <a:pt x="3236" y="720"/>
                        <a:pt x="3470" y="1153"/>
                      </a:cubicBezTo>
                      <a:cubicBezTo>
                        <a:pt x="3803" y="1687"/>
                        <a:pt x="3970" y="2321"/>
                        <a:pt x="3937" y="2955"/>
                      </a:cubicBezTo>
                      <a:cubicBezTo>
                        <a:pt x="3872" y="4282"/>
                        <a:pt x="3085" y="5326"/>
                        <a:pt x="2155" y="5326"/>
                      </a:cubicBezTo>
                      <a:cubicBezTo>
                        <a:pt x="2126" y="5326"/>
                        <a:pt x="2097" y="5325"/>
                        <a:pt x="2069" y="5323"/>
                      </a:cubicBezTo>
                      <a:cubicBezTo>
                        <a:pt x="1101" y="5290"/>
                        <a:pt x="367" y="4155"/>
                        <a:pt x="434" y="2788"/>
                      </a:cubicBezTo>
                      <a:cubicBezTo>
                        <a:pt x="467" y="2154"/>
                        <a:pt x="668" y="1520"/>
                        <a:pt x="1068" y="1020"/>
                      </a:cubicBezTo>
                      <a:cubicBezTo>
                        <a:pt x="1301" y="686"/>
                        <a:pt x="1735" y="453"/>
                        <a:pt x="2169" y="386"/>
                      </a:cubicBezTo>
                      <a:close/>
                      <a:moveTo>
                        <a:pt x="2245" y="1"/>
                      </a:moveTo>
                      <a:cubicBezTo>
                        <a:pt x="1683" y="1"/>
                        <a:pt x="1118" y="260"/>
                        <a:pt x="768" y="786"/>
                      </a:cubicBezTo>
                      <a:cubicBezTo>
                        <a:pt x="334" y="1353"/>
                        <a:pt x="67" y="2054"/>
                        <a:pt x="67" y="2754"/>
                      </a:cubicBezTo>
                      <a:cubicBezTo>
                        <a:pt x="0" y="4322"/>
                        <a:pt x="868" y="5657"/>
                        <a:pt x="2069" y="5723"/>
                      </a:cubicBezTo>
                      <a:lnTo>
                        <a:pt x="2235" y="5723"/>
                      </a:lnTo>
                      <a:cubicBezTo>
                        <a:pt x="3336" y="5623"/>
                        <a:pt x="4237" y="4456"/>
                        <a:pt x="4304" y="2955"/>
                      </a:cubicBezTo>
                      <a:cubicBezTo>
                        <a:pt x="4370" y="2254"/>
                        <a:pt x="4170" y="1554"/>
                        <a:pt x="3803" y="920"/>
                      </a:cubicBezTo>
                      <a:cubicBezTo>
                        <a:pt x="3472" y="310"/>
                        <a:pt x="2860" y="1"/>
                        <a:pt x="2245" y="1"/>
                      </a:cubicBezTo>
                      <a:close/>
                    </a:path>
                  </a:pathLst>
                </a:custGeom>
                <a:solidFill>
                  <a:srgbClr val="F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496;p29"/>
                <p:cNvSpPr/>
                <p:nvPr/>
              </p:nvSpPr>
              <p:spPr>
                <a:xfrm flipH="1">
                  <a:off x="11471368" y="1919080"/>
                  <a:ext cx="49812" cy="19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2" h="833" extrusionOk="0">
                      <a:moveTo>
                        <a:pt x="851" y="0"/>
                      </a:moveTo>
                      <a:cubicBezTo>
                        <a:pt x="562" y="0"/>
                        <a:pt x="266" y="100"/>
                        <a:pt x="0" y="365"/>
                      </a:cubicBezTo>
                      <a:lnTo>
                        <a:pt x="267" y="632"/>
                      </a:lnTo>
                      <a:cubicBezTo>
                        <a:pt x="446" y="454"/>
                        <a:pt x="646" y="389"/>
                        <a:pt x="842" y="389"/>
                      </a:cubicBezTo>
                      <a:cubicBezTo>
                        <a:pt x="1343" y="389"/>
                        <a:pt x="1820" y="808"/>
                        <a:pt x="1868" y="832"/>
                      </a:cubicBezTo>
                      <a:lnTo>
                        <a:pt x="2102" y="565"/>
                      </a:lnTo>
                      <a:cubicBezTo>
                        <a:pt x="1846" y="310"/>
                        <a:pt x="1360" y="0"/>
                        <a:pt x="851" y="0"/>
                      </a:cubicBezTo>
                      <a:close/>
                    </a:path>
                  </a:pathLst>
                </a:custGeom>
                <a:solidFill>
                  <a:srgbClr val="F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" name="Google Shape;497;p29"/>
                <p:cNvSpPr/>
                <p:nvPr/>
              </p:nvSpPr>
              <p:spPr>
                <a:xfrm flipH="1">
                  <a:off x="11168602" y="1923274"/>
                  <a:ext cx="183419" cy="47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0" h="1990" extrusionOk="0">
                      <a:moveTo>
                        <a:pt x="4945" y="0"/>
                      </a:moveTo>
                      <a:cubicBezTo>
                        <a:pt x="3164" y="0"/>
                        <a:pt x="179" y="155"/>
                        <a:pt x="1" y="155"/>
                      </a:cubicBezTo>
                      <a:lnTo>
                        <a:pt x="1" y="522"/>
                      </a:lnTo>
                      <a:cubicBezTo>
                        <a:pt x="1092" y="472"/>
                        <a:pt x="3565" y="386"/>
                        <a:pt x="5010" y="386"/>
                      </a:cubicBezTo>
                      <a:cubicBezTo>
                        <a:pt x="5508" y="386"/>
                        <a:pt x="5884" y="396"/>
                        <a:pt x="6038" y="422"/>
                      </a:cubicBezTo>
                      <a:cubicBezTo>
                        <a:pt x="6672" y="555"/>
                        <a:pt x="7206" y="1589"/>
                        <a:pt x="7406" y="1990"/>
                      </a:cubicBezTo>
                      <a:lnTo>
                        <a:pt x="7740" y="1823"/>
                      </a:lnTo>
                      <a:cubicBezTo>
                        <a:pt x="7673" y="1656"/>
                        <a:pt x="7006" y="222"/>
                        <a:pt x="6138" y="55"/>
                      </a:cubicBezTo>
                      <a:cubicBezTo>
                        <a:pt x="5940" y="15"/>
                        <a:pt x="5501" y="0"/>
                        <a:pt x="4945" y="0"/>
                      </a:cubicBezTo>
                      <a:close/>
                    </a:path>
                  </a:pathLst>
                </a:custGeom>
                <a:solidFill>
                  <a:srgbClr val="F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" name="Google Shape;498;p29"/>
                <p:cNvSpPr/>
                <p:nvPr/>
              </p:nvSpPr>
              <p:spPr>
                <a:xfrm flipH="1">
                  <a:off x="11146466" y="1886755"/>
                  <a:ext cx="130455" cy="1577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05" h="6658" extrusionOk="0">
                      <a:moveTo>
                        <a:pt x="3525" y="1"/>
                      </a:moveTo>
                      <a:cubicBezTo>
                        <a:pt x="2043" y="1"/>
                        <a:pt x="368" y="2830"/>
                        <a:pt x="368" y="2830"/>
                      </a:cubicBezTo>
                      <a:lnTo>
                        <a:pt x="1" y="5665"/>
                      </a:lnTo>
                      <a:cubicBezTo>
                        <a:pt x="301" y="6290"/>
                        <a:pt x="939" y="6658"/>
                        <a:pt x="1591" y="6658"/>
                      </a:cubicBezTo>
                      <a:cubicBezTo>
                        <a:pt x="1879" y="6658"/>
                        <a:pt x="2170" y="6586"/>
                        <a:pt x="2436" y="6433"/>
                      </a:cubicBezTo>
                      <a:cubicBezTo>
                        <a:pt x="4137" y="5665"/>
                        <a:pt x="5505" y="795"/>
                        <a:pt x="3970" y="95"/>
                      </a:cubicBezTo>
                      <a:cubicBezTo>
                        <a:pt x="3825" y="30"/>
                        <a:pt x="3676" y="1"/>
                        <a:pt x="3525" y="1"/>
                      </a:cubicBezTo>
                      <a:close/>
                    </a:path>
                  </a:pathLst>
                </a:custGeom>
                <a:solidFill>
                  <a:srgbClr val="AD635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" name="Google Shape;499;p29"/>
                <p:cNvSpPr/>
                <p:nvPr/>
              </p:nvSpPr>
              <p:spPr>
                <a:xfrm flipH="1">
                  <a:off x="11193102" y="1921402"/>
                  <a:ext cx="64836" cy="1013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4277" extrusionOk="0">
                      <a:moveTo>
                        <a:pt x="2702" y="0"/>
                      </a:moveTo>
                      <a:cubicBezTo>
                        <a:pt x="1068" y="301"/>
                        <a:pt x="0" y="2569"/>
                        <a:pt x="134" y="4137"/>
                      </a:cubicBezTo>
                      <a:cubicBezTo>
                        <a:pt x="113" y="4219"/>
                        <a:pt x="182" y="4276"/>
                        <a:pt x="253" y="4276"/>
                      </a:cubicBezTo>
                      <a:cubicBezTo>
                        <a:pt x="297" y="4276"/>
                        <a:pt x="342" y="4254"/>
                        <a:pt x="367" y="4203"/>
                      </a:cubicBezTo>
                      <a:cubicBezTo>
                        <a:pt x="467" y="3837"/>
                        <a:pt x="634" y="3503"/>
                        <a:pt x="868" y="3203"/>
                      </a:cubicBezTo>
                      <a:cubicBezTo>
                        <a:pt x="1052" y="2886"/>
                        <a:pt x="1383" y="2695"/>
                        <a:pt x="1745" y="2695"/>
                      </a:cubicBezTo>
                      <a:cubicBezTo>
                        <a:pt x="1840" y="2695"/>
                        <a:pt x="1938" y="2708"/>
                        <a:pt x="2035" y="2736"/>
                      </a:cubicBezTo>
                      <a:cubicBezTo>
                        <a:pt x="2068" y="2736"/>
                        <a:pt x="2068" y="2669"/>
                        <a:pt x="2035" y="2669"/>
                      </a:cubicBezTo>
                      <a:cubicBezTo>
                        <a:pt x="1828" y="2538"/>
                        <a:pt x="1639" y="2482"/>
                        <a:pt x="1467" y="2482"/>
                      </a:cubicBezTo>
                      <a:cubicBezTo>
                        <a:pt x="1111" y="2482"/>
                        <a:pt x="825" y="2721"/>
                        <a:pt x="601" y="3036"/>
                      </a:cubicBezTo>
                      <a:cubicBezTo>
                        <a:pt x="968" y="1835"/>
                        <a:pt x="1535" y="634"/>
                        <a:pt x="2702" y="67"/>
                      </a:cubicBezTo>
                      <a:cubicBezTo>
                        <a:pt x="2736" y="34"/>
                        <a:pt x="2736" y="34"/>
                        <a:pt x="2702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0" name="Google Shape;500;p29"/>
                <p:cNvSpPr/>
                <p:nvPr/>
              </p:nvSpPr>
              <p:spPr>
                <a:xfrm flipH="1">
                  <a:off x="10313542" y="2277495"/>
                  <a:ext cx="856973" cy="1339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63" h="56544" extrusionOk="0">
                      <a:moveTo>
                        <a:pt x="2397" y="1"/>
                      </a:moveTo>
                      <a:cubicBezTo>
                        <a:pt x="1" y="1"/>
                        <a:pt x="862" y="4665"/>
                        <a:pt x="4651" y="11627"/>
                      </a:cubicBezTo>
                      <a:cubicBezTo>
                        <a:pt x="9587" y="20733"/>
                        <a:pt x="14391" y="29073"/>
                        <a:pt x="14958" y="31007"/>
                      </a:cubicBezTo>
                      <a:cubicBezTo>
                        <a:pt x="15025" y="31274"/>
                        <a:pt x="18194" y="47219"/>
                        <a:pt x="19061" y="54558"/>
                      </a:cubicBezTo>
                      <a:cubicBezTo>
                        <a:pt x="19208" y="55844"/>
                        <a:pt x="24420" y="56544"/>
                        <a:pt x="29037" y="56544"/>
                      </a:cubicBezTo>
                      <a:cubicBezTo>
                        <a:pt x="32797" y="56544"/>
                        <a:pt x="36163" y="56080"/>
                        <a:pt x="36073" y="55091"/>
                      </a:cubicBezTo>
                      <a:cubicBezTo>
                        <a:pt x="35539" y="49154"/>
                        <a:pt x="32137" y="35944"/>
                        <a:pt x="29835" y="28439"/>
                      </a:cubicBezTo>
                      <a:cubicBezTo>
                        <a:pt x="28901" y="25370"/>
                        <a:pt x="19061" y="10693"/>
                        <a:pt x="5484" y="1353"/>
                      </a:cubicBezTo>
                      <a:cubicBezTo>
                        <a:pt x="4150" y="429"/>
                        <a:pt x="3123" y="1"/>
                        <a:pt x="2397" y="1"/>
                      </a:cubicBezTo>
                      <a:close/>
                    </a:path>
                  </a:pathLst>
                </a:custGeom>
                <a:solidFill>
                  <a:srgbClr val="AD635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1" name="Google Shape;501;p29"/>
                <p:cNvSpPr/>
                <p:nvPr/>
              </p:nvSpPr>
              <p:spPr>
                <a:xfrm flipH="1">
                  <a:off x="10250041" y="3570410"/>
                  <a:ext cx="545445" cy="559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17" h="23601" extrusionOk="0">
                      <a:moveTo>
                        <a:pt x="3236" y="1"/>
                      </a:moveTo>
                      <a:cubicBezTo>
                        <a:pt x="3236" y="1"/>
                        <a:pt x="0" y="11809"/>
                        <a:pt x="467" y="14878"/>
                      </a:cubicBezTo>
                      <a:cubicBezTo>
                        <a:pt x="867" y="17513"/>
                        <a:pt x="2635" y="22483"/>
                        <a:pt x="4570" y="23151"/>
                      </a:cubicBezTo>
                      <a:cubicBezTo>
                        <a:pt x="4854" y="23249"/>
                        <a:pt x="5122" y="23290"/>
                        <a:pt x="5371" y="23290"/>
                      </a:cubicBezTo>
                      <a:cubicBezTo>
                        <a:pt x="6646" y="23290"/>
                        <a:pt x="7439" y="22217"/>
                        <a:pt x="7439" y="22217"/>
                      </a:cubicBezTo>
                      <a:cubicBezTo>
                        <a:pt x="8006" y="22917"/>
                        <a:pt x="8806" y="23417"/>
                        <a:pt x="9707" y="23584"/>
                      </a:cubicBezTo>
                      <a:cubicBezTo>
                        <a:pt x="9780" y="23595"/>
                        <a:pt x="9851" y="23600"/>
                        <a:pt x="9922" y="23600"/>
                      </a:cubicBezTo>
                      <a:cubicBezTo>
                        <a:pt x="11372" y="23600"/>
                        <a:pt x="12342" y="21416"/>
                        <a:pt x="12342" y="21416"/>
                      </a:cubicBezTo>
                      <a:cubicBezTo>
                        <a:pt x="13110" y="22016"/>
                        <a:pt x="14010" y="22383"/>
                        <a:pt x="14978" y="22483"/>
                      </a:cubicBezTo>
                      <a:cubicBezTo>
                        <a:pt x="15000" y="22484"/>
                        <a:pt x="15022" y="22485"/>
                        <a:pt x="15044" y="22485"/>
                      </a:cubicBezTo>
                      <a:cubicBezTo>
                        <a:pt x="16552" y="22485"/>
                        <a:pt x="17913" y="20282"/>
                        <a:pt x="17913" y="20282"/>
                      </a:cubicBezTo>
                      <a:cubicBezTo>
                        <a:pt x="18145" y="20321"/>
                        <a:pt x="18379" y="20339"/>
                        <a:pt x="18613" y="20339"/>
                      </a:cubicBezTo>
                      <a:cubicBezTo>
                        <a:pt x="19385" y="20339"/>
                        <a:pt x="20149" y="20132"/>
                        <a:pt x="20815" y="19748"/>
                      </a:cubicBezTo>
                      <a:cubicBezTo>
                        <a:pt x="22283" y="18814"/>
                        <a:pt x="23017" y="14144"/>
                        <a:pt x="22983" y="11509"/>
                      </a:cubicBezTo>
                      <a:cubicBezTo>
                        <a:pt x="22950" y="8874"/>
                        <a:pt x="20415" y="1468"/>
                        <a:pt x="20081" y="1"/>
                      </a:cubicBezTo>
                      <a:close/>
                    </a:path>
                  </a:pathLst>
                </a:custGeom>
                <a:solidFill>
                  <a:srgbClr val="AD635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2" name="Google Shape;502;p29"/>
                <p:cNvSpPr/>
                <p:nvPr/>
              </p:nvSpPr>
              <p:spPr>
                <a:xfrm flipH="1">
                  <a:off x="10622348" y="3895719"/>
                  <a:ext cx="44291" cy="1993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" h="8412" extrusionOk="0">
                      <a:moveTo>
                        <a:pt x="50" y="0"/>
                      </a:moveTo>
                      <a:cubicBezTo>
                        <a:pt x="25" y="0"/>
                        <a:pt x="0" y="17"/>
                        <a:pt x="0" y="50"/>
                      </a:cubicBezTo>
                      <a:cubicBezTo>
                        <a:pt x="401" y="2886"/>
                        <a:pt x="634" y="5721"/>
                        <a:pt x="1735" y="8389"/>
                      </a:cubicBezTo>
                      <a:cubicBezTo>
                        <a:pt x="1735" y="8403"/>
                        <a:pt x="1752" y="8411"/>
                        <a:pt x="1775" y="8411"/>
                      </a:cubicBezTo>
                      <a:cubicBezTo>
                        <a:pt x="1806" y="8411"/>
                        <a:pt x="1849" y="8395"/>
                        <a:pt x="1868" y="8356"/>
                      </a:cubicBezTo>
                      <a:cubicBezTo>
                        <a:pt x="1368" y="5554"/>
                        <a:pt x="467" y="2852"/>
                        <a:pt x="100" y="50"/>
                      </a:cubicBezTo>
                      <a:cubicBezTo>
                        <a:pt x="100" y="17"/>
                        <a:pt x="75" y="0"/>
                        <a:pt x="50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3" name="Google Shape;503;p29"/>
                <p:cNvSpPr/>
                <p:nvPr/>
              </p:nvSpPr>
              <p:spPr>
                <a:xfrm flipH="1">
                  <a:off x="10502978" y="3881476"/>
                  <a:ext cx="19005" cy="1967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2" h="8304" extrusionOk="0">
                      <a:moveTo>
                        <a:pt x="51" y="1"/>
                      </a:moveTo>
                      <a:cubicBezTo>
                        <a:pt x="26" y="1"/>
                        <a:pt x="1" y="17"/>
                        <a:pt x="1" y="51"/>
                      </a:cubicBezTo>
                      <a:cubicBezTo>
                        <a:pt x="1" y="1452"/>
                        <a:pt x="34" y="2819"/>
                        <a:pt x="134" y="4220"/>
                      </a:cubicBezTo>
                      <a:cubicBezTo>
                        <a:pt x="168" y="4921"/>
                        <a:pt x="201" y="5621"/>
                        <a:pt x="268" y="6322"/>
                      </a:cubicBezTo>
                      <a:cubicBezTo>
                        <a:pt x="301" y="6956"/>
                        <a:pt x="401" y="7623"/>
                        <a:pt x="601" y="8257"/>
                      </a:cubicBezTo>
                      <a:cubicBezTo>
                        <a:pt x="616" y="8287"/>
                        <a:pt x="645" y="8303"/>
                        <a:pt x="674" y="8303"/>
                      </a:cubicBezTo>
                      <a:cubicBezTo>
                        <a:pt x="711" y="8303"/>
                        <a:pt x="750" y="8278"/>
                        <a:pt x="768" y="8223"/>
                      </a:cubicBezTo>
                      <a:cubicBezTo>
                        <a:pt x="801" y="7589"/>
                        <a:pt x="768" y="6922"/>
                        <a:pt x="635" y="6289"/>
                      </a:cubicBezTo>
                      <a:cubicBezTo>
                        <a:pt x="568" y="5588"/>
                        <a:pt x="468" y="4888"/>
                        <a:pt x="401" y="4187"/>
                      </a:cubicBezTo>
                      <a:cubicBezTo>
                        <a:pt x="268" y="2819"/>
                        <a:pt x="168" y="1452"/>
                        <a:pt x="101" y="51"/>
                      </a:cubicBezTo>
                      <a:cubicBezTo>
                        <a:pt x="101" y="17"/>
                        <a:pt x="76" y="1"/>
                        <a:pt x="51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" name="Google Shape;504;p29"/>
                <p:cNvSpPr/>
                <p:nvPr/>
              </p:nvSpPr>
              <p:spPr>
                <a:xfrm flipH="1">
                  <a:off x="10366214" y="3871997"/>
                  <a:ext cx="15854" cy="1782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" h="7523" extrusionOk="0">
                      <a:moveTo>
                        <a:pt x="51" y="0"/>
                      </a:moveTo>
                      <a:cubicBezTo>
                        <a:pt x="26" y="0"/>
                        <a:pt x="1" y="17"/>
                        <a:pt x="1" y="50"/>
                      </a:cubicBezTo>
                      <a:cubicBezTo>
                        <a:pt x="101" y="1318"/>
                        <a:pt x="168" y="2586"/>
                        <a:pt x="201" y="3853"/>
                      </a:cubicBezTo>
                      <a:cubicBezTo>
                        <a:pt x="234" y="4487"/>
                        <a:pt x="268" y="5121"/>
                        <a:pt x="301" y="5755"/>
                      </a:cubicBezTo>
                      <a:cubicBezTo>
                        <a:pt x="268" y="6322"/>
                        <a:pt x="301" y="6922"/>
                        <a:pt x="468" y="7489"/>
                      </a:cubicBezTo>
                      <a:cubicBezTo>
                        <a:pt x="468" y="7522"/>
                        <a:pt x="535" y="7522"/>
                        <a:pt x="535" y="7522"/>
                      </a:cubicBezTo>
                      <a:cubicBezTo>
                        <a:pt x="635" y="6922"/>
                        <a:pt x="668" y="6355"/>
                        <a:pt x="568" y="5788"/>
                      </a:cubicBezTo>
                      <a:lnTo>
                        <a:pt x="435" y="3887"/>
                      </a:lnTo>
                      <a:cubicBezTo>
                        <a:pt x="335" y="2619"/>
                        <a:pt x="201" y="1318"/>
                        <a:pt x="101" y="50"/>
                      </a:cubicBezTo>
                      <a:cubicBezTo>
                        <a:pt x="101" y="17"/>
                        <a:pt x="76" y="0"/>
                        <a:pt x="51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5" name="Google Shape;505;p29"/>
                <p:cNvSpPr/>
                <p:nvPr/>
              </p:nvSpPr>
              <p:spPr>
                <a:xfrm flipH="1">
                  <a:off x="10299846" y="2255929"/>
                  <a:ext cx="904984" cy="1319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89" h="55668" extrusionOk="0">
                      <a:moveTo>
                        <a:pt x="2265" y="1"/>
                      </a:moveTo>
                      <a:cubicBezTo>
                        <a:pt x="0" y="1"/>
                        <a:pt x="989" y="3711"/>
                        <a:pt x="3497" y="8634"/>
                      </a:cubicBezTo>
                      <a:cubicBezTo>
                        <a:pt x="7099" y="15739"/>
                        <a:pt x="15605" y="31951"/>
                        <a:pt x="16006" y="33252"/>
                      </a:cubicBezTo>
                      <a:cubicBezTo>
                        <a:pt x="16439" y="34519"/>
                        <a:pt x="19708" y="55668"/>
                        <a:pt x="19708" y="55668"/>
                      </a:cubicBezTo>
                      <a:lnTo>
                        <a:pt x="38188" y="54167"/>
                      </a:lnTo>
                      <a:cubicBezTo>
                        <a:pt x="38188" y="54167"/>
                        <a:pt x="34119" y="34252"/>
                        <a:pt x="31917" y="28882"/>
                      </a:cubicBezTo>
                      <a:cubicBezTo>
                        <a:pt x="29682" y="23478"/>
                        <a:pt x="18708" y="10202"/>
                        <a:pt x="7233" y="2330"/>
                      </a:cubicBezTo>
                      <a:cubicBezTo>
                        <a:pt x="4861" y="708"/>
                        <a:pt x="3253" y="1"/>
                        <a:pt x="2265" y="1"/>
                      </a:cubicBezTo>
                      <a:close/>
                    </a:path>
                  </a:pathLst>
                </a:custGeom>
                <a:solidFill>
                  <a:srgbClr val="F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6" name="Google Shape;506;p29"/>
                <p:cNvSpPr/>
                <p:nvPr/>
              </p:nvSpPr>
              <p:spPr>
                <a:xfrm flipH="1">
                  <a:off x="10333051" y="3452511"/>
                  <a:ext cx="398402" cy="34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12" h="1447" extrusionOk="0">
                      <a:moveTo>
                        <a:pt x="16765" y="0"/>
                      </a:moveTo>
                      <a:cubicBezTo>
                        <a:pt x="16759" y="0"/>
                        <a:pt x="16753" y="2"/>
                        <a:pt x="16745" y="5"/>
                      </a:cubicBezTo>
                      <a:cubicBezTo>
                        <a:pt x="16621" y="2"/>
                        <a:pt x="16497" y="1"/>
                        <a:pt x="16372" y="1"/>
                      </a:cubicBezTo>
                      <a:cubicBezTo>
                        <a:pt x="15090" y="1"/>
                        <a:pt x="13783" y="148"/>
                        <a:pt x="12476" y="239"/>
                      </a:cubicBezTo>
                      <a:lnTo>
                        <a:pt x="8373" y="539"/>
                      </a:lnTo>
                      <a:cubicBezTo>
                        <a:pt x="7005" y="606"/>
                        <a:pt x="734" y="1206"/>
                        <a:pt x="33" y="1373"/>
                      </a:cubicBezTo>
                      <a:cubicBezTo>
                        <a:pt x="0" y="1373"/>
                        <a:pt x="0" y="1440"/>
                        <a:pt x="33" y="1440"/>
                      </a:cubicBezTo>
                      <a:cubicBezTo>
                        <a:pt x="83" y="1444"/>
                        <a:pt x="160" y="1447"/>
                        <a:pt x="261" y="1447"/>
                      </a:cubicBezTo>
                      <a:cubicBezTo>
                        <a:pt x="1587" y="1447"/>
                        <a:pt x="7037" y="1063"/>
                        <a:pt x="8339" y="939"/>
                      </a:cubicBezTo>
                      <a:lnTo>
                        <a:pt x="12509" y="539"/>
                      </a:lnTo>
                      <a:cubicBezTo>
                        <a:pt x="13910" y="406"/>
                        <a:pt x="15344" y="339"/>
                        <a:pt x="16745" y="105"/>
                      </a:cubicBezTo>
                      <a:cubicBezTo>
                        <a:pt x="16805" y="105"/>
                        <a:pt x="16811" y="0"/>
                        <a:pt x="16765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07" name="Google Shape;507;p29"/>
              <p:cNvSpPr/>
              <p:nvPr/>
            </p:nvSpPr>
            <p:spPr>
              <a:xfrm rot="2320325">
                <a:off x="2385344" y="2776131"/>
                <a:ext cx="318231" cy="74101"/>
              </a:xfrm>
              <a:custGeom>
                <a:avLst/>
                <a:gdLst/>
                <a:ahLst/>
                <a:cxnLst/>
                <a:rect l="l" t="t" r="r" b="b"/>
                <a:pathLst>
                  <a:path w="17466" h="4067" extrusionOk="0">
                    <a:moveTo>
                      <a:pt x="7864" y="0"/>
                    </a:moveTo>
                    <a:cubicBezTo>
                      <a:pt x="5113" y="0"/>
                      <a:pt x="2404" y="871"/>
                      <a:pt x="138" y="2505"/>
                    </a:cubicBezTo>
                    <a:cubicBezTo>
                      <a:pt x="1" y="2588"/>
                      <a:pt x="90" y="2806"/>
                      <a:pt x="218" y="2806"/>
                    </a:cubicBezTo>
                    <a:cubicBezTo>
                      <a:pt x="246" y="2806"/>
                      <a:pt x="275" y="2796"/>
                      <a:pt x="305" y="2772"/>
                    </a:cubicBezTo>
                    <a:cubicBezTo>
                      <a:pt x="2543" y="1270"/>
                      <a:pt x="5171" y="496"/>
                      <a:pt x="7868" y="496"/>
                    </a:cubicBezTo>
                    <a:cubicBezTo>
                      <a:pt x="8226" y="496"/>
                      <a:pt x="8585" y="510"/>
                      <a:pt x="8944" y="537"/>
                    </a:cubicBezTo>
                    <a:cubicBezTo>
                      <a:pt x="10479" y="671"/>
                      <a:pt x="12013" y="1038"/>
                      <a:pt x="13448" y="1671"/>
                    </a:cubicBezTo>
                    <a:cubicBezTo>
                      <a:pt x="14849" y="2305"/>
                      <a:pt x="15849" y="3273"/>
                      <a:pt x="17117" y="4040"/>
                    </a:cubicBezTo>
                    <a:cubicBezTo>
                      <a:pt x="17148" y="4058"/>
                      <a:pt x="17180" y="4067"/>
                      <a:pt x="17211" y="4067"/>
                    </a:cubicBezTo>
                    <a:cubicBezTo>
                      <a:pt x="17348" y="4067"/>
                      <a:pt x="17465" y="3909"/>
                      <a:pt x="17384" y="3773"/>
                    </a:cubicBezTo>
                    <a:cubicBezTo>
                      <a:pt x="16550" y="2639"/>
                      <a:pt x="15015" y="1805"/>
                      <a:pt x="13714" y="1238"/>
                    </a:cubicBezTo>
                    <a:cubicBezTo>
                      <a:pt x="12313" y="604"/>
                      <a:pt x="10779" y="204"/>
                      <a:pt x="9211" y="70"/>
                    </a:cubicBezTo>
                    <a:cubicBezTo>
                      <a:pt x="8762" y="23"/>
                      <a:pt x="8312" y="0"/>
                      <a:pt x="78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29"/>
              <p:cNvSpPr/>
              <p:nvPr/>
            </p:nvSpPr>
            <p:spPr>
              <a:xfrm rot="616983">
                <a:off x="2432954" y="2057175"/>
                <a:ext cx="328017" cy="375226"/>
              </a:xfrm>
              <a:custGeom>
                <a:avLst/>
                <a:gdLst/>
                <a:ahLst/>
                <a:cxnLst/>
                <a:rect l="l" t="t" r="r" b="b"/>
                <a:pathLst>
                  <a:path w="18003" h="20594" extrusionOk="0">
                    <a:moveTo>
                      <a:pt x="17697" y="0"/>
                    </a:moveTo>
                    <a:cubicBezTo>
                      <a:pt x="17640" y="0"/>
                      <a:pt x="17584" y="35"/>
                      <a:pt x="17569" y="110"/>
                    </a:cubicBezTo>
                    <a:cubicBezTo>
                      <a:pt x="17202" y="1177"/>
                      <a:pt x="17069" y="2345"/>
                      <a:pt x="16769" y="3445"/>
                    </a:cubicBezTo>
                    <a:cubicBezTo>
                      <a:pt x="16435" y="4613"/>
                      <a:pt x="16035" y="5747"/>
                      <a:pt x="15535" y="6881"/>
                    </a:cubicBezTo>
                    <a:cubicBezTo>
                      <a:pt x="12566" y="13319"/>
                      <a:pt x="6995" y="18189"/>
                      <a:pt x="190" y="20224"/>
                    </a:cubicBezTo>
                    <a:cubicBezTo>
                      <a:pt x="1" y="20319"/>
                      <a:pt x="51" y="20594"/>
                      <a:pt x="255" y="20594"/>
                    </a:cubicBezTo>
                    <a:cubicBezTo>
                      <a:pt x="266" y="20594"/>
                      <a:pt x="278" y="20593"/>
                      <a:pt x="290" y="20591"/>
                    </a:cubicBezTo>
                    <a:cubicBezTo>
                      <a:pt x="4960" y="19324"/>
                      <a:pt x="9130" y="16655"/>
                      <a:pt x="12232" y="12919"/>
                    </a:cubicBezTo>
                    <a:cubicBezTo>
                      <a:pt x="13800" y="11118"/>
                      <a:pt x="15101" y="9049"/>
                      <a:pt x="16102" y="6848"/>
                    </a:cubicBezTo>
                    <a:cubicBezTo>
                      <a:pt x="16969" y="4880"/>
                      <a:pt x="18003" y="2345"/>
                      <a:pt x="17836" y="143"/>
                    </a:cubicBezTo>
                    <a:cubicBezTo>
                      <a:pt x="17836" y="51"/>
                      <a:pt x="17766" y="0"/>
                      <a:pt x="176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29"/>
              <p:cNvSpPr/>
              <p:nvPr/>
            </p:nvSpPr>
            <p:spPr>
              <a:xfrm rot="616983">
                <a:off x="2398714" y="2544733"/>
                <a:ext cx="396507" cy="54041"/>
              </a:xfrm>
              <a:custGeom>
                <a:avLst/>
                <a:gdLst/>
                <a:ahLst/>
                <a:cxnLst/>
                <a:rect l="l" t="t" r="r" b="b"/>
                <a:pathLst>
                  <a:path w="21762" h="2966" extrusionOk="0">
                    <a:moveTo>
                      <a:pt x="12528" y="0"/>
                    </a:moveTo>
                    <a:cubicBezTo>
                      <a:pt x="11948" y="0"/>
                      <a:pt x="11368" y="15"/>
                      <a:pt x="10787" y="45"/>
                    </a:cubicBezTo>
                    <a:cubicBezTo>
                      <a:pt x="7118" y="279"/>
                      <a:pt x="3515" y="1146"/>
                      <a:pt x="146" y="2647"/>
                    </a:cubicBezTo>
                    <a:cubicBezTo>
                      <a:pt x="1" y="2705"/>
                      <a:pt x="83" y="2966"/>
                      <a:pt x="239" y="2966"/>
                    </a:cubicBezTo>
                    <a:cubicBezTo>
                      <a:pt x="263" y="2966"/>
                      <a:pt x="287" y="2960"/>
                      <a:pt x="313" y="2947"/>
                    </a:cubicBezTo>
                    <a:cubicBezTo>
                      <a:pt x="3682" y="1546"/>
                      <a:pt x="7285" y="746"/>
                      <a:pt x="10954" y="512"/>
                    </a:cubicBezTo>
                    <a:cubicBezTo>
                      <a:pt x="11501" y="481"/>
                      <a:pt x="12049" y="466"/>
                      <a:pt x="12595" y="466"/>
                    </a:cubicBezTo>
                    <a:cubicBezTo>
                      <a:pt x="13813" y="466"/>
                      <a:pt x="15027" y="541"/>
                      <a:pt x="16224" y="679"/>
                    </a:cubicBezTo>
                    <a:cubicBezTo>
                      <a:pt x="18026" y="879"/>
                      <a:pt x="19760" y="1480"/>
                      <a:pt x="21561" y="1646"/>
                    </a:cubicBezTo>
                    <a:cubicBezTo>
                      <a:pt x="21695" y="1646"/>
                      <a:pt x="21762" y="1446"/>
                      <a:pt x="21628" y="1380"/>
                    </a:cubicBezTo>
                    <a:cubicBezTo>
                      <a:pt x="20127" y="646"/>
                      <a:pt x="18226" y="446"/>
                      <a:pt x="16591" y="245"/>
                    </a:cubicBezTo>
                    <a:cubicBezTo>
                      <a:pt x="15237" y="82"/>
                      <a:pt x="13883" y="0"/>
                      <a:pt x="125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21851903"/>
      </p:ext>
    </p:extLst>
  </p:cSld>
  <p:clrMapOvr>
    <a:masterClrMapping/>
  </p:clrMapOvr>
  <p:transition spd="med">
    <p:fade/>
    <p:sndAc>
      <p:stSnd>
        <p:snd r:embed="rId3" name="applause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1"/>
          <p:cNvSpPr txBox="1">
            <a:spLocks noGrp="1"/>
          </p:cNvSpPr>
          <p:nvPr>
            <p:ph type="title" idx="4294967295"/>
          </p:nvPr>
        </p:nvSpPr>
        <p:spPr>
          <a:xfrm>
            <a:off x="2714625" y="500063"/>
            <a:ext cx="6429375" cy="61118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200" dirty="0">
                <a:solidFill>
                  <a:srgbClr val="FF2E56"/>
                </a:solidFill>
              </a:rPr>
              <a:t>A. SUMBER HUKUM</a:t>
            </a:r>
            <a:r>
              <a:rPr lang="en-US" sz="3200" dirty="0">
                <a:solidFill>
                  <a:srgbClr val="FF2E56"/>
                </a:solidFill>
              </a:rPr>
              <a:t> MATERIIL</a:t>
            </a:r>
            <a:endParaRPr sz="3200" dirty="0"/>
          </a:p>
        </p:txBody>
      </p:sp>
      <p:sp>
        <p:nvSpPr>
          <p:cNvPr id="533" name="Google Shape;533;p31"/>
          <p:cNvSpPr/>
          <p:nvPr/>
        </p:nvSpPr>
        <p:spPr>
          <a:xfrm rot="3696460" flipH="1">
            <a:off x="5035251" y="4837051"/>
            <a:ext cx="436644" cy="101675"/>
          </a:xfrm>
          <a:custGeom>
            <a:avLst/>
            <a:gdLst/>
            <a:ahLst/>
            <a:cxnLst/>
            <a:rect l="l" t="t" r="r" b="b"/>
            <a:pathLst>
              <a:path w="17466" h="4067" extrusionOk="0">
                <a:moveTo>
                  <a:pt x="7864" y="0"/>
                </a:moveTo>
                <a:cubicBezTo>
                  <a:pt x="5113" y="0"/>
                  <a:pt x="2404" y="871"/>
                  <a:pt x="138" y="2505"/>
                </a:cubicBezTo>
                <a:cubicBezTo>
                  <a:pt x="1" y="2588"/>
                  <a:pt x="90" y="2806"/>
                  <a:pt x="218" y="2806"/>
                </a:cubicBezTo>
                <a:cubicBezTo>
                  <a:pt x="246" y="2806"/>
                  <a:pt x="275" y="2796"/>
                  <a:pt x="305" y="2772"/>
                </a:cubicBezTo>
                <a:cubicBezTo>
                  <a:pt x="2543" y="1270"/>
                  <a:pt x="5171" y="496"/>
                  <a:pt x="7868" y="496"/>
                </a:cubicBezTo>
                <a:cubicBezTo>
                  <a:pt x="8226" y="496"/>
                  <a:pt x="8585" y="510"/>
                  <a:pt x="8944" y="537"/>
                </a:cubicBezTo>
                <a:cubicBezTo>
                  <a:pt x="10479" y="671"/>
                  <a:pt x="12013" y="1038"/>
                  <a:pt x="13448" y="1671"/>
                </a:cubicBezTo>
                <a:cubicBezTo>
                  <a:pt x="14849" y="2305"/>
                  <a:pt x="15849" y="3273"/>
                  <a:pt x="17117" y="4040"/>
                </a:cubicBezTo>
                <a:cubicBezTo>
                  <a:pt x="17148" y="4058"/>
                  <a:pt x="17180" y="4067"/>
                  <a:pt x="17211" y="4067"/>
                </a:cubicBezTo>
                <a:cubicBezTo>
                  <a:pt x="17348" y="4067"/>
                  <a:pt x="17465" y="3909"/>
                  <a:pt x="17384" y="3773"/>
                </a:cubicBezTo>
                <a:cubicBezTo>
                  <a:pt x="16550" y="2639"/>
                  <a:pt x="15015" y="1805"/>
                  <a:pt x="13714" y="1238"/>
                </a:cubicBezTo>
                <a:cubicBezTo>
                  <a:pt x="12313" y="604"/>
                  <a:pt x="10779" y="204"/>
                  <a:pt x="9211" y="70"/>
                </a:cubicBezTo>
                <a:cubicBezTo>
                  <a:pt x="8762" y="23"/>
                  <a:pt x="8312" y="0"/>
                  <a:pt x="7864" y="0"/>
                </a:cubicBezTo>
                <a:close/>
              </a:path>
            </a:pathLst>
          </a:custGeom>
          <a:solidFill>
            <a:srgbClr val="372D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4" name="Google Shape;534;p31"/>
          <p:cNvGrpSpPr/>
          <p:nvPr/>
        </p:nvGrpSpPr>
        <p:grpSpPr>
          <a:xfrm flipH="1">
            <a:off x="3690229" y="1315637"/>
            <a:ext cx="723954" cy="2068276"/>
            <a:chOff x="3863611" y="1231212"/>
            <a:chExt cx="723953" cy="2068276"/>
          </a:xfrm>
        </p:grpSpPr>
        <p:sp>
          <p:nvSpPr>
            <p:cNvPr id="535" name="Google Shape;535;p31"/>
            <p:cNvSpPr/>
            <p:nvPr/>
          </p:nvSpPr>
          <p:spPr>
            <a:xfrm rot="-5400000">
              <a:off x="3898370" y="1466162"/>
              <a:ext cx="544050" cy="74150"/>
            </a:xfrm>
            <a:custGeom>
              <a:avLst/>
              <a:gdLst/>
              <a:ahLst/>
              <a:cxnLst/>
              <a:rect l="l" t="t" r="r" b="b"/>
              <a:pathLst>
                <a:path w="21762" h="2966" extrusionOk="0">
                  <a:moveTo>
                    <a:pt x="12528" y="0"/>
                  </a:moveTo>
                  <a:cubicBezTo>
                    <a:pt x="11948" y="0"/>
                    <a:pt x="11368" y="15"/>
                    <a:pt x="10787" y="45"/>
                  </a:cubicBezTo>
                  <a:cubicBezTo>
                    <a:pt x="7118" y="279"/>
                    <a:pt x="3515" y="1146"/>
                    <a:pt x="146" y="2647"/>
                  </a:cubicBezTo>
                  <a:cubicBezTo>
                    <a:pt x="1" y="2705"/>
                    <a:pt x="83" y="2966"/>
                    <a:pt x="239" y="2966"/>
                  </a:cubicBezTo>
                  <a:cubicBezTo>
                    <a:pt x="263" y="2966"/>
                    <a:pt x="287" y="2960"/>
                    <a:pt x="313" y="2947"/>
                  </a:cubicBezTo>
                  <a:cubicBezTo>
                    <a:pt x="3682" y="1546"/>
                    <a:pt x="7285" y="746"/>
                    <a:pt x="10954" y="512"/>
                  </a:cubicBezTo>
                  <a:cubicBezTo>
                    <a:pt x="11501" y="481"/>
                    <a:pt x="12049" y="466"/>
                    <a:pt x="12595" y="466"/>
                  </a:cubicBezTo>
                  <a:cubicBezTo>
                    <a:pt x="13813" y="466"/>
                    <a:pt x="15027" y="541"/>
                    <a:pt x="16224" y="679"/>
                  </a:cubicBezTo>
                  <a:cubicBezTo>
                    <a:pt x="18026" y="879"/>
                    <a:pt x="19760" y="1480"/>
                    <a:pt x="21561" y="1646"/>
                  </a:cubicBezTo>
                  <a:cubicBezTo>
                    <a:pt x="21695" y="1646"/>
                    <a:pt x="21762" y="1446"/>
                    <a:pt x="21628" y="1380"/>
                  </a:cubicBezTo>
                  <a:cubicBezTo>
                    <a:pt x="20127" y="646"/>
                    <a:pt x="18226" y="446"/>
                    <a:pt x="16591" y="245"/>
                  </a:cubicBezTo>
                  <a:cubicBezTo>
                    <a:pt x="15237" y="82"/>
                    <a:pt x="13883" y="0"/>
                    <a:pt x="12528" y="0"/>
                  </a:cubicBezTo>
                  <a:close/>
                </a:path>
              </a:pathLst>
            </a:custGeom>
            <a:solidFill>
              <a:srgbClr val="372D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1"/>
            <p:cNvSpPr/>
            <p:nvPr/>
          </p:nvSpPr>
          <p:spPr>
            <a:xfrm rot="8284880">
              <a:off x="4020814" y="2615487"/>
              <a:ext cx="409547" cy="627487"/>
            </a:xfrm>
            <a:custGeom>
              <a:avLst/>
              <a:gdLst/>
              <a:ahLst/>
              <a:cxnLst/>
              <a:rect l="l" t="t" r="r" b="b"/>
              <a:pathLst>
                <a:path w="14024" h="16868" extrusionOk="0">
                  <a:moveTo>
                    <a:pt x="13856" y="1"/>
                  </a:moveTo>
                  <a:cubicBezTo>
                    <a:pt x="13848" y="1"/>
                    <a:pt x="13839" y="2"/>
                    <a:pt x="13830" y="4"/>
                  </a:cubicBezTo>
                  <a:cubicBezTo>
                    <a:pt x="10428" y="1205"/>
                    <a:pt x="7359" y="4074"/>
                    <a:pt x="5091" y="6809"/>
                  </a:cubicBezTo>
                  <a:cubicBezTo>
                    <a:pt x="2722" y="9678"/>
                    <a:pt x="988" y="13047"/>
                    <a:pt x="21" y="16649"/>
                  </a:cubicBezTo>
                  <a:cubicBezTo>
                    <a:pt x="1" y="16788"/>
                    <a:pt x="110" y="16868"/>
                    <a:pt x="210" y="16868"/>
                  </a:cubicBezTo>
                  <a:cubicBezTo>
                    <a:pt x="278" y="16868"/>
                    <a:pt x="341" y="16831"/>
                    <a:pt x="354" y="16749"/>
                  </a:cubicBezTo>
                  <a:cubicBezTo>
                    <a:pt x="1422" y="13180"/>
                    <a:pt x="3189" y="9878"/>
                    <a:pt x="5558" y="7042"/>
                  </a:cubicBezTo>
                  <a:cubicBezTo>
                    <a:pt x="6692" y="5708"/>
                    <a:pt x="7926" y="4474"/>
                    <a:pt x="9260" y="3406"/>
                  </a:cubicBezTo>
                  <a:cubicBezTo>
                    <a:pt x="10762" y="2206"/>
                    <a:pt x="12363" y="1305"/>
                    <a:pt x="13930" y="271"/>
                  </a:cubicBezTo>
                  <a:cubicBezTo>
                    <a:pt x="14024" y="209"/>
                    <a:pt x="13972" y="1"/>
                    <a:pt x="138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7" name="Google Shape;537;p31"/>
          <p:cNvSpPr/>
          <p:nvPr/>
        </p:nvSpPr>
        <p:spPr>
          <a:xfrm flipH="1">
            <a:off x="2016438" y="1579899"/>
            <a:ext cx="5020" cy="38491"/>
          </a:xfrm>
          <a:custGeom>
            <a:avLst/>
            <a:gdLst/>
            <a:ahLst/>
            <a:cxnLst/>
            <a:rect l="l" t="t" r="r" b="b"/>
            <a:pathLst>
              <a:path w="235" h="1802" extrusionOk="0">
                <a:moveTo>
                  <a:pt x="1" y="0"/>
                </a:moveTo>
                <a:lnTo>
                  <a:pt x="1" y="1802"/>
                </a:lnTo>
                <a:lnTo>
                  <a:pt x="234" y="1802"/>
                </a:lnTo>
                <a:lnTo>
                  <a:pt x="234" y="0"/>
                </a:lnTo>
                <a:close/>
              </a:path>
            </a:pathLst>
          </a:custGeom>
          <a:solidFill>
            <a:srgbClr val="C7C7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31"/>
          <p:cNvSpPr/>
          <p:nvPr/>
        </p:nvSpPr>
        <p:spPr>
          <a:xfrm flipH="1">
            <a:off x="1898170" y="1610528"/>
            <a:ext cx="23540" cy="35650"/>
          </a:xfrm>
          <a:custGeom>
            <a:avLst/>
            <a:gdLst/>
            <a:ahLst/>
            <a:cxnLst/>
            <a:rect l="l" t="t" r="r" b="b"/>
            <a:pathLst>
              <a:path w="1102" h="1669" extrusionOk="0">
                <a:moveTo>
                  <a:pt x="901" y="1"/>
                </a:moveTo>
                <a:lnTo>
                  <a:pt x="1" y="1568"/>
                </a:lnTo>
                <a:lnTo>
                  <a:pt x="201" y="1669"/>
                </a:lnTo>
                <a:lnTo>
                  <a:pt x="1101" y="101"/>
                </a:lnTo>
                <a:lnTo>
                  <a:pt x="901" y="1"/>
                </a:lnTo>
                <a:close/>
              </a:path>
            </a:pathLst>
          </a:custGeom>
          <a:solidFill>
            <a:srgbClr val="C7C7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1263">
            <a:off x="2873903" y="1328184"/>
            <a:ext cx="1269588" cy="1243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9796" y="727655"/>
            <a:ext cx="4572000" cy="457200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3929406"/>
            <a:ext cx="990601" cy="1141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571870" y="428610"/>
            <a:ext cx="6630508" cy="10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643307" y="1071552"/>
            <a:ext cx="6620372" cy="10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195280" y="1039007"/>
            <a:ext cx="4913223" cy="4031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Aturan</a:t>
            </a:r>
            <a:r>
              <a:rPr lang="en-ID" sz="32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hukum</a:t>
            </a:r>
            <a:r>
              <a:rPr lang="en-ID" sz="32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yang </a:t>
            </a:r>
            <a:r>
              <a:rPr lang="en-ID" sz="32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mengatur</a:t>
            </a:r>
            <a:r>
              <a:rPr lang="en-ID" sz="32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tentang</a:t>
            </a:r>
            <a:r>
              <a:rPr lang="en-ID" sz="32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perbuatan</a:t>
            </a:r>
            <a:r>
              <a:rPr lang="en-ID" sz="32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mana yang </a:t>
            </a:r>
            <a:r>
              <a:rPr lang="en-ID" sz="32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dapat</a:t>
            </a:r>
            <a:r>
              <a:rPr lang="en-ID" sz="32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dihukum</a:t>
            </a:r>
            <a:r>
              <a:rPr lang="en-ID" sz="32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serta</a:t>
            </a:r>
            <a:r>
              <a:rPr lang="en-ID" sz="32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pertimbangan</a:t>
            </a:r>
            <a:r>
              <a:rPr lang="en-ID" sz="32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tentang</a:t>
            </a:r>
            <a:r>
              <a:rPr lang="en-ID" sz="32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berat</a:t>
            </a:r>
            <a:r>
              <a:rPr lang="en-ID" sz="32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ringannya</a:t>
            </a:r>
            <a:r>
              <a:rPr lang="en-ID" sz="32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perbuatan</a:t>
            </a:r>
            <a:r>
              <a:rPr lang="en-ID" sz="32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melawan</a:t>
            </a:r>
            <a:r>
              <a:rPr lang="en-ID" sz="32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hukum</a:t>
            </a:r>
            <a:r>
              <a:rPr lang="en-ID" sz="32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.</a:t>
            </a:r>
            <a:endParaRPr lang="id-ID" sz="3200" b="1" dirty="0">
              <a:solidFill>
                <a:schemeClr val="bg1"/>
              </a:solidFill>
              <a:latin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543827"/>
      </p:ext>
    </p:extLst>
  </p:cSld>
  <p:clrMapOvr>
    <a:masterClrMapping/>
  </p:clrMapOvr>
  <p:transition spd="slow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5998530-8488-4514-AF6B-55643D025F41}"/>
              </a:ext>
            </a:extLst>
          </p:cNvPr>
          <p:cNvSpPr/>
          <p:nvPr/>
        </p:nvSpPr>
        <p:spPr>
          <a:xfrm>
            <a:off x="861538" y="195486"/>
            <a:ext cx="1152128" cy="108012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HUKUM MATERIIL MELIPUTI</a:t>
            </a:r>
            <a:endParaRPr lang="id-ID" sz="105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506B613-35D9-476A-92C8-ACE210208C1E}"/>
              </a:ext>
            </a:extLst>
          </p:cNvPr>
          <p:cNvSpPr/>
          <p:nvPr/>
        </p:nvSpPr>
        <p:spPr>
          <a:xfrm>
            <a:off x="179512" y="1827060"/>
            <a:ext cx="1152128" cy="10801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HUKUM PRIVAT</a:t>
            </a:r>
            <a:endParaRPr lang="id-ID" sz="12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329E824-05CA-4FCD-BB7D-7837D5459481}"/>
              </a:ext>
            </a:extLst>
          </p:cNvPr>
          <p:cNvSpPr/>
          <p:nvPr/>
        </p:nvSpPr>
        <p:spPr>
          <a:xfrm>
            <a:off x="1332645" y="1851670"/>
            <a:ext cx="1152128" cy="10801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HUKUM PUBLIK</a:t>
            </a:r>
            <a:endParaRPr lang="id-ID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471CE4-D946-4250-817E-C1D185892FAF}"/>
              </a:ext>
            </a:extLst>
          </p:cNvPr>
          <p:cNvSpPr txBox="1"/>
          <p:nvPr/>
        </p:nvSpPr>
        <p:spPr>
          <a:xfrm>
            <a:off x="3138667" y="331323"/>
            <a:ext cx="2866665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ID" sz="1400" dirty="0" err="1">
                <a:latin typeface="Consolas" panose="020B0609020204030204" pitchFamily="49" charset="0"/>
                <a:cs typeface="Times New Roman" panose="02020603050405020304" pitchFamily="18" charset="0"/>
              </a:rPr>
              <a:t>Sumber</a:t>
            </a:r>
            <a:r>
              <a:rPr lang="en-ID" sz="1400" dirty="0"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latin typeface="Consolas" panose="020B0609020204030204" pitchFamily="49" charset="0"/>
                <a:cs typeface="Times New Roman" panose="02020603050405020304" pitchFamily="18" charset="0"/>
              </a:rPr>
              <a:t>hukum</a:t>
            </a:r>
            <a:r>
              <a:rPr lang="en-ID" sz="1400" dirty="0"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latin typeface="Consolas" panose="020B0609020204030204" pitchFamily="49" charset="0"/>
                <a:cs typeface="Times New Roman" panose="02020603050405020304" pitchFamily="18" charset="0"/>
              </a:rPr>
              <a:t>materiil</a:t>
            </a:r>
            <a:r>
              <a:rPr lang="en-ID" sz="1400" dirty="0"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latin typeface="Consolas" panose="020B0609020204030204" pitchFamily="49" charset="0"/>
                <a:cs typeface="Times New Roman" panose="02020603050405020304" pitchFamily="18" charset="0"/>
              </a:rPr>
              <a:t>yakni</a:t>
            </a:r>
            <a:r>
              <a:rPr lang="en-ID" sz="1400" dirty="0"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latin typeface="Consolas" panose="020B0609020204030204" pitchFamily="49" charset="0"/>
                <a:cs typeface="Times New Roman" panose="02020603050405020304" pitchFamily="18" charset="0"/>
              </a:rPr>
              <a:t>merupakan</a:t>
            </a:r>
            <a:r>
              <a:rPr lang="en-ID" sz="1400" dirty="0"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latin typeface="Consolas" panose="020B0609020204030204" pitchFamily="49" charset="0"/>
                <a:cs typeface="Times New Roman" panose="02020603050405020304" pitchFamily="18" charset="0"/>
              </a:rPr>
              <a:t>sumber</a:t>
            </a:r>
            <a:r>
              <a:rPr lang="en-ID" sz="1400" dirty="0"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latin typeface="Consolas" panose="020B0609020204030204" pitchFamily="49" charset="0"/>
                <a:cs typeface="Times New Roman" panose="02020603050405020304" pitchFamily="18" charset="0"/>
              </a:rPr>
              <a:t>hukum</a:t>
            </a:r>
            <a:r>
              <a:rPr lang="en-ID" sz="1400" dirty="0">
                <a:latin typeface="Consolas" panose="020B0609020204030204" pitchFamily="49" charset="0"/>
                <a:cs typeface="Times New Roman" panose="02020603050405020304" pitchFamily="18" charset="0"/>
              </a:rPr>
              <a:t> yang </a:t>
            </a:r>
            <a:r>
              <a:rPr lang="en-ID" sz="1400" dirty="0" err="1">
                <a:latin typeface="Consolas" panose="020B0609020204030204" pitchFamily="49" charset="0"/>
                <a:cs typeface="Times New Roman" panose="02020603050405020304" pitchFamily="18" charset="0"/>
              </a:rPr>
              <a:t>pandang</a:t>
            </a:r>
            <a:r>
              <a:rPr lang="en-ID" sz="1400" dirty="0"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latin typeface="Consolas" panose="020B0609020204030204" pitchFamily="49" charset="0"/>
                <a:cs typeface="Times New Roman" panose="02020603050405020304" pitchFamily="18" charset="0"/>
              </a:rPr>
              <a:t>dari</a:t>
            </a:r>
            <a:r>
              <a:rPr lang="en-ID" sz="1400" dirty="0"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latin typeface="Consolas" panose="020B0609020204030204" pitchFamily="49" charset="0"/>
                <a:cs typeface="Times New Roman" panose="02020603050405020304" pitchFamily="18" charset="0"/>
              </a:rPr>
              <a:t>segi</a:t>
            </a:r>
            <a:r>
              <a:rPr lang="en-ID" sz="1400" dirty="0"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latin typeface="Consolas" panose="020B0609020204030204" pitchFamily="49" charset="0"/>
                <a:cs typeface="Times New Roman" panose="02020603050405020304" pitchFamily="18" charset="0"/>
              </a:rPr>
              <a:t>isinya</a:t>
            </a:r>
            <a:r>
              <a:rPr lang="en-ID" sz="1400" dirty="0">
                <a:latin typeface="Consolas" panose="020B0609020204030204" pitchFamily="49" charset="0"/>
                <a:cs typeface="Times New Roman" panose="02020603050405020304" pitchFamily="18" charset="0"/>
              </a:rPr>
              <a:t>, </a:t>
            </a:r>
            <a:r>
              <a:rPr lang="en-ID" sz="1400" dirty="0" err="1">
                <a:latin typeface="Consolas" panose="020B0609020204030204" pitchFamily="49" charset="0"/>
                <a:cs typeface="Times New Roman" panose="02020603050405020304" pitchFamily="18" charset="0"/>
              </a:rPr>
              <a:t>misalnya</a:t>
            </a:r>
            <a:r>
              <a:rPr lang="en-ID" sz="1400" dirty="0"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ID" sz="1400" dirty="0" err="1">
                <a:latin typeface="Consolas" panose="020B0609020204030204" pitchFamily="49" charset="0"/>
                <a:cs typeface="Times New Roman" panose="02020603050405020304" pitchFamily="18" charset="0"/>
              </a:rPr>
              <a:t>seperti</a:t>
            </a:r>
            <a:r>
              <a:rPr lang="en-ID" sz="1400" dirty="0"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endParaRPr lang="id-ID" dirty="0"/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10809774-560F-4F3A-97D2-F70043E578B7}"/>
              </a:ext>
            </a:extLst>
          </p:cNvPr>
          <p:cNvCxnSpPr>
            <a:cxnSpLocks/>
            <a:endCxn id="6" idx="0"/>
          </p:cNvCxnSpPr>
          <p:nvPr/>
        </p:nvCxnSpPr>
        <p:spPr>
          <a:xfrm rot="16200000" flipH="1">
            <a:off x="1422023" y="1364984"/>
            <a:ext cx="541814" cy="431558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B7465950-F57D-4894-BE53-22EF78F430CF}"/>
              </a:ext>
            </a:extLst>
          </p:cNvPr>
          <p:cNvCxnSpPr>
            <a:cxnSpLocks/>
            <a:endCxn id="4" idx="0"/>
          </p:cNvCxnSpPr>
          <p:nvPr/>
        </p:nvCxnSpPr>
        <p:spPr>
          <a:xfrm rot="5400000">
            <a:off x="741391" y="1289792"/>
            <a:ext cx="551454" cy="523083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35" name="Diagram 34">
            <a:extLst>
              <a:ext uri="{FF2B5EF4-FFF2-40B4-BE49-F238E27FC236}">
                <a16:creationId xmlns:a16="http://schemas.microsoft.com/office/drawing/2014/main" id="{02140B79-B658-4A93-A4F9-DC28AFF6A1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7690910"/>
              </p:ext>
            </p:extLst>
          </p:nvPr>
        </p:nvGraphicFramePr>
        <p:xfrm>
          <a:off x="2915816" y="1309854"/>
          <a:ext cx="4704183" cy="3293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7684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1"/>
          <p:cNvSpPr txBox="1">
            <a:spLocks noGrp="1"/>
          </p:cNvSpPr>
          <p:nvPr>
            <p:ph type="title" idx="4294967295"/>
          </p:nvPr>
        </p:nvSpPr>
        <p:spPr>
          <a:xfrm>
            <a:off x="2714625" y="500063"/>
            <a:ext cx="6429375" cy="61118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2E56"/>
                </a:solidFill>
              </a:rPr>
              <a:t>B</a:t>
            </a:r>
            <a:r>
              <a:rPr lang="id-ID" sz="3200" dirty="0">
                <a:solidFill>
                  <a:srgbClr val="FF2E56"/>
                </a:solidFill>
              </a:rPr>
              <a:t>. SUMBER HUKUM</a:t>
            </a:r>
            <a:r>
              <a:rPr lang="en-US" sz="3200" dirty="0">
                <a:solidFill>
                  <a:srgbClr val="FF2E56"/>
                </a:solidFill>
              </a:rPr>
              <a:t> FORMIL</a:t>
            </a:r>
            <a:endParaRPr sz="3200" dirty="0"/>
          </a:p>
        </p:txBody>
      </p:sp>
      <p:sp>
        <p:nvSpPr>
          <p:cNvPr id="533" name="Google Shape;533;p31"/>
          <p:cNvSpPr/>
          <p:nvPr/>
        </p:nvSpPr>
        <p:spPr>
          <a:xfrm rot="3696460" flipH="1">
            <a:off x="5035251" y="4837051"/>
            <a:ext cx="436644" cy="101675"/>
          </a:xfrm>
          <a:custGeom>
            <a:avLst/>
            <a:gdLst/>
            <a:ahLst/>
            <a:cxnLst/>
            <a:rect l="l" t="t" r="r" b="b"/>
            <a:pathLst>
              <a:path w="17466" h="4067" extrusionOk="0">
                <a:moveTo>
                  <a:pt x="7864" y="0"/>
                </a:moveTo>
                <a:cubicBezTo>
                  <a:pt x="5113" y="0"/>
                  <a:pt x="2404" y="871"/>
                  <a:pt x="138" y="2505"/>
                </a:cubicBezTo>
                <a:cubicBezTo>
                  <a:pt x="1" y="2588"/>
                  <a:pt x="90" y="2806"/>
                  <a:pt x="218" y="2806"/>
                </a:cubicBezTo>
                <a:cubicBezTo>
                  <a:pt x="246" y="2806"/>
                  <a:pt x="275" y="2796"/>
                  <a:pt x="305" y="2772"/>
                </a:cubicBezTo>
                <a:cubicBezTo>
                  <a:pt x="2543" y="1270"/>
                  <a:pt x="5171" y="496"/>
                  <a:pt x="7868" y="496"/>
                </a:cubicBezTo>
                <a:cubicBezTo>
                  <a:pt x="8226" y="496"/>
                  <a:pt x="8585" y="510"/>
                  <a:pt x="8944" y="537"/>
                </a:cubicBezTo>
                <a:cubicBezTo>
                  <a:pt x="10479" y="671"/>
                  <a:pt x="12013" y="1038"/>
                  <a:pt x="13448" y="1671"/>
                </a:cubicBezTo>
                <a:cubicBezTo>
                  <a:pt x="14849" y="2305"/>
                  <a:pt x="15849" y="3273"/>
                  <a:pt x="17117" y="4040"/>
                </a:cubicBezTo>
                <a:cubicBezTo>
                  <a:pt x="17148" y="4058"/>
                  <a:pt x="17180" y="4067"/>
                  <a:pt x="17211" y="4067"/>
                </a:cubicBezTo>
                <a:cubicBezTo>
                  <a:pt x="17348" y="4067"/>
                  <a:pt x="17465" y="3909"/>
                  <a:pt x="17384" y="3773"/>
                </a:cubicBezTo>
                <a:cubicBezTo>
                  <a:pt x="16550" y="2639"/>
                  <a:pt x="15015" y="1805"/>
                  <a:pt x="13714" y="1238"/>
                </a:cubicBezTo>
                <a:cubicBezTo>
                  <a:pt x="12313" y="604"/>
                  <a:pt x="10779" y="204"/>
                  <a:pt x="9211" y="70"/>
                </a:cubicBezTo>
                <a:cubicBezTo>
                  <a:pt x="8762" y="23"/>
                  <a:pt x="8312" y="0"/>
                  <a:pt x="7864" y="0"/>
                </a:cubicBezTo>
                <a:close/>
              </a:path>
            </a:pathLst>
          </a:custGeom>
          <a:solidFill>
            <a:srgbClr val="372D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4" name="Google Shape;534;p31"/>
          <p:cNvGrpSpPr/>
          <p:nvPr/>
        </p:nvGrpSpPr>
        <p:grpSpPr>
          <a:xfrm flipH="1">
            <a:off x="3690229" y="1315637"/>
            <a:ext cx="723954" cy="2068276"/>
            <a:chOff x="3863611" y="1231212"/>
            <a:chExt cx="723953" cy="2068276"/>
          </a:xfrm>
        </p:grpSpPr>
        <p:sp>
          <p:nvSpPr>
            <p:cNvPr id="535" name="Google Shape;535;p31"/>
            <p:cNvSpPr/>
            <p:nvPr/>
          </p:nvSpPr>
          <p:spPr>
            <a:xfrm rot="-5400000">
              <a:off x="3898370" y="1466162"/>
              <a:ext cx="544050" cy="74150"/>
            </a:xfrm>
            <a:custGeom>
              <a:avLst/>
              <a:gdLst/>
              <a:ahLst/>
              <a:cxnLst/>
              <a:rect l="l" t="t" r="r" b="b"/>
              <a:pathLst>
                <a:path w="21762" h="2966" extrusionOk="0">
                  <a:moveTo>
                    <a:pt x="12528" y="0"/>
                  </a:moveTo>
                  <a:cubicBezTo>
                    <a:pt x="11948" y="0"/>
                    <a:pt x="11368" y="15"/>
                    <a:pt x="10787" y="45"/>
                  </a:cubicBezTo>
                  <a:cubicBezTo>
                    <a:pt x="7118" y="279"/>
                    <a:pt x="3515" y="1146"/>
                    <a:pt x="146" y="2647"/>
                  </a:cubicBezTo>
                  <a:cubicBezTo>
                    <a:pt x="1" y="2705"/>
                    <a:pt x="83" y="2966"/>
                    <a:pt x="239" y="2966"/>
                  </a:cubicBezTo>
                  <a:cubicBezTo>
                    <a:pt x="263" y="2966"/>
                    <a:pt x="287" y="2960"/>
                    <a:pt x="313" y="2947"/>
                  </a:cubicBezTo>
                  <a:cubicBezTo>
                    <a:pt x="3682" y="1546"/>
                    <a:pt x="7285" y="746"/>
                    <a:pt x="10954" y="512"/>
                  </a:cubicBezTo>
                  <a:cubicBezTo>
                    <a:pt x="11501" y="481"/>
                    <a:pt x="12049" y="466"/>
                    <a:pt x="12595" y="466"/>
                  </a:cubicBezTo>
                  <a:cubicBezTo>
                    <a:pt x="13813" y="466"/>
                    <a:pt x="15027" y="541"/>
                    <a:pt x="16224" y="679"/>
                  </a:cubicBezTo>
                  <a:cubicBezTo>
                    <a:pt x="18026" y="879"/>
                    <a:pt x="19760" y="1480"/>
                    <a:pt x="21561" y="1646"/>
                  </a:cubicBezTo>
                  <a:cubicBezTo>
                    <a:pt x="21695" y="1646"/>
                    <a:pt x="21762" y="1446"/>
                    <a:pt x="21628" y="1380"/>
                  </a:cubicBezTo>
                  <a:cubicBezTo>
                    <a:pt x="20127" y="646"/>
                    <a:pt x="18226" y="446"/>
                    <a:pt x="16591" y="245"/>
                  </a:cubicBezTo>
                  <a:cubicBezTo>
                    <a:pt x="15237" y="82"/>
                    <a:pt x="13883" y="0"/>
                    <a:pt x="12528" y="0"/>
                  </a:cubicBezTo>
                  <a:close/>
                </a:path>
              </a:pathLst>
            </a:custGeom>
            <a:solidFill>
              <a:srgbClr val="372D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1"/>
            <p:cNvSpPr/>
            <p:nvPr/>
          </p:nvSpPr>
          <p:spPr>
            <a:xfrm rot="8284880">
              <a:off x="4020814" y="2615487"/>
              <a:ext cx="409547" cy="627487"/>
            </a:xfrm>
            <a:custGeom>
              <a:avLst/>
              <a:gdLst/>
              <a:ahLst/>
              <a:cxnLst/>
              <a:rect l="l" t="t" r="r" b="b"/>
              <a:pathLst>
                <a:path w="14024" h="16868" extrusionOk="0">
                  <a:moveTo>
                    <a:pt x="13856" y="1"/>
                  </a:moveTo>
                  <a:cubicBezTo>
                    <a:pt x="13848" y="1"/>
                    <a:pt x="13839" y="2"/>
                    <a:pt x="13830" y="4"/>
                  </a:cubicBezTo>
                  <a:cubicBezTo>
                    <a:pt x="10428" y="1205"/>
                    <a:pt x="7359" y="4074"/>
                    <a:pt x="5091" y="6809"/>
                  </a:cubicBezTo>
                  <a:cubicBezTo>
                    <a:pt x="2722" y="9678"/>
                    <a:pt x="988" y="13047"/>
                    <a:pt x="21" y="16649"/>
                  </a:cubicBezTo>
                  <a:cubicBezTo>
                    <a:pt x="1" y="16788"/>
                    <a:pt x="110" y="16868"/>
                    <a:pt x="210" y="16868"/>
                  </a:cubicBezTo>
                  <a:cubicBezTo>
                    <a:pt x="278" y="16868"/>
                    <a:pt x="341" y="16831"/>
                    <a:pt x="354" y="16749"/>
                  </a:cubicBezTo>
                  <a:cubicBezTo>
                    <a:pt x="1422" y="13180"/>
                    <a:pt x="3189" y="9878"/>
                    <a:pt x="5558" y="7042"/>
                  </a:cubicBezTo>
                  <a:cubicBezTo>
                    <a:pt x="6692" y="5708"/>
                    <a:pt x="7926" y="4474"/>
                    <a:pt x="9260" y="3406"/>
                  </a:cubicBezTo>
                  <a:cubicBezTo>
                    <a:pt x="10762" y="2206"/>
                    <a:pt x="12363" y="1305"/>
                    <a:pt x="13930" y="271"/>
                  </a:cubicBezTo>
                  <a:cubicBezTo>
                    <a:pt x="14024" y="209"/>
                    <a:pt x="13972" y="1"/>
                    <a:pt x="138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7" name="Google Shape;537;p31"/>
          <p:cNvSpPr/>
          <p:nvPr/>
        </p:nvSpPr>
        <p:spPr>
          <a:xfrm flipH="1">
            <a:off x="2016438" y="1579899"/>
            <a:ext cx="5020" cy="38491"/>
          </a:xfrm>
          <a:custGeom>
            <a:avLst/>
            <a:gdLst/>
            <a:ahLst/>
            <a:cxnLst/>
            <a:rect l="l" t="t" r="r" b="b"/>
            <a:pathLst>
              <a:path w="235" h="1802" extrusionOk="0">
                <a:moveTo>
                  <a:pt x="1" y="0"/>
                </a:moveTo>
                <a:lnTo>
                  <a:pt x="1" y="1802"/>
                </a:lnTo>
                <a:lnTo>
                  <a:pt x="234" y="1802"/>
                </a:lnTo>
                <a:lnTo>
                  <a:pt x="234" y="0"/>
                </a:lnTo>
                <a:close/>
              </a:path>
            </a:pathLst>
          </a:custGeom>
          <a:solidFill>
            <a:srgbClr val="C7C7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31"/>
          <p:cNvSpPr/>
          <p:nvPr/>
        </p:nvSpPr>
        <p:spPr>
          <a:xfrm flipH="1">
            <a:off x="1898170" y="1610528"/>
            <a:ext cx="23540" cy="35650"/>
          </a:xfrm>
          <a:custGeom>
            <a:avLst/>
            <a:gdLst/>
            <a:ahLst/>
            <a:cxnLst/>
            <a:rect l="l" t="t" r="r" b="b"/>
            <a:pathLst>
              <a:path w="1102" h="1669" extrusionOk="0">
                <a:moveTo>
                  <a:pt x="901" y="1"/>
                </a:moveTo>
                <a:lnTo>
                  <a:pt x="1" y="1568"/>
                </a:lnTo>
                <a:lnTo>
                  <a:pt x="201" y="1669"/>
                </a:lnTo>
                <a:lnTo>
                  <a:pt x="1101" y="101"/>
                </a:lnTo>
                <a:lnTo>
                  <a:pt x="901" y="1"/>
                </a:lnTo>
                <a:close/>
              </a:path>
            </a:pathLst>
          </a:custGeom>
          <a:solidFill>
            <a:srgbClr val="C7C7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1263">
            <a:off x="2873903" y="1328184"/>
            <a:ext cx="1269588" cy="1243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9796" y="727655"/>
            <a:ext cx="4572000" cy="4572000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571870" y="428610"/>
            <a:ext cx="6630508" cy="10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643307" y="1071552"/>
            <a:ext cx="6620372" cy="10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879772" y="1177041"/>
            <a:ext cx="54537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06438"/>
            <a:r>
              <a:rPr lang="en-ID" sz="20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Adalah</a:t>
            </a:r>
            <a:r>
              <a:rPr lang="en-ID" sz="20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peraturan</a:t>
            </a:r>
            <a:r>
              <a:rPr lang="en-ID" sz="20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hukum</a:t>
            </a:r>
            <a:r>
              <a:rPr lang="en-ID" sz="20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yang </a:t>
            </a:r>
            <a:r>
              <a:rPr lang="en-ID" sz="20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mengatur</a:t>
            </a:r>
            <a:r>
              <a:rPr lang="en-ID" sz="20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mengenai</a:t>
            </a:r>
            <a:r>
              <a:rPr lang="en-ID" sz="20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bagaimana</a:t>
            </a:r>
            <a:r>
              <a:rPr lang="en-ID" sz="20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cara</a:t>
            </a:r>
            <a:r>
              <a:rPr lang="en-ID" sz="20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melaksanakan</a:t>
            </a:r>
            <a:r>
              <a:rPr lang="en-ID" sz="20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/</a:t>
            </a:r>
            <a:r>
              <a:rPr lang="en-ID" sz="20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menerapkan</a:t>
            </a:r>
            <a:r>
              <a:rPr lang="en-ID" sz="20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Hukum </a:t>
            </a:r>
            <a:r>
              <a:rPr lang="en-ID" sz="20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Materiil</a:t>
            </a:r>
            <a:r>
              <a:rPr lang="en-ID" sz="20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dalam</a:t>
            </a:r>
            <a:r>
              <a:rPr lang="en-ID" sz="20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praktik</a:t>
            </a:r>
            <a:r>
              <a:rPr lang="en-ID" sz="20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pengadilan</a:t>
            </a:r>
            <a:endParaRPr lang="en-ID" sz="2000" dirty="0">
              <a:solidFill>
                <a:schemeClr val="bg1"/>
              </a:solidFill>
              <a:latin typeface="Consolas" panose="020B0609020204030204" pitchFamily="49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66B8B0-4CFE-477B-911B-BB0C08EF90C7}"/>
              </a:ext>
            </a:extLst>
          </p:cNvPr>
          <p:cNvSpPr txBox="1"/>
          <p:nvPr/>
        </p:nvSpPr>
        <p:spPr>
          <a:xfrm>
            <a:off x="3233558" y="2874048"/>
            <a:ext cx="539150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3538" algn="l"/>
            <a:r>
              <a:rPr lang="en-ID" sz="16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Hubungan</a:t>
            </a:r>
            <a:r>
              <a:rPr lang="en-ID" sz="16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antara</a:t>
            </a:r>
            <a:r>
              <a:rPr lang="en-ID" sz="16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Hukum </a:t>
            </a:r>
            <a:r>
              <a:rPr lang="en-ID" sz="16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Materiil</a:t>
            </a:r>
            <a:r>
              <a:rPr lang="en-ID" sz="16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dan </a:t>
            </a:r>
            <a:r>
              <a:rPr lang="en-ID" sz="16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hukum</a:t>
            </a:r>
            <a:r>
              <a:rPr lang="en-ID" sz="16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formil</a:t>
            </a:r>
            <a:r>
              <a:rPr lang="en-ID" sz="16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, </a:t>
            </a:r>
            <a:r>
              <a:rPr lang="en-ID" sz="16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yaitu</a:t>
            </a:r>
            <a:r>
              <a:rPr lang="en-ID" sz="16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Hukum </a:t>
            </a:r>
            <a:r>
              <a:rPr lang="en-ID" sz="16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Materiil</a:t>
            </a:r>
            <a:r>
              <a:rPr lang="en-ID" sz="16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membutuhkan</a:t>
            </a:r>
            <a:r>
              <a:rPr lang="en-ID" sz="16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Hukum </a:t>
            </a:r>
            <a:r>
              <a:rPr lang="en-ID" sz="16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Formil</a:t>
            </a:r>
            <a:r>
              <a:rPr lang="en-ID" sz="16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, </a:t>
            </a:r>
            <a:r>
              <a:rPr lang="en-ID" sz="16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jika</a:t>
            </a:r>
            <a:r>
              <a:rPr lang="en-ID" sz="16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hanya</a:t>
            </a:r>
            <a:r>
              <a:rPr lang="en-ID" sz="16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ada</a:t>
            </a:r>
            <a:r>
              <a:rPr lang="en-ID" sz="16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Hukum </a:t>
            </a:r>
            <a:r>
              <a:rPr lang="en-ID" sz="16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Materiil</a:t>
            </a:r>
            <a:r>
              <a:rPr lang="en-ID" sz="16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tanpa</a:t>
            </a:r>
            <a:r>
              <a:rPr lang="en-ID" sz="16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ada</a:t>
            </a:r>
            <a:r>
              <a:rPr lang="en-ID" sz="16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Hukum </a:t>
            </a:r>
            <a:r>
              <a:rPr lang="en-ID" sz="16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Formil</a:t>
            </a:r>
            <a:r>
              <a:rPr lang="en-ID" sz="16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, </a:t>
            </a:r>
            <a:r>
              <a:rPr lang="en-ID" sz="16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maka</a:t>
            </a:r>
            <a:r>
              <a:rPr lang="en-ID" sz="16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terjadi</a:t>
            </a:r>
            <a:r>
              <a:rPr lang="en-ID" sz="16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pelanggaraan</a:t>
            </a:r>
            <a:r>
              <a:rPr lang="en-ID" sz="16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Hukum </a:t>
            </a:r>
            <a:r>
              <a:rPr lang="en-ID" sz="16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Materiil</a:t>
            </a:r>
            <a:r>
              <a:rPr lang="en-ID" sz="16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akan</a:t>
            </a:r>
            <a:r>
              <a:rPr lang="en-ID" sz="16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terbuka</a:t>
            </a:r>
            <a:r>
              <a:rPr lang="en-ID" sz="16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main hakim </a:t>
            </a:r>
            <a:r>
              <a:rPr lang="en-ID" sz="16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sendiri</a:t>
            </a:r>
            <a:r>
              <a:rPr lang="en-ID" sz="16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oleh </a:t>
            </a:r>
            <a:r>
              <a:rPr lang="en-ID" sz="16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pihak</a:t>
            </a:r>
            <a:r>
              <a:rPr lang="en-ID" sz="16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yang </a:t>
            </a:r>
            <a:r>
              <a:rPr lang="en-ID" sz="16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dirugikan</a:t>
            </a:r>
            <a:endParaRPr lang="en-ID" sz="1600" dirty="0">
              <a:solidFill>
                <a:schemeClr val="bg1"/>
              </a:solidFill>
              <a:latin typeface="Consolas" panose="020B0609020204030204" pitchFamily="49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73668"/>
      </p:ext>
    </p:extLst>
  </p:cSld>
  <p:clrMapOvr>
    <a:masterClrMapping/>
  </p:clrMapOvr>
  <p:transition spd="slow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249BC8-E871-497E-86B9-CF102625DB19}"/>
              </a:ext>
            </a:extLst>
          </p:cNvPr>
          <p:cNvSpPr txBox="1"/>
          <p:nvPr/>
        </p:nvSpPr>
        <p:spPr>
          <a:xfrm>
            <a:off x="107504" y="1279088"/>
            <a:ext cx="8064896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3538"/>
            <a:r>
              <a:rPr lang="en-ID" sz="20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Sumber</a:t>
            </a:r>
            <a:r>
              <a:rPr lang="en-ID" sz="20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hukum</a:t>
            </a:r>
            <a:r>
              <a:rPr lang="en-ID" sz="20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formil</a:t>
            </a:r>
            <a:r>
              <a:rPr lang="en-ID" sz="20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yakni</a:t>
            </a:r>
            <a:r>
              <a:rPr lang="en-ID" sz="20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merupakan</a:t>
            </a:r>
            <a:r>
              <a:rPr lang="en-ID" sz="20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sumber</a:t>
            </a:r>
            <a:r>
              <a:rPr lang="en-ID" sz="20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hukum</a:t>
            </a:r>
            <a:r>
              <a:rPr lang="en-ID" sz="20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yang </a:t>
            </a:r>
            <a:r>
              <a:rPr lang="en-ID" sz="20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menentukan</a:t>
            </a:r>
            <a:r>
              <a:rPr lang="en-ID" sz="20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bentuk</a:t>
            </a:r>
            <a:r>
              <a:rPr lang="en-ID" sz="20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dan </a:t>
            </a:r>
            <a:r>
              <a:rPr lang="en-ID" sz="20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sebab</a:t>
            </a:r>
            <a:r>
              <a:rPr lang="en-ID" sz="20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terjadinya</a:t>
            </a:r>
            <a:r>
              <a:rPr lang="en-ID" sz="20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sebuah</a:t>
            </a:r>
            <a:r>
              <a:rPr lang="en-ID" sz="20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peraturan</a:t>
            </a:r>
            <a:r>
              <a:rPr lang="en-ID" sz="20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atau</a:t>
            </a:r>
            <a:r>
              <a:rPr lang="en-ID" sz="20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kaidah</a:t>
            </a:r>
            <a:r>
              <a:rPr lang="en-ID" sz="20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hukum</a:t>
            </a:r>
            <a:r>
              <a:rPr lang="en-ID" sz="20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. </a:t>
            </a:r>
            <a:r>
              <a:rPr lang="en-ID" sz="20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Peraturan</a:t>
            </a:r>
            <a:r>
              <a:rPr lang="en-ID" sz="20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perundang-undangan</a:t>
            </a:r>
            <a:r>
              <a:rPr lang="en-ID" sz="20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ini</a:t>
            </a:r>
            <a:r>
              <a:rPr lang="en-ID" sz="20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mempunyai</a:t>
            </a:r>
            <a:r>
              <a:rPr lang="en-ID" sz="20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2 </a:t>
            </a:r>
            <a:r>
              <a:rPr lang="en-ID" sz="20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fungsi</a:t>
            </a:r>
            <a:r>
              <a:rPr lang="en-ID" sz="20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utama</a:t>
            </a:r>
            <a:r>
              <a:rPr lang="en-ID" sz="20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yaitu</a:t>
            </a:r>
            <a:r>
              <a:rPr lang="en-ID" sz="20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sebagai</a:t>
            </a:r>
            <a:r>
              <a:rPr lang="en-ID" sz="20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legalisasi</a:t>
            </a:r>
            <a:r>
              <a:rPr lang="en-ID" sz="20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&amp; </a:t>
            </a:r>
            <a:r>
              <a:rPr lang="en-ID" sz="20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legislasi</a:t>
            </a:r>
            <a:r>
              <a:rPr lang="en-ID" sz="20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. Adapun </a:t>
            </a:r>
            <a:r>
              <a:rPr lang="en-ID" sz="20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arti</a:t>
            </a:r>
            <a:r>
              <a:rPr lang="en-ID" sz="20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legalisasi</a:t>
            </a:r>
            <a:r>
              <a:rPr lang="en-ID" sz="20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adalah</a:t>
            </a:r>
            <a:r>
              <a:rPr lang="en-ID" sz="20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mengesahkan</a:t>
            </a:r>
            <a:r>
              <a:rPr lang="en-ID" sz="20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fenomena</a:t>
            </a:r>
            <a:r>
              <a:rPr lang="en-ID" sz="20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yang </a:t>
            </a:r>
            <a:r>
              <a:rPr lang="en-ID" sz="20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telah</a:t>
            </a:r>
            <a:r>
              <a:rPr lang="en-ID" sz="20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ada</a:t>
            </a:r>
            <a:r>
              <a:rPr lang="en-ID" sz="20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di </a:t>
            </a:r>
            <a:r>
              <a:rPr lang="en-ID" sz="20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dalam</a:t>
            </a:r>
            <a:r>
              <a:rPr lang="en-ID" sz="20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masyarakat</a:t>
            </a:r>
            <a:r>
              <a:rPr lang="en-ID" sz="20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, </a:t>
            </a:r>
            <a:r>
              <a:rPr lang="en-ID" sz="20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sedangkan</a:t>
            </a:r>
            <a:r>
              <a:rPr lang="en-ID" sz="20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arti</a:t>
            </a:r>
            <a:r>
              <a:rPr lang="en-ID" sz="20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legislasi</a:t>
            </a:r>
            <a:r>
              <a:rPr lang="en-ID" sz="20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yakni</a:t>
            </a:r>
            <a:r>
              <a:rPr lang="en-ID" sz="20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ialah</a:t>
            </a:r>
            <a:r>
              <a:rPr lang="en-ID" sz="20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proses </a:t>
            </a:r>
            <a:r>
              <a:rPr lang="en-ID" sz="20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untuk</a:t>
            </a:r>
            <a:r>
              <a:rPr lang="en-ID" sz="20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melakukan</a:t>
            </a:r>
            <a:r>
              <a:rPr lang="en-ID" sz="20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pembaruan</a:t>
            </a:r>
            <a:r>
              <a:rPr lang="en-ID" sz="20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hukum</a:t>
            </a:r>
            <a:r>
              <a:rPr lang="en-ID" sz="20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sebagaimana</a:t>
            </a:r>
            <a:r>
              <a:rPr lang="en-ID" sz="20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juga </a:t>
            </a:r>
            <a:r>
              <a:rPr lang="en-ID" sz="20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tujuan</a:t>
            </a:r>
            <a:r>
              <a:rPr lang="en-ID" sz="20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hukum</a:t>
            </a:r>
            <a:r>
              <a:rPr lang="en-ID" sz="20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acara </a:t>
            </a:r>
            <a:r>
              <a:rPr lang="en-ID" sz="20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pidana</a:t>
            </a:r>
            <a:r>
              <a:rPr lang="en-ID" sz="20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. </a:t>
            </a:r>
            <a:r>
              <a:rPr lang="en-ID" sz="20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Contoh</a:t>
            </a:r>
            <a:r>
              <a:rPr lang="en-ID" sz="2000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: KUHAP, Hukum Acara </a:t>
            </a:r>
            <a:r>
              <a:rPr lang="en-ID" sz="2000" dirty="0" err="1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Perdata</a:t>
            </a:r>
            <a:endParaRPr lang="en-ID" sz="2000" dirty="0">
              <a:solidFill>
                <a:schemeClr val="bg1"/>
              </a:solidFill>
              <a:latin typeface="Consolas" panose="020B0609020204030204" pitchFamily="49" charset="0"/>
              <a:cs typeface="Times New Roman" panose="02020603050405020304" pitchFamily="18" charset="0"/>
            </a:endParaRPr>
          </a:p>
          <a:p>
            <a:pPr marL="363538" algn="l"/>
            <a:endParaRPr lang="en-ID" sz="1800" dirty="0">
              <a:solidFill>
                <a:schemeClr val="bg1"/>
              </a:solidFill>
              <a:latin typeface="Consolas" panose="020B0609020204030204" pitchFamily="49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521;p31">
            <a:extLst>
              <a:ext uri="{FF2B5EF4-FFF2-40B4-BE49-F238E27FC236}">
                <a16:creationId xmlns:a16="http://schemas.microsoft.com/office/drawing/2014/main" id="{99CC6636-F9D5-4286-B815-B681C4B3337B}"/>
              </a:ext>
            </a:extLst>
          </p:cNvPr>
          <p:cNvSpPr txBox="1">
            <a:spLocks/>
          </p:cNvSpPr>
          <p:nvPr/>
        </p:nvSpPr>
        <p:spPr>
          <a:xfrm>
            <a:off x="323528" y="425336"/>
            <a:ext cx="7056784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Francois One"/>
              <a:buNone/>
              <a:defRPr sz="2800" b="0" i="0" u="none" strike="noStrike" cap="none">
                <a:solidFill>
                  <a:schemeClr val="accent3"/>
                </a:solidFill>
                <a:latin typeface="Francois One"/>
                <a:ea typeface="Francois One"/>
                <a:cs typeface="Francois One"/>
                <a:sym typeface="Francois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800" dirty="0">
                <a:solidFill>
                  <a:srgbClr val="FF2E56"/>
                </a:solidFill>
              </a:rPr>
              <a:t>B. SUMBER HUKUM FORMIL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16680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BD40B7-46DB-4C3B-AE61-D23FDDF4A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251520" y="-201959"/>
            <a:ext cx="9163042" cy="1977792"/>
          </a:xfrm>
        </p:spPr>
        <p:txBody>
          <a:bodyPr/>
          <a:lstStyle/>
          <a:p>
            <a:r>
              <a:rPr lang="en-US" sz="6000" dirty="0"/>
              <a:t>1. </a:t>
            </a:r>
            <a:r>
              <a:rPr lang="en-US" sz="6000" dirty="0" err="1"/>
              <a:t>Pengertian</a:t>
            </a:r>
            <a:r>
              <a:rPr lang="en-US" sz="6000" dirty="0"/>
              <a:t> </a:t>
            </a:r>
            <a:r>
              <a:rPr lang="en-US" sz="6000" dirty="0" err="1"/>
              <a:t>Sumber</a:t>
            </a:r>
            <a:r>
              <a:rPr lang="en-US" sz="6000" dirty="0"/>
              <a:t>     </a:t>
            </a:r>
            <a:br>
              <a:rPr lang="en-US" sz="6000" dirty="0"/>
            </a:br>
            <a:r>
              <a:rPr lang="en-US" sz="6000" dirty="0"/>
              <a:t>Hukum</a:t>
            </a:r>
            <a:endParaRPr lang="id-ID" sz="6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95E83B-443A-4046-96DB-D0934155A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53266" y="1341829"/>
            <a:ext cx="3075613" cy="3247072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98AFC8D6-A773-4C74-AA4E-64079D92B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2366">
            <a:off x="456178" y="1220309"/>
            <a:ext cx="7169550" cy="4070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E8EE99-7DA5-47C5-8492-5D04D38D7053}"/>
              </a:ext>
            </a:extLst>
          </p:cNvPr>
          <p:cNvSpPr txBox="1"/>
          <p:nvPr/>
        </p:nvSpPr>
        <p:spPr>
          <a:xfrm rot="21178646">
            <a:off x="1247762" y="1663027"/>
            <a:ext cx="5763401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chemeClr val="bg1"/>
                </a:solidFill>
                <a:latin typeface="Consolas" panose="020B0609020204030204" pitchFamily="49" charset="0"/>
              </a:rPr>
              <a:t>Sumber</a:t>
            </a:r>
            <a:r>
              <a:rPr lang="en-US" sz="18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Consolas" panose="020B0609020204030204" pitchFamily="49" charset="0"/>
              </a:rPr>
              <a:t>hukum</a:t>
            </a:r>
            <a:r>
              <a:rPr lang="en-US" sz="18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Consolas" panose="020B0609020204030204" pitchFamily="49" charset="0"/>
              </a:rPr>
              <a:t>adalah</a:t>
            </a:r>
            <a:r>
              <a:rPr lang="en-US" sz="18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Consolas" panose="020B0609020204030204" pitchFamily="49" charset="0"/>
              </a:rPr>
              <a:t>tempat</a:t>
            </a:r>
            <a:r>
              <a:rPr lang="en-US" sz="18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Consolas" panose="020B0609020204030204" pitchFamily="49" charset="0"/>
              </a:rPr>
              <a:t>dimana</a:t>
            </a:r>
            <a:r>
              <a:rPr lang="en-US" sz="18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Consolas" panose="020B0609020204030204" pitchFamily="49" charset="0"/>
              </a:rPr>
              <a:t>kita</a:t>
            </a:r>
            <a:r>
              <a:rPr lang="en-US" sz="18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Consolas" panose="020B0609020204030204" pitchFamily="49" charset="0"/>
              </a:rPr>
              <a:t>dapat</a:t>
            </a:r>
            <a:r>
              <a:rPr lang="en-US" sz="18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Consolas" panose="020B0609020204030204" pitchFamily="49" charset="0"/>
              </a:rPr>
              <a:t>melihat</a:t>
            </a:r>
            <a:r>
              <a:rPr lang="en-US" sz="18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Consolas" panose="020B0609020204030204" pitchFamily="49" charset="0"/>
              </a:rPr>
              <a:t>bentuk</a:t>
            </a:r>
            <a:r>
              <a:rPr lang="en-US" sz="18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Consolas" panose="020B0609020204030204" pitchFamily="49" charset="0"/>
              </a:rPr>
              <a:t>perwujudan</a:t>
            </a:r>
            <a:r>
              <a:rPr lang="en-US" sz="18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Consolas" panose="020B0609020204030204" pitchFamily="49" charset="0"/>
              </a:rPr>
              <a:t>hukum</a:t>
            </a:r>
            <a:r>
              <a:rPr lang="en-US" sz="1800" dirty="0">
                <a:solidFill>
                  <a:schemeClr val="bg1"/>
                </a:solidFill>
                <a:latin typeface="Consolas" panose="020B0609020204030204" pitchFamily="49" charset="0"/>
              </a:rPr>
              <a:t>. </a:t>
            </a:r>
            <a:r>
              <a:rPr lang="en-US" sz="1800" dirty="0" err="1">
                <a:solidFill>
                  <a:schemeClr val="bg1"/>
                </a:solidFill>
                <a:latin typeface="Consolas" panose="020B0609020204030204" pitchFamily="49" charset="0"/>
              </a:rPr>
              <a:t>Sumber</a:t>
            </a:r>
            <a:r>
              <a:rPr lang="en-US" sz="18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Consolas" panose="020B0609020204030204" pitchFamily="49" charset="0"/>
              </a:rPr>
              <a:t>hukum</a:t>
            </a:r>
            <a:r>
              <a:rPr lang="en-US" sz="18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Consolas" panose="020B0609020204030204" pitchFamily="49" charset="0"/>
              </a:rPr>
              <a:t>dapat</a:t>
            </a:r>
            <a:r>
              <a:rPr lang="en-US" sz="18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Consolas" panose="020B0609020204030204" pitchFamily="49" charset="0"/>
              </a:rPr>
              <a:t>diartikan</a:t>
            </a:r>
            <a:r>
              <a:rPr lang="en-US" sz="1800" dirty="0">
                <a:solidFill>
                  <a:schemeClr val="bg1"/>
                </a:solidFill>
                <a:latin typeface="Consolas" panose="020B0609020204030204" pitchFamily="49" charset="0"/>
              </a:rPr>
              <a:t>  </a:t>
            </a:r>
            <a:r>
              <a:rPr lang="en-US" sz="1800" dirty="0" err="1">
                <a:solidFill>
                  <a:schemeClr val="bg1"/>
                </a:solidFill>
                <a:latin typeface="Consolas" panose="020B0609020204030204" pitchFamily="49" charset="0"/>
              </a:rPr>
              <a:t>sebagai</a:t>
            </a:r>
            <a:r>
              <a:rPr lang="en-US" sz="18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Consolas" panose="020B0609020204030204" pitchFamily="49" charset="0"/>
              </a:rPr>
              <a:t>segala</a:t>
            </a:r>
            <a:r>
              <a:rPr lang="en-US" sz="18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Consolas" panose="020B0609020204030204" pitchFamily="49" charset="0"/>
              </a:rPr>
              <a:t>sesuatu</a:t>
            </a:r>
            <a:r>
              <a:rPr lang="en-US" sz="1800" dirty="0">
                <a:solidFill>
                  <a:schemeClr val="bg1"/>
                </a:solidFill>
                <a:latin typeface="Consolas" panose="020B0609020204030204" pitchFamily="49" charset="0"/>
              </a:rPr>
              <a:t> yang </a:t>
            </a:r>
            <a:r>
              <a:rPr lang="en-US" sz="1800" dirty="0" err="1">
                <a:solidFill>
                  <a:schemeClr val="bg1"/>
                </a:solidFill>
                <a:latin typeface="Consolas" panose="020B0609020204030204" pitchFamily="49" charset="0"/>
              </a:rPr>
              <a:t>dapat</a:t>
            </a:r>
            <a:r>
              <a:rPr lang="en-US" sz="18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Consolas" panose="020B0609020204030204" pitchFamily="49" charset="0"/>
              </a:rPr>
              <a:t>menimbulkan</a:t>
            </a:r>
            <a:r>
              <a:rPr lang="en-US" sz="18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Consolas" panose="020B0609020204030204" pitchFamily="49" charset="0"/>
              </a:rPr>
              <a:t>atau</a:t>
            </a:r>
            <a:r>
              <a:rPr lang="en-US" sz="18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Consolas" panose="020B0609020204030204" pitchFamily="49" charset="0"/>
              </a:rPr>
              <a:t>melahirkan</a:t>
            </a:r>
            <a:r>
              <a:rPr lang="en-US" sz="18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Consolas" panose="020B0609020204030204" pitchFamily="49" charset="0"/>
              </a:rPr>
              <a:t>hukum</a:t>
            </a:r>
            <a:r>
              <a:rPr lang="en-US" sz="18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Consolas" panose="020B0609020204030204" pitchFamily="49" charset="0"/>
              </a:rPr>
              <a:t>sehingga</a:t>
            </a:r>
            <a:r>
              <a:rPr lang="en-US" sz="18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Consolas" panose="020B0609020204030204" pitchFamily="49" charset="0"/>
              </a:rPr>
              <a:t>menimbulkan</a:t>
            </a:r>
            <a:r>
              <a:rPr lang="en-US" sz="18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Consolas" panose="020B0609020204030204" pitchFamily="49" charset="0"/>
              </a:rPr>
              <a:t>kekuatan</a:t>
            </a:r>
            <a:r>
              <a:rPr lang="en-US" sz="18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Consolas" panose="020B0609020204030204" pitchFamily="49" charset="0"/>
              </a:rPr>
              <a:t>hukum</a:t>
            </a:r>
            <a:r>
              <a:rPr lang="en-US" sz="18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Consolas" panose="020B0609020204030204" pitchFamily="49" charset="0"/>
              </a:rPr>
              <a:t>meningkat</a:t>
            </a:r>
            <a:r>
              <a:rPr lang="en-US" sz="1800" dirty="0">
                <a:solidFill>
                  <a:schemeClr val="bg1"/>
                </a:solidFill>
                <a:latin typeface="Consolas" panose="020B0609020204030204" pitchFamily="49" charset="0"/>
              </a:rPr>
              <a:t>. </a:t>
            </a:r>
          </a:p>
          <a:p>
            <a:r>
              <a:rPr lang="en-US" sz="1800" dirty="0">
                <a:solidFill>
                  <a:schemeClr val="bg1"/>
                </a:solidFill>
                <a:latin typeface="Consolas" panose="020B0609020204030204" pitchFamily="49" charset="0"/>
              </a:rPr>
              <a:t>Yang </a:t>
            </a:r>
            <a:r>
              <a:rPr lang="en-US" sz="1800" dirty="0" err="1">
                <a:solidFill>
                  <a:schemeClr val="bg1"/>
                </a:solidFill>
                <a:latin typeface="Consolas" panose="020B0609020204030204" pitchFamily="49" charset="0"/>
              </a:rPr>
              <a:t>dimaksut</a:t>
            </a:r>
            <a:r>
              <a:rPr lang="en-US" sz="18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Consolas" panose="020B0609020204030204" pitchFamily="49" charset="0"/>
              </a:rPr>
              <a:t>dengan</a:t>
            </a:r>
            <a:r>
              <a:rPr lang="en-US" sz="18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Consolas" panose="020B0609020204030204" pitchFamily="49" charset="0"/>
              </a:rPr>
              <a:t>segala</a:t>
            </a:r>
            <a:r>
              <a:rPr lang="en-US" sz="18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Consolas" panose="020B0609020204030204" pitchFamily="49" charset="0"/>
              </a:rPr>
              <a:t>sesuatu</a:t>
            </a:r>
            <a:r>
              <a:rPr lang="en-US" sz="18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Consolas" panose="020B0609020204030204" pitchFamily="49" charset="0"/>
              </a:rPr>
              <a:t>adalah</a:t>
            </a:r>
            <a:r>
              <a:rPr lang="en-US" sz="18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Consolas" panose="020B0609020204030204" pitchFamily="49" charset="0"/>
              </a:rPr>
              <a:t>faktor</a:t>
            </a:r>
            <a:r>
              <a:rPr lang="en-US" sz="18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Consolas" panose="020B0609020204030204" pitchFamily="49" charset="0"/>
              </a:rPr>
              <a:t>faktor</a:t>
            </a:r>
            <a:r>
              <a:rPr lang="en-US" sz="1800" dirty="0">
                <a:solidFill>
                  <a:schemeClr val="bg1"/>
                </a:solidFill>
                <a:latin typeface="Consolas" panose="020B0609020204030204" pitchFamily="49" charset="0"/>
              </a:rPr>
              <a:t> yang </a:t>
            </a:r>
            <a:r>
              <a:rPr lang="en-US" sz="1800" dirty="0" err="1">
                <a:solidFill>
                  <a:schemeClr val="bg1"/>
                </a:solidFill>
                <a:latin typeface="Consolas" panose="020B0609020204030204" pitchFamily="49" charset="0"/>
              </a:rPr>
              <a:t>mempengaruhi</a:t>
            </a:r>
            <a:r>
              <a:rPr lang="en-US" sz="18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Consolas" panose="020B0609020204030204" pitchFamily="49" charset="0"/>
              </a:rPr>
              <a:t>timbulnya</a:t>
            </a:r>
            <a:r>
              <a:rPr lang="en-US" sz="18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Consolas" panose="020B0609020204030204" pitchFamily="49" charset="0"/>
              </a:rPr>
              <a:t>hukum</a:t>
            </a:r>
            <a:r>
              <a:rPr lang="en-US" sz="18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Consolas" panose="020B0609020204030204" pitchFamily="49" charset="0"/>
              </a:rPr>
              <a:t>dari</a:t>
            </a:r>
            <a:r>
              <a:rPr lang="en-US" sz="1800" dirty="0">
                <a:solidFill>
                  <a:schemeClr val="bg1"/>
                </a:solidFill>
                <a:latin typeface="Consolas" panose="020B0609020204030204" pitchFamily="49" charset="0"/>
              </a:rPr>
              <a:t> mana </a:t>
            </a:r>
            <a:r>
              <a:rPr lang="en-US" sz="1800" dirty="0" err="1">
                <a:solidFill>
                  <a:schemeClr val="bg1"/>
                </a:solidFill>
                <a:latin typeface="Consolas" panose="020B0609020204030204" pitchFamily="49" charset="0"/>
              </a:rPr>
              <a:t>hukum</a:t>
            </a:r>
            <a:r>
              <a:rPr lang="en-US" sz="18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Consolas" panose="020B0609020204030204" pitchFamily="49" charset="0"/>
              </a:rPr>
              <a:t>ditemukan</a:t>
            </a:r>
            <a:r>
              <a:rPr lang="en-US" sz="18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Consolas" panose="020B0609020204030204" pitchFamily="49" charset="0"/>
              </a:rPr>
              <a:t>atau</a:t>
            </a:r>
            <a:r>
              <a:rPr lang="en-US" sz="18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Consolas" panose="020B0609020204030204" pitchFamily="49" charset="0"/>
              </a:rPr>
              <a:t>dari</a:t>
            </a:r>
            <a:r>
              <a:rPr lang="en-US" sz="1800" dirty="0">
                <a:solidFill>
                  <a:schemeClr val="bg1"/>
                </a:solidFill>
                <a:latin typeface="Consolas" panose="020B0609020204030204" pitchFamily="49" charset="0"/>
              </a:rPr>
              <a:t> mana </a:t>
            </a:r>
            <a:r>
              <a:rPr lang="en-US" sz="1800" dirty="0" err="1">
                <a:solidFill>
                  <a:schemeClr val="bg1"/>
                </a:solidFill>
                <a:latin typeface="Consolas" panose="020B0609020204030204" pitchFamily="49" charset="0"/>
              </a:rPr>
              <a:t>berasal</a:t>
            </a:r>
            <a:r>
              <a:rPr lang="en-US" sz="18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Consolas" panose="020B0609020204030204" pitchFamily="49" charset="0"/>
              </a:rPr>
              <a:t>isi</a:t>
            </a:r>
            <a:r>
              <a:rPr lang="en-US" sz="18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Consolas" panose="020B0609020204030204" pitchFamily="49" charset="0"/>
              </a:rPr>
              <a:t>norma</a:t>
            </a:r>
            <a:r>
              <a:rPr lang="en-US" sz="18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Consolas" panose="020B0609020204030204" pitchFamily="49" charset="0"/>
              </a:rPr>
              <a:t>hukum</a:t>
            </a:r>
            <a:r>
              <a:rPr lang="en-US" sz="1800" dirty="0">
                <a:solidFill>
                  <a:schemeClr val="bg1"/>
                </a:solidFill>
                <a:latin typeface="Consolas" panose="020B0609020204030204" pitchFamily="49" charset="0"/>
              </a:rPr>
              <a:t>. </a:t>
            </a:r>
            <a:r>
              <a:rPr lang="en-US" sz="1800" dirty="0" err="1">
                <a:solidFill>
                  <a:schemeClr val="bg1"/>
                </a:solidFill>
                <a:latin typeface="Consolas" panose="020B0609020204030204" pitchFamily="49" charset="0"/>
              </a:rPr>
              <a:t>Ringkasnya</a:t>
            </a:r>
            <a:r>
              <a:rPr lang="en-US" sz="1800" dirty="0">
                <a:solidFill>
                  <a:schemeClr val="bg1"/>
                </a:solidFill>
                <a:latin typeface="Consolas" panose="020B0609020204030204" pitchFamily="49" charset="0"/>
              </a:rPr>
              <a:t>, </a:t>
            </a:r>
            <a:r>
              <a:rPr lang="en-US" sz="1800" dirty="0" err="1">
                <a:solidFill>
                  <a:schemeClr val="bg1"/>
                </a:solidFill>
                <a:latin typeface="Consolas" panose="020B0609020204030204" pitchFamily="49" charset="0"/>
              </a:rPr>
              <a:t>sumber</a:t>
            </a:r>
            <a:r>
              <a:rPr lang="en-US" sz="18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Consolas" panose="020B0609020204030204" pitchFamily="49" charset="0"/>
              </a:rPr>
              <a:t>hukum</a:t>
            </a:r>
            <a:r>
              <a:rPr lang="en-US" sz="18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Consolas" panose="020B0609020204030204" pitchFamily="49" charset="0"/>
              </a:rPr>
              <a:t>adalah</a:t>
            </a:r>
            <a:r>
              <a:rPr lang="en-US" sz="18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Consolas" panose="020B0609020204030204" pitchFamily="49" charset="0"/>
              </a:rPr>
              <a:t>asal</a:t>
            </a:r>
            <a:r>
              <a:rPr lang="en-US" sz="18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Consolas" panose="020B0609020204030204" pitchFamily="49" charset="0"/>
              </a:rPr>
              <a:t>mula</a:t>
            </a:r>
            <a:r>
              <a:rPr lang="en-US" sz="18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Consolas" panose="020B0609020204030204" pitchFamily="49" charset="0"/>
              </a:rPr>
              <a:t>hukum</a:t>
            </a:r>
            <a:r>
              <a:rPr lang="en-US" sz="1800" dirty="0">
                <a:solidFill>
                  <a:schemeClr val="bg1"/>
                </a:solidFill>
                <a:latin typeface="Consolas" panose="020B0609020204030204" pitchFamily="49" charset="0"/>
              </a:rPr>
              <a:t>. </a:t>
            </a:r>
            <a:endParaRPr lang="id-ID" sz="18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endParaRPr lang="en-US" sz="20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endParaRPr lang="id-ID" sz="1600" dirty="0">
              <a:solidFill>
                <a:schemeClr val="bg1"/>
              </a:solidFill>
              <a:latin typeface="Oswald Regular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4633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83908-8603-4794-BC1E-4476BCF38C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" y="103306"/>
            <a:ext cx="10431304" cy="946806"/>
          </a:xfrm>
        </p:spPr>
        <p:txBody>
          <a:bodyPr/>
          <a:lstStyle/>
          <a:p>
            <a:pPr algn="l"/>
            <a:r>
              <a:rPr lang="en-US" dirty="0"/>
              <a:t>ARTI DISIPLIN ILMU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15DC11-617D-419A-A4DC-0634596FE8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463" y="971926"/>
            <a:ext cx="9065418" cy="3250031"/>
          </a:xfrm>
        </p:spPr>
        <p:txBody>
          <a:bodyPr/>
          <a:lstStyle/>
          <a:p>
            <a:pPr marL="728663" indent="-642938" algn="l">
              <a:buFont typeface="Arial" panose="020B0604020202020204" pitchFamily="34" charset="0"/>
              <a:buChar char="•"/>
            </a:pPr>
            <a:r>
              <a:rPr lang="en-US" sz="5400" dirty="0" err="1">
                <a:latin typeface="Consolas" panose="020B0609020204030204" pitchFamily="49" charset="0"/>
              </a:rPr>
              <a:t>adalah</a:t>
            </a:r>
            <a:r>
              <a:rPr lang="en-US" sz="5400" dirty="0">
                <a:latin typeface="Consolas" panose="020B0609020204030204" pitchFamily="49" charset="0"/>
              </a:rPr>
              <a:t> </a:t>
            </a:r>
            <a:r>
              <a:rPr lang="en-US" sz="5400" dirty="0" err="1">
                <a:latin typeface="Consolas" panose="020B0609020204030204" pitchFamily="49" charset="0"/>
              </a:rPr>
              <a:t>suatu</a:t>
            </a:r>
            <a:r>
              <a:rPr lang="en-US" sz="5400" dirty="0">
                <a:latin typeface="Consolas" panose="020B0609020204030204" pitchFamily="49" charset="0"/>
              </a:rPr>
              <a:t> </a:t>
            </a:r>
            <a:r>
              <a:rPr lang="en-US" sz="5400" dirty="0" err="1">
                <a:latin typeface="Consolas" panose="020B0609020204030204" pitchFamily="49" charset="0"/>
              </a:rPr>
              <a:t>cabang</a:t>
            </a:r>
            <a:r>
              <a:rPr lang="en-US" sz="5400" dirty="0">
                <a:latin typeface="Consolas" panose="020B0609020204030204" pitchFamily="49" charset="0"/>
              </a:rPr>
              <a:t> </a:t>
            </a:r>
            <a:r>
              <a:rPr lang="en-US" sz="5400" dirty="0" err="1">
                <a:latin typeface="Consolas" panose="020B0609020204030204" pitchFamily="49" charset="0"/>
              </a:rPr>
              <a:t>pengetahuan</a:t>
            </a:r>
            <a:r>
              <a:rPr lang="en-US" sz="5400" dirty="0">
                <a:latin typeface="Consolas" panose="020B0609020204030204" pitchFamily="49" charset="0"/>
              </a:rPr>
              <a:t> yang </a:t>
            </a:r>
            <a:r>
              <a:rPr lang="en-US" sz="5400" dirty="0" err="1">
                <a:latin typeface="Consolas" panose="020B0609020204030204" pitchFamily="49" charset="0"/>
              </a:rPr>
              <a:t>diajarkan</a:t>
            </a:r>
            <a:r>
              <a:rPr lang="en-US" sz="5400" dirty="0">
                <a:latin typeface="Consolas" panose="020B0609020204030204" pitchFamily="49" charset="0"/>
              </a:rPr>
              <a:t> </a:t>
            </a:r>
            <a:r>
              <a:rPr lang="en-US" sz="5400" dirty="0" err="1">
                <a:latin typeface="Consolas" panose="020B0609020204030204" pitchFamily="49" charset="0"/>
              </a:rPr>
              <a:t>atau</a:t>
            </a:r>
            <a:r>
              <a:rPr lang="en-US" sz="5400" dirty="0">
                <a:latin typeface="Consolas" panose="020B0609020204030204" pitchFamily="49" charset="0"/>
              </a:rPr>
              <a:t> </a:t>
            </a:r>
            <a:r>
              <a:rPr lang="en-US" sz="5400" dirty="0" err="1">
                <a:latin typeface="Consolas" panose="020B0609020204030204" pitchFamily="49" charset="0"/>
              </a:rPr>
              <a:t>diteliti</a:t>
            </a:r>
            <a:r>
              <a:rPr lang="en-US" sz="5400" dirty="0">
                <a:latin typeface="Consolas" panose="020B0609020204030204" pitchFamily="49" charset="0"/>
              </a:rPr>
              <a:t> di </a:t>
            </a:r>
            <a:r>
              <a:rPr lang="en-US" sz="5400" dirty="0" err="1">
                <a:latin typeface="Consolas" panose="020B0609020204030204" pitchFamily="49" charset="0"/>
              </a:rPr>
              <a:t>tingkat</a:t>
            </a:r>
            <a:r>
              <a:rPr lang="en-US" sz="5400" dirty="0">
                <a:latin typeface="Consolas" panose="020B0609020204030204" pitchFamily="49" charset="0"/>
              </a:rPr>
              <a:t> </a:t>
            </a:r>
            <a:r>
              <a:rPr lang="en-US" sz="5400" dirty="0" err="1">
                <a:latin typeface="Consolas" panose="020B0609020204030204" pitchFamily="49" charset="0"/>
              </a:rPr>
              <a:t>perguruan</a:t>
            </a:r>
            <a:r>
              <a:rPr lang="en-US" sz="5400" dirty="0">
                <a:latin typeface="Consolas" panose="020B0609020204030204" pitchFamily="49" charset="0"/>
              </a:rPr>
              <a:t> </a:t>
            </a:r>
            <a:r>
              <a:rPr lang="en-US" sz="5400" dirty="0" err="1">
                <a:latin typeface="Consolas" panose="020B0609020204030204" pitchFamily="49" charset="0"/>
              </a:rPr>
              <a:t>tinggi</a:t>
            </a:r>
            <a:r>
              <a:rPr lang="en-US" sz="5400" dirty="0">
                <a:latin typeface="Consolas" panose="020B0609020204030204" pitchFamily="49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8703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se up of pages of a book">
            <a:extLst>
              <a:ext uri="{FF2B5EF4-FFF2-40B4-BE49-F238E27FC236}">
                <a16:creationId xmlns:a16="http://schemas.microsoft.com/office/drawing/2014/main" id="{E8B6E499-B9AF-4C9F-9B5A-1EFCE8B402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40" r="9545"/>
          <a:stretch/>
        </p:blipFill>
        <p:spPr>
          <a:xfrm>
            <a:off x="1" y="0"/>
            <a:ext cx="4232429" cy="51434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E48B8D-7A59-42A4-A61B-B66E6063DD0D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4350544" y="819978"/>
            <a:ext cx="4672013" cy="3766310"/>
          </a:xfrm>
        </p:spPr>
        <p:txBody>
          <a:bodyPr>
            <a:noAutofit/>
          </a:bodyPr>
          <a:lstStyle/>
          <a:p>
            <a:pPr algn="ctr"/>
            <a:r>
              <a:rPr lang="en-US" sz="8000" dirty="0"/>
              <a:t>5.DISIPLIN ILMU HUKUM</a:t>
            </a:r>
          </a:p>
        </p:txBody>
      </p:sp>
    </p:spTree>
    <p:extLst>
      <p:ext uri="{BB962C8B-B14F-4D97-AF65-F5344CB8AC3E}">
        <p14:creationId xmlns:p14="http://schemas.microsoft.com/office/powerpoint/2010/main" val="23253548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24" y="250066"/>
            <a:ext cx="8529563" cy="1435042"/>
          </a:xfrm>
        </p:spPr>
        <p:txBody>
          <a:bodyPr/>
          <a:lstStyle/>
          <a:p>
            <a:r>
              <a:rPr lang="en-US" sz="4950" dirty="0" err="1"/>
              <a:t>Pengertian</a:t>
            </a:r>
            <a:r>
              <a:rPr lang="en-US" sz="4950" dirty="0"/>
              <a:t> </a:t>
            </a:r>
            <a:r>
              <a:rPr lang="en-US" sz="4950" dirty="0" err="1"/>
              <a:t>Disiplin</a:t>
            </a:r>
            <a:r>
              <a:rPr lang="en-US" sz="4950" dirty="0"/>
              <a:t> Hukum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893" y="1391195"/>
            <a:ext cx="7476711" cy="3595764"/>
          </a:xfrm>
        </p:spPr>
        <p:txBody>
          <a:bodyPr>
            <a:noAutofit/>
          </a:bodyPr>
          <a:lstStyle/>
          <a:p>
            <a:r>
              <a:rPr lang="en-US" sz="3300" dirty="0" err="1">
                <a:latin typeface="Consolas" panose="020B0609020204030204" pitchFamily="49" charset="0"/>
              </a:rPr>
              <a:t>Disiplin</a:t>
            </a:r>
            <a:r>
              <a:rPr lang="en-US" sz="3300" dirty="0">
                <a:latin typeface="Consolas" panose="020B0609020204030204" pitchFamily="49" charset="0"/>
              </a:rPr>
              <a:t> </a:t>
            </a:r>
            <a:r>
              <a:rPr lang="en-US" sz="3300" dirty="0" err="1">
                <a:latin typeface="Consolas" panose="020B0609020204030204" pitchFamily="49" charset="0"/>
              </a:rPr>
              <a:t>hukum</a:t>
            </a:r>
            <a:r>
              <a:rPr lang="en-US" sz="3300" dirty="0">
                <a:latin typeface="Consolas" panose="020B0609020204030204" pitchFamily="49" charset="0"/>
              </a:rPr>
              <a:t> </a:t>
            </a:r>
            <a:r>
              <a:rPr lang="en-US" sz="3300" dirty="0" err="1">
                <a:latin typeface="Consolas" panose="020B0609020204030204" pitchFamily="49" charset="0"/>
              </a:rPr>
              <a:t>adalah</a:t>
            </a:r>
            <a:r>
              <a:rPr lang="en-US" sz="3300" dirty="0">
                <a:latin typeface="Consolas" panose="020B0609020204030204" pitchFamily="49" charset="0"/>
              </a:rPr>
              <a:t> </a:t>
            </a:r>
            <a:r>
              <a:rPr lang="en-US" sz="3300" dirty="0" err="1">
                <a:latin typeface="Consolas" panose="020B0609020204030204" pitchFamily="49" charset="0"/>
              </a:rPr>
              <a:t>sistem</a:t>
            </a:r>
            <a:r>
              <a:rPr lang="en-US" sz="3300" dirty="0">
                <a:latin typeface="Consolas" panose="020B0609020204030204" pitchFamily="49" charset="0"/>
              </a:rPr>
              <a:t> </a:t>
            </a:r>
            <a:r>
              <a:rPr lang="en-US" sz="3300" dirty="0" err="1">
                <a:latin typeface="Consolas" panose="020B0609020204030204" pitchFamily="49" charset="0"/>
              </a:rPr>
              <a:t>ajaran</a:t>
            </a:r>
            <a:r>
              <a:rPr lang="en-US" sz="3300" dirty="0">
                <a:latin typeface="Consolas" panose="020B0609020204030204" pitchFamily="49" charset="0"/>
              </a:rPr>
              <a:t> </a:t>
            </a:r>
            <a:r>
              <a:rPr lang="en-US" sz="3300" dirty="0" err="1">
                <a:latin typeface="Consolas" panose="020B0609020204030204" pitchFamily="49" charset="0"/>
              </a:rPr>
              <a:t>mengenai</a:t>
            </a:r>
            <a:r>
              <a:rPr lang="en-US" sz="3300" dirty="0">
                <a:latin typeface="Consolas" panose="020B0609020204030204" pitchFamily="49" charset="0"/>
              </a:rPr>
              <a:t> </a:t>
            </a:r>
            <a:r>
              <a:rPr lang="en-US" sz="3300" dirty="0" err="1">
                <a:latin typeface="Consolas" panose="020B0609020204030204" pitchFamily="49" charset="0"/>
              </a:rPr>
              <a:t>kenyataan</a:t>
            </a:r>
            <a:r>
              <a:rPr lang="en-US" sz="3300" dirty="0">
                <a:latin typeface="Consolas" panose="020B0609020204030204" pitchFamily="49" charset="0"/>
              </a:rPr>
              <a:t> </a:t>
            </a:r>
            <a:r>
              <a:rPr lang="en-US" sz="3300" dirty="0" err="1">
                <a:latin typeface="Consolas" panose="020B0609020204030204" pitchFamily="49" charset="0"/>
              </a:rPr>
              <a:t>atau</a:t>
            </a:r>
            <a:r>
              <a:rPr lang="en-US" sz="3300" dirty="0">
                <a:latin typeface="Consolas" panose="020B0609020204030204" pitchFamily="49" charset="0"/>
              </a:rPr>
              <a:t> </a:t>
            </a:r>
            <a:r>
              <a:rPr lang="en-US" sz="3300" dirty="0" err="1">
                <a:latin typeface="Consolas" panose="020B0609020204030204" pitchFamily="49" charset="0"/>
              </a:rPr>
              <a:t>gejala-gejala</a:t>
            </a:r>
            <a:r>
              <a:rPr lang="en-US" sz="3300" dirty="0">
                <a:latin typeface="Consolas" panose="020B0609020204030204" pitchFamily="49" charset="0"/>
              </a:rPr>
              <a:t> yang </a:t>
            </a:r>
            <a:r>
              <a:rPr lang="en-US" sz="3300" dirty="0" err="1">
                <a:latin typeface="Consolas" panose="020B0609020204030204" pitchFamily="49" charset="0"/>
              </a:rPr>
              <a:t>ada</a:t>
            </a:r>
            <a:r>
              <a:rPr lang="en-US" sz="3300" dirty="0">
                <a:latin typeface="Consolas" panose="020B0609020204030204" pitchFamily="49" charset="0"/>
              </a:rPr>
              <a:t> </a:t>
            </a:r>
            <a:r>
              <a:rPr lang="en-US" sz="3300" dirty="0" err="1">
                <a:latin typeface="Consolas" panose="020B0609020204030204" pitchFamily="49" charset="0"/>
              </a:rPr>
              <a:t>dan</a:t>
            </a:r>
            <a:r>
              <a:rPr lang="en-US" sz="3300" dirty="0">
                <a:latin typeface="Consolas" panose="020B0609020204030204" pitchFamily="49" charset="0"/>
              </a:rPr>
              <a:t> </a:t>
            </a:r>
            <a:r>
              <a:rPr lang="en-US" sz="3300" dirty="0" err="1">
                <a:latin typeface="Consolas" panose="020B0609020204030204" pitchFamily="49" charset="0"/>
              </a:rPr>
              <a:t>hidup</a:t>
            </a:r>
            <a:r>
              <a:rPr lang="en-US" sz="3300" dirty="0">
                <a:latin typeface="Consolas" panose="020B0609020204030204" pitchFamily="49" charset="0"/>
              </a:rPr>
              <a:t> di </a:t>
            </a:r>
            <a:r>
              <a:rPr lang="en-US" sz="3300" dirty="0" err="1">
                <a:latin typeface="Consolas" panose="020B0609020204030204" pitchFamily="49" charset="0"/>
              </a:rPr>
              <a:t>dalam</a:t>
            </a:r>
            <a:r>
              <a:rPr lang="en-US" sz="3300" dirty="0">
                <a:latin typeface="Consolas" panose="020B0609020204030204" pitchFamily="49" charset="0"/>
              </a:rPr>
              <a:t> </a:t>
            </a:r>
            <a:r>
              <a:rPr lang="en-US" sz="3300" dirty="0" err="1">
                <a:latin typeface="Consolas" panose="020B0609020204030204" pitchFamily="49" charset="0"/>
              </a:rPr>
              <a:t>atau</a:t>
            </a:r>
            <a:r>
              <a:rPr lang="en-US" sz="3300" dirty="0">
                <a:latin typeface="Consolas" panose="020B0609020204030204" pitchFamily="49" charset="0"/>
              </a:rPr>
              <a:t> di </a:t>
            </a:r>
            <a:r>
              <a:rPr lang="en-US" sz="3300" dirty="0" err="1">
                <a:latin typeface="Consolas" panose="020B0609020204030204" pitchFamily="49" charset="0"/>
              </a:rPr>
              <a:t>tengah-tengah</a:t>
            </a:r>
            <a:r>
              <a:rPr lang="en-US" sz="3300" dirty="0">
                <a:latin typeface="Consolas" panose="020B0609020204030204" pitchFamily="49" charset="0"/>
              </a:rPr>
              <a:t> </a:t>
            </a:r>
            <a:r>
              <a:rPr lang="en-US" sz="3300" dirty="0" err="1">
                <a:latin typeface="Consolas" panose="020B0609020204030204" pitchFamily="49" charset="0"/>
              </a:rPr>
              <a:t>pergaulan</a:t>
            </a:r>
            <a:r>
              <a:rPr lang="en-US" sz="3300" dirty="0">
                <a:latin typeface="Consolas" panose="020B0609020204030204" pitchFamily="49" charset="0"/>
              </a:rPr>
              <a:t> </a:t>
            </a:r>
            <a:r>
              <a:rPr lang="en-US" sz="3300" dirty="0" err="1">
                <a:latin typeface="Consolas" panose="020B0609020204030204" pitchFamily="49" charset="0"/>
              </a:rPr>
              <a:t>hukum</a:t>
            </a:r>
            <a:r>
              <a:rPr lang="en-US" sz="3300" dirty="0">
                <a:latin typeface="Consolas" panose="020B0609020204030204" pitchFamily="49" charset="0"/>
              </a:rPr>
              <a:t> di </a:t>
            </a:r>
            <a:r>
              <a:rPr lang="en-US" sz="3300" dirty="0" err="1">
                <a:latin typeface="Consolas" panose="020B0609020204030204" pitchFamily="49" charset="0"/>
              </a:rPr>
              <a:t>masyarakat</a:t>
            </a:r>
            <a:endParaRPr lang="en-US" sz="3300" dirty="0">
              <a:latin typeface="Consolas" panose="020B0609020204030204" pitchFamily="49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048295" y="1391195"/>
            <a:ext cx="510431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2500" r="93889">
                        <a14:backgroundMark x1="12778" y1="26111" x2="6944" y2="43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619" y="3189078"/>
            <a:ext cx="1723870" cy="211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0301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87" y="233319"/>
            <a:ext cx="8520601" cy="864856"/>
          </a:xfrm>
        </p:spPr>
        <p:txBody>
          <a:bodyPr/>
          <a:lstStyle/>
          <a:p>
            <a:r>
              <a:rPr lang="en-US" sz="4400" dirty="0" err="1"/>
              <a:t>Disiplin</a:t>
            </a:r>
            <a:r>
              <a:rPr lang="en-US" sz="4400" dirty="0"/>
              <a:t> </a:t>
            </a:r>
            <a:r>
              <a:rPr lang="en-US" sz="4400" dirty="0" err="1"/>
              <a:t>hukum</a:t>
            </a:r>
            <a:r>
              <a:rPr lang="en-US" sz="4400" dirty="0"/>
              <a:t> </a:t>
            </a:r>
            <a:r>
              <a:rPr lang="en-US" sz="4400" dirty="0" err="1"/>
              <a:t>dibedakan</a:t>
            </a:r>
            <a:r>
              <a:rPr lang="en-US" sz="4400" dirty="0"/>
              <a:t> </a:t>
            </a:r>
            <a:r>
              <a:rPr lang="en-US" sz="4400" dirty="0" err="1"/>
              <a:t>jadi</a:t>
            </a:r>
            <a:r>
              <a:rPr lang="en-US" sz="4400" dirty="0"/>
              <a:t> </a:t>
            </a:r>
            <a:r>
              <a:rPr lang="en-US" sz="4400" dirty="0" err="1"/>
              <a:t>dua</a:t>
            </a:r>
            <a:r>
              <a:rPr lang="en-US" sz="4400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1698" y="1017725"/>
            <a:ext cx="3817795" cy="3972906"/>
          </a:xfrm>
        </p:spPr>
        <p:txBody>
          <a:bodyPr/>
          <a:lstStyle/>
          <a:p>
            <a:r>
              <a:rPr lang="en-US" sz="2400" dirty="0">
                <a:solidFill>
                  <a:srgbClr val="C00000"/>
                </a:solidFill>
              </a:rPr>
              <a:t>1. </a:t>
            </a:r>
            <a:r>
              <a:rPr lang="en-US" sz="2400" b="1" u="sng" dirty="0" err="1">
                <a:solidFill>
                  <a:srgbClr val="C00000"/>
                </a:solidFill>
              </a:rPr>
              <a:t>Disiplin</a:t>
            </a:r>
            <a:r>
              <a:rPr lang="en-US" sz="2400" b="1" u="sng" dirty="0">
                <a:solidFill>
                  <a:srgbClr val="C00000"/>
                </a:solidFill>
              </a:rPr>
              <a:t> </a:t>
            </a:r>
            <a:r>
              <a:rPr lang="en-US" sz="2400" b="1" u="sng" dirty="0" err="1">
                <a:solidFill>
                  <a:srgbClr val="C00000"/>
                </a:solidFill>
              </a:rPr>
              <a:t>hukum</a:t>
            </a:r>
            <a:r>
              <a:rPr lang="en-US" sz="2400" b="1" u="sng" dirty="0">
                <a:solidFill>
                  <a:srgbClr val="C00000"/>
                </a:solidFill>
              </a:rPr>
              <a:t> </a:t>
            </a:r>
            <a:r>
              <a:rPr lang="en-US" sz="2400" b="1" u="sng" dirty="0" err="1">
                <a:solidFill>
                  <a:srgbClr val="C00000"/>
                </a:solidFill>
              </a:rPr>
              <a:t>analisis</a:t>
            </a:r>
            <a:endParaRPr lang="en-US" sz="2400" b="1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sv-SE" sz="2000" dirty="0">
                <a:latin typeface="Consolas" panose="020B0609020204030204" pitchFamily="49" charset="0"/>
              </a:rPr>
              <a:t>merupakan sistem ajaran yang menganalisa, memahami, dan menjelaskan gejala-gejala yang dihadapi masyarakat. c</a:t>
            </a:r>
            <a:r>
              <a:rPr lang="en-US" sz="2000" dirty="0" err="1">
                <a:latin typeface="Consolas" panose="020B0609020204030204" pitchFamily="49" charset="0"/>
              </a:rPr>
              <a:t>ontohnya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sosiologi</a:t>
            </a:r>
            <a:r>
              <a:rPr lang="en-US" sz="2000" dirty="0">
                <a:latin typeface="Consolas" panose="020B0609020204030204" pitchFamily="49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</a:rPr>
              <a:t>antropologi</a:t>
            </a:r>
            <a:r>
              <a:rPr lang="en-US" sz="2000" dirty="0">
                <a:latin typeface="Consolas" panose="020B0609020204030204" pitchFamily="49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</a:rPr>
              <a:t>ekonomi</a:t>
            </a:r>
            <a:r>
              <a:rPr lang="en-US" sz="2000" dirty="0">
                <a:latin typeface="Consolas" panose="020B0609020204030204" pitchFamily="49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</a:rPr>
              <a:t>dll</a:t>
            </a:r>
            <a:r>
              <a:rPr lang="en-US" sz="2000" dirty="0">
                <a:latin typeface="Consolas" panose="020B0609020204030204" pitchFamily="49" charset="0"/>
              </a:rPr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90239" y="1006354"/>
            <a:ext cx="4697906" cy="3922066"/>
          </a:xfrm>
        </p:spPr>
        <p:txBody>
          <a:bodyPr/>
          <a:lstStyle/>
          <a:p>
            <a:r>
              <a:rPr lang="en-US" sz="2000" b="1" u="sng" dirty="0">
                <a:solidFill>
                  <a:srgbClr val="C00000"/>
                </a:solidFill>
              </a:rPr>
              <a:t>2. </a:t>
            </a:r>
            <a:r>
              <a:rPr lang="en-US" sz="2000" b="1" u="sng" dirty="0" err="1">
                <a:solidFill>
                  <a:srgbClr val="C00000"/>
                </a:solidFill>
              </a:rPr>
              <a:t>Disiplin</a:t>
            </a:r>
            <a:r>
              <a:rPr lang="en-US" sz="2000" b="1" u="sng" dirty="0">
                <a:solidFill>
                  <a:srgbClr val="C00000"/>
                </a:solidFill>
              </a:rPr>
              <a:t> </a:t>
            </a:r>
            <a:r>
              <a:rPr lang="en-US" sz="2000" b="1" u="sng" dirty="0" err="1">
                <a:solidFill>
                  <a:srgbClr val="C00000"/>
                </a:solidFill>
              </a:rPr>
              <a:t>hukum</a:t>
            </a:r>
            <a:r>
              <a:rPr lang="en-US" sz="2000" b="1" u="sng" dirty="0">
                <a:solidFill>
                  <a:srgbClr val="C00000"/>
                </a:solidFill>
              </a:rPr>
              <a:t> </a:t>
            </a:r>
            <a:r>
              <a:rPr lang="en-US" sz="2000" b="1" u="sng" dirty="0" err="1">
                <a:solidFill>
                  <a:srgbClr val="C00000"/>
                </a:solidFill>
              </a:rPr>
              <a:t>perspektif</a:t>
            </a:r>
            <a:endParaRPr lang="en-US" sz="2000" b="1" u="sng" dirty="0">
              <a:solidFill>
                <a:srgbClr val="C00000"/>
              </a:solidFill>
            </a:endParaRPr>
          </a:p>
          <a:p>
            <a:r>
              <a:rPr lang="en-US" sz="2400" dirty="0" err="1">
                <a:latin typeface="Consolas" panose="020B0609020204030204" pitchFamily="49" charset="0"/>
              </a:rPr>
              <a:t>merupakan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 err="1">
                <a:latin typeface="Consolas" panose="020B0609020204030204" pitchFamily="49" charset="0"/>
              </a:rPr>
              <a:t>sistem-sistem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 err="1">
                <a:latin typeface="Consolas" panose="020B0609020204030204" pitchFamily="49" charset="0"/>
              </a:rPr>
              <a:t>ajaran</a:t>
            </a:r>
            <a:r>
              <a:rPr lang="en-US" sz="2400" dirty="0">
                <a:latin typeface="Consolas" panose="020B0609020204030204" pitchFamily="49" charset="0"/>
              </a:rPr>
              <a:t> yang </a:t>
            </a:r>
            <a:r>
              <a:rPr lang="en-US" sz="2400" dirty="0" err="1">
                <a:latin typeface="Consolas" panose="020B0609020204030204" pitchFamily="49" charset="0"/>
              </a:rPr>
              <a:t>menentukan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 err="1">
                <a:latin typeface="Consolas" panose="020B0609020204030204" pitchFamily="49" charset="0"/>
              </a:rPr>
              <a:t>apakah</a:t>
            </a:r>
            <a:r>
              <a:rPr lang="en-US" sz="2400" dirty="0">
                <a:latin typeface="Consolas" panose="020B0609020204030204" pitchFamily="49" charset="0"/>
              </a:rPr>
              <a:t> yang </a:t>
            </a:r>
            <a:r>
              <a:rPr lang="en-US" sz="2400" dirty="0" err="1">
                <a:latin typeface="Consolas" panose="020B0609020204030204" pitchFamily="49" charset="0"/>
              </a:rPr>
              <a:t>seharusnya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 err="1">
                <a:latin typeface="Consolas" panose="020B0609020204030204" pitchFamily="49" charset="0"/>
              </a:rPr>
              <a:t>dilakukan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 err="1">
                <a:latin typeface="Consolas" panose="020B0609020204030204" pitchFamily="49" charset="0"/>
              </a:rPr>
              <a:t>didalam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 err="1">
                <a:latin typeface="Consolas" panose="020B0609020204030204" pitchFamily="49" charset="0"/>
              </a:rPr>
              <a:t>menghadapi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 err="1">
                <a:latin typeface="Consolas" panose="020B0609020204030204" pitchFamily="49" charset="0"/>
              </a:rPr>
              <a:t>kenyataan-kenyataan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 err="1">
                <a:latin typeface="Consolas" panose="020B0609020204030204" pitchFamily="49" charset="0"/>
              </a:rPr>
              <a:t>tertentu</a:t>
            </a:r>
            <a:r>
              <a:rPr lang="en-US" sz="2400" dirty="0">
                <a:latin typeface="Consolas" panose="020B0609020204030204" pitchFamily="49" charset="0"/>
              </a:rPr>
              <a:t>. </a:t>
            </a:r>
            <a:r>
              <a:rPr lang="en-US" sz="2400" dirty="0" err="1">
                <a:latin typeface="Consolas" panose="020B0609020204030204" pitchFamily="49" charset="0"/>
              </a:rPr>
              <a:t>Contoh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 err="1">
                <a:latin typeface="Consolas" panose="020B0609020204030204" pitchFamily="49" charset="0"/>
              </a:rPr>
              <a:t>hukum</a:t>
            </a:r>
            <a:r>
              <a:rPr lang="en-US" sz="2400" dirty="0">
                <a:latin typeface="Consolas" panose="020B0609020204030204" pitchFamily="49" charset="0"/>
              </a:rPr>
              <a:t>, </a:t>
            </a:r>
            <a:r>
              <a:rPr lang="en-US" sz="2400" dirty="0" err="1">
                <a:latin typeface="Consolas" panose="020B0609020204030204" pitchFamily="49" charset="0"/>
              </a:rPr>
              <a:t>filsafat</a:t>
            </a:r>
            <a:r>
              <a:rPr lang="en-US" sz="2400" dirty="0">
                <a:latin typeface="Consolas" panose="020B0609020204030204" pitchFamily="49" charset="0"/>
              </a:rPr>
              <a:t>, </a:t>
            </a:r>
            <a:r>
              <a:rPr lang="en-US" sz="2400" dirty="0" err="1">
                <a:latin typeface="Consolas" panose="020B0609020204030204" pitchFamily="49" charset="0"/>
              </a:rPr>
              <a:t>dll</a:t>
            </a:r>
            <a:r>
              <a:rPr lang="en-US" sz="2400" dirty="0">
                <a:latin typeface="Consolas" panose="020B0609020204030204" pitchFamily="49" charset="0"/>
              </a:rPr>
              <a:t>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67544" y="1131590"/>
            <a:ext cx="33702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4177" y="1371600"/>
            <a:ext cx="29391" cy="28411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03366" y="4212772"/>
            <a:ext cx="3370217" cy="97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173583" y="1371600"/>
            <a:ext cx="0" cy="28411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443984" y="1371598"/>
            <a:ext cx="3383933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447903" y="1371600"/>
            <a:ext cx="9797" cy="28411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501788" y="4212772"/>
            <a:ext cx="3326129" cy="97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8525" y="1371599"/>
            <a:ext cx="19595" cy="2850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53889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9261" y="810436"/>
            <a:ext cx="7063740" cy="12628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Macam-macam</a:t>
            </a:r>
            <a:r>
              <a:rPr lang="en-US" dirty="0"/>
              <a:t> </a:t>
            </a:r>
            <a:r>
              <a:rPr lang="en-US" dirty="0" err="1"/>
              <a:t>disiplin</a:t>
            </a:r>
            <a:r>
              <a:rPr lang="en-US" dirty="0"/>
              <a:t> </a:t>
            </a:r>
            <a:r>
              <a:rPr lang="en-US" dirty="0" err="1"/>
              <a:t>hukum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2135776"/>
            <a:ext cx="7063740" cy="3007724"/>
          </a:xfrm>
        </p:spPr>
        <p:txBody>
          <a:bodyPr>
            <a:normAutofit/>
          </a:bodyPr>
          <a:lstStyle/>
          <a:p>
            <a:r>
              <a:rPr lang="en-US" sz="3300" b="1" dirty="0">
                <a:solidFill>
                  <a:schemeClr val="accent4"/>
                </a:solidFill>
              </a:rPr>
              <a:t>A. </a:t>
            </a:r>
            <a:r>
              <a:rPr lang="en-US" sz="3300" b="1" dirty="0" err="1">
                <a:solidFill>
                  <a:schemeClr val="accent4"/>
                </a:solidFill>
              </a:rPr>
              <a:t>Ilmu</a:t>
            </a:r>
            <a:r>
              <a:rPr lang="en-US" sz="3300" b="1" dirty="0">
                <a:solidFill>
                  <a:schemeClr val="accent4"/>
                </a:solidFill>
              </a:rPr>
              <a:t> - </a:t>
            </a:r>
            <a:r>
              <a:rPr lang="en-US" sz="3300" b="1" dirty="0" err="1">
                <a:solidFill>
                  <a:schemeClr val="accent4"/>
                </a:solidFill>
              </a:rPr>
              <a:t>Ilmu</a:t>
            </a:r>
            <a:r>
              <a:rPr lang="en-US" sz="3300" b="1" dirty="0">
                <a:solidFill>
                  <a:schemeClr val="accent4"/>
                </a:solidFill>
              </a:rPr>
              <a:t> Hukum</a:t>
            </a:r>
          </a:p>
          <a:p>
            <a:r>
              <a:rPr lang="en-US" sz="3300" b="1" dirty="0">
                <a:solidFill>
                  <a:schemeClr val="accent4"/>
                </a:solidFill>
              </a:rPr>
              <a:t>B. </a:t>
            </a:r>
            <a:r>
              <a:rPr lang="en-US" sz="3300" b="1" dirty="0" err="1">
                <a:solidFill>
                  <a:schemeClr val="accent4"/>
                </a:solidFill>
              </a:rPr>
              <a:t>Politik</a:t>
            </a:r>
            <a:r>
              <a:rPr lang="en-US" sz="3300" b="1" dirty="0">
                <a:solidFill>
                  <a:schemeClr val="accent4"/>
                </a:solidFill>
              </a:rPr>
              <a:t> Hukum</a:t>
            </a:r>
            <a:br>
              <a:rPr lang="en-US" sz="3300" b="1" dirty="0">
                <a:solidFill>
                  <a:schemeClr val="accent4"/>
                </a:solidFill>
              </a:rPr>
            </a:br>
            <a:r>
              <a:rPr lang="en-US" sz="3300" b="1" dirty="0">
                <a:solidFill>
                  <a:schemeClr val="accent4"/>
                </a:solidFill>
              </a:rPr>
              <a:t>C. </a:t>
            </a:r>
            <a:r>
              <a:rPr lang="en-US" sz="3300" b="1" dirty="0" err="1">
                <a:solidFill>
                  <a:schemeClr val="accent4"/>
                </a:solidFill>
              </a:rPr>
              <a:t>Filsafat</a:t>
            </a:r>
            <a:r>
              <a:rPr lang="en-US" sz="3300" b="1" dirty="0">
                <a:solidFill>
                  <a:schemeClr val="accent4"/>
                </a:solidFill>
              </a:rPr>
              <a:t> </a:t>
            </a:r>
            <a:r>
              <a:rPr lang="en-US" sz="3300" b="1" dirty="0" err="1">
                <a:solidFill>
                  <a:schemeClr val="accent4"/>
                </a:solidFill>
              </a:rPr>
              <a:t>Hukum</a:t>
            </a:r>
            <a:endParaRPr lang="en-US" sz="3300" b="1" dirty="0">
              <a:solidFill>
                <a:schemeClr val="accent4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86389" l="10000" r="94722">
                        <a14:foregroundMark x1="16667" y1="71111" x2="54444" y2="70278"/>
                        <a14:foregroundMark x1="19167" y1="46389" x2="26111" y2="53333"/>
                        <a14:foregroundMark x1="14722" y1="56667" x2="24167" y2="56667"/>
                        <a14:foregroundMark x1="20278" y1="65833" x2="30000" y2="6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71" y="621395"/>
            <a:ext cx="2832653" cy="351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389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11943" y="246037"/>
            <a:ext cx="8520113" cy="572691"/>
          </a:xfrm>
        </p:spPr>
        <p:txBody>
          <a:bodyPr/>
          <a:lstStyle/>
          <a:p>
            <a:r>
              <a:rPr lang="en-US" sz="7200" b="1" u="sng" dirty="0"/>
              <a:t>A. ILMU HUKUM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1520" y="1347614"/>
            <a:ext cx="8208912" cy="3263503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Consolas" panose="020B0609020204030204" pitchFamily="49" charset="0"/>
              </a:rPr>
              <a:t>Yaitu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 err="1">
                <a:latin typeface="Consolas" panose="020B0609020204030204" pitchFamily="49" charset="0"/>
              </a:rPr>
              <a:t>ilmu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 err="1">
                <a:latin typeface="Consolas" panose="020B0609020204030204" pitchFamily="49" charset="0"/>
              </a:rPr>
              <a:t>pengetahuan</a:t>
            </a:r>
            <a:r>
              <a:rPr lang="en-US" sz="2400" dirty="0">
                <a:latin typeface="Consolas" panose="020B0609020204030204" pitchFamily="49" charset="0"/>
              </a:rPr>
              <a:t> yang </a:t>
            </a:r>
            <a:r>
              <a:rPr lang="en-US" sz="2400" dirty="0" err="1">
                <a:latin typeface="Consolas" panose="020B0609020204030204" pitchFamily="49" charset="0"/>
              </a:rPr>
              <a:t>objeknya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 err="1">
                <a:latin typeface="Consolas" panose="020B0609020204030204" pitchFamily="49" charset="0"/>
              </a:rPr>
              <a:t>hukum</a:t>
            </a:r>
            <a:r>
              <a:rPr lang="en-US" sz="2400" dirty="0">
                <a:latin typeface="Consolas" panose="020B0609020204030204" pitchFamily="49" charset="0"/>
              </a:rPr>
              <a:t>. </a:t>
            </a:r>
            <a:r>
              <a:rPr lang="en-US" sz="2400" dirty="0" err="1">
                <a:latin typeface="Consolas" panose="020B0609020204030204" pitchFamily="49" charset="0"/>
              </a:rPr>
              <a:t>ilmu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 err="1">
                <a:latin typeface="Consolas" panose="020B0609020204030204" pitchFamily="49" charset="0"/>
              </a:rPr>
              <a:t>hukum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 err="1">
                <a:latin typeface="Consolas" panose="020B0609020204030204" pitchFamily="49" charset="0"/>
              </a:rPr>
              <a:t>akan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 err="1">
                <a:latin typeface="Consolas" panose="020B0609020204030204" pitchFamily="49" charset="0"/>
              </a:rPr>
              <a:t>mempelajari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 err="1">
                <a:latin typeface="Consolas" panose="020B0609020204030204" pitchFamily="49" charset="0"/>
              </a:rPr>
              <a:t>semua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 err="1">
                <a:latin typeface="Consolas" panose="020B0609020204030204" pitchFamily="49" charset="0"/>
              </a:rPr>
              <a:t>seluk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 err="1">
                <a:latin typeface="Consolas" panose="020B0609020204030204" pitchFamily="49" charset="0"/>
              </a:rPr>
              <a:t>beluk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 err="1">
                <a:latin typeface="Consolas" panose="020B0609020204030204" pitchFamily="49" charset="0"/>
              </a:rPr>
              <a:t>mengenai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 err="1">
                <a:latin typeface="Consolas" panose="020B0609020204030204" pitchFamily="49" charset="0"/>
              </a:rPr>
              <a:t>hukum</a:t>
            </a:r>
            <a:r>
              <a:rPr lang="en-US" sz="2400" dirty="0">
                <a:latin typeface="Consolas" panose="020B0609020204030204" pitchFamily="49" charset="0"/>
              </a:rPr>
              <a:t>, </a:t>
            </a:r>
            <a:r>
              <a:rPr lang="en-US" sz="2400" dirty="0" err="1">
                <a:latin typeface="Consolas" panose="020B0609020204030204" pitchFamily="49" charset="0"/>
              </a:rPr>
              <a:t>misalnya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 err="1">
                <a:latin typeface="Consolas" panose="020B0609020204030204" pitchFamily="49" charset="0"/>
              </a:rPr>
              <a:t>mengenai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 err="1">
                <a:latin typeface="Consolas" panose="020B0609020204030204" pitchFamily="49" charset="0"/>
              </a:rPr>
              <a:t>asal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 err="1">
                <a:latin typeface="Consolas" panose="020B0609020204030204" pitchFamily="49" charset="0"/>
              </a:rPr>
              <a:t>mula</a:t>
            </a:r>
            <a:r>
              <a:rPr lang="en-US" sz="2400" dirty="0">
                <a:latin typeface="Consolas" panose="020B0609020204030204" pitchFamily="49" charset="0"/>
              </a:rPr>
              <a:t>, </a:t>
            </a:r>
            <a:r>
              <a:rPr lang="en-US" sz="2400" dirty="0" err="1">
                <a:latin typeface="Consolas" panose="020B0609020204030204" pitchFamily="49" charset="0"/>
              </a:rPr>
              <a:t>wujud</a:t>
            </a:r>
            <a:r>
              <a:rPr lang="en-US" sz="2400" dirty="0">
                <a:latin typeface="Consolas" panose="020B0609020204030204" pitchFamily="49" charset="0"/>
              </a:rPr>
              <a:t>, </a:t>
            </a:r>
            <a:r>
              <a:rPr lang="en-US" sz="2400" dirty="0" err="1">
                <a:latin typeface="Consolas" panose="020B0609020204030204" pitchFamily="49" charset="0"/>
              </a:rPr>
              <a:t>asas-asas</a:t>
            </a:r>
            <a:r>
              <a:rPr lang="en-US" sz="2400" dirty="0">
                <a:latin typeface="Consolas" panose="020B0609020204030204" pitchFamily="49" charset="0"/>
              </a:rPr>
              <a:t>, </a:t>
            </a:r>
            <a:r>
              <a:rPr lang="en-US" sz="2400" dirty="0" err="1">
                <a:latin typeface="Consolas" panose="020B0609020204030204" pitchFamily="49" charset="0"/>
              </a:rPr>
              <a:t>sistem</a:t>
            </a:r>
            <a:r>
              <a:rPr lang="en-US" sz="2400" dirty="0">
                <a:latin typeface="Consolas" panose="020B0609020204030204" pitchFamily="49" charset="0"/>
              </a:rPr>
              <a:t>, </a:t>
            </a:r>
            <a:r>
              <a:rPr lang="en-US" sz="2400" dirty="0" err="1">
                <a:latin typeface="Consolas" panose="020B0609020204030204" pitchFamily="49" charset="0"/>
              </a:rPr>
              <a:t>macam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 err="1">
                <a:latin typeface="Consolas" panose="020B0609020204030204" pitchFamily="49" charset="0"/>
              </a:rPr>
              <a:t>pembagian</a:t>
            </a:r>
            <a:r>
              <a:rPr lang="en-US" sz="2400" dirty="0">
                <a:latin typeface="Consolas" panose="020B0609020204030204" pitchFamily="49" charset="0"/>
              </a:rPr>
              <a:t>, </a:t>
            </a:r>
            <a:r>
              <a:rPr lang="en-US" sz="2400" dirty="0" err="1">
                <a:latin typeface="Consolas" panose="020B0609020204030204" pitchFamily="49" charset="0"/>
              </a:rPr>
              <a:t>sumber-sumber</a:t>
            </a:r>
            <a:r>
              <a:rPr lang="en-US" sz="2400" dirty="0">
                <a:latin typeface="Consolas" panose="020B0609020204030204" pitchFamily="49" charset="0"/>
              </a:rPr>
              <a:t>, </a:t>
            </a:r>
            <a:r>
              <a:rPr lang="en-US" sz="2400" dirty="0" err="1">
                <a:latin typeface="Consolas" panose="020B0609020204030204" pitchFamily="49" charset="0"/>
              </a:rPr>
              <a:t>perkembangan</a:t>
            </a:r>
            <a:r>
              <a:rPr lang="en-US" sz="2400" dirty="0">
                <a:latin typeface="Consolas" panose="020B0609020204030204" pitchFamily="49" charset="0"/>
              </a:rPr>
              <a:t>, </a:t>
            </a:r>
            <a:r>
              <a:rPr lang="en-US" sz="2400" dirty="0" err="1">
                <a:latin typeface="Consolas" panose="020B0609020204030204" pitchFamily="49" charset="0"/>
              </a:rPr>
              <a:t>fungsi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 err="1">
                <a:latin typeface="Consolas" panose="020B0609020204030204" pitchFamily="49" charset="0"/>
              </a:rPr>
              <a:t>dan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 err="1">
                <a:latin typeface="Consolas" panose="020B0609020204030204" pitchFamily="49" charset="0"/>
              </a:rPr>
              <a:t>kedudukan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 err="1">
                <a:latin typeface="Consolas" panose="020B0609020204030204" pitchFamily="49" charset="0"/>
              </a:rPr>
              <a:t>hukum</a:t>
            </a:r>
            <a:r>
              <a:rPr lang="en-US" sz="2400" dirty="0">
                <a:latin typeface="Consolas" panose="020B0609020204030204" pitchFamily="49" charset="0"/>
              </a:rPr>
              <a:t> di </a:t>
            </a:r>
            <a:r>
              <a:rPr lang="en-US" sz="2400" dirty="0" err="1">
                <a:latin typeface="Consolas" panose="020B0609020204030204" pitchFamily="49" charset="0"/>
              </a:rPr>
              <a:t>dalam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 err="1">
                <a:latin typeface="Consolas" panose="020B0609020204030204" pitchFamily="49" charset="0"/>
              </a:rPr>
              <a:t>masyarakat</a:t>
            </a:r>
            <a:r>
              <a:rPr lang="en-US" sz="2400" dirty="0">
                <a:latin typeface="Consolas" panose="020B0609020204030204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93569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95486"/>
            <a:ext cx="8520601" cy="1080120"/>
          </a:xfrm>
        </p:spPr>
        <p:txBody>
          <a:bodyPr/>
          <a:lstStyle/>
          <a:p>
            <a:r>
              <a:rPr lang="en-US" sz="3200" b="1" u="sng" dirty="0"/>
              <a:t>Yang </a:t>
            </a:r>
            <a:r>
              <a:rPr lang="en-US" sz="3200" b="1" u="sng" dirty="0" err="1"/>
              <a:t>termasuk</a:t>
            </a:r>
            <a:r>
              <a:rPr lang="en-US" sz="3200" b="1" u="sng" dirty="0"/>
              <a:t> </a:t>
            </a:r>
            <a:r>
              <a:rPr lang="en-US" sz="3200" b="1" u="sng" dirty="0" err="1"/>
              <a:t>kedalam</a:t>
            </a:r>
            <a:r>
              <a:rPr lang="en-US" sz="3200" b="1" u="sng" dirty="0"/>
              <a:t> </a:t>
            </a:r>
            <a:r>
              <a:rPr lang="en-US" sz="3200" b="1" u="sng" dirty="0" err="1"/>
              <a:t>ilmu</a:t>
            </a:r>
            <a:r>
              <a:rPr lang="en-US" sz="3200" b="1" u="sng" dirty="0"/>
              <a:t> </a:t>
            </a:r>
            <a:r>
              <a:rPr lang="en-US" sz="3200" b="1" u="sng" dirty="0" err="1"/>
              <a:t>hukum</a:t>
            </a:r>
            <a:r>
              <a:rPr lang="en-US" sz="3200" b="1" u="sng" dirty="0"/>
              <a:t> </a:t>
            </a:r>
            <a:r>
              <a:rPr lang="en-US" sz="3200" b="1" u="sng" dirty="0" err="1"/>
              <a:t>adalah</a:t>
            </a:r>
            <a:r>
              <a:rPr lang="en-US" sz="3200" b="1" u="sng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00" y="735546"/>
            <a:ext cx="9117300" cy="4356484"/>
          </a:xfrm>
        </p:spPr>
        <p:txBody>
          <a:bodyPr>
            <a:noAutofit/>
          </a:bodyPr>
          <a:lstStyle/>
          <a:p>
            <a:r>
              <a:rPr lang="en-US" sz="2000" dirty="0" err="1">
                <a:solidFill>
                  <a:srgbClr val="C00000"/>
                </a:solidFill>
                <a:latin typeface="Consolas" panose="020B0609020204030204" pitchFamily="49" charset="0"/>
              </a:rPr>
              <a:t>Ilmu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onsolas" panose="020B0609020204030204" pitchFamily="49" charset="0"/>
              </a:rPr>
              <a:t>kaedah</a:t>
            </a:r>
            <a:r>
              <a:rPr lang="en-US" sz="2000" dirty="0">
                <a:latin typeface="Consolas" panose="020B0609020204030204" pitchFamily="49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</a:rPr>
              <a:t>yaitu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ilmu</a:t>
            </a:r>
            <a:r>
              <a:rPr lang="en-US" sz="2000" dirty="0">
                <a:latin typeface="Consolas" panose="020B0609020204030204" pitchFamily="49" charset="0"/>
              </a:rPr>
              <a:t> yang </a:t>
            </a:r>
            <a:r>
              <a:rPr lang="en-US" sz="2000" dirty="0" err="1">
                <a:latin typeface="Consolas" panose="020B0609020204030204" pitchFamily="49" charset="0"/>
              </a:rPr>
              <a:t>menelaah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hukum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sebagai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kaidah</a:t>
            </a:r>
            <a:r>
              <a:rPr lang="en-US" sz="2000" dirty="0">
                <a:latin typeface="Consolas" panose="020B0609020204030204" pitchFamily="49" charset="0"/>
              </a:rPr>
              <a:t> (</a:t>
            </a:r>
            <a:r>
              <a:rPr lang="en-US" sz="2000" dirty="0" err="1">
                <a:latin typeface="Consolas" panose="020B0609020204030204" pitchFamily="49" charset="0"/>
              </a:rPr>
              <a:t>norma</a:t>
            </a:r>
            <a:r>
              <a:rPr lang="en-US" sz="2000" dirty="0">
                <a:latin typeface="Consolas" panose="020B0609020204030204" pitchFamily="49" charset="0"/>
              </a:rPr>
              <a:t>)</a:t>
            </a:r>
          </a:p>
          <a:p>
            <a:r>
              <a:rPr lang="en-US" sz="2000" dirty="0" err="1">
                <a:solidFill>
                  <a:srgbClr val="C00000"/>
                </a:solidFill>
                <a:latin typeface="Consolas" panose="020B0609020204030204" pitchFamily="49" charset="0"/>
              </a:rPr>
              <a:t>Ilmu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onsolas" panose="020B0609020204030204" pitchFamily="49" charset="0"/>
              </a:rPr>
              <a:t>pengertian</a:t>
            </a:r>
            <a:r>
              <a:rPr lang="en-US" sz="2000" dirty="0">
                <a:latin typeface="Consolas" panose="020B0609020204030204" pitchFamily="49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</a:rPr>
              <a:t>yaitu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ilmu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tentang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pengertian</a:t>
            </a:r>
            <a:r>
              <a:rPr lang="en-US" sz="2000" dirty="0">
                <a:latin typeface="Consolas" panose="020B0609020204030204" pitchFamily="49" charset="0"/>
              </a:rPr>
              <a:t> – </a:t>
            </a:r>
            <a:r>
              <a:rPr lang="en-US" sz="2000" dirty="0" err="1">
                <a:latin typeface="Consolas" panose="020B0609020204030204" pitchFamily="49" charset="0"/>
              </a:rPr>
              <a:t>pengertian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pokok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dalam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hukum</a:t>
            </a:r>
            <a:r>
              <a:rPr lang="en-US" sz="2000" dirty="0">
                <a:latin typeface="Consolas" panose="020B0609020204030204" pitchFamily="49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</a:rPr>
              <a:t>seperti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misalnya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subyek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hukum</a:t>
            </a:r>
            <a:r>
              <a:rPr lang="en-US" sz="2000" dirty="0">
                <a:latin typeface="Consolas" panose="020B0609020204030204" pitchFamily="49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</a:rPr>
              <a:t>hak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dan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kewajiban</a:t>
            </a:r>
            <a:r>
              <a:rPr lang="en-US" sz="2000" dirty="0">
                <a:latin typeface="Consolas" panose="020B0609020204030204" pitchFamily="49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</a:rPr>
              <a:t>peristiwa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hukum</a:t>
            </a:r>
            <a:r>
              <a:rPr lang="en-US" sz="2000" dirty="0">
                <a:latin typeface="Consolas" panose="020B0609020204030204" pitchFamily="49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</a:rPr>
              <a:t>hubungan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hukum</a:t>
            </a:r>
            <a:r>
              <a:rPr lang="en-US" sz="2000" dirty="0">
                <a:latin typeface="Consolas" panose="020B0609020204030204" pitchFamily="49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</a:rPr>
              <a:t>obyek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hukum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dsb</a:t>
            </a:r>
            <a:r>
              <a:rPr lang="en-US" sz="2000" dirty="0">
                <a:latin typeface="Consolas" panose="020B0609020204030204" pitchFamily="49" charset="0"/>
              </a:rPr>
              <a:t>.</a:t>
            </a:r>
          </a:p>
          <a:p>
            <a:r>
              <a:rPr lang="en-US" sz="2000" dirty="0" err="1">
                <a:solidFill>
                  <a:srgbClr val="C00000"/>
                </a:solidFill>
                <a:latin typeface="Consolas" panose="020B0609020204030204" pitchFamily="49" charset="0"/>
              </a:rPr>
              <a:t>Ilmu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onsolas" panose="020B0609020204030204" pitchFamily="49" charset="0"/>
              </a:rPr>
              <a:t>kenyataan</a:t>
            </a:r>
            <a:r>
              <a:rPr lang="en-US" sz="2000" dirty="0">
                <a:latin typeface="Consolas" panose="020B0609020204030204" pitchFamily="49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</a:rPr>
              <a:t>yaitu</a:t>
            </a:r>
            <a:r>
              <a:rPr lang="en-US" sz="2000" dirty="0">
                <a:latin typeface="Consolas" panose="020B0609020204030204" pitchFamily="49" charset="0"/>
              </a:rPr>
              <a:t> yang </a:t>
            </a:r>
            <a:r>
              <a:rPr lang="en-US" sz="2000" dirty="0" err="1">
                <a:latin typeface="Consolas" panose="020B0609020204030204" pitchFamily="49" charset="0"/>
              </a:rPr>
              <a:t>menyoroti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hukum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sebagai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perikelakuan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atau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sikap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tindak</a:t>
            </a:r>
            <a:r>
              <a:rPr lang="en-US" sz="2000" dirty="0">
                <a:latin typeface="Consolas" panose="020B0609020204030204" pitchFamily="49" charset="0"/>
              </a:rPr>
              <a:t>, yang </a:t>
            </a:r>
            <a:r>
              <a:rPr lang="en-US" sz="2000" dirty="0" err="1">
                <a:latin typeface="Consolas" panose="020B0609020204030204" pitchFamily="49" charset="0"/>
              </a:rPr>
              <a:t>antara</a:t>
            </a:r>
            <a:r>
              <a:rPr lang="en-US" sz="2000" dirty="0">
                <a:latin typeface="Consolas" panose="020B0609020204030204" pitchFamily="49" charset="0"/>
              </a:rPr>
              <a:t> lain </a:t>
            </a:r>
            <a:r>
              <a:rPr lang="en-US" sz="2000" dirty="0" err="1">
                <a:latin typeface="Consolas" panose="020B0609020204030204" pitchFamily="49" charset="0"/>
              </a:rPr>
              <a:t>dipelajari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dalam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sosiologi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hukum</a:t>
            </a:r>
            <a:r>
              <a:rPr lang="en-US" sz="2000" dirty="0">
                <a:latin typeface="Consolas" panose="020B0609020204030204" pitchFamily="49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</a:rPr>
              <a:t>antropologi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hukum</a:t>
            </a:r>
            <a:r>
              <a:rPr lang="en-US" sz="2000" dirty="0">
                <a:latin typeface="Consolas" panose="020B0609020204030204" pitchFamily="49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</a:rPr>
              <a:t>psikologi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hukum</a:t>
            </a:r>
            <a:r>
              <a:rPr lang="en-US" sz="2000" dirty="0">
                <a:latin typeface="Consolas" panose="020B0609020204030204" pitchFamily="49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</a:rPr>
              <a:t>perbandingan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hukum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dan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sejarah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hukum</a:t>
            </a:r>
            <a:r>
              <a:rPr lang="en-US" sz="2000" dirty="0">
                <a:latin typeface="Consolas" panose="020B0609020204030204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6480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95486"/>
            <a:ext cx="8520601" cy="1008112"/>
          </a:xfrm>
        </p:spPr>
        <p:txBody>
          <a:bodyPr/>
          <a:lstStyle/>
          <a:p>
            <a:r>
              <a:rPr lang="en-US" sz="3600" b="1" u="sng" dirty="0" err="1"/>
              <a:t>Termasuk</a:t>
            </a:r>
            <a:r>
              <a:rPr lang="en-US" sz="3600" b="1" u="sng" dirty="0"/>
              <a:t> </a:t>
            </a:r>
            <a:r>
              <a:rPr lang="en-US" sz="3600" b="1" u="sng" dirty="0" err="1"/>
              <a:t>dalam</a:t>
            </a:r>
            <a:r>
              <a:rPr lang="en-US" sz="3600" b="1" u="sng" dirty="0"/>
              <a:t> </a:t>
            </a:r>
            <a:r>
              <a:rPr lang="en-US" sz="3600" b="1" u="sng" dirty="0" err="1"/>
              <a:t>ilmu</a:t>
            </a:r>
            <a:r>
              <a:rPr lang="en-US" sz="3600" b="1" u="sng" dirty="0"/>
              <a:t> </a:t>
            </a:r>
            <a:r>
              <a:rPr lang="en-US" sz="3600" b="1" u="sng" dirty="0" err="1"/>
              <a:t>hukum</a:t>
            </a:r>
            <a:r>
              <a:rPr lang="en-US" sz="3600" b="1" u="sng" dirty="0"/>
              <a:t> </a:t>
            </a:r>
            <a:r>
              <a:rPr lang="en-US" sz="3600" b="1" u="sng" dirty="0" err="1"/>
              <a:t>ini</a:t>
            </a:r>
            <a:r>
              <a:rPr lang="en-US" sz="3600" b="1" u="sng" dirty="0"/>
              <a:t> </a:t>
            </a:r>
            <a:r>
              <a:rPr lang="en-US" sz="3600" b="1" u="sng" dirty="0" err="1"/>
              <a:t>adalah</a:t>
            </a:r>
            <a:r>
              <a:rPr lang="en-US" sz="3600" b="1" u="sng" dirty="0"/>
              <a:t>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71550"/>
            <a:ext cx="8928992" cy="4248472"/>
          </a:xfrm>
        </p:spPr>
        <p:txBody>
          <a:bodyPr/>
          <a:lstStyle/>
          <a:p>
            <a:r>
              <a:rPr lang="en-US" dirty="0"/>
              <a:t> </a:t>
            </a:r>
            <a:r>
              <a:rPr lang="en-US" sz="2000" b="1" i="1" dirty="0" err="1">
                <a:latin typeface="Consolas" panose="020B0609020204030204" pitchFamily="49" charset="0"/>
              </a:rPr>
              <a:t>Ilmu</a:t>
            </a:r>
            <a:r>
              <a:rPr lang="en-US" sz="2000" b="1" i="1" dirty="0">
                <a:latin typeface="Consolas" panose="020B0609020204030204" pitchFamily="49" charset="0"/>
              </a:rPr>
              <a:t> </a:t>
            </a:r>
            <a:r>
              <a:rPr lang="en-US" sz="2000" b="1" i="1" dirty="0" err="1">
                <a:latin typeface="Consolas" panose="020B0609020204030204" pitchFamily="49" charset="0"/>
              </a:rPr>
              <a:t>Kaidah</a:t>
            </a:r>
            <a:r>
              <a:rPr lang="en-US" sz="2000" dirty="0">
                <a:latin typeface="Consolas" panose="020B0609020204030204" pitchFamily="49" charset="0"/>
              </a:rPr>
              <a:t>. </a:t>
            </a:r>
            <a:r>
              <a:rPr lang="en-US" sz="2000" dirty="0" err="1">
                <a:latin typeface="Consolas" panose="020B0609020204030204" pitchFamily="49" charset="0"/>
              </a:rPr>
              <a:t>Yaitu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ilmu</a:t>
            </a:r>
            <a:r>
              <a:rPr lang="en-US" sz="2000" dirty="0">
                <a:latin typeface="Consolas" panose="020B0609020204030204" pitchFamily="49" charset="0"/>
              </a:rPr>
              <a:t> yang </a:t>
            </a:r>
            <a:r>
              <a:rPr lang="en-US" sz="2000" dirty="0" err="1">
                <a:latin typeface="Consolas" panose="020B0609020204030204" pitchFamily="49" charset="0"/>
              </a:rPr>
              <a:t>menelaah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hukum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sebagai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kaidah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atau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sistem-sistem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kaidah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dengan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dogmatik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hukum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dan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sistematik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hukum</a:t>
            </a:r>
            <a:r>
              <a:rPr lang="en-US" sz="2000" dirty="0">
                <a:latin typeface="Consolas" panose="020B0609020204030204" pitchFamily="49" charset="0"/>
              </a:rPr>
              <a:t>.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 </a:t>
            </a:r>
            <a:r>
              <a:rPr lang="en-US" sz="2000" b="1" i="1" dirty="0" err="1">
                <a:latin typeface="Consolas" panose="020B0609020204030204" pitchFamily="49" charset="0"/>
              </a:rPr>
              <a:t>Ilmu</a:t>
            </a:r>
            <a:r>
              <a:rPr lang="en-US" sz="2000" b="1" i="1" dirty="0">
                <a:latin typeface="Consolas" panose="020B0609020204030204" pitchFamily="49" charset="0"/>
              </a:rPr>
              <a:t> </a:t>
            </a:r>
            <a:r>
              <a:rPr lang="en-US" sz="2000" b="1" i="1" dirty="0" err="1">
                <a:latin typeface="Consolas" panose="020B0609020204030204" pitchFamily="49" charset="0"/>
              </a:rPr>
              <a:t>Pengertian</a:t>
            </a:r>
            <a:r>
              <a:rPr lang="en-US" sz="2000" dirty="0">
                <a:latin typeface="Consolas" panose="020B0609020204030204" pitchFamily="49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</a:rPr>
              <a:t>yaitu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ilmu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tentang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pengertian-pengertian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pokok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dalam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hukum</a:t>
            </a:r>
            <a:r>
              <a:rPr lang="en-US" sz="2000" dirty="0">
                <a:latin typeface="Consolas" panose="020B0609020204030204" pitchFamily="49" charset="0"/>
              </a:rPr>
              <a:t>. </a:t>
            </a:r>
            <a:r>
              <a:rPr lang="en-US" sz="2000" dirty="0" err="1">
                <a:latin typeface="Consolas" panose="020B0609020204030204" pitchFamily="49" charset="0"/>
              </a:rPr>
              <a:t>Seperti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misalnya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subjek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hukum</a:t>
            </a:r>
            <a:r>
              <a:rPr lang="en-US" sz="2000" dirty="0">
                <a:latin typeface="Consolas" panose="020B0609020204030204" pitchFamily="49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</a:rPr>
              <a:t>hak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dan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kewajiban</a:t>
            </a:r>
            <a:r>
              <a:rPr lang="en-US" sz="2000" dirty="0">
                <a:latin typeface="Consolas" panose="020B0609020204030204" pitchFamily="49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</a:rPr>
              <a:t>peristiwa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hukum</a:t>
            </a:r>
            <a:r>
              <a:rPr lang="en-US" sz="2000" dirty="0">
                <a:latin typeface="Consolas" panose="020B0609020204030204" pitchFamily="49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</a:rPr>
              <a:t>hubungan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hukum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dan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objek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dari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hukum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itu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sendiri</a:t>
            </a:r>
            <a:r>
              <a:rPr lang="en-US" sz="2000" dirty="0">
                <a:latin typeface="Consolas" panose="020B0609020204030204" pitchFamily="49" charset="0"/>
              </a:rPr>
              <a:t>.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 </a:t>
            </a:r>
            <a:r>
              <a:rPr lang="en-US" sz="2000" b="1" i="1" dirty="0" err="1">
                <a:latin typeface="Consolas" panose="020B0609020204030204" pitchFamily="49" charset="0"/>
              </a:rPr>
              <a:t>Ilmu</a:t>
            </a:r>
            <a:r>
              <a:rPr lang="en-US" sz="2000" b="1" i="1" dirty="0">
                <a:latin typeface="Consolas" panose="020B0609020204030204" pitchFamily="49" charset="0"/>
              </a:rPr>
              <a:t> </a:t>
            </a:r>
            <a:r>
              <a:rPr lang="en-US" sz="2000" b="1" i="1" dirty="0" err="1">
                <a:latin typeface="Consolas" panose="020B0609020204030204" pitchFamily="49" charset="0"/>
              </a:rPr>
              <a:t>Kenyataan</a:t>
            </a:r>
            <a:r>
              <a:rPr lang="en-US" sz="2000" dirty="0">
                <a:latin typeface="Consolas" panose="020B0609020204030204" pitchFamily="49" charset="0"/>
              </a:rPr>
              <a:t>, yang </a:t>
            </a:r>
            <a:r>
              <a:rPr lang="en-US" sz="2000" dirty="0" err="1">
                <a:latin typeface="Consolas" panose="020B0609020204030204" pitchFamily="49" charset="0"/>
              </a:rPr>
              <a:t>menyoroti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hukum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sebagai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peri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kelakuan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atau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sikap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tindak</a:t>
            </a:r>
            <a:r>
              <a:rPr lang="en-US" sz="2000" dirty="0">
                <a:latin typeface="Consolas" panose="020B0609020204030204" pitchFamily="49" charset="0"/>
              </a:rPr>
              <a:t>, yang </a:t>
            </a:r>
            <a:r>
              <a:rPr lang="en-US" sz="2000" dirty="0" err="1">
                <a:latin typeface="Consolas" panose="020B0609020204030204" pitchFamily="49" charset="0"/>
              </a:rPr>
              <a:t>antara</a:t>
            </a:r>
            <a:r>
              <a:rPr lang="en-US" sz="2000" dirty="0">
                <a:latin typeface="Consolas" panose="020B0609020204030204" pitchFamily="49" charset="0"/>
              </a:rPr>
              <a:t> lain </a:t>
            </a:r>
            <a:r>
              <a:rPr lang="en-US" sz="2000" dirty="0" err="1">
                <a:latin typeface="Consolas" panose="020B0609020204030204" pitchFamily="49" charset="0"/>
              </a:rPr>
              <a:t>dipelajari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dalam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sosiologi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hukum</a:t>
            </a:r>
            <a:r>
              <a:rPr lang="en-US" sz="2000" dirty="0">
                <a:latin typeface="Consolas" panose="020B0609020204030204" pitchFamily="49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</a:rPr>
              <a:t>antropologi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hukum</a:t>
            </a:r>
            <a:r>
              <a:rPr lang="en-US" sz="2000" dirty="0">
                <a:latin typeface="Consolas" panose="020B0609020204030204" pitchFamily="49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</a:rPr>
              <a:t>psikologi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hukum</a:t>
            </a:r>
            <a:r>
              <a:rPr lang="en-US" sz="2000" dirty="0">
                <a:latin typeface="Consolas" panose="020B0609020204030204" pitchFamily="49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</a:rPr>
              <a:t>perbandingan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hukum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dan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sejarah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hukum</a:t>
            </a:r>
            <a:r>
              <a:rPr lang="en-US" sz="2000" dirty="0">
                <a:latin typeface="Consolas" panose="020B0609020204030204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8896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401066"/>
            <a:ext cx="7063740" cy="1066909"/>
          </a:xfrm>
        </p:spPr>
        <p:txBody>
          <a:bodyPr/>
          <a:lstStyle/>
          <a:p>
            <a:r>
              <a:rPr lang="en-US" dirty="0"/>
              <a:t>B. </a:t>
            </a:r>
            <a:r>
              <a:rPr lang="en-US" dirty="0" err="1"/>
              <a:t>Filsafat</a:t>
            </a:r>
            <a:r>
              <a:rPr lang="en-US" dirty="0"/>
              <a:t> </a:t>
            </a:r>
            <a:r>
              <a:rPr lang="en-US" dirty="0" err="1"/>
              <a:t>hukum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275606"/>
            <a:ext cx="5544616" cy="3326607"/>
          </a:xfrm>
        </p:spPr>
        <p:txBody>
          <a:bodyPr>
            <a:noAutofit/>
          </a:bodyPr>
          <a:lstStyle/>
          <a:p>
            <a:r>
              <a:rPr lang="en-US" sz="3200" dirty="0" err="1">
                <a:latin typeface="Consolas" panose="020B0609020204030204" pitchFamily="49" charset="0"/>
              </a:rPr>
              <a:t>Adalah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latin typeface="Consolas" panose="020B0609020204030204" pitchFamily="49" charset="0"/>
              </a:rPr>
              <a:t>ilmu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latin typeface="Consolas" panose="020B0609020204030204" pitchFamily="49" charset="0"/>
              </a:rPr>
              <a:t>pengetahuan</a:t>
            </a:r>
            <a:r>
              <a:rPr lang="en-US" sz="3200" dirty="0">
                <a:latin typeface="Consolas" panose="020B0609020204030204" pitchFamily="49" charset="0"/>
              </a:rPr>
              <a:t> yang </a:t>
            </a:r>
            <a:r>
              <a:rPr lang="en-US" sz="3200" dirty="0" err="1">
                <a:latin typeface="Consolas" panose="020B0609020204030204" pitchFamily="49" charset="0"/>
              </a:rPr>
              <a:t>mempelajari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latin typeface="Consolas" panose="020B0609020204030204" pitchFamily="49" charset="0"/>
              </a:rPr>
              <a:t>pertanyaan-pertanyaan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latin typeface="Consolas" panose="020B0609020204030204" pitchFamily="49" charset="0"/>
              </a:rPr>
              <a:t>mendasar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latin typeface="Consolas" panose="020B0609020204030204" pitchFamily="49" charset="0"/>
              </a:rPr>
              <a:t>dari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latin typeface="Consolas" panose="020B0609020204030204" pitchFamily="49" charset="0"/>
              </a:rPr>
              <a:t>hukum</a:t>
            </a:r>
            <a:r>
              <a:rPr lang="en-US" sz="3200" dirty="0">
                <a:latin typeface="Consolas" panose="020B0609020204030204" pitchFamily="49" charset="0"/>
              </a:rPr>
              <a:t>. </a:t>
            </a:r>
            <a:r>
              <a:rPr lang="en-US" sz="3200" dirty="0" err="1">
                <a:latin typeface="Consolas" panose="020B0609020204030204" pitchFamily="49" charset="0"/>
              </a:rPr>
              <a:t>Atau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latin typeface="Consolas" panose="020B0609020204030204" pitchFamily="49" charset="0"/>
              </a:rPr>
              <a:t>ilmu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latin typeface="Consolas" panose="020B0609020204030204" pitchFamily="49" charset="0"/>
              </a:rPr>
              <a:t>pengetahuan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latin typeface="Consolas" panose="020B0609020204030204" pitchFamily="49" charset="0"/>
              </a:rPr>
              <a:t>tentang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latin typeface="Consolas" panose="020B0609020204030204" pitchFamily="49" charset="0"/>
              </a:rPr>
              <a:t>hakikat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latin typeface="Consolas" panose="020B0609020204030204" pitchFamily="49" charset="0"/>
              </a:rPr>
              <a:t>hukum</a:t>
            </a:r>
            <a:r>
              <a:rPr lang="en-US" sz="3200" dirty="0">
                <a:latin typeface="Consolas" panose="020B0609020204030204" pitchFamily="49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657" y="1493957"/>
            <a:ext cx="3642089" cy="364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2735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1" dirty="0"/>
              <a:t>C. </a:t>
            </a:r>
            <a:r>
              <a:rPr lang="en-US" sz="6600" b="1" dirty="0" err="1"/>
              <a:t>Politik</a:t>
            </a:r>
            <a:r>
              <a:rPr lang="en-US" sz="6600" b="1" dirty="0"/>
              <a:t> </a:t>
            </a:r>
            <a:r>
              <a:rPr lang="en-US" sz="6600" b="1" dirty="0" err="1"/>
              <a:t>hukum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24449"/>
            <a:ext cx="5818165" cy="3719051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Consolas" panose="020B0609020204030204" pitchFamily="49" charset="0"/>
              </a:rPr>
              <a:t>Disiplin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 err="1">
                <a:latin typeface="Consolas" panose="020B0609020204030204" pitchFamily="49" charset="0"/>
              </a:rPr>
              <a:t>hukum</a:t>
            </a:r>
            <a:r>
              <a:rPr lang="en-US" sz="2800" dirty="0">
                <a:latin typeface="Consolas" panose="020B0609020204030204" pitchFamily="49" charset="0"/>
              </a:rPr>
              <a:t> yang </a:t>
            </a:r>
            <a:r>
              <a:rPr lang="en-US" sz="2800" dirty="0" err="1">
                <a:latin typeface="Consolas" panose="020B0609020204030204" pitchFamily="49" charset="0"/>
              </a:rPr>
              <a:t>mengkhusukan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 err="1">
                <a:latin typeface="Consolas" panose="020B0609020204030204" pitchFamily="49" charset="0"/>
              </a:rPr>
              <a:t>dirinya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 err="1">
                <a:latin typeface="Consolas" panose="020B0609020204030204" pitchFamily="49" charset="0"/>
              </a:rPr>
              <a:t>pada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 err="1">
                <a:latin typeface="Consolas" panose="020B0609020204030204" pitchFamily="49" charset="0"/>
              </a:rPr>
              <a:t>usaha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 err="1">
                <a:latin typeface="Consolas" panose="020B0609020204030204" pitchFamily="49" charset="0"/>
              </a:rPr>
              <a:t>memerankan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 err="1">
                <a:latin typeface="Consolas" panose="020B0609020204030204" pitchFamily="49" charset="0"/>
              </a:rPr>
              <a:t>hukum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 err="1">
                <a:latin typeface="Consolas" panose="020B0609020204030204" pitchFamily="49" charset="0"/>
              </a:rPr>
              <a:t>dalam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 err="1">
                <a:latin typeface="Consolas" panose="020B0609020204030204" pitchFamily="49" charset="0"/>
              </a:rPr>
              <a:t>mencapai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 err="1">
                <a:latin typeface="Consolas" panose="020B0609020204030204" pitchFamily="49" charset="0"/>
              </a:rPr>
              <a:t>tujuan</a:t>
            </a:r>
            <a:r>
              <a:rPr lang="en-US" sz="2800" dirty="0">
                <a:latin typeface="Consolas" panose="020B0609020204030204" pitchFamily="49" charset="0"/>
              </a:rPr>
              <a:t> yang </a:t>
            </a:r>
            <a:r>
              <a:rPr lang="en-US" sz="2800" dirty="0" err="1">
                <a:latin typeface="Consolas" panose="020B0609020204030204" pitchFamily="49" charset="0"/>
              </a:rPr>
              <a:t>dicita</a:t>
            </a:r>
            <a:r>
              <a:rPr lang="en-US" sz="2800" dirty="0">
                <a:latin typeface="Consolas" panose="020B0609020204030204" pitchFamily="49" charset="0"/>
              </a:rPr>
              <a:t> – </a:t>
            </a:r>
            <a:r>
              <a:rPr lang="en-US" sz="2800" dirty="0" err="1">
                <a:latin typeface="Consolas" panose="020B0609020204030204" pitchFamily="49" charset="0"/>
              </a:rPr>
              <a:t>citakan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 err="1">
                <a:latin typeface="Consolas" panose="020B0609020204030204" pitchFamily="49" charset="0"/>
              </a:rPr>
              <a:t>oleh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 err="1">
                <a:latin typeface="Consolas" panose="020B0609020204030204" pitchFamily="49" charset="0"/>
              </a:rPr>
              <a:t>masyarakat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 err="1">
                <a:latin typeface="Consolas" panose="020B0609020204030204" pitchFamily="49" charset="0"/>
              </a:rPr>
              <a:t>tertentu</a:t>
            </a:r>
            <a:r>
              <a:rPr lang="en-US" sz="2800" dirty="0">
                <a:latin typeface="Consolas" panose="020B0609020204030204" pitchFamily="49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6" b="100000" l="24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677" y="2283718"/>
            <a:ext cx="3115803" cy="251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625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D2FDEE9-B556-47A1-8633-025669D58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3606">
            <a:off x="-95220" y="144968"/>
            <a:ext cx="10369138" cy="3997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014DE3-0188-4E24-BF02-7D6733B87E24}"/>
              </a:ext>
            </a:extLst>
          </p:cNvPr>
          <p:cNvSpPr txBox="1"/>
          <p:nvPr/>
        </p:nvSpPr>
        <p:spPr>
          <a:xfrm rot="21421187">
            <a:off x="367709" y="1297547"/>
            <a:ext cx="920449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dirty="0" err="1">
                <a:solidFill>
                  <a:schemeClr val="bg1"/>
                </a:solidFill>
                <a:latin typeface="Consolas" panose="020B0609020204030204" pitchFamily="49" charset="0"/>
              </a:rPr>
              <a:t>Sumber</a:t>
            </a: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olas" panose="020B0609020204030204" pitchFamily="49" charset="0"/>
              </a:rPr>
              <a:t>hukum</a:t>
            </a: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olas" panose="020B0609020204030204" pitchFamily="49" charset="0"/>
              </a:rPr>
              <a:t>dalam</a:t>
            </a: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olas" panose="020B0609020204030204" pitchFamily="49" charset="0"/>
              </a:rPr>
              <a:t>pengertiannya</a:t>
            </a: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olas" panose="020B0609020204030204" pitchFamily="49" charset="0"/>
              </a:rPr>
              <a:t>sebagai</a:t>
            </a: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olas" panose="020B0609020204030204" pitchFamily="49" charset="0"/>
              </a:rPr>
              <a:t>tempat</a:t>
            </a: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olas" panose="020B0609020204030204" pitchFamily="49" charset="0"/>
              </a:rPr>
              <a:t>ditemukannya</a:t>
            </a: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olas" panose="020B0609020204030204" pitchFamily="49" charset="0"/>
              </a:rPr>
              <a:t>peraturan</a:t>
            </a: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olas" panose="020B0609020204030204" pitchFamily="49" charset="0"/>
              </a:rPr>
              <a:t>peraturan</a:t>
            </a: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olas" panose="020B0609020204030204" pitchFamily="49" charset="0"/>
              </a:rPr>
              <a:t>hukum</a:t>
            </a: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</a:rPr>
              <a:t> yang </a:t>
            </a:r>
            <a:r>
              <a:rPr lang="en-US" sz="2000" dirty="0" err="1">
                <a:solidFill>
                  <a:schemeClr val="bg1"/>
                </a:solidFill>
                <a:latin typeface="Consolas" panose="020B0609020204030204" pitchFamily="49" charset="0"/>
              </a:rPr>
              <a:t>berlaku</a:t>
            </a: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Consolas" panose="020B0609020204030204" pitchFamily="49" charset="0"/>
              </a:rPr>
              <a:t>Sumber</a:t>
            </a: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olas" panose="020B0609020204030204" pitchFamily="49" charset="0"/>
              </a:rPr>
              <a:t>hukum</a:t>
            </a: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olas" panose="020B0609020204030204" pitchFamily="49" charset="0"/>
              </a:rPr>
              <a:t>dalam</a:t>
            </a: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olas" panose="020B0609020204030204" pitchFamily="49" charset="0"/>
              </a:rPr>
              <a:t>pegertian</a:t>
            </a: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</a:rPr>
              <a:t> in </a:t>
            </a:r>
            <a:r>
              <a:rPr lang="en-US" sz="2000" dirty="0" err="1">
                <a:solidFill>
                  <a:schemeClr val="bg1"/>
                </a:solidFill>
                <a:latin typeface="Consolas" panose="020B0609020204030204" pitchFamily="49" charset="0"/>
              </a:rPr>
              <a:t>membawa</a:t>
            </a: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</a:rPr>
              <a:t> pada </a:t>
            </a:r>
            <a:r>
              <a:rPr lang="en-US" sz="2000" dirty="0" err="1">
                <a:solidFill>
                  <a:schemeClr val="bg1"/>
                </a:solidFill>
                <a:latin typeface="Consolas" panose="020B0609020204030204" pitchFamily="49" charset="0"/>
              </a:rPr>
              <a:t>penyelidikan</a:t>
            </a: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olas" panose="020B0609020204030204" pitchFamily="49" charset="0"/>
              </a:rPr>
              <a:t>tentang</a:t>
            </a: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olas" panose="020B0609020204030204" pitchFamily="49" charset="0"/>
              </a:rPr>
              <a:t>macam</a:t>
            </a: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olas" panose="020B0609020204030204" pitchFamily="49" charset="0"/>
              </a:rPr>
              <a:t>macam</a:t>
            </a: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Consolas" panose="020B0609020204030204" pitchFamily="49" charset="0"/>
              </a:rPr>
              <a:t>jenis</a:t>
            </a: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Consolas" panose="020B0609020204030204" pitchFamily="49" charset="0"/>
              </a:rPr>
              <a:t>bentuk</a:t>
            </a: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olas" panose="020B0609020204030204" pitchFamily="49" charset="0"/>
              </a:rPr>
              <a:t>dari</a:t>
            </a: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olas" panose="020B0609020204030204" pitchFamily="49" charset="0"/>
              </a:rPr>
              <a:t>peraturan</a:t>
            </a: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</a:rPr>
              <a:t> dan </a:t>
            </a:r>
            <a:r>
              <a:rPr lang="en-US" sz="2000" dirty="0" err="1">
                <a:solidFill>
                  <a:schemeClr val="bg1"/>
                </a:solidFill>
                <a:latin typeface="Consolas" panose="020B0609020204030204" pitchFamily="49" charset="0"/>
              </a:rPr>
              <a:t>ketetapan</a:t>
            </a: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</a:rPr>
              <a:t>. </a:t>
            </a:r>
          </a:p>
          <a:p>
            <a:pPr algn="l"/>
            <a:r>
              <a:rPr lang="en-US" sz="2000" dirty="0" err="1">
                <a:solidFill>
                  <a:schemeClr val="bg1"/>
                </a:solidFill>
                <a:latin typeface="Consolas" panose="020B0609020204030204" pitchFamily="49" charset="0"/>
              </a:rPr>
              <a:t>Sumber</a:t>
            </a: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olas" panose="020B0609020204030204" pitchFamily="49" charset="0"/>
              </a:rPr>
              <a:t>hukum</a:t>
            </a: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olas" panose="020B0609020204030204" pitchFamily="49" charset="0"/>
              </a:rPr>
              <a:t>dalam</a:t>
            </a: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olas" panose="020B0609020204030204" pitchFamily="49" charset="0"/>
              </a:rPr>
              <a:t>pengertiannya</a:t>
            </a: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olas" panose="020B0609020204030204" pitchFamily="49" charset="0"/>
              </a:rPr>
              <a:t>sebagai</a:t>
            </a: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olas" panose="020B0609020204030204" pitchFamily="49" charset="0"/>
              </a:rPr>
              <a:t>hal</a:t>
            </a: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olas" panose="020B0609020204030204" pitchFamily="49" charset="0"/>
              </a:rPr>
              <a:t>hal</a:t>
            </a: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</a:rPr>
              <a:t> yang </a:t>
            </a:r>
            <a:r>
              <a:rPr lang="en-US" sz="2000" dirty="0" err="1">
                <a:solidFill>
                  <a:schemeClr val="bg1"/>
                </a:solidFill>
                <a:latin typeface="Consolas" panose="020B0609020204030204" pitchFamily="49" charset="0"/>
              </a:rPr>
              <a:t>dapat</a:t>
            </a: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olas" panose="020B0609020204030204" pitchFamily="49" charset="0"/>
              </a:rPr>
              <a:t>mempengaruhi</a:t>
            </a: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olas" panose="020B0609020204030204" pitchFamily="49" charset="0"/>
              </a:rPr>
              <a:t>kepada</a:t>
            </a: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olas" panose="020B0609020204030204" pitchFamily="49" charset="0"/>
              </a:rPr>
              <a:t>pengusaha</a:t>
            </a: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</a:rPr>
              <a:t> di </a:t>
            </a:r>
            <a:r>
              <a:rPr lang="en-US" sz="2000" dirty="0" err="1">
                <a:solidFill>
                  <a:schemeClr val="bg1"/>
                </a:solidFill>
                <a:latin typeface="Consolas" panose="020B0609020204030204" pitchFamily="49" charset="0"/>
              </a:rPr>
              <a:t>dalam</a:t>
            </a: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olas" panose="020B0609020204030204" pitchFamily="49" charset="0"/>
              </a:rPr>
              <a:t>menentukan</a:t>
            </a: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olas" panose="020B0609020204030204" pitchFamily="49" charset="0"/>
              </a:rPr>
              <a:t>hukumnya</a:t>
            </a: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</a:rPr>
              <a:t>.</a:t>
            </a:r>
            <a:endParaRPr lang="id-ID" sz="200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7DC5347B-8E84-4D4A-9770-A188994EE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29601">
            <a:off x="-74409" y="3138848"/>
            <a:ext cx="1282718" cy="163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96891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8" name="Google Shape;2858;p51"/>
          <p:cNvSpPr txBox="1">
            <a:spLocks noGrp="1"/>
          </p:cNvSpPr>
          <p:nvPr>
            <p:ph type="title"/>
          </p:nvPr>
        </p:nvSpPr>
        <p:spPr>
          <a:xfrm flipH="1">
            <a:off x="1219201" y="2186576"/>
            <a:ext cx="8571426" cy="100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-TERIMAKASIH-</a:t>
            </a:r>
            <a:endParaRPr sz="5400" dirty="0"/>
          </a:p>
        </p:txBody>
      </p:sp>
      <p:grpSp>
        <p:nvGrpSpPr>
          <p:cNvPr id="2859" name="Google Shape;2859;p51"/>
          <p:cNvGrpSpPr/>
          <p:nvPr/>
        </p:nvGrpSpPr>
        <p:grpSpPr>
          <a:xfrm flipH="1">
            <a:off x="5836990" y="1271041"/>
            <a:ext cx="3100910" cy="5612009"/>
            <a:chOff x="404557" y="661768"/>
            <a:chExt cx="2797898" cy="5063619"/>
          </a:xfrm>
        </p:grpSpPr>
        <p:sp>
          <p:nvSpPr>
            <p:cNvPr id="2860" name="Google Shape;2860;p51"/>
            <p:cNvSpPr/>
            <p:nvPr/>
          </p:nvSpPr>
          <p:spPr>
            <a:xfrm>
              <a:off x="1729792" y="4654556"/>
              <a:ext cx="1184811" cy="972228"/>
            </a:xfrm>
            <a:custGeom>
              <a:avLst/>
              <a:gdLst/>
              <a:ahLst/>
              <a:cxnLst/>
              <a:rect l="l" t="t" r="r" b="b"/>
              <a:pathLst>
                <a:path w="31278" h="25666" extrusionOk="0">
                  <a:moveTo>
                    <a:pt x="17114" y="0"/>
                  </a:moveTo>
                  <a:lnTo>
                    <a:pt x="1" y="91"/>
                  </a:lnTo>
                  <a:lnTo>
                    <a:pt x="2068" y="13739"/>
                  </a:lnTo>
                  <a:cubicBezTo>
                    <a:pt x="2098" y="14772"/>
                    <a:pt x="2128" y="15775"/>
                    <a:pt x="2159" y="16748"/>
                  </a:cubicBezTo>
                  <a:cubicBezTo>
                    <a:pt x="2311" y="21247"/>
                    <a:pt x="2554" y="24985"/>
                    <a:pt x="2919" y="25198"/>
                  </a:cubicBezTo>
                  <a:cubicBezTo>
                    <a:pt x="3455" y="25533"/>
                    <a:pt x="11472" y="25665"/>
                    <a:pt x="18707" y="25665"/>
                  </a:cubicBezTo>
                  <a:cubicBezTo>
                    <a:pt x="24598" y="25665"/>
                    <a:pt x="29971" y="25578"/>
                    <a:pt x="30366" y="25441"/>
                  </a:cubicBezTo>
                  <a:cubicBezTo>
                    <a:pt x="31278" y="25137"/>
                    <a:pt x="30457" y="22554"/>
                    <a:pt x="29454" y="21763"/>
                  </a:cubicBezTo>
                  <a:cubicBezTo>
                    <a:pt x="28451" y="20973"/>
                    <a:pt x="18664" y="16627"/>
                    <a:pt x="18664" y="16627"/>
                  </a:cubicBezTo>
                  <a:lnTo>
                    <a:pt x="18725" y="13648"/>
                  </a:lnTo>
                  <a:lnTo>
                    <a:pt x="17114" y="0"/>
                  </a:ln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51"/>
            <p:cNvSpPr/>
            <p:nvPr/>
          </p:nvSpPr>
          <p:spPr>
            <a:xfrm>
              <a:off x="1809264" y="5171506"/>
              <a:ext cx="1105338" cy="455280"/>
            </a:xfrm>
            <a:custGeom>
              <a:avLst/>
              <a:gdLst/>
              <a:ahLst/>
              <a:cxnLst/>
              <a:rect l="l" t="t" r="r" b="b"/>
              <a:pathLst>
                <a:path w="29180" h="12019" extrusionOk="0">
                  <a:moveTo>
                    <a:pt x="16627" y="1"/>
                  </a:moveTo>
                  <a:lnTo>
                    <a:pt x="0" y="92"/>
                  </a:lnTo>
                  <a:cubicBezTo>
                    <a:pt x="122" y="5837"/>
                    <a:pt x="365" y="11278"/>
                    <a:pt x="821" y="11551"/>
                  </a:cubicBezTo>
                  <a:cubicBezTo>
                    <a:pt x="1357" y="11886"/>
                    <a:pt x="9374" y="12018"/>
                    <a:pt x="16609" y="12018"/>
                  </a:cubicBezTo>
                  <a:cubicBezTo>
                    <a:pt x="22500" y="12018"/>
                    <a:pt x="27873" y="11931"/>
                    <a:pt x="28268" y="11794"/>
                  </a:cubicBezTo>
                  <a:cubicBezTo>
                    <a:pt x="29180" y="11490"/>
                    <a:pt x="28359" y="8907"/>
                    <a:pt x="27387" y="8116"/>
                  </a:cubicBezTo>
                  <a:cubicBezTo>
                    <a:pt x="26384" y="7326"/>
                    <a:pt x="16566" y="2980"/>
                    <a:pt x="16566" y="2980"/>
                  </a:cubicBezTo>
                  <a:lnTo>
                    <a:pt x="166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51"/>
            <p:cNvSpPr/>
            <p:nvPr/>
          </p:nvSpPr>
          <p:spPr>
            <a:xfrm>
              <a:off x="1811537" y="5284350"/>
              <a:ext cx="1103066" cy="342435"/>
            </a:xfrm>
            <a:custGeom>
              <a:avLst/>
              <a:gdLst/>
              <a:ahLst/>
              <a:cxnLst/>
              <a:rect l="l" t="t" r="r" b="b"/>
              <a:pathLst>
                <a:path w="29120" h="9040" extrusionOk="0">
                  <a:moveTo>
                    <a:pt x="16506" y="1"/>
                  </a:moveTo>
                  <a:lnTo>
                    <a:pt x="1" y="122"/>
                  </a:lnTo>
                  <a:cubicBezTo>
                    <a:pt x="153" y="4621"/>
                    <a:pt x="396" y="8359"/>
                    <a:pt x="761" y="8572"/>
                  </a:cubicBezTo>
                  <a:cubicBezTo>
                    <a:pt x="1297" y="8907"/>
                    <a:pt x="9314" y="9039"/>
                    <a:pt x="16549" y="9039"/>
                  </a:cubicBezTo>
                  <a:cubicBezTo>
                    <a:pt x="22440" y="9039"/>
                    <a:pt x="27813" y="8952"/>
                    <a:pt x="28208" y="8815"/>
                  </a:cubicBezTo>
                  <a:cubicBezTo>
                    <a:pt x="29120" y="8511"/>
                    <a:pt x="28299" y="5928"/>
                    <a:pt x="27296" y="5137"/>
                  </a:cubicBezTo>
                  <a:cubicBezTo>
                    <a:pt x="26293" y="4347"/>
                    <a:pt x="16506" y="1"/>
                    <a:pt x="16506" y="1"/>
                  </a:cubicBezTo>
                  <a:close/>
                </a:path>
              </a:pathLst>
            </a:custGeom>
            <a:solidFill>
              <a:srgbClr val="F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51"/>
            <p:cNvSpPr/>
            <p:nvPr/>
          </p:nvSpPr>
          <p:spPr>
            <a:xfrm>
              <a:off x="1886388" y="5577315"/>
              <a:ext cx="983327" cy="12766"/>
            </a:xfrm>
            <a:custGeom>
              <a:avLst/>
              <a:gdLst/>
              <a:ahLst/>
              <a:cxnLst/>
              <a:rect l="l" t="t" r="r" b="b"/>
              <a:pathLst>
                <a:path w="25959" h="337" extrusionOk="0">
                  <a:moveTo>
                    <a:pt x="18210" y="1"/>
                  </a:moveTo>
                  <a:cubicBezTo>
                    <a:pt x="11500" y="1"/>
                    <a:pt x="2868" y="68"/>
                    <a:pt x="31" y="230"/>
                  </a:cubicBezTo>
                  <a:cubicBezTo>
                    <a:pt x="1" y="230"/>
                    <a:pt x="1" y="261"/>
                    <a:pt x="31" y="261"/>
                  </a:cubicBezTo>
                  <a:cubicBezTo>
                    <a:pt x="1300" y="315"/>
                    <a:pt x="3728" y="337"/>
                    <a:pt x="6624" y="337"/>
                  </a:cubicBezTo>
                  <a:cubicBezTo>
                    <a:pt x="13443" y="337"/>
                    <a:pt x="22859" y="215"/>
                    <a:pt x="25867" y="109"/>
                  </a:cubicBezTo>
                  <a:cubicBezTo>
                    <a:pt x="25959" y="109"/>
                    <a:pt x="25959" y="48"/>
                    <a:pt x="25867" y="48"/>
                  </a:cubicBezTo>
                  <a:cubicBezTo>
                    <a:pt x="24439" y="17"/>
                    <a:pt x="21565" y="1"/>
                    <a:pt x="1821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51"/>
            <p:cNvSpPr/>
            <p:nvPr/>
          </p:nvSpPr>
          <p:spPr>
            <a:xfrm>
              <a:off x="2650922" y="5444318"/>
              <a:ext cx="133603" cy="127618"/>
            </a:xfrm>
            <a:custGeom>
              <a:avLst/>
              <a:gdLst/>
              <a:ahLst/>
              <a:cxnLst/>
              <a:rect l="l" t="t" r="r" b="b"/>
              <a:pathLst>
                <a:path w="3527" h="3369" extrusionOk="0">
                  <a:moveTo>
                    <a:pt x="3394" y="1"/>
                  </a:moveTo>
                  <a:cubicBezTo>
                    <a:pt x="2486" y="1"/>
                    <a:pt x="1587" y="392"/>
                    <a:pt x="943" y="1066"/>
                  </a:cubicBezTo>
                  <a:cubicBezTo>
                    <a:pt x="335" y="1674"/>
                    <a:pt x="0" y="2495"/>
                    <a:pt x="0" y="3346"/>
                  </a:cubicBezTo>
                  <a:cubicBezTo>
                    <a:pt x="0" y="3361"/>
                    <a:pt x="8" y="3369"/>
                    <a:pt x="16" y="3369"/>
                  </a:cubicBezTo>
                  <a:cubicBezTo>
                    <a:pt x="23" y="3369"/>
                    <a:pt x="31" y="3361"/>
                    <a:pt x="31" y="3346"/>
                  </a:cubicBezTo>
                  <a:cubicBezTo>
                    <a:pt x="335" y="1583"/>
                    <a:pt x="1733" y="246"/>
                    <a:pt x="3496" y="33"/>
                  </a:cubicBezTo>
                  <a:cubicBezTo>
                    <a:pt x="3526" y="33"/>
                    <a:pt x="3526" y="3"/>
                    <a:pt x="3496" y="3"/>
                  </a:cubicBezTo>
                  <a:cubicBezTo>
                    <a:pt x="3462" y="1"/>
                    <a:pt x="3428" y="1"/>
                    <a:pt x="339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51"/>
            <p:cNvSpPr/>
            <p:nvPr/>
          </p:nvSpPr>
          <p:spPr>
            <a:xfrm>
              <a:off x="2318373" y="5300487"/>
              <a:ext cx="186370" cy="79775"/>
            </a:xfrm>
            <a:custGeom>
              <a:avLst/>
              <a:gdLst/>
              <a:ahLst/>
              <a:cxnLst/>
              <a:rect l="l" t="t" r="r" b="b"/>
              <a:pathLst>
                <a:path w="4920" h="2106" extrusionOk="0">
                  <a:moveTo>
                    <a:pt x="4798" y="0"/>
                  </a:moveTo>
                  <a:cubicBezTo>
                    <a:pt x="3065" y="0"/>
                    <a:pt x="1089" y="608"/>
                    <a:pt x="25" y="2006"/>
                  </a:cubicBezTo>
                  <a:cubicBezTo>
                    <a:pt x="1" y="2056"/>
                    <a:pt x="37" y="2105"/>
                    <a:pt x="84" y="2105"/>
                  </a:cubicBezTo>
                  <a:cubicBezTo>
                    <a:pt x="94" y="2105"/>
                    <a:pt x="105" y="2103"/>
                    <a:pt x="117" y="2097"/>
                  </a:cubicBezTo>
                  <a:cubicBezTo>
                    <a:pt x="1606" y="1307"/>
                    <a:pt x="3187" y="669"/>
                    <a:pt x="4828" y="213"/>
                  </a:cubicBezTo>
                  <a:cubicBezTo>
                    <a:pt x="4919" y="182"/>
                    <a:pt x="4889" y="0"/>
                    <a:pt x="479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51"/>
            <p:cNvSpPr/>
            <p:nvPr/>
          </p:nvSpPr>
          <p:spPr>
            <a:xfrm>
              <a:off x="2368110" y="5319996"/>
              <a:ext cx="187279" cy="79851"/>
            </a:xfrm>
            <a:custGeom>
              <a:avLst/>
              <a:gdLst/>
              <a:ahLst/>
              <a:cxnLst/>
              <a:rect l="l" t="t" r="r" b="b"/>
              <a:pathLst>
                <a:path w="4944" h="2108" extrusionOk="0">
                  <a:moveTo>
                    <a:pt x="4675" y="1"/>
                  </a:moveTo>
                  <a:cubicBezTo>
                    <a:pt x="2999" y="1"/>
                    <a:pt x="1060" y="641"/>
                    <a:pt x="50" y="2008"/>
                  </a:cubicBezTo>
                  <a:cubicBezTo>
                    <a:pt x="0" y="2058"/>
                    <a:pt x="52" y="2107"/>
                    <a:pt x="89" y="2107"/>
                  </a:cubicBezTo>
                  <a:cubicBezTo>
                    <a:pt x="97" y="2107"/>
                    <a:pt x="105" y="2105"/>
                    <a:pt x="111" y="2099"/>
                  </a:cubicBezTo>
                  <a:cubicBezTo>
                    <a:pt x="1630" y="1309"/>
                    <a:pt x="3211" y="670"/>
                    <a:pt x="4822" y="215"/>
                  </a:cubicBezTo>
                  <a:cubicBezTo>
                    <a:pt x="4943" y="184"/>
                    <a:pt x="4913" y="2"/>
                    <a:pt x="4792" y="2"/>
                  </a:cubicBezTo>
                  <a:cubicBezTo>
                    <a:pt x="4753" y="1"/>
                    <a:pt x="4714" y="1"/>
                    <a:pt x="467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51"/>
            <p:cNvSpPr/>
            <p:nvPr/>
          </p:nvSpPr>
          <p:spPr>
            <a:xfrm>
              <a:off x="2418339" y="5339580"/>
              <a:ext cx="187695" cy="79510"/>
            </a:xfrm>
            <a:custGeom>
              <a:avLst/>
              <a:gdLst/>
              <a:ahLst/>
              <a:cxnLst/>
              <a:rect l="l" t="t" r="r" b="b"/>
              <a:pathLst>
                <a:path w="4955" h="2099" extrusionOk="0">
                  <a:moveTo>
                    <a:pt x="4679" y="0"/>
                  </a:moveTo>
                  <a:cubicBezTo>
                    <a:pt x="2977" y="0"/>
                    <a:pt x="1069" y="613"/>
                    <a:pt x="31" y="2008"/>
                  </a:cubicBezTo>
                  <a:cubicBezTo>
                    <a:pt x="0" y="2068"/>
                    <a:pt x="61" y="2099"/>
                    <a:pt x="122" y="2099"/>
                  </a:cubicBezTo>
                  <a:cubicBezTo>
                    <a:pt x="1611" y="1278"/>
                    <a:pt x="3192" y="670"/>
                    <a:pt x="4833" y="214"/>
                  </a:cubicBezTo>
                  <a:cubicBezTo>
                    <a:pt x="4955" y="184"/>
                    <a:pt x="4925" y="2"/>
                    <a:pt x="4803" y="2"/>
                  </a:cubicBezTo>
                  <a:cubicBezTo>
                    <a:pt x="4762" y="1"/>
                    <a:pt x="4721" y="0"/>
                    <a:pt x="467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51"/>
            <p:cNvSpPr/>
            <p:nvPr/>
          </p:nvSpPr>
          <p:spPr>
            <a:xfrm>
              <a:off x="2468302" y="5359201"/>
              <a:ext cx="187241" cy="78639"/>
            </a:xfrm>
            <a:custGeom>
              <a:avLst/>
              <a:gdLst/>
              <a:ahLst/>
              <a:cxnLst/>
              <a:rect l="l" t="t" r="r" b="b"/>
              <a:pathLst>
                <a:path w="4943" h="2076" extrusionOk="0">
                  <a:moveTo>
                    <a:pt x="4821" y="0"/>
                  </a:moveTo>
                  <a:cubicBezTo>
                    <a:pt x="3089" y="0"/>
                    <a:pt x="1113" y="578"/>
                    <a:pt x="49" y="2006"/>
                  </a:cubicBezTo>
                  <a:cubicBezTo>
                    <a:pt x="0" y="2031"/>
                    <a:pt x="50" y="2075"/>
                    <a:pt x="104" y="2075"/>
                  </a:cubicBezTo>
                  <a:cubicBezTo>
                    <a:pt x="116" y="2075"/>
                    <a:pt x="129" y="2073"/>
                    <a:pt x="140" y="2067"/>
                  </a:cubicBezTo>
                  <a:cubicBezTo>
                    <a:pt x="1630" y="1277"/>
                    <a:pt x="3210" y="669"/>
                    <a:pt x="4852" y="213"/>
                  </a:cubicBezTo>
                  <a:cubicBezTo>
                    <a:pt x="4943" y="152"/>
                    <a:pt x="4913" y="0"/>
                    <a:pt x="482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51"/>
            <p:cNvSpPr/>
            <p:nvPr/>
          </p:nvSpPr>
          <p:spPr>
            <a:xfrm>
              <a:off x="1855668" y="5431742"/>
              <a:ext cx="145914" cy="112882"/>
            </a:xfrm>
            <a:custGeom>
              <a:avLst/>
              <a:gdLst/>
              <a:ahLst/>
              <a:cxnLst/>
              <a:rect l="l" t="t" r="r" b="b"/>
              <a:pathLst>
                <a:path w="3852" h="2980" extrusionOk="0">
                  <a:moveTo>
                    <a:pt x="1906" y="0"/>
                  </a:moveTo>
                  <a:cubicBezTo>
                    <a:pt x="1" y="0"/>
                    <a:pt x="21" y="2979"/>
                    <a:pt x="1908" y="2979"/>
                  </a:cubicBezTo>
                  <a:cubicBezTo>
                    <a:pt x="1917" y="2979"/>
                    <a:pt x="1927" y="2979"/>
                    <a:pt x="1936" y="2979"/>
                  </a:cubicBezTo>
                  <a:cubicBezTo>
                    <a:pt x="3851" y="2979"/>
                    <a:pt x="3851" y="0"/>
                    <a:pt x="190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51"/>
            <p:cNvSpPr/>
            <p:nvPr/>
          </p:nvSpPr>
          <p:spPr>
            <a:xfrm>
              <a:off x="2416028" y="5115708"/>
              <a:ext cx="184248" cy="214477"/>
            </a:xfrm>
            <a:custGeom>
              <a:avLst/>
              <a:gdLst/>
              <a:ahLst/>
              <a:cxnLst/>
              <a:rect l="l" t="t" r="r" b="b"/>
              <a:pathLst>
                <a:path w="4864" h="5662" extrusionOk="0">
                  <a:moveTo>
                    <a:pt x="3338" y="463"/>
                  </a:moveTo>
                  <a:cubicBezTo>
                    <a:pt x="3666" y="463"/>
                    <a:pt x="3927" y="701"/>
                    <a:pt x="3982" y="1383"/>
                  </a:cubicBezTo>
                  <a:cubicBezTo>
                    <a:pt x="4104" y="2416"/>
                    <a:pt x="2645" y="3449"/>
                    <a:pt x="1946" y="3966"/>
                  </a:cubicBezTo>
                  <a:cubicBezTo>
                    <a:pt x="1368" y="4392"/>
                    <a:pt x="761" y="4787"/>
                    <a:pt x="183" y="5243"/>
                  </a:cubicBezTo>
                  <a:cubicBezTo>
                    <a:pt x="487" y="4392"/>
                    <a:pt x="761" y="3510"/>
                    <a:pt x="1156" y="2690"/>
                  </a:cubicBezTo>
                  <a:cubicBezTo>
                    <a:pt x="1308" y="2294"/>
                    <a:pt x="1520" y="1899"/>
                    <a:pt x="1764" y="1535"/>
                  </a:cubicBezTo>
                  <a:cubicBezTo>
                    <a:pt x="2014" y="1169"/>
                    <a:pt x="2774" y="463"/>
                    <a:pt x="3338" y="463"/>
                  </a:cubicBezTo>
                  <a:close/>
                  <a:moveTo>
                    <a:pt x="3247" y="0"/>
                  </a:moveTo>
                  <a:cubicBezTo>
                    <a:pt x="2588" y="0"/>
                    <a:pt x="1939" y="509"/>
                    <a:pt x="1551" y="1048"/>
                  </a:cubicBezTo>
                  <a:cubicBezTo>
                    <a:pt x="669" y="2355"/>
                    <a:pt x="122" y="3875"/>
                    <a:pt x="1" y="5456"/>
                  </a:cubicBezTo>
                  <a:cubicBezTo>
                    <a:pt x="1" y="5456"/>
                    <a:pt x="31" y="5486"/>
                    <a:pt x="61" y="5486"/>
                  </a:cubicBezTo>
                  <a:cubicBezTo>
                    <a:pt x="84" y="5599"/>
                    <a:pt x="173" y="5661"/>
                    <a:pt x="268" y="5661"/>
                  </a:cubicBezTo>
                  <a:cubicBezTo>
                    <a:pt x="301" y="5661"/>
                    <a:pt x="334" y="5654"/>
                    <a:pt x="365" y="5638"/>
                  </a:cubicBezTo>
                  <a:cubicBezTo>
                    <a:pt x="1581" y="4787"/>
                    <a:pt x="3010" y="4027"/>
                    <a:pt x="3922" y="2811"/>
                  </a:cubicBezTo>
                  <a:cubicBezTo>
                    <a:pt x="4469" y="2112"/>
                    <a:pt x="4864" y="987"/>
                    <a:pt x="4043" y="288"/>
                  </a:cubicBezTo>
                  <a:cubicBezTo>
                    <a:pt x="3787" y="85"/>
                    <a:pt x="3516" y="0"/>
                    <a:pt x="324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51"/>
            <p:cNvSpPr/>
            <p:nvPr/>
          </p:nvSpPr>
          <p:spPr>
            <a:xfrm>
              <a:off x="2179694" y="5233932"/>
              <a:ext cx="253644" cy="114814"/>
            </a:xfrm>
            <a:custGeom>
              <a:avLst/>
              <a:gdLst/>
              <a:ahLst/>
              <a:cxnLst/>
              <a:rect l="l" t="t" r="r" b="b"/>
              <a:pathLst>
                <a:path w="6696" h="3031" extrusionOk="0">
                  <a:moveTo>
                    <a:pt x="2109" y="492"/>
                  </a:moveTo>
                  <a:cubicBezTo>
                    <a:pt x="2326" y="492"/>
                    <a:pt x="2520" y="511"/>
                    <a:pt x="2653" y="541"/>
                  </a:cubicBezTo>
                  <a:cubicBezTo>
                    <a:pt x="3078" y="663"/>
                    <a:pt x="3504" y="784"/>
                    <a:pt x="3899" y="967"/>
                  </a:cubicBezTo>
                  <a:cubicBezTo>
                    <a:pt x="4750" y="1301"/>
                    <a:pt x="5571" y="1696"/>
                    <a:pt x="6361" y="2122"/>
                  </a:cubicBezTo>
                  <a:cubicBezTo>
                    <a:pt x="5632" y="2183"/>
                    <a:pt x="4902" y="2335"/>
                    <a:pt x="4203" y="2426"/>
                  </a:cubicBezTo>
                  <a:cubicBezTo>
                    <a:pt x="3810" y="2480"/>
                    <a:pt x="3247" y="2559"/>
                    <a:pt x="2687" y="2559"/>
                  </a:cubicBezTo>
                  <a:cubicBezTo>
                    <a:pt x="1993" y="2559"/>
                    <a:pt x="1304" y="2438"/>
                    <a:pt x="951" y="2000"/>
                  </a:cubicBezTo>
                  <a:cubicBezTo>
                    <a:pt x="1" y="807"/>
                    <a:pt x="1237" y="492"/>
                    <a:pt x="2109" y="492"/>
                  </a:cubicBezTo>
                  <a:close/>
                  <a:moveTo>
                    <a:pt x="1909" y="0"/>
                  </a:moveTo>
                  <a:cubicBezTo>
                    <a:pt x="1107" y="0"/>
                    <a:pt x="258" y="334"/>
                    <a:pt x="160" y="1240"/>
                  </a:cubicBezTo>
                  <a:cubicBezTo>
                    <a:pt x="9" y="2304"/>
                    <a:pt x="1103" y="2821"/>
                    <a:pt x="1984" y="2973"/>
                  </a:cubicBezTo>
                  <a:cubicBezTo>
                    <a:pt x="2267" y="3013"/>
                    <a:pt x="2552" y="3031"/>
                    <a:pt x="2838" y="3031"/>
                  </a:cubicBezTo>
                  <a:cubicBezTo>
                    <a:pt x="4059" y="3031"/>
                    <a:pt x="5301" y="2714"/>
                    <a:pt x="6483" y="2517"/>
                  </a:cubicBezTo>
                  <a:cubicBezTo>
                    <a:pt x="6635" y="2487"/>
                    <a:pt x="6696" y="2335"/>
                    <a:pt x="6604" y="2213"/>
                  </a:cubicBezTo>
                  <a:cubicBezTo>
                    <a:pt x="6635" y="2213"/>
                    <a:pt x="6635" y="2152"/>
                    <a:pt x="6604" y="2152"/>
                  </a:cubicBezTo>
                  <a:cubicBezTo>
                    <a:pt x="5449" y="1088"/>
                    <a:pt x="3990" y="359"/>
                    <a:pt x="2471" y="55"/>
                  </a:cubicBezTo>
                  <a:cubicBezTo>
                    <a:pt x="2294" y="20"/>
                    <a:pt x="2103" y="0"/>
                    <a:pt x="190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51"/>
            <p:cNvSpPr/>
            <p:nvPr/>
          </p:nvSpPr>
          <p:spPr>
            <a:xfrm>
              <a:off x="777600" y="2268868"/>
              <a:ext cx="1656871" cy="2870433"/>
            </a:xfrm>
            <a:custGeom>
              <a:avLst/>
              <a:gdLst/>
              <a:ahLst/>
              <a:cxnLst/>
              <a:rect l="l" t="t" r="r" b="b"/>
              <a:pathLst>
                <a:path w="43740" h="75777" extrusionOk="0">
                  <a:moveTo>
                    <a:pt x="1" y="1"/>
                  </a:moveTo>
                  <a:cubicBezTo>
                    <a:pt x="1" y="1"/>
                    <a:pt x="19879" y="33800"/>
                    <a:pt x="20396" y="36171"/>
                  </a:cubicBezTo>
                  <a:cubicBezTo>
                    <a:pt x="21217" y="39819"/>
                    <a:pt x="27083" y="75777"/>
                    <a:pt x="27083" y="75777"/>
                  </a:cubicBezTo>
                  <a:lnTo>
                    <a:pt x="43740" y="75473"/>
                  </a:lnTo>
                  <a:cubicBezTo>
                    <a:pt x="43740" y="75473"/>
                    <a:pt x="41491" y="44044"/>
                    <a:pt x="38117" y="33588"/>
                  </a:cubicBezTo>
                  <a:cubicBezTo>
                    <a:pt x="35685" y="26050"/>
                    <a:pt x="19332" y="730"/>
                    <a:pt x="19332" y="73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51"/>
            <p:cNvSpPr/>
            <p:nvPr/>
          </p:nvSpPr>
          <p:spPr>
            <a:xfrm>
              <a:off x="410315" y="4554363"/>
              <a:ext cx="1068519" cy="1171022"/>
            </a:xfrm>
            <a:custGeom>
              <a:avLst/>
              <a:gdLst/>
              <a:ahLst/>
              <a:cxnLst/>
              <a:rect l="l" t="t" r="r" b="b"/>
              <a:pathLst>
                <a:path w="28208" h="30914" extrusionOk="0">
                  <a:moveTo>
                    <a:pt x="8541" y="1"/>
                  </a:moveTo>
                  <a:cubicBezTo>
                    <a:pt x="8541" y="1"/>
                    <a:pt x="5259" y="7721"/>
                    <a:pt x="3405" y="12220"/>
                  </a:cubicBezTo>
                  <a:cubicBezTo>
                    <a:pt x="2736" y="13861"/>
                    <a:pt x="2250" y="15077"/>
                    <a:pt x="2189" y="15320"/>
                  </a:cubicBezTo>
                  <a:cubicBezTo>
                    <a:pt x="1277" y="19302"/>
                    <a:pt x="0" y="22433"/>
                    <a:pt x="91" y="23253"/>
                  </a:cubicBezTo>
                  <a:cubicBezTo>
                    <a:pt x="91" y="23314"/>
                    <a:pt x="122" y="23375"/>
                    <a:pt x="152" y="23436"/>
                  </a:cubicBezTo>
                  <a:cubicBezTo>
                    <a:pt x="939" y="24253"/>
                    <a:pt x="26095" y="30913"/>
                    <a:pt x="27251" y="30913"/>
                  </a:cubicBezTo>
                  <a:cubicBezTo>
                    <a:pt x="27256" y="30913"/>
                    <a:pt x="27261" y="30913"/>
                    <a:pt x="27265" y="30913"/>
                  </a:cubicBezTo>
                  <a:cubicBezTo>
                    <a:pt x="28208" y="30852"/>
                    <a:pt x="28056" y="28147"/>
                    <a:pt x="27296" y="27114"/>
                  </a:cubicBezTo>
                  <a:cubicBezTo>
                    <a:pt x="26536" y="26111"/>
                    <a:pt x="18147" y="19393"/>
                    <a:pt x="18147" y="19393"/>
                  </a:cubicBezTo>
                  <a:lnTo>
                    <a:pt x="18998" y="16506"/>
                  </a:lnTo>
                  <a:lnTo>
                    <a:pt x="24864" y="4195"/>
                  </a:lnTo>
                  <a:lnTo>
                    <a:pt x="8541" y="1"/>
                  </a:ln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51"/>
            <p:cNvSpPr/>
            <p:nvPr/>
          </p:nvSpPr>
          <p:spPr>
            <a:xfrm>
              <a:off x="410315" y="5017220"/>
              <a:ext cx="1068519" cy="708167"/>
            </a:xfrm>
            <a:custGeom>
              <a:avLst/>
              <a:gdLst/>
              <a:ahLst/>
              <a:cxnLst/>
              <a:rect l="l" t="t" r="r" b="b"/>
              <a:pathLst>
                <a:path w="28208" h="18695" extrusionOk="0">
                  <a:moveTo>
                    <a:pt x="3405" y="1"/>
                  </a:moveTo>
                  <a:cubicBezTo>
                    <a:pt x="2736" y="1642"/>
                    <a:pt x="2250" y="2858"/>
                    <a:pt x="2189" y="3101"/>
                  </a:cubicBezTo>
                  <a:cubicBezTo>
                    <a:pt x="1277" y="7083"/>
                    <a:pt x="0" y="10214"/>
                    <a:pt x="91" y="11034"/>
                  </a:cubicBezTo>
                  <a:cubicBezTo>
                    <a:pt x="91" y="11095"/>
                    <a:pt x="122" y="11156"/>
                    <a:pt x="152" y="11217"/>
                  </a:cubicBezTo>
                  <a:cubicBezTo>
                    <a:pt x="939" y="12034"/>
                    <a:pt x="26095" y="18694"/>
                    <a:pt x="27251" y="18694"/>
                  </a:cubicBezTo>
                  <a:cubicBezTo>
                    <a:pt x="27256" y="18694"/>
                    <a:pt x="27261" y="18694"/>
                    <a:pt x="27265" y="18694"/>
                  </a:cubicBezTo>
                  <a:cubicBezTo>
                    <a:pt x="28208" y="18633"/>
                    <a:pt x="28086" y="15928"/>
                    <a:pt x="27326" y="14925"/>
                  </a:cubicBezTo>
                  <a:cubicBezTo>
                    <a:pt x="26566" y="13892"/>
                    <a:pt x="18177" y="7205"/>
                    <a:pt x="18177" y="7205"/>
                  </a:cubicBezTo>
                  <a:lnTo>
                    <a:pt x="18998" y="4317"/>
                  </a:lnTo>
                  <a:lnTo>
                    <a:pt x="3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51"/>
            <p:cNvSpPr/>
            <p:nvPr/>
          </p:nvSpPr>
          <p:spPr>
            <a:xfrm>
              <a:off x="404557" y="5134686"/>
              <a:ext cx="1074277" cy="590701"/>
            </a:xfrm>
            <a:custGeom>
              <a:avLst/>
              <a:gdLst/>
              <a:ahLst/>
              <a:cxnLst/>
              <a:rect l="l" t="t" r="r" b="b"/>
              <a:pathLst>
                <a:path w="28360" h="15594" extrusionOk="0">
                  <a:moveTo>
                    <a:pt x="2341" y="0"/>
                  </a:moveTo>
                  <a:cubicBezTo>
                    <a:pt x="669" y="4347"/>
                    <a:pt x="0" y="7781"/>
                    <a:pt x="304" y="8116"/>
                  </a:cubicBezTo>
                  <a:cubicBezTo>
                    <a:pt x="1091" y="8933"/>
                    <a:pt x="26247" y="15593"/>
                    <a:pt x="27403" y="15593"/>
                  </a:cubicBezTo>
                  <a:cubicBezTo>
                    <a:pt x="27408" y="15593"/>
                    <a:pt x="27413" y="15593"/>
                    <a:pt x="27417" y="15593"/>
                  </a:cubicBezTo>
                  <a:cubicBezTo>
                    <a:pt x="28360" y="15532"/>
                    <a:pt x="28238" y="12827"/>
                    <a:pt x="27478" y="11794"/>
                  </a:cubicBezTo>
                  <a:cubicBezTo>
                    <a:pt x="26718" y="10791"/>
                    <a:pt x="18329" y="4104"/>
                    <a:pt x="18329" y="4104"/>
                  </a:cubicBezTo>
                  <a:lnTo>
                    <a:pt x="2341" y="0"/>
                  </a:lnTo>
                  <a:close/>
                </a:path>
              </a:pathLst>
            </a:custGeom>
            <a:solidFill>
              <a:srgbClr val="F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51"/>
            <p:cNvSpPr/>
            <p:nvPr/>
          </p:nvSpPr>
          <p:spPr>
            <a:xfrm>
              <a:off x="489749" y="5442083"/>
              <a:ext cx="953402" cy="245273"/>
            </a:xfrm>
            <a:custGeom>
              <a:avLst/>
              <a:gdLst/>
              <a:ahLst/>
              <a:cxnLst/>
              <a:rect l="l" t="t" r="r" b="b"/>
              <a:pathLst>
                <a:path w="25169" h="6475" extrusionOk="0">
                  <a:moveTo>
                    <a:pt x="31" y="1"/>
                  </a:moveTo>
                  <a:cubicBezTo>
                    <a:pt x="1" y="1"/>
                    <a:pt x="1" y="1"/>
                    <a:pt x="31" y="31"/>
                  </a:cubicBezTo>
                  <a:cubicBezTo>
                    <a:pt x="4104" y="1277"/>
                    <a:pt x="20882" y="5502"/>
                    <a:pt x="25077" y="6475"/>
                  </a:cubicBezTo>
                  <a:cubicBezTo>
                    <a:pt x="25138" y="6475"/>
                    <a:pt x="25168" y="6414"/>
                    <a:pt x="25077" y="6384"/>
                  </a:cubicBezTo>
                  <a:cubicBezTo>
                    <a:pt x="20943" y="5229"/>
                    <a:pt x="4195" y="852"/>
                    <a:pt x="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51"/>
            <p:cNvSpPr/>
            <p:nvPr/>
          </p:nvSpPr>
          <p:spPr>
            <a:xfrm>
              <a:off x="1232389" y="5527957"/>
              <a:ext cx="162164" cy="95799"/>
            </a:xfrm>
            <a:custGeom>
              <a:avLst/>
              <a:gdLst/>
              <a:ahLst/>
              <a:cxnLst/>
              <a:rect l="l" t="t" r="r" b="b"/>
              <a:pathLst>
                <a:path w="4281" h="2529" extrusionOk="0">
                  <a:moveTo>
                    <a:pt x="3322" y="1"/>
                  </a:moveTo>
                  <a:cubicBezTo>
                    <a:pt x="2690" y="1"/>
                    <a:pt x="2071" y="183"/>
                    <a:pt x="1521" y="530"/>
                  </a:cubicBezTo>
                  <a:cubicBezTo>
                    <a:pt x="761" y="956"/>
                    <a:pt x="214" y="1655"/>
                    <a:pt x="1" y="2506"/>
                  </a:cubicBezTo>
                  <a:cubicBezTo>
                    <a:pt x="1" y="2521"/>
                    <a:pt x="8" y="2529"/>
                    <a:pt x="16" y="2529"/>
                  </a:cubicBezTo>
                  <a:cubicBezTo>
                    <a:pt x="24" y="2529"/>
                    <a:pt x="31" y="2521"/>
                    <a:pt x="31" y="2506"/>
                  </a:cubicBezTo>
                  <a:cubicBezTo>
                    <a:pt x="684" y="1064"/>
                    <a:pt x="2116" y="158"/>
                    <a:pt x="3674" y="158"/>
                  </a:cubicBezTo>
                  <a:cubicBezTo>
                    <a:pt x="3856" y="158"/>
                    <a:pt x="4041" y="170"/>
                    <a:pt x="4226" y="196"/>
                  </a:cubicBezTo>
                  <a:cubicBezTo>
                    <a:pt x="4232" y="202"/>
                    <a:pt x="4237" y="204"/>
                    <a:pt x="4243" y="204"/>
                  </a:cubicBezTo>
                  <a:cubicBezTo>
                    <a:pt x="4266" y="204"/>
                    <a:pt x="4281" y="160"/>
                    <a:pt x="4256" y="135"/>
                  </a:cubicBezTo>
                  <a:cubicBezTo>
                    <a:pt x="3946" y="45"/>
                    <a:pt x="3633" y="1"/>
                    <a:pt x="332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51"/>
            <p:cNvSpPr/>
            <p:nvPr/>
          </p:nvSpPr>
          <p:spPr>
            <a:xfrm>
              <a:off x="959538" y="5312192"/>
              <a:ext cx="200347" cy="41289"/>
            </a:xfrm>
            <a:custGeom>
              <a:avLst/>
              <a:gdLst/>
              <a:ahLst/>
              <a:cxnLst/>
              <a:rect l="l" t="t" r="r" b="b"/>
              <a:pathLst>
                <a:path w="5289" h="1090" extrusionOk="0">
                  <a:moveTo>
                    <a:pt x="3215" y="1"/>
                  </a:moveTo>
                  <a:cubicBezTo>
                    <a:pt x="2081" y="1"/>
                    <a:pt x="939" y="280"/>
                    <a:pt x="61" y="968"/>
                  </a:cubicBezTo>
                  <a:cubicBezTo>
                    <a:pt x="0" y="1028"/>
                    <a:pt x="61" y="1089"/>
                    <a:pt x="122" y="1089"/>
                  </a:cubicBezTo>
                  <a:cubicBezTo>
                    <a:pt x="1763" y="694"/>
                    <a:pt x="3465" y="481"/>
                    <a:pt x="5167" y="451"/>
                  </a:cubicBezTo>
                  <a:cubicBezTo>
                    <a:pt x="5259" y="451"/>
                    <a:pt x="5289" y="299"/>
                    <a:pt x="5167" y="269"/>
                  </a:cubicBezTo>
                  <a:cubicBezTo>
                    <a:pt x="4557" y="99"/>
                    <a:pt x="3887" y="1"/>
                    <a:pt x="321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51"/>
            <p:cNvSpPr/>
            <p:nvPr/>
          </p:nvSpPr>
          <p:spPr>
            <a:xfrm>
              <a:off x="1003593" y="5343368"/>
              <a:ext cx="200044" cy="41441"/>
            </a:xfrm>
            <a:custGeom>
              <a:avLst/>
              <a:gdLst/>
              <a:ahLst/>
              <a:cxnLst/>
              <a:rect l="l" t="t" r="r" b="b"/>
              <a:pathLst>
                <a:path w="5281" h="1094" extrusionOk="0">
                  <a:moveTo>
                    <a:pt x="3223" y="0"/>
                  </a:moveTo>
                  <a:cubicBezTo>
                    <a:pt x="2083" y="0"/>
                    <a:pt x="935" y="286"/>
                    <a:pt x="53" y="996"/>
                  </a:cubicBezTo>
                  <a:cubicBezTo>
                    <a:pt x="1" y="1022"/>
                    <a:pt x="38" y="1093"/>
                    <a:pt x="89" y="1093"/>
                  </a:cubicBezTo>
                  <a:cubicBezTo>
                    <a:pt x="97" y="1093"/>
                    <a:pt x="105" y="1091"/>
                    <a:pt x="114" y="1087"/>
                  </a:cubicBezTo>
                  <a:cubicBezTo>
                    <a:pt x="1755" y="722"/>
                    <a:pt x="3457" y="509"/>
                    <a:pt x="5159" y="479"/>
                  </a:cubicBezTo>
                  <a:cubicBezTo>
                    <a:pt x="5251" y="449"/>
                    <a:pt x="5281" y="297"/>
                    <a:pt x="5159" y="266"/>
                  </a:cubicBezTo>
                  <a:cubicBezTo>
                    <a:pt x="4554" y="98"/>
                    <a:pt x="3890" y="0"/>
                    <a:pt x="322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51"/>
            <p:cNvSpPr/>
            <p:nvPr/>
          </p:nvSpPr>
          <p:spPr>
            <a:xfrm>
              <a:off x="1047041" y="5374732"/>
              <a:ext cx="200347" cy="42085"/>
            </a:xfrm>
            <a:custGeom>
              <a:avLst/>
              <a:gdLst/>
              <a:ahLst/>
              <a:cxnLst/>
              <a:rect l="l" t="t" r="r" b="b"/>
              <a:pathLst>
                <a:path w="5289" h="1111" extrusionOk="0">
                  <a:moveTo>
                    <a:pt x="3262" y="1"/>
                  </a:moveTo>
                  <a:cubicBezTo>
                    <a:pt x="2103" y="1"/>
                    <a:pt x="934" y="290"/>
                    <a:pt x="61" y="988"/>
                  </a:cubicBezTo>
                  <a:cubicBezTo>
                    <a:pt x="0" y="1049"/>
                    <a:pt x="61" y="1110"/>
                    <a:pt x="122" y="1110"/>
                  </a:cubicBezTo>
                  <a:cubicBezTo>
                    <a:pt x="1763" y="715"/>
                    <a:pt x="3465" y="502"/>
                    <a:pt x="5167" y="472"/>
                  </a:cubicBezTo>
                  <a:cubicBezTo>
                    <a:pt x="5259" y="472"/>
                    <a:pt x="5289" y="320"/>
                    <a:pt x="5167" y="259"/>
                  </a:cubicBezTo>
                  <a:cubicBezTo>
                    <a:pt x="4573" y="94"/>
                    <a:pt x="3919" y="1"/>
                    <a:pt x="326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51"/>
            <p:cNvSpPr/>
            <p:nvPr/>
          </p:nvSpPr>
          <p:spPr>
            <a:xfrm>
              <a:off x="1090793" y="5406627"/>
              <a:ext cx="200385" cy="41251"/>
            </a:xfrm>
            <a:custGeom>
              <a:avLst/>
              <a:gdLst/>
              <a:ahLst/>
              <a:cxnLst/>
              <a:rect l="l" t="t" r="r" b="b"/>
              <a:pathLst>
                <a:path w="5290" h="1089" extrusionOk="0">
                  <a:moveTo>
                    <a:pt x="3207" y="0"/>
                  </a:moveTo>
                  <a:cubicBezTo>
                    <a:pt x="2067" y="0"/>
                    <a:pt x="920" y="280"/>
                    <a:pt x="61" y="967"/>
                  </a:cubicBezTo>
                  <a:cubicBezTo>
                    <a:pt x="0" y="1028"/>
                    <a:pt x="61" y="1089"/>
                    <a:pt x="122" y="1089"/>
                  </a:cubicBezTo>
                  <a:cubicBezTo>
                    <a:pt x="1763" y="694"/>
                    <a:pt x="3465" y="481"/>
                    <a:pt x="5137" y="481"/>
                  </a:cubicBezTo>
                  <a:cubicBezTo>
                    <a:pt x="5259" y="481"/>
                    <a:pt x="5289" y="298"/>
                    <a:pt x="5167" y="268"/>
                  </a:cubicBezTo>
                  <a:cubicBezTo>
                    <a:pt x="4557" y="98"/>
                    <a:pt x="3883" y="0"/>
                    <a:pt x="320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51"/>
            <p:cNvSpPr/>
            <p:nvPr/>
          </p:nvSpPr>
          <p:spPr>
            <a:xfrm>
              <a:off x="476340" y="5300942"/>
              <a:ext cx="159058" cy="114246"/>
            </a:xfrm>
            <a:custGeom>
              <a:avLst/>
              <a:gdLst/>
              <a:ahLst/>
              <a:cxnLst/>
              <a:rect l="l" t="t" r="r" b="b"/>
              <a:pathLst>
                <a:path w="4199" h="3016" extrusionOk="0">
                  <a:moveTo>
                    <a:pt x="2066" y="0"/>
                  </a:moveTo>
                  <a:cubicBezTo>
                    <a:pt x="505" y="0"/>
                    <a:pt x="1" y="2516"/>
                    <a:pt x="1692" y="2967"/>
                  </a:cubicBezTo>
                  <a:cubicBezTo>
                    <a:pt x="1828" y="3000"/>
                    <a:pt x="1958" y="3016"/>
                    <a:pt x="2082" y="3016"/>
                  </a:cubicBezTo>
                  <a:cubicBezTo>
                    <a:pt x="3648" y="3016"/>
                    <a:pt x="4198" y="528"/>
                    <a:pt x="2452" y="49"/>
                  </a:cubicBezTo>
                  <a:cubicBezTo>
                    <a:pt x="2317" y="16"/>
                    <a:pt x="2188" y="0"/>
                    <a:pt x="206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51"/>
            <p:cNvSpPr/>
            <p:nvPr/>
          </p:nvSpPr>
          <p:spPr>
            <a:xfrm>
              <a:off x="1068898" y="5151126"/>
              <a:ext cx="222280" cy="180650"/>
            </a:xfrm>
            <a:custGeom>
              <a:avLst/>
              <a:gdLst/>
              <a:ahLst/>
              <a:cxnLst/>
              <a:rect l="l" t="t" r="r" b="b"/>
              <a:pathLst>
                <a:path w="5868" h="4769" extrusionOk="0">
                  <a:moveTo>
                    <a:pt x="4293" y="482"/>
                  </a:moveTo>
                  <a:cubicBezTo>
                    <a:pt x="4738" y="482"/>
                    <a:pt x="5060" y="747"/>
                    <a:pt x="4925" y="1572"/>
                  </a:cubicBezTo>
                  <a:cubicBezTo>
                    <a:pt x="4742" y="2606"/>
                    <a:pt x="3101" y="3214"/>
                    <a:pt x="2280" y="3548"/>
                  </a:cubicBezTo>
                  <a:cubicBezTo>
                    <a:pt x="1612" y="3821"/>
                    <a:pt x="913" y="4034"/>
                    <a:pt x="244" y="4338"/>
                  </a:cubicBezTo>
                  <a:cubicBezTo>
                    <a:pt x="730" y="3578"/>
                    <a:pt x="1247" y="2818"/>
                    <a:pt x="1824" y="2119"/>
                  </a:cubicBezTo>
                  <a:cubicBezTo>
                    <a:pt x="2098" y="1785"/>
                    <a:pt x="2402" y="1451"/>
                    <a:pt x="2706" y="1147"/>
                  </a:cubicBezTo>
                  <a:cubicBezTo>
                    <a:pt x="2993" y="894"/>
                    <a:pt x="3738" y="482"/>
                    <a:pt x="4293" y="482"/>
                  </a:cubicBezTo>
                  <a:close/>
                  <a:moveTo>
                    <a:pt x="4177" y="0"/>
                  </a:moveTo>
                  <a:cubicBezTo>
                    <a:pt x="3632" y="0"/>
                    <a:pt x="3048" y="280"/>
                    <a:pt x="2645" y="630"/>
                  </a:cubicBezTo>
                  <a:cubicBezTo>
                    <a:pt x="1429" y="1663"/>
                    <a:pt x="548" y="2970"/>
                    <a:pt x="31" y="4460"/>
                  </a:cubicBezTo>
                  <a:cubicBezTo>
                    <a:pt x="1" y="4490"/>
                    <a:pt x="31" y="4521"/>
                    <a:pt x="61" y="4551"/>
                  </a:cubicBezTo>
                  <a:cubicBezTo>
                    <a:pt x="61" y="4660"/>
                    <a:pt x="159" y="4768"/>
                    <a:pt x="288" y="4768"/>
                  </a:cubicBezTo>
                  <a:cubicBezTo>
                    <a:pt x="303" y="4768"/>
                    <a:pt x="319" y="4767"/>
                    <a:pt x="335" y="4764"/>
                  </a:cubicBezTo>
                  <a:cubicBezTo>
                    <a:pt x="1733" y="4247"/>
                    <a:pt x="3283" y="3852"/>
                    <a:pt x="4469" y="2940"/>
                  </a:cubicBezTo>
                  <a:cubicBezTo>
                    <a:pt x="5168" y="2393"/>
                    <a:pt x="5867" y="1420"/>
                    <a:pt x="5229" y="539"/>
                  </a:cubicBezTo>
                  <a:cubicBezTo>
                    <a:pt x="4958" y="152"/>
                    <a:pt x="4578" y="0"/>
                    <a:pt x="417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51"/>
            <p:cNvSpPr/>
            <p:nvPr/>
          </p:nvSpPr>
          <p:spPr>
            <a:xfrm>
              <a:off x="840936" y="5190976"/>
              <a:ext cx="245273" cy="139474"/>
            </a:xfrm>
            <a:custGeom>
              <a:avLst/>
              <a:gdLst/>
              <a:ahLst/>
              <a:cxnLst/>
              <a:rect l="l" t="t" r="r" b="b"/>
              <a:pathLst>
                <a:path w="6475" h="3682" extrusionOk="0">
                  <a:moveTo>
                    <a:pt x="1717" y="503"/>
                  </a:moveTo>
                  <a:cubicBezTo>
                    <a:pt x="2197" y="503"/>
                    <a:pt x="2747" y="663"/>
                    <a:pt x="3009" y="794"/>
                  </a:cubicBezTo>
                  <a:cubicBezTo>
                    <a:pt x="3405" y="1007"/>
                    <a:pt x="3769" y="1250"/>
                    <a:pt x="4134" y="1523"/>
                  </a:cubicBezTo>
                  <a:cubicBezTo>
                    <a:pt x="4833" y="2070"/>
                    <a:pt x="5532" y="2648"/>
                    <a:pt x="6201" y="3256"/>
                  </a:cubicBezTo>
                  <a:cubicBezTo>
                    <a:pt x="5472" y="3165"/>
                    <a:pt x="4742" y="3104"/>
                    <a:pt x="4013" y="3013"/>
                  </a:cubicBezTo>
                  <a:cubicBezTo>
                    <a:pt x="3161" y="2891"/>
                    <a:pt x="1429" y="2709"/>
                    <a:pt x="1003" y="1766"/>
                  </a:cubicBezTo>
                  <a:cubicBezTo>
                    <a:pt x="571" y="781"/>
                    <a:pt x="1083" y="503"/>
                    <a:pt x="1717" y="503"/>
                  </a:cubicBezTo>
                  <a:close/>
                  <a:moveTo>
                    <a:pt x="1772" y="1"/>
                  </a:moveTo>
                  <a:cubicBezTo>
                    <a:pt x="1198" y="1"/>
                    <a:pt x="657" y="221"/>
                    <a:pt x="426" y="824"/>
                  </a:cubicBezTo>
                  <a:cubicBezTo>
                    <a:pt x="0" y="1888"/>
                    <a:pt x="943" y="2618"/>
                    <a:pt x="1763" y="2982"/>
                  </a:cubicBezTo>
                  <a:cubicBezTo>
                    <a:pt x="3131" y="3560"/>
                    <a:pt x="4742" y="3529"/>
                    <a:pt x="6231" y="3681"/>
                  </a:cubicBezTo>
                  <a:cubicBezTo>
                    <a:pt x="6353" y="3681"/>
                    <a:pt x="6475" y="3560"/>
                    <a:pt x="6414" y="3408"/>
                  </a:cubicBezTo>
                  <a:cubicBezTo>
                    <a:pt x="6444" y="3408"/>
                    <a:pt x="6475" y="3377"/>
                    <a:pt x="6444" y="3347"/>
                  </a:cubicBezTo>
                  <a:cubicBezTo>
                    <a:pt x="5563" y="2040"/>
                    <a:pt x="4377" y="976"/>
                    <a:pt x="2949" y="277"/>
                  </a:cubicBezTo>
                  <a:cubicBezTo>
                    <a:pt x="2607" y="113"/>
                    <a:pt x="2181" y="1"/>
                    <a:pt x="177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51"/>
            <p:cNvSpPr/>
            <p:nvPr/>
          </p:nvSpPr>
          <p:spPr>
            <a:xfrm>
              <a:off x="551911" y="2091551"/>
              <a:ext cx="1274662" cy="3052370"/>
            </a:xfrm>
            <a:custGeom>
              <a:avLst/>
              <a:gdLst/>
              <a:ahLst/>
              <a:cxnLst/>
              <a:rect l="l" t="t" r="r" b="b"/>
              <a:pathLst>
                <a:path w="33650" h="80580" extrusionOk="0">
                  <a:moveTo>
                    <a:pt x="6080" y="1"/>
                  </a:moveTo>
                  <a:cubicBezTo>
                    <a:pt x="3375" y="3162"/>
                    <a:pt x="487" y="8329"/>
                    <a:pt x="1734" y="14074"/>
                  </a:cubicBezTo>
                  <a:cubicBezTo>
                    <a:pt x="2919" y="19515"/>
                    <a:pt x="14530" y="36536"/>
                    <a:pt x="14682" y="38694"/>
                  </a:cubicBezTo>
                  <a:cubicBezTo>
                    <a:pt x="14804" y="41095"/>
                    <a:pt x="1" y="76476"/>
                    <a:pt x="1" y="76476"/>
                  </a:cubicBezTo>
                  <a:lnTo>
                    <a:pt x="15716" y="80579"/>
                  </a:lnTo>
                  <a:cubicBezTo>
                    <a:pt x="15716" y="80579"/>
                    <a:pt x="33649" y="44257"/>
                    <a:pt x="33315" y="37630"/>
                  </a:cubicBezTo>
                  <a:cubicBezTo>
                    <a:pt x="33011" y="30974"/>
                    <a:pt x="20944" y="10852"/>
                    <a:pt x="20944" y="10852"/>
                  </a:cubicBezTo>
                  <a:cubicBezTo>
                    <a:pt x="23770" y="8755"/>
                    <a:pt x="25290" y="5411"/>
                    <a:pt x="25290" y="5411"/>
                  </a:cubicBezTo>
                  <a:lnTo>
                    <a:pt x="6080" y="1"/>
                  </a:ln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51"/>
            <p:cNvSpPr/>
            <p:nvPr/>
          </p:nvSpPr>
          <p:spPr>
            <a:xfrm>
              <a:off x="570358" y="2091551"/>
              <a:ext cx="1799641" cy="2512353"/>
            </a:xfrm>
            <a:custGeom>
              <a:avLst/>
              <a:gdLst/>
              <a:ahLst/>
              <a:cxnLst/>
              <a:rect l="l" t="t" r="r" b="b"/>
              <a:pathLst>
                <a:path w="47509" h="66324" extrusionOk="0">
                  <a:moveTo>
                    <a:pt x="5593" y="1"/>
                  </a:moveTo>
                  <a:cubicBezTo>
                    <a:pt x="2888" y="3192"/>
                    <a:pt x="0" y="8329"/>
                    <a:pt x="1247" y="14074"/>
                  </a:cubicBezTo>
                  <a:cubicBezTo>
                    <a:pt x="2432" y="19515"/>
                    <a:pt x="14043" y="36566"/>
                    <a:pt x="14195" y="38694"/>
                  </a:cubicBezTo>
                  <a:cubicBezTo>
                    <a:pt x="14286" y="40123"/>
                    <a:pt x="9058" y="53254"/>
                    <a:pt x="4803" y="63619"/>
                  </a:cubicBezTo>
                  <a:cubicBezTo>
                    <a:pt x="10456" y="65047"/>
                    <a:pt x="16201" y="65959"/>
                    <a:pt x="22007" y="66324"/>
                  </a:cubicBezTo>
                  <a:cubicBezTo>
                    <a:pt x="23983" y="62008"/>
                    <a:pt x="26141" y="57205"/>
                    <a:pt x="27964" y="52767"/>
                  </a:cubicBezTo>
                  <a:cubicBezTo>
                    <a:pt x="28694" y="57023"/>
                    <a:pt x="29484" y="61825"/>
                    <a:pt x="30214" y="66233"/>
                  </a:cubicBezTo>
                  <a:cubicBezTo>
                    <a:pt x="36414" y="65533"/>
                    <a:pt x="42706" y="63558"/>
                    <a:pt x="47509" y="61734"/>
                  </a:cubicBezTo>
                  <a:cubicBezTo>
                    <a:pt x="46536" y="52919"/>
                    <a:pt x="45199" y="43223"/>
                    <a:pt x="43588" y="38269"/>
                  </a:cubicBezTo>
                  <a:cubicBezTo>
                    <a:pt x="41156" y="30731"/>
                    <a:pt x="24803" y="5411"/>
                    <a:pt x="24803" y="5411"/>
                  </a:cubicBezTo>
                  <a:lnTo>
                    <a:pt x="5593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51"/>
            <p:cNvSpPr/>
            <p:nvPr/>
          </p:nvSpPr>
          <p:spPr>
            <a:xfrm>
              <a:off x="570358" y="2091551"/>
              <a:ext cx="1803088" cy="2379394"/>
            </a:xfrm>
            <a:custGeom>
              <a:avLst/>
              <a:gdLst/>
              <a:ahLst/>
              <a:cxnLst/>
              <a:rect l="l" t="t" r="r" b="b"/>
              <a:pathLst>
                <a:path w="47600" h="62814" extrusionOk="0">
                  <a:moveTo>
                    <a:pt x="5593" y="1"/>
                  </a:moveTo>
                  <a:cubicBezTo>
                    <a:pt x="5593" y="1"/>
                    <a:pt x="699" y="3861"/>
                    <a:pt x="426" y="10517"/>
                  </a:cubicBezTo>
                  <a:cubicBezTo>
                    <a:pt x="0" y="20092"/>
                    <a:pt x="13709" y="36232"/>
                    <a:pt x="13648" y="38846"/>
                  </a:cubicBezTo>
                  <a:cubicBezTo>
                    <a:pt x="13587" y="40305"/>
                    <a:pt x="4590" y="62099"/>
                    <a:pt x="4590" y="62099"/>
                  </a:cubicBezTo>
                  <a:cubicBezTo>
                    <a:pt x="5147" y="62401"/>
                    <a:pt x="10128" y="62814"/>
                    <a:pt x="16617" y="62814"/>
                  </a:cubicBezTo>
                  <a:cubicBezTo>
                    <a:pt x="27112" y="62814"/>
                    <a:pt x="41552" y="61733"/>
                    <a:pt x="47600" y="57357"/>
                  </a:cubicBezTo>
                  <a:cubicBezTo>
                    <a:pt x="47600" y="57357"/>
                    <a:pt x="45837" y="41308"/>
                    <a:pt x="43193" y="35898"/>
                  </a:cubicBezTo>
                  <a:cubicBezTo>
                    <a:pt x="41156" y="31642"/>
                    <a:pt x="26232" y="5685"/>
                    <a:pt x="26232" y="5685"/>
                  </a:cubicBezTo>
                  <a:lnTo>
                    <a:pt x="5593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51"/>
            <p:cNvSpPr/>
            <p:nvPr/>
          </p:nvSpPr>
          <p:spPr>
            <a:xfrm>
              <a:off x="1488003" y="2693428"/>
              <a:ext cx="34584" cy="446492"/>
            </a:xfrm>
            <a:custGeom>
              <a:avLst/>
              <a:gdLst/>
              <a:ahLst/>
              <a:cxnLst/>
              <a:rect l="l" t="t" r="r" b="b"/>
              <a:pathLst>
                <a:path w="913" h="11787" extrusionOk="0">
                  <a:moveTo>
                    <a:pt x="92" y="1"/>
                  </a:moveTo>
                  <a:cubicBezTo>
                    <a:pt x="54" y="1"/>
                    <a:pt x="16" y="24"/>
                    <a:pt x="1" y="69"/>
                  </a:cubicBezTo>
                  <a:cubicBezTo>
                    <a:pt x="92" y="2015"/>
                    <a:pt x="213" y="3960"/>
                    <a:pt x="365" y="5905"/>
                  </a:cubicBezTo>
                  <a:cubicBezTo>
                    <a:pt x="517" y="7851"/>
                    <a:pt x="730" y="9796"/>
                    <a:pt x="852" y="11741"/>
                  </a:cubicBezTo>
                  <a:cubicBezTo>
                    <a:pt x="852" y="11772"/>
                    <a:pt x="867" y="11787"/>
                    <a:pt x="882" y="11787"/>
                  </a:cubicBezTo>
                  <a:cubicBezTo>
                    <a:pt x="897" y="11787"/>
                    <a:pt x="913" y="11772"/>
                    <a:pt x="913" y="11741"/>
                  </a:cubicBezTo>
                  <a:cubicBezTo>
                    <a:pt x="791" y="9796"/>
                    <a:pt x="730" y="7851"/>
                    <a:pt x="609" y="5905"/>
                  </a:cubicBezTo>
                  <a:cubicBezTo>
                    <a:pt x="517" y="3960"/>
                    <a:pt x="365" y="2015"/>
                    <a:pt x="183" y="69"/>
                  </a:cubicBezTo>
                  <a:cubicBezTo>
                    <a:pt x="168" y="24"/>
                    <a:pt x="130" y="1"/>
                    <a:pt x="9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51"/>
            <p:cNvSpPr/>
            <p:nvPr/>
          </p:nvSpPr>
          <p:spPr>
            <a:xfrm>
              <a:off x="1535202" y="3081964"/>
              <a:ext cx="251069" cy="1231971"/>
            </a:xfrm>
            <a:custGeom>
              <a:avLst/>
              <a:gdLst/>
              <a:ahLst/>
              <a:cxnLst/>
              <a:rect l="l" t="t" r="r" b="b"/>
              <a:pathLst>
                <a:path w="6628" h="32523" extrusionOk="0">
                  <a:moveTo>
                    <a:pt x="1629" y="0"/>
                  </a:moveTo>
                  <a:cubicBezTo>
                    <a:pt x="1584" y="0"/>
                    <a:pt x="1530" y="43"/>
                    <a:pt x="1551" y="86"/>
                  </a:cubicBezTo>
                  <a:cubicBezTo>
                    <a:pt x="2463" y="2153"/>
                    <a:pt x="3344" y="4220"/>
                    <a:pt x="4226" y="6317"/>
                  </a:cubicBezTo>
                  <a:cubicBezTo>
                    <a:pt x="5016" y="8202"/>
                    <a:pt x="5837" y="10208"/>
                    <a:pt x="5898" y="12305"/>
                  </a:cubicBezTo>
                  <a:cubicBezTo>
                    <a:pt x="5989" y="14493"/>
                    <a:pt x="5229" y="16621"/>
                    <a:pt x="4499" y="18658"/>
                  </a:cubicBezTo>
                  <a:cubicBezTo>
                    <a:pt x="3740" y="20785"/>
                    <a:pt x="3010" y="22943"/>
                    <a:pt x="2341" y="25102"/>
                  </a:cubicBezTo>
                  <a:cubicBezTo>
                    <a:pt x="1977" y="26317"/>
                    <a:pt x="1521" y="27533"/>
                    <a:pt x="1156" y="28779"/>
                  </a:cubicBezTo>
                  <a:cubicBezTo>
                    <a:pt x="1004" y="29387"/>
                    <a:pt x="791" y="29995"/>
                    <a:pt x="609" y="30573"/>
                  </a:cubicBezTo>
                  <a:cubicBezTo>
                    <a:pt x="426" y="31181"/>
                    <a:pt x="214" y="31849"/>
                    <a:pt x="1" y="32488"/>
                  </a:cubicBezTo>
                  <a:cubicBezTo>
                    <a:pt x="1" y="32505"/>
                    <a:pt x="21" y="32523"/>
                    <a:pt x="38" y="32523"/>
                  </a:cubicBezTo>
                  <a:cubicBezTo>
                    <a:pt x="51" y="32523"/>
                    <a:pt x="62" y="32513"/>
                    <a:pt x="62" y="32488"/>
                  </a:cubicBezTo>
                  <a:cubicBezTo>
                    <a:pt x="274" y="31941"/>
                    <a:pt x="487" y="31393"/>
                    <a:pt x="700" y="30846"/>
                  </a:cubicBezTo>
                  <a:cubicBezTo>
                    <a:pt x="913" y="30299"/>
                    <a:pt x="1095" y="29722"/>
                    <a:pt x="1338" y="29144"/>
                  </a:cubicBezTo>
                  <a:cubicBezTo>
                    <a:pt x="1764" y="28080"/>
                    <a:pt x="2159" y="27016"/>
                    <a:pt x="2554" y="25953"/>
                  </a:cubicBezTo>
                  <a:cubicBezTo>
                    <a:pt x="3375" y="23795"/>
                    <a:pt x="4165" y="21606"/>
                    <a:pt x="4925" y="19448"/>
                  </a:cubicBezTo>
                  <a:cubicBezTo>
                    <a:pt x="5655" y="17381"/>
                    <a:pt x="6445" y="15253"/>
                    <a:pt x="6536" y="13034"/>
                  </a:cubicBezTo>
                  <a:cubicBezTo>
                    <a:pt x="6627" y="10876"/>
                    <a:pt x="5928" y="8810"/>
                    <a:pt x="5047" y="6895"/>
                  </a:cubicBezTo>
                  <a:cubicBezTo>
                    <a:pt x="4773" y="6347"/>
                    <a:pt x="4499" y="5800"/>
                    <a:pt x="4226" y="5253"/>
                  </a:cubicBezTo>
                  <a:cubicBezTo>
                    <a:pt x="3922" y="4706"/>
                    <a:pt x="3679" y="4129"/>
                    <a:pt x="3405" y="3551"/>
                  </a:cubicBezTo>
                  <a:cubicBezTo>
                    <a:pt x="2828" y="2396"/>
                    <a:pt x="2250" y="1211"/>
                    <a:pt x="1673" y="25"/>
                  </a:cubicBezTo>
                  <a:cubicBezTo>
                    <a:pt x="1664" y="7"/>
                    <a:pt x="1647" y="0"/>
                    <a:pt x="162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51"/>
            <p:cNvSpPr/>
            <p:nvPr/>
          </p:nvSpPr>
          <p:spPr>
            <a:xfrm>
              <a:off x="1071209" y="661768"/>
              <a:ext cx="849762" cy="702219"/>
            </a:xfrm>
            <a:custGeom>
              <a:avLst/>
              <a:gdLst/>
              <a:ahLst/>
              <a:cxnLst/>
              <a:rect l="l" t="t" r="r" b="b"/>
              <a:pathLst>
                <a:path w="22433" h="18538" extrusionOk="0">
                  <a:moveTo>
                    <a:pt x="10840" y="1"/>
                  </a:moveTo>
                  <a:cubicBezTo>
                    <a:pt x="9960" y="1"/>
                    <a:pt x="8900" y="163"/>
                    <a:pt x="7964" y="754"/>
                  </a:cubicBezTo>
                  <a:cubicBezTo>
                    <a:pt x="4925" y="2669"/>
                    <a:pt x="3283" y="6560"/>
                    <a:pt x="3283" y="6560"/>
                  </a:cubicBezTo>
                  <a:cubicBezTo>
                    <a:pt x="3283" y="6560"/>
                    <a:pt x="0" y="10116"/>
                    <a:pt x="152" y="12487"/>
                  </a:cubicBezTo>
                  <a:cubicBezTo>
                    <a:pt x="244" y="13855"/>
                    <a:pt x="973" y="15101"/>
                    <a:pt x="2128" y="15800"/>
                  </a:cubicBezTo>
                  <a:lnTo>
                    <a:pt x="2159" y="14523"/>
                  </a:lnTo>
                  <a:cubicBezTo>
                    <a:pt x="2159" y="14523"/>
                    <a:pt x="2614" y="16286"/>
                    <a:pt x="5137" y="17502"/>
                  </a:cubicBezTo>
                  <a:cubicBezTo>
                    <a:pt x="6649" y="18249"/>
                    <a:pt x="8587" y="18537"/>
                    <a:pt x="10335" y="18537"/>
                  </a:cubicBezTo>
                  <a:cubicBezTo>
                    <a:pt x="11504" y="18537"/>
                    <a:pt x="12589" y="18408"/>
                    <a:pt x="13405" y="18201"/>
                  </a:cubicBezTo>
                  <a:cubicBezTo>
                    <a:pt x="14590" y="17897"/>
                    <a:pt x="15715" y="17289"/>
                    <a:pt x="16627" y="16438"/>
                  </a:cubicBezTo>
                  <a:lnTo>
                    <a:pt x="16627" y="16438"/>
                  </a:lnTo>
                  <a:lnTo>
                    <a:pt x="15533" y="18080"/>
                  </a:lnTo>
                  <a:cubicBezTo>
                    <a:pt x="15720" y="18099"/>
                    <a:pt x="15908" y="18108"/>
                    <a:pt x="16095" y="18108"/>
                  </a:cubicBezTo>
                  <a:cubicBezTo>
                    <a:pt x="17694" y="18108"/>
                    <a:pt x="19243" y="17417"/>
                    <a:pt x="20305" y="16165"/>
                  </a:cubicBezTo>
                  <a:cubicBezTo>
                    <a:pt x="22432" y="13763"/>
                    <a:pt x="18937" y="8809"/>
                    <a:pt x="18724" y="7897"/>
                  </a:cubicBezTo>
                  <a:cubicBezTo>
                    <a:pt x="18542" y="6955"/>
                    <a:pt x="19484" y="633"/>
                    <a:pt x="12706" y="237"/>
                  </a:cubicBezTo>
                  <a:cubicBezTo>
                    <a:pt x="12706" y="237"/>
                    <a:pt x="11904" y="1"/>
                    <a:pt x="1084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51"/>
            <p:cNvSpPr/>
            <p:nvPr/>
          </p:nvSpPr>
          <p:spPr>
            <a:xfrm>
              <a:off x="1047041" y="883442"/>
              <a:ext cx="181748" cy="365163"/>
            </a:xfrm>
            <a:custGeom>
              <a:avLst/>
              <a:gdLst/>
              <a:ahLst/>
              <a:cxnLst/>
              <a:rect l="l" t="t" r="r" b="b"/>
              <a:pathLst>
                <a:path w="4798" h="9640" extrusionOk="0">
                  <a:moveTo>
                    <a:pt x="4714" y="1"/>
                  </a:moveTo>
                  <a:cubicBezTo>
                    <a:pt x="4703" y="1"/>
                    <a:pt x="4692" y="3"/>
                    <a:pt x="4681" y="9"/>
                  </a:cubicBezTo>
                  <a:cubicBezTo>
                    <a:pt x="3952" y="556"/>
                    <a:pt x="3252" y="1164"/>
                    <a:pt x="2584" y="1802"/>
                  </a:cubicBezTo>
                  <a:cubicBezTo>
                    <a:pt x="1915" y="2349"/>
                    <a:pt x="1338" y="2987"/>
                    <a:pt x="821" y="3686"/>
                  </a:cubicBezTo>
                  <a:cubicBezTo>
                    <a:pt x="334" y="4325"/>
                    <a:pt x="61" y="5115"/>
                    <a:pt x="0" y="5905"/>
                  </a:cubicBezTo>
                  <a:cubicBezTo>
                    <a:pt x="0" y="6574"/>
                    <a:pt x="122" y="7212"/>
                    <a:pt x="426" y="7820"/>
                  </a:cubicBezTo>
                  <a:cubicBezTo>
                    <a:pt x="790" y="8489"/>
                    <a:pt x="1246" y="9097"/>
                    <a:pt x="1793" y="9614"/>
                  </a:cubicBezTo>
                  <a:cubicBezTo>
                    <a:pt x="1803" y="9632"/>
                    <a:pt x="1815" y="9640"/>
                    <a:pt x="1827" y="9640"/>
                  </a:cubicBezTo>
                  <a:cubicBezTo>
                    <a:pt x="1853" y="9640"/>
                    <a:pt x="1875" y="9604"/>
                    <a:pt x="1854" y="9583"/>
                  </a:cubicBezTo>
                  <a:cubicBezTo>
                    <a:pt x="1246" y="8975"/>
                    <a:pt x="790" y="8215"/>
                    <a:pt x="547" y="7395"/>
                  </a:cubicBezTo>
                  <a:cubicBezTo>
                    <a:pt x="304" y="6544"/>
                    <a:pt x="334" y="5662"/>
                    <a:pt x="669" y="4842"/>
                  </a:cubicBezTo>
                  <a:cubicBezTo>
                    <a:pt x="1125" y="3930"/>
                    <a:pt x="1763" y="3079"/>
                    <a:pt x="2523" y="2379"/>
                  </a:cubicBezTo>
                  <a:cubicBezTo>
                    <a:pt x="3252" y="1620"/>
                    <a:pt x="4043" y="860"/>
                    <a:pt x="4772" y="100"/>
                  </a:cubicBezTo>
                  <a:cubicBezTo>
                    <a:pt x="4797" y="50"/>
                    <a:pt x="4761" y="1"/>
                    <a:pt x="471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51"/>
            <p:cNvSpPr/>
            <p:nvPr/>
          </p:nvSpPr>
          <p:spPr>
            <a:xfrm>
              <a:off x="1724375" y="779650"/>
              <a:ext cx="168945" cy="553162"/>
            </a:xfrm>
            <a:custGeom>
              <a:avLst/>
              <a:gdLst/>
              <a:ahLst/>
              <a:cxnLst/>
              <a:rect l="l" t="t" r="r" b="b"/>
              <a:pathLst>
                <a:path w="4460" h="14603" extrusionOk="0">
                  <a:moveTo>
                    <a:pt x="52" y="0"/>
                  </a:moveTo>
                  <a:cubicBezTo>
                    <a:pt x="25" y="0"/>
                    <a:pt x="1" y="22"/>
                    <a:pt x="22" y="43"/>
                  </a:cubicBezTo>
                  <a:cubicBezTo>
                    <a:pt x="569" y="1046"/>
                    <a:pt x="752" y="2171"/>
                    <a:pt x="1056" y="3265"/>
                  </a:cubicBezTo>
                  <a:cubicBezTo>
                    <a:pt x="1390" y="4329"/>
                    <a:pt x="1846" y="5393"/>
                    <a:pt x="2393" y="6366"/>
                  </a:cubicBezTo>
                  <a:cubicBezTo>
                    <a:pt x="3335" y="8220"/>
                    <a:pt x="4460" y="10408"/>
                    <a:pt x="3670" y="12506"/>
                  </a:cubicBezTo>
                  <a:cubicBezTo>
                    <a:pt x="3335" y="13478"/>
                    <a:pt x="2484" y="14451"/>
                    <a:pt x="1390" y="14542"/>
                  </a:cubicBezTo>
                  <a:cubicBezTo>
                    <a:pt x="1360" y="14542"/>
                    <a:pt x="1360" y="14603"/>
                    <a:pt x="1390" y="14603"/>
                  </a:cubicBezTo>
                  <a:cubicBezTo>
                    <a:pt x="2302" y="14451"/>
                    <a:pt x="3092" y="13965"/>
                    <a:pt x="3609" y="13205"/>
                  </a:cubicBezTo>
                  <a:cubicBezTo>
                    <a:pt x="4156" y="12354"/>
                    <a:pt x="4369" y="11351"/>
                    <a:pt x="4247" y="10348"/>
                  </a:cubicBezTo>
                  <a:cubicBezTo>
                    <a:pt x="3974" y="7885"/>
                    <a:pt x="2241" y="5971"/>
                    <a:pt x="1451" y="3691"/>
                  </a:cubicBezTo>
                  <a:cubicBezTo>
                    <a:pt x="995" y="2475"/>
                    <a:pt x="752" y="1168"/>
                    <a:pt x="83" y="13"/>
                  </a:cubicBezTo>
                  <a:cubicBezTo>
                    <a:pt x="74" y="4"/>
                    <a:pt x="63" y="0"/>
                    <a:pt x="5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51"/>
            <p:cNvSpPr/>
            <p:nvPr/>
          </p:nvSpPr>
          <p:spPr>
            <a:xfrm>
              <a:off x="1729792" y="923178"/>
              <a:ext cx="164702" cy="417703"/>
            </a:xfrm>
            <a:custGeom>
              <a:avLst/>
              <a:gdLst/>
              <a:ahLst/>
              <a:cxnLst/>
              <a:rect l="l" t="t" r="r" b="b"/>
              <a:pathLst>
                <a:path w="4348" h="11027" extrusionOk="0">
                  <a:moveTo>
                    <a:pt x="768" y="1"/>
                  </a:moveTo>
                  <a:cubicBezTo>
                    <a:pt x="753" y="1"/>
                    <a:pt x="745" y="8"/>
                    <a:pt x="761" y="23"/>
                  </a:cubicBezTo>
                  <a:cubicBezTo>
                    <a:pt x="1247" y="1634"/>
                    <a:pt x="2676" y="2668"/>
                    <a:pt x="3466" y="4096"/>
                  </a:cubicBezTo>
                  <a:cubicBezTo>
                    <a:pt x="4347" y="5738"/>
                    <a:pt x="3922" y="7714"/>
                    <a:pt x="2736" y="9081"/>
                  </a:cubicBezTo>
                  <a:cubicBezTo>
                    <a:pt x="1977" y="9932"/>
                    <a:pt x="1065" y="10571"/>
                    <a:pt x="1" y="10996"/>
                  </a:cubicBezTo>
                  <a:lnTo>
                    <a:pt x="1" y="11027"/>
                  </a:lnTo>
                  <a:cubicBezTo>
                    <a:pt x="1794" y="10328"/>
                    <a:pt x="3496" y="9081"/>
                    <a:pt x="4043" y="7197"/>
                  </a:cubicBezTo>
                  <a:cubicBezTo>
                    <a:pt x="4317" y="6346"/>
                    <a:pt x="4317" y="5434"/>
                    <a:pt x="4043" y="4583"/>
                  </a:cubicBezTo>
                  <a:cubicBezTo>
                    <a:pt x="3709" y="3762"/>
                    <a:pt x="3223" y="3033"/>
                    <a:pt x="2584" y="2425"/>
                  </a:cubicBezTo>
                  <a:cubicBezTo>
                    <a:pt x="1885" y="1695"/>
                    <a:pt x="1125" y="996"/>
                    <a:pt x="821" y="23"/>
                  </a:cubicBezTo>
                  <a:cubicBezTo>
                    <a:pt x="806" y="8"/>
                    <a:pt x="783" y="1"/>
                    <a:pt x="7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51"/>
            <p:cNvSpPr/>
            <p:nvPr/>
          </p:nvSpPr>
          <p:spPr>
            <a:xfrm>
              <a:off x="1446790" y="1323116"/>
              <a:ext cx="1295723" cy="498993"/>
            </a:xfrm>
            <a:custGeom>
              <a:avLst/>
              <a:gdLst/>
              <a:ahLst/>
              <a:cxnLst/>
              <a:rect l="l" t="t" r="r" b="b"/>
              <a:pathLst>
                <a:path w="34206" h="13173" extrusionOk="0">
                  <a:moveTo>
                    <a:pt x="1564" y="1"/>
                  </a:moveTo>
                  <a:cubicBezTo>
                    <a:pt x="68" y="1"/>
                    <a:pt x="1" y="1380"/>
                    <a:pt x="754" y="3052"/>
                  </a:cubicBezTo>
                  <a:cubicBezTo>
                    <a:pt x="2517" y="6913"/>
                    <a:pt x="11332" y="12201"/>
                    <a:pt x="15496" y="12779"/>
                  </a:cubicBezTo>
                  <a:cubicBezTo>
                    <a:pt x="17179" y="13019"/>
                    <a:pt x="20793" y="13172"/>
                    <a:pt x="24178" y="13172"/>
                  </a:cubicBezTo>
                  <a:cubicBezTo>
                    <a:pt x="26784" y="13172"/>
                    <a:pt x="29254" y="13082"/>
                    <a:pt x="30603" y="12870"/>
                  </a:cubicBezTo>
                  <a:cubicBezTo>
                    <a:pt x="34206" y="12330"/>
                    <a:pt x="31551" y="2744"/>
                    <a:pt x="29406" y="2744"/>
                  </a:cubicBezTo>
                  <a:cubicBezTo>
                    <a:pt x="29379" y="2744"/>
                    <a:pt x="29353" y="2745"/>
                    <a:pt x="29326" y="2748"/>
                  </a:cubicBezTo>
                  <a:cubicBezTo>
                    <a:pt x="23430" y="3447"/>
                    <a:pt x="18414" y="4207"/>
                    <a:pt x="16834" y="4207"/>
                  </a:cubicBezTo>
                  <a:cubicBezTo>
                    <a:pt x="14919" y="4207"/>
                    <a:pt x="4493" y="864"/>
                    <a:pt x="3247" y="377"/>
                  </a:cubicBezTo>
                  <a:cubicBezTo>
                    <a:pt x="2555" y="117"/>
                    <a:pt x="1999" y="1"/>
                    <a:pt x="1564" y="1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51"/>
            <p:cNvSpPr/>
            <p:nvPr/>
          </p:nvSpPr>
          <p:spPr>
            <a:xfrm>
              <a:off x="2516221" y="1408005"/>
              <a:ext cx="686234" cy="381906"/>
            </a:xfrm>
            <a:custGeom>
              <a:avLst/>
              <a:gdLst/>
              <a:ahLst/>
              <a:cxnLst/>
              <a:rect l="l" t="t" r="r" b="b"/>
              <a:pathLst>
                <a:path w="18116" h="10082" extrusionOk="0">
                  <a:moveTo>
                    <a:pt x="6462" y="1"/>
                  </a:moveTo>
                  <a:cubicBezTo>
                    <a:pt x="4220" y="1"/>
                    <a:pt x="1976" y="361"/>
                    <a:pt x="0" y="629"/>
                  </a:cubicBezTo>
                  <a:lnTo>
                    <a:pt x="547" y="10082"/>
                  </a:lnTo>
                  <a:cubicBezTo>
                    <a:pt x="1854" y="9869"/>
                    <a:pt x="8237" y="8197"/>
                    <a:pt x="12797" y="7924"/>
                  </a:cubicBezTo>
                  <a:cubicBezTo>
                    <a:pt x="12879" y="7919"/>
                    <a:pt x="12962" y="7917"/>
                    <a:pt x="13046" y="7917"/>
                  </a:cubicBezTo>
                  <a:cubicBezTo>
                    <a:pt x="14324" y="7917"/>
                    <a:pt x="15823" y="8455"/>
                    <a:pt x="16809" y="8455"/>
                  </a:cubicBezTo>
                  <a:cubicBezTo>
                    <a:pt x="17345" y="8455"/>
                    <a:pt x="17729" y="8296"/>
                    <a:pt x="17842" y="7802"/>
                  </a:cubicBezTo>
                  <a:cubicBezTo>
                    <a:pt x="18116" y="6526"/>
                    <a:pt x="16140" y="5705"/>
                    <a:pt x="16140" y="5705"/>
                  </a:cubicBezTo>
                  <a:cubicBezTo>
                    <a:pt x="16140" y="5705"/>
                    <a:pt x="16110" y="4641"/>
                    <a:pt x="14712" y="3517"/>
                  </a:cubicBezTo>
                  <a:cubicBezTo>
                    <a:pt x="14712" y="3517"/>
                    <a:pt x="14499" y="2513"/>
                    <a:pt x="12797" y="1814"/>
                  </a:cubicBezTo>
                  <a:cubicBezTo>
                    <a:pt x="12584" y="1419"/>
                    <a:pt x="12219" y="1115"/>
                    <a:pt x="11794" y="963"/>
                  </a:cubicBezTo>
                  <a:cubicBezTo>
                    <a:pt x="10115" y="240"/>
                    <a:pt x="8289" y="1"/>
                    <a:pt x="6462" y="1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51"/>
            <p:cNvSpPr/>
            <p:nvPr/>
          </p:nvSpPr>
          <p:spPr>
            <a:xfrm>
              <a:off x="2809791" y="1580966"/>
              <a:ext cx="318987" cy="44320"/>
            </a:xfrm>
            <a:custGeom>
              <a:avLst/>
              <a:gdLst/>
              <a:ahLst/>
              <a:cxnLst/>
              <a:rect l="l" t="t" r="r" b="b"/>
              <a:pathLst>
                <a:path w="8421" h="1170" extrusionOk="0">
                  <a:moveTo>
                    <a:pt x="2690" y="1"/>
                  </a:moveTo>
                  <a:cubicBezTo>
                    <a:pt x="1812" y="1"/>
                    <a:pt x="933" y="76"/>
                    <a:pt x="62" y="227"/>
                  </a:cubicBezTo>
                  <a:cubicBezTo>
                    <a:pt x="1" y="258"/>
                    <a:pt x="1" y="288"/>
                    <a:pt x="62" y="288"/>
                  </a:cubicBezTo>
                  <a:cubicBezTo>
                    <a:pt x="730" y="242"/>
                    <a:pt x="1399" y="220"/>
                    <a:pt x="2068" y="220"/>
                  </a:cubicBezTo>
                  <a:cubicBezTo>
                    <a:pt x="2737" y="220"/>
                    <a:pt x="3405" y="242"/>
                    <a:pt x="4074" y="288"/>
                  </a:cubicBezTo>
                  <a:cubicBezTo>
                    <a:pt x="5503" y="470"/>
                    <a:pt x="6931" y="744"/>
                    <a:pt x="8360" y="1169"/>
                  </a:cubicBezTo>
                  <a:cubicBezTo>
                    <a:pt x="8390" y="1169"/>
                    <a:pt x="8421" y="1109"/>
                    <a:pt x="8360" y="1078"/>
                  </a:cubicBezTo>
                  <a:cubicBezTo>
                    <a:pt x="6560" y="367"/>
                    <a:pt x="4630" y="1"/>
                    <a:pt x="269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51"/>
            <p:cNvSpPr/>
            <p:nvPr/>
          </p:nvSpPr>
          <p:spPr>
            <a:xfrm>
              <a:off x="2787935" y="1485243"/>
              <a:ext cx="284441" cy="57123"/>
            </a:xfrm>
            <a:custGeom>
              <a:avLst/>
              <a:gdLst/>
              <a:ahLst/>
              <a:cxnLst/>
              <a:rect l="l" t="t" r="r" b="b"/>
              <a:pathLst>
                <a:path w="7509" h="1508" extrusionOk="0">
                  <a:moveTo>
                    <a:pt x="1240" y="0"/>
                  </a:moveTo>
                  <a:cubicBezTo>
                    <a:pt x="848" y="0"/>
                    <a:pt x="454" y="17"/>
                    <a:pt x="61" y="49"/>
                  </a:cubicBezTo>
                  <a:cubicBezTo>
                    <a:pt x="0" y="49"/>
                    <a:pt x="0" y="110"/>
                    <a:pt x="92" y="110"/>
                  </a:cubicBezTo>
                  <a:cubicBezTo>
                    <a:pt x="1399" y="110"/>
                    <a:pt x="3678" y="171"/>
                    <a:pt x="7508" y="1508"/>
                  </a:cubicBezTo>
                  <a:cubicBezTo>
                    <a:pt x="5575" y="503"/>
                    <a:pt x="3424" y="0"/>
                    <a:pt x="124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51"/>
            <p:cNvSpPr/>
            <p:nvPr/>
          </p:nvSpPr>
          <p:spPr>
            <a:xfrm>
              <a:off x="2777555" y="1430658"/>
              <a:ext cx="224591" cy="46100"/>
            </a:xfrm>
            <a:custGeom>
              <a:avLst/>
              <a:gdLst/>
              <a:ahLst/>
              <a:cxnLst/>
              <a:rect l="l" t="t" r="r" b="b"/>
              <a:pathLst>
                <a:path w="5929" h="1217" extrusionOk="0">
                  <a:moveTo>
                    <a:pt x="62" y="1"/>
                  </a:moveTo>
                  <a:cubicBezTo>
                    <a:pt x="1" y="1"/>
                    <a:pt x="1" y="61"/>
                    <a:pt x="92" y="92"/>
                  </a:cubicBezTo>
                  <a:cubicBezTo>
                    <a:pt x="2311" y="183"/>
                    <a:pt x="3679" y="548"/>
                    <a:pt x="5928" y="1216"/>
                  </a:cubicBezTo>
                  <a:cubicBezTo>
                    <a:pt x="5928" y="1216"/>
                    <a:pt x="5928" y="1186"/>
                    <a:pt x="5928" y="1186"/>
                  </a:cubicBezTo>
                  <a:cubicBezTo>
                    <a:pt x="3466" y="153"/>
                    <a:pt x="2463" y="61"/>
                    <a:pt x="6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51"/>
            <p:cNvSpPr/>
            <p:nvPr/>
          </p:nvSpPr>
          <p:spPr>
            <a:xfrm>
              <a:off x="2536941" y="1733471"/>
              <a:ext cx="498577" cy="152278"/>
            </a:xfrm>
            <a:custGeom>
              <a:avLst/>
              <a:gdLst/>
              <a:ahLst/>
              <a:cxnLst/>
              <a:rect l="l" t="t" r="r" b="b"/>
              <a:pathLst>
                <a:path w="13162" h="4020" extrusionOk="0">
                  <a:moveTo>
                    <a:pt x="6778" y="1"/>
                  </a:moveTo>
                  <a:lnTo>
                    <a:pt x="6778" y="1"/>
                  </a:lnTo>
                  <a:cubicBezTo>
                    <a:pt x="4286" y="457"/>
                    <a:pt x="1277" y="1277"/>
                    <a:pt x="0" y="1490"/>
                  </a:cubicBezTo>
                  <a:cubicBezTo>
                    <a:pt x="0" y="1490"/>
                    <a:pt x="2736" y="3040"/>
                    <a:pt x="4529" y="3618"/>
                  </a:cubicBezTo>
                  <a:cubicBezTo>
                    <a:pt x="5298" y="3848"/>
                    <a:pt x="6895" y="4020"/>
                    <a:pt x="8496" y="4020"/>
                  </a:cubicBezTo>
                  <a:cubicBezTo>
                    <a:pt x="10690" y="4020"/>
                    <a:pt x="12891" y="3698"/>
                    <a:pt x="12979" y="2767"/>
                  </a:cubicBezTo>
                  <a:cubicBezTo>
                    <a:pt x="13162" y="1186"/>
                    <a:pt x="8541" y="1095"/>
                    <a:pt x="7447" y="852"/>
                  </a:cubicBezTo>
                  <a:cubicBezTo>
                    <a:pt x="6353" y="578"/>
                    <a:pt x="6201" y="274"/>
                    <a:pt x="6778" y="1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51"/>
            <p:cNvSpPr/>
            <p:nvPr/>
          </p:nvSpPr>
          <p:spPr>
            <a:xfrm>
              <a:off x="1393909" y="1296411"/>
              <a:ext cx="565056" cy="478538"/>
            </a:xfrm>
            <a:custGeom>
              <a:avLst/>
              <a:gdLst/>
              <a:ahLst/>
              <a:cxnLst/>
              <a:rect l="l" t="t" r="r" b="b"/>
              <a:pathLst>
                <a:path w="14917" h="12633" extrusionOk="0">
                  <a:moveTo>
                    <a:pt x="2439" y="0"/>
                  </a:moveTo>
                  <a:cubicBezTo>
                    <a:pt x="150" y="0"/>
                    <a:pt x="0" y="1632"/>
                    <a:pt x="1634" y="4183"/>
                  </a:cubicBezTo>
                  <a:cubicBezTo>
                    <a:pt x="3640" y="7344"/>
                    <a:pt x="10479" y="12633"/>
                    <a:pt x="10479" y="12633"/>
                  </a:cubicBezTo>
                  <a:lnTo>
                    <a:pt x="11512" y="10505"/>
                  </a:lnTo>
                  <a:lnTo>
                    <a:pt x="14917" y="3514"/>
                  </a:lnTo>
                  <a:cubicBezTo>
                    <a:pt x="14917" y="3514"/>
                    <a:pt x="8564" y="1295"/>
                    <a:pt x="4400" y="292"/>
                  </a:cubicBezTo>
                  <a:cubicBezTo>
                    <a:pt x="3883" y="171"/>
                    <a:pt x="3397" y="79"/>
                    <a:pt x="2880" y="19"/>
                  </a:cubicBezTo>
                  <a:cubicBezTo>
                    <a:pt x="2725" y="6"/>
                    <a:pt x="2578" y="0"/>
                    <a:pt x="2439" y="0"/>
                  </a:cubicBezTo>
                  <a:close/>
                </a:path>
              </a:pathLst>
            </a:custGeom>
            <a:solidFill>
              <a:srgbClr val="F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51"/>
            <p:cNvSpPr/>
            <p:nvPr/>
          </p:nvSpPr>
          <p:spPr>
            <a:xfrm>
              <a:off x="1752823" y="1380012"/>
              <a:ext cx="8106" cy="67957"/>
            </a:xfrm>
            <a:custGeom>
              <a:avLst/>
              <a:gdLst/>
              <a:ahLst/>
              <a:cxnLst/>
              <a:rect l="l" t="t" r="r" b="b"/>
              <a:pathLst>
                <a:path w="214" h="1794" extrusionOk="0">
                  <a:moveTo>
                    <a:pt x="153" y="0"/>
                  </a:moveTo>
                  <a:cubicBezTo>
                    <a:pt x="61" y="274"/>
                    <a:pt x="31" y="578"/>
                    <a:pt x="31" y="882"/>
                  </a:cubicBezTo>
                  <a:cubicBezTo>
                    <a:pt x="1" y="1186"/>
                    <a:pt x="31" y="1490"/>
                    <a:pt x="92" y="1793"/>
                  </a:cubicBezTo>
                  <a:cubicBezTo>
                    <a:pt x="183" y="1490"/>
                    <a:pt x="213" y="1186"/>
                    <a:pt x="213" y="882"/>
                  </a:cubicBezTo>
                  <a:cubicBezTo>
                    <a:pt x="213" y="608"/>
                    <a:pt x="213" y="304"/>
                    <a:pt x="1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51"/>
            <p:cNvSpPr/>
            <p:nvPr/>
          </p:nvSpPr>
          <p:spPr>
            <a:xfrm>
              <a:off x="1787370" y="1515812"/>
              <a:ext cx="69131" cy="7008"/>
            </a:xfrm>
            <a:custGeom>
              <a:avLst/>
              <a:gdLst/>
              <a:ahLst/>
              <a:cxnLst/>
              <a:rect l="l" t="t" r="r" b="b"/>
              <a:pathLst>
                <a:path w="1825" h="185" extrusionOk="0">
                  <a:moveTo>
                    <a:pt x="797" y="0"/>
                  </a:moveTo>
                  <a:cubicBezTo>
                    <a:pt x="531" y="0"/>
                    <a:pt x="266" y="23"/>
                    <a:pt x="1" y="63"/>
                  </a:cubicBezTo>
                  <a:cubicBezTo>
                    <a:pt x="305" y="154"/>
                    <a:pt x="608" y="184"/>
                    <a:pt x="912" y="184"/>
                  </a:cubicBezTo>
                  <a:cubicBezTo>
                    <a:pt x="1216" y="184"/>
                    <a:pt x="1520" y="184"/>
                    <a:pt x="1824" y="123"/>
                  </a:cubicBezTo>
                  <a:cubicBezTo>
                    <a:pt x="1482" y="38"/>
                    <a:pt x="1139" y="0"/>
                    <a:pt x="7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51"/>
            <p:cNvSpPr/>
            <p:nvPr/>
          </p:nvSpPr>
          <p:spPr>
            <a:xfrm>
              <a:off x="1446563" y="1317813"/>
              <a:ext cx="67957" cy="7424"/>
            </a:xfrm>
            <a:custGeom>
              <a:avLst/>
              <a:gdLst/>
              <a:ahLst/>
              <a:cxnLst/>
              <a:rect l="l" t="t" r="r" b="b"/>
              <a:pathLst>
                <a:path w="1794" h="196" extrusionOk="0">
                  <a:moveTo>
                    <a:pt x="912" y="1"/>
                  </a:moveTo>
                  <a:cubicBezTo>
                    <a:pt x="608" y="1"/>
                    <a:pt x="304" y="1"/>
                    <a:pt x="0" y="92"/>
                  </a:cubicBezTo>
                  <a:cubicBezTo>
                    <a:pt x="304" y="153"/>
                    <a:pt x="578" y="183"/>
                    <a:pt x="882" y="183"/>
                  </a:cubicBezTo>
                  <a:cubicBezTo>
                    <a:pt x="963" y="191"/>
                    <a:pt x="1045" y="195"/>
                    <a:pt x="1126" y="195"/>
                  </a:cubicBezTo>
                  <a:cubicBezTo>
                    <a:pt x="1349" y="195"/>
                    <a:pt x="1571" y="167"/>
                    <a:pt x="1794" y="122"/>
                  </a:cubicBezTo>
                  <a:cubicBezTo>
                    <a:pt x="1490" y="31"/>
                    <a:pt x="1186" y="1"/>
                    <a:pt x="9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51"/>
            <p:cNvSpPr/>
            <p:nvPr/>
          </p:nvSpPr>
          <p:spPr>
            <a:xfrm>
              <a:off x="1582438" y="1462894"/>
              <a:ext cx="49547" cy="47236"/>
            </a:xfrm>
            <a:custGeom>
              <a:avLst/>
              <a:gdLst/>
              <a:ahLst/>
              <a:cxnLst/>
              <a:rect l="l" t="t" r="r" b="b"/>
              <a:pathLst>
                <a:path w="1308" h="1247" extrusionOk="0">
                  <a:moveTo>
                    <a:pt x="1307" y="1"/>
                  </a:moveTo>
                  <a:cubicBezTo>
                    <a:pt x="790" y="305"/>
                    <a:pt x="334" y="730"/>
                    <a:pt x="0" y="1247"/>
                  </a:cubicBezTo>
                  <a:cubicBezTo>
                    <a:pt x="243" y="1095"/>
                    <a:pt x="486" y="912"/>
                    <a:pt x="730" y="700"/>
                  </a:cubicBezTo>
                  <a:cubicBezTo>
                    <a:pt x="942" y="487"/>
                    <a:pt x="1125" y="244"/>
                    <a:pt x="13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51"/>
            <p:cNvSpPr/>
            <p:nvPr/>
          </p:nvSpPr>
          <p:spPr>
            <a:xfrm>
              <a:off x="1710246" y="1628695"/>
              <a:ext cx="49547" cy="47236"/>
            </a:xfrm>
            <a:custGeom>
              <a:avLst/>
              <a:gdLst/>
              <a:ahLst/>
              <a:cxnLst/>
              <a:rect l="l" t="t" r="r" b="b"/>
              <a:pathLst>
                <a:path w="1308" h="1247" extrusionOk="0">
                  <a:moveTo>
                    <a:pt x="1307" y="1"/>
                  </a:moveTo>
                  <a:cubicBezTo>
                    <a:pt x="1034" y="153"/>
                    <a:pt x="790" y="335"/>
                    <a:pt x="578" y="548"/>
                  </a:cubicBezTo>
                  <a:cubicBezTo>
                    <a:pt x="365" y="760"/>
                    <a:pt x="152" y="1004"/>
                    <a:pt x="0" y="1247"/>
                  </a:cubicBezTo>
                  <a:cubicBezTo>
                    <a:pt x="517" y="912"/>
                    <a:pt x="973" y="487"/>
                    <a:pt x="13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51"/>
            <p:cNvSpPr/>
            <p:nvPr/>
          </p:nvSpPr>
          <p:spPr>
            <a:xfrm>
              <a:off x="1393909" y="1296411"/>
              <a:ext cx="436112" cy="478538"/>
            </a:xfrm>
            <a:custGeom>
              <a:avLst/>
              <a:gdLst/>
              <a:ahLst/>
              <a:cxnLst/>
              <a:rect l="l" t="t" r="r" b="b"/>
              <a:pathLst>
                <a:path w="11513" h="12633" extrusionOk="0">
                  <a:moveTo>
                    <a:pt x="2439" y="0"/>
                  </a:moveTo>
                  <a:cubicBezTo>
                    <a:pt x="150" y="0"/>
                    <a:pt x="0" y="1632"/>
                    <a:pt x="1634" y="4183"/>
                  </a:cubicBezTo>
                  <a:cubicBezTo>
                    <a:pt x="3640" y="7344"/>
                    <a:pt x="10479" y="12633"/>
                    <a:pt x="10479" y="12633"/>
                  </a:cubicBezTo>
                  <a:lnTo>
                    <a:pt x="11512" y="10505"/>
                  </a:lnTo>
                  <a:cubicBezTo>
                    <a:pt x="8989" y="7405"/>
                    <a:pt x="5099" y="2724"/>
                    <a:pt x="2880" y="19"/>
                  </a:cubicBezTo>
                  <a:cubicBezTo>
                    <a:pt x="2725" y="6"/>
                    <a:pt x="2578" y="0"/>
                    <a:pt x="243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51"/>
            <p:cNvSpPr/>
            <p:nvPr/>
          </p:nvSpPr>
          <p:spPr>
            <a:xfrm>
              <a:off x="1744755" y="1430355"/>
              <a:ext cx="143414" cy="289820"/>
            </a:xfrm>
            <a:custGeom>
              <a:avLst/>
              <a:gdLst/>
              <a:ahLst/>
              <a:cxnLst/>
              <a:rect l="l" t="t" r="r" b="b"/>
              <a:pathLst>
                <a:path w="3786" h="7651" extrusionOk="0">
                  <a:moveTo>
                    <a:pt x="3762" y="1"/>
                  </a:moveTo>
                  <a:cubicBezTo>
                    <a:pt x="3747" y="1"/>
                    <a:pt x="3724" y="24"/>
                    <a:pt x="3709" y="69"/>
                  </a:cubicBezTo>
                  <a:cubicBezTo>
                    <a:pt x="3071" y="1164"/>
                    <a:pt x="578" y="6331"/>
                    <a:pt x="1" y="7607"/>
                  </a:cubicBezTo>
                  <a:cubicBezTo>
                    <a:pt x="1" y="7629"/>
                    <a:pt x="16" y="7650"/>
                    <a:pt x="36" y="7650"/>
                  </a:cubicBezTo>
                  <a:cubicBezTo>
                    <a:pt x="44" y="7650"/>
                    <a:pt x="53" y="7647"/>
                    <a:pt x="62" y="7638"/>
                  </a:cubicBezTo>
                  <a:cubicBezTo>
                    <a:pt x="1430" y="5176"/>
                    <a:pt x="2676" y="2653"/>
                    <a:pt x="3770" y="69"/>
                  </a:cubicBezTo>
                  <a:cubicBezTo>
                    <a:pt x="3785" y="24"/>
                    <a:pt x="3778" y="1"/>
                    <a:pt x="376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51"/>
            <p:cNvSpPr/>
            <p:nvPr/>
          </p:nvSpPr>
          <p:spPr>
            <a:xfrm>
              <a:off x="1651494" y="1641650"/>
              <a:ext cx="30001" cy="255652"/>
            </a:xfrm>
            <a:custGeom>
              <a:avLst/>
              <a:gdLst/>
              <a:ahLst/>
              <a:cxnLst/>
              <a:rect l="l" t="t" r="r" b="b"/>
              <a:pathLst>
                <a:path w="792" h="6749" extrusionOk="0">
                  <a:moveTo>
                    <a:pt x="392" y="1"/>
                  </a:moveTo>
                  <a:cubicBezTo>
                    <a:pt x="373" y="1"/>
                    <a:pt x="350" y="8"/>
                    <a:pt x="335" y="23"/>
                  </a:cubicBezTo>
                  <a:cubicBezTo>
                    <a:pt x="214" y="1087"/>
                    <a:pt x="122" y="2151"/>
                    <a:pt x="92" y="3245"/>
                  </a:cubicBezTo>
                  <a:cubicBezTo>
                    <a:pt x="92" y="3792"/>
                    <a:pt x="1" y="6254"/>
                    <a:pt x="31" y="6680"/>
                  </a:cubicBezTo>
                  <a:cubicBezTo>
                    <a:pt x="31" y="6726"/>
                    <a:pt x="62" y="6748"/>
                    <a:pt x="92" y="6748"/>
                  </a:cubicBezTo>
                  <a:cubicBezTo>
                    <a:pt x="122" y="6748"/>
                    <a:pt x="153" y="6726"/>
                    <a:pt x="153" y="6680"/>
                  </a:cubicBezTo>
                  <a:cubicBezTo>
                    <a:pt x="214" y="6285"/>
                    <a:pt x="396" y="3884"/>
                    <a:pt x="457" y="3336"/>
                  </a:cubicBezTo>
                  <a:cubicBezTo>
                    <a:pt x="487" y="3032"/>
                    <a:pt x="487" y="2759"/>
                    <a:pt x="487" y="2455"/>
                  </a:cubicBezTo>
                  <a:cubicBezTo>
                    <a:pt x="518" y="2273"/>
                    <a:pt x="578" y="2121"/>
                    <a:pt x="609" y="1938"/>
                  </a:cubicBezTo>
                  <a:cubicBezTo>
                    <a:pt x="700" y="1573"/>
                    <a:pt x="761" y="1209"/>
                    <a:pt x="791" y="844"/>
                  </a:cubicBezTo>
                  <a:cubicBezTo>
                    <a:pt x="791" y="829"/>
                    <a:pt x="784" y="821"/>
                    <a:pt x="776" y="821"/>
                  </a:cubicBezTo>
                  <a:cubicBezTo>
                    <a:pt x="768" y="821"/>
                    <a:pt x="761" y="829"/>
                    <a:pt x="761" y="844"/>
                  </a:cubicBezTo>
                  <a:cubicBezTo>
                    <a:pt x="670" y="1209"/>
                    <a:pt x="578" y="1573"/>
                    <a:pt x="518" y="1908"/>
                  </a:cubicBezTo>
                  <a:cubicBezTo>
                    <a:pt x="518" y="1908"/>
                    <a:pt x="517" y="1908"/>
                    <a:pt x="517" y="1908"/>
                  </a:cubicBezTo>
                  <a:lnTo>
                    <a:pt x="517" y="1908"/>
                  </a:lnTo>
                  <a:cubicBezTo>
                    <a:pt x="515" y="1270"/>
                    <a:pt x="484" y="633"/>
                    <a:pt x="426" y="23"/>
                  </a:cubicBezTo>
                  <a:cubicBezTo>
                    <a:pt x="426" y="8"/>
                    <a:pt x="411" y="1"/>
                    <a:pt x="39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51"/>
            <p:cNvSpPr/>
            <p:nvPr/>
          </p:nvSpPr>
          <p:spPr>
            <a:xfrm>
              <a:off x="682029" y="1278190"/>
              <a:ext cx="1073140" cy="1095490"/>
            </a:xfrm>
            <a:custGeom>
              <a:avLst/>
              <a:gdLst/>
              <a:ahLst/>
              <a:cxnLst/>
              <a:rect l="l" t="t" r="r" b="b"/>
              <a:pathLst>
                <a:path w="28330" h="28920" extrusionOk="0">
                  <a:moveTo>
                    <a:pt x="20233" y="0"/>
                  </a:moveTo>
                  <a:cubicBezTo>
                    <a:pt x="19328" y="0"/>
                    <a:pt x="18321" y="325"/>
                    <a:pt x="17205" y="1077"/>
                  </a:cubicBezTo>
                  <a:cubicBezTo>
                    <a:pt x="10913" y="5302"/>
                    <a:pt x="1" y="23874"/>
                    <a:pt x="1" y="23874"/>
                  </a:cubicBezTo>
                  <a:cubicBezTo>
                    <a:pt x="15350" y="28862"/>
                    <a:pt x="24232" y="28920"/>
                    <a:pt x="24637" y="28920"/>
                  </a:cubicBezTo>
                  <a:cubicBezTo>
                    <a:pt x="24647" y="28920"/>
                    <a:pt x="24652" y="28920"/>
                    <a:pt x="24652" y="28920"/>
                  </a:cubicBezTo>
                  <a:lnTo>
                    <a:pt x="25655" y="18646"/>
                  </a:lnTo>
                  <a:cubicBezTo>
                    <a:pt x="25655" y="18646"/>
                    <a:pt x="28117" y="16549"/>
                    <a:pt x="28208" y="14147"/>
                  </a:cubicBezTo>
                  <a:cubicBezTo>
                    <a:pt x="28329" y="11412"/>
                    <a:pt x="24165" y="2567"/>
                    <a:pt x="23801" y="2050"/>
                  </a:cubicBezTo>
                  <a:cubicBezTo>
                    <a:pt x="22850" y="819"/>
                    <a:pt x="21670" y="0"/>
                    <a:pt x="20233" y="0"/>
                  </a:cubicBezTo>
                  <a:close/>
                </a:path>
              </a:pathLst>
            </a:custGeom>
            <a:solidFill>
              <a:srgbClr val="F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51"/>
            <p:cNvSpPr/>
            <p:nvPr/>
          </p:nvSpPr>
          <p:spPr>
            <a:xfrm>
              <a:off x="1474177" y="1599906"/>
              <a:ext cx="6970" cy="67995"/>
            </a:xfrm>
            <a:custGeom>
              <a:avLst/>
              <a:gdLst/>
              <a:ahLst/>
              <a:cxnLst/>
              <a:rect l="l" t="t" r="r" b="b"/>
              <a:pathLst>
                <a:path w="184" h="1795" extrusionOk="0">
                  <a:moveTo>
                    <a:pt x="92" y="1"/>
                  </a:moveTo>
                  <a:cubicBezTo>
                    <a:pt x="31" y="274"/>
                    <a:pt x="1" y="578"/>
                    <a:pt x="1" y="882"/>
                  </a:cubicBezTo>
                  <a:cubicBezTo>
                    <a:pt x="1" y="1186"/>
                    <a:pt x="31" y="1490"/>
                    <a:pt x="92" y="1794"/>
                  </a:cubicBezTo>
                  <a:cubicBezTo>
                    <a:pt x="153" y="1490"/>
                    <a:pt x="183" y="1186"/>
                    <a:pt x="183" y="882"/>
                  </a:cubicBezTo>
                  <a:cubicBezTo>
                    <a:pt x="183" y="578"/>
                    <a:pt x="153" y="274"/>
                    <a:pt x="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51"/>
            <p:cNvSpPr/>
            <p:nvPr/>
          </p:nvSpPr>
          <p:spPr>
            <a:xfrm>
              <a:off x="1380916" y="1991397"/>
              <a:ext cx="8106" cy="67957"/>
            </a:xfrm>
            <a:custGeom>
              <a:avLst/>
              <a:gdLst/>
              <a:ahLst/>
              <a:cxnLst/>
              <a:rect l="l" t="t" r="r" b="b"/>
              <a:pathLst>
                <a:path w="214" h="1794" extrusionOk="0">
                  <a:moveTo>
                    <a:pt x="122" y="0"/>
                  </a:moveTo>
                  <a:cubicBezTo>
                    <a:pt x="31" y="304"/>
                    <a:pt x="1" y="608"/>
                    <a:pt x="1" y="912"/>
                  </a:cubicBezTo>
                  <a:cubicBezTo>
                    <a:pt x="1" y="1216"/>
                    <a:pt x="31" y="1520"/>
                    <a:pt x="122" y="1794"/>
                  </a:cubicBezTo>
                  <a:cubicBezTo>
                    <a:pt x="183" y="1520"/>
                    <a:pt x="214" y="1216"/>
                    <a:pt x="214" y="912"/>
                  </a:cubicBezTo>
                  <a:cubicBezTo>
                    <a:pt x="214" y="608"/>
                    <a:pt x="183" y="304"/>
                    <a:pt x="1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51"/>
            <p:cNvSpPr/>
            <p:nvPr/>
          </p:nvSpPr>
          <p:spPr>
            <a:xfrm>
              <a:off x="1096551" y="1749608"/>
              <a:ext cx="9243" cy="67957"/>
            </a:xfrm>
            <a:custGeom>
              <a:avLst/>
              <a:gdLst/>
              <a:ahLst/>
              <a:cxnLst/>
              <a:rect l="l" t="t" r="r" b="b"/>
              <a:pathLst>
                <a:path w="244" h="1794" extrusionOk="0">
                  <a:moveTo>
                    <a:pt x="122" y="0"/>
                  </a:moveTo>
                  <a:cubicBezTo>
                    <a:pt x="31" y="274"/>
                    <a:pt x="0" y="578"/>
                    <a:pt x="0" y="882"/>
                  </a:cubicBezTo>
                  <a:cubicBezTo>
                    <a:pt x="0" y="1186"/>
                    <a:pt x="31" y="1489"/>
                    <a:pt x="122" y="1793"/>
                  </a:cubicBezTo>
                  <a:cubicBezTo>
                    <a:pt x="243" y="1186"/>
                    <a:pt x="243" y="578"/>
                    <a:pt x="1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51"/>
            <p:cNvSpPr/>
            <p:nvPr/>
          </p:nvSpPr>
          <p:spPr>
            <a:xfrm>
              <a:off x="1618122" y="1939577"/>
              <a:ext cx="8106" cy="67957"/>
            </a:xfrm>
            <a:custGeom>
              <a:avLst/>
              <a:gdLst/>
              <a:ahLst/>
              <a:cxnLst/>
              <a:rect l="l" t="t" r="r" b="b"/>
              <a:pathLst>
                <a:path w="214" h="1794" extrusionOk="0">
                  <a:moveTo>
                    <a:pt x="92" y="0"/>
                  </a:moveTo>
                  <a:cubicBezTo>
                    <a:pt x="31" y="304"/>
                    <a:pt x="0" y="608"/>
                    <a:pt x="0" y="912"/>
                  </a:cubicBezTo>
                  <a:cubicBezTo>
                    <a:pt x="0" y="1216"/>
                    <a:pt x="31" y="1520"/>
                    <a:pt x="92" y="1794"/>
                  </a:cubicBezTo>
                  <a:cubicBezTo>
                    <a:pt x="213" y="1216"/>
                    <a:pt x="213" y="608"/>
                    <a:pt x="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51"/>
            <p:cNvSpPr/>
            <p:nvPr/>
          </p:nvSpPr>
          <p:spPr>
            <a:xfrm>
              <a:off x="1264625" y="1674302"/>
              <a:ext cx="67995" cy="7387"/>
            </a:xfrm>
            <a:custGeom>
              <a:avLst/>
              <a:gdLst/>
              <a:ahLst/>
              <a:cxnLst/>
              <a:rect l="l" t="t" r="r" b="b"/>
              <a:pathLst>
                <a:path w="1795" h="195" extrusionOk="0">
                  <a:moveTo>
                    <a:pt x="1110" y="1"/>
                  </a:moveTo>
                  <a:cubicBezTo>
                    <a:pt x="1034" y="1"/>
                    <a:pt x="958" y="5"/>
                    <a:pt x="882" y="12"/>
                  </a:cubicBezTo>
                  <a:cubicBezTo>
                    <a:pt x="827" y="7"/>
                    <a:pt x="771" y="4"/>
                    <a:pt x="715" y="4"/>
                  </a:cubicBezTo>
                  <a:cubicBezTo>
                    <a:pt x="468" y="4"/>
                    <a:pt x="224" y="54"/>
                    <a:pt x="1" y="104"/>
                  </a:cubicBezTo>
                  <a:cubicBezTo>
                    <a:pt x="290" y="164"/>
                    <a:pt x="586" y="195"/>
                    <a:pt x="886" y="195"/>
                  </a:cubicBezTo>
                  <a:cubicBezTo>
                    <a:pt x="1186" y="195"/>
                    <a:pt x="1490" y="164"/>
                    <a:pt x="1794" y="104"/>
                  </a:cubicBezTo>
                  <a:cubicBezTo>
                    <a:pt x="1566" y="35"/>
                    <a:pt x="1338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51"/>
            <p:cNvSpPr/>
            <p:nvPr/>
          </p:nvSpPr>
          <p:spPr>
            <a:xfrm>
              <a:off x="1021699" y="1977570"/>
              <a:ext cx="67957" cy="6932"/>
            </a:xfrm>
            <a:custGeom>
              <a:avLst/>
              <a:gdLst/>
              <a:ahLst/>
              <a:cxnLst/>
              <a:rect l="l" t="t" r="r" b="b"/>
              <a:pathLst>
                <a:path w="1794" h="183" extrusionOk="0">
                  <a:moveTo>
                    <a:pt x="886" y="0"/>
                  </a:moveTo>
                  <a:cubicBezTo>
                    <a:pt x="586" y="0"/>
                    <a:pt x="289" y="31"/>
                    <a:pt x="0" y="92"/>
                  </a:cubicBezTo>
                  <a:cubicBezTo>
                    <a:pt x="289" y="152"/>
                    <a:pt x="586" y="183"/>
                    <a:pt x="886" y="183"/>
                  </a:cubicBezTo>
                  <a:cubicBezTo>
                    <a:pt x="1186" y="183"/>
                    <a:pt x="1490" y="152"/>
                    <a:pt x="1794" y="92"/>
                  </a:cubicBezTo>
                  <a:cubicBezTo>
                    <a:pt x="1490" y="31"/>
                    <a:pt x="118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51"/>
            <p:cNvSpPr/>
            <p:nvPr/>
          </p:nvSpPr>
          <p:spPr>
            <a:xfrm>
              <a:off x="1388985" y="2218222"/>
              <a:ext cx="69131" cy="6932"/>
            </a:xfrm>
            <a:custGeom>
              <a:avLst/>
              <a:gdLst/>
              <a:ahLst/>
              <a:cxnLst/>
              <a:rect l="l" t="t" r="r" b="b"/>
              <a:pathLst>
                <a:path w="1825" h="183" extrusionOk="0">
                  <a:moveTo>
                    <a:pt x="913" y="0"/>
                  </a:moveTo>
                  <a:cubicBezTo>
                    <a:pt x="609" y="0"/>
                    <a:pt x="305" y="31"/>
                    <a:pt x="1" y="91"/>
                  </a:cubicBezTo>
                  <a:cubicBezTo>
                    <a:pt x="305" y="152"/>
                    <a:pt x="609" y="182"/>
                    <a:pt x="913" y="182"/>
                  </a:cubicBezTo>
                  <a:cubicBezTo>
                    <a:pt x="1216" y="182"/>
                    <a:pt x="1520" y="152"/>
                    <a:pt x="1824" y="91"/>
                  </a:cubicBezTo>
                  <a:cubicBezTo>
                    <a:pt x="1520" y="31"/>
                    <a:pt x="1216" y="0"/>
                    <a:pt x="9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51"/>
            <p:cNvSpPr/>
            <p:nvPr/>
          </p:nvSpPr>
          <p:spPr>
            <a:xfrm>
              <a:off x="960675" y="2172160"/>
              <a:ext cx="67957" cy="6932"/>
            </a:xfrm>
            <a:custGeom>
              <a:avLst/>
              <a:gdLst/>
              <a:ahLst/>
              <a:cxnLst/>
              <a:rect l="l" t="t" r="r" b="b"/>
              <a:pathLst>
                <a:path w="1794" h="183" extrusionOk="0">
                  <a:moveTo>
                    <a:pt x="909" y="0"/>
                  </a:moveTo>
                  <a:cubicBezTo>
                    <a:pt x="608" y="0"/>
                    <a:pt x="304" y="31"/>
                    <a:pt x="0" y="91"/>
                  </a:cubicBezTo>
                  <a:cubicBezTo>
                    <a:pt x="304" y="152"/>
                    <a:pt x="608" y="183"/>
                    <a:pt x="909" y="183"/>
                  </a:cubicBezTo>
                  <a:cubicBezTo>
                    <a:pt x="1209" y="183"/>
                    <a:pt x="1505" y="152"/>
                    <a:pt x="1794" y="91"/>
                  </a:cubicBezTo>
                  <a:cubicBezTo>
                    <a:pt x="1505" y="31"/>
                    <a:pt x="1209" y="0"/>
                    <a:pt x="9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51"/>
            <p:cNvSpPr/>
            <p:nvPr/>
          </p:nvSpPr>
          <p:spPr>
            <a:xfrm>
              <a:off x="1440805" y="1344291"/>
              <a:ext cx="67957" cy="6970"/>
            </a:xfrm>
            <a:custGeom>
              <a:avLst/>
              <a:gdLst/>
              <a:ahLst/>
              <a:cxnLst/>
              <a:rect l="l" t="t" r="r" b="b"/>
              <a:pathLst>
                <a:path w="1794" h="184" extrusionOk="0">
                  <a:moveTo>
                    <a:pt x="897" y="1"/>
                  </a:moveTo>
                  <a:cubicBezTo>
                    <a:pt x="593" y="1"/>
                    <a:pt x="289" y="31"/>
                    <a:pt x="0" y="92"/>
                  </a:cubicBezTo>
                  <a:cubicBezTo>
                    <a:pt x="289" y="153"/>
                    <a:pt x="593" y="183"/>
                    <a:pt x="897" y="183"/>
                  </a:cubicBezTo>
                  <a:cubicBezTo>
                    <a:pt x="1201" y="183"/>
                    <a:pt x="1505" y="153"/>
                    <a:pt x="1794" y="92"/>
                  </a:cubicBezTo>
                  <a:cubicBezTo>
                    <a:pt x="1505" y="31"/>
                    <a:pt x="1201" y="1"/>
                    <a:pt x="8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51"/>
            <p:cNvSpPr/>
            <p:nvPr/>
          </p:nvSpPr>
          <p:spPr>
            <a:xfrm>
              <a:off x="1273867" y="1392664"/>
              <a:ext cx="48373" cy="48411"/>
            </a:xfrm>
            <a:custGeom>
              <a:avLst/>
              <a:gdLst/>
              <a:ahLst/>
              <a:cxnLst/>
              <a:rect l="l" t="t" r="r" b="b"/>
              <a:pathLst>
                <a:path w="1277" h="1278" extrusionOk="0">
                  <a:moveTo>
                    <a:pt x="1277" y="0"/>
                  </a:moveTo>
                  <a:lnTo>
                    <a:pt x="1277" y="0"/>
                  </a:lnTo>
                  <a:cubicBezTo>
                    <a:pt x="1003" y="152"/>
                    <a:pt x="760" y="365"/>
                    <a:pt x="547" y="578"/>
                  </a:cubicBezTo>
                  <a:cubicBezTo>
                    <a:pt x="334" y="791"/>
                    <a:pt x="152" y="1004"/>
                    <a:pt x="0" y="1277"/>
                  </a:cubicBezTo>
                  <a:cubicBezTo>
                    <a:pt x="486" y="943"/>
                    <a:pt x="942" y="517"/>
                    <a:pt x="12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51"/>
            <p:cNvSpPr/>
            <p:nvPr/>
          </p:nvSpPr>
          <p:spPr>
            <a:xfrm>
              <a:off x="918060" y="1772639"/>
              <a:ext cx="48411" cy="48373"/>
            </a:xfrm>
            <a:custGeom>
              <a:avLst/>
              <a:gdLst/>
              <a:ahLst/>
              <a:cxnLst/>
              <a:rect l="l" t="t" r="r" b="b"/>
              <a:pathLst>
                <a:path w="1278" h="1277" extrusionOk="0">
                  <a:moveTo>
                    <a:pt x="1277" y="0"/>
                  </a:moveTo>
                  <a:lnTo>
                    <a:pt x="1277" y="0"/>
                  </a:lnTo>
                  <a:cubicBezTo>
                    <a:pt x="1004" y="182"/>
                    <a:pt x="791" y="365"/>
                    <a:pt x="578" y="578"/>
                  </a:cubicBezTo>
                  <a:cubicBezTo>
                    <a:pt x="335" y="790"/>
                    <a:pt x="153" y="1033"/>
                    <a:pt x="1" y="1277"/>
                  </a:cubicBezTo>
                  <a:cubicBezTo>
                    <a:pt x="244" y="1125"/>
                    <a:pt x="487" y="942"/>
                    <a:pt x="700" y="730"/>
                  </a:cubicBezTo>
                  <a:cubicBezTo>
                    <a:pt x="913" y="517"/>
                    <a:pt x="1095" y="274"/>
                    <a:pt x="12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51"/>
            <p:cNvSpPr/>
            <p:nvPr/>
          </p:nvSpPr>
          <p:spPr>
            <a:xfrm>
              <a:off x="1486867" y="1814080"/>
              <a:ext cx="48373" cy="48373"/>
            </a:xfrm>
            <a:custGeom>
              <a:avLst/>
              <a:gdLst/>
              <a:ahLst/>
              <a:cxnLst/>
              <a:rect l="l" t="t" r="r" b="b"/>
              <a:pathLst>
                <a:path w="1277" h="1277" extrusionOk="0">
                  <a:moveTo>
                    <a:pt x="1277" y="0"/>
                  </a:moveTo>
                  <a:cubicBezTo>
                    <a:pt x="760" y="335"/>
                    <a:pt x="335" y="760"/>
                    <a:pt x="0" y="1277"/>
                  </a:cubicBezTo>
                  <a:cubicBezTo>
                    <a:pt x="243" y="1095"/>
                    <a:pt x="487" y="912"/>
                    <a:pt x="699" y="699"/>
                  </a:cubicBezTo>
                  <a:cubicBezTo>
                    <a:pt x="912" y="487"/>
                    <a:pt x="1095" y="243"/>
                    <a:pt x="12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51"/>
            <p:cNvSpPr/>
            <p:nvPr/>
          </p:nvSpPr>
          <p:spPr>
            <a:xfrm>
              <a:off x="1159848" y="2089241"/>
              <a:ext cx="48411" cy="48411"/>
            </a:xfrm>
            <a:custGeom>
              <a:avLst/>
              <a:gdLst/>
              <a:ahLst/>
              <a:cxnLst/>
              <a:rect l="l" t="t" r="r" b="b"/>
              <a:pathLst>
                <a:path w="1278" h="1278" extrusionOk="0">
                  <a:moveTo>
                    <a:pt x="1278" y="1"/>
                  </a:moveTo>
                  <a:cubicBezTo>
                    <a:pt x="791" y="335"/>
                    <a:pt x="335" y="761"/>
                    <a:pt x="1" y="1277"/>
                  </a:cubicBezTo>
                  <a:cubicBezTo>
                    <a:pt x="274" y="1095"/>
                    <a:pt x="518" y="913"/>
                    <a:pt x="730" y="700"/>
                  </a:cubicBezTo>
                  <a:cubicBezTo>
                    <a:pt x="943" y="487"/>
                    <a:pt x="1126" y="244"/>
                    <a:pt x="12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51"/>
            <p:cNvSpPr/>
            <p:nvPr/>
          </p:nvSpPr>
          <p:spPr>
            <a:xfrm>
              <a:off x="1581264" y="1487061"/>
              <a:ext cx="48411" cy="48411"/>
            </a:xfrm>
            <a:custGeom>
              <a:avLst/>
              <a:gdLst/>
              <a:ahLst/>
              <a:cxnLst/>
              <a:rect l="l" t="t" r="r" b="b"/>
              <a:pathLst>
                <a:path w="1278" h="1278" extrusionOk="0">
                  <a:moveTo>
                    <a:pt x="1247" y="1"/>
                  </a:moveTo>
                  <a:cubicBezTo>
                    <a:pt x="761" y="335"/>
                    <a:pt x="305" y="761"/>
                    <a:pt x="1" y="1278"/>
                  </a:cubicBezTo>
                  <a:cubicBezTo>
                    <a:pt x="487" y="943"/>
                    <a:pt x="943" y="518"/>
                    <a:pt x="12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51"/>
            <p:cNvSpPr/>
            <p:nvPr/>
          </p:nvSpPr>
          <p:spPr>
            <a:xfrm>
              <a:off x="1610053" y="1700099"/>
              <a:ext cx="48411" cy="49547"/>
            </a:xfrm>
            <a:custGeom>
              <a:avLst/>
              <a:gdLst/>
              <a:ahLst/>
              <a:cxnLst/>
              <a:rect l="l" t="t" r="r" b="b"/>
              <a:pathLst>
                <a:path w="1278" h="1308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274"/>
                    <a:pt x="335" y="517"/>
                    <a:pt x="548" y="730"/>
                  </a:cubicBezTo>
                  <a:cubicBezTo>
                    <a:pt x="761" y="942"/>
                    <a:pt x="1004" y="1125"/>
                    <a:pt x="1277" y="1307"/>
                  </a:cubicBezTo>
                  <a:cubicBezTo>
                    <a:pt x="943" y="790"/>
                    <a:pt x="487" y="334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51"/>
            <p:cNvSpPr/>
            <p:nvPr/>
          </p:nvSpPr>
          <p:spPr>
            <a:xfrm>
              <a:off x="837489" y="1992533"/>
              <a:ext cx="48373" cy="48411"/>
            </a:xfrm>
            <a:custGeom>
              <a:avLst/>
              <a:gdLst/>
              <a:ahLst/>
              <a:cxnLst/>
              <a:rect l="l" t="t" r="r" b="b"/>
              <a:pathLst>
                <a:path w="1277" h="1278" extrusionOk="0">
                  <a:moveTo>
                    <a:pt x="0" y="1"/>
                  </a:moveTo>
                  <a:cubicBezTo>
                    <a:pt x="334" y="487"/>
                    <a:pt x="760" y="943"/>
                    <a:pt x="1277" y="1277"/>
                  </a:cubicBezTo>
                  <a:cubicBezTo>
                    <a:pt x="1125" y="1004"/>
                    <a:pt x="912" y="760"/>
                    <a:pt x="699" y="548"/>
                  </a:cubicBezTo>
                  <a:cubicBezTo>
                    <a:pt x="486" y="335"/>
                    <a:pt x="243" y="153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51"/>
            <p:cNvSpPr/>
            <p:nvPr/>
          </p:nvSpPr>
          <p:spPr>
            <a:xfrm>
              <a:off x="1567438" y="2107688"/>
              <a:ext cx="48411" cy="48373"/>
            </a:xfrm>
            <a:custGeom>
              <a:avLst/>
              <a:gdLst/>
              <a:ahLst/>
              <a:cxnLst/>
              <a:rect l="l" t="t" r="r" b="b"/>
              <a:pathLst>
                <a:path w="1278" h="1277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274"/>
                    <a:pt x="366" y="486"/>
                    <a:pt x="579" y="730"/>
                  </a:cubicBezTo>
                  <a:cubicBezTo>
                    <a:pt x="791" y="942"/>
                    <a:pt x="1034" y="1125"/>
                    <a:pt x="1278" y="1277"/>
                  </a:cubicBezTo>
                  <a:cubicBezTo>
                    <a:pt x="943" y="760"/>
                    <a:pt x="518" y="334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51"/>
            <p:cNvSpPr/>
            <p:nvPr/>
          </p:nvSpPr>
          <p:spPr>
            <a:xfrm>
              <a:off x="1132234" y="1546949"/>
              <a:ext cx="48411" cy="48411"/>
            </a:xfrm>
            <a:custGeom>
              <a:avLst/>
              <a:gdLst/>
              <a:ahLst/>
              <a:cxnLst/>
              <a:rect l="l" t="t" r="r" b="b"/>
              <a:pathLst>
                <a:path w="1278" h="1278" extrusionOk="0">
                  <a:moveTo>
                    <a:pt x="0" y="0"/>
                  </a:moveTo>
                  <a:lnTo>
                    <a:pt x="0" y="0"/>
                  </a:lnTo>
                  <a:cubicBezTo>
                    <a:pt x="304" y="517"/>
                    <a:pt x="760" y="943"/>
                    <a:pt x="1277" y="1277"/>
                  </a:cubicBezTo>
                  <a:cubicBezTo>
                    <a:pt x="943" y="760"/>
                    <a:pt x="487" y="33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51"/>
            <p:cNvSpPr/>
            <p:nvPr/>
          </p:nvSpPr>
          <p:spPr>
            <a:xfrm>
              <a:off x="1239321" y="2278073"/>
              <a:ext cx="48373" cy="48411"/>
            </a:xfrm>
            <a:custGeom>
              <a:avLst/>
              <a:gdLst/>
              <a:ahLst/>
              <a:cxnLst/>
              <a:rect l="l" t="t" r="r" b="b"/>
              <a:pathLst>
                <a:path w="1277" h="1278" extrusionOk="0">
                  <a:moveTo>
                    <a:pt x="0" y="1"/>
                  </a:moveTo>
                  <a:lnTo>
                    <a:pt x="0" y="1"/>
                  </a:lnTo>
                  <a:cubicBezTo>
                    <a:pt x="183" y="244"/>
                    <a:pt x="365" y="487"/>
                    <a:pt x="578" y="700"/>
                  </a:cubicBezTo>
                  <a:cubicBezTo>
                    <a:pt x="790" y="913"/>
                    <a:pt x="1034" y="1095"/>
                    <a:pt x="1277" y="1277"/>
                  </a:cubicBezTo>
                  <a:cubicBezTo>
                    <a:pt x="1125" y="1004"/>
                    <a:pt x="942" y="791"/>
                    <a:pt x="730" y="578"/>
                  </a:cubicBezTo>
                  <a:cubicBezTo>
                    <a:pt x="517" y="335"/>
                    <a:pt x="274" y="153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51"/>
            <p:cNvSpPr/>
            <p:nvPr/>
          </p:nvSpPr>
          <p:spPr>
            <a:xfrm>
              <a:off x="1239321" y="1838247"/>
              <a:ext cx="48373" cy="48411"/>
            </a:xfrm>
            <a:custGeom>
              <a:avLst/>
              <a:gdLst/>
              <a:ahLst/>
              <a:cxnLst/>
              <a:rect l="l" t="t" r="r" b="b"/>
              <a:pathLst>
                <a:path w="1277" h="1278" extrusionOk="0">
                  <a:moveTo>
                    <a:pt x="0" y="1"/>
                  </a:moveTo>
                  <a:lnTo>
                    <a:pt x="0" y="1"/>
                  </a:lnTo>
                  <a:cubicBezTo>
                    <a:pt x="335" y="487"/>
                    <a:pt x="760" y="943"/>
                    <a:pt x="1277" y="1277"/>
                  </a:cubicBezTo>
                  <a:cubicBezTo>
                    <a:pt x="942" y="760"/>
                    <a:pt x="517" y="305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51"/>
            <p:cNvSpPr/>
            <p:nvPr/>
          </p:nvSpPr>
          <p:spPr>
            <a:xfrm>
              <a:off x="1197842" y="1423536"/>
              <a:ext cx="954273" cy="1304663"/>
            </a:xfrm>
            <a:custGeom>
              <a:avLst/>
              <a:gdLst/>
              <a:ahLst/>
              <a:cxnLst/>
              <a:rect l="l" t="t" r="r" b="b"/>
              <a:pathLst>
                <a:path w="25192" h="34442" extrusionOk="0">
                  <a:moveTo>
                    <a:pt x="2923" y="0"/>
                  </a:moveTo>
                  <a:cubicBezTo>
                    <a:pt x="2282" y="0"/>
                    <a:pt x="1768" y="516"/>
                    <a:pt x="1490" y="1313"/>
                  </a:cubicBezTo>
                  <a:cubicBezTo>
                    <a:pt x="1" y="5477"/>
                    <a:pt x="2098" y="20675"/>
                    <a:pt x="4621" y="23867"/>
                  </a:cubicBezTo>
                  <a:cubicBezTo>
                    <a:pt x="8329" y="28639"/>
                    <a:pt x="15685" y="33046"/>
                    <a:pt x="18512" y="34414"/>
                  </a:cubicBezTo>
                  <a:cubicBezTo>
                    <a:pt x="18551" y="34432"/>
                    <a:pt x="18594" y="34441"/>
                    <a:pt x="18640" y="34441"/>
                  </a:cubicBezTo>
                  <a:cubicBezTo>
                    <a:pt x="20071" y="34441"/>
                    <a:pt x="25192" y="26181"/>
                    <a:pt x="24044" y="25386"/>
                  </a:cubicBezTo>
                  <a:cubicBezTo>
                    <a:pt x="21460" y="23593"/>
                    <a:pt x="13253" y="19399"/>
                    <a:pt x="12554" y="18547"/>
                  </a:cubicBezTo>
                  <a:cubicBezTo>
                    <a:pt x="11855" y="17727"/>
                    <a:pt x="8117" y="9672"/>
                    <a:pt x="6597" y="5143"/>
                  </a:cubicBezTo>
                  <a:cubicBezTo>
                    <a:pt x="5353" y="1374"/>
                    <a:pt x="3969" y="0"/>
                    <a:pt x="2923" y="0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51"/>
            <p:cNvSpPr/>
            <p:nvPr/>
          </p:nvSpPr>
          <p:spPr>
            <a:xfrm>
              <a:off x="1899040" y="2354060"/>
              <a:ext cx="706992" cy="442097"/>
            </a:xfrm>
            <a:custGeom>
              <a:avLst/>
              <a:gdLst/>
              <a:ahLst/>
              <a:cxnLst/>
              <a:rect l="l" t="t" r="r" b="b"/>
              <a:pathLst>
                <a:path w="18664" h="11671" extrusionOk="0">
                  <a:moveTo>
                    <a:pt x="4226" y="1"/>
                  </a:moveTo>
                  <a:lnTo>
                    <a:pt x="1" y="9849"/>
                  </a:lnTo>
                  <a:cubicBezTo>
                    <a:pt x="2492" y="11289"/>
                    <a:pt x="6565" y="11670"/>
                    <a:pt x="9453" y="11670"/>
                  </a:cubicBezTo>
                  <a:cubicBezTo>
                    <a:pt x="11076" y="11670"/>
                    <a:pt x="12324" y="11550"/>
                    <a:pt x="12706" y="11430"/>
                  </a:cubicBezTo>
                  <a:cubicBezTo>
                    <a:pt x="13618" y="11156"/>
                    <a:pt x="14074" y="11004"/>
                    <a:pt x="14074" y="11004"/>
                  </a:cubicBezTo>
                  <a:cubicBezTo>
                    <a:pt x="15716" y="10548"/>
                    <a:pt x="16141" y="9667"/>
                    <a:pt x="16141" y="9667"/>
                  </a:cubicBezTo>
                  <a:cubicBezTo>
                    <a:pt x="16141" y="9667"/>
                    <a:pt x="18178" y="9667"/>
                    <a:pt x="18390" y="8451"/>
                  </a:cubicBezTo>
                  <a:cubicBezTo>
                    <a:pt x="18664" y="7083"/>
                    <a:pt x="15746" y="7326"/>
                    <a:pt x="14074" y="6475"/>
                  </a:cubicBezTo>
                  <a:cubicBezTo>
                    <a:pt x="10214" y="4499"/>
                    <a:pt x="5290" y="669"/>
                    <a:pt x="4226" y="1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51"/>
            <p:cNvSpPr/>
            <p:nvPr/>
          </p:nvSpPr>
          <p:spPr>
            <a:xfrm>
              <a:off x="2220718" y="2628956"/>
              <a:ext cx="289782" cy="92427"/>
            </a:xfrm>
            <a:custGeom>
              <a:avLst/>
              <a:gdLst/>
              <a:ahLst/>
              <a:cxnLst/>
              <a:rect l="l" t="t" r="r" b="b"/>
              <a:pathLst>
                <a:path w="7650" h="2440" extrusionOk="0">
                  <a:moveTo>
                    <a:pt x="78" y="0"/>
                  </a:moveTo>
                  <a:cubicBezTo>
                    <a:pt x="32" y="0"/>
                    <a:pt x="1" y="50"/>
                    <a:pt x="50" y="100"/>
                  </a:cubicBezTo>
                  <a:cubicBezTo>
                    <a:pt x="2299" y="1559"/>
                    <a:pt x="4944" y="2349"/>
                    <a:pt x="7619" y="2440"/>
                  </a:cubicBezTo>
                  <a:cubicBezTo>
                    <a:pt x="7649" y="2440"/>
                    <a:pt x="7649" y="2379"/>
                    <a:pt x="7619" y="2379"/>
                  </a:cubicBezTo>
                  <a:cubicBezTo>
                    <a:pt x="6251" y="2166"/>
                    <a:pt x="4883" y="1893"/>
                    <a:pt x="3576" y="1528"/>
                  </a:cubicBezTo>
                  <a:cubicBezTo>
                    <a:pt x="2391" y="1072"/>
                    <a:pt x="1205" y="586"/>
                    <a:pt x="111" y="8"/>
                  </a:cubicBezTo>
                  <a:cubicBezTo>
                    <a:pt x="100" y="3"/>
                    <a:pt x="89" y="0"/>
                    <a:pt x="7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51"/>
            <p:cNvSpPr/>
            <p:nvPr/>
          </p:nvSpPr>
          <p:spPr>
            <a:xfrm>
              <a:off x="2162989" y="2709679"/>
              <a:ext cx="269213" cy="62199"/>
            </a:xfrm>
            <a:custGeom>
              <a:avLst/>
              <a:gdLst/>
              <a:ahLst/>
              <a:cxnLst/>
              <a:rect l="l" t="t" r="r" b="b"/>
              <a:pathLst>
                <a:path w="7107" h="1642" extrusionOk="0">
                  <a:moveTo>
                    <a:pt x="87" y="0"/>
                  </a:moveTo>
                  <a:cubicBezTo>
                    <a:pt x="18" y="0"/>
                    <a:pt x="0" y="100"/>
                    <a:pt x="54" y="127"/>
                  </a:cubicBezTo>
                  <a:cubicBezTo>
                    <a:pt x="1993" y="1123"/>
                    <a:pt x="4122" y="1642"/>
                    <a:pt x="6273" y="1642"/>
                  </a:cubicBezTo>
                  <a:cubicBezTo>
                    <a:pt x="6551" y="1642"/>
                    <a:pt x="6828" y="1633"/>
                    <a:pt x="7106" y="1616"/>
                  </a:cubicBezTo>
                  <a:lnTo>
                    <a:pt x="7106" y="1586"/>
                  </a:lnTo>
                  <a:cubicBezTo>
                    <a:pt x="3276" y="1312"/>
                    <a:pt x="1240" y="491"/>
                    <a:pt x="115" y="5"/>
                  </a:cubicBezTo>
                  <a:cubicBezTo>
                    <a:pt x="105" y="2"/>
                    <a:pt x="96" y="0"/>
                    <a:pt x="8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51"/>
            <p:cNvSpPr/>
            <p:nvPr/>
          </p:nvSpPr>
          <p:spPr>
            <a:xfrm>
              <a:off x="2055637" y="2345613"/>
              <a:ext cx="466379" cy="172543"/>
            </a:xfrm>
            <a:custGeom>
              <a:avLst/>
              <a:gdLst/>
              <a:ahLst/>
              <a:cxnLst/>
              <a:rect l="l" t="t" r="r" b="b"/>
              <a:pathLst>
                <a:path w="12312" h="4555" extrusionOk="0">
                  <a:moveTo>
                    <a:pt x="3377" y="1"/>
                  </a:moveTo>
                  <a:cubicBezTo>
                    <a:pt x="1750" y="1"/>
                    <a:pt x="1" y="193"/>
                    <a:pt x="1" y="193"/>
                  </a:cubicBezTo>
                  <a:cubicBezTo>
                    <a:pt x="1034" y="862"/>
                    <a:pt x="3435" y="2716"/>
                    <a:pt x="5442" y="4054"/>
                  </a:cubicBezTo>
                  <a:cubicBezTo>
                    <a:pt x="5142" y="3708"/>
                    <a:pt x="5192" y="3502"/>
                    <a:pt x="5697" y="3502"/>
                  </a:cubicBezTo>
                  <a:cubicBezTo>
                    <a:pt x="5858" y="3502"/>
                    <a:pt x="6066" y="3523"/>
                    <a:pt x="6323" y="3567"/>
                  </a:cubicBezTo>
                  <a:cubicBezTo>
                    <a:pt x="7069" y="3695"/>
                    <a:pt x="9264" y="4555"/>
                    <a:pt x="10666" y="4555"/>
                  </a:cubicBezTo>
                  <a:cubicBezTo>
                    <a:pt x="11265" y="4555"/>
                    <a:pt x="11719" y="4399"/>
                    <a:pt x="11855" y="3962"/>
                  </a:cubicBezTo>
                  <a:cubicBezTo>
                    <a:pt x="12311" y="2473"/>
                    <a:pt x="6627" y="254"/>
                    <a:pt x="4834" y="72"/>
                  </a:cubicBezTo>
                  <a:cubicBezTo>
                    <a:pt x="4401" y="20"/>
                    <a:pt x="3895" y="1"/>
                    <a:pt x="3377" y="1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51"/>
            <p:cNvSpPr/>
            <p:nvPr/>
          </p:nvSpPr>
          <p:spPr>
            <a:xfrm>
              <a:off x="1205910" y="1382360"/>
              <a:ext cx="383459" cy="609073"/>
            </a:xfrm>
            <a:custGeom>
              <a:avLst/>
              <a:gdLst/>
              <a:ahLst/>
              <a:cxnLst/>
              <a:rect l="l" t="t" r="r" b="b"/>
              <a:pathLst>
                <a:path w="10123" h="16079" extrusionOk="0">
                  <a:moveTo>
                    <a:pt x="2284" y="1"/>
                  </a:moveTo>
                  <a:cubicBezTo>
                    <a:pt x="1138" y="1"/>
                    <a:pt x="333" y="1785"/>
                    <a:pt x="214" y="4832"/>
                  </a:cubicBezTo>
                  <a:cubicBezTo>
                    <a:pt x="1" y="9877"/>
                    <a:pt x="700" y="16078"/>
                    <a:pt x="700" y="16078"/>
                  </a:cubicBezTo>
                  <a:lnTo>
                    <a:pt x="10123" y="13373"/>
                  </a:lnTo>
                  <a:lnTo>
                    <a:pt x="5411" y="3464"/>
                  </a:lnTo>
                  <a:cubicBezTo>
                    <a:pt x="4269" y="1074"/>
                    <a:pt x="3174" y="1"/>
                    <a:pt x="2284" y="1"/>
                  </a:cubicBezTo>
                  <a:close/>
                </a:path>
              </a:pathLst>
            </a:custGeom>
            <a:solidFill>
              <a:srgbClr val="F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51"/>
            <p:cNvSpPr/>
            <p:nvPr/>
          </p:nvSpPr>
          <p:spPr>
            <a:xfrm>
              <a:off x="1474177" y="1599906"/>
              <a:ext cx="6970" cy="67995"/>
            </a:xfrm>
            <a:custGeom>
              <a:avLst/>
              <a:gdLst/>
              <a:ahLst/>
              <a:cxnLst/>
              <a:rect l="l" t="t" r="r" b="b"/>
              <a:pathLst>
                <a:path w="184" h="1795" extrusionOk="0">
                  <a:moveTo>
                    <a:pt x="92" y="1"/>
                  </a:moveTo>
                  <a:cubicBezTo>
                    <a:pt x="31" y="274"/>
                    <a:pt x="1" y="578"/>
                    <a:pt x="1" y="882"/>
                  </a:cubicBezTo>
                  <a:cubicBezTo>
                    <a:pt x="1" y="1186"/>
                    <a:pt x="31" y="1490"/>
                    <a:pt x="92" y="1794"/>
                  </a:cubicBezTo>
                  <a:cubicBezTo>
                    <a:pt x="153" y="1490"/>
                    <a:pt x="183" y="1186"/>
                    <a:pt x="183" y="882"/>
                  </a:cubicBezTo>
                  <a:cubicBezTo>
                    <a:pt x="183" y="578"/>
                    <a:pt x="153" y="274"/>
                    <a:pt x="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51"/>
            <p:cNvSpPr/>
            <p:nvPr/>
          </p:nvSpPr>
          <p:spPr>
            <a:xfrm>
              <a:off x="1264625" y="1674302"/>
              <a:ext cx="67995" cy="7387"/>
            </a:xfrm>
            <a:custGeom>
              <a:avLst/>
              <a:gdLst/>
              <a:ahLst/>
              <a:cxnLst/>
              <a:rect l="l" t="t" r="r" b="b"/>
              <a:pathLst>
                <a:path w="1795" h="195" extrusionOk="0">
                  <a:moveTo>
                    <a:pt x="1110" y="1"/>
                  </a:moveTo>
                  <a:cubicBezTo>
                    <a:pt x="1034" y="1"/>
                    <a:pt x="958" y="5"/>
                    <a:pt x="882" y="12"/>
                  </a:cubicBezTo>
                  <a:cubicBezTo>
                    <a:pt x="827" y="7"/>
                    <a:pt x="771" y="4"/>
                    <a:pt x="715" y="4"/>
                  </a:cubicBezTo>
                  <a:cubicBezTo>
                    <a:pt x="468" y="4"/>
                    <a:pt x="224" y="54"/>
                    <a:pt x="1" y="104"/>
                  </a:cubicBezTo>
                  <a:cubicBezTo>
                    <a:pt x="290" y="164"/>
                    <a:pt x="586" y="195"/>
                    <a:pt x="886" y="195"/>
                  </a:cubicBezTo>
                  <a:cubicBezTo>
                    <a:pt x="1186" y="195"/>
                    <a:pt x="1490" y="164"/>
                    <a:pt x="1794" y="104"/>
                  </a:cubicBezTo>
                  <a:cubicBezTo>
                    <a:pt x="1566" y="35"/>
                    <a:pt x="1338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51"/>
            <p:cNvSpPr/>
            <p:nvPr/>
          </p:nvSpPr>
          <p:spPr>
            <a:xfrm>
              <a:off x="1273867" y="1392664"/>
              <a:ext cx="48373" cy="48411"/>
            </a:xfrm>
            <a:custGeom>
              <a:avLst/>
              <a:gdLst/>
              <a:ahLst/>
              <a:cxnLst/>
              <a:rect l="l" t="t" r="r" b="b"/>
              <a:pathLst>
                <a:path w="1277" h="1278" extrusionOk="0">
                  <a:moveTo>
                    <a:pt x="1277" y="0"/>
                  </a:moveTo>
                  <a:lnTo>
                    <a:pt x="1277" y="0"/>
                  </a:lnTo>
                  <a:cubicBezTo>
                    <a:pt x="1003" y="152"/>
                    <a:pt x="760" y="365"/>
                    <a:pt x="547" y="578"/>
                  </a:cubicBezTo>
                  <a:cubicBezTo>
                    <a:pt x="334" y="791"/>
                    <a:pt x="152" y="1004"/>
                    <a:pt x="0" y="1277"/>
                  </a:cubicBezTo>
                  <a:cubicBezTo>
                    <a:pt x="486" y="943"/>
                    <a:pt x="942" y="517"/>
                    <a:pt x="12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51"/>
            <p:cNvSpPr/>
            <p:nvPr/>
          </p:nvSpPr>
          <p:spPr>
            <a:xfrm>
              <a:off x="1486867" y="1814080"/>
              <a:ext cx="48373" cy="48373"/>
            </a:xfrm>
            <a:custGeom>
              <a:avLst/>
              <a:gdLst/>
              <a:ahLst/>
              <a:cxnLst/>
              <a:rect l="l" t="t" r="r" b="b"/>
              <a:pathLst>
                <a:path w="1277" h="1277" extrusionOk="0">
                  <a:moveTo>
                    <a:pt x="1277" y="0"/>
                  </a:moveTo>
                  <a:cubicBezTo>
                    <a:pt x="760" y="335"/>
                    <a:pt x="335" y="760"/>
                    <a:pt x="0" y="1277"/>
                  </a:cubicBezTo>
                  <a:cubicBezTo>
                    <a:pt x="243" y="1095"/>
                    <a:pt x="487" y="912"/>
                    <a:pt x="699" y="699"/>
                  </a:cubicBezTo>
                  <a:cubicBezTo>
                    <a:pt x="912" y="487"/>
                    <a:pt x="1095" y="243"/>
                    <a:pt x="12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51"/>
            <p:cNvSpPr/>
            <p:nvPr/>
          </p:nvSpPr>
          <p:spPr>
            <a:xfrm>
              <a:off x="1239321" y="1838247"/>
              <a:ext cx="48373" cy="48411"/>
            </a:xfrm>
            <a:custGeom>
              <a:avLst/>
              <a:gdLst/>
              <a:ahLst/>
              <a:cxnLst/>
              <a:rect l="l" t="t" r="r" b="b"/>
              <a:pathLst>
                <a:path w="1277" h="1278" extrusionOk="0">
                  <a:moveTo>
                    <a:pt x="0" y="1"/>
                  </a:moveTo>
                  <a:lnTo>
                    <a:pt x="0" y="1"/>
                  </a:lnTo>
                  <a:cubicBezTo>
                    <a:pt x="335" y="487"/>
                    <a:pt x="760" y="943"/>
                    <a:pt x="1277" y="1277"/>
                  </a:cubicBezTo>
                  <a:cubicBezTo>
                    <a:pt x="942" y="760"/>
                    <a:pt x="517" y="305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51"/>
            <p:cNvSpPr/>
            <p:nvPr/>
          </p:nvSpPr>
          <p:spPr>
            <a:xfrm>
              <a:off x="1443116" y="1575738"/>
              <a:ext cx="150876" cy="323798"/>
            </a:xfrm>
            <a:custGeom>
              <a:avLst/>
              <a:gdLst/>
              <a:ahLst/>
              <a:cxnLst/>
              <a:rect l="l" t="t" r="r" b="b"/>
              <a:pathLst>
                <a:path w="3983" h="8548" extrusionOk="0">
                  <a:moveTo>
                    <a:pt x="61" y="0"/>
                  </a:moveTo>
                  <a:cubicBezTo>
                    <a:pt x="31" y="0"/>
                    <a:pt x="0" y="0"/>
                    <a:pt x="31" y="31"/>
                  </a:cubicBezTo>
                  <a:cubicBezTo>
                    <a:pt x="639" y="1399"/>
                    <a:pt x="1216" y="2797"/>
                    <a:pt x="1854" y="4165"/>
                  </a:cubicBezTo>
                  <a:cubicBezTo>
                    <a:pt x="2158" y="4833"/>
                    <a:pt x="2493" y="5502"/>
                    <a:pt x="2827" y="6171"/>
                  </a:cubicBezTo>
                  <a:cubicBezTo>
                    <a:pt x="3131" y="6839"/>
                    <a:pt x="3526" y="7478"/>
                    <a:pt x="3830" y="8177"/>
                  </a:cubicBezTo>
                  <a:cubicBezTo>
                    <a:pt x="3830" y="8177"/>
                    <a:pt x="3131" y="8450"/>
                    <a:pt x="3040" y="8481"/>
                  </a:cubicBezTo>
                  <a:cubicBezTo>
                    <a:pt x="2962" y="8481"/>
                    <a:pt x="2973" y="8548"/>
                    <a:pt x="3035" y="8548"/>
                  </a:cubicBezTo>
                  <a:cubicBezTo>
                    <a:pt x="3045" y="8548"/>
                    <a:pt x="3057" y="8546"/>
                    <a:pt x="3070" y="8542"/>
                  </a:cubicBezTo>
                  <a:cubicBezTo>
                    <a:pt x="3374" y="8481"/>
                    <a:pt x="3709" y="8390"/>
                    <a:pt x="3982" y="8268"/>
                  </a:cubicBezTo>
                  <a:cubicBezTo>
                    <a:pt x="3648" y="7569"/>
                    <a:pt x="3344" y="6748"/>
                    <a:pt x="3040" y="6079"/>
                  </a:cubicBezTo>
                  <a:cubicBezTo>
                    <a:pt x="2736" y="5411"/>
                    <a:pt x="2432" y="4712"/>
                    <a:pt x="2098" y="4043"/>
                  </a:cubicBezTo>
                  <a:cubicBezTo>
                    <a:pt x="1824" y="3496"/>
                    <a:pt x="1550" y="2949"/>
                    <a:pt x="1277" y="2402"/>
                  </a:cubicBezTo>
                  <a:cubicBezTo>
                    <a:pt x="1246" y="2371"/>
                    <a:pt x="1246" y="2341"/>
                    <a:pt x="1246" y="2310"/>
                  </a:cubicBezTo>
                  <a:cubicBezTo>
                    <a:pt x="1216" y="2189"/>
                    <a:pt x="1186" y="2067"/>
                    <a:pt x="1186" y="1915"/>
                  </a:cubicBezTo>
                  <a:cubicBezTo>
                    <a:pt x="1125" y="1672"/>
                    <a:pt x="1064" y="1399"/>
                    <a:pt x="1003" y="1125"/>
                  </a:cubicBezTo>
                  <a:lnTo>
                    <a:pt x="973" y="1125"/>
                  </a:lnTo>
                  <a:cubicBezTo>
                    <a:pt x="1034" y="1459"/>
                    <a:pt x="1064" y="1824"/>
                    <a:pt x="1125" y="2158"/>
                  </a:cubicBezTo>
                  <a:cubicBezTo>
                    <a:pt x="760" y="1429"/>
                    <a:pt x="395" y="730"/>
                    <a:pt x="6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51"/>
            <p:cNvSpPr/>
            <p:nvPr/>
          </p:nvSpPr>
          <p:spPr>
            <a:xfrm>
              <a:off x="1196706" y="1634452"/>
              <a:ext cx="66820" cy="361565"/>
            </a:xfrm>
            <a:custGeom>
              <a:avLst/>
              <a:gdLst/>
              <a:ahLst/>
              <a:cxnLst/>
              <a:rect l="l" t="t" r="r" b="b"/>
              <a:pathLst>
                <a:path w="1764" h="9545" extrusionOk="0">
                  <a:moveTo>
                    <a:pt x="305" y="1"/>
                  </a:moveTo>
                  <a:lnTo>
                    <a:pt x="305" y="1"/>
                  </a:lnTo>
                  <a:cubicBezTo>
                    <a:pt x="335" y="973"/>
                    <a:pt x="365" y="1946"/>
                    <a:pt x="396" y="2919"/>
                  </a:cubicBezTo>
                  <a:cubicBezTo>
                    <a:pt x="365" y="2797"/>
                    <a:pt x="335" y="2675"/>
                    <a:pt x="305" y="2554"/>
                  </a:cubicBezTo>
                  <a:cubicBezTo>
                    <a:pt x="244" y="2280"/>
                    <a:pt x="153" y="2007"/>
                    <a:pt x="61" y="1733"/>
                  </a:cubicBezTo>
                  <a:cubicBezTo>
                    <a:pt x="61" y="1718"/>
                    <a:pt x="54" y="1710"/>
                    <a:pt x="42" y="1710"/>
                  </a:cubicBezTo>
                  <a:cubicBezTo>
                    <a:pt x="31" y="1710"/>
                    <a:pt x="16" y="1718"/>
                    <a:pt x="1" y="1733"/>
                  </a:cubicBezTo>
                  <a:cubicBezTo>
                    <a:pt x="61" y="2007"/>
                    <a:pt x="122" y="2311"/>
                    <a:pt x="213" y="2584"/>
                  </a:cubicBezTo>
                  <a:cubicBezTo>
                    <a:pt x="274" y="2858"/>
                    <a:pt x="365" y="3131"/>
                    <a:pt x="396" y="3405"/>
                  </a:cubicBezTo>
                  <a:cubicBezTo>
                    <a:pt x="426" y="3830"/>
                    <a:pt x="426" y="4286"/>
                    <a:pt x="457" y="4712"/>
                  </a:cubicBezTo>
                  <a:cubicBezTo>
                    <a:pt x="487" y="6323"/>
                    <a:pt x="608" y="7934"/>
                    <a:pt x="791" y="9545"/>
                  </a:cubicBezTo>
                  <a:cubicBezTo>
                    <a:pt x="1125" y="9484"/>
                    <a:pt x="1460" y="9393"/>
                    <a:pt x="1764" y="9241"/>
                  </a:cubicBezTo>
                  <a:lnTo>
                    <a:pt x="1764" y="9241"/>
                  </a:lnTo>
                  <a:cubicBezTo>
                    <a:pt x="1460" y="9271"/>
                    <a:pt x="1186" y="9332"/>
                    <a:pt x="882" y="9393"/>
                  </a:cubicBezTo>
                  <a:cubicBezTo>
                    <a:pt x="912" y="7843"/>
                    <a:pt x="821" y="6323"/>
                    <a:pt x="700" y="4773"/>
                  </a:cubicBezTo>
                  <a:cubicBezTo>
                    <a:pt x="578" y="3192"/>
                    <a:pt x="426" y="1581"/>
                    <a:pt x="30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51"/>
            <p:cNvSpPr/>
            <p:nvPr/>
          </p:nvSpPr>
          <p:spPr>
            <a:xfrm>
              <a:off x="1246215" y="1842528"/>
              <a:ext cx="309328" cy="97086"/>
            </a:xfrm>
            <a:custGeom>
              <a:avLst/>
              <a:gdLst/>
              <a:ahLst/>
              <a:cxnLst/>
              <a:rect l="l" t="t" r="r" b="b"/>
              <a:pathLst>
                <a:path w="8166" h="2563" extrusionOk="0">
                  <a:moveTo>
                    <a:pt x="8117" y="1"/>
                  </a:moveTo>
                  <a:cubicBezTo>
                    <a:pt x="8108" y="1"/>
                    <a:pt x="8097" y="3"/>
                    <a:pt x="8086" y="9"/>
                  </a:cubicBezTo>
                  <a:cubicBezTo>
                    <a:pt x="6870" y="313"/>
                    <a:pt x="1368" y="2046"/>
                    <a:pt x="31" y="2502"/>
                  </a:cubicBezTo>
                  <a:cubicBezTo>
                    <a:pt x="1" y="2532"/>
                    <a:pt x="31" y="2562"/>
                    <a:pt x="61" y="2562"/>
                  </a:cubicBezTo>
                  <a:cubicBezTo>
                    <a:pt x="2767" y="1863"/>
                    <a:pt x="5472" y="1043"/>
                    <a:pt x="8116" y="70"/>
                  </a:cubicBezTo>
                  <a:cubicBezTo>
                    <a:pt x="8165" y="45"/>
                    <a:pt x="8155" y="1"/>
                    <a:pt x="811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51"/>
            <p:cNvSpPr/>
            <p:nvPr/>
          </p:nvSpPr>
          <p:spPr>
            <a:xfrm>
              <a:off x="1355158" y="1266978"/>
              <a:ext cx="295237" cy="287358"/>
            </a:xfrm>
            <a:custGeom>
              <a:avLst/>
              <a:gdLst/>
              <a:ahLst/>
              <a:cxnLst/>
              <a:rect l="l" t="t" r="r" b="b"/>
              <a:pathLst>
                <a:path w="7794" h="7586" extrusionOk="0">
                  <a:moveTo>
                    <a:pt x="1986" y="1"/>
                  </a:moveTo>
                  <a:cubicBezTo>
                    <a:pt x="294" y="1"/>
                    <a:pt x="1" y="1601"/>
                    <a:pt x="225" y="3227"/>
                  </a:cubicBezTo>
                  <a:cubicBezTo>
                    <a:pt x="438" y="4869"/>
                    <a:pt x="1897" y="7361"/>
                    <a:pt x="3629" y="7574"/>
                  </a:cubicBezTo>
                  <a:cubicBezTo>
                    <a:pt x="3684" y="7582"/>
                    <a:pt x="3736" y="7585"/>
                    <a:pt x="3786" y="7585"/>
                  </a:cubicBezTo>
                  <a:cubicBezTo>
                    <a:pt x="5099" y="7585"/>
                    <a:pt x="4845" y="4990"/>
                    <a:pt x="4845" y="4990"/>
                  </a:cubicBezTo>
                  <a:lnTo>
                    <a:pt x="4845" y="4990"/>
                  </a:lnTo>
                  <a:cubicBezTo>
                    <a:pt x="4845" y="4990"/>
                    <a:pt x="6007" y="6394"/>
                    <a:pt x="6840" y="6394"/>
                  </a:cubicBezTo>
                  <a:cubicBezTo>
                    <a:pt x="6941" y="6394"/>
                    <a:pt x="7036" y="6373"/>
                    <a:pt x="7125" y="6328"/>
                  </a:cubicBezTo>
                  <a:cubicBezTo>
                    <a:pt x="7793" y="5993"/>
                    <a:pt x="6973" y="4048"/>
                    <a:pt x="6061" y="2680"/>
                  </a:cubicBezTo>
                  <a:cubicBezTo>
                    <a:pt x="4997" y="1100"/>
                    <a:pt x="3629" y="218"/>
                    <a:pt x="2444" y="36"/>
                  </a:cubicBezTo>
                  <a:cubicBezTo>
                    <a:pt x="2281" y="12"/>
                    <a:pt x="2129" y="1"/>
                    <a:pt x="19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51"/>
            <p:cNvSpPr/>
            <p:nvPr/>
          </p:nvSpPr>
          <p:spPr>
            <a:xfrm>
              <a:off x="1378644" y="1054167"/>
              <a:ext cx="203832" cy="380088"/>
            </a:xfrm>
            <a:custGeom>
              <a:avLst/>
              <a:gdLst/>
              <a:ahLst/>
              <a:cxnLst/>
              <a:rect l="l" t="t" r="r" b="b"/>
              <a:pathLst>
                <a:path w="5381" h="10034" extrusionOk="0">
                  <a:moveTo>
                    <a:pt x="669" y="0"/>
                  </a:moveTo>
                  <a:cubicBezTo>
                    <a:pt x="669" y="0"/>
                    <a:pt x="547" y="942"/>
                    <a:pt x="365" y="2158"/>
                  </a:cubicBezTo>
                  <a:lnTo>
                    <a:pt x="334" y="2341"/>
                  </a:lnTo>
                  <a:cubicBezTo>
                    <a:pt x="334" y="2401"/>
                    <a:pt x="334" y="2462"/>
                    <a:pt x="334" y="2523"/>
                  </a:cubicBezTo>
                  <a:cubicBezTo>
                    <a:pt x="304" y="2705"/>
                    <a:pt x="274" y="2888"/>
                    <a:pt x="243" y="3070"/>
                  </a:cubicBezTo>
                  <a:cubicBezTo>
                    <a:pt x="213" y="3253"/>
                    <a:pt x="213" y="3344"/>
                    <a:pt x="213" y="3496"/>
                  </a:cubicBezTo>
                  <a:cubicBezTo>
                    <a:pt x="182" y="3648"/>
                    <a:pt x="182" y="3769"/>
                    <a:pt x="152" y="3921"/>
                  </a:cubicBezTo>
                  <a:cubicBezTo>
                    <a:pt x="30" y="4985"/>
                    <a:pt x="0" y="6019"/>
                    <a:pt x="61" y="7052"/>
                  </a:cubicBezTo>
                  <a:cubicBezTo>
                    <a:pt x="151" y="7470"/>
                    <a:pt x="2091" y="10033"/>
                    <a:pt x="3947" y="10033"/>
                  </a:cubicBezTo>
                  <a:cubicBezTo>
                    <a:pt x="3979" y="10033"/>
                    <a:pt x="4011" y="10032"/>
                    <a:pt x="4043" y="10031"/>
                  </a:cubicBezTo>
                  <a:cubicBezTo>
                    <a:pt x="4651" y="9970"/>
                    <a:pt x="4590" y="6626"/>
                    <a:pt x="4590" y="6626"/>
                  </a:cubicBezTo>
                  <a:lnTo>
                    <a:pt x="4651" y="6383"/>
                  </a:lnTo>
                  <a:lnTo>
                    <a:pt x="5380" y="2888"/>
                  </a:lnTo>
                  <a:lnTo>
                    <a:pt x="1277" y="335"/>
                  </a:lnTo>
                  <a:lnTo>
                    <a:pt x="669" y="0"/>
                  </a:ln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51"/>
            <p:cNvSpPr/>
            <p:nvPr/>
          </p:nvSpPr>
          <p:spPr>
            <a:xfrm>
              <a:off x="1392432" y="1054167"/>
              <a:ext cx="190044" cy="241826"/>
            </a:xfrm>
            <a:custGeom>
              <a:avLst/>
              <a:gdLst/>
              <a:ahLst/>
              <a:cxnLst/>
              <a:rect l="l" t="t" r="r" b="b"/>
              <a:pathLst>
                <a:path w="5017" h="6384" extrusionOk="0">
                  <a:moveTo>
                    <a:pt x="305" y="0"/>
                  </a:moveTo>
                  <a:cubicBezTo>
                    <a:pt x="305" y="0"/>
                    <a:pt x="183" y="973"/>
                    <a:pt x="1" y="2158"/>
                  </a:cubicBezTo>
                  <a:cubicBezTo>
                    <a:pt x="730" y="4134"/>
                    <a:pt x="2311" y="5654"/>
                    <a:pt x="4287" y="6383"/>
                  </a:cubicBezTo>
                  <a:lnTo>
                    <a:pt x="5016" y="2888"/>
                  </a:lnTo>
                  <a:lnTo>
                    <a:pt x="913" y="335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51"/>
            <p:cNvSpPr/>
            <p:nvPr/>
          </p:nvSpPr>
          <p:spPr>
            <a:xfrm>
              <a:off x="1340650" y="688662"/>
              <a:ext cx="449067" cy="556647"/>
            </a:xfrm>
            <a:custGeom>
              <a:avLst/>
              <a:gdLst/>
              <a:ahLst/>
              <a:cxnLst/>
              <a:rect l="l" t="t" r="r" b="b"/>
              <a:pathLst>
                <a:path w="11855" h="14695" extrusionOk="0">
                  <a:moveTo>
                    <a:pt x="6067" y="0"/>
                  </a:moveTo>
                  <a:cubicBezTo>
                    <a:pt x="5929" y="0"/>
                    <a:pt x="5790" y="5"/>
                    <a:pt x="5654" y="14"/>
                  </a:cubicBezTo>
                  <a:cubicBezTo>
                    <a:pt x="2857" y="166"/>
                    <a:pt x="0" y="2172"/>
                    <a:pt x="699" y="8373"/>
                  </a:cubicBezTo>
                  <a:cubicBezTo>
                    <a:pt x="1398" y="14573"/>
                    <a:pt x="5532" y="14695"/>
                    <a:pt x="6778" y="14695"/>
                  </a:cubicBezTo>
                  <a:cubicBezTo>
                    <a:pt x="8116" y="14695"/>
                    <a:pt x="11854" y="13935"/>
                    <a:pt x="11794" y="7704"/>
                  </a:cubicBezTo>
                  <a:cubicBezTo>
                    <a:pt x="11736" y="1749"/>
                    <a:pt x="8764" y="0"/>
                    <a:pt x="6067" y="0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51"/>
            <p:cNvSpPr/>
            <p:nvPr/>
          </p:nvSpPr>
          <p:spPr>
            <a:xfrm>
              <a:off x="1714829" y="917761"/>
              <a:ext cx="45797" cy="27160"/>
            </a:xfrm>
            <a:custGeom>
              <a:avLst/>
              <a:gdLst/>
              <a:ahLst/>
              <a:cxnLst/>
              <a:rect l="l" t="t" r="r" b="b"/>
              <a:pathLst>
                <a:path w="1209" h="717" extrusionOk="0">
                  <a:moveTo>
                    <a:pt x="419" y="1"/>
                  </a:moveTo>
                  <a:cubicBezTo>
                    <a:pt x="291" y="1"/>
                    <a:pt x="163" y="55"/>
                    <a:pt x="61" y="136"/>
                  </a:cubicBezTo>
                  <a:cubicBezTo>
                    <a:pt x="1" y="227"/>
                    <a:pt x="1" y="318"/>
                    <a:pt x="61" y="410"/>
                  </a:cubicBezTo>
                  <a:cubicBezTo>
                    <a:pt x="183" y="501"/>
                    <a:pt x="305" y="592"/>
                    <a:pt x="487" y="592"/>
                  </a:cubicBezTo>
                  <a:cubicBezTo>
                    <a:pt x="609" y="653"/>
                    <a:pt x="730" y="683"/>
                    <a:pt x="882" y="714"/>
                  </a:cubicBezTo>
                  <a:cubicBezTo>
                    <a:pt x="896" y="716"/>
                    <a:pt x="909" y="717"/>
                    <a:pt x="922" y="717"/>
                  </a:cubicBezTo>
                  <a:cubicBezTo>
                    <a:pt x="1110" y="717"/>
                    <a:pt x="1209" y="519"/>
                    <a:pt x="1095" y="349"/>
                  </a:cubicBezTo>
                  <a:cubicBezTo>
                    <a:pt x="1004" y="197"/>
                    <a:pt x="821" y="75"/>
                    <a:pt x="609" y="45"/>
                  </a:cubicBezTo>
                  <a:cubicBezTo>
                    <a:pt x="548" y="15"/>
                    <a:pt x="484" y="1"/>
                    <a:pt x="41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51"/>
            <p:cNvSpPr/>
            <p:nvPr/>
          </p:nvSpPr>
          <p:spPr>
            <a:xfrm>
              <a:off x="1581567" y="915110"/>
              <a:ext cx="48108" cy="25190"/>
            </a:xfrm>
            <a:custGeom>
              <a:avLst/>
              <a:gdLst/>
              <a:ahLst/>
              <a:cxnLst/>
              <a:rect l="l" t="t" r="r" b="b"/>
              <a:pathLst>
                <a:path w="1270" h="665" extrusionOk="0">
                  <a:moveTo>
                    <a:pt x="825" y="0"/>
                  </a:moveTo>
                  <a:cubicBezTo>
                    <a:pt x="771" y="0"/>
                    <a:pt x="716" y="8"/>
                    <a:pt x="661" y="24"/>
                  </a:cubicBezTo>
                  <a:cubicBezTo>
                    <a:pt x="479" y="24"/>
                    <a:pt x="297" y="115"/>
                    <a:pt x="145" y="267"/>
                  </a:cubicBezTo>
                  <a:cubicBezTo>
                    <a:pt x="1" y="411"/>
                    <a:pt x="130" y="664"/>
                    <a:pt x="325" y="664"/>
                  </a:cubicBezTo>
                  <a:cubicBezTo>
                    <a:pt x="336" y="664"/>
                    <a:pt x="346" y="664"/>
                    <a:pt x="357" y="662"/>
                  </a:cubicBezTo>
                  <a:cubicBezTo>
                    <a:pt x="509" y="632"/>
                    <a:pt x="631" y="632"/>
                    <a:pt x="783" y="601"/>
                  </a:cubicBezTo>
                  <a:cubicBezTo>
                    <a:pt x="935" y="601"/>
                    <a:pt x="1087" y="540"/>
                    <a:pt x="1209" y="449"/>
                  </a:cubicBezTo>
                  <a:cubicBezTo>
                    <a:pt x="1269" y="358"/>
                    <a:pt x="1269" y="267"/>
                    <a:pt x="1209" y="176"/>
                  </a:cubicBezTo>
                  <a:cubicBezTo>
                    <a:pt x="1118" y="63"/>
                    <a:pt x="978" y="0"/>
                    <a:pt x="82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51"/>
            <p:cNvSpPr/>
            <p:nvPr/>
          </p:nvSpPr>
          <p:spPr>
            <a:xfrm>
              <a:off x="1604295" y="1001173"/>
              <a:ext cx="20758" cy="41516"/>
            </a:xfrm>
            <a:custGeom>
              <a:avLst/>
              <a:gdLst/>
              <a:ahLst/>
              <a:cxnLst/>
              <a:rect l="l" t="t" r="r" b="b"/>
              <a:pathLst>
                <a:path w="548" h="1096" extrusionOk="0">
                  <a:moveTo>
                    <a:pt x="487" y="1"/>
                  </a:moveTo>
                  <a:lnTo>
                    <a:pt x="487" y="1"/>
                  </a:lnTo>
                  <a:cubicBezTo>
                    <a:pt x="487" y="1"/>
                    <a:pt x="457" y="1"/>
                    <a:pt x="457" y="31"/>
                  </a:cubicBezTo>
                  <a:cubicBezTo>
                    <a:pt x="457" y="457"/>
                    <a:pt x="365" y="943"/>
                    <a:pt x="1" y="1095"/>
                  </a:cubicBezTo>
                  <a:cubicBezTo>
                    <a:pt x="457" y="1065"/>
                    <a:pt x="548" y="427"/>
                    <a:pt x="48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51"/>
            <p:cNvSpPr/>
            <p:nvPr/>
          </p:nvSpPr>
          <p:spPr>
            <a:xfrm>
              <a:off x="1580620" y="983862"/>
              <a:ext cx="49736" cy="51971"/>
            </a:xfrm>
            <a:custGeom>
              <a:avLst/>
              <a:gdLst/>
              <a:ahLst/>
              <a:cxnLst/>
              <a:rect l="l" t="t" r="r" b="b"/>
              <a:pathLst>
                <a:path w="1313" h="1372" extrusionOk="0">
                  <a:moveTo>
                    <a:pt x="733" y="0"/>
                  </a:moveTo>
                  <a:cubicBezTo>
                    <a:pt x="75" y="0"/>
                    <a:pt x="1" y="1310"/>
                    <a:pt x="595" y="1370"/>
                  </a:cubicBezTo>
                  <a:cubicBezTo>
                    <a:pt x="609" y="1371"/>
                    <a:pt x="623" y="1372"/>
                    <a:pt x="636" y="1372"/>
                  </a:cubicBezTo>
                  <a:cubicBezTo>
                    <a:pt x="1237" y="1372"/>
                    <a:pt x="1313" y="62"/>
                    <a:pt x="778" y="2"/>
                  </a:cubicBezTo>
                  <a:cubicBezTo>
                    <a:pt x="762" y="1"/>
                    <a:pt x="748" y="0"/>
                    <a:pt x="73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51"/>
            <p:cNvSpPr/>
            <p:nvPr/>
          </p:nvSpPr>
          <p:spPr>
            <a:xfrm>
              <a:off x="1567438" y="982763"/>
              <a:ext cx="34395" cy="22311"/>
            </a:xfrm>
            <a:custGeom>
              <a:avLst/>
              <a:gdLst/>
              <a:ahLst/>
              <a:cxnLst/>
              <a:rect l="l" t="t" r="r" b="b"/>
              <a:pathLst>
                <a:path w="908" h="589" extrusionOk="0">
                  <a:moveTo>
                    <a:pt x="31" y="1"/>
                  </a:moveTo>
                  <a:lnTo>
                    <a:pt x="31" y="1"/>
                  </a:lnTo>
                  <a:cubicBezTo>
                    <a:pt x="1" y="244"/>
                    <a:pt x="62" y="517"/>
                    <a:pt x="366" y="578"/>
                  </a:cubicBezTo>
                  <a:cubicBezTo>
                    <a:pt x="398" y="585"/>
                    <a:pt x="428" y="589"/>
                    <a:pt x="457" y="589"/>
                  </a:cubicBezTo>
                  <a:cubicBezTo>
                    <a:pt x="674" y="589"/>
                    <a:pt x="802" y="398"/>
                    <a:pt x="882" y="183"/>
                  </a:cubicBezTo>
                  <a:cubicBezTo>
                    <a:pt x="907" y="133"/>
                    <a:pt x="892" y="84"/>
                    <a:pt x="852" y="84"/>
                  </a:cubicBezTo>
                  <a:cubicBezTo>
                    <a:pt x="843" y="84"/>
                    <a:pt x="833" y="86"/>
                    <a:pt x="822" y="92"/>
                  </a:cubicBezTo>
                  <a:cubicBezTo>
                    <a:pt x="700" y="153"/>
                    <a:pt x="579" y="274"/>
                    <a:pt x="427" y="274"/>
                  </a:cubicBezTo>
                  <a:cubicBezTo>
                    <a:pt x="275" y="274"/>
                    <a:pt x="153" y="153"/>
                    <a:pt x="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51"/>
            <p:cNvSpPr/>
            <p:nvPr/>
          </p:nvSpPr>
          <p:spPr>
            <a:xfrm>
              <a:off x="1709072" y="1002347"/>
              <a:ext cx="18448" cy="42653"/>
            </a:xfrm>
            <a:custGeom>
              <a:avLst/>
              <a:gdLst/>
              <a:ahLst/>
              <a:cxnLst/>
              <a:rect l="l" t="t" r="r" b="b"/>
              <a:pathLst>
                <a:path w="487" h="1126" extrusionOk="0">
                  <a:moveTo>
                    <a:pt x="122" y="0"/>
                  </a:moveTo>
                  <a:lnTo>
                    <a:pt x="122" y="0"/>
                  </a:lnTo>
                  <a:cubicBezTo>
                    <a:pt x="1" y="365"/>
                    <a:pt x="31" y="1034"/>
                    <a:pt x="487" y="1125"/>
                  </a:cubicBezTo>
                  <a:cubicBezTo>
                    <a:pt x="122" y="943"/>
                    <a:pt x="92" y="456"/>
                    <a:pt x="153" y="31"/>
                  </a:cubicBezTo>
                  <a:cubicBezTo>
                    <a:pt x="153" y="0"/>
                    <a:pt x="122" y="0"/>
                    <a:pt x="12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51"/>
            <p:cNvSpPr/>
            <p:nvPr/>
          </p:nvSpPr>
          <p:spPr>
            <a:xfrm>
              <a:off x="1705625" y="986211"/>
              <a:ext cx="49547" cy="51858"/>
            </a:xfrm>
            <a:custGeom>
              <a:avLst/>
              <a:gdLst/>
              <a:ahLst/>
              <a:cxnLst/>
              <a:rect l="l" t="t" r="r" b="b"/>
              <a:pathLst>
                <a:path w="1308" h="1369" extrusionOk="0">
                  <a:moveTo>
                    <a:pt x="639" y="1"/>
                  </a:moveTo>
                  <a:cubicBezTo>
                    <a:pt x="61" y="1"/>
                    <a:pt x="0" y="1369"/>
                    <a:pt x="639" y="1369"/>
                  </a:cubicBezTo>
                  <a:cubicBezTo>
                    <a:pt x="1247" y="1369"/>
                    <a:pt x="1307" y="1"/>
                    <a:pt x="63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51"/>
            <p:cNvSpPr/>
            <p:nvPr/>
          </p:nvSpPr>
          <p:spPr>
            <a:xfrm>
              <a:off x="1736724" y="988521"/>
              <a:ext cx="31099" cy="22008"/>
            </a:xfrm>
            <a:custGeom>
              <a:avLst/>
              <a:gdLst/>
              <a:ahLst/>
              <a:cxnLst/>
              <a:rect l="l" t="t" r="r" b="b"/>
              <a:pathLst>
                <a:path w="821" h="581" extrusionOk="0">
                  <a:moveTo>
                    <a:pt x="821" y="1"/>
                  </a:moveTo>
                  <a:lnTo>
                    <a:pt x="821" y="1"/>
                  </a:lnTo>
                  <a:cubicBezTo>
                    <a:pt x="699" y="122"/>
                    <a:pt x="547" y="274"/>
                    <a:pt x="426" y="274"/>
                  </a:cubicBezTo>
                  <a:cubicBezTo>
                    <a:pt x="304" y="244"/>
                    <a:pt x="183" y="122"/>
                    <a:pt x="91" y="31"/>
                  </a:cubicBezTo>
                  <a:cubicBezTo>
                    <a:pt x="61" y="31"/>
                    <a:pt x="0" y="92"/>
                    <a:pt x="0" y="92"/>
                  </a:cubicBezTo>
                  <a:cubicBezTo>
                    <a:pt x="57" y="350"/>
                    <a:pt x="169" y="581"/>
                    <a:pt x="411" y="581"/>
                  </a:cubicBezTo>
                  <a:cubicBezTo>
                    <a:pt x="425" y="581"/>
                    <a:pt x="440" y="580"/>
                    <a:pt x="456" y="578"/>
                  </a:cubicBezTo>
                  <a:cubicBezTo>
                    <a:pt x="730" y="517"/>
                    <a:pt x="821" y="274"/>
                    <a:pt x="82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51"/>
            <p:cNvSpPr/>
            <p:nvPr/>
          </p:nvSpPr>
          <p:spPr>
            <a:xfrm>
              <a:off x="1608917" y="1124662"/>
              <a:ext cx="32274" cy="17766"/>
            </a:xfrm>
            <a:custGeom>
              <a:avLst/>
              <a:gdLst/>
              <a:ahLst/>
              <a:cxnLst/>
              <a:rect l="l" t="t" r="r" b="b"/>
              <a:pathLst>
                <a:path w="852" h="469" extrusionOk="0">
                  <a:moveTo>
                    <a:pt x="31" y="1"/>
                  </a:moveTo>
                  <a:cubicBezTo>
                    <a:pt x="23" y="1"/>
                    <a:pt x="15" y="9"/>
                    <a:pt x="0" y="24"/>
                  </a:cubicBezTo>
                  <a:cubicBezTo>
                    <a:pt x="0" y="206"/>
                    <a:pt x="122" y="388"/>
                    <a:pt x="274" y="449"/>
                  </a:cubicBezTo>
                  <a:cubicBezTo>
                    <a:pt x="319" y="462"/>
                    <a:pt x="365" y="468"/>
                    <a:pt x="410" y="468"/>
                  </a:cubicBezTo>
                  <a:cubicBezTo>
                    <a:pt x="575" y="468"/>
                    <a:pt x="732" y="386"/>
                    <a:pt x="851" y="267"/>
                  </a:cubicBezTo>
                  <a:lnTo>
                    <a:pt x="851" y="267"/>
                  </a:lnTo>
                  <a:cubicBezTo>
                    <a:pt x="744" y="288"/>
                    <a:pt x="636" y="310"/>
                    <a:pt x="529" y="310"/>
                  </a:cubicBezTo>
                  <a:cubicBezTo>
                    <a:pt x="484" y="310"/>
                    <a:pt x="440" y="306"/>
                    <a:pt x="395" y="297"/>
                  </a:cubicBezTo>
                  <a:cubicBezTo>
                    <a:pt x="243" y="267"/>
                    <a:pt x="152" y="115"/>
                    <a:pt x="61" y="24"/>
                  </a:cubicBezTo>
                  <a:cubicBezTo>
                    <a:pt x="46" y="9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51"/>
            <p:cNvSpPr/>
            <p:nvPr/>
          </p:nvSpPr>
          <p:spPr>
            <a:xfrm>
              <a:off x="1625016" y="915110"/>
              <a:ext cx="83184" cy="193567"/>
            </a:xfrm>
            <a:custGeom>
              <a:avLst/>
              <a:gdLst/>
              <a:ahLst/>
              <a:cxnLst/>
              <a:rect l="l" t="t" r="r" b="b"/>
              <a:pathLst>
                <a:path w="2196" h="5110" extrusionOk="0">
                  <a:moveTo>
                    <a:pt x="1581" y="1"/>
                  </a:moveTo>
                  <a:cubicBezTo>
                    <a:pt x="1566" y="1"/>
                    <a:pt x="1551" y="9"/>
                    <a:pt x="1551" y="24"/>
                  </a:cubicBezTo>
                  <a:cubicBezTo>
                    <a:pt x="1581" y="1361"/>
                    <a:pt x="1855" y="2668"/>
                    <a:pt x="1916" y="4006"/>
                  </a:cubicBezTo>
                  <a:cubicBezTo>
                    <a:pt x="1703" y="3914"/>
                    <a:pt x="1490" y="3854"/>
                    <a:pt x="1247" y="3823"/>
                  </a:cubicBezTo>
                  <a:cubicBezTo>
                    <a:pt x="1186" y="3823"/>
                    <a:pt x="1338" y="4826"/>
                    <a:pt x="1308" y="4917"/>
                  </a:cubicBezTo>
                  <a:cubicBezTo>
                    <a:pt x="852" y="4887"/>
                    <a:pt x="396" y="4735"/>
                    <a:pt x="31" y="4461"/>
                  </a:cubicBezTo>
                  <a:cubicBezTo>
                    <a:pt x="31" y="4453"/>
                    <a:pt x="29" y="4449"/>
                    <a:pt x="25" y="4449"/>
                  </a:cubicBezTo>
                  <a:cubicBezTo>
                    <a:pt x="16" y="4449"/>
                    <a:pt x="1" y="4470"/>
                    <a:pt x="1" y="4492"/>
                  </a:cubicBezTo>
                  <a:cubicBezTo>
                    <a:pt x="274" y="4874"/>
                    <a:pt x="718" y="5109"/>
                    <a:pt x="1180" y="5109"/>
                  </a:cubicBezTo>
                  <a:cubicBezTo>
                    <a:pt x="1233" y="5109"/>
                    <a:pt x="1285" y="5106"/>
                    <a:pt x="1338" y="5100"/>
                  </a:cubicBezTo>
                  <a:cubicBezTo>
                    <a:pt x="1429" y="5100"/>
                    <a:pt x="1521" y="5100"/>
                    <a:pt x="1521" y="5069"/>
                  </a:cubicBezTo>
                  <a:cubicBezTo>
                    <a:pt x="1551" y="4765"/>
                    <a:pt x="1490" y="4127"/>
                    <a:pt x="1490" y="4127"/>
                  </a:cubicBezTo>
                  <a:lnTo>
                    <a:pt x="1490" y="4127"/>
                  </a:lnTo>
                  <a:cubicBezTo>
                    <a:pt x="1586" y="4175"/>
                    <a:pt x="1983" y="4355"/>
                    <a:pt x="2133" y="4355"/>
                  </a:cubicBezTo>
                  <a:cubicBezTo>
                    <a:pt x="2173" y="4355"/>
                    <a:pt x="2196" y="4342"/>
                    <a:pt x="2189" y="4309"/>
                  </a:cubicBezTo>
                  <a:cubicBezTo>
                    <a:pt x="2159" y="2850"/>
                    <a:pt x="1946" y="1422"/>
                    <a:pt x="1612" y="24"/>
                  </a:cubicBezTo>
                  <a:cubicBezTo>
                    <a:pt x="1612" y="9"/>
                    <a:pt x="1597" y="1"/>
                    <a:pt x="158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51"/>
            <p:cNvSpPr/>
            <p:nvPr/>
          </p:nvSpPr>
          <p:spPr>
            <a:xfrm>
              <a:off x="1616947" y="1081782"/>
              <a:ext cx="57615" cy="43221"/>
            </a:xfrm>
            <a:custGeom>
              <a:avLst/>
              <a:gdLst/>
              <a:ahLst/>
              <a:cxnLst/>
              <a:rect l="l" t="t" r="r" b="b"/>
              <a:pathLst>
                <a:path w="1521" h="1141" extrusionOk="0">
                  <a:moveTo>
                    <a:pt x="244" y="1"/>
                  </a:moveTo>
                  <a:cubicBezTo>
                    <a:pt x="153" y="153"/>
                    <a:pt x="123" y="274"/>
                    <a:pt x="62" y="426"/>
                  </a:cubicBezTo>
                  <a:cubicBezTo>
                    <a:pt x="1" y="700"/>
                    <a:pt x="1" y="1004"/>
                    <a:pt x="335" y="1095"/>
                  </a:cubicBezTo>
                  <a:cubicBezTo>
                    <a:pt x="411" y="1125"/>
                    <a:pt x="495" y="1141"/>
                    <a:pt x="579" y="1141"/>
                  </a:cubicBezTo>
                  <a:cubicBezTo>
                    <a:pt x="662" y="1141"/>
                    <a:pt x="746" y="1125"/>
                    <a:pt x="822" y="1095"/>
                  </a:cubicBezTo>
                  <a:cubicBezTo>
                    <a:pt x="1095" y="1004"/>
                    <a:pt x="1338" y="821"/>
                    <a:pt x="1521" y="578"/>
                  </a:cubicBezTo>
                  <a:cubicBezTo>
                    <a:pt x="1065" y="548"/>
                    <a:pt x="609" y="335"/>
                    <a:pt x="24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51"/>
            <p:cNvSpPr/>
            <p:nvPr/>
          </p:nvSpPr>
          <p:spPr>
            <a:xfrm>
              <a:off x="1616947" y="1097919"/>
              <a:ext cx="31137" cy="27084"/>
            </a:xfrm>
            <a:custGeom>
              <a:avLst/>
              <a:gdLst/>
              <a:ahLst/>
              <a:cxnLst/>
              <a:rect l="l" t="t" r="r" b="b"/>
              <a:pathLst>
                <a:path w="822" h="715" extrusionOk="0">
                  <a:moveTo>
                    <a:pt x="62" y="0"/>
                  </a:moveTo>
                  <a:cubicBezTo>
                    <a:pt x="1" y="274"/>
                    <a:pt x="1" y="578"/>
                    <a:pt x="335" y="669"/>
                  </a:cubicBezTo>
                  <a:cubicBezTo>
                    <a:pt x="411" y="699"/>
                    <a:pt x="495" y="715"/>
                    <a:pt x="579" y="715"/>
                  </a:cubicBezTo>
                  <a:cubicBezTo>
                    <a:pt x="662" y="715"/>
                    <a:pt x="746" y="699"/>
                    <a:pt x="822" y="669"/>
                  </a:cubicBezTo>
                  <a:cubicBezTo>
                    <a:pt x="761" y="304"/>
                    <a:pt x="457" y="31"/>
                    <a:pt x="62" y="0"/>
                  </a:cubicBezTo>
                  <a:close/>
                </a:path>
              </a:pathLst>
            </a:custGeom>
            <a:solidFill>
              <a:srgbClr val="FF9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51"/>
            <p:cNvSpPr/>
            <p:nvPr/>
          </p:nvSpPr>
          <p:spPr>
            <a:xfrm>
              <a:off x="1322202" y="674571"/>
              <a:ext cx="468651" cy="343950"/>
            </a:xfrm>
            <a:custGeom>
              <a:avLst/>
              <a:gdLst/>
              <a:ahLst/>
              <a:cxnLst/>
              <a:rect l="l" t="t" r="r" b="b"/>
              <a:pathLst>
                <a:path w="12372" h="9080" extrusionOk="0">
                  <a:moveTo>
                    <a:pt x="6515" y="1"/>
                  </a:moveTo>
                  <a:cubicBezTo>
                    <a:pt x="5168" y="1"/>
                    <a:pt x="3791" y="497"/>
                    <a:pt x="2706" y="1693"/>
                  </a:cubicBezTo>
                  <a:cubicBezTo>
                    <a:pt x="2706" y="1693"/>
                    <a:pt x="852" y="2726"/>
                    <a:pt x="426" y="4550"/>
                  </a:cubicBezTo>
                  <a:cubicBezTo>
                    <a:pt x="1" y="6404"/>
                    <a:pt x="821" y="9049"/>
                    <a:pt x="1703" y="9079"/>
                  </a:cubicBezTo>
                  <a:cubicBezTo>
                    <a:pt x="1713" y="9079"/>
                    <a:pt x="1722" y="9080"/>
                    <a:pt x="1732" y="9080"/>
                  </a:cubicBezTo>
                  <a:cubicBezTo>
                    <a:pt x="3233" y="9080"/>
                    <a:pt x="4044" y="4455"/>
                    <a:pt x="4135" y="3881"/>
                  </a:cubicBezTo>
                  <a:lnTo>
                    <a:pt x="4135" y="3881"/>
                  </a:lnTo>
                  <a:cubicBezTo>
                    <a:pt x="4104" y="4276"/>
                    <a:pt x="3891" y="6161"/>
                    <a:pt x="4043" y="6283"/>
                  </a:cubicBezTo>
                  <a:cubicBezTo>
                    <a:pt x="4195" y="6283"/>
                    <a:pt x="4378" y="6252"/>
                    <a:pt x="4530" y="6222"/>
                  </a:cubicBezTo>
                  <a:cubicBezTo>
                    <a:pt x="4530" y="5979"/>
                    <a:pt x="4560" y="5766"/>
                    <a:pt x="4621" y="5523"/>
                  </a:cubicBezTo>
                  <a:cubicBezTo>
                    <a:pt x="4682" y="5735"/>
                    <a:pt x="4682" y="5979"/>
                    <a:pt x="4682" y="6191"/>
                  </a:cubicBezTo>
                  <a:lnTo>
                    <a:pt x="4955" y="6131"/>
                  </a:lnTo>
                  <a:cubicBezTo>
                    <a:pt x="4986" y="5644"/>
                    <a:pt x="5077" y="5158"/>
                    <a:pt x="5229" y="4672"/>
                  </a:cubicBezTo>
                  <a:cubicBezTo>
                    <a:pt x="5235" y="4654"/>
                    <a:pt x="5240" y="4646"/>
                    <a:pt x="5244" y="4646"/>
                  </a:cubicBezTo>
                  <a:cubicBezTo>
                    <a:pt x="5285" y="4646"/>
                    <a:pt x="5271" y="5380"/>
                    <a:pt x="5381" y="6039"/>
                  </a:cubicBezTo>
                  <a:cubicBezTo>
                    <a:pt x="6584" y="5793"/>
                    <a:pt x="7813" y="5670"/>
                    <a:pt x="9043" y="5670"/>
                  </a:cubicBezTo>
                  <a:cubicBezTo>
                    <a:pt x="9180" y="5670"/>
                    <a:pt x="9317" y="5672"/>
                    <a:pt x="9454" y="5675"/>
                  </a:cubicBezTo>
                  <a:cubicBezTo>
                    <a:pt x="9819" y="5675"/>
                    <a:pt x="10153" y="5705"/>
                    <a:pt x="10457" y="5735"/>
                  </a:cubicBezTo>
                  <a:cubicBezTo>
                    <a:pt x="10484" y="5219"/>
                    <a:pt x="10487" y="4678"/>
                    <a:pt x="10509" y="4678"/>
                  </a:cubicBezTo>
                  <a:cubicBezTo>
                    <a:pt x="10512" y="4678"/>
                    <a:pt x="10514" y="4686"/>
                    <a:pt x="10518" y="4702"/>
                  </a:cubicBezTo>
                  <a:cubicBezTo>
                    <a:pt x="10609" y="5036"/>
                    <a:pt x="10639" y="5401"/>
                    <a:pt x="10670" y="5766"/>
                  </a:cubicBezTo>
                  <a:cubicBezTo>
                    <a:pt x="10822" y="5766"/>
                    <a:pt x="10974" y="5827"/>
                    <a:pt x="11095" y="5827"/>
                  </a:cubicBezTo>
                  <a:cubicBezTo>
                    <a:pt x="11179" y="5101"/>
                    <a:pt x="10955" y="3913"/>
                    <a:pt x="11012" y="3913"/>
                  </a:cubicBezTo>
                  <a:cubicBezTo>
                    <a:pt x="11017" y="3913"/>
                    <a:pt x="11024" y="3922"/>
                    <a:pt x="11034" y="3942"/>
                  </a:cubicBezTo>
                  <a:cubicBezTo>
                    <a:pt x="11369" y="4580"/>
                    <a:pt x="11581" y="5249"/>
                    <a:pt x="11673" y="5979"/>
                  </a:cubicBezTo>
                  <a:cubicBezTo>
                    <a:pt x="12022" y="6081"/>
                    <a:pt x="12204" y="6170"/>
                    <a:pt x="12295" y="6170"/>
                  </a:cubicBezTo>
                  <a:cubicBezTo>
                    <a:pt x="12339" y="6170"/>
                    <a:pt x="12362" y="6149"/>
                    <a:pt x="12372" y="6100"/>
                  </a:cubicBezTo>
                  <a:cubicBezTo>
                    <a:pt x="12341" y="4489"/>
                    <a:pt x="11703" y="2939"/>
                    <a:pt x="10639" y="1754"/>
                  </a:cubicBezTo>
                  <a:cubicBezTo>
                    <a:pt x="9666" y="698"/>
                    <a:pt x="8112" y="1"/>
                    <a:pt x="651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51"/>
            <p:cNvSpPr/>
            <p:nvPr/>
          </p:nvSpPr>
          <p:spPr>
            <a:xfrm>
              <a:off x="1303793" y="955528"/>
              <a:ext cx="124398" cy="150005"/>
            </a:xfrm>
            <a:custGeom>
              <a:avLst/>
              <a:gdLst/>
              <a:ahLst/>
              <a:cxnLst/>
              <a:rect l="l" t="t" r="r" b="b"/>
              <a:pathLst>
                <a:path w="3284" h="3960" extrusionOk="0">
                  <a:moveTo>
                    <a:pt x="1191" y="0"/>
                  </a:moveTo>
                  <a:cubicBezTo>
                    <a:pt x="1106" y="0"/>
                    <a:pt x="1023" y="16"/>
                    <a:pt x="943" y="51"/>
                  </a:cubicBezTo>
                  <a:cubicBezTo>
                    <a:pt x="0" y="476"/>
                    <a:pt x="821" y="3364"/>
                    <a:pt x="1824" y="3820"/>
                  </a:cubicBezTo>
                  <a:cubicBezTo>
                    <a:pt x="1985" y="3915"/>
                    <a:pt x="2160" y="3959"/>
                    <a:pt x="2334" y="3959"/>
                  </a:cubicBezTo>
                  <a:cubicBezTo>
                    <a:pt x="2719" y="3959"/>
                    <a:pt x="3095" y="3741"/>
                    <a:pt x="3283" y="3364"/>
                  </a:cubicBezTo>
                  <a:lnTo>
                    <a:pt x="3070" y="1692"/>
                  </a:lnTo>
                  <a:cubicBezTo>
                    <a:pt x="3070" y="1692"/>
                    <a:pt x="2060" y="0"/>
                    <a:pt x="1191" y="0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51"/>
            <p:cNvSpPr/>
            <p:nvPr/>
          </p:nvSpPr>
          <p:spPr>
            <a:xfrm>
              <a:off x="1347544" y="989696"/>
              <a:ext cx="62199" cy="96026"/>
            </a:xfrm>
            <a:custGeom>
              <a:avLst/>
              <a:gdLst/>
              <a:ahLst/>
              <a:cxnLst/>
              <a:rect l="l" t="t" r="r" b="b"/>
              <a:pathLst>
                <a:path w="1642" h="2535" extrusionOk="0">
                  <a:moveTo>
                    <a:pt x="31" y="0"/>
                  </a:moveTo>
                  <a:cubicBezTo>
                    <a:pt x="31" y="0"/>
                    <a:pt x="0" y="0"/>
                    <a:pt x="31" y="30"/>
                  </a:cubicBezTo>
                  <a:cubicBezTo>
                    <a:pt x="730" y="365"/>
                    <a:pt x="1064" y="1064"/>
                    <a:pt x="1277" y="1793"/>
                  </a:cubicBezTo>
                  <a:cubicBezTo>
                    <a:pt x="1178" y="1594"/>
                    <a:pt x="961" y="1474"/>
                    <a:pt x="746" y="1474"/>
                  </a:cubicBezTo>
                  <a:cubicBezTo>
                    <a:pt x="633" y="1474"/>
                    <a:pt x="520" y="1507"/>
                    <a:pt x="426" y="1581"/>
                  </a:cubicBezTo>
                  <a:cubicBezTo>
                    <a:pt x="396" y="1581"/>
                    <a:pt x="426" y="1611"/>
                    <a:pt x="426" y="1611"/>
                  </a:cubicBezTo>
                  <a:cubicBezTo>
                    <a:pt x="468" y="1600"/>
                    <a:pt x="513" y="1595"/>
                    <a:pt x="557" y="1595"/>
                  </a:cubicBezTo>
                  <a:cubicBezTo>
                    <a:pt x="770" y="1595"/>
                    <a:pt x="1000" y="1709"/>
                    <a:pt x="1125" y="1885"/>
                  </a:cubicBezTo>
                  <a:cubicBezTo>
                    <a:pt x="1216" y="2097"/>
                    <a:pt x="1338" y="2280"/>
                    <a:pt x="1399" y="2492"/>
                  </a:cubicBezTo>
                  <a:cubicBezTo>
                    <a:pt x="1412" y="2520"/>
                    <a:pt x="1444" y="2535"/>
                    <a:pt x="1476" y="2535"/>
                  </a:cubicBezTo>
                  <a:cubicBezTo>
                    <a:pt x="1514" y="2535"/>
                    <a:pt x="1551" y="2512"/>
                    <a:pt x="1551" y="2462"/>
                  </a:cubicBezTo>
                  <a:lnTo>
                    <a:pt x="1551" y="2432"/>
                  </a:lnTo>
                  <a:cubicBezTo>
                    <a:pt x="1642" y="1520"/>
                    <a:pt x="1003" y="152"/>
                    <a:pt x="3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71500" y="2030110"/>
            <a:ext cx="2758878" cy="3639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Google Shape;418;p29"/>
          <p:cNvSpPr txBox="1">
            <a:spLocks noGrp="1"/>
          </p:cNvSpPr>
          <p:nvPr>
            <p:ph type="ctrTitle"/>
          </p:nvPr>
        </p:nvSpPr>
        <p:spPr>
          <a:xfrm>
            <a:off x="3290953" y="970350"/>
            <a:ext cx="6102765" cy="32175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/>
            <a:r>
              <a:rPr lang="en-US" sz="6000" b="1" dirty="0">
                <a:ln/>
                <a:solidFill>
                  <a:schemeClr val="accent3"/>
                </a:solidFill>
              </a:rPr>
              <a:t>2.</a:t>
            </a:r>
            <a:r>
              <a:rPr sz="6000" b="1" dirty="0">
                <a:ln/>
                <a:solidFill>
                  <a:schemeClr val="accent3"/>
                </a:solidFill>
              </a:rPr>
              <a:t>SUMBER</a:t>
            </a:r>
            <a:r>
              <a:rPr lang="en-US" sz="6000" b="1" dirty="0">
                <a:ln/>
                <a:solidFill>
                  <a:schemeClr val="accent3"/>
                </a:solidFill>
              </a:rPr>
              <a:t> </a:t>
            </a:r>
            <a:r>
              <a:rPr sz="6000" b="1" dirty="0">
                <a:ln/>
                <a:solidFill>
                  <a:schemeClr val="accent3"/>
                </a:solidFill>
              </a:rPr>
              <a:t>HUKUM</a:t>
            </a:r>
            <a:br>
              <a:rPr lang="en-US" sz="6000" b="1" dirty="0">
                <a:ln/>
                <a:solidFill>
                  <a:schemeClr val="accent3"/>
                </a:solidFill>
              </a:rPr>
            </a:br>
            <a:r>
              <a:rPr sz="6000" b="1" dirty="0">
                <a:ln/>
                <a:solidFill>
                  <a:schemeClr val="accent3"/>
                </a:solidFill>
              </a:rPr>
              <a:t> WELBORN &amp;</a:t>
            </a:r>
            <a:r>
              <a:rPr lang="en-US" sz="6000" b="1" dirty="0">
                <a:ln/>
                <a:solidFill>
                  <a:schemeClr val="accent3"/>
                </a:solidFill>
              </a:rPr>
              <a:t> KELBRON</a:t>
            </a:r>
            <a:br>
              <a:rPr sz="5400" b="1" dirty="0">
                <a:ln/>
                <a:solidFill>
                  <a:schemeClr val="accent3"/>
                </a:solidFill>
              </a:rPr>
            </a:br>
            <a:endParaRPr sz="5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420" name="Google Shape;420;p29"/>
          <p:cNvSpPr/>
          <p:nvPr/>
        </p:nvSpPr>
        <p:spPr>
          <a:xfrm>
            <a:off x="8717697" y="1231442"/>
            <a:ext cx="9431" cy="35220"/>
          </a:xfrm>
          <a:custGeom>
            <a:avLst/>
            <a:gdLst/>
            <a:ahLst/>
            <a:cxnLst/>
            <a:rect l="l" t="t" r="r" b="b"/>
            <a:pathLst>
              <a:path w="418" h="1561" extrusionOk="0">
                <a:moveTo>
                  <a:pt x="21" y="1"/>
                </a:moveTo>
                <a:cubicBezTo>
                  <a:pt x="8" y="1"/>
                  <a:pt x="0" y="9"/>
                  <a:pt x="17" y="26"/>
                </a:cubicBezTo>
                <a:cubicBezTo>
                  <a:pt x="83" y="293"/>
                  <a:pt x="117" y="560"/>
                  <a:pt x="150" y="793"/>
                </a:cubicBezTo>
                <a:cubicBezTo>
                  <a:pt x="184" y="926"/>
                  <a:pt x="217" y="1060"/>
                  <a:pt x="250" y="1193"/>
                </a:cubicBezTo>
                <a:cubicBezTo>
                  <a:pt x="250" y="1260"/>
                  <a:pt x="284" y="1293"/>
                  <a:pt x="317" y="1360"/>
                </a:cubicBezTo>
                <a:cubicBezTo>
                  <a:pt x="317" y="1427"/>
                  <a:pt x="317" y="1494"/>
                  <a:pt x="350" y="1560"/>
                </a:cubicBezTo>
                <a:lnTo>
                  <a:pt x="417" y="1560"/>
                </a:lnTo>
                <a:cubicBezTo>
                  <a:pt x="417" y="1494"/>
                  <a:pt x="384" y="1427"/>
                  <a:pt x="384" y="1360"/>
                </a:cubicBezTo>
                <a:cubicBezTo>
                  <a:pt x="350" y="1327"/>
                  <a:pt x="350" y="1260"/>
                  <a:pt x="317" y="1193"/>
                </a:cubicBezTo>
                <a:cubicBezTo>
                  <a:pt x="284" y="1060"/>
                  <a:pt x="250" y="926"/>
                  <a:pt x="217" y="826"/>
                </a:cubicBezTo>
                <a:cubicBezTo>
                  <a:pt x="150" y="560"/>
                  <a:pt x="83" y="293"/>
                  <a:pt x="50" y="26"/>
                </a:cubicBezTo>
                <a:cubicBezTo>
                  <a:pt x="50" y="9"/>
                  <a:pt x="33" y="1"/>
                  <a:pt x="21" y="1"/>
                </a:cubicBezTo>
                <a:close/>
              </a:path>
            </a:pathLst>
          </a:custGeom>
          <a:solidFill>
            <a:srgbClr val="A6A6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29"/>
          <p:cNvSpPr/>
          <p:nvPr/>
        </p:nvSpPr>
        <p:spPr>
          <a:xfrm rot="-7494537" flipH="1">
            <a:off x="6031295" y="4588590"/>
            <a:ext cx="1185754" cy="433820"/>
          </a:xfrm>
          <a:custGeom>
            <a:avLst/>
            <a:gdLst/>
            <a:ahLst/>
            <a:cxnLst/>
            <a:rect l="l" t="t" r="r" b="b"/>
            <a:pathLst>
              <a:path w="47428" h="17352" extrusionOk="0">
                <a:moveTo>
                  <a:pt x="260" y="0"/>
                </a:moveTo>
                <a:cubicBezTo>
                  <a:pt x="67" y="0"/>
                  <a:pt x="0" y="317"/>
                  <a:pt x="215" y="408"/>
                </a:cubicBezTo>
                <a:cubicBezTo>
                  <a:pt x="12857" y="4978"/>
                  <a:pt x="22764" y="15786"/>
                  <a:pt x="36607" y="17220"/>
                </a:cubicBezTo>
                <a:cubicBezTo>
                  <a:pt x="37434" y="17309"/>
                  <a:pt x="38267" y="17352"/>
                  <a:pt x="39098" y="17352"/>
                </a:cubicBezTo>
                <a:cubicBezTo>
                  <a:pt x="40145" y="17352"/>
                  <a:pt x="41189" y="17284"/>
                  <a:pt x="42211" y="17154"/>
                </a:cubicBezTo>
                <a:cubicBezTo>
                  <a:pt x="43846" y="16920"/>
                  <a:pt x="45714" y="16620"/>
                  <a:pt x="47148" y="15753"/>
                </a:cubicBezTo>
                <a:cubicBezTo>
                  <a:pt x="47427" y="15536"/>
                  <a:pt x="47274" y="15145"/>
                  <a:pt x="46956" y="15145"/>
                </a:cubicBezTo>
                <a:cubicBezTo>
                  <a:pt x="46932" y="15145"/>
                  <a:pt x="46907" y="15148"/>
                  <a:pt x="46881" y="15152"/>
                </a:cubicBezTo>
                <a:cubicBezTo>
                  <a:pt x="45280" y="15486"/>
                  <a:pt x="43812" y="16086"/>
                  <a:pt x="42178" y="16320"/>
                </a:cubicBezTo>
                <a:cubicBezTo>
                  <a:pt x="41122" y="16449"/>
                  <a:pt x="40081" y="16523"/>
                  <a:pt x="39035" y="16523"/>
                </a:cubicBezTo>
                <a:cubicBezTo>
                  <a:pt x="38462" y="16523"/>
                  <a:pt x="37887" y="16501"/>
                  <a:pt x="37308" y="16453"/>
                </a:cubicBezTo>
                <a:cubicBezTo>
                  <a:pt x="34005" y="16153"/>
                  <a:pt x="30736" y="15352"/>
                  <a:pt x="27634" y="14085"/>
                </a:cubicBezTo>
                <a:cubicBezTo>
                  <a:pt x="21463" y="11683"/>
                  <a:pt x="15959" y="7880"/>
                  <a:pt x="10222" y="4611"/>
                </a:cubicBezTo>
                <a:cubicBezTo>
                  <a:pt x="7053" y="2777"/>
                  <a:pt x="3750" y="1242"/>
                  <a:pt x="315" y="8"/>
                </a:cubicBezTo>
                <a:cubicBezTo>
                  <a:pt x="295" y="3"/>
                  <a:pt x="277" y="0"/>
                  <a:pt x="260" y="0"/>
                </a:cubicBezTo>
                <a:close/>
              </a:path>
            </a:pathLst>
          </a:custGeom>
          <a:solidFill>
            <a:srgbClr val="372D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2" name="Google Shape;422;p29"/>
          <p:cNvGrpSpPr/>
          <p:nvPr/>
        </p:nvGrpSpPr>
        <p:grpSpPr>
          <a:xfrm>
            <a:off x="-227458" y="62413"/>
            <a:ext cx="7545422" cy="5330999"/>
            <a:chOff x="-227459" y="62413"/>
            <a:chExt cx="7545423" cy="5330999"/>
          </a:xfrm>
        </p:grpSpPr>
        <p:grpSp>
          <p:nvGrpSpPr>
            <p:cNvPr id="423" name="Google Shape;423;p29"/>
            <p:cNvGrpSpPr/>
            <p:nvPr/>
          </p:nvGrpSpPr>
          <p:grpSpPr>
            <a:xfrm>
              <a:off x="2551991" y="62413"/>
              <a:ext cx="4765974" cy="4804595"/>
              <a:chOff x="2561516" y="103725"/>
              <a:chExt cx="4765974" cy="4804595"/>
            </a:xfrm>
          </p:grpSpPr>
          <p:sp>
            <p:nvSpPr>
              <p:cNvPr id="424" name="Google Shape;424;p29"/>
              <p:cNvSpPr/>
              <p:nvPr/>
            </p:nvSpPr>
            <p:spPr>
              <a:xfrm rot="3036411">
                <a:off x="2788613" y="1472683"/>
                <a:ext cx="217144" cy="69037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16148" extrusionOk="0">
                    <a:moveTo>
                      <a:pt x="3467" y="1"/>
                    </a:moveTo>
                    <a:cubicBezTo>
                      <a:pt x="3390" y="1"/>
                      <a:pt x="3314" y="61"/>
                      <a:pt x="3314" y="174"/>
                    </a:cubicBezTo>
                    <a:cubicBezTo>
                      <a:pt x="3214" y="1475"/>
                      <a:pt x="3414" y="2776"/>
                      <a:pt x="3381" y="4110"/>
                    </a:cubicBezTo>
                    <a:cubicBezTo>
                      <a:pt x="3348" y="5511"/>
                      <a:pt x="3181" y="6912"/>
                      <a:pt x="2914" y="8313"/>
                    </a:cubicBezTo>
                    <a:cubicBezTo>
                      <a:pt x="2380" y="10982"/>
                      <a:pt x="1413" y="13550"/>
                      <a:pt x="45" y="15952"/>
                    </a:cubicBezTo>
                    <a:cubicBezTo>
                      <a:pt x="0" y="16065"/>
                      <a:pt x="93" y="16147"/>
                      <a:pt x="188" y="16147"/>
                    </a:cubicBezTo>
                    <a:cubicBezTo>
                      <a:pt x="234" y="16147"/>
                      <a:pt x="280" y="16129"/>
                      <a:pt x="312" y="16086"/>
                    </a:cubicBezTo>
                    <a:cubicBezTo>
                      <a:pt x="1813" y="13684"/>
                      <a:pt x="2881" y="11049"/>
                      <a:pt x="3448" y="8247"/>
                    </a:cubicBezTo>
                    <a:cubicBezTo>
                      <a:pt x="3715" y="6946"/>
                      <a:pt x="3881" y="5611"/>
                      <a:pt x="3915" y="4277"/>
                    </a:cubicBezTo>
                    <a:cubicBezTo>
                      <a:pt x="3982" y="2909"/>
                      <a:pt x="4048" y="1408"/>
                      <a:pt x="3615" y="107"/>
                    </a:cubicBezTo>
                    <a:cubicBezTo>
                      <a:pt x="3586" y="35"/>
                      <a:pt x="3526" y="1"/>
                      <a:pt x="3467" y="1"/>
                    </a:cubicBezTo>
                    <a:close/>
                  </a:path>
                </a:pathLst>
              </a:custGeom>
              <a:solidFill>
                <a:srgbClr val="372D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29"/>
              <p:cNvSpPr/>
              <p:nvPr/>
            </p:nvSpPr>
            <p:spPr>
              <a:xfrm rot="-259814">
                <a:off x="3423066" y="701356"/>
                <a:ext cx="409548" cy="627511"/>
              </a:xfrm>
              <a:custGeom>
                <a:avLst/>
                <a:gdLst/>
                <a:ahLst/>
                <a:cxnLst/>
                <a:rect l="l" t="t" r="r" b="b"/>
                <a:pathLst>
                  <a:path w="14024" h="16868" extrusionOk="0">
                    <a:moveTo>
                      <a:pt x="13856" y="1"/>
                    </a:moveTo>
                    <a:cubicBezTo>
                      <a:pt x="13848" y="1"/>
                      <a:pt x="13839" y="2"/>
                      <a:pt x="13830" y="4"/>
                    </a:cubicBezTo>
                    <a:cubicBezTo>
                      <a:pt x="10428" y="1205"/>
                      <a:pt x="7359" y="4074"/>
                      <a:pt x="5091" y="6809"/>
                    </a:cubicBezTo>
                    <a:cubicBezTo>
                      <a:pt x="2722" y="9678"/>
                      <a:pt x="988" y="13047"/>
                      <a:pt x="21" y="16649"/>
                    </a:cubicBezTo>
                    <a:cubicBezTo>
                      <a:pt x="1" y="16788"/>
                      <a:pt x="110" y="16868"/>
                      <a:pt x="210" y="16868"/>
                    </a:cubicBezTo>
                    <a:cubicBezTo>
                      <a:pt x="278" y="16868"/>
                      <a:pt x="341" y="16831"/>
                      <a:pt x="354" y="16749"/>
                    </a:cubicBezTo>
                    <a:cubicBezTo>
                      <a:pt x="1422" y="13180"/>
                      <a:pt x="3189" y="9878"/>
                      <a:pt x="5558" y="7042"/>
                    </a:cubicBezTo>
                    <a:cubicBezTo>
                      <a:pt x="6692" y="5708"/>
                      <a:pt x="7926" y="4474"/>
                      <a:pt x="9260" y="3406"/>
                    </a:cubicBezTo>
                    <a:cubicBezTo>
                      <a:pt x="10762" y="2206"/>
                      <a:pt x="12363" y="1305"/>
                      <a:pt x="13930" y="271"/>
                    </a:cubicBezTo>
                    <a:cubicBezTo>
                      <a:pt x="14024" y="209"/>
                      <a:pt x="13972" y="1"/>
                      <a:pt x="13856" y="1"/>
                    </a:cubicBezTo>
                    <a:close/>
                  </a:path>
                </a:pathLst>
              </a:custGeom>
              <a:solidFill>
                <a:srgbClr val="372D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29"/>
              <p:cNvSpPr/>
              <p:nvPr/>
            </p:nvSpPr>
            <p:spPr>
              <a:xfrm rot="1373905">
                <a:off x="4878339" y="223400"/>
                <a:ext cx="217926" cy="479802"/>
              </a:xfrm>
              <a:custGeom>
                <a:avLst/>
                <a:gdLst/>
                <a:ahLst/>
                <a:cxnLst/>
                <a:rect l="l" t="t" r="r" b="b"/>
                <a:pathLst>
                  <a:path w="8717" h="19192" extrusionOk="0">
                    <a:moveTo>
                      <a:pt x="5280" y="1"/>
                    </a:moveTo>
                    <a:cubicBezTo>
                      <a:pt x="5172" y="1"/>
                      <a:pt x="5058" y="98"/>
                      <a:pt x="5080" y="211"/>
                    </a:cubicBezTo>
                    <a:cubicBezTo>
                      <a:pt x="6181" y="3580"/>
                      <a:pt x="6548" y="6883"/>
                      <a:pt x="5648" y="10352"/>
                    </a:cubicBezTo>
                    <a:cubicBezTo>
                      <a:pt x="4780" y="13721"/>
                      <a:pt x="2846" y="16723"/>
                      <a:pt x="110" y="18891"/>
                    </a:cubicBezTo>
                    <a:cubicBezTo>
                      <a:pt x="0" y="18973"/>
                      <a:pt x="117" y="19192"/>
                      <a:pt x="254" y="19192"/>
                    </a:cubicBezTo>
                    <a:cubicBezTo>
                      <a:pt x="284" y="19192"/>
                      <a:pt x="314" y="19182"/>
                      <a:pt x="344" y="19158"/>
                    </a:cubicBezTo>
                    <a:cubicBezTo>
                      <a:pt x="5814" y="15022"/>
                      <a:pt x="8716" y="6449"/>
                      <a:pt x="5414" y="78"/>
                    </a:cubicBezTo>
                    <a:cubicBezTo>
                      <a:pt x="5382" y="23"/>
                      <a:pt x="5331" y="1"/>
                      <a:pt x="52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29"/>
              <p:cNvSpPr/>
              <p:nvPr/>
            </p:nvSpPr>
            <p:spPr>
              <a:xfrm>
                <a:off x="3772450" y="866493"/>
                <a:ext cx="450095" cy="413945"/>
              </a:xfrm>
              <a:custGeom>
                <a:avLst/>
                <a:gdLst/>
                <a:ahLst/>
                <a:cxnLst/>
                <a:rect l="l" t="t" r="r" b="b"/>
                <a:pathLst>
                  <a:path w="18492" h="11234" extrusionOk="0">
                    <a:moveTo>
                      <a:pt x="16263" y="0"/>
                    </a:moveTo>
                    <a:cubicBezTo>
                      <a:pt x="13180" y="0"/>
                      <a:pt x="9897" y="1232"/>
                      <a:pt x="7417" y="2731"/>
                    </a:cubicBezTo>
                    <a:cubicBezTo>
                      <a:pt x="4248" y="4632"/>
                      <a:pt x="1313" y="7568"/>
                      <a:pt x="45" y="11070"/>
                    </a:cubicBezTo>
                    <a:cubicBezTo>
                      <a:pt x="0" y="11159"/>
                      <a:pt x="75" y="11233"/>
                      <a:pt x="159" y="11233"/>
                    </a:cubicBezTo>
                    <a:cubicBezTo>
                      <a:pt x="201" y="11233"/>
                      <a:pt x="245" y="11215"/>
                      <a:pt x="278" y="11170"/>
                    </a:cubicBezTo>
                    <a:cubicBezTo>
                      <a:pt x="2080" y="7868"/>
                      <a:pt x="4381" y="5066"/>
                      <a:pt x="7650" y="3131"/>
                    </a:cubicBezTo>
                    <a:cubicBezTo>
                      <a:pt x="9218" y="2231"/>
                      <a:pt x="10886" y="1530"/>
                      <a:pt x="12621" y="1097"/>
                    </a:cubicBezTo>
                    <a:cubicBezTo>
                      <a:pt x="14489" y="630"/>
                      <a:pt x="16323" y="630"/>
                      <a:pt x="18258" y="530"/>
                    </a:cubicBezTo>
                    <a:cubicBezTo>
                      <a:pt x="18425" y="530"/>
                      <a:pt x="18491" y="229"/>
                      <a:pt x="18291" y="196"/>
                    </a:cubicBezTo>
                    <a:cubicBezTo>
                      <a:pt x="17633" y="62"/>
                      <a:pt x="16953" y="0"/>
                      <a:pt x="16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29"/>
              <p:cNvSpPr/>
              <p:nvPr/>
            </p:nvSpPr>
            <p:spPr>
              <a:xfrm rot="1703540">
                <a:off x="3298389" y="2993841"/>
                <a:ext cx="436644" cy="101674"/>
              </a:xfrm>
              <a:custGeom>
                <a:avLst/>
                <a:gdLst/>
                <a:ahLst/>
                <a:cxnLst/>
                <a:rect l="l" t="t" r="r" b="b"/>
                <a:pathLst>
                  <a:path w="17466" h="4067" extrusionOk="0">
                    <a:moveTo>
                      <a:pt x="7864" y="0"/>
                    </a:moveTo>
                    <a:cubicBezTo>
                      <a:pt x="5113" y="0"/>
                      <a:pt x="2404" y="871"/>
                      <a:pt x="138" y="2505"/>
                    </a:cubicBezTo>
                    <a:cubicBezTo>
                      <a:pt x="1" y="2588"/>
                      <a:pt x="90" y="2806"/>
                      <a:pt x="218" y="2806"/>
                    </a:cubicBezTo>
                    <a:cubicBezTo>
                      <a:pt x="246" y="2806"/>
                      <a:pt x="275" y="2796"/>
                      <a:pt x="305" y="2772"/>
                    </a:cubicBezTo>
                    <a:cubicBezTo>
                      <a:pt x="2543" y="1270"/>
                      <a:pt x="5171" y="496"/>
                      <a:pt x="7868" y="496"/>
                    </a:cubicBezTo>
                    <a:cubicBezTo>
                      <a:pt x="8226" y="496"/>
                      <a:pt x="8585" y="510"/>
                      <a:pt x="8944" y="537"/>
                    </a:cubicBezTo>
                    <a:cubicBezTo>
                      <a:pt x="10479" y="671"/>
                      <a:pt x="12013" y="1038"/>
                      <a:pt x="13448" y="1671"/>
                    </a:cubicBezTo>
                    <a:cubicBezTo>
                      <a:pt x="14849" y="2305"/>
                      <a:pt x="15849" y="3273"/>
                      <a:pt x="17117" y="4040"/>
                    </a:cubicBezTo>
                    <a:cubicBezTo>
                      <a:pt x="17148" y="4058"/>
                      <a:pt x="17180" y="4067"/>
                      <a:pt x="17211" y="4067"/>
                    </a:cubicBezTo>
                    <a:cubicBezTo>
                      <a:pt x="17348" y="4067"/>
                      <a:pt x="17465" y="3909"/>
                      <a:pt x="17384" y="3773"/>
                    </a:cubicBezTo>
                    <a:cubicBezTo>
                      <a:pt x="16550" y="2639"/>
                      <a:pt x="15015" y="1805"/>
                      <a:pt x="13714" y="1238"/>
                    </a:cubicBezTo>
                    <a:cubicBezTo>
                      <a:pt x="12313" y="604"/>
                      <a:pt x="10779" y="204"/>
                      <a:pt x="9211" y="70"/>
                    </a:cubicBezTo>
                    <a:cubicBezTo>
                      <a:pt x="8762" y="23"/>
                      <a:pt x="8312" y="0"/>
                      <a:pt x="78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29"/>
              <p:cNvSpPr/>
              <p:nvPr/>
            </p:nvSpPr>
            <p:spPr>
              <a:xfrm rot="1076196">
                <a:off x="4275312" y="3811234"/>
                <a:ext cx="808036" cy="105012"/>
              </a:xfrm>
              <a:custGeom>
                <a:avLst/>
                <a:gdLst/>
                <a:ahLst/>
                <a:cxnLst/>
                <a:rect l="l" t="t" r="r" b="b"/>
                <a:pathLst>
                  <a:path w="23333" h="4310" extrusionOk="0">
                    <a:moveTo>
                      <a:pt x="184" y="1"/>
                    </a:moveTo>
                    <a:cubicBezTo>
                      <a:pt x="59" y="1"/>
                      <a:pt x="1" y="161"/>
                      <a:pt x="116" y="248"/>
                    </a:cubicBezTo>
                    <a:cubicBezTo>
                      <a:pt x="3585" y="2216"/>
                      <a:pt x="7421" y="3483"/>
                      <a:pt x="11357" y="4017"/>
                    </a:cubicBezTo>
                    <a:cubicBezTo>
                      <a:pt x="12808" y="4204"/>
                      <a:pt x="14259" y="4309"/>
                      <a:pt x="15710" y="4309"/>
                    </a:cubicBezTo>
                    <a:cubicBezTo>
                      <a:pt x="16327" y="4309"/>
                      <a:pt x="16944" y="4290"/>
                      <a:pt x="17561" y="4251"/>
                    </a:cubicBezTo>
                    <a:cubicBezTo>
                      <a:pt x="19363" y="4117"/>
                      <a:pt x="21564" y="4050"/>
                      <a:pt x="23199" y="3250"/>
                    </a:cubicBezTo>
                    <a:cubicBezTo>
                      <a:pt x="23332" y="3183"/>
                      <a:pt x="23299" y="3016"/>
                      <a:pt x="23165" y="2983"/>
                    </a:cubicBezTo>
                    <a:cubicBezTo>
                      <a:pt x="22332" y="3050"/>
                      <a:pt x="21498" y="3183"/>
                      <a:pt x="20664" y="3350"/>
                    </a:cubicBezTo>
                    <a:cubicBezTo>
                      <a:pt x="19663" y="3517"/>
                      <a:pt x="18629" y="3650"/>
                      <a:pt x="17561" y="3717"/>
                    </a:cubicBezTo>
                    <a:cubicBezTo>
                      <a:pt x="16898" y="3763"/>
                      <a:pt x="16234" y="3785"/>
                      <a:pt x="15568" y="3785"/>
                    </a:cubicBezTo>
                    <a:cubicBezTo>
                      <a:pt x="14295" y="3785"/>
                      <a:pt x="13017" y="3703"/>
                      <a:pt x="11724" y="3550"/>
                    </a:cubicBezTo>
                    <a:cubicBezTo>
                      <a:pt x="7721" y="3083"/>
                      <a:pt x="3818" y="1882"/>
                      <a:pt x="249" y="14"/>
                    </a:cubicBezTo>
                    <a:cubicBezTo>
                      <a:pt x="226" y="5"/>
                      <a:pt x="204" y="1"/>
                      <a:pt x="1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29"/>
              <p:cNvSpPr/>
              <p:nvPr/>
            </p:nvSpPr>
            <p:spPr>
              <a:xfrm rot="2065155" flipH="1">
                <a:off x="6567682" y="4598226"/>
                <a:ext cx="804630" cy="90622"/>
              </a:xfrm>
              <a:custGeom>
                <a:avLst/>
                <a:gdLst/>
                <a:ahLst/>
                <a:cxnLst/>
                <a:rect l="l" t="t" r="r" b="b"/>
                <a:pathLst>
                  <a:path w="20286" h="2531" extrusionOk="0">
                    <a:moveTo>
                      <a:pt x="11057" y="0"/>
                    </a:moveTo>
                    <a:cubicBezTo>
                      <a:pt x="10724" y="0"/>
                      <a:pt x="10390" y="7"/>
                      <a:pt x="10057" y="20"/>
                    </a:cubicBezTo>
                    <a:cubicBezTo>
                      <a:pt x="6654" y="87"/>
                      <a:pt x="3319" y="821"/>
                      <a:pt x="183" y="2155"/>
                    </a:cubicBezTo>
                    <a:cubicBezTo>
                      <a:pt x="1" y="2246"/>
                      <a:pt x="123" y="2531"/>
                      <a:pt x="297" y="2531"/>
                    </a:cubicBezTo>
                    <a:cubicBezTo>
                      <a:pt x="314" y="2531"/>
                      <a:pt x="332" y="2528"/>
                      <a:pt x="350" y="2522"/>
                    </a:cubicBezTo>
                    <a:cubicBezTo>
                      <a:pt x="3452" y="1355"/>
                      <a:pt x="6721" y="687"/>
                      <a:pt x="10057" y="587"/>
                    </a:cubicBezTo>
                    <a:cubicBezTo>
                      <a:pt x="10390" y="574"/>
                      <a:pt x="10724" y="567"/>
                      <a:pt x="11057" y="567"/>
                    </a:cubicBezTo>
                    <a:cubicBezTo>
                      <a:pt x="12392" y="567"/>
                      <a:pt x="13726" y="674"/>
                      <a:pt x="15060" y="888"/>
                    </a:cubicBezTo>
                    <a:cubicBezTo>
                      <a:pt x="16695" y="1154"/>
                      <a:pt x="18229" y="1721"/>
                      <a:pt x="19864" y="1988"/>
                    </a:cubicBezTo>
                    <a:cubicBezTo>
                      <a:pt x="19878" y="1990"/>
                      <a:pt x="19891" y="1991"/>
                      <a:pt x="19905" y="1991"/>
                    </a:cubicBezTo>
                    <a:cubicBezTo>
                      <a:pt x="20147" y="1991"/>
                      <a:pt x="20285" y="1716"/>
                      <a:pt x="20064" y="1621"/>
                    </a:cubicBezTo>
                    <a:cubicBezTo>
                      <a:pt x="18596" y="821"/>
                      <a:pt x="16728" y="554"/>
                      <a:pt x="15060" y="320"/>
                    </a:cubicBezTo>
                    <a:cubicBezTo>
                      <a:pt x="13726" y="107"/>
                      <a:pt x="12392" y="0"/>
                      <a:pt x="110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29"/>
              <p:cNvSpPr/>
              <p:nvPr/>
            </p:nvSpPr>
            <p:spPr>
              <a:xfrm>
                <a:off x="3024100" y="1864725"/>
                <a:ext cx="450075" cy="514850"/>
              </a:xfrm>
              <a:custGeom>
                <a:avLst/>
                <a:gdLst/>
                <a:ahLst/>
                <a:cxnLst/>
                <a:rect l="l" t="t" r="r" b="b"/>
                <a:pathLst>
                  <a:path w="18003" h="20594" extrusionOk="0">
                    <a:moveTo>
                      <a:pt x="17697" y="0"/>
                    </a:moveTo>
                    <a:cubicBezTo>
                      <a:pt x="17640" y="0"/>
                      <a:pt x="17584" y="35"/>
                      <a:pt x="17569" y="110"/>
                    </a:cubicBezTo>
                    <a:cubicBezTo>
                      <a:pt x="17202" y="1177"/>
                      <a:pt x="17069" y="2345"/>
                      <a:pt x="16769" y="3445"/>
                    </a:cubicBezTo>
                    <a:cubicBezTo>
                      <a:pt x="16435" y="4613"/>
                      <a:pt x="16035" y="5747"/>
                      <a:pt x="15535" y="6881"/>
                    </a:cubicBezTo>
                    <a:cubicBezTo>
                      <a:pt x="12566" y="13319"/>
                      <a:pt x="6995" y="18189"/>
                      <a:pt x="190" y="20224"/>
                    </a:cubicBezTo>
                    <a:cubicBezTo>
                      <a:pt x="1" y="20319"/>
                      <a:pt x="51" y="20594"/>
                      <a:pt x="255" y="20594"/>
                    </a:cubicBezTo>
                    <a:cubicBezTo>
                      <a:pt x="266" y="20594"/>
                      <a:pt x="278" y="20593"/>
                      <a:pt x="290" y="20591"/>
                    </a:cubicBezTo>
                    <a:cubicBezTo>
                      <a:pt x="4960" y="19324"/>
                      <a:pt x="9130" y="16655"/>
                      <a:pt x="12232" y="12919"/>
                    </a:cubicBezTo>
                    <a:cubicBezTo>
                      <a:pt x="13800" y="11118"/>
                      <a:pt x="15101" y="9049"/>
                      <a:pt x="16102" y="6848"/>
                    </a:cubicBezTo>
                    <a:cubicBezTo>
                      <a:pt x="16969" y="4880"/>
                      <a:pt x="18003" y="2345"/>
                      <a:pt x="17836" y="143"/>
                    </a:cubicBezTo>
                    <a:cubicBezTo>
                      <a:pt x="17836" y="51"/>
                      <a:pt x="17766" y="0"/>
                      <a:pt x="176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29"/>
              <p:cNvSpPr/>
              <p:nvPr/>
            </p:nvSpPr>
            <p:spPr>
              <a:xfrm>
                <a:off x="2977113" y="2600788"/>
                <a:ext cx="544050" cy="74150"/>
              </a:xfrm>
              <a:custGeom>
                <a:avLst/>
                <a:gdLst/>
                <a:ahLst/>
                <a:cxnLst/>
                <a:rect l="l" t="t" r="r" b="b"/>
                <a:pathLst>
                  <a:path w="21762" h="2966" extrusionOk="0">
                    <a:moveTo>
                      <a:pt x="12528" y="0"/>
                    </a:moveTo>
                    <a:cubicBezTo>
                      <a:pt x="11948" y="0"/>
                      <a:pt x="11368" y="15"/>
                      <a:pt x="10787" y="45"/>
                    </a:cubicBezTo>
                    <a:cubicBezTo>
                      <a:pt x="7118" y="279"/>
                      <a:pt x="3515" y="1146"/>
                      <a:pt x="146" y="2647"/>
                    </a:cubicBezTo>
                    <a:cubicBezTo>
                      <a:pt x="1" y="2705"/>
                      <a:pt x="83" y="2966"/>
                      <a:pt x="239" y="2966"/>
                    </a:cubicBezTo>
                    <a:cubicBezTo>
                      <a:pt x="263" y="2966"/>
                      <a:pt x="287" y="2960"/>
                      <a:pt x="313" y="2947"/>
                    </a:cubicBezTo>
                    <a:cubicBezTo>
                      <a:pt x="3682" y="1546"/>
                      <a:pt x="7285" y="746"/>
                      <a:pt x="10954" y="512"/>
                    </a:cubicBezTo>
                    <a:cubicBezTo>
                      <a:pt x="11501" y="481"/>
                      <a:pt x="12049" y="466"/>
                      <a:pt x="12595" y="466"/>
                    </a:cubicBezTo>
                    <a:cubicBezTo>
                      <a:pt x="13813" y="466"/>
                      <a:pt x="15027" y="541"/>
                      <a:pt x="16224" y="679"/>
                    </a:cubicBezTo>
                    <a:cubicBezTo>
                      <a:pt x="18026" y="879"/>
                      <a:pt x="19760" y="1480"/>
                      <a:pt x="21561" y="1646"/>
                    </a:cubicBezTo>
                    <a:cubicBezTo>
                      <a:pt x="21695" y="1646"/>
                      <a:pt x="21762" y="1446"/>
                      <a:pt x="21628" y="1380"/>
                    </a:cubicBezTo>
                    <a:cubicBezTo>
                      <a:pt x="20127" y="646"/>
                      <a:pt x="18226" y="446"/>
                      <a:pt x="16591" y="245"/>
                    </a:cubicBezTo>
                    <a:cubicBezTo>
                      <a:pt x="15237" y="82"/>
                      <a:pt x="13883" y="0"/>
                      <a:pt x="125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29"/>
              <p:cNvSpPr/>
              <p:nvPr/>
            </p:nvSpPr>
            <p:spPr>
              <a:xfrm>
                <a:off x="3996175" y="103725"/>
                <a:ext cx="791625" cy="413950"/>
              </a:xfrm>
              <a:custGeom>
                <a:avLst/>
                <a:gdLst/>
                <a:ahLst/>
                <a:cxnLst/>
                <a:rect l="l" t="t" r="r" b="b"/>
                <a:pathLst>
                  <a:path w="31665" h="16558" extrusionOk="0">
                    <a:moveTo>
                      <a:pt x="31507" y="0"/>
                    </a:moveTo>
                    <a:cubicBezTo>
                      <a:pt x="31430" y="0"/>
                      <a:pt x="31345" y="42"/>
                      <a:pt x="31313" y="138"/>
                    </a:cubicBezTo>
                    <a:cubicBezTo>
                      <a:pt x="30446" y="3274"/>
                      <a:pt x="28945" y="6042"/>
                      <a:pt x="26443" y="8210"/>
                    </a:cubicBezTo>
                    <a:cubicBezTo>
                      <a:pt x="23810" y="10482"/>
                      <a:pt x="20462" y="11714"/>
                      <a:pt x="17008" y="11714"/>
                    </a:cubicBezTo>
                    <a:cubicBezTo>
                      <a:pt x="16962" y="11714"/>
                      <a:pt x="16916" y="11713"/>
                      <a:pt x="16870" y="11713"/>
                    </a:cubicBezTo>
                    <a:cubicBezTo>
                      <a:pt x="16823" y="11713"/>
                      <a:pt x="16776" y="11713"/>
                      <a:pt x="16728" y="11713"/>
                    </a:cubicBezTo>
                    <a:cubicBezTo>
                      <a:pt x="14726" y="11713"/>
                      <a:pt x="12332" y="11465"/>
                      <a:pt x="9964" y="11465"/>
                    </a:cubicBezTo>
                    <a:cubicBezTo>
                      <a:pt x="5816" y="11465"/>
                      <a:pt x="1751" y="12227"/>
                      <a:pt x="24" y="16416"/>
                    </a:cubicBezTo>
                    <a:cubicBezTo>
                      <a:pt x="1" y="16487"/>
                      <a:pt x="94" y="16558"/>
                      <a:pt x="162" y="16558"/>
                    </a:cubicBezTo>
                    <a:cubicBezTo>
                      <a:pt x="191" y="16558"/>
                      <a:pt x="215" y="16546"/>
                      <a:pt x="224" y="16516"/>
                    </a:cubicBezTo>
                    <a:cubicBezTo>
                      <a:pt x="1659" y="13347"/>
                      <a:pt x="5295" y="12080"/>
                      <a:pt x="8530" y="11880"/>
                    </a:cubicBezTo>
                    <a:cubicBezTo>
                      <a:pt x="8888" y="11861"/>
                      <a:pt x="9246" y="11853"/>
                      <a:pt x="9603" y="11853"/>
                    </a:cubicBezTo>
                    <a:cubicBezTo>
                      <a:pt x="11993" y="11853"/>
                      <a:pt x="14382" y="12210"/>
                      <a:pt x="16762" y="12210"/>
                    </a:cubicBezTo>
                    <a:cubicBezTo>
                      <a:pt x="17912" y="12210"/>
                      <a:pt x="19060" y="12126"/>
                      <a:pt x="20205" y="11880"/>
                    </a:cubicBezTo>
                    <a:cubicBezTo>
                      <a:pt x="25709" y="10746"/>
                      <a:pt x="30980" y="5875"/>
                      <a:pt x="31647" y="138"/>
                    </a:cubicBezTo>
                    <a:cubicBezTo>
                      <a:pt x="31664" y="51"/>
                      <a:pt x="31591" y="0"/>
                      <a:pt x="31507" y="0"/>
                    </a:cubicBezTo>
                    <a:close/>
                  </a:path>
                </a:pathLst>
              </a:custGeom>
              <a:solidFill>
                <a:srgbClr val="372D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29"/>
              <p:cNvSpPr/>
              <p:nvPr/>
            </p:nvSpPr>
            <p:spPr>
              <a:xfrm rot="2700000">
                <a:off x="3390329" y="3653402"/>
                <a:ext cx="1001915" cy="87374"/>
              </a:xfrm>
              <a:custGeom>
                <a:avLst/>
                <a:gdLst/>
                <a:ahLst/>
                <a:cxnLst/>
                <a:rect l="l" t="t" r="r" b="b"/>
                <a:pathLst>
                  <a:path w="40077" h="3495" extrusionOk="0">
                    <a:moveTo>
                      <a:pt x="39606" y="1"/>
                    </a:moveTo>
                    <a:cubicBezTo>
                      <a:pt x="39544" y="1"/>
                      <a:pt x="39476" y="21"/>
                      <a:pt x="39406" y="68"/>
                    </a:cubicBezTo>
                    <a:cubicBezTo>
                      <a:pt x="36465" y="2081"/>
                      <a:pt x="33205" y="2752"/>
                      <a:pt x="29864" y="2752"/>
                    </a:cubicBezTo>
                    <a:cubicBezTo>
                      <a:pt x="26119" y="2752"/>
                      <a:pt x="22272" y="1909"/>
                      <a:pt x="18658" y="1168"/>
                    </a:cubicBezTo>
                    <a:cubicBezTo>
                      <a:pt x="15886" y="623"/>
                      <a:pt x="12779" y="93"/>
                      <a:pt x="9732" y="93"/>
                    </a:cubicBezTo>
                    <a:cubicBezTo>
                      <a:pt x="6252" y="93"/>
                      <a:pt x="2850" y="784"/>
                      <a:pt x="112" y="2936"/>
                    </a:cubicBezTo>
                    <a:cubicBezTo>
                      <a:pt x="1" y="3047"/>
                      <a:pt x="120" y="3227"/>
                      <a:pt x="260" y="3227"/>
                    </a:cubicBezTo>
                    <a:cubicBezTo>
                      <a:pt x="288" y="3227"/>
                      <a:pt x="317" y="3220"/>
                      <a:pt x="345" y="3203"/>
                    </a:cubicBezTo>
                    <a:cubicBezTo>
                      <a:pt x="3160" y="1558"/>
                      <a:pt x="6395" y="694"/>
                      <a:pt x="9651" y="694"/>
                    </a:cubicBezTo>
                    <a:cubicBezTo>
                      <a:pt x="9829" y="694"/>
                      <a:pt x="10007" y="696"/>
                      <a:pt x="10185" y="701"/>
                    </a:cubicBezTo>
                    <a:cubicBezTo>
                      <a:pt x="13855" y="768"/>
                      <a:pt x="17457" y="1635"/>
                      <a:pt x="21026" y="2369"/>
                    </a:cubicBezTo>
                    <a:cubicBezTo>
                      <a:pt x="23893" y="2961"/>
                      <a:pt x="26984" y="3495"/>
                      <a:pt x="30019" y="3495"/>
                    </a:cubicBezTo>
                    <a:cubicBezTo>
                      <a:pt x="33484" y="3495"/>
                      <a:pt x="36875" y="2799"/>
                      <a:pt x="39773" y="701"/>
                    </a:cubicBezTo>
                    <a:cubicBezTo>
                      <a:pt x="40076" y="453"/>
                      <a:pt x="39902" y="1"/>
                      <a:pt x="39606" y="1"/>
                    </a:cubicBezTo>
                    <a:close/>
                  </a:path>
                </a:pathLst>
              </a:custGeom>
              <a:solidFill>
                <a:srgbClr val="372D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5" name="Google Shape;435;p29"/>
            <p:cNvGrpSpPr/>
            <p:nvPr/>
          </p:nvGrpSpPr>
          <p:grpSpPr>
            <a:xfrm>
              <a:off x="-227459" y="2030911"/>
              <a:ext cx="3024318" cy="3362500"/>
              <a:chOff x="-227459" y="2030911"/>
              <a:chExt cx="3024318" cy="3362500"/>
            </a:xfrm>
          </p:grpSpPr>
          <p:grpSp>
            <p:nvGrpSpPr>
              <p:cNvPr id="436" name="Google Shape;436;p29"/>
              <p:cNvGrpSpPr/>
              <p:nvPr/>
            </p:nvGrpSpPr>
            <p:grpSpPr>
              <a:xfrm>
                <a:off x="-227459" y="2094003"/>
                <a:ext cx="2652165" cy="3299408"/>
                <a:chOff x="10250041" y="1484403"/>
                <a:chExt cx="2652165" cy="3299408"/>
              </a:xfrm>
            </p:grpSpPr>
            <p:sp>
              <p:nvSpPr>
                <p:cNvPr id="437" name="Google Shape;437;p29"/>
                <p:cNvSpPr/>
                <p:nvPr/>
              </p:nvSpPr>
              <p:spPr>
                <a:xfrm flipH="1">
                  <a:off x="10657141" y="4524557"/>
                  <a:ext cx="149413" cy="2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5" h="902" extrusionOk="0">
                      <a:moveTo>
                        <a:pt x="0" y="1"/>
                      </a:moveTo>
                      <a:lnTo>
                        <a:pt x="0" y="901"/>
                      </a:lnTo>
                      <a:lnTo>
                        <a:pt x="6305" y="901"/>
                      </a:lnTo>
                      <a:lnTo>
                        <a:pt x="6305" y="1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" name="Google Shape;438;p29"/>
                <p:cNvSpPr/>
                <p:nvPr/>
              </p:nvSpPr>
              <p:spPr>
                <a:xfrm flipH="1">
                  <a:off x="10657141" y="4577523"/>
                  <a:ext cx="149413" cy="2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5" h="902" extrusionOk="0">
                      <a:moveTo>
                        <a:pt x="0" y="1"/>
                      </a:moveTo>
                      <a:lnTo>
                        <a:pt x="0" y="901"/>
                      </a:lnTo>
                      <a:lnTo>
                        <a:pt x="6305" y="901"/>
                      </a:lnTo>
                      <a:lnTo>
                        <a:pt x="6305" y="1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" name="Google Shape;439;p29"/>
                <p:cNvSpPr/>
                <p:nvPr/>
              </p:nvSpPr>
              <p:spPr>
                <a:xfrm flipH="1">
                  <a:off x="10657141" y="4629707"/>
                  <a:ext cx="149413" cy="213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5" h="901" extrusionOk="0">
                      <a:moveTo>
                        <a:pt x="0" y="0"/>
                      </a:moveTo>
                      <a:lnTo>
                        <a:pt x="0" y="901"/>
                      </a:lnTo>
                      <a:lnTo>
                        <a:pt x="6305" y="901"/>
                      </a:lnTo>
                      <a:lnTo>
                        <a:pt x="6305" y="0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" name="Google Shape;440;p29"/>
                <p:cNvSpPr/>
                <p:nvPr/>
              </p:nvSpPr>
              <p:spPr>
                <a:xfrm flipH="1">
                  <a:off x="12057123" y="1843932"/>
                  <a:ext cx="71969" cy="61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2599" extrusionOk="0">
                      <a:moveTo>
                        <a:pt x="1735" y="0"/>
                      </a:moveTo>
                      <a:cubicBezTo>
                        <a:pt x="601" y="34"/>
                        <a:pt x="1" y="1401"/>
                        <a:pt x="835" y="2202"/>
                      </a:cubicBezTo>
                      <a:cubicBezTo>
                        <a:pt x="1098" y="2476"/>
                        <a:pt x="1425" y="2599"/>
                        <a:pt x="1747" y="2599"/>
                      </a:cubicBezTo>
                      <a:cubicBezTo>
                        <a:pt x="2404" y="2599"/>
                        <a:pt x="3036" y="2085"/>
                        <a:pt x="3036" y="1301"/>
                      </a:cubicBezTo>
                      <a:cubicBezTo>
                        <a:pt x="3036" y="601"/>
                        <a:pt x="2436" y="34"/>
                        <a:pt x="173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" name="Google Shape;441;p29"/>
                <p:cNvSpPr/>
                <p:nvPr/>
              </p:nvSpPr>
              <p:spPr>
                <a:xfrm flipH="1">
                  <a:off x="12033426" y="1904007"/>
                  <a:ext cx="108321" cy="82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1" h="3487" extrusionOk="0">
                      <a:moveTo>
                        <a:pt x="2269" y="1"/>
                      </a:moveTo>
                      <a:cubicBezTo>
                        <a:pt x="1002" y="1"/>
                        <a:pt x="1" y="1068"/>
                        <a:pt x="34" y="2336"/>
                      </a:cubicBezTo>
                      <a:lnTo>
                        <a:pt x="34" y="2869"/>
                      </a:lnTo>
                      <a:cubicBezTo>
                        <a:pt x="716" y="3269"/>
                        <a:pt x="1498" y="3487"/>
                        <a:pt x="2285" y="3487"/>
                      </a:cubicBezTo>
                      <a:cubicBezTo>
                        <a:pt x="2615" y="3487"/>
                        <a:pt x="2945" y="3448"/>
                        <a:pt x="3270" y="3370"/>
                      </a:cubicBezTo>
                      <a:cubicBezTo>
                        <a:pt x="3704" y="3270"/>
                        <a:pt x="4137" y="3103"/>
                        <a:pt x="4504" y="2869"/>
                      </a:cubicBezTo>
                      <a:lnTo>
                        <a:pt x="4504" y="2336"/>
                      </a:lnTo>
                      <a:cubicBezTo>
                        <a:pt x="4571" y="1068"/>
                        <a:pt x="3537" y="1"/>
                        <a:pt x="226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" name="Google Shape;442;p29"/>
                <p:cNvSpPr/>
                <p:nvPr/>
              </p:nvSpPr>
              <p:spPr>
                <a:xfrm flipH="1">
                  <a:off x="11747253" y="2278703"/>
                  <a:ext cx="347832" cy="297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78" h="12570" extrusionOk="0">
                      <a:moveTo>
                        <a:pt x="6271" y="1"/>
                      </a:moveTo>
                      <a:cubicBezTo>
                        <a:pt x="2802" y="1"/>
                        <a:pt x="0" y="2803"/>
                        <a:pt x="0" y="6272"/>
                      </a:cubicBezTo>
                      <a:cubicBezTo>
                        <a:pt x="0" y="10061"/>
                        <a:pt x="3096" y="12569"/>
                        <a:pt x="6318" y="12569"/>
                      </a:cubicBezTo>
                      <a:cubicBezTo>
                        <a:pt x="7861" y="12569"/>
                        <a:pt x="9433" y="11994"/>
                        <a:pt x="10708" y="10709"/>
                      </a:cubicBezTo>
                      <a:cubicBezTo>
                        <a:pt x="14677" y="6772"/>
                        <a:pt x="11875" y="1"/>
                        <a:pt x="6271" y="1"/>
                      </a:cubicBezTo>
                      <a:close/>
                    </a:path>
                  </a:pathLst>
                </a:custGeom>
                <a:solidFill>
                  <a:srgbClr val="DBDBD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" name="Google Shape;443;p29"/>
                <p:cNvSpPr/>
                <p:nvPr/>
              </p:nvSpPr>
              <p:spPr>
                <a:xfrm flipH="1">
                  <a:off x="10507756" y="2377526"/>
                  <a:ext cx="999205" cy="6766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65" h="28555" extrusionOk="0">
                      <a:moveTo>
                        <a:pt x="21082" y="1"/>
                      </a:moveTo>
                      <a:lnTo>
                        <a:pt x="1" y="28554"/>
                      </a:lnTo>
                      <a:lnTo>
                        <a:pt x="42164" y="28554"/>
                      </a:lnTo>
                      <a:lnTo>
                        <a:pt x="21082" y="1"/>
                      </a:lnTo>
                      <a:close/>
                    </a:path>
                  </a:pathLst>
                </a:custGeom>
                <a:solidFill>
                  <a:srgbClr val="C7C7C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" name="Google Shape;444;p29"/>
                <p:cNvSpPr/>
                <p:nvPr/>
              </p:nvSpPr>
              <p:spPr>
                <a:xfrm flipH="1">
                  <a:off x="11073763" y="2616264"/>
                  <a:ext cx="825289" cy="441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26" h="18614" extrusionOk="0">
                      <a:moveTo>
                        <a:pt x="17413" y="0"/>
                      </a:moveTo>
                      <a:lnTo>
                        <a:pt x="1" y="18614"/>
                      </a:lnTo>
                      <a:lnTo>
                        <a:pt x="34825" y="18614"/>
                      </a:lnTo>
                      <a:lnTo>
                        <a:pt x="17413" y="0"/>
                      </a:lnTo>
                      <a:close/>
                    </a:path>
                  </a:pathLst>
                </a:custGeom>
                <a:solidFill>
                  <a:srgbClr val="DBDBD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" name="Google Shape;445;p29"/>
                <p:cNvSpPr/>
                <p:nvPr/>
              </p:nvSpPr>
              <p:spPr>
                <a:xfrm flipH="1">
                  <a:off x="10921983" y="3279512"/>
                  <a:ext cx="1048212" cy="1504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33" h="63479" extrusionOk="0">
                      <a:moveTo>
                        <a:pt x="18947" y="0"/>
                      </a:moveTo>
                      <a:cubicBezTo>
                        <a:pt x="18947" y="0"/>
                        <a:pt x="16012" y="9340"/>
                        <a:pt x="12276" y="21482"/>
                      </a:cubicBezTo>
                      <a:cubicBezTo>
                        <a:pt x="8140" y="34992"/>
                        <a:pt x="3036" y="52004"/>
                        <a:pt x="0" y="63479"/>
                      </a:cubicBezTo>
                      <a:lnTo>
                        <a:pt x="27854" y="63479"/>
                      </a:lnTo>
                      <a:cubicBezTo>
                        <a:pt x="28321" y="61644"/>
                        <a:pt x="28821" y="59643"/>
                        <a:pt x="29355" y="57508"/>
                      </a:cubicBezTo>
                      <a:lnTo>
                        <a:pt x="31690" y="48335"/>
                      </a:lnTo>
                      <a:cubicBezTo>
                        <a:pt x="33925" y="39662"/>
                        <a:pt x="36393" y="30188"/>
                        <a:pt x="38528" y="21949"/>
                      </a:cubicBezTo>
                      <a:cubicBezTo>
                        <a:pt x="41730" y="9607"/>
                        <a:pt x="44232" y="0"/>
                        <a:pt x="44232" y="0"/>
                      </a:cubicBezTo>
                      <a:close/>
                    </a:path>
                  </a:pathLst>
                </a:custGeom>
                <a:solidFill>
                  <a:srgbClr val="455A6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" name="Google Shape;446;p29"/>
                <p:cNvSpPr/>
                <p:nvPr/>
              </p:nvSpPr>
              <p:spPr>
                <a:xfrm flipH="1">
                  <a:off x="11043199" y="3429310"/>
                  <a:ext cx="418687" cy="1354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68" h="57158" extrusionOk="0">
                      <a:moveTo>
                        <a:pt x="17585" y="0"/>
                      </a:moveTo>
                      <a:cubicBezTo>
                        <a:pt x="17538" y="0"/>
                        <a:pt x="17463" y="140"/>
                        <a:pt x="17379" y="451"/>
                      </a:cubicBezTo>
                      <a:cubicBezTo>
                        <a:pt x="16779" y="2586"/>
                        <a:pt x="16012" y="4687"/>
                        <a:pt x="15378" y="6789"/>
                      </a:cubicBezTo>
                      <a:cubicBezTo>
                        <a:pt x="14711" y="8923"/>
                        <a:pt x="14010" y="11125"/>
                        <a:pt x="13343" y="13293"/>
                      </a:cubicBezTo>
                      <a:cubicBezTo>
                        <a:pt x="12009" y="17596"/>
                        <a:pt x="10708" y="21899"/>
                        <a:pt x="9407" y="26202"/>
                      </a:cubicBezTo>
                      <a:cubicBezTo>
                        <a:pt x="6805" y="34775"/>
                        <a:pt x="4203" y="43381"/>
                        <a:pt x="1601" y="51988"/>
                      </a:cubicBezTo>
                      <a:cubicBezTo>
                        <a:pt x="1101" y="53722"/>
                        <a:pt x="534" y="55457"/>
                        <a:pt x="0" y="57158"/>
                      </a:cubicBezTo>
                      <a:lnTo>
                        <a:pt x="834" y="57158"/>
                      </a:lnTo>
                      <a:cubicBezTo>
                        <a:pt x="1835" y="53856"/>
                        <a:pt x="2835" y="50553"/>
                        <a:pt x="3836" y="47217"/>
                      </a:cubicBezTo>
                      <a:cubicBezTo>
                        <a:pt x="6438" y="38478"/>
                        <a:pt x="9040" y="29772"/>
                        <a:pt x="11642" y="21032"/>
                      </a:cubicBezTo>
                      <a:cubicBezTo>
                        <a:pt x="12943" y="16629"/>
                        <a:pt x="14244" y="12226"/>
                        <a:pt x="15545" y="7823"/>
                      </a:cubicBezTo>
                      <a:cubicBezTo>
                        <a:pt x="16178" y="5621"/>
                        <a:pt x="16779" y="3386"/>
                        <a:pt x="17446" y="1151"/>
                      </a:cubicBezTo>
                      <a:cubicBezTo>
                        <a:pt x="17660" y="445"/>
                        <a:pt x="17668" y="0"/>
                        <a:pt x="17585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" name="Google Shape;447;p29"/>
                <p:cNvSpPr/>
                <p:nvPr/>
              </p:nvSpPr>
              <p:spPr>
                <a:xfrm flipH="1">
                  <a:off x="10921963" y="3279512"/>
                  <a:ext cx="531227" cy="1363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17" h="57542" extrusionOk="0">
                      <a:moveTo>
                        <a:pt x="0" y="0"/>
                      </a:moveTo>
                      <a:cubicBezTo>
                        <a:pt x="1768" y="13577"/>
                        <a:pt x="5104" y="39028"/>
                        <a:pt x="7539" y="57541"/>
                      </a:cubicBezTo>
                      <a:cubicBezTo>
                        <a:pt x="13243" y="35159"/>
                        <a:pt x="22416" y="0"/>
                        <a:pt x="22416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" name="Google Shape;448;p29"/>
                <p:cNvSpPr/>
                <p:nvPr/>
              </p:nvSpPr>
              <p:spPr>
                <a:xfrm flipH="1">
                  <a:off x="10603423" y="3279512"/>
                  <a:ext cx="897993" cy="1504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94" h="63479" extrusionOk="0">
                      <a:moveTo>
                        <a:pt x="0" y="0"/>
                      </a:moveTo>
                      <a:cubicBezTo>
                        <a:pt x="0" y="0"/>
                        <a:pt x="567" y="12075"/>
                        <a:pt x="3336" y="21682"/>
                      </a:cubicBezTo>
                      <a:cubicBezTo>
                        <a:pt x="3536" y="22450"/>
                        <a:pt x="3770" y="23250"/>
                        <a:pt x="4036" y="23984"/>
                      </a:cubicBezTo>
                      <a:cubicBezTo>
                        <a:pt x="6572" y="25018"/>
                        <a:pt x="9007" y="26286"/>
                        <a:pt x="11342" y="27753"/>
                      </a:cubicBezTo>
                      <a:cubicBezTo>
                        <a:pt x="11342" y="27753"/>
                        <a:pt x="11642" y="37460"/>
                        <a:pt x="11942" y="48335"/>
                      </a:cubicBezTo>
                      <a:cubicBezTo>
                        <a:pt x="12076" y="53438"/>
                        <a:pt x="12209" y="58776"/>
                        <a:pt x="12309" y="63479"/>
                      </a:cubicBezTo>
                      <a:lnTo>
                        <a:pt x="37894" y="63479"/>
                      </a:lnTo>
                      <a:cubicBezTo>
                        <a:pt x="37394" y="51871"/>
                        <a:pt x="36493" y="35459"/>
                        <a:pt x="35726" y="22249"/>
                      </a:cubicBezTo>
                      <a:cubicBezTo>
                        <a:pt x="35025" y="9674"/>
                        <a:pt x="34458" y="0"/>
                        <a:pt x="34458" y="0"/>
                      </a:cubicBezTo>
                      <a:close/>
                    </a:path>
                  </a:pathLst>
                </a:custGeom>
                <a:solidFill>
                  <a:srgbClr val="455A6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" name="Google Shape;449;p29"/>
                <p:cNvSpPr/>
                <p:nvPr/>
              </p:nvSpPr>
              <p:spPr>
                <a:xfrm flipH="1">
                  <a:off x="10688751" y="3379590"/>
                  <a:ext cx="60903" cy="1404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0" h="59256" extrusionOk="0">
                      <a:moveTo>
                        <a:pt x="93" y="1"/>
                      </a:moveTo>
                      <a:cubicBezTo>
                        <a:pt x="46" y="1"/>
                        <a:pt x="1" y="35"/>
                        <a:pt x="1" y="114"/>
                      </a:cubicBezTo>
                      <a:cubicBezTo>
                        <a:pt x="301" y="9520"/>
                        <a:pt x="535" y="18927"/>
                        <a:pt x="835" y="28334"/>
                      </a:cubicBezTo>
                      <a:cubicBezTo>
                        <a:pt x="1202" y="38641"/>
                        <a:pt x="1635" y="48949"/>
                        <a:pt x="2136" y="59256"/>
                      </a:cubicBezTo>
                      <a:lnTo>
                        <a:pt x="2569" y="59256"/>
                      </a:lnTo>
                      <a:cubicBezTo>
                        <a:pt x="2403" y="56187"/>
                        <a:pt x="2236" y="53118"/>
                        <a:pt x="2102" y="50049"/>
                      </a:cubicBezTo>
                      <a:cubicBezTo>
                        <a:pt x="1335" y="33404"/>
                        <a:pt x="768" y="16759"/>
                        <a:pt x="201" y="114"/>
                      </a:cubicBezTo>
                      <a:cubicBezTo>
                        <a:pt x="201" y="43"/>
                        <a:pt x="145" y="1"/>
                        <a:pt x="93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" name="Google Shape;450;p29"/>
                <p:cNvSpPr/>
                <p:nvPr/>
              </p:nvSpPr>
              <p:spPr>
                <a:xfrm flipH="1">
                  <a:off x="11230527" y="3830809"/>
                  <a:ext cx="211856" cy="110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0" h="4663" extrusionOk="0">
                      <a:moveTo>
                        <a:pt x="254" y="0"/>
                      </a:moveTo>
                      <a:cubicBezTo>
                        <a:pt x="80" y="0"/>
                        <a:pt x="1" y="239"/>
                        <a:pt x="144" y="354"/>
                      </a:cubicBezTo>
                      <a:cubicBezTo>
                        <a:pt x="2946" y="1889"/>
                        <a:pt x="5882" y="3256"/>
                        <a:pt x="8751" y="4657"/>
                      </a:cubicBezTo>
                      <a:cubicBezTo>
                        <a:pt x="8765" y="4661"/>
                        <a:pt x="8779" y="4662"/>
                        <a:pt x="8791" y="4662"/>
                      </a:cubicBezTo>
                      <a:cubicBezTo>
                        <a:pt x="8897" y="4662"/>
                        <a:pt x="8940" y="4550"/>
                        <a:pt x="8851" y="4490"/>
                      </a:cubicBezTo>
                      <a:cubicBezTo>
                        <a:pt x="6149" y="2756"/>
                        <a:pt x="3280" y="1255"/>
                        <a:pt x="345" y="21"/>
                      </a:cubicBezTo>
                      <a:cubicBezTo>
                        <a:pt x="312" y="7"/>
                        <a:pt x="282" y="0"/>
                        <a:pt x="254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" name="Google Shape;451;p29"/>
                <p:cNvSpPr/>
                <p:nvPr/>
              </p:nvSpPr>
              <p:spPr>
                <a:xfrm flipH="1">
                  <a:off x="11321172" y="3512633"/>
                  <a:ext cx="158915" cy="373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6" h="15765" extrusionOk="0">
                      <a:moveTo>
                        <a:pt x="91" y="1"/>
                      </a:moveTo>
                      <a:cubicBezTo>
                        <a:pt x="52" y="1"/>
                        <a:pt x="1" y="29"/>
                        <a:pt x="1" y="70"/>
                      </a:cubicBezTo>
                      <a:cubicBezTo>
                        <a:pt x="201" y="1505"/>
                        <a:pt x="334" y="2972"/>
                        <a:pt x="501" y="4407"/>
                      </a:cubicBezTo>
                      <a:cubicBezTo>
                        <a:pt x="568" y="5641"/>
                        <a:pt x="768" y="6842"/>
                        <a:pt x="1102" y="8043"/>
                      </a:cubicBezTo>
                      <a:cubicBezTo>
                        <a:pt x="1402" y="9177"/>
                        <a:pt x="2036" y="10178"/>
                        <a:pt x="2903" y="10911"/>
                      </a:cubicBezTo>
                      <a:cubicBezTo>
                        <a:pt x="3403" y="11312"/>
                        <a:pt x="3937" y="11679"/>
                        <a:pt x="4404" y="12046"/>
                      </a:cubicBezTo>
                      <a:cubicBezTo>
                        <a:pt x="4871" y="12379"/>
                        <a:pt x="5338" y="12779"/>
                        <a:pt x="5838" y="13080"/>
                      </a:cubicBezTo>
                      <a:cubicBezTo>
                        <a:pt x="5872" y="13213"/>
                        <a:pt x="5872" y="13346"/>
                        <a:pt x="5905" y="13480"/>
                      </a:cubicBezTo>
                      <a:cubicBezTo>
                        <a:pt x="5972" y="13880"/>
                        <a:pt x="6039" y="14247"/>
                        <a:pt x="6139" y="14581"/>
                      </a:cubicBezTo>
                      <a:cubicBezTo>
                        <a:pt x="6205" y="14981"/>
                        <a:pt x="6305" y="15348"/>
                        <a:pt x="6472" y="15715"/>
                      </a:cubicBezTo>
                      <a:cubicBezTo>
                        <a:pt x="6489" y="15748"/>
                        <a:pt x="6522" y="15765"/>
                        <a:pt x="6556" y="15765"/>
                      </a:cubicBezTo>
                      <a:cubicBezTo>
                        <a:pt x="6589" y="15765"/>
                        <a:pt x="6622" y="15748"/>
                        <a:pt x="6639" y="15715"/>
                      </a:cubicBezTo>
                      <a:cubicBezTo>
                        <a:pt x="6706" y="15315"/>
                        <a:pt x="6706" y="14948"/>
                        <a:pt x="6639" y="14547"/>
                      </a:cubicBezTo>
                      <a:cubicBezTo>
                        <a:pt x="6639" y="14180"/>
                        <a:pt x="6606" y="13813"/>
                        <a:pt x="6572" y="13447"/>
                      </a:cubicBezTo>
                      <a:cubicBezTo>
                        <a:pt x="6539" y="13080"/>
                        <a:pt x="5705" y="8009"/>
                        <a:pt x="5505" y="6975"/>
                      </a:cubicBezTo>
                      <a:cubicBezTo>
                        <a:pt x="5038" y="4840"/>
                        <a:pt x="4437" y="2806"/>
                        <a:pt x="3904" y="704"/>
                      </a:cubicBezTo>
                      <a:cubicBezTo>
                        <a:pt x="3891" y="679"/>
                        <a:pt x="3868" y="668"/>
                        <a:pt x="3846" y="668"/>
                      </a:cubicBezTo>
                      <a:cubicBezTo>
                        <a:pt x="3808" y="668"/>
                        <a:pt x="3770" y="696"/>
                        <a:pt x="3770" y="737"/>
                      </a:cubicBezTo>
                      <a:cubicBezTo>
                        <a:pt x="4237" y="2839"/>
                        <a:pt x="4537" y="4974"/>
                        <a:pt x="4838" y="7109"/>
                      </a:cubicBezTo>
                      <a:cubicBezTo>
                        <a:pt x="5004" y="8176"/>
                        <a:pt x="5205" y="9277"/>
                        <a:pt x="5371" y="10344"/>
                      </a:cubicBezTo>
                      <a:cubicBezTo>
                        <a:pt x="5438" y="10845"/>
                        <a:pt x="5538" y="11312"/>
                        <a:pt x="5605" y="11812"/>
                      </a:cubicBezTo>
                      <a:cubicBezTo>
                        <a:pt x="5638" y="11979"/>
                        <a:pt x="5672" y="12146"/>
                        <a:pt x="5705" y="12312"/>
                      </a:cubicBezTo>
                      <a:cubicBezTo>
                        <a:pt x="5438" y="12112"/>
                        <a:pt x="5138" y="11879"/>
                        <a:pt x="4871" y="11679"/>
                      </a:cubicBezTo>
                      <a:cubicBezTo>
                        <a:pt x="4371" y="11312"/>
                        <a:pt x="3870" y="10878"/>
                        <a:pt x="3403" y="10478"/>
                      </a:cubicBezTo>
                      <a:cubicBezTo>
                        <a:pt x="2569" y="9644"/>
                        <a:pt x="2002" y="8610"/>
                        <a:pt x="1735" y="7442"/>
                      </a:cubicBezTo>
                      <a:cubicBezTo>
                        <a:pt x="1402" y="6275"/>
                        <a:pt x="1235" y="5074"/>
                        <a:pt x="968" y="3873"/>
                      </a:cubicBezTo>
                      <a:cubicBezTo>
                        <a:pt x="668" y="2605"/>
                        <a:pt x="368" y="1338"/>
                        <a:pt x="134" y="37"/>
                      </a:cubicBezTo>
                      <a:cubicBezTo>
                        <a:pt x="134" y="11"/>
                        <a:pt x="115" y="1"/>
                        <a:pt x="91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" name="Google Shape;452;p29"/>
                <p:cNvSpPr/>
                <p:nvPr/>
              </p:nvSpPr>
              <p:spPr>
                <a:xfrm flipH="1">
                  <a:off x="11359064" y="2307805"/>
                  <a:ext cx="727703" cy="1091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08" h="46040" extrusionOk="0">
                      <a:moveTo>
                        <a:pt x="28825" y="1"/>
                      </a:moveTo>
                      <a:cubicBezTo>
                        <a:pt x="27941" y="1"/>
                        <a:pt x="26662" y="1363"/>
                        <a:pt x="24900" y="5044"/>
                      </a:cubicBezTo>
                      <a:cubicBezTo>
                        <a:pt x="21064" y="13183"/>
                        <a:pt x="20064" y="18987"/>
                        <a:pt x="19497" y="19254"/>
                      </a:cubicBezTo>
                      <a:cubicBezTo>
                        <a:pt x="19491" y="19257"/>
                        <a:pt x="19485" y="19259"/>
                        <a:pt x="19478" y="19259"/>
                      </a:cubicBezTo>
                      <a:cubicBezTo>
                        <a:pt x="19099" y="19259"/>
                        <a:pt x="17298" y="14663"/>
                        <a:pt x="15594" y="11582"/>
                      </a:cubicBezTo>
                      <a:cubicBezTo>
                        <a:pt x="15432" y="11289"/>
                        <a:pt x="15043" y="11159"/>
                        <a:pt x="14490" y="11159"/>
                      </a:cubicBezTo>
                      <a:cubicBezTo>
                        <a:pt x="10828" y="11159"/>
                        <a:pt x="1" y="16879"/>
                        <a:pt x="783" y="18821"/>
                      </a:cubicBezTo>
                      <a:cubicBezTo>
                        <a:pt x="2751" y="23824"/>
                        <a:pt x="9856" y="39402"/>
                        <a:pt x="13959" y="44005"/>
                      </a:cubicBezTo>
                      <a:cubicBezTo>
                        <a:pt x="15381" y="45625"/>
                        <a:pt x="17212" y="46040"/>
                        <a:pt x="18643" y="46040"/>
                      </a:cubicBezTo>
                      <a:cubicBezTo>
                        <a:pt x="19628" y="46040"/>
                        <a:pt x="20424" y="45843"/>
                        <a:pt x="20764" y="45707"/>
                      </a:cubicBezTo>
                      <a:cubicBezTo>
                        <a:pt x="25601" y="43872"/>
                        <a:pt x="28603" y="21022"/>
                        <a:pt x="30304" y="7379"/>
                      </a:cubicBezTo>
                      <a:cubicBezTo>
                        <a:pt x="30707" y="4155"/>
                        <a:pt x="30368" y="1"/>
                        <a:pt x="28825" y="1"/>
                      </a:cubicBezTo>
                      <a:close/>
                    </a:path>
                  </a:pathLst>
                </a:custGeom>
                <a:solidFill>
                  <a:srgbClr val="AD635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" name="Google Shape;453;p29"/>
                <p:cNvSpPr/>
                <p:nvPr/>
              </p:nvSpPr>
              <p:spPr>
                <a:xfrm flipH="1">
                  <a:off x="11710337" y="2278893"/>
                  <a:ext cx="490325" cy="559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1" h="23620" extrusionOk="0">
                      <a:moveTo>
                        <a:pt x="10999" y="0"/>
                      </a:moveTo>
                      <a:cubicBezTo>
                        <a:pt x="7567" y="0"/>
                        <a:pt x="0" y="11678"/>
                        <a:pt x="1386" y="14670"/>
                      </a:cubicBezTo>
                      <a:cubicBezTo>
                        <a:pt x="2821" y="17706"/>
                        <a:pt x="8158" y="22843"/>
                        <a:pt x="9926" y="23576"/>
                      </a:cubicBezTo>
                      <a:cubicBezTo>
                        <a:pt x="9996" y="23606"/>
                        <a:pt x="10078" y="23620"/>
                        <a:pt x="10170" y="23620"/>
                      </a:cubicBezTo>
                      <a:cubicBezTo>
                        <a:pt x="12396" y="23620"/>
                        <a:pt x="20691" y="15426"/>
                        <a:pt x="20466" y="13536"/>
                      </a:cubicBezTo>
                      <a:cubicBezTo>
                        <a:pt x="20233" y="11568"/>
                        <a:pt x="14629" y="1661"/>
                        <a:pt x="11560" y="126"/>
                      </a:cubicBezTo>
                      <a:cubicBezTo>
                        <a:pt x="11389" y="41"/>
                        <a:pt x="11201" y="0"/>
                        <a:pt x="10999" y="0"/>
                      </a:cubicBezTo>
                      <a:close/>
                    </a:path>
                  </a:pathLst>
                </a:custGeom>
                <a:solidFill>
                  <a:srgbClr val="AD635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" name="Google Shape;454;p29"/>
                <p:cNvSpPr/>
                <p:nvPr/>
              </p:nvSpPr>
              <p:spPr>
                <a:xfrm flipH="1">
                  <a:off x="11653190" y="2167060"/>
                  <a:ext cx="242686" cy="4087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1" h="17248" extrusionOk="0">
                      <a:moveTo>
                        <a:pt x="8092" y="0"/>
                      </a:moveTo>
                      <a:cubicBezTo>
                        <a:pt x="4766" y="0"/>
                        <a:pt x="1034" y="10316"/>
                        <a:pt x="1034" y="10316"/>
                      </a:cubicBezTo>
                      <a:cubicBezTo>
                        <a:pt x="1034" y="10316"/>
                        <a:pt x="0" y="15620"/>
                        <a:pt x="3302" y="16987"/>
                      </a:cubicBezTo>
                      <a:cubicBezTo>
                        <a:pt x="3733" y="17162"/>
                        <a:pt x="4185" y="17247"/>
                        <a:pt x="4634" y="17247"/>
                      </a:cubicBezTo>
                      <a:cubicBezTo>
                        <a:pt x="5470" y="17247"/>
                        <a:pt x="6299" y="16951"/>
                        <a:pt x="6972" y="16387"/>
                      </a:cubicBezTo>
                      <a:cubicBezTo>
                        <a:pt x="6972" y="16387"/>
                        <a:pt x="6671" y="12017"/>
                        <a:pt x="7706" y="8281"/>
                      </a:cubicBezTo>
                      <a:cubicBezTo>
                        <a:pt x="8573" y="5146"/>
                        <a:pt x="10241" y="609"/>
                        <a:pt x="8573" y="75"/>
                      </a:cubicBezTo>
                      <a:cubicBezTo>
                        <a:pt x="8414" y="24"/>
                        <a:pt x="8253" y="0"/>
                        <a:pt x="8092" y="0"/>
                      </a:cubicBezTo>
                      <a:close/>
                    </a:path>
                  </a:pathLst>
                </a:custGeom>
                <a:solidFill>
                  <a:srgbClr val="AD635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" name="Google Shape;455;p29"/>
                <p:cNvSpPr/>
                <p:nvPr/>
              </p:nvSpPr>
              <p:spPr>
                <a:xfrm flipH="1">
                  <a:off x="11854768" y="2271594"/>
                  <a:ext cx="213443" cy="369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7" h="15612" extrusionOk="0">
                      <a:moveTo>
                        <a:pt x="2569" y="1"/>
                      </a:moveTo>
                      <a:lnTo>
                        <a:pt x="0" y="14711"/>
                      </a:lnTo>
                      <a:lnTo>
                        <a:pt x="5070" y="15612"/>
                      </a:lnTo>
                      <a:lnTo>
                        <a:pt x="9007" y="1135"/>
                      </a:lnTo>
                      <a:lnTo>
                        <a:pt x="2569" y="1"/>
                      </a:lnTo>
                      <a:close/>
                    </a:path>
                  </a:pathLst>
                </a:custGeom>
                <a:solidFill>
                  <a:srgbClr val="F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" name="Google Shape;456;p29"/>
                <p:cNvSpPr/>
                <p:nvPr/>
              </p:nvSpPr>
              <p:spPr>
                <a:xfrm flipH="1">
                  <a:off x="11854768" y="2271594"/>
                  <a:ext cx="213443" cy="369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7" h="15612" extrusionOk="0">
                      <a:moveTo>
                        <a:pt x="2569" y="1"/>
                      </a:moveTo>
                      <a:lnTo>
                        <a:pt x="0" y="14711"/>
                      </a:lnTo>
                      <a:lnTo>
                        <a:pt x="5070" y="15612"/>
                      </a:lnTo>
                      <a:lnTo>
                        <a:pt x="7506" y="6672"/>
                      </a:lnTo>
                      <a:lnTo>
                        <a:pt x="9007" y="1135"/>
                      </a:lnTo>
                      <a:lnTo>
                        <a:pt x="2569" y="1"/>
                      </a:lnTo>
                      <a:close/>
                    </a:path>
                  </a:pathLst>
                </a:custGeom>
                <a:solidFill>
                  <a:srgbClr val="F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" name="Google Shape;457;p29"/>
                <p:cNvSpPr/>
                <p:nvPr/>
              </p:nvSpPr>
              <p:spPr>
                <a:xfrm flipH="1">
                  <a:off x="11854766" y="2271594"/>
                  <a:ext cx="175504" cy="1581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6" h="6673" extrusionOk="0">
                      <a:moveTo>
                        <a:pt x="968" y="1"/>
                      </a:moveTo>
                      <a:lnTo>
                        <a:pt x="0" y="5605"/>
                      </a:lnTo>
                      <a:lnTo>
                        <a:pt x="5905" y="6672"/>
                      </a:lnTo>
                      <a:lnTo>
                        <a:pt x="7406" y="1135"/>
                      </a:lnTo>
                      <a:lnTo>
                        <a:pt x="968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" name="Google Shape;458;p29"/>
                <p:cNvSpPr/>
                <p:nvPr/>
              </p:nvSpPr>
              <p:spPr>
                <a:xfrm flipH="1">
                  <a:off x="11725925" y="1789378"/>
                  <a:ext cx="358899" cy="471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45" h="19916" extrusionOk="0">
                      <a:moveTo>
                        <a:pt x="3336" y="1"/>
                      </a:moveTo>
                      <a:lnTo>
                        <a:pt x="1" y="18981"/>
                      </a:lnTo>
                      <a:lnTo>
                        <a:pt x="12209" y="19915"/>
                      </a:lnTo>
                      <a:lnTo>
                        <a:pt x="15145" y="3303"/>
                      </a:lnTo>
                      <a:lnTo>
                        <a:pt x="3336" y="1"/>
                      </a:lnTo>
                      <a:close/>
                    </a:path>
                  </a:pathLst>
                </a:custGeom>
                <a:solidFill>
                  <a:srgbClr val="F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459" name="Google Shape;459;p29"/>
                <p:cNvGrpSpPr/>
                <p:nvPr/>
              </p:nvGrpSpPr>
              <p:grpSpPr>
                <a:xfrm>
                  <a:off x="11652382" y="1484403"/>
                  <a:ext cx="1249824" cy="868635"/>
                  <a:chOff x="11652382" y="1484403"/>
                  <a:chExt cx="1249824" cy="868635"/>
                </a:xfrm>
              </p:grpSpPr>
              <p:sp>
                <p:nvSpPr>
                  <p:cNvPr id="460" name="Google Shape;460;p29"/>
                  <p:cNvSpPr/>
                  <p:nvPr/>
                </p:nvSpPr>
                <p:spPr>
                  <a:xfrm flipH="1">
                    <a:off x="11824718" y="2175165"/>
                    <a:ext cx="214249" cy="1778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41" h="7506" extrusionOk="0">
                        <a:moveTo>
                          <a:pt x="1068" y="0"/>
                        </a:moveTo>
                        <a:lnTo>
                          <a:pt x="0" y="6071"/>
                        </a:lnTo>
                        <a:lnTo>
                          <a:pt x="7973" y="7506"/>
                        </a:lnTo>
                        <a:lnTo>
                          <a:pt x="9040" y="1435"/>
                        </a:lnTo>
                        <a:lnTo>
                          <a:pt x="1068" y="0"/>
                        </a:lnTo>
                        <a:close/>
                      </a:path>
                    </a:pathLst>
                  </a:custGeom>
                  <a:solidFill>
                    <a:srgbClr val="FF2E5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1" name="Google Shape;461;p29"/>
                  <p:cNvSpPr/>
                  <p:nvPr/>
                </p:nvSpPr>
                <p:spPr>
                  <a:xfrm flipH="1">
                    <a:off x="11652382" y="1934839"/>
                    <a:ext cx="185788" cy="2434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40" h="10275" extrusionOk="0">
                        <a:moveTo>
                          <a:pt x="1735" y="1"/>
                        </a:moveTo>
                        <a:lnTo>
                          <a:pt x="0" y="9808"/>
                        </a:lnTo>
                        <a:lnTo>
                          <a:pt x="6338" y="10275"/>
                        </a:lnTo>
                        <a:lnTo>
                          <a:pt x="7839" y="1702"/>
                        </a:lnTo>
                        <a:lnTo>
                          <a:pt x="1735" y="1"/>
                        </a:lnTo>
                        <a:close/>
                      </a:path>
                    </a:pathLst>
                  </a:custGeom>
                  <a:solidFill>
                    <a:srgbClr val="FF2E5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2" name="Google Shape;462;p29"/>
                  <p:cNvSpPr/>
                  <p:nvPr/>
                </p:nvSpPr>
                <p:spPr>
                  <a:xfrm flipH="1">
                    <a:off x="11864275" y="1489783"/>
                    <a:ext cx="924108" cy="8252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96" h="34826" extrusionOk="0">
                        <a:moveTo>
                          <a:pt x="6139" y="0"/>
                        </a:moveTo>
                        <a:lnTo>
                          <a:pt x="1" y="34825"/>
                        </a:lnTo>
                        <a:lnTo>
                          <a:pt x="25786" y="30155"/>
                        </a:lnTo>
                        <a:lnTo>
                          <a:pt x="36427" y="30756"/>
                        </a:lnTo>
                        <a:lnTo>
                          <a:pt x="38995" y="16245"/>
                        </a:lnTo>
                        <a:lnTo>
                          <a:pt x="28788" y="13177"/>
                        </a:lnTo>
                        <a:lnTo>
                          <a:pt x="6139" y="0"/>
                        </a:lnTo>
                        <a:close/>
                      </a:path>
                    </a:pathLst>
                  </a:custGeom>
                  <a:solidFill>
                    <a:srgbClr val="FF2E5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3" name="Google Shape;463;p29"/>
                  <p:cNvSpPr/>
                  <p:nvPr/>
                </p:nvSpPr>
                <p:spPr>
                  <a:xfrm flipH="1">
                    <a:off x="12555157" y="1484403"/>
                    <a:ext cx="347050" cy="8305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45" h="35050" extrusionOk="0">
                        <a:moveTo>
                          <a:pt x="10088" y="0"/>
                        </a:moveTo>
                        <a:cubicBezTo>
                          <a:pt x="7043" y="0"/>
                          <a:pt x="3345" y="7227"/>
                          <a:pt x="1702" y="16539"/>
                        </a:cubicBezTo>
                        <a:cubicBezTo>
                          <a:pt x="0" y="26213"/>
                          <a:pt x="1135" y="34485"/>
                          <a:pt x="4237" y="35019"/>
                        </a:cubicBezTo>
                        <a:cubicBezTo>
                          <a:pt x="4349" y="35039"/>
                          <a:pt x="4461" y="35050"/>
                          <a:pt x="4575" y="35050"/>
                        </a:cubicBezTo>
                        <a:cubicBezTo>
                          <a:pt x="7617" y="35050"/>
                          <a:pt x="11303" y="27833"/>
                          <a:pt x="12943" y="18541"/>
                        </a:cubicBezTo>
                        <a:cubicBezTo>
                          <a:pt x="14644" y="8867"/>
                          <a:pt x="13510" y="594"/>
                          <a:pt x="10408" y="27"/>
                        </a:cubicBezTo>
                        <a:cubicBezTo>
                          <a:pt x="10302" y="9"/>
                          <a:pt x="10196" y="0"/>
                          <a:pt x="10088" y="0"/>
                        </a:cubicBezTo>
                        <a:close/>
                      </a:path>
                    </a:pathLst>
                  </a:custGeom>
                  <a:solidFill>
                    <a:srgbClr val="FF2E5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4" name="Google Shape;464;p29"/>
                  <p:cNvSpPr/>
                  <p:nvPr/>
                </p:nvSpPr>
                <p:spPr>
                  <a:xfrm flipH="1">
                    <a:off x="12589944" y="1523221"/>
                    <a:ext cx="289346" cy="7369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10" h="31100" extrusionOk="0">
                        <a:moveTo>
                          <a:pt x="8584" y="0"/>
                        </a:moveTo>
                        <a:cubicBezTo>
                          <a:pt x="6087" y="0"/>
                          <a:pt x="2953" y="6448"/>
                          <a:pt x="1502" y="14734"/>
                        </a:cubicBezTo>
                        <a:cubicBezTo>
                          <a:pt x="1" y="23307"/>
                          <a:pt x="835" y="30612"/>
                          <a:pt x="3370" y="31079"/>
                        </a:cubicBezTo>
                        <a:cubicBezTo>
                          <a:pt x="3449" y="31093"/>
                          <a:pt x="3529" y="31100"/>
                          <a:pt x="3610" y="31100"/>
                        </a:cubicBezTo>
                        <a:cubicBezTo>
                          <a:pt x="6110" y="31100"/>
                          <a:pt x="9254" y="24673"/>
                          <a:pt x="10708" y="16369"/>
                        </a:cubicBezTo>
                        <a:cubicBezTo>
                          <a:pt x="12209" y="7796"/>
                          <a:pt x="11376" y="457"/>
                          <a:pt x="8840" y="24"/>
                        </a:cubicBezTo>
                        <a:cubicBezTo>
                          <a:pt x="8756" y="8"/>
                          <a:pt x="8670" y="0"/>
                          <a:pt x="8584" y="0"/>
                        </a:cubicBezTo>
                        <a:close/>
                      </a:path>
                    </a:pathLst>
                  </a:cu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5" name="Google Shape;465;p29"/>
                  <p:cNvSpPr/>
                  <p:nvPr/>
                </p:nvSpPr>
                <p:spPr>
                  <a:xfrm flipH="1">
                    <a:off x="12631055" y="1789971"/>
                    <a:ext cx="161096" cy="2061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98" h="8699" extrusionOk="0">
                        <a:moveTo>
                          <a:pt x="4176" y="1"/>
                        </a:moveTo>
                        <a:cubicBezTo>
                          <a:pt x="2575" y="1"/>
                          <a:pt x="1008" y="1087"/>
                          <a:pt x="694" y="2911"/>
                        </a:cubicBezTo>
                        <a:lnTo>
                          <a:pt x="393" y="4546"/>
                        </a:lnTo>
                        <a:cubicBezTo>
                          <a:pt x="1" y="6848"/>
                          <a:pt x="1824" y="8698"/>
                          <a:pt x="3884" y="8698"/>
                        </a:cubicBezTo>
                        <a:cubicBezTo>
                          <a:pt x="4451" y="8698"/>
                          <a:pt x="5035" y="8558"/>
                          <a:pt x="5597" y="8248"/>
                        </a:cubicBezTo>
                        <a:cubicBezTo>
                          <a:pt x="5864" y="7181"/>
                          <a:pt x="6097" y="6080"/>
                          <a:pt x="6298" y="4946"/>
                        </a:cubicBezTo>
                        <a:cubicBezTo>
                          <a:pt x="6498" y="3712"/>
                          <a:pt x="6698" y="2411"/>
                          <a:pt x="6798" y="1210"/>
                        </a:cubicBezTo>
                        <a:cubicBezTo>
                          <a:pt x="6079" y="380"/>
                          <a:pt x="5122" y="1"/>
                          <a:pt x="4176" y="1"/>
                        </a:cubicBezTo>
                        <a:close/>
                      </a:path>
                    </a:pathLst>
                  </a:custGeom>
                  <a:solidFill>
                    <a:srgbClr val="FF2E5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6" name="Google Shape;466;p29"/>
                  <p:cNvSpPr/>
                  <p:nvPr/>
                </p:nvSpPr>
                <p:spPr>
                  <a:xfrm flipH="1">
                    <a:off x="11725925" y="1789378"/>
                    <a:ext cx="358899" cy="471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145" h="19916" extrusionOk="0">
                        <a:moveTo>
                          <a:pt x="3336" y="1"/>
                        </a:moveTo>
                        <a:lnTo>
                          <a:pt x="1" y="18981"/>
                        </a:lnTo>
                        <a:lnTo>
                          <a:pt x="12209" y="19915"/>
                        </a:lnTo>
                        <a:lnTo>
                          <a:pt x="15145" y="3303"/>
                        </a:lnTo>
                        <a:lnTo>
                          <a:pt x="3336" y="1"/>
                        </a:lnTo>
                        <a:close/>
                      </a:path>
                    </a:pathLst>
                  </a:cu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7" name="Google Shape;467;p29"/>
                  <p:cNvSpPr/>
                  <p:nvPr/>
                </p:nvSpPr>
                <p:spPr>
                  <a:xfrm flipH="1">
                    <a:off x="12577284" y="1553034"/>
                    <a:ext cx="170764" cy="7106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206" h="29989" extrusionOk="0">
                        <a:moveTo>
                          <a:pt x="5637" y="0"/>
                        </a:moveTo>
                        <a:cubicBezTo>
                          <a:pt x="6238" y="1201"/>
                          <a:pt x="6571" y="2468"/>
                          <a:pt x="6705" y="3803"/>
                        </a:cubicBezTo>
                        <a:cubicBezTo>
                          <a:pt x="6905" y="5104"/>
                          <a:pt x="6972" y="6438"/>
                          <a:pt x="6938" y="7772"/>
                        </a:cubicBezTo>
                        <a:cubicBezTo>
                          <a:pt x="6872" y="10407"/>
                          <a:pt x="6571" y="13043"/>
                          <a:pt x="6104" y="15645"/>
                        </a:cubicBezTo>
                        <a:cubicBezTo>
                          <a:pt x="5637" y="18246"/>
                          <a:pt x="5004" y="20815"/>
                          <a:pt x="4103" y="23317"/>
                        </a:cubicBezTo>
                        <a:cubicBezTo>
                          <a:pt x="3669" y="24551"/>
                          <a:pt x="3136" y="25785"/>
                          <a:pt x="2502" y="26919"/>
                        </a:cubicBezTo>
                        <a:cubicBezTo>
                          <a:pt x="1868" y="28120"/>
                          <a:pt x="1034" y="29154"/>
                          <a:pt x="0" y="29988"/>
                        </a:cubicBezTo>
                        <a:cubicBezTo>
                          <a:pt x="1067" y="29188"/>
                          <a:pt x="1968" y="28187"/>
                          <a:pt x="2635" y="27019"/>
                        </a:cubicBezTo>
                        <a:cubicBezTo>
                          <a:pt x="3336" y="25885"/>
                          <a:pt x="3903" y="24651"/>
                          <a:pt x="4370" y="23417"/>
                        </a:cubicBezTo>
                        <a:cubicBezTo>
                          <a:pt x="5304" y="20915"/>
                          <a:pt x="6004" y="18346"/>
                          <a:pt x="6471" y="15711"/>
                        </a:cubicBezTo>
                        <a:cubicBezTo>
                          <a:pt x="6571" y="15044"/>
                          <a:pt x="6671" y="14377"/>
                          <a:pt x="6772" y="13743"/>
                        </a:cubicBezTo>
                        <a:cubicBezTo>
                          <a:pt x="6872" y="13076"/>
                          <a:pt x="6938" y="12409"/>
                          <a:pt x="7005" y="11742"/>
                        </a:cubicBezTo>
                        <a:cubicBezTo>
                          <a:pt x="7072" y="11075"/>
                          <a:pt x="7138" y="10407"/>
                          <a:pt x="7172" y="9774"/>
                        </a:cubicBezTo>
                        <a:cubicBezTo>
                          <a:pt x="7205" y="9107"/>
                          <a:pt x="7205" y="8439"/>
                          <a:pt x="7205" y="7772"/>
                        </a:cubicBezTo>
                        <a:cubicBezTo>
                          <a:pt x="7205" y="6438"/>
                          <a:pt x="7105" y="5104"/>
                          <a:pt x="6905" y="3769"/>
                        </a:cubicBezTo>
                        <a:cubicBezTo>
                          <a:pt x="6705" y="2435"/>
                          <a:pt x="6305" y="1168"/>
                          <a:pt x="5637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468" name="Google Shape;468;p29"/>
                <p:cNvSpPr/>
                <p:nvPr/>
              </p:nvSpPr>
              <p:spPr>
                <a:xfrm flipH="1">
                  <a:off x="11816574" y="2188318"/>
                  <a:ext cx="416081" cy="463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58" h="19568" extrusionOk="0">
                      <a:moveTo>
                        <a:pt x="8342" y="1"/>
                      </a:moveTo>
                      <a:cubicBezTo>
                        <a:pt x="7909" y="1"/>
                        <a:pt x="7553" y="89"/>
                        <a:pt x="7306" y="279"/>
                      </a:cubicBezTo>
                      <a:cubicBezTo>
                        <a:pt x="6339" y="1013"/>
                        <a:pt x="6539" y="2581"/>
                        <a:pt x="6539" y="2581"/>
                      </a:cubicBezTo>
                      <a:cubicBezTo>
                        <a:pt x="6539" y="2581"/>
                        <a:pt x="6416" y="2563"/>
                        <a:pt x="6226" y="2563"/>
                      </a:cubicBezTo>
                      <a:cubicBezTo>
                        <a:pt x="5784" y="2563"/>
                        <a:pt x="4981" y="2661"/>
                        <a:pt x="4537" y="3315"/>
                      </a:cubicBezTo>
                      <a:cubicBezTo>
                        <a:pt x="3737" y="4449"/>
                        <a:pt x="4537" y="5750"/>
                        <a:pt x="4537" y="5750"/>
                      </a:cubicBezTo>
                      <a:cubicBezTo>
                        <a:pt x="4537" y="5750"/>
                        <a:pt x="4496" y="5748"/>
                        <a:pt x="4424" y="5748"/>
                      </a:cubicBezTo>
                      <a:cubicBezTo>
                        <a:pt x="4068" y="5748"/>
                        <a:pt x="2970" y="5794"/>
                        <a:pt x="2636" y="6350"/>
                      </a:cubicBezTo>
                      <a:cubicBezTo>
                        <a:pt x="1802" y="7718"/>
                        <a:pt x="2870" y="9286"/>
                        <a:pt x="2870" y="9286"/>
                      </a:cubicBezTo>
                      <a:cubicBezTo>
                        <a:pt x="2803" y="9278"/>
                        <a:pt x="2737" y="9274"/>
                        <a:pt x="2671" y="9274"/>
                      </a:cubicBezTo>
                      <a:cubicBezTo>
                        <a:pt x="1883" y="9274"/>
                        <a:pt x="1181" y="9817"/>
                        <a:pt x="935" y="10586"/>
                      </a:cubicBezTo>
                      <a:cubicBezTo>
                        <a:pt x="1" y="13355"/>
                        <a:pt x="2736" y="18492"/>
                        <a:pt x="2736" y="18492"/>
                      </a:cubicBezTo>
                      <a:cubicBezTo>
                        <a:pt x="2803" y="18392"/>
                        <a:pt x="4204" y="14990"/>
                        <a:pt x="4204" y="14990"/>
                      </a:cubicBezTo>
                      <a:cubicBezTo>
                        <a:pt x="5977" y="15476"/>
                        <a:pt x="8290" y="19567"/>
                        <a:pt x="10133" y="19567"/>
                      </a:cubicBezTo>
                      <a:cubicBezTo>
                        <a:pt x="10440" y="19567"/>
                        <a:pt x="10733" y="19454"/>
                        <a:pt x="11009" y="19193"/>
                      </a:cubicBezTo>
                      <a:cubicBezTo>
                        <a:pt x="12110" y="18092"/>
                        <a:pt x="11075" y="15924"/>
                        <a:pt x="11009" y="15757"/>
                      </a:cubicBezTo>
                      <a:lnTo>
                        <a:pt x="11009" y="15757"/>
                      </a:lnTo>
                      <a:cubicBezTo>
                        <a:pt x="11079" y="15850"/>
                        <a:pt x="12152" y="16831"/>
                        <a:pt x="13165" y="16831"/>
                      </a:cubicBezTo>
                      <a:cubicBezTo>
                        <a:pt x="13596" y="16831"/>
                        <a:pt x="14016" y="16654"/>
                        <a:pt x="14344" y="16157"/>
                      </a:cubicBezTo>
                      <a:cubicBezTo>
                        <a:pt x="15445" y="14489"/>
                        <a:pt x="13277" y="12154"/>
                        <a:pt x="13144" y="12021"/>
                      </a:cubicBezTo>
                      <a:lnTo>
                        <a:pt x="13144" y="12021"/>
                      </a:lnTo>
                      <a:cubicBezTo>
                        <a:pt x="13253" y="12087"/>
                        <a:pt x="14298" y="12800"/>
                        <a:pt x="15257" y="12800"/>
                      </a:cubicBezTo>
                      <a:cubicBezTo>
                        <a:pt x="15759" y="12800"/>
                        <a:pt x="16237" y="12605"/>
                        <a:pt x="16546" y="12021"/>
                      </a:cubicBezTo>
                      <a:cubicBezTo>
                        <a:pt x="17447" y="10253"/>
                        <a:pt x="15012" y="7785"/>
                        <a:pt x="15012" y="7784"/>
                      </a:cubicBezTo>
                      <a:lnTo>
                        <a:pt x="15012" y="7784"/>
                      </a:lnTo>
                      <a:cubicBezTo>
                        <a:pt x="15012" y="7785"/>
                        <a:pt x="15691" y="8203"/>
                        <a:pt x="16291" y="8203"/>
                      </a:cubicBezTo>
                      <a:cubicBezTo>
                        <a:pt x="16721" y="8203"/>
                        <a:pt x="17110" y="7989"/>
                        <a:pt x="17180" y="7251"/>
                      </a:cubicBezTo>
                      <a:cubicBezTo>
                        <a:pt x="17557" y="3942"/>
                        <a:pt x="11241" y="1"/>
                        <a:pt x="8342" y="1"/>
                      </a:cubicBezTo>
                      <a:close/>
                    </a:path>
                  </a:pathLst>
                </a:custGeom>
                <a:solidFill>
                  <a:srgbClr val="AD635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" name="Google Shape;469;p29"/>
                <p:cNvSpPr/>
                <p:nvPr/>
              </p:nvSpPr>
              <p:spPr>
                <a:xfrm flipH="1">
                  <a:off x="11873299" y="2248678"/>
                  <a:ext cx="199651" cy="129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25" h="5469" extrusionOk="0">
                      <a:moveTo>
                        <a:pt x="0" y="0"/>
                      </a:moveTo>
                      <a:cubicBezTo>
                        <a:pt x="0" y="0"/>
                        <a:pt x="0" y="34"/>
                        <a:pt x="0" y="67"/>
                      </a:cubicBezTo>
                      <a:cubicBezTo>
                        <a:pt x="3002" y="1435"/>
                        <a:pt x="5771" y="3269"/>
                        <a:pt x="8239" y="5438"/>
                      </a:cubicBezTo>
                      <a:cubicBezTo>
                        <a:pt x="8261" y="5460"/>
                        <a:pt x="8284" y="5469"/>
                        <a:pt x="8304" y="5469"/>
                      </a:cubicBezTo>
                      <a:cubicBezTo>
                        <a:pt x="8375" y="5469"/>
                        <a:pt x="8425" y="5356"/>
                        <a:pt x="8373" y="5304"/>
                      </a:cubicBezTo>
                      <a:cubicBezTo>
                        <a:pt x="6338" y="2736"/>
                        <a:pt x="3136" y="834"/>
                        <a:pt x="0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" name="Google Shape;470;p29"/>
                <p:cNvSpPr/>
                <p:nvPr/>
              </p:nvSpPr>
              <p:spPr>
                <a:xfrm flipH="1">
                  <a:off x="11916763" y="2322190"/>
                  <a:ext cx="210742" cy="15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93" h="6537" extrusionOk="0">
                      <a:moveTo>
                        <a:pt x="67" y="1"/>
                      </a:moveTo>
                      <a:cubicBezTo>
                        <a:pt x="34" y="1"/>
                        <a:pt x="0" y="67"/>
                        <a:pt x="34" y="67"/>
                      </a:cubicBezTo>
                      <a:cubicBezTo>
                        <a:pt x="2869" y="1335"/>
                        <a:pt x="7272" y="4470"/>
                        <a:pt x="8740" y="6505"/>
                      </a:cubicBezTo>
                      <a:cubicBezTo>
                        <a:pt x="8762" y="6527"/>
                        <a:pt x="8782" y="6536"/>
                        <a:pt x="8799" y="6536"/>
                      </a:cubicBezTo>
                      <a:cubicBezTo>
                        <a:pt x="8863" y="6536"/>
                        <a:pt x="8892" y="6417"/>
                        <a:pt x="8840" y="6338"/>
                      </a:cubicBezTo>
                      <a:cubicBezTo>
                        <a:pt x="6805" y="3136"/>
                        <a:pt x="3303" y="901"/>
                        <a:pt x="67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" name="Google Shape;471;p29"/>
                <p:cNvSpPr/>
                <p:nvPr/>
              </p:nvSpPr>
              <p:spPr>
                <a:xfrm flipH="1">
                  <a:off x="11968046" y="2407410"/>
                  <a:ext cx="194130" cy="161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2" h="6807" extrusionOk="0">
                      <a:moveTo>
                        <a:pt x="48" y="0"/>
                      </a:moveTo>
                      <a:cubicBezTo>
                        <a:pt x="21" y="0"/>
                        <a:pt x="0" y="74"/>
                        <a:pt x="29" y="74"/>
                      </a:cubicBezTo>
                      <a:cubicBezTo>
                        <a:pt x="3198" y="1742"/>
                        <a:pt x="6033" y="3777"/>
                        <a:pt x="8068" y="6779"/>
                      </a:cubicBezTo>
                      <a:cubicBezTo>
                        <a:pt x="8088" y="6798"/>
                        <a:pt x="8107" y="6806"/>
                        <a:pt x="8124" y="6806"/>
                      </a:cubicBezTo>
                      <a:cubicBezTo>
                        <a:pt x="8165" y="6806"/>
                        <a:pt x="8192" y="6759"/>
                        <a:pt x="8168" y="6712"/>
                      </a:cubicBezTo>
                      <a:cubicBezTo>
                        <a:pt x="7534" y="5178"/>
                        <a:pt x="6500" y="3810"/>
                        <a:pt x="5166" y="2809"/>
                      </a:cubicBezTo>
                      <a:cubicBezTo>
                        <a:pt x="3765" y="1675"/>
                        <a:pt x="1830" y="407"/>
                        <a:pt x="62" y="7"/>
                      </a:cubicBezTo>
                      <a:cubicBezTo>
                        <a:pt x="58" y="2"/>
                        <a:pt x="53" y="0"/>
                        <a:pt x="48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2" name="Google Shape;472;p29"/>
                <p:cNvSpPr/>
                <p:nvPr/>
              </p:nvSpPr>
              <p:spPr>
                <a:xfrm flipH="1">
                  <a:off x="11807328" y="2372786"/>
                  <a:ext cx="326504" cy="283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78" h="11976" extrusionOk="0">
                      <a:moveTo>
                        <a:pt x="10908" y="0"/>
                      </a:moveTo>
                      <a:cubicBezTo>
                        <a:pt x="10975" y="101"/>
                        <a:pt x="10742" y="101"/>
                        <a:pt x="10842" y="201"/>
                      </a:cubicBezTo>
                      <a:cubicBezTo>
                        <a:pt x="11142" y="634"/>
                        <a:pt x="12876" y="3403"/>
                        <a:pt x="12143" y="4304"/>
                      </a:cubicBezTo>
                      <a:cubicBezTo>
                        <a:pt x="11869" y="4606"/>
                        <a:pt x="11458" y="4716"/>
                        <a:pt x="11042" y="4716"/>
                      </a:cubicBezTo>
                      <a:cubicBezTo>
                        <a:pt x="10495" y="4716"/>
                        <a:pt x="9939" y="4526"/>
                        <a:pt x="9674" y="4337"/>
                      </a:cubicBezTo>
                      <a:lnTo>
                        <a:pt x="8473" y="3503"/>
                      </a:lnTo>
                      <a:lnTo>
                        <a:pt x="9307" y="4704"/>
                      </a:lnTo>
                      <a:cubicBezTo>
                        <a:pt x="9674" y="5238"/>
                        <a:pt x="9941" y="5838"/>
                        <a:pt x="10141" y="6472"/>
                      </a:cubicBezTo>
                      <a:cubicBezTo>
                        <a:pt x="10341" y="7039"/>
                        <a:pt x="10308" y="7673"/>
                        <a:pt x="10008" y="8206"/>
                      </a:cubicBezTo>
                      <a:cubicBezTo>
                        <a:pt x="9772" y="8599"/>
                        <a:pt x="9373" y="8827"/>
                        <a:pt x="8938" y="8827"/>
                      </a:cubicBezTo>
                      <a:cubicBezTo>
                        <a:pt x="8818" y="8827"/>
                        <a:pt x="8696" y="8809"/>
                        <a:pt x="8573" y="8773"/>
                      </a:cubicBezTo>
                      <a:cubicBezTo>
                        <a:pt x="8017" y="8588"/>
                        <a:pt x="7519" y="8288"/>
                        <a:pt x="7103" y="7874"/>
                      </a:cubicBezTo>
                      <a:lnTo>
                        <a:pt x="7103" y="7874"/>
                      </a:lnTo>
                      <a:cubicBezTo>
                        <a:pt x="7093" y="7851"/>
                        <a:pt x="7083" y="7829"/>
                        <a:pt x="7072" y="7806"/>
                      </a:cubicBezTo>
                      <a:lnTo>
                        <a:pt x="7051" y="7821"/>
                      </a:lnTo>
                      <a:lnTo>
                        <a:pt x="7051" y="7821"/>
                      </a:lnTo>
                      <a:cubicBezTo>
                        <a:pt x="7036" y="7805"/>
                        <a:pt x="7021" y="7789"/>
                        <a:pt x="7006" y="7773"/>
                      </a:cubicBezTo>
                      <a:lnTo>
                        <a:pt x="5805" y="6538"/>
                      </a:lnTo>
                      <a:lnTo>
                        <a:pt x="5805" y="6538"/>
                      </a:lnTo>
                      <a:lnTo>
                        <a:pt x="6539" y="8106"/>
                      </a:lnTo>
                      <a:cubicBezTo>
                        <a:pt x="6739" y="8507"/>
                        <a:pt x="6905" y="8974"/>
                        <a:pt x="7006" y="9441"/>
                      </a:cubicBezTo>
                      <a:cubicBezTo>
                        <a:pt x="7106" y="9908"/>
                        <a:pt x="7072" y="10375"/>
                        <a:pt x="6939" y="10808"/>
                      </a:cubicBezTo>
                      <a:cubicBezTo>
                        <a:pt x="6772" y="11175"/>
                        <a:pt x="6405" y="11442"/>
                        <a:pt x="5971" y="11475"/>
                      </a:cubicBezTo>
                      <a:cubicBezTo>
                        <a:pt x="5504" y="11442"/>
                        <a:pt x="5071" y="11275"/>
                        <a:pt x="4704" y="10975"/>
                      </a:cubicBezTo>
                      <a:cubicBezTo>
                        <a:pt x="3903" y="10375"/>
                        <a:pt x="3136" y="9707"/>
                        <a:pt x="2436" y="9007"/>
                      </a:cubicBezTo>
                      <a:cubicBezTo>
                        <a:pt x="2069" y="8673"/>
                        <a:pt x="1668" y="8306"/>
                        <a:pt x="1301" y="7973"/>
                      </a:cubicBezTo>
                      <a:cubicBezTo>
                        <a:pt x="935" y="7606"/>
                        <a:pt x="468" y="7339"/>
                        <a:pt x="1" y="7172"/>
                      </a:cubicBezTo>
                      <a:lnTo>
                        <a:pt x="1" y="7172"/>
                      </a:lnTo>
                      <a:cubicBezTo>
                        <a:pt x="468" y="7406"/>
                        <a:pt x="868" y="7706"/>
                        <a:pt x="1201" y="8073"/>
                      </a:cubicBezTo>
                      <a:cubicBezTo>
                        <a:pt x="1568" y="8440"/>
                        <a:pt x="1902" y="8807"/>
                        <a:pt x="2235" y="9174"/>
                      </a:cubicBezTo>
                      <a:cubicBezTo>
                        <a:pt x="2903" y="9974"/>
                        <a:pt x="3636" y="10675"/>
                        <a:pt x="4470" y="11309"/>
                      </a:cubicBezTo>
                      <a:cubicBezTo>
                        <a:pt x="4904" y="11675"/>
                        <a:pt x="5404" y="11909"/>
                        <a:pt x="5971" y="11976"/>
                      </a:cubicBezTo>
                      <a:cubicBezTo>
                        <a:pt x="6605" y="11942"/>
                        <a:pt x="7172" y="11575"/>
                        <a:pt x="7406" y="11008"/>
                      </a:cubicBezTo>
                      <a:cubicBezTo>
                        <a:pt x="7606" y="10475"/>
                        <a:pt x="7673" y="9908"/>
                        <a:pt x="7539" y="9340"/>
                      </a:cubicBezTo>
                      <a:cubicBezTo>
                        <a:pt x="7510" y="9183"/>
                        <a:pt x="7477" y="9029"/>
                        <a:pt x="7440" y="8877"/>
                      </a:cubicBezTo>
                      <a:lnTo>
                        <a:pt x="7440" y="8877"/>
                      </a:lnTo>
                      <a:cubicBezTo>
                        <a:pt x="7744" y="9071"/>
                        <a:pt x="8080" y="9226"/>
                        <a:pt x="8440" y="9340"/>
                      </a:cubicBezTo>
                      <a:cubicBezTo>
                        <a:pt x="8593" y="9396"/>
                        <a:pt x="8758" y="9423"/>
                        <a:pt x="8927" y="9423"/>
                      </a:cubicBezTo>
                      <a:cubicBezTo>
                        <a:pt x="9163" y="9423"/>
                        <a:pt x="9408" y="9371"/>
                        <a:pt x="9641" y="9274"/>
                      </a:cubicBezTo>
                      <a:cubicBezTo>
                        <a:pt x="10008" y="9107"/>
                        <a:pt x="10308" y="8840"/>
                        <a:pt x="10508" y="8473"/>
                      </a:cubicBezTo>
                      <a:cubicBezTo>
                        <a:pt x="10875" y="7806"/>
                        <a:pt x="10942" y="7005"/>
                        <a:pt x="10675" y="6272"/>
                      </a:cubicBezTo>
                      <a:cubicBezTo>
                        <a:pt x="10558" y="5864"/>
                        <a:pt x="10397" y="5478"/>
                        <a:pt x="10196" y="5116"/>
                      </a:cubicBezTo>
                      <a:lnTo>
                        <a:pt x="10196" y="5116"/>
                      </a:lnTo>
                      <a:cubicBezTo>
                        <a:pt x="10468" y="5196"/>
                        <a:pt x="10769" y="5249"/>
                        <a:pt x="11076" y="5249"/>
                      </a:cubicBezTo>
                      <a:cubicBezTo>
                        <a:pt x="11578" y="5249"/>
                        <a:pt x="12098" y="5107"/>
                        <a:pt x="12543" y="4704"/>
                      </a:cubicBezTo>
                      <a:cubicBezTo>
                        <a:pt x="13777" y="3236"/>
                        <a:pt x="11375" y="467"/>
                        <a:pt x="10908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" name="Google Shape;473;p29"/>
                <p:cNvSpPr/>
                <p:nvPr/>
              </p:nvSpPr>
              <p:spPr>
                <a:xfrm flipH="1">
                  <a:off x="11817603" y="2320602"/>
                  <a:ext cx="59315" cy="67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3" h="2857" extrusionOk="0">
                      <a:moveTo>
                        <a:pt x="1869" y="1"/>
                      </a:moveTo>
                      <a:lnTo>
                        <a:pt x="1869" y="1"/>
                      </a:lnTo>
                      <a:cubicBezTo>
                        <a:pt x="1935" y="401"/>
                        <a:pt x="1969" y="768"/>
                        <a:pt x="2002" y="1135"/>
                      </a:cubicBezTo>
                      <a:cubicBezTo>
                        <a:pt x="2035" y="1435"/>
                        <a:pt x="1969" y="1769"/>
                        <a:pt x="1835" y="2069"/>
                      </a:cubicBezTo>
                      <a:cubicBezTo>
                        <a:pt x="1683" y="2282"/>
                        <a:pt x="1419" y="2440"/>
                        <a:pt x="1145" y="2440"/>
                      </a:cubicBezTo>
                      <a:cubicBezTo>
                        <a:pt x="1120" y="2440"/>
                        <a:pt x="1094" y="2439"/>
                        <a:pt x="1068" y="2436"/>
                      </a:cubicBezTo>
                      <a:cubicBezTo>
                        <a:pt x="701" y="2403"/>
                        <a:pt x="334" y="2336"/>
                        <a:pt x="1" y="2202"/>
                      </a:cubicBezTo>
                      <a:lnTo>
                        <a:pt x="1" y="2202"/>
                      </a:lnTo>
                      <a:cubicBezTo>
                        <a:pt x="267" y="2503"/>
                        <a:pt x="634" y="2736"/>
                        <a:pt x="1035" y="2836"/>
                      </a:cubicBezTo>
                      <a:cubicBezTo>
                        <a:pt x="1120" y="2848"/>
                        <a:pt x="1206" y="2856"/>
                        <a:pt x="1289" y="2856"/>
                      </a:cubicBezTo>
                      <a:cubicBezTo>
                        <a:pt x="1435" y="2856"/>
                        <a:pt x="1575" y="2833"/>
                        <a:pt x="1702" y="2770"/>
                      </a:cubicBezTo>
                      <a:cubicBezTo>
                        <a:pt x="1935" y="2703"/>
                        <a:pt x="2135" y="2536"/>
                        <a:pt x="2269" y="2336"/>
                      </a:cubicBezTo>
                      <a:cubicBezTo>
                        <a:pt x="2469" y="1936"/>
                        <a:pt x="2502" y="1502"/>
                        <a:pt x="2369" y="1068"/>
                      </a:cubicBezTo>
                      <a:cubicBezTo>
                        <a:pt x="2269" y="668"/>
                        <a:pt x="2102" y="301"/>
                        <a:pt x="1869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" name="Google Shape;474;p29"/>
                <p:cNvSpPr/>
                <p:nvPr/>
              </p:nvSpPr>
              <p:spPr>
                <a:xfrm flipH="1">
                  <a:off x="11344704" y="2288823"/>
                  <a:ext cx="750381" cy="1130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65" h="47721" extrusionOk="0">
                      <a:moveTo>
                        <a:pt x="29585" y="1"/>
                      </a:moveTo>
                      <a:cubicBezTo>
                        <a:pt x="28881" y="1"/>
                        <a:pt x="27946" y="761"/>
                        <a:pt x="26752" y="2643"/>
                      </a:cubicBezTo>
                      <a:cubicBezTo>
                        <a:pt x="22616" y="9181"/>
                        <a:pt x="20081" y="19688"/>
                        <a:pt x="19848" y="19722"/>
                      </a:cubicBezTo>
                      <a:cubicBezTo>
                        <a:pt x="19847" y="19722"/>
                        <a:pt x="19847" y="19722"/>
                        <a:pt x="19846" y="19722"/>
                      </a:cubicBezTo>
                      <a:cubicBezTo>
                        <a:pt x="19631" y="19722"/>
                        <a:pt x="15811" y="11849"/>
                        <a:pt x="15811" y="11849"/>
                      </a:cubicBezTo>
                      <a:lnTo>
                        <a:pt x="0" y="24525"/>
                      </a:lnTo>
                      <a:cubicBezTo>
                        <a:pt x="0" y="24525"/>
                        <a:pt x="11408" y="42505"/>
                        <a:pt x="13510" y="44539"/>
                      </a:cubicBezTo>
                      <a:cubicBezTo>
                        <a:pt x="14603" y="45608"/>
                        <a:pt x="16757" y="47721"/>
                        <a:pt x="19291" y="47721"/>
                      </a:cubicBezTo>
                      <a:cubicBezTo>
                        <a:pt x="20236" y="47721"/>
                        <a:pt x="21234" y="47427"/>
                        <a:pt x="22249" y="46674"/>
                      </a:cubicBezTo>
                      <a:cubicBezTo>
                        <a:pt x="25985" y="43939"/>
                        <a:pt x="30155" y="13984"/>
                        <a:pt x="31022" y="8580"/>
                      </a:cubicBezTo>
                      <a:cubicBezTo>
                        <a:pt x="31665" y="4724"/>
                        <a:pt x="31339" y="1"/>
                        <a:pt x="29585" y="1"/>
                      </a:cubicBezTo>
                      <a:close/>
                    </a:path>
                  </a:pathLst>
                </a:custGeom>
                <a:solidFill>
                  <a:srgbClr val="F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" name="Google Shape;475;p29"/>
                <p:cNvSpPr/>
                <p:nvPr/>
              </p:nvSpPr>
              <p:spPr>
                <a:xfrm flipH="1">
                  <a:off x="11704950" y="2663163"/>
                  <a:ext cx="318992" cy="243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61" h="10264" extrusionOk="0">
                      <a:moveTo>
                        <a:pt x="13389" y="0"/>
                      </a:moveTo>
                      <a:cubicBezTo>
                        <a:pt x="13375" y="0"/>
                        <a:pt x="13359" y="7"/>
                        <a:pt x="13343" y="23"/>
                      </a:cubicBezTo>
                      <a:cubicBezTo>
                        <a:pt x="12142" y="757"/>
                        <a:pt x="11041" y="1691"/>
                        <a:pt x="9907" y="2525"/>
                      </a:cubicBezTo>
                      <a:lnTo>
                        <a:pt x="6605" y="4960"/>
                      </a:lnTo>
                      <a:cubicBezTo>
                        <a:pt x="5504" y="5794"/>
                        <a:pt x="534" y="9663"/>
                        <a:pt x="34" y="10163"/>
                      </a:cubicBezTo>
                      <a:cubicBezTo>
                        <a:pt x="0" y="10230"/>
                        <a:pt x="34" y="10264"/>
                        <a:pt x="67" y="10264"/>
                      </a:cubicBezTo>
                      <a:cubicBezTo>
                        <a:pt x="667" y="9930"/>
                        <a:pt x="5671" y="6194"/>
                        <a:pt x="6772" y="5327"/>
                      </a:cubicBezTo>
                      <a:cubicBezTo>
                        <a:pt x="7872" y="4459"/>
                        <a:pt x="8973" y="3625"/>
                        <a:pt x="10074" y="2758"/>
                      </a:cubicBezTo>
                      <a:cubicBezTo>
                        <a:pt x="11208" y="1891"/>
                        <a:pt x="12376" y="1057"/>
                        <a:pt x="13410" y="90"/>
                      </a:cubicBezTo>
                      <a:cubicBezTo>
                        <a:pt x="13460" y="64"/>
                        <a:pt x="13434" y="0"/>
                        <a:pt x="13389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" name="Google Shape;476;p29"/>
                <p:cNvSpPr/>
                <p:nvPr/>
              </p:nvSpPr>
              <p:spPr>
                <a:xfrm flipH="1">
                  <a:off x="11538555" y="2755397"/>
                  <a:ext cx="85406" cy="279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4" h="11809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34" y="501"/>
                        <a:pt x="268" y="1001"/>
                        <a:pt x="435" y="1501"/>
                      </a:cubicBezTo>
                      <a:lnTo>
                        <a:pt x="902" y="3002"/>
                      </a:lnTo>
                      <a:lnTo>
                        <a:pt x="1836" y="5938"/>
                      </a:lnTo>
                      <a:lnTo>
                        <a:pt x="2736" y="8840"/>
                      </a:lnTo>
                      <a:cubicBezTo>
                        <a:pt x="2903" y="9340"/>
                        <a:pt x="3036" y="9841"/>
                        <a:pt x="3203" y="10308"/>
                      </a:cubicBezTo>
                      <a:cubicBezTo>
                        <a:pt x="3337" y="10808"/>
                        <a:pt x="3437" y="11308"/>
                        <a:pt x="3603" y="11809"/>
                      </a:cubicBezTo>
                      <a:cubicBezTo>
                        <a:pt x="3470" y="10775"/>
                        <a:pt x="3270" y="9774"/>
                        <a:pt x="3036" y="8773"/>
                      </a:cubicBezTo>
                      <a:cubicBezTo>
                        <a:pt x="2803" y="7773"/>
                        <a:pt x="2503" y="6772"/>
                        <a:pt x="2202" y="5771"/>
                      </a:cubicBezTo>
                      <a:cubicBezTo>
                        <a:pt x="1902" y="4804"/>
                        <a:pt x="1535" y="3836"/>
                        <a:pt x="1202" y="2869"/>
                      </a:cubicBezTo>
                      <a:cubicBezTo>
                        <a:pt x="835" y="1902"/>
                        <a:pt x="435" y="934"/>
                        <a:pt x="1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" name="Google Shape;477;p29"/>
                <p:cNvSpPr/>
                <p:nvPr/>
              </p:nvSpPr>
              <p:spPr>
                <a:xfrm flipH="1">
                  <a:off x="10591556" y="2227041"/>
                  <a:ext cx="1045036" cy="1304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9" h="55054" extrusionOk="0">
                      <a:moveTo>
                        <a:pt x="17049" y="0"/>
                      </a:moveTo>
                      <a:cubicBezTo>
                        <a:pt x="14476" y="0"/>
                        <a:pt x="11006" y="1416"/>
                        <a:pt x="9907" y="2515"/>
                      </a:cubicBezTo>
                      <a:cubicBezTo>
                        <a:pt x="9007" y="3449"/>
                        <a:pt x="7005" y="9253"/>
                        <a:pt x="5704" y="14056"/>
                      </a:cubicBezTo>
                      <a:cubicBezTo>
                        <a:pt x="3069" y="23696"/>
                        <a:pt x="0" y="54352"/>
                        <a:pt x="601" y="54919"/>
                      </a:cubicBezTo>
                      <a:cubicBezTo>
                        <a:pt x="690" y="55013"/>
                        <a:pt x="1528" y="55054"/>
                        <a:pt x="2911" y="55054"/>
                      </a:cubicBezTo>
                      <a:cubicBezTo>
                        <a:pt x="11819" y="55054"/>
                        <a:pt x="43358" y="53348"/>
                        <a:pt x="43531" y="53117"/>
                      </a:cubicBezTo>
                      <a:cubicBezTo>
                        <a:pt x="44098" y="52384"/>
                        <a:pt x="29054" y="7618"/>
                        <a:pt x="19214" y="546"/>
                      </a:cubicBezTo>
                      <a:cubicBezTo>
                        <a:pt x="18677" y="160"/>
                        <a:pt x="17913" y="0"/>
                        <a:pt x="1704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" name="Google Shape;478;p29"/>
                <p:cNvSpPr/>
                <p:nvPr/>
              </p:nvSpPr>
              <p:spPr>
                <a:xfrm flipH="1">
                  <a:off x="11165739" y="2212300"/>
                  <a:ext cx="285081" cy="23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" h="9827" extrusionOk="0">
                      <a:moveTo>
                        <a:pt x="6964" y="1"/>
                      </a:moveTo>
                      <a:cubicBezTo>
                        <a:pt x="5597" y="1"/>
                        <a:pt x="4149" y="358"/>
                        <a:pt x="2936" y="1269"/>
                      </a:cubicBezTo>
                      <a:cubicBezTo>
                        <a:pt x="1268" y="2503"/>
                        <a:pt x="0" y="8907"/>
                        <a:pt x="3803" y="9741"/>
                      </a:cubicBezTo>
                      <a:cubicBezTo>
                        <a:pt x="4056" y="9799"/>
                        <a:pt x="4308" y="9826"/>
                        <a:pt x="4559" y="9826"/>
                      </a:cubicBezTo>
                      <a:cubicBezTo>
                        <a:pt x="8063" y="9826"/>
                        <a:pt x="11177" y="4475"/>
                        <a:pt x="11675" y="2670"/>
                      </a:cubicBezTo>
                      <a:cubicBezTo>
                        <a:pt x="12029" y="1387"/>
                        <a:pt x="9654" y="1"/>
                        <a:pt x="6964" y="1"/>
                      </a:cubicBezTo>
                      <a:close/>
                    </a:path>
                  </a:pathLst>
                </a:custGeom>
                <a:solidFill>
                  <a:srgbClr val="F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" name="Google Shape;479;p29"/>
                <p:cNvSpPr/>
                <p:nvPr/>
              </p:nvSpPr>
              <p:spPr>
                <a:xfrm flipH="1">
                  <a:off x="11181261" y="2039183"/>
                  <a:ext cx="269559" cy="383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75" h="16196" extrusionOk="0">
                      <a:moveTo>
                        <a:pt x="9574" y="1"/>
                      </a:moveTo>
                      <a:lnTo>
                        <a:pt x="0" y="3403"/>
                      </a:lnTo>
                      <a:cubicBezTo>
                        <a:pt x="0" y="3403"/>
                        <a:pt x="1301" y="6605"/>
                        <a:pt x="1568" y="9341"/>
                      </a:cubicBezTo>
                      <a:cubicBezTo>
                        <a:pt x="1601" y="9541"/>
                        <a:pt x="1601" y="9774"/>
                        <a:pt x="1568" y="9975"/>
                      </a:cubicBezTo>
                      <a:lnTo>
                        <a:pt x="1568" y="10108"/>
                      </a:lnTo>
                      <a:cubicBezTo>
                        <a:pt x="1501" y="11342"/>
                        <a:pt x="1801" y="15879"/>
                        <a:pt x="4070" y="16179"/>
                      </a:cubicBezTo>
                      <a:cubicBezTo>
                        <a:pt x="4155" y="16190"/>
                        <a:pt x="4243" y="16195"/>
                        <a:pt x="4332" y="16195"/>
                      </a:cubicBezTo>
                      <a:cubicBezTo>
                        <a:pt x="6696" y="16195"/>
                        <a:pt x="10087" y="12433"/>
                        <a:pt x="11308" y="9508"/>
                      </a:cubicBezTo>
                      <a:cubicBezTo>
                        <a:pt x="11375" y="9307"/>
                        <a:pt x="10875" y="7273"/>
                        <a:pt x="10341" y="4771"/>
                      </a:cubicBezTo>
                      <a:cubicBezTo>
                        <a:pt x="10041" y="3270"/>
                        <a:pt x="9740" y="1568"/>
                        <a:pt x="9574" y="1"/>
                      </a:cubicBezTo>
                      <a:close/>
                    </a:path>
                  </a:pathLst>
                </a:custGeom>
                <a:solidFill>
                  <a:srgbClr val="AD635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" name="Google Shape;480;p29"/>
                <p:cNvSpPr/>
                <p:nvPr/>
              </p:nvSpPr>
              <p:spPr>
                <a:xfrm flipH="1">
                  <a:off x="11234224" y="2043141"/>
                  <a:ext cx="217401" cy="235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4" h="9941" extrusionOk="0">
                      <a:moveTo>
                        <a:pt x="9174" y="0"/>
                      </a:moveTo>
                      <a:lnTo>
                        <a:pt x="1" y="3270"/>
                      </a:lnTo>
                      <a:cubicBezTo>
                        <a:pt x="1" y="3270"/>
                        <a:pt x="1335" y="6438"/>
                        <a:pt x="1602" y="9174"/>
                      </a:cubicBezTo>
                      <a:cubicBezTo>
                        <a:pt x="1635" y="9407"/>
                        <a:pt x="1635" y="9607"/>
                        <a:pt x="1602" y="9841"/>
                      </a:cubicBezTo>
                      <a:cubicBezTo>
                        <a:pt x="1602" y="9874"/>
                        <a:pt x="1602" y="9908"/>
                        <a:pt x="1602" y="9941"/>
                      </a:cubicBezTo>
                      <a:cubicBezTo>
                        <a:pt x="1935" y="9941"/>
                        <a:pt x="2269" y="9941"/>
                        <a:pt x="2636" y="9908"/>
                      </a:cubicBezTo>
                      <a:cubicBezTo>
                        <a:pt x="8307" y="9174"/>
                        <a:pt x="9074" y="2002"/>
                        <a:pt x="9174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" name="Google Shape;481;p29"/>
                <p:cNvSpPr/>
                <p:nvPr/>
              </p:nvSpPr>
              <p:spPr>
                <a:xfrm flipH="1">
                  <a:off x="11186789" y="1644249"/>
                  <a:ext cx="440323" cy="572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81" h="24163" extrusionOk="0">
                      <a:moveTo>
                        <a:pt x="9191" y="1"/>
                      </a:moveTo>
                      <a:cubicBezTo>
                        <a:pt x="7264" y="1"/>
                        <a:pt x="5376" y="597"/>
                        <a:pt x="3970" y="1855"/>
                      </a:cubicBezTo>
                      <a:cubicBezTo>
                        <a:pt x="1401" y="4157"/>
                        <a:pt x="0" y="17533"/>
                        <a:pt x="3069" y="21469"/>
                      </a:cubicBezTo>
                      <a:cubicBezTo>
                        <a:pt x="4537" y="23334"/>
                        <a:pt x="6565" y="24162"/>
                        <a:pt x="8649" y="24162"/>
                      </a:cubicBezTo>
                      <a:cubicBezTo>
                        <a:pt x="11113" y="24162"/>
                        <a:pt x="13656" y="23005"/>
                        <a:pt x="15445" y="21036"/>
                      </a:cubicBezTo>
                      <a:cubicBezTo>
                        <a:pt x="17713" y="18567"/>
                        <a:pt x="18580" y="8293"/>
                        <a:pt x="17179" y="4891"/>
                      </a:cubicBezTo>
                      <a:cubicBezTo>
                        <a:pt x="15876" y="1736"/>
                        <a:pt x="12478" y="1"/>
                        <a:pt x="9191" y="1"/>
                      </a:cubicBezTo>
                      <a:close/>
                    </a:path>
                  </a:pathLst>
                </a:custGeom>
                <a:solidFill>
                  <a:srgbClr val="AD635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" name="Google Shape;482;p29"/>
                <p:cNvSpPr/>
                <p:nvPr/>
              </p:nvSpPr>
              <p:spPr>
                <a:xfrm flipH="1">
                  <a:off x="11255544" y="2140376"/>
                  <a:ext cx="24" cy="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5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" name="Google Shape;483;p29"/>
                <p:cNvSpPr/>
                <p:nvPr/>
              </p:nvSpPr>
              <p:spPr>
                <a:xfrm flipH="1">
                  <a:off x="11420771" y="1928298"/>
                  <a:ext cx="18200" cy="44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" h="1878" extrusionOk="0">
                      <a:moveTo>
                        <a:pt x="174" y="1"/>
                      </a:moveTo>
                      <a:cubicBezTo>
                        <a:pt x="170" y="1"/>
                        <a:pt x="167" y="3"/>
                        <a:pt x="167" y="10"/>
                      </a:cubicBezTo>
                      <a:cubicBezTo>
                        <a:pt x="0" y="643"/>
                        <a:pt x="34" y="1711"/>
                        <a:pt x="768" y="1878"/>
                      </a:cubicBezTo>
                      <a:lnTo>
                        <a:pt x="768" y="1844"/>
                      </a:lnTo>
                      <a:cubicBezTo>
                        <a:pt x="167" y="1577"/>
                        <a:pt x="134" y="777"/>
                        <a:pt x="234" y="76"/>
                      </a:cubicBezTo>
                      <a:cubicBezTo>
                        <a:pt x="234" y="49"/>
                        <a:pt x="190" y="1"/>
                        <a:pt x="174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" name="Google Shape;484;p29"/>
                <p:cNvSpPr/>
                <p:nvPr/>
              </p:nvSpPr>
              <p:spPr>
                <a:xfrm flipH="1">
                  <a:off x="11392310" y="1912705"/>
                  <a:ext cx="50618" cy="52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2236" extrusionOk="0">
                      <a:moveTo>
                        <a:pt x="1035" y="1"/>
                      </a:moveTo>
                      <a:cubicBezTo>
                        <a:pt x="101" y="1"/>
                        <a:pt x="1" y="2235"/>
                        <a:pt x="1035" y="2235"/>
                      </a:cubicBezTo>
                      <a:cubicBezTo>
                        <a:pt x="2035" y="2235"/>
                        <a:pt x="2136" y="1"/>
                        <a:pt x="1035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" name="Google Shape;485;p29"/>
                <p:cNvSpPr/>
                <p:nvPr/>
              </p:nvSpPr>
              <p:spPr>
                <a:xfrm flipH="1">
                  <a:off x="11524333" y="1925123"/>
                  <a:ext cx="22157" cy="42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5" h="1779" extrusionOk="0">
                      <a:moveTo>
                        <a:pt x="828" y="1"/>
                      </a:moveTo>
                      <a:cubicBezTo>
                        <a:pt x="811" y="1"/>
                        <a:pt x="768" y="44"/>
                        <a:pt x="768" y="44"/>
                      </a:cubicBezTo>
                      <a:cubicBezTo>
                        <a:pt x="768" y="744"/>
                        <a:pt x="635" y="1545"/>
                        <a:pt x="1" y="1745"/>
                      </a:cubicBezTo>
                      <a:lnTo>
                        <a:pt x="1" y="1778"/>
                      </a:lnTo>
                      <a:cubicBezTo>
                        <a:pt x="768" y="1711"/>
                        <a:pt x="935" y="644"/>
                        <a:pt x="835" y="10"/>
                      </a:cubicBezTo>
                      <a:cubicBezTo>
                        <a:pt x="835" y="4"/>
                        <a:pt x="832" y="1"/>
                        <a:pt x="828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" name="Google Shape;486;p29"/>
                <p:cNvSpPr/>
                <p:nvPr/>
              </p:nvSpPr>
              <p:spPr>
                <a:xfrm flipH="1">
                  <a:off x="11519429" y="1907041"/>
                  <a:ext cx="50879" cy="532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7" h="2247" extrusionOk="0">
                      <a:moveTo>
                        <a:pt x="1146" y="0"/>
                      </a:moveTo>
                      <a:cubicBezTo>
                        <a:pt x="130" y="0"/>
                        <a:pt x="1" y="2111"/>
                        <a:pt x="973" y="2241"/>
                      </a:cubicBezTo>
                      <a:cubicBezTo>
                        <a:pt x="1002" y="2245"/>
                        <a:pt x="1032" y="2247"/>
                        <a:pt x="1060" y="2247"/>
                      </a:cubicBezTo>
                      <a:cubicBezTo>
                        <a:pt x="2015" y="2247"/>
                        <a:pt x="2146" y="136"/>
                        <a:pt x="1239" y="6"/>
                      </a:cubicBezTo>
                      <a:cubicBezTo>
                        <a:pt x="1208" y="2"/>
                        <a:pt x="1176" y="0"/>
                        <a:pt x="1146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" name="Google Shape;487;p29"/>
                <p:cNvSpPr/>
                <p:nvPr/>
              </p:nvSpPr>
              <p:spPr>
                <a:xfrm flipH="1">
                  <a:off x="11378684" y="1850307"/>
                  <a:ext cx="59504" cy="39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1" h="1658" extrusionOk="0">
                      <a:moveTo>
                        <a:pt x="843" y="0"/>
                      </a:moveTo>
                      <a:cubicBezTo>
                        <a:pt x="614" y="0"/>
                        <a:pt x="387" y="68"/>
                        <a:pt x="201" y="198"/>
                      </a:cubicBezTo>
                      <a:cubicBezTo>
                        <a:pt x="34" y="365"/>
                        <a:pt x="1" y="599"/>
                        <a:pt x="101" y="799"/>
                      </a:cubicBezTo>
                      <a:cubicBezTo>
                        <a:pt x="301" y="1032"/>
                        <a:pt x="568" y="1233"/>
                        <a:pt x="901" y="1299"/>
                      </a:cubicBezTo>
                      <a:cubicBezTo>
                        <a:pt x="1168" y="1433"/>
                        <a:pt x="1469" y="1533"/>
                        <a:pt x="1769" y="1633"/>
                      </a:cubicBezTo>
                      <a:cubicBezTo>
                        <a:pt x="1819" y="1650"/>
                        <a:pt x="1869" y="1657"/>
                        <a:pt x="1917" y="1657"/>
                      </a:cubicBezTo>
                      <a:cubicBezTo>
                        <a:pt x="2253" y="1657"/>
                        <a:pt x="2511" y="1282"/>
                        <a:pt x="2336" y="932"/>
                      </a:cubicBezTo>
                      <a:cubicBezTo>
                        <a:pt x="2136" y="565"/>
                        <a:pt x="1802" y="265"/>
                        <a:pt x="1368" y="132"/>
                      </a:cubicBezTo>
                      <a:cubicBezTo>
                        <a:pt x="1206" y="43"/>
                        <a:pt x="1024" y="0"/>
                        <a:pt x="843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" name="Google Shape;488;p29"/>
                <p:cNvSpPr/>
                <p:nvPr/>
              </p:nvSpPr>
              <p:spPr>
                <a:xfrm flipH="1">
                  <a:off x="11514831" y="1844927"/>
                  <a:ext cx="62087" cy="34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0" h="1466" extrusionOk="0">
                      <a:moveTo>
                        <a:pt x="1680" y="1"/>
                      </a:moveTo>
                      <a:cubicBezTo>
                        <a:pt x="1558" y="1"/>
                        <a:pt x="1435" y="20"/>
                        <a:pt x="1318" y="59"/>
                      </a:cubicBezTo>
                      <a:cubicBezTo>
                        <a:pt x="885" y="125"/>
                        <a:pt x="518" y="325"/>
                        <a:pt x="251" y="659"/>
                      </a:cubicBezTo>
                      <a:cubicBezTo>
                        <a:pt x="0" y="1003"/>
                        <a:pt x="250" y="1466"/>
                        <a:pt x="640" y="1466"/>
                      </a:cubicBezTo>
                      <a:cubicBezTo>
                        <a:pt x="665" y="1466"/>
                        <a:pt x="691" y="1464"/>
                        <a:pt x="718" y="1460"/>
                      </a:cubicBezTo>
                      <a:cubicBezTo>
                        <a:pt x="1018" y="1426"/>
                        <a:pt x="1318" y="1326"/>
                        <a:pt x="1618" y="1293"/>
                      </a:cubicBezTo>
                      <a:cubicBezTo>
                        <a:pt x="1919" y="1259"/>
                        <a:pt x="2252" y="1126"/>
                        <a:pt x="2486" y="892"/>
                      </a:cubicBezTo>
                      <a:cubicBezTo>
                        <a:pt x="2619" y="726"/>
                        <a:pt x="2619" y="492"/>
                        <a:pt x="2486" y="325"/>
                      </a:cubicBezTo>
                      <a:cubicBezTo>
                        <a:pt x="2273" y="113"/>
                        <a:pt x="1977" y="1"/>
                        <a:pt x="1680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" name="Google Shape;489;p29"/>
                <p:cNvSpPr/>
                <p:nvPr/>
              </p:nvSpPr>
              <p:spPr>
                <a:xfrm flipH="1">
                  <a:off x="11412074" y="2082149"/>
                  <a:ext cx="34006" cy="14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5" h="628" extrusionOk="0">
                      <a:moveTo>
                        <a:pt x="1407" y="0"/>
                      </a:moveTo>
                      <a:cubicBezTo>
                        <a:pt x="1396" y="0"/>
                        <a:pt x="1382" y="9"/>
                        <a:pt x="1368" y="22"/>
                      </a:cubicBezTo>
                      <a:cubicBezTo>
                        <a:pt x="1201" y="156"/>
                        <a:pt x="1034" y="389"/>
                        <a:pt x="767" y="389"/>
                      </a:cubicBezTo>
                      <a:cubicBezTo>
                        <a:pt x="501" y="389"/>
                        <a:pt x="267" y="289"/>
                        <a:pt x="34" y="189"/>
                      </a:cubicBezTo>
                      <a:cubicBezTo>
                        <a:pt x="0" y="189"/>
                        <a:pt x="0" y="189"/>
                        <a:pt x="0" y="222"/>
                      </a:cubicBezTo>
                      <a:cubicBezTo>
                        <a:pt x="150" y="493"/>
                        <a:pt x="436" y="628"/>
                        <a:pt x="759" y="628"/>
                      </a:cubicBezTo>
                      <a:cubicBezTo>
                        <a:pt x="794" y="628"/>
                        <a:pt x="831" y="626"/>
                        <a:pt x="868" y="623"/>
                      </a:cubicBezTo>
                      <a:cubicBezTo>
                        <a:pt x="1168" y="589"/>
                        <a:pt x="1368" y="356"/>
                        <a:pt x="1435" y="56"/>
                      </a:cubicBezTo>
                      <a:cubicBezTo>
                        <a:pt x="1435" y="17"/>
                        <a:pt x="1423" y="0"/>
                        <a:pt x="1407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" name="Google Shape;490;p29"/>
                <p:cNvSpPr/>
                <p:nvPr/>
              </p:nvSpPr>
              <p:spPr>
                <a:xfrm flipH="1">
                  <a:off x="11428120" y="1851705"/>
                  <a:ext cx="95619" cy="204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5" h="8638" extrusionOk="0">
                      <a:moveTo>
                        <a:pt x="1291" y="1"/>
                      </a:moveTo>
                      <a:cubicBezTo>
                        <a:pt x="1266" y="1"/>
                        <a:pt x="1242" y="11"/>
                        <a:pt x="1242" y="39"/>
                      </a:cubicBezTo>
                      <a:cubicBezTo>
                        <a:pt x="509" y="2274"/>
                        <a:pt x="242" y="4843"/>
                        <a:pt x="8" y="7144"/>
                      </a:cubicBezTo>
                      <a:cubicBezTo>
                        <a:pt x="0" y="7209"/>
                        <a:pt x="55" y="7235"/>
                        <a:pt x="145" y="7235"/>
                      </a:cubicBezTo>
                      <a:cubicBezTo>
                        <a:pt x="428" y="7235"/>
                        <a:pt x="1058" y="6987"/>
                        <a:pt x="1209" y="6911"/>
                      </a:cubicBezTo>
                      <a:lnTo>
                        <a:pt x="1209" y="6911"/>
                      </a:lnTo>
                      <a:cubicBezTo>
                        <a:pt x="1209" y="6911"/>
                        <a:pt x="1109" y="7712"/>
                        <a:pt x="1109" y="8245"/>
                      </a:cubicBezTo>
                      <a:lnTo>
                        <a:pt x="1109" y="8312"/>
                      </a:lnTo>
                      <a:cubicBezTo>
                        <a:pt x="1109" y="8345"/>
                        <a:pt x="1109" y="8379"/>
                        <a:pt x="1109" y="8379"/>
                      </a:cubicBezTo>
                      <a:cubicBezTo>
                        <a:pt x="1109" y="8479"/>
                        <a:pt x="1142" y="8545"/>
                        <a:pt x="1242" y="8545"/>
                      </a:cubicBezTo>
                      <a:lnTo>
                        <a:pt x="1376" y="8579"/>
                      </a:lnTo>
                      <a:cubicBezTo>
                        <a:pt x="1443" y="8612"/>
                        <a:pt x="1476" y="8612"/>
                        <a:pt x="1543" y="8612"/>
                      </a:cubicBezTo>
                      <a:cubicBezTo>
                        <a:pt x="1676" y="8629"/>
                        <a:pt x="1818" y="8637"/>
                        <a:pt x="1960" y="8637"/>
                      </a:cubicBezTo>
                      <a:cubicBezTo>
                        <a:pt x="2101" y="8637"/>
                        <a:pt x="2243" y="8629"/>
                        <a:pt x="2377" y="8612"/>
                      </a:cubicBezTo>
                      <a:cubicBezTo>
                        <a:pt x="3044" y="8512"/>
                        <a:pt x="3611" y="8179"/>
                        <a:pt x="4011" y="7611"/>
                      </a:cubicBezTo>
                      <a:cubicBezTo>
                        <a:pt x="4034" y="7588"/>
                        <a:pt x="4010" y="7550"/>
                        <a:pt x="3981" y="7550"/>
                      </a:cubicBezTo>
                      <a:cubicBezTo>
                        <a:pt x="3968" y="7550"/>
                        <a:pt x="3955" y="7557"/>
                        <a:pt x="3944" y="7578"/>
                      </a:cubicBezTo>
                      <a:cubicBezTo>
                        <a:pt x="3235" y="8025"/>
                        <a:pt x="2670" y="8265"/>
                        <a:pt x="2022" y="8265"/>
                      </a:cubicBezTo>
                      <a:cubicBezTo>
                        <a:pt x="1847" y="8265"/>
                        <a:pt x="1667" y="8247"/>
                        <a:pt x="1476" y="8212"/>
                      </a:cubicBezTo>
                      <a:cubicBezTo>
                        <a:pt x="1443" y="7945"/>
                        <a:pt x="1709" y="6411"/>
                        <a:pt x="1643" y="6411"/>
                      </a:cubicBezTo>
                      <a:lnTo>
                        <a:pt x="1643" y="6411"/>
                      </a:lnTo>
                      <a:cubicBezTo>
                        <a:pt x="1242" y="6444"/>
                        <a:pt x="876" y="6544"/>
                        <a:pt x="509" y="6677"/>
                      </a:cubicBezTo>
                      <a:cubicBezTo>
                        <a:pt x="675" y="4443"/>
                        <a:pt x="1209" y="2274"/>
                        <a:pt x="1343" y="39"/>
                      </a:cubicBezTo>
                      <a:cubicBezTo>
                        <a:pt x="1362" y="20"/>
                        <a:pt x="1325" y="1"/>
                        <a:pt x="1291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" name="Google Shape;491;p29"/>
                <p:cNvSpPr/>
                <p:nvPr/>
              </p:nvSpPr>
              <p:spPr>
                <a:xfrm flipH="1">
                  <a:off x="11419966" y="2030486"/>
                  <a:ext cx="57751" cy="4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7" h="1811" extrusionOk="0">
                      <a:moveTo>
                        <a:pt x="2036" y="1"/>
                      </a:moveTo>
                      <a:cubicBezTo>
                        <a:pt x="1469" y="534"/>
                        <a:pt x="735" y="835"/>
                        <a:pt x="1" y="935"/>
                      </a:cubicBezTo>
                      <a:cubicBezTo>
                        <a:pt x="301" y="1302"/>
                        <a:pt x="701" y="1569"/>
                        <a:pt x="1135" y="1735"/>
                      </a:cubicBezTo>
                      <a:cubicBezTo>
                        <a:pt x="1252" y="1785"/>
                        <a:pt x="1377" y="1810"/>
                        <a:pt x="1506" y="1810"/>
                      </a:cubicBezTo>
                      <a:cubicBezTo>
                        <a:pt x="1635" y="1810"/>
                        <a:pt x="1769" y="1785"/>
                        <a:pt x="1902" y="1735"/>
                      </a:cubicBezTo>
                      <a:cubicBezTo>
                        <a:pt x="2436" y="1569"/>
                        <a:pt x="2436" y="1068"/>
                        <a:pt x="2303" y="635"/>
                      </a:cubicBezTo>
                      <a:cubicBezTo>
                        <a:pt x="2236" y="434"/>
                        <a:pt x="2169" y="201"/>
                        <a:pt x="2036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" name="Google Shape;492;p29"/>
                <p:cNvSpPr/>
                <p:nvPr/>
              </p:nvSpPr>
              <p:spPr>
                <a:xfrm flipH="1">
                  <a:off x="11419965" y="2045511"/>
                  <a:ext cx="30854" cy="278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2" h="1177" extrusionOk="0">
                      <a:moveTo>
                        <a:pt x="1168" y="1"/>
                      </a:moveTo>
                      <a:lnTo>
                        <a:pt x="1168" y="1"/>
                      </a:lnTo>
                      <a:cubicBezTo>
                        <a:pt x="567" y="67"/>
                        <a:pt x="100" y="501"/>
                        <a:pt x="0" y="1101"/>
                      </a:cubicBezTo>
                      <a:cubicBezTo>
                        <a:pt x="117" y="1151"/>
                        <a:pt x="242" y="1176"/>
                        <a:pt x="371" y="1176"/>
                      </a:cubicBezTo>
                      <a:cubicBezTo>
                        <a:pt x="500" y="1176"/>
                        <a:pt x="634" y="1151"/>
                        <a:pt x="767" y="1101"/>
                      </a:cubicBezTo>
                      <a:cubicBezTo>
                        <a:pt x="1301" y="935"/>
                        <a:pt x="1301" y="434"/>
                        <a:pt x="1168" y="1"/>
                      </a:cubicBezTo>
                      <a:close/>
                    </a:path>
                  </a:pathLst>
                </a:custGeom>
                <a:solidFill>
                  <a:srgbClr val="F392B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" name="Google Shape;493;p29"/>
                <p:cNvSpPr/>
                <p:nvPr/>
              </p:nvSpPr>
              <p:spPr>
                <a:xfrm flipH="1">
                  <a:off x="11153587" y="1571187"/>
                  <a:ext cx="422147" cy="409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14" h="17267" extrusionOk="0">
                      <a:moveTo>
                        <a:pt x="5364" y="0"/>
                      </a:moveTo>
                      <a:cubicBezTo>
                        <a:pt x="4663" y="0"/>
                        <a:pt x="4471" y="835"/>
                        <a:pt x="4471" y="835"/>
                      </a:cubicBezTo>
                      <a:cubicBezTo>
                        <a:pt x="4471" y="835"/>
                        <a:pt x="4183" y="100"/>
                        <a:pt x="3577" y="100"/>
                      </a:cubicBezTo>
                      <a:cubicBezTo>
                        <a:pt x="3563" y="100"/>
                        <a:pt x="3550" y="101"/>
                        <a:pt x="3537" y="101"/>
                      </a:cubicBezTo>
                      <a:cubicBezTo>
                        <a:pt x="2869" y="168"/>
                        <a:pt x="2736" y="1069"/>
                        <a:pt x="2736" y="1069"/>
                      </a:cubicBezTo>
                      <a:cubicBezTo>
                        <a:pt x="2736" y="1069"/>
                        <a:pt x="2454" y="427"/>
                        <a:pt x="1866" y="427"/>
                      </a:cubicBezTo>
                      <a:cubicBezTo>
                        <a:pt x="1784" y="427"/>
                        <a:pt x="1696" y="440"/>
                        <a:pt x="1602" y="468"/>
                      </a:cubicBezTo>
                      <a:cubicBezTo>
                        <a:pt x="434" y="869"/>
                        <a:pt x="268" y="6473"/>
                        <a:pt x="1" y="8908"/>
                      </a:cubicBezTo>
                      <a:cubicBezTo>
                        <a:pt x="1" y="8908"/>
                        <a:pt x="334" y="7740"/>
                        <a:pt x="835" y="7673"/>
                      </a:cubicBezTo>
                      <a:cubicBezTo>
                        <a:pt x="845" y="7673"/>
                        <a:pt x="856" y="7672"/>
                        <a:pt x="867" y="7672"/>
                      </a:cubicBezTo>
                      <a:cubicBezTo>
                        <a:pt x="1382" y="7672"/>
                        <a:pt x="1721" y="8445"/>
                        <a:pt x="2636" y="8641"/>
                      </a:cubicBezTo>
                      <a:cubicBezTo>
                        <a:pt x="2756" y="8668"/>
                        <a:pt x="2883" y="8680"/>
                        <a:pt x="3017" y="8680"/>
                      </a:cubicBezTo>
                      <a:cubicBezTo>
                        <a:pt x="4204" y="8680"/>
                        <a:pt x="5878" y="7716"/>
                        <a:pt x="7401" y="7716"/>
                      </a:cubicBezTo>
                      <a:cubicBezTo>
                        <a:pt x="7606" y="7716"/>
                        <a:pt x="7808" y="7734"/>
                        <a:pt x="8006" y="7773"/>
                      </a:cubicBezTo>
                      <a:cubicBezTo>
                        <a:pt x="9808" y="8140"/>
                        <a:pt x="11075" y="10008"/>
                        <a:pt x="11709" y="12777"/>
                      </a:cubicBezTo>
                      <a:cubicBezTo>
                        <a:pt x="12235" y="15181"/>
                        <a:pt x="13626" y="17266"/>
                        <a:pt x="14541" y="17266"/>
                      </a:cubicBezTo>
                      <a:cubicBezTo>
                        <a:pt x="14844" y="17266"/>
                        <a:pt x="15095" y="17037"/>
                        <a:pt x="15245" y="16513"/>
                      </a:cubicBezTo>
                      <a:cubicBezTo>
                        <a:pt x="15478" y="15612"/>
                        <a:pt x="17813" y="5939"/>
                        <a:pt x="17547" y="4871"/>
                      </a:cubicBezTo>
                      <a:cubicBezTo>
                        <a:pt x="17412" y="4334"/>
                        <a:pt x="17012" y="4227"/>
                        <a:pt x="16691" y="4227"/>
                      </a:cubicBezTo>
                      <a:cubicBezTo>
                        <a:pt x="16480" y="4227"/>
                        <a:pt x="16303" y="4273"/>
                        <a:pt x="16256" y="4273"/>
                      </a:cubicBezTo>
                      <a:cubicBezTo>
                        <a:pt x="16251" y="4273"/>
                        <a:pt x="16247" y="4273"/>
                        <a:pt x="16246" y="4271"/>
                      </a:cubicBezTo>
                      <a:cubicBezTo>
                        <a:pt x="16246" y="4204"/>
                        <a:pt x="16212" y="3337"/>
                        <a:pt x="15645" y="3003"/>
                      </a:cubicBezTo>
                      <a:cubicBezTo>
                        <a:pt x="15462" y="2920"/>
                        <a:pt x="15262" y="2878"/>
                        <a:pt x="15061" y="2878"/>
                      </a:cubicBezTo>
                      <a:cubicBezTo>
                        <a:pt x="14861" y="2878"/>
                        <a:pt x="14661" y="2920"/>
                        <a:pt x="14478" y="3003"/>
                      </a:cubicBezTo>
                      <a:cubicBezTo>
                        <a:pt x="14478" y="3003"/>
                        <a:pt x="14311" y="2103"/>
                        <a:pt x="13744" y="1836"/>
                      </a:cubicBezTo>
                      <a:cubicBezTo>
                        <a:pt x="13624" y="1796"/>
                        <a:pt x="13502" y="1777"/>
                        <a:pt x="13381" y="1777"/>
                      </a:cubicBezTo>
                      <a:cubicBezTo>
                        <a:pt x="13097" y="1777"/>
                        <a:pt x="12820" y="1882"/>
                        <a:pt x="12610" y="2069"/>
                      </a:cubicBezTo>
                      <a:cubicBezTo>
                        <a:pt x="12510" y="1569"/>
                        <a:pt x="12143" y="1169"/>
                        <a:pt x="11676" y="969"/>
                      </a:cubicBezTo>
                      <a:cubicBezTo>
                        <a:pt x="11599" y="949"/>
                        <a:pt x="11519" y="940"/>
                        <a:pt x="11440" y="940"/>
                      </a:cubicBezTo>
                      <a:cubicBezTo>
                        <a:pt x="11105" y="940"/>
                        <a:pt x="10764" y="1106"/>
                        <a:pt x="10575" y="1402"/>
                      </a:cubicBezTo>
                      <a:cubicBezTo>
                        <a:pt x="10575" y="1402"/>
                        <a:pt x="10308" y="535"/>
                        <a:pt x="9741" y="335"/>
                      </a:cubicBezTo>
                      <a:cubicBezTo>
                        <a:pt x="9674" y="316"/>
                        <a:pt x="9608" y="308"/>
                        <a:pt x="9544" y="308"/>
                      </a:cubicBezTo>
                      <a:cubicBezTo>
                        <a:pt x="9029" y="308"/>
                        <a:pt x="8607" y="835"/>
                        <a:pt x="8607" y="835"/>
                      </a:cubicBezTo>
                      <a:cubicBezTo>
                        <a:pt x="8440" y="368"/>
                        <a:pt x="8006" y="68"/>
                        <a:pt x="7539" y="1"/>
                      </a:cubicBezTo>
                      <a:cubicBezTo>
                        <a:pt x="7072" y="35"/>
                        <a:pt x="6672" y="335"/>
                        <a:pt x="6505" y="802"/>
                      </a:cubicBezTo>
                      <a:cubicBezTo>
                        <a:pt x="6505" y="802"/>
                        <a:pt x="6105" y="1"/>
                        <a:pt x="5405" y="1"/>
                      </a:cubicBezTo>
                      <a:cubicBezTo>
                        <a:pt x="5391" y="1"/>
                        <a:pt x="5377" y="0"/>
                        <a:pt x="5364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" name="Google Shape;494;p29"/>
                <p:cNvSpPr/>
                <p:nvPr/>
              </p:nvSpPr>
              <p:spPr>
                <a:xfrm flipH="1">
                  <a:off x="11324324" y="1875190"/>
                  <a:ext cx="161285" cy="13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6" h="5720" extrusionOk="0">
                      <a:moveTo>
                        <a:pt x="2902" y="383"/>
                      </a:moveTo>
                      <a:cubicBezTo>
                        <a:pt x="3103" y="383"/>
                        <a:pt x="3336" y="383"/>
                        <a:pt x="3536" y="416"/>
                      </a:cubicBezTo>
                      <a:cubicBezTo>
                        <a:pt x="5704" y="816"/>
                        <a:pt x="6305" y="3652"/>
                        <a:pt x="4504" y="4886"/>
                      </a:cubicBezTo>
                      <a:cubicBezTo>
                        <a:pt x="4049" y="5200"/>
                        <a:pt x="3560" y="5340"/>
                        <a:pt x="3087" y="5340"/>
                      </a:cubicBezTo>
                      <a:cubicBezTo>
                        <a:pt x="1649" y="5340"/>
                        <a:pt x="358" y="4049"/>
                        <a:pt x="634" y="2417"/>
                      </a:cubicBezTo>
                      <a:cubicBezTo>
                        <a:pt x="834" y="1317"/>
                        <a:pt x="1768" y="483"/>
                        <a:pt x="2902" y="383"/>
                      </a:cubicBezTo>
                      <a:close/>
                      <a:moveTo>
                        <a:pt x="3108" y="0"/>
                      </a:moveTo>
                      <a:cubicBezTo>
                        <a:pt x="1813" y="0"/>
                        <a:pt x="541" y="876"/>
                        <a:pt x="267" y="2351"/>
                      </a:cubicBezTo>
                      <a:cubicBezTo>
                        <a:pt x="0" y="3885"/>
                        <a:pt x="1034" y="5386"/>
                        <a:pt x="2569" y="5686"/>
                      </a:cubicBezTo>
                      <a:cubicBezTo>
                        <a:pt x="2802" y="5720"/>
                        <a:pt x="3036" y="5720"/>
                        <a:pt x="3303" y="5720"/>
                      </a:cubicBezTo>
                      <a:cubicBezTo>
                        <a:pt x="5671" y="5520"/>
                        <a:pt x="6805" y="2718"/>
                        <a:pt x="5204" y="950"/>
                      </a:cubicBezTo>
                      <a:cubicBezTo>
                        <a:pt x="4626" y="298"/>
                        <a:pt x="3863" y="0"/>
                        <a:pt x="3108" y="0"/>
                      </a:cubicBezTo>
                      <a:close/>
                    </a:path>
                  </a:pathLst>
                </a:custGeom>
                <a:solidFill>
                  <a:srgbClr val="F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" name="Google Shape;495;p29"/>
                <p:cNvSpPr/>
                <p:nvPr/>
              </p:nvSpPr>
              <p:spPr>
                <a:xfrm flipH="1">
                  <a:off x="11512463" y="1867204"/>
                  <a:ext cx="103582" cy="135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1" h="5724" extrusionOk="0">
                      <a:moveTo>
                        <a:pt x="2302" y="386"/>
                      </a:moveTo>
                      <a:cubicBezTo>
                        <a:pt x="2802" y="419"/>
                        <a:pt x="3236" y="720"/>
                        <a:pt x="3470" y="1153"/>
                      </a:cubicBezTo>
                      <a:cubicBezTo>
                        <a:pt x="3803" y="1687"/>
                        <a:pt x="3970" y="2321"/>
                        <a:pt x="3937" y="2955"/>
                      </a:cubicBezTo>
                      <a:cubicBezTo>
                        <a:pt x="3872" y="4282"/>
                        <a:pt x="3085" y="5326"/>
                        <a:pt x="2155" y="5326"/>
                      </a:cubicBezTo>
                      <a:cubicBezTo>
                        <a:pt x="2126" y="5326"/>
                        <a:pt x="2097" y="5325"/>
                        <a:pt x="2069" y="5323"/>
                      </a:cubicBezTo>
                      <a:cubicBezTo>
                        <a:pt x="1101" y="5290"/>
                        <a:pt x="367" y="4155"/>
                        <a:pt x="434" y="2788"/>
                      </a:cubicBezTo>
                      <a:cubicBezTo>
                        <a:pt x="467" y="2154"/>
                        <a:pt x="668" y="1520"/>
                        <a:pt x="1068" y="1020"/>
                      </a:cubicBezTo>
                      <a:cubicBezTo>
                        <a:pt x="1301" y="686"/>
                        <a:pt x="1735" y="453"/>
                        <a:pt x="2169" y="386"/>
                      </a:cubicBezTo>
                      <a:close/>
                      <a:moveTo>
                        <a:pt x="2245" y="1"/>
                      </a:moveTo>
                      <a:cubicBezTo>
                        <a:pt x="1683" y="1"/>
                        <a:pt x="1118" y="260"/>
                        <a:pt x="768" y="786"/>
                      </a:cubicBezTo>
                      <a:cubicBezTo>
                        <a:pt x="334" y="1353"/>
                        <a:pt x="67" y="2054"/>
                        <a:pt x="67" y="2754"/>
                      </a:cubicBezTo>
                      <a:cubicBezTo>
                        <a:pt x="0" y="4322"/>
                        <a:pt x="868" y="5657"/>
                        <a:pt x="2069" y="5723"/>
                      </a:cubicBezTo>
                      <a:lnTo>
                        <a:pt x="2235" y="5723"/>
                      </a:lnTo>
                      <a:cubicBezTo>
                        <a:pt x="3336" y="5623"/>
                        <a:pt x="4237" y="4456"/>
                        <a:pt x="4304" y="2955"/>
                      </a:cubicBezTo>
                      <a:cubicBezTo>
                        <a:pt x="4370" y="2254"/>
                        <a:pt x="4170" y="1554"/>
                        <a:pt x="3803" y="920"/>
                      </a:cubicBezTo>
                      <a:cubicBezTo>
                        <a:pt x="3472" y="310"/>
                        <a:pt x="2860" y="1"/>
                        <a:pt x="2245" y="1"/>
                      </a:cubicBezTo>
                      <a:close/>
                    </a:path>
                  </a:pathLst>
                </a:custGeom>
                <a:solidFill>
                  <a:srgbClr val="F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496;p29"/>
                <p:cNvSpPr/>
                <p:nvPr/>
              </p:nvSpPr>
              <p:spPr>
                <a:xfrm flipH="1">
                  <a:off x="11471368" y="1919080"/>
                  <a:ext cx="49812" cy="19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2" h="833" extrusionOk="0">
                      <a:moveTo>
                        <a:pt x="851" y="0"/>
                      </a:moveTo>
                      <a:cubicBezTo>
                        <a:pt x="562" y="0"/>
                        <a:pt x="266" y="100"/>
                        <a:pt x="0" y="365"/>
                      </a:cubicBezTo>
                      <a:lnTo>
                        <a:pt x="267" y="632"/>
                      </a:lnTo>
                      <a:cubicBezTo>
                        <a:pt x="446" y="454"/>
                        <a:pt x="646" y="389"/>
                        <a:pt x="842" y="389"/>
                      </a:cubicBezTo>
                      <a:cubicBezTo>
                        <a:pt x="1343" y="389"/>
                        <a:pt x="1820" y="808"/>
                        <a:pt x="1868" y="832"/>
                      </a:cubicBezTo>
                      <a:lnTo>
                        <a:pt x="2102" y="565"/>
                      </a:lnTo>
                      <a:cubicBezTo>
                        <a:pt x="1846" y="310"/>
                        <a:pt x="1360" y="0"/>
                        <a:pt x="851" y="0"/>
                      </a:cubicBezTo>
                      <a:close/>
                    </a:path>
                  </a:pathLst>
                </a:custGeom>
                <a:solidFill>
                  <a:srgbClr val="F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" name="Google Shape;497;p29"/>
                <p:cNvSpPr/>
                <p:nvPr/>
              </p:nvSpPr>
              <p:spPr>
                <a:xfrm flipH="1">
                  <a:off x="11168602" y="1923274"/>
                  <a:ext cx="183419" cy="47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0" h="1990" extrusionOk="0">
                      <a:moveTo>
                        <a:pt x="4945" y="0"/>
                      </a:moveTo>
                      <a:cubicBezTo>
                        <a:pt x="3164" y="0"/>
                        <a:pt x="179" y="155"/>
                        <a:pt x="1" y="155"/>
                      </a:cubicBezTo>
                      <a:lnTo>
                        <a:pt x="1" y="522"/>
                      </a:lnTo>
                      <a:cubicBezTo>
                        <a:pt x="1092" y="472"/>
                        <a:pt x="3565" y="386"/>
                        <a:pt x="5010" y="386"/>
                      </a:cubicBezTo>
                      <a:cubicBezTo>
                        <a:pt x="5508" y="386"/>
                        <a:pt x="5884" y="396"/>
                        <a:pt x="6038" y="422"/>
                      </a:cubicBezTo>
                      <a:cubicBezTo>
                        <a:pt x="6672" y="555"/>
                        <a:pt x="7206" y="1589"/>
                        <a:pt x="7406" y="1990"/>
                      </a:cubicBezTo>
                      <a:lnTo>
                        <a:pt x="7740" y="1823"/>
                      </a:lnTo>
                      <a:cubicBezTo>
                        <a:pt x="7673" y="1656"/>
                        <a:pt x="7006" y="222"/>
                        <a:pt x="6138" y="55"/>
                      </a:cubicBezTo>
                      <a:cubicBezTo>
                        <a:pt x="5940" y="15"/>
                        <a:pt x="5501" y="0"/>
                        <a:pt x="4945" y="0"/>
                      </a:cubicBezTo>
                      <a:close/>
                    </a:path>
                  </a:pathLst>
                </a:custGeom>
                <a:solidFill>
                  <a:srgbClr val="F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" name="Google Shape;498;p29"/>
                <p:cNvSpPr/>
                <p:nvPr/>
              </p:nvSpPr>
              <p:spPr>
                <a:xfrm flipH="1">
                  <a:off x="11146466" y="1886755"/>
                  <a:ext cx="130455" cy="1577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05" h="6658" extrusionOk="0">
                      <a:moveTo>
                        <a:pt x="3525" y="1"/>
                      </a:moveTo>
                      <a:cubicBezTo>
                        <a:pt x="2043" y="1"/>
                        <a:pt x="368" y="2830"/>
                        <a:pt x="368" y="2830"/>
                      </a:cubicBezTo>
                      <a:lnTo>
                        <a:pt x="1" y="5665"/>
                      </a:lnTo>
                      <a:cubicBezTo>
                        <a:pt x="301" y="6290"/>
                        <a:pt x="939" y="6658"/>
                        <a:pt x="1591" y="6658"/>
                      </a:cubicBezTo>
                      <a:cubicBezTo>
                        <a:pt x="1879" y="6658"/>
                        <a:pt x="2170" y="6586"/>
                        <a:pt x="2436" y="6433"/>
                      </a:cubicBezTo>
                      <a:cubicBezTo>
                        <a:pt x="4137" y="5665"/>
                        <a:pt x="5505" y="795"/>
                        <a:pt x="3970" y="95"/>
                      </a:cubicBezTo>
                      <a:cubicBezTo>
                        <a:pt x="3825" y="30"/>
                        <a:pt x="3676" y="1"/>
                        <a:pt x="3525" y="1"/>
                      </a:cubicBezTo>
                      <a:close/>
                    </a:path>
                  </a:pathLst>
                </a:custGeom>
                <a:solidFill>
                  <a:srgbClr val="AD635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" name="Google Shape;499;p29"/>
                <p:cNvSpPr/>
                <p:nvPr/>
              </p:nvSpPr>
              <p:spPr>
                <a:xfrm flipH="1">
                  <a:off x="11193102" y="1921402"/>
                  <a:ext cx="64836" cy="1013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4277" extrusionOk="0">
                      <a:moveTo>
                        <a:pt x="2702" y="0"/>
                      </a:moveTo>
                      <a:cubicBezTo>
                        <a:pt x="1068" y="301"/>
                        <a:pt x="0" y="2569"/>
                        <a:pt x="134" y="4137"/>
                      </a:cubicBezTo>
                      <a:cubicBezTo>
                        <a:pt x="113" y="4219"/>
                        <a:pt x="182" y="4276"/>
                        <a:pt x="253" y="4276"/>
                      </a:cubicBezTo>
                      <a:cubicBezTo>
                        <a:pt x="297" y="4276"/>
                        <a:pt x="342" y="4254"/>
                        <a:pt x="367" y="4203"/>
                      </a:cubicBezTo>
                      <a:cubicBezTo>
                        <a:pt x="467" y="3837"/>
                        <a:pt x="634" y="3503"/>
                        <a:pt x="868" y="3203"/>
                      </a:cubicBezTo>
                      <a:cubicBezTo>
                        <a:pt x="1052" y="2886"/>
                        <a:pt x="1383" y="2695"/>
                        <a:pt x="1745" y="2695"/>
                      </a:cubicBezTo>
                      <a:cubicBezTo>
                        <a:pt x="1840" y="2695"/>
                        <a:pt x="1938" y="2708"/>
                        <a:pt x="2035" y="2736"/>
                      </a:cubicBezTo>
                      <a:cubicBezTo>
                        <a:pt x="2068" y="2736"/>
                        <a:pt x="2068" y="2669"/>
                        <a:pt x="2035" y="2669"/>
                      </a:cubicBezTo>
                      <a:cubicBezTo>
                        <a:pt x="1828" y="2538"/>
                        <a:pt x="1639" y="2482"/>
                        <a:pt x="1467" y="2482"/>
                      </a:cubicBezTo>
                      <a:cubicBezTo>
                        <a:pt x="1111" y="2482"/>
                        <a:pt x="825" y="2721"/>
                        <a:pt x="601" y="3036"/>
                      </a:cubicBezTo>
                      <a:cubicBezTo>
                        <a:pt x="968" y="1835"/>
                        <a:pt x="1535" y="634"/>
                        <a:pt x="2702" y="67"/>
                      </a:cubicBezTo>
                      <a:cubicBezTo>
                        <a:pt x="2736" y="34"/>
                        <a:pt x="2736" y="34"/>
                        <a:pt x="2702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0" name="Google Shape;500;p29"/>
                <p:cNvSpPr/>
                <p:nvPr/>
              </p:nvSpPr>
              <p:spPr>
                <a:xfrm flipH="1">
                  <a:off x="10313542" y="2277495"/>
                  <a:ext cx="856973" cy="1339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63" h="56544" extrusionOk="0">
                      <a:moveTo>
                        <a:pt x="2397" y="1"/>
                      </a:moveTo>
                      <a:cubicBezTo>
                        <a:pt x="1" y="1"/>
                        <a:pt x="862" y="4665"/>
                        <a:pt x="4651" y="11627"/>
                      </a:cubicBezTo>
                      <a:cubicBezTo>
                        <a:pt x="9587" y="20733"/>
                        <a:pt x="14391" y="29073"/>
                        <a:pt x="14958" y="31007"/>
                      </a:cubicBezTo>
                      <a:cubicBezTo>
                        <a:pt x="15025" y="31274"/>
                        <a:pt x="18194" y="47219"/>
                        <a:pt x="19061" y="54558"/>
                      </a:cubicBezTo>
                      <a:cubicBezTo>
                        <a:pt x="19208" y="55844"/>
                        <a:pt x="24420" y="56544"/>
                        <a:pt x="29037" y="56544"/>
                      </a:cubicBezTo>
                      <a:cubicBezTo>
                        <a:pt x="32797" y="56544"/>
                        <a:pt x="36163" y="56080"/>
                        <a:pt x="36073" y="55091"/>
                      </a:cubicBezTo>
                      <a:cubicBezTo>
                        <a:pt x="35539" y="49154"/>
                        <a:pt x="32137" y="35944"/>
                        <a:pt x="29835" y="28439"/>
                      </a:cubicBezTo>
                      <a:cubicBezTo>
                        <a:pt x="28901" y="25370"/>
                        <a:pt x="19061" y="10693"/>
                        <a:pt x="5484" y="1353"/>
                      </a:cubicBezTo>
                      <a:cubicBezTo>
                        <a:pt x="4150" y="429"/>
                        <a:pt x="3123" y="1"/>
                        <a:pt x="2397" y="1"/>
                      </a:cubicBezTo>
                      <a:close/>
                    </a:path>
                  </a:pathLst>
                </a:custGeom>
                <a:solidFill>
                  <a:srgbClr val="AD635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1" name="Google Shape;501;p29"/>
                <p:cNvSpPr/>
                <p:nvPr/>
              </p:nvSpPr>
              <p:spPr>
                <a:xfrm flipH="1">
                  <a:off x="10250041" y="3570410"/>
                  <a:ext cx="545445" cy="559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17" h="23601" extrusionOk="0">
                      <a:moveTo>
                        <a:pt x="3236" y="1"/>
                      </a:moveTo>
                      <a:cubicBezTo>
                        <a:pt x="3236" y="1"/>
                        <a:pt x="0" y="11809"/>
                        <a:pt x="467" y="14878"/>
                      </a:cubicBezTo>
                      <a:cubicBezTo>
                        <a:pt x="867" y="17513"/>
                        <a:pt x="2635" y="22483"/>
                        <a:pt x="4570" y="23151"/>
                      </a:cubicBezTo>
                      <a:cubicBezTo>
                        <a:pt x="4854" y="23249"/>
                        <a:pt x="5122" y="23290"/>
                        <a:pt x="5371" y="23290"/>
                      </a:cubicBezTo>
                      <a:cubicBezTo>
                        <a:pt x="6646" y="23290"/>
                        <a:pt x="7439" y="22217"/>
                        <a:pt x="7439" y="22217"/>
                      </a:cubicBezTo>
                      <a:cubicBezTo>
                        <a:pt x="8006" y="22917"/>
                        <a:pt x="8806" y="23417"/>
                        <a:pt x="9707" y="23584"/>
                      </a:cubicBezTo>
                      <a:cubicBezTo>
                        <a:pt x="9780" y="23595"/>
                        <a:pt x="9851" y="23600"/>
                        <a:pt x="9922" y="23600"/>
                      </a:cubicBezTo>
                      <a:cubicBezTo>
                        <a:pt x="11372" y="23600"/>
                        <a:pt x="12342" y="21416"/>
                        <a:pt x="12342" y="21416"/>
                      </a:cubicBezTo>
                      <a:cubicBezTo>
                        <a:pt x="13110" y="22016"/>
                        <a:pt x="14010" y="22383"/>
                        <a:pt x="14978" y="22483"/>
                      </a:cubicBezTo>
                      <a:cubicBezTo>
                        <a:pt x="15000" y="22484"/>
                        <a:pt x="15022" y="22485"/>
                        <a:pt x="15044" y="22485"/>
                      </a:cubicBezTo>
                      <a:cubicBezTo>
                        <a:pt x="16552" y="22485"/>
                        <a:pt x="17913" y="20282"/>
                        <a:pt x="17913" y="20282"/>
                      </a:cubicBezTo>
                      <a:cubicBezTo>
                        <a:pt x="18145" y="20321"/>
                        <a:pt x="18379" y="20339"/>
                        <a:pt x="18613" y="20339"/>
                      </a:cubicBezTo>
                      <a:cubicBezTo>
                        <a:pt x="19385" y="20339"/>
                        <a:pt x="20149" y="20132"/>
                        <a:pt x="20815" y="19748"/>
                      </a:cubicBezTo>
                      <a:cubicBezTo>
                        <a:pt x="22283" y="18814"/>
                        <a:pt x="23017" y="14144"/>
                        <a:pt x="22983" y="11509"/>
                      </a:cubicBezTo>
                      <a:cubicBezTo>
                        <a:pt x="22950" y="8874"/>
                        <a:pt x="20415" y="1468"/>
                        <a:pt x="20081" y="1"/>
                      </a:cubicBezTo>
                      <a:close/>
                    </a:path>
                  </a:pathLst>
                </a:custGeom>
                <a:solidFill>
                  <a:srgbClr val="AD635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2" name="Google Shape;502;p29"/>
                <p:cNvSpPr/>
                <p:nvPr/>
              </p:nvSpPr>
              <p:spPr>
                <a:xfrm flipH="1">
                  <a:off x="10622348" y="3895719"/>
                  <a:ext cx="44291" cy="1993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" h="8412" extrusionOk="0">
                      <a:moveTo>
                        <a:pt x="50" y="0"/>
                      </a:moveTo>
                      <a:cubicBezTo>
                        <a:pt x="25" y="0"/>
                        <a:pt x="0" y="17"/>
                        <a:pt x="0" y="50"/>
                      </a:cubicBezTo>
                      <a:cubicBezTo>
                        <a:pt x="401" y="2886"/>
                        <a:pt x="634" y="5721"/>
                        <a:pt x="1735" y="8389"/>
                      </a:cubicBezTo>
                      <a:cubicBezTo>
                        <a:pt x="1735" y="8403"/>
                        <a:pt x="1752" y="8411"/>
                        <a:pt x="1775" y="8411"/>
                      </a:cubicBezTo>
                      <a:cubicBezTo>
                        <a:pt x="1806" y="8411"/>
                        <a:pt x="1849" y="8395"/>
                        <a:pt x="1868" y="8356"/>
                      </a:cubicBezTo>
                      <a:cubicBezTo>
                        <a:pt x="1368" y="5554"/>
                        <a:pt x="467" y="2852"/>
                        <a:pt x="100" y="50"/>
                      </a:cubicBezTo>
                      <a:cubicBezTo>
                        <a:pt x="100" y="17"/>
                        <a:pt x="75" y="0"/>
                        <a:pt x="50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3" name="Google Shape;503;p29"/>
                <p:cNvSpPr/>
                <p:nvPr/>
              </p:nvSpPr>
              <p:spPr>
                <a:xfrm flipH="1">
                  <a:off x="10502978" y="3881476"/>
                  <a:ext cx="19005" cy="1967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2" h="8304" extrusionOk="0">
                      <a:moveTo>
                        <a:pt x="51" y="1"/>
                      </a:moveTo>
                      <a:cubicBezTo>
                        <a:pt x="26" y="1"/>
                        <a:pt x="1" y="17"/>
                        <a:pt x="1" y="51"/>
                      </a:cubicBezTo>
                      <a:cubicBezTo>
                        <a:pt x="1" y="1452"/>
                        <a:pt x="34" y="2819"/>
                        <a:pt x="134" y="4220"/>
                      </a:cubicBezTo>
                      <a:cubicBezTo>
                        <a:pt x="168" y="4921"/>
                        <a:pt x="201" y="5621"/>
                        <a:pt x="268" y="6322"/>
                      </a:cubicBezTo>
                      <a:cubicBezTo>
                        <a:pt x="301" y="6956"/>
                        <a:pt x="401" y="7623"/>
                        <a:pt x="601" y="8257"/>
                      </a:cubicBezTo>
                      <a:cubicBezTo>
                        <a:pt x="616" y="8287"/>
                        <a:pt x="645" y="8303"/>
                        <a:pt x="674" y="8303"/>
                      </a:cubicBezTo>
                      <a:cubicBezTo>
                        <a:pt x="711" y="8303"/>
                        <a:pt x="750" y="8278"/>
                        <a:pt x="768" y="8223"/>
                      </a:cubicBezTo>
                      <a:cubicBezTo>
                        <a:pt x="801" y="7589"/>
                        <a:pt x="768" y="6922"/>
                        <a:pt x="635" y="6289"/>
                      </a:cubicBezTo>
                      <a:cubicBezTo>
                        <a:pt x="568" y="5588"/>
                        <a:pt x="468" y="4888"/>
                        <a:pt x="401" y="4187"/>
                      </a:cubicBezTo>
                      <a:cubicBezTo>
                        <a:pt x="268" y="2819"/>
                        <a:pt x="168" y="1452"/>
                        <a:pt x="101" y="51"/>
                      </a:cubicBezTo>
                      <a:cubicBezTo>
                        <a:pt x="101" y="17"/>
                        <a:pt x="76" y="1"/>
                        <a:pt x="51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" name="Google Shape;504;p29"/>
                <p:cNvSpPr/>
                <p:nvPr/>
              </p:nvSpPr>
              <p:spPr>
                <a:xfrm flipH="1">
                  <a:off x="10366214" y="3871997"/>
                  <a:ext cx="15854" cy="1782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" h="7523" extrusionOk="0">
                      <a:moveTo>
                        <a:pt x="51" y="0"/>
                      </a:moveTo>
                      <a:cubicBezTo>
                        <a:pt x="26" y="0"/>
                        <a:pt x="1" y="17"/>
                        <a:pt x="1" y="50"/>
                      </a:cubicBezTo>
                      <a:cubicBezTo>
                        <a:pt x="101" y="1318"/>
                        <a:pt x="168" y="2586"/>
                        <a:pt x="201" y="3853"/>
                      </a:cubicBezTo>
                      <a:cubicBezTo>
                        <a:pt x="234" y="4487"/>
                        <a:pt x="268" y="5121"/>
                        <a:pt x="301" y="5755"/>
                      </a:cubicBezTo>
                      <a:cubicBezTo>
                        <a:pt x="268" y="6322"/>
                        <a:pt x="301" y="6922"/>
                        <a:pt x="468" y="7489"/>
                      </a:cubicBezTo>
                      <a:cubicBezTo>
                        <a:pt x="468" y="7522"/>
                        <a:pt x="535" y="7522"/>
                        <a:pt x="535" y="7522"/>
                      </a:cubicBezTo>
                      <a:cubicBezTo>
                        <a:pt x="635" y="6922"/>
                        <a:pt x="668" y="6355"/>
                        <a:pt x="568" y="5788"/>
                      </a:cubicBezTo>
                      <a:lnTo>
                        <a:pt x="435" y="3887"/>
                      </a:lnTo>
                      <a:cubicBezTo>
                        <a:pt x="335" y="2619"/>
                        <a:pt x="201" y="1318"/>
                        <a:pt x="101" y="50"/>
                      </a:cubicBezTo>
                      <a:cubicBezTo>
                        <a:pt x="101" y="17"/>
                        <a:pt x="76" y="0"/>
                        <a:pt x="51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5" name="Google Shape;505;p29"/>
                <p:cNvSpPr/>
                <p:nvPr/>
              </p:nvSpPr>
              <p:spPr>
                <a:xfrm flipH="1">
                  <a:off x="10299846" y="2255929"/>
                  <a:ext cx="904984" cy="1319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89" h="55668" extrusionOk="0">
                      <a:moveTo>
                        <a:pt x="2265" y="1"/>
                      </a:moveTo>
                      <a:cubicBezTo>
                        <a:pt x="0" y="1"/>
                        <a:pt x="989" y="3711"/>
                        <a:pt x="3497" y="8634"/>
                      </a:cubicBezTo>
                      <a:cubicBezTo>
                        <a:pt x="7099" y="15739"/>
                        <a:pt x="15605" y="31951"/>
                        <a:pt x="16006" y="33252"/>
                      </a:cubicBezTo>
                      <a:cubicBezTo>
                        <a:pt x="16439" y="34519"/>
                        <a:pt x="19708" y="55668"/>
                        <a:pt x="19708" y="55668"/>
                      </a:cubicBezTo>
                      <a:lnTo>
                        <a:pt x="38188" y="54167"/>
                      </a:lnTo>
                      <a:cubicBezTo>
                        <a:pt x="38188" y="54167"/>
                        <a:pt x="34119" y="34252"/>
                        <a:pt x="31917" y="28882"/>
                      </a:cubicBezTo>
                      <a:cubicBezTo>
                        <a:pt x="29682" y="23478"/>
                        <a:pt x="18708" y="10202"/>
                        <a:pt x="7233" y="2330"/>
                      </a:cubicBezTo>
                      <a:cubicBezTo>
                        <a:pt x="4861" y="708"/>
                        <a:pt x="3253" y="1"/>
                        <a:pt x="2265" y="1"/>
                      </a:cubicBezTo>
                      <a:close/>
                    </a:path>
                  </a:pathLst>
                </a:custGeom>
                <a:solidFill>
                  <a:srgbClr val="FF2E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6" name="Google Shape;506;p29"/>
                <p:cNvSpPr/>
                <p:nvPr/>
              </p:nvSpPr>
              <p:spPr>
                <a:xfrm flipH="1">
                  <a:off x="10333051" y="3452511"/>
                  <a:ext cx="398402" cy="34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12" h="1447" extrusionOk="0">
                      <a:moveTo>
                        <a:pt x="16765" y="0"/>
                      </a:moveTo>
                      <a:cubicBezTo>
                        <a:pt x="16759" y="0"/>
                        <a:pt x="16753" y="2"/>
                        <a:pt x="16745" y="5"/>
                      </a:cubicBezTo>
                      <a:cubicBezTo>
                        <a:pt x="16621" y="2"/>
                        <a:pt x="16497" y="1"/>
                        <a:pt x="16372" y="1"/>
                      </a:cubicBezTo>
                      <a:cubicBezTo>
                        <a:pt x="15090" y="1"/>
                        <a:pt x="13783" y="148"/>
                        <a:pt x="12476" y="239"/>
                      </a:cubicBezTo>
                      <a:lnTo>
                        <a:pt x="8373" y="539"/>
                      </a:lnTo>
                      <a:cubicBezTo>
                        <a:pt x="7005" y="606"/>
                        <a:pt x="734" y="1206"/>
                        <a:pt x="33" y="1373"/>
                      </a:cubicBezTo>
                      <a:cubicBezTo>
                        <a:pt x="0" y="1373"/>
                        <a:pt x="0" y="1440"/>
                        <a:pt x="33" y="1440"/>
                      </a:cubicBezTo>
                      <a:cubicBezTo>
                        <a:pt x="83" y="1444"/>
                        <a:pt x="160" y="1447"/>
                        <a:pt x="261" y="1447"/>
                      </a:cubicBezTo>
                      <a:cubicBezTo>
                        <a:pt x="1587" y="1447"/>
                        <a:pt x="7037" y="1063"/>
                        <a:pt x="8339" y="939"/>
                      </a:cubicBezTo>
                      <a:lnTo>
                        <a:pt x="12509" y="539"/>
                      </a:lnTo>
                      <a:cubicBezTo>
                        <a:pt x="13910" y="406"/>
                        <a:pt x="15344" y="339"/>
                        <a:pt x="16745" y="105"/>
                      </a:cubicBezTo>
                      <a:cubicBezTo>
                        <a:pt x="16805" y="105"/>
                        <a:pt x="16811" y="0"/>
                        <a:pt x="16765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07" name="Google Shape;507;p29"/>
              <p:cNvSpPr/>
              <p:nvPr/>
            </p:nvSpPr>
            <p:spPr>
              <a:xfrm rot="2320325">
                <a:off x="2385344" y="2776131"/>
                <a:ext cx="318231" cy="74101"/>
              </a:xfrm>
              <a:custGeom>
                <a:avLst/>
                <a:gdLst/>
                <a:ahLst/>
                <a:cxnLst/>
                <a:rect l="l" t="t" r="r" b="b"/>
                <a:pathLst>
                  <a:path w="17466" h="4067" extrusionOk="0">
                    <a:moveTo>
                      <a:pt x="7864" y="0"/>
                    </a:moveTo>
                    <a:cubicBezTo>
                      <a:pt x="5113" y="0"/>
                      <a:pt x="2404" y="871"/>
                      <a:pt x="138" y="2505"/>
                    </a:cubicBezTo>
                    <a:cubicBezTo>
                      <a:pt x="1" y="2588"/>
                      <a:pt x="90" y="2806"/>
                      <a:pt x="218" y="2806"/>
                    </a:cubicBezTo>
                    <a:cubicBezTo>
                      <a:pt x="246" y="2806"/>
                      <a:pt x="275" y="2796"/>
                      <a:pt x="305" y="2772"/>
                    </a:cubicBezTo>
                    <a:cubicBezTo>
                      <a:pt x="2543" y="1270"/>
                      <a:pt x="5171" y="496"/>
                      <a:pt x="7868" y="496"/>
                    </a:cubicBezTo>
                    <a:cubicBezTo>
                      <a:pt x="8226" y="496"/>
                      <a:pt x="8585" y="510"/>
                      <a:pt x="8944" y="537"/>
                    </a:cubicBezTo>
                    <a:cubicBezTo>
                      <a:pt x="10479" y="671"/>
                      <a:pt x="12013" y="1038"/>
                      <a:pt x="13448" y="1671"/>
                    </a:cubicBezTo>
                    <a:cubicBezTo>
                      <a:pt x="14849" y="2305"/>
                      <a:pt x="15849" y="3273"/>
                      <a:pt x="17117" y="4040"/>
                    </a:cubicBezTo>
                    <a:cubicBezTo>
                      <a:pt x="17148" y="4058"/>
                      <a:pt x="17180" y="4067"/>
                      <a:pt x="17211" y="4067"/>
                    </a:cubicBezTo>
                    <a:cubicBezTo>
                      <a:pt x="17348" y="4067"/>
                      <a:pt x="17465" y="3909"/>
                      <a:pt x="17384" y="3773"/>
                    </a:cubicBezTo>
                    <a:cubicBezTo>
                      <a:pt x="16550" y="2639"/>
                      <a:pt x="15015" y="1805"/>
                      <a:pt x="13714" y="1238"/>
                    </a:cubicBezTo>
                    <a:cubicBezTo>
                      <a:pt x="12313" y="604"/>
                      <a:pt x="10779" y="204"/>
                      <a:pt x="9211" y="70"/>
                    </a:cubicBezTo>
                    <a:cubicBezTo>
                      <a:pt x="8762" y="23"/>
                      <a:pt x="8312" y="0"/>
                      <a:pt x="78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29"/>
              <p:cNvSpPr/>
              <p:nvPr/>
            </p:nvSpPr>
            <p:spPr>
              <a:xfrm rot="616983">
                <a:off x="2432954" y="2057175"/>
                <a:ext cx="328017" cy="375226"/>
              </a:xfrm>
              <a:custGeom>
                <a:avLst/>
                <a:gdLst/>
                <a:ahLst/>
                <a:cxnLst/>
                <a:rect l="l" t="t" r="r" b="b"/>
                <a:pathLst>
                  <a:path w="18003" h="20594" extrusionOk="0">
                    <a:moveTo>
                      <a:pt x="17697" y="0"/>
                    </a:moveTo>
                    <a:cubicBezTo>
                      <a:pt x="17640" y="0"/>
                      <a:pt x="17584" y="35"/>
                      <a:pt x="17569" y="110"/>
                    </a:cubicBezTo>
                    <a:cubicBezTo>
                      <a:pt x="17202" y="1177"/>
                      <a:pt x="17069" y="2345"/>
                      <a:pt x="16769" y="3445"/>
                    </a:cubicBezTo>
                    <a:cubicBezTo>
                      <a:pt x="16435" y="4613"/>
                      <a:pt x="16035" y="5747"/>
                      <a:pt x="15535" y="6881"/>
                    </a:cubicBezTo>
                    <a:cubicBezTo>
                      <a:pt x="12566" y="13319"/>
                      <a:pt x="6995" y="18189"/>
                      <a:pt x="190" y="20224"/>
                    </a:cubicBezTo>
                    <a:cubicBezTo>
                      <a:pt x="1" y="20319"/>
                      <a:pt x="51" y="20594"/>
                      <a:pt x="255" y="20594"/>
                    </a:cubicBezTo>
                    <a:cubicBezTo>
                      <a:pt x="266" y="20594"/>
                      <a:pt x="278" y="20593"/>
                      <a:pt x="290" y="20591"/>
                    </a:cubicBezTo>
                    <a:cubicBezTo>
                      <a:pt x="4960" y="19324"/>
                      <a:pt x="9130" y="16655"/>
                      <a:pt x="12232" y="12919"/>
                    </a:cubicBezTo>
                    <a:cubicBezTo>
                      <a:pt x="13800" y="11118"/>
                      <a:pt x="15101" y="9049"/>
                      <a:pt x="16102" y="6848"/>
                    </a:cubicBezTo>
                    <a:cubicBezTo>
                      <a:pt x="16969" y="4880"/>
                      <a:pt x="18003" y="2345"/>
                      <a:pt x="17836" y="143"/>
                    </a:cubicBezTo>
                    <a:cubicBezTo>
                      <a:pt x="17836" y="51"/>
                      <a:pt x="17766" y="0"/>
                      <a:pt x="176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29"/>
              <p:cNvSpPr/>
              <p:nvPr/>
            </p:nvSpPr>
            <p:spPr>
              <a:xfrm rot="616983">
                <a:off x="2398714" y="2544733"/>
                <a:ext cx="396507" cy="54041"/>
              </a:xfrm>
              <a:custGeom>
                <a:avLst/>
                <a:gdLst/>
                <a:ahLst/>
                <a:cxnLst/>
                <a:rect l="l" t="t" r="r" b="b"/>
                <a:pathLst>
                  <a:path w="21762" h="2966" extrusionOk="0">
                    <a:moveTo>
                      <a:pt x="12528" y="0"/>
                    </a:moveTo>
                    <a:cubicBezTo>
                      <a:pt x="11948" y="0"/>
                      <a:pt x="11368" y="15"/>
                      <a:pt x="10787" y="45"/>
                    </a:cubicBezTo>
                    <a:cubicBezTo>
                      <a:pt x="7118" y="279"/>
                      <a:pt x="3515" y="1146"/>
                      <a:pt x="146" y="2647"/>
                    </a:cubicBezTo>
                    <a:cubicBezTo>
                      <a:pt x="1" y="2705"/>
                      <a:pt x="83" y="2966"/>
                      <a:pt x="239" y="2966"/>
                    </a:cubicBezTo>
                    <a:cubicBezTo>
                      <a:pt x="263" y="2966"/>
                      <a:pt x="287" y="2960"/>
                      <a:pt x="313" y="2947"/>
                    </a:cubicBezTo>
                    <a:cubicBezTo>
                      <a:pt x="3682" y="1546"/>
                      <a:pt x="7285" y="746"/>
                      <a:pt x="10954" y="512"/>
                    </a:cubicBezTo>
                    <a:cubicBezTo>
                      <a:pt x="11501" y="481"/>
                      <a:pt x="12049" y="466"/>
                      <a:pt x="12595" y="466"/>
                    </a:cubicBezTo>
                    <a:cubicBezTo>
                      <a:pt x="13813" y="466"/>
                      <a:pt x="15027" y="541"/>
                      <a:pt x="16224" y="679"/>
                    </a:cubicBezTo>
                    <a:cubicBezTo>
                      <a:pt x="18026" y="879"/>
                      <a:pt x="19760" y="1480"/>
                      <a:pt x="21561" y="1646"/>
                    </a:cubicBezTo>
                    <a:cubicBezTo>
                      <a:pt x="21695" y="1646"/>
                      <a:pt x="21762" y="1446"/>
                      <a:pt x="21628" y="1380"/>
                    </a:cubicBezTo>
                    <a:cubicBezTo>
                      <a:pt x="20127" y="646"/>
                      <a:pt x="18226" y="446"/>
                      <a:pt x="16591" y="245"/>
                    </a:cubicBezTo>
                    <a:cubicBezTo>
                      <a:pt x="15237" y="82"/>
                      <a:pt x="13883" y="0"/>
                      <a:pt x="125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spd="med">
    <p:fade/>
    <p:sndAc>
      <p:stSnd>
        <p:snd r:embed="rId3" name="applause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1"/>
          <p:cNvSpPr txBox="1">
            <a:spLocks noGrp="1"/>
          </p:cNvSpPr>
          <p:nvPr>
            <p:ph type="title"/>
          </p:nvPr>
        </p:nvSpPr>
        <p:spPr>
          <a:xfrm>
            <a:off x="3357555" y="500048"/>
            <a:ext cx="6429420" cy="61085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200" dirty="0">
                <a:solidFill>
                  <a:srgbClr val="FF2E56"/>
                </a:solidFill>
              </a:rPr>
              <a:t>A. SUMBER HUKUM WELBORN</a:t>
            </a:r>
            <a:endParaRPr sz="3200" dirty="0"/>
          </a:p>
        </p:txBody>
      </p:sp>
      <p:sp>
        <p:nvSpPr>
          <p:cNvPr id="533" name="Google Shape;533;p31"/>
          <p:cNvSpPr/>
          <p:nvPr/>
        </p:nvSpPr>
        <p:spPr>
          <a:xfrm rot="3696460" flipH="1">
            <a:off x="5035251" y="4837051"/>
            <a:ext cx="436644" cy="101675"/>
          </a:xfrm>
          <a:custGeom>
            <a:avLst/>
            <a:gdLst/>
            <a:ahLst/>
            <a:cxnLst/>
            <a:rect l="l" t="t" r="r" b="b"/>
            <a:pathLst>
              <a:path w="17466" h="4067" extrusionOk="0">
                <a:moveTo>
                  <a:pt x="7864" y="0"/>
                </a:moveTo>
                <a:cubicBezTo>
                  <a:pt x="5113" y="0"/>
                  <a:pt x="2404" y="871"/>
                  <a:pt x="138" y="2505"/>
                </a:cubicBezTo>
                <a:cubicBezTo>
                  <a:pt x="1" y="2588"/>
                  <a:pt x="90" y="2806"/>
                  <a:pt x="218" y="2806"/>
                </a:cubicBezTo>
                <a:cubicBezTo>
                  <a:pt x="246" y="2806"/>
                  <a:pt x="275" y="2796"/>
                  <a:pt x="305" y="2772"/>
                </a:cubicBezTo>
                <a:cubicBezTo>
                  <a:pt x="2543" y="1270"/>
                  <a:pt x="5171" y="496"/>
                  <a:pt x="7868" y="496"/>
                </a:cubicBezTo>
                <a:cubicBezTo>
                  <a:pt x="8226" y="496"/>
                  <a:pt x="8585" y="510"/>
                  <a:pt x="8944" y="537"/>
                </a:cubicBezTo>
                <a:cubicBezTo>
                  <a:pt x="10479" y="671"/>
                  <a:pt x="12013" y="1038"/>
                  <a:pt x="13448" y="1671"/>
                </a:cubicBezTo>
                <a:cubicBezTo>
                  <a:pt x="14849" y="2305"/>
                  <a:pt x="15849" y="3273"/>
                  <a:pt x="17117" y="4040"/>
                </a:cubicBezTo>
                <a:cubicBezTo>
                  <a:pt x="17148" y="4058"/>
                  <a:pt x="17180" y="4067"/>
                  <a:pt x="17211" y="4067"/>
                </a:cubicBezTo>
                <a:cubicBezTo>
                  <a:pt x="17348" y="4067"/>
                  <a:pt x="17465" y="3909"/>
                  <a:pt x="17384" y="3773"/>
                </a:cubicBezTo>
                <a:cubicBezTo>
                  <a:pt x="16550" y="2639"/>
                  <a:pt x="15015" y="1805"/>
                  <a:pt x="13714" y="1238"/>
                </a:cubicBezTo>
                <a:cubicBezTo>
                  <a:pt x="12313" y="604"/>
                  <a:pt x="10779" y="204"/>
                  <a:pt x="9211" y="70"/>
                </a:cubicBezTo>
                <a:cubicBezTo>
                  <a:pt x="8762" y="23"/>
                  <a:pt x="8312" y="0"/>
                  <a:pt x="7864" y="0"/>
                </a:cubicBezTo>
                <a:close/>
              </a:path>
            </a:pathLst>
          </a:custGeom>
          <a:solidFill>
            <a:srgbClr val="372D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4" name="Google Shape;534;p31"/>
          <p:cNvGrpSpPr/>
          <p:nvPr/>
        </p:nvGrpSpPr>
        <p:grpSpPr>
          <a:xfrm flipH="1">
            <a:off x="3690229" y="1315637"/>
            <a:ext cx="723954" cy="2068276"/>
            <a:chOff x="3863611" y="1231212"/>
            <a:chExt cx="723953" cy="2068276"/>
          </a:xfrm>
        </p:grpSpPr>
        <p:sp>
          <p:nvSpPr>
            <p:cNvPr id="535" name="Google Shape;535;p31"/>
            <p:cNvSpPr/>
            <p:nvPr/>
          </p:nvSpPr>
          <p:spPr>
            <a:xfrm rot="-5400000">
              <a:off x="3898370" y="1466162"/>
              <a:ext cx="544050" cy="74150"/>
            </a:xfrm>
            <a:custGeom>
              <a:avLst/>
              <a:gdLst/>
              <a:ahLst/>
              <a:cxnLst/>
              <a:rect l="l" t="t" r="r" b="b"/>
              <a:pathLst>
                <a:path w="21762" h="2966" extrusionOk="0">
                  <a:moveTo>
                    <a:pt x="12528" y="0"/>
                  </a:moveTo>
                  <a:cubicBezTo>
                    <a:pt x="11948" y="0"/>
                    <a:pt x="11368" y="15"/>
                    <a:pt x="10787" y="45"/>
                  </a:cubicBezTo>
                  <a:cubicBezTo>
                    <a:pt x="7118" y="279"/>
                    <a:pt x="3515" y="1146"/>
                    <a:pt x="146" y="2647"/>
                  </a:cubicBezTo>
                  <a:cubicBezTo>
                    <a:pt x="1" y="2705"/>
                    <a:pt x="83" y="2966"/>
                    <a:pt x="239" y="2966"/>
                  </a:cubicBezTo>
                  <a:cubicBezTo>
                    <a:pt x="263" y="2966"/>
                    <a:pt x="287" y="2960"/>
                    <a:pt x="313" y="2947"/>
                  </a:cubicBezTo>
                  <a:cubicBezTo>
                    <a:pt x="3682" y="1546"/>
                    <a:pt x="7285" y="746"/>
                    <a:pt x="10954" y="512"/>
                  </a:cubicBezTo>
                  <a:cubicBezTo>
                    <a:pt x="11501" y="481"/>
                    <a:pt x="12049" y="466"/>
                    <a:pt x="12595" y="466"/>
                  </a:cubicBezTo>
                  <a:cubicBezTo>
                    <a:pt x="13813" y="466"/>
                    <a:pt x="15027" y="541"/>
                    <a:pt x="16224" y="679"/>
                  </a:cubicBezTo>
                  <a:cubicBezTo>
                    <a:pt x="18026" y="879"/>
                    <a:pt x="19760" y="1480"/>
                    <a:pt x="21561" y="1646"/>
                  </a:cubicBezTo>
                  <a:cubicBezTo>
                    <a:pt x="21695" y="1646"/>
                    <a:pt x="21762" y="1446"/>
                    <a:pt x="21628" y="1380"/>
                  </a:cubicBezTo>
                  <a:cubicBezTo>
                    <a:pt x="20127" y="646"/>
                    <a:pt x="18226" y="446"/>
                    <a:pt x="16591" y="245"/>
                  </a:cubicBezTo>
                  <a:cubicBezTo>
                    <a:pt x="15237" y="82"/>
                    <a:pt x="13883" y="0"/>
                    <a:pt x="12528" y="0"/>
                  </a:cubicBezTo>
                  <a:close/>
                </a:path>
              </a:pathLst>
            </a:custGeom>
            <a:solidFill>
              <a:srgbClr val="372D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1"/>
            <p:cNvSpPr/>
            <p:nvPr/>
          </p:nvSpPr>
          <p:spPr>
            <a:xfrm rot="8284880">
              <a:off x="4020814" y="2615487"/>
              <a:ext cx="409547" cy="627487"/>
            </a:xfrm>
            <a:custGeom>
              <a:avLst/>
              <a:gdLst/>
              <a:ahLst/>
              <a:cxnLst/>
              <a:rect l="l" t="t" r="r" b="b"/>
              <a:pathLst>
                <a:path w="14024" h="16868" extrusionOk="0">
                  <a:moveTo>
                    <a:pt x="13856" y="1"/>
                  </a:moveTo>
                  <a:cubicBezTo>
                    <a:pt x="13848" y="1"/>
                    <a:pt x="13839" y="2"/>
                    <a:pt x="13830" y="4"/>
                  </a:cubicBezTo>
                  <a:cubicBezTo>
                    <a:pt x="10428" y="1205"/>
                    <a:pt x="7359" y="4074"/>
                    <a:pt x="5091" y="6809"/>
                  </a:cubicBezTo>
                  <a:cubicBezTo>
                    <a:pt x="2722" y="9678"/>
                    <a:pt x="988" y="13047"/>
                    <a:pt x="21" y="16649"/>
                  </a:cubicBezTo>
                  <a:cubicBezTo>
                    <a:pt x="1" y="16788"/>
                    <a:pt x="110" y="16868"/>
                    <a:pt x="210" y="16868"/>
                  </a:cubicBezTo>
                  <a:cubicBezTo>
                    <a:pt x="278" y="16868"/>
                    <a:pt x="341" y="16831"/>
                    <a:pt x="354" y="16749"/>
                  </a:cubicBezTo>
                  <a:cubicBezTo>
                    <a:pt x="1422" y="13180"/>
                    <a:pt x="3189" y="9878"/>
                    <a:pt x="5558" y="7042"/>
                  </a:cubicBezTo>
                  <a:cubicBezTo>
                    <a:pt x="6692" y="5708"/>
                    <a:pt x="7926" y="4474"/>
                    <a:pt x="9260" y="3406"/>
                  </a:cubicBezTo>
                  <a:cubicBezTo>
                    <a:pt x="10762" y="2206"/>
                    <a:pt x="12363" y="1305"/>
                    <a:pt x="13930" y="271"/>
                  </a:cubicBezTo>
                  <a:cubicBezTo>
                    <a:pt x="14024" y="209"/>
                    <a:pt x="13972" y="1"/>
                    <a:pt x="138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7" name="Google Shape;537;p31"/>
          <p:cNvSpPr/>
          <p:nvPr/>
        </p:nvSpPr>
        <p:spPr>
          <a:xfrm flipH="1">
            <a:off x="2016438" y="1579899"/>
            <a:ext cx="5020" cy="38491"/>
          </a:xfrm>
          <a:custGeom>
            <a:avLst/>
            <a:gdLst/>
            <a:ahLst/>
            <a:cxnLst/>
            <a:rect l="l" t="t" r="r" b="b"/>
            <a:pathLst>
              <a:path w="235" h="1802" extrusionOk="0">
                <a:moveTo>
                  <a:pt x="1" y="0"/>
                </a:moveTo>
                <a:lnTo>
                  <a:pt x="1" y="1802"/>
                </a:lnTo>
                <a:lnTo>
                  <a:pt x="234" y="1802"/>
                </a:lnTo>
                <a:lnTo>
                  <a:pt x="234" y="0"/>
                </a:lnTo>
                <a:close/>
              </a:path>
            </a:pathLst>
          </a:custGeom>
          <a:solidFill>
            <a:srgbClr val="C7C7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31"/>
          <p:cNvSpPr/>
          <p:nvPr/>
        </p:nvSpPr>
        <p:spPr>
          <a:xfrm flipH="1">
            <a:off x="1898170" y="1610528"/>
            <a:ext cx="23540" cy="35650"/>
          </a:xfrm>
          <a:custGeom>
            <a:avLst/>
            <a:gdLst/>
            <a:ahLst/>
            <a:cxnLst/>
            <a:rect l="l" t="t" r="r" b="b"/>
            <a:pathLst>
              <a:path w="1102" h="1669" extrusionOk="0">
                <a:moveTo>
                  <a:pt x="901" y="1"/>
                </a:moveTo>
                <a:lnTo>
                  <a:pt x="1" y="1568"/>
                </a:lnTo>
                <a:lnTo>
                  <a:pt x="201" y="1669"/>
                </a:lnTo>
                <a:lnTo>
                  <a:pt x="1101" y="101"/>
                </a:lnTo>
                <a:lnTo>
                  <a:pt x="901" y="1"/>
                </a:lnTo>
                <a:close/>
              </a:path>
            </a:pathLst>
          </a:custGeom>
          <a:solidFill>
            <a:srgbClr val="C7C7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1263">
            <a:off x="2873903" y="1328184"/>
            <a:ext cx="1269588" cy="1243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2796" y="357396"/>
            <a:ext cx="4572000" cy="457200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3962952"/>
            <a:ext cx="990601" cy="1141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571870" y="428610"/>
            <a:ext cx="6630508" cy="10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643307" y="1071552"/>
            <a:ext cx="6620372" cy="10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163369" y="1071551"/>
            <a:ext cx="507244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>
                <a:solidFill>
                  <a:schemeClr val="bg1"/>
                </a:solidFill>
                <a:latin typeface="Consolas" pitchFamily="49" charset="0"/>
              </a:rPr>
              <a:t>Sumber hukum welborn (asal) adalah sumber yang menunjuk kepada badan atau lembaga</a:t>
            </a:r>
          </a:p>
          <a:p>
            <a:r>
              <a:rPr lang="id-ID" sz="2800" b="1" dirty="0">
                <a:solidFill>
                  <a:schemeClr val="bg1"/>
                </a:solidFill>
                <a:latin typeface="Consolas" pitchFamily="49" charset="0"/>
              </a:rPr>
              <a:t> yang berwenang mengeluarkan hukum atau yang menyebabkan terjadinya hukum.</a:t>
            </a:r>
          </a:p>
          <a:p>
            <a:endParaRPr lang="id-ID" sz="2800" b="1" dirty="0">
              <a:solidFill>
                <a:schemeClr val="bg1"/>
              </a:solidFill>
              <a:latin typeface="Consolas" pitchFamily="49" charset="0"/>
            </a:endParaRPr>
          </a:p>
          <a:p>
            <a:endParaRPr lang="id-ID" sz="2000" b="1" dirty="0">
              <a:solidFill>
                <a:schemeClr val="bg1"/>
              </a:solidFill>
              <a:latin typeface="Consolas" pitchFamily="49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134" y="82869"/>
            <a:ext cx="49292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>
                <a:solidFill>
                  <a:schemeClr val="bg1"/>
                </a:solidFill>
                <a:latin typeface="Consolas" pitchFamily="49" charset="0"/>
              </a:rPr>
              <a:t>Sumber  hukum </a:t>
            </a:r>
            <a:r>
              <a:rPr lang="id-ID" sz="2000" b="1" i="1" dirty="0">
                <a:solidFill>
                  <a:schemeClr val="bg1"/>
                </a:solidFill>
                <a:latin typeface="Consolas" pitchFamily="49" charset="0"/>
              </a:rPr>
              <a:t>welborn</a:t>
            </a:r>
            <a:r>
              <a:rPr lang="id-ID" sz="2000" b="1" dirty="0">
                <a:solidFill>
                  <a:schemeClr val="bg1"/>
                </a:solidFill>
                <a:latin typeface="Consolas" pitchFamily="49" charset="0"/>
              </a:rPr>
              <a:t> menunjukkan adanya lembaga tertentu yang berwenang menerbitkan peraturan tertentu. Apabila tidak sesuai dengan itu maka peraturan hukum tersebut dapat dikatakan tidak sah.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55022" y="2224955"/>
            <a:ext cx="51948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>
                <a:solidFill>
                  <a:schemeClr val="bg1"/>
                </a:solidFill>
                <a:latin typeface="Consolas" pitchFamily="49" charset="0"/>
              </a:rPr>
              <a:t>Sumber  hukum welborn  banyak digunakan dalam  hukum tata negara yang mengatur tentang lembaga negara sesuai dengan wewenangnya menerbitkan peraturan tertentu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40" y="2675471"/>
            <a:ext cx="2632582" cy="26325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3887" y="79744"/>
            <a:ext cx="4929221" cy="2191464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82229" y="2283385"/>
            <a:ext cx="5176223" cy="2188339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 rot="1088503">
            <a:off x="5587620" y="-299968"/>
            <a:ext cx="2788505" cy="2380138"/>
            <a:chOff x="3827332" y="-696025"/>
            <a:chExt cx="3335468" cy="2590607"/>
          </a:xfrm>
        </p:grpSpPr>
        <p:grpSp>
          <p:nvGrpSpPr>
            <p:cNvPr id="8" name="Google Shape;570;p38"/>
            <p:cNvGrpSpPr/>
            <p:nvPr/>
          </p:nvGrpSpPr>
          <p:grpSpPr>
            <a:xfrm rot="-830228">
              <a:off x="3844927" y="1253511"/>
              <a:ext cx="629216" cy="579487"/>
              <a:chOff x="4602634" y="2197509"/>
              <a:chExt cx="1113057" cy="1025088"/>
            </a:xfrm>
          </p:grpSpPr>
          <p:sp>
            <p:nvSpPr>
              <p:cNvPr id="10" name="Google Shape;571;p38"/>
              <p:cNvSpPr/>
              <p:nvPr/>
            </p:nvSpPr>
            <p:spPr>
              <a:xfrm rot="724461">
                <a:off x="4661765" y="2197509"/>
                <a:ext cx="729412" cy="990771"/>
              </a:xfrm>
              <a:custGeom>
                <a:avLst/>
                <a:gdLst/>
                <a:ahLst/>
                <a:cxnLst/>
                <a:rect l="l" t="t" r="r" b="b"/>
                <a:pathLst>
                  <a:path w="6952" h="9443" extrusionOk="0">
                    <a:moveTo>
                      <a:pt x="6952" y="0"/>
                    </a:moveTo>
                    <a:lnTo>
                      <a:pt x="1" y="9443"/>
                    </a:lnTo>
                    <a:lnTo>
                      <a:pt x="6952" y="4543"/>
                    </a:lnTo>
                    <a:lnTo>
                      <a:pt x="695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FF0000"/>
                </a:solidFill>
                <a:prstDash val="dash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572;p38"/>
              <p:cNvSpPr/>
              <p:nvPr/>
            </p:nvSpPr>
            <p:spPr>
              <a:xfrm rot="724461">
                <a:off x="4602634" y="2756601"/>
                <a:ext cx="899384" cy="443397"/>
              </a:xfrm>
              <a:custGeom>
                <a:avLst/>
                <a:gdLst/>
                <a:ahLst/>
                <a:cxnLst/>
                <a:rect l="l" t="t" r="r" b="b"/>
                <a:pathLst>
                  <a:path w="8572" h="4226" extrusionOk="0">
                    <a:moveTo>
                      <a:pt x="8301" y="0"/>
                    </a:moveTo>
                    <a:lnTo>
                      <a:pt x="1" y="4226"/>
                    </a:lnTo>
                    <a:lnTo>
                      <a:pt x="8572" y="2971"/>
                    </a:lnTo>
                    <a:lnTo>
                      <a:pt x="830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solidFill>
                  <a:srgbClr val="FF0000"/>
                </a:solidFill>
                <a:prstDash val="dash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573;p38"/>
              <p:cNvSpPr/>
              <p:nvPr/>
            </p:nvSpPr>
            <p:spPr>
              <a:xfrm rot="724461">
                <a:off x="4607723" y="2708483"/>
                <a:ext cx="1107968" cy="514114"/>
              </a:xfrm>
              <a:custGeom>
                <a:avLst/>
                <a:gdLst/>
                <a:ahLst/>
                <a:cxnLst/>
                <a:rect l="l" t="t" r="r" b="b"/>
                <a:pathLst>
                  <a:path w="10560" h="4900" extrusionOk="0">
                    <a:moveTo>
                      <a:pt x="6952" y="0"/>
                    </a:moveTo>
                    <a:lnTo>
                      <a:pt x="1" y="4900"/>
                    </a:lnTo>
                    <a:lnTo>
                      <a:pt x="10559" y="1046"/>
                    </a:lnTo>
                    <a:lnTo>
                      <a:pt x="695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FF0000"/>
                </a:solidFill>
                <a:prstDash val="dash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574;p38"/>
              <p:cNvSpPr/>
              <p:nvPr/>
            </p:nvSpPr>
            <p:spPr>
              <a:xfrm rot="724461">
                <a:off x="4617060" y="2620208"/>
                <a:ext cx="791735" cy="569932"/>
              </a:xfrm>
              <a:custGeom>
                <a:avLst/>
                <a:gdLst/>
                <a:ahLst/>
                <a:cxnLst/>
                <a:rect l="l" t="t" r="r" b="b"/>
                <a:pathLst>
                  <a:path w="7546" h="5432" extrusionOk="0">
                    <a:moveTo>
                      <a:pt x="6952" y="1"/>
                    </a:moveTo>
                    <a:lnTo>
                      <a:pt x="1" y="5432"/>
                    </a:lnTo>
                    <a:lnTo>
                      <a:pt x="7546" y="709"/>
                    </a:lnTo>
                    <a:lnTo>
                      <a:pt x="695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solidFill>
                  <a:srgbClr val="FF0000"/>
                </a:solidFill>
                <a:prstDash val="dash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" name="Google Shape;575;p38"/>
            <p:cNvSpPr/>
            <p:nvPr/>
          </p:nvSpPr>
          <p:spPr>
            <a:xfrm>
              <a:off x="4406825" y="-696025"/>
              <a:ext cx="2755975" cy="2163575"/>
            </a:xfrm>
            <a:custGeom>
              <a:avLst/>
              <a:gdLst/>
              <a:ahLst/>
              <a:cxnLst/>
              <a:rect l="l" t="t" r="r" b="b"/>
              <a:pathLst>
                <a:path w="110239" h="86543" extrusionOk="0">
                  <a:moveTo>
                    <a:pt x="0" y="86543"/>
                  </a:moveTo>
                  <a:cubicBezTo>
                    <a:pt x="3531" y="79484"/>
                    <a:pt x="14559" y="80127"/>
                    <a:pt x="22299" y="78579"/>
                  </a:cubicBezTo>
                  <a:cubicBezTo>
                    <a:pt x="45419" y="73955"/>
                    <a:pt x="72767" y="82102"/>
                    <a:pt x="92384" y="69022"/>
                  </a:cubicBezTo>
                  <a:cubicBezTo>
                    <a:pt x="105017" y="60598"/>
                    <a:pt x="113645" y="40952"/>
                    <a:pt x="108843" y="26547"/>
                  </a:cubicBezTo>
                  <a:cubicBezTo>
                    <a:pt x="105040" y="15140"/>
                    <a:pt x="92922" y="8503"/>
                    <a:pt x="84419" y="0"/>
                  </a:cubicBez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  <p:grpSp>
        <p:nvGrpSpPr>
          <p:cNvPr id="21" name="Group 20"/>
          <p:cNvGrpSpPr/>
          <p:nvPr/>
        </p:nvGrpSpPr>
        <p:grpSpPr>
          <a:xfrm rot="1088503">
            <a:off x="6992241" y="1112200"/>
            <a:ext cx="1278642" cy="1833422"/>
            <a:chOff x="3827332" y="-696025"/>
            <a:chExt cx="3335468" cy="2590607"/>
          </a:xfrm>
        </p:grpSpPr>
        <p:grpSp>
          <p:nvGrpSpPr>
            <p:cNvPr id="22" name="Google Shape;570;p38"/>
            <p:cNvGrpSpPr/>
            <p:nvPr/>
          </p:nvGrpSpPr>
          <p:grpSpPr>
            <a:xfrm rot="-830228">
              <a:off x="3844925" y="1253507"/>
              <a:ext cx="629216" cy="579485"/>
              <a:chOff x="4602634" y="2197509"/>
              <a:chExt cx="1113057" cy="1025088"/>
            </a:xfrm>
          </p:grpSpPr>
          <p:sp>
            <p:nvSpPr>
              <p:cNvPr id="24" name="Google Shape;571;p38"/>
              <p:cNvSpPr/>
              <p:nvPr/>
            </p:nvSpPr>
            <p:spPr>
              <a:xfrm rot="724461">
                <a:off x="4661765" y="2197509"/>
                <a:ext cx="729412" cy="990771"/>
              </a:xfrm>
              <a:custGeom>
                <a:avLst/>
                <a:gdLst/>
                <a:ahLst/>
                <a:cxnLst/>
                <a:rect l="l" t="t" r="r" b="b"/>
                <a:pathLst>
                  <a:path w="6952" h="9443" extrusionOk="0">
                    <a:moveTo>
                      <a:pt x="6952" y="0"/>
                    </a:moveTo>
                    <a:lnTo>
                      <a:pt x="1" y="9443"/>
                    </a:lnTo>
                    <a:lnTo>
                      <a:pt x="6952" y="4543"/>
                    </a:lnTo>
                    <a:lnTo>
                      <a:pt x="695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FF0000"/>
                </a:solidFill>
                <a:prstDash val="dash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572;p38"/>
              <p:cNvSpPr/>
              <p:nvPr/>
            </p:nvSpPr>
            <p:spPr>
              <a:xfrm rot="724461">
                <a:off x="4602634" y="2756601"/>
                <a:ext cx="899384" cy="443397"/>
              </a:xfrm>
              <a:custGeom>
                <a:avLst/>
                <a:gdLst/>
                <a:ahLst/>
                <a:cxnLst/>
                <a:rect l="l" t="t" r="r" b="b"/>
                <a:pathLst>
                  <a:path w="8572" h="4226" extrusionOk="0">
                    <a:moveTo>
                      <a:pt x="8301" y="0"/>
                    </a:moveTo>
                    <a:lnTo>
                      <a:pt x="1" y="4226"/>
                    </a:lnTo>
                    <a:lnTo>
                      <a:pt x="8572" y="2971"/>
                    </a:lnTo>
                    <a:lnTo>
                      <a:pt x="830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solidFill>
                  <a:srgbClr val="FF0000"/>
                </a:solidFill>
                <a:prstDash val="dash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573;p38"/>
              <p:cNvSpPr/>
              <p:nvPr/>
            </p:nvSpPr>
            <p:spPr>
              <a:xfrm rot="724461">
                <a:off x="4607723" y="2708483"/>
                <a:ext cx="1107968" cy="514114"/>
              </a:xfrm>
              <a:custGeom>
                <a:avLst/>
                <a:gdLst/>
                <a:ahLst/>
                <a:cxnLst/>
                <a:rect l="l" t="t" r="r" b="b"/>
                <a:pathLst>
                  <a:path w="10560" h="4900" extrusionOk="0">
                    <a:moveTo>
                      <a:pt x="6952" y="0"/>
                    </a:moveTo>
                    <a:lnTo>
                      <a:pt x="1" y="4900"/>
                    </a:lnTo>
                    <a:lnTo>
                      <a:pt x="10559" y="1046"/>
                    </a:lnTo>
                    <a:lnTo>
                      <a:pt x="695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FF0000"/>
                </a:solidFill>
                <a:prstDash val="dash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574;p38"/>
              <p:cNvSpPr/>
              <p:nvPr/>
            </p:nvSpPr>
            <p:spPr>
              <a:xfrm rot="724461">
                <a:off x="4617060" y="2620208"/>
                <a:ext cx="791735" cy="569932"/>
              </a:xfrm>
              <a:custGeom>
                <a:avLst/>
                <a:gdLst/>
                <a:ahLst/>
                <a:cxnLst/>
                <a:rect l="l" t="t" r="r" b="b"/>
                <a:pathLst>
                  <a:path w="7546" h="5432" extrusionOk="0">
                    <a:moveTo>
                      <a:pt x="6952" y="1"/>
                    </a:moveTo>
                    <a:lnTo>
                      <a:pt x="1" y="5432"/>
                    </a:lnTo>
                    <a:lnTo>
                      <a:pt x="7546" y="709"/>
                    </a:lnTo>
                    <a:lnTo>
                      <a:pt x="695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solidFill>
                  <a:srgbClr val="FF0000"/>
                </a:solidFill>
                <a:prstDash val="dash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" name="Google Shape;575;p38"/>
            <p:cNvSpPr/>
            <p:nvPr/>
          </p:nvSpPr>
          <p:spPr>
            <a:xfrm>
              <a:off x="4406825" y="-696025"/>
              <a:ext cx="2755975" cy="2163575"/>
            </a:xfrm>
            <a:custGeom>
              <a:avLst/>
              <a:gdLst/>
              <a:ahLst/>
              <a:cxnLst/>
              <a:rect l="l" t="t" r="r" b="b"/>
              <a:pathLst>
                <a:path w="110239" h="86543" extrusionOk="0">
                  <a:moveTo>
                    <a:pt x="0" y="86543"/>
                  </a:moveTo>
                  <a:cubicBezTo>
                    <a:pt x="3531" y="79484"/>
                    <a:pt x="14559" y="80127"/>
                    <a:pt x="22299" y="78579"/>
                  </a:cubicBezTo>
                  <a:cubicBezTo>
                    <a:pt x="45419" y="73955"/>
                    <a:pt x="72767" y="82102"/>
                    <a:pt x="92384" y="69022"/>
                  </a:cubicBezTo>
                  <a:cubicBezTo>
                    <a:pt x="105017" y="60598"/>
                    <a:pt x="113645" y="40952"/>
                    <a:pt x="108843" y="26547"/>
                  </a:cubicBezTo>
                  <a:cubicBezTo>
                    <a:pt x="105040" y="15140"/>
                    <a:pt x="92922" y="8503"/>
                    <a:pt x="84419" y="0"/>
                  </a:cubicBez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0496364">
            <a:off x="-151483" y="183519"/>
            <a:ext cx="31470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2000" dirty="0">
                <a:solidFill>
                  <a:srgbClr val="FF0000"/>
                </a:solidFill>
                <a:latin typeface="Comic Sans MS" pitchFamily="66" charset="0"/>
              </a:rPr>
              <a:t>Contoh</a:t>
            </a:r>
          </a:p>
          <a:p>
            <a:pPr algn="ctr"/>
            <a:r>
              <a:rPr lang="id-ID" sz="2000" dirty="0">
                <a:solidFill>
                  <a:srgbClr val="FF0000"/>
                </a:solidFill>
                <a:latin typeface="Comic Sans MS" pitchFamily="66" charset="0"/>
              </a:rPr>
              <a:t> Sumber Hukum Welborn</a:t>
            </a:r>
          </a:p>
        </p:txBody>
      </p:sp>
      <p:pic>
        <p:nvPicPr>
          <p:cNvPr id="6" name="Picture 5" descr="LOGO PRESIDEN R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6102"/>
            <a:ext cx="2954038" cy="2223724"/>
          </a:xfrm>
          <a:prstGeom prst="rect">
            <a:avLst/>
          </a:prstGeom>
        </p:spPr>
      </p:pic>
      <p:pic>
        <p:nvPicPr>
          <p:cNvPr id="13" name="Picture 12" descr="DPR_RI_insigni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2211710"/>
            <a:ext cx="2808312" cy="2448272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357286"/>
            <a:ext cx="1765715" cy="3786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14296"/>
            <a:ext cx="5756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600" b="1" dirty="0">
                <a:solidFill>
                  <a:srgbClr val="FF0000"/>
                </a:solidFill>
                <a:latin typeface="Consolas" pitchFamily="49" charset="0"/>
              </a:rPr>
              <a:t>B.SUMBER HUKUM KENBRON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643306" y="857238"/>
            <a:ext cx="3571898" cy="55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214296"/>
            <a:ext cx="3571898" cy="55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29322" y="1857370"/>
            <a:ext cx="3472600" cy="36661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4414" y="857237"/>
            <a:ext cx="63367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>
                <a:solidFill>
                  <a:schemeClr val="bg1"/>
                </a:solidFill>
                <a:latin typeface="Consolas" pitchFamily="49" charset="0"/>
              </a:rPr>
              <a:t>Sumber hukum kenbron (tempat atau pengenal)  adalah sumber yang menunjuk  kepada tempat atau bahan-bahan yang dapat digunakan untuk mengenal atau mengetahui  dimana hukum itu ditempatkan  dalam lembaran negara.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1340">
            <a:off x="2051399" y="2088689"/>
            <a:ext cx="2557973" cy="2994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02747" y="-226020"/>
            <a:ext cx="2186716" cy="2308621"/>
          </a:xfrm>
          <a:prstGeom prst="rect">
            <a:avLst/>
          </a:prstGeom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35" y="1562758"/>
            <a:ext cx="1311275" cy="4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64881" y="916893"/>
            <a:ext cx="4146217" cy="15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59542">
            <a:off x="7541215" y="1941563"/>
            <a:ext cx="1709783" cy="542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2366">
            <a:off x="6066158" y="3756687"/>
            <a:ext cx="2772112" cy="693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416" y="2573397"/>
            <a:ext cx="232538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6" name="Google Shape;626;p32"/>
          <p:cNvSpPr txBox="1">
            <a:spLocks noGrp="1"/>
          </p:cNvSpPr>
          <p:nvPr>
            <p:ph type="ctrTitle"/>
          </p:nvPr>
        </p:nvSpPr>
        <p:spPr>
          <a:xfrm>
            <a:off x="714348" y="428610"/>
            <a:ext cx="5072098" cy="118133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id-ID" sz="2400" dirty="0">
                <a:solidFill>
                  <a:srgbClr val="7030A0"/>
                </a:solidFill>
              </a:rPr>
              <a:t>Misal, Macam, Jenis, dan bentuk peraturan yang di tempatkan, yaitu :</a:t>
            </a:r>
            <a:endParaRPr sz="2400" dirty="0"/>
          </a:p>
        </p:txBody>
      </p:sp>
      <p:sp>
        <p:nvSpPr>
          <p:cNvPr id="627" name="Google Shape;627;p32"/>
          <p:cNvSpPr txBox="1">
            <a:spLocks noGrp="1"/>
          </p:cNvSpPr>
          <p:nvPr>
            <p:ph type="subTitle" idx="1"/>
          </p:nvPr>
        </p:nvSpPr>
        <p:spPr>
          <a:xfrm>
            <a:off x="3143240" y="2643188"/>
            <a:ext cx="2441100" cy="3636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600" dirty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Lembar Negara (LN)</a:t>
            </a:r>
            <a:endParaRPr sz="1600" dirty="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  <p:grpSp>
        <p:nvGrpSpPr>
          <p:cNvPr id="629" name="Google Shape;629;p32"/>
          <p:cNvGrpSpPr/>
          <p:nvPr/>
        </p:nvGrpSpPr>
        <p:grpSpPr>
          <a:xfrm>
            <a:off x="474622" y="1243191"/>
            <a:ext cx="3076569" cy="3367611"/>
            <a:chOff x="1224417" y="950801"/>
            <a:chExt cx="3076568" cy="3367611"/>
          </a:xfrm>
        </p:grpSpPr>
        <p:sp>
          <p:nvSpPr>
            <p:cNvPr id="630" name="Google Shape;630;p32"/>
            <p:cNvSpPr/>
            <p:nvPr/>
          </p:nvSpPr>
          <p:spPr>
            <a:xfrm>
              <a:off x="1224417" y="1246132"/>
              <a:ext cx="2461901" cy="3072280"/>
            </a:xfrm>
            <a:custGeom>
              <a:avLst/>
              <a:gdLst/>
              <a:ahLst/>
              <a:cxnLst/>
              <a:rect l="l" t="t" r="r" b="b"/>
              <a:pathLst>
                <a:path w="113282" h="141368" extrusionOk="0">
                  <a:moveTo>
                    <a:pt x="1" y="0"/>
                  </a:moveTo>
                  <a:lnTo>
                    <a:pt x="1" y="141368"/>
                  </a:lnTo>
                  <a:lnTo>
                    <a:pt x="113282" y="141368"/>
                  </a:lnTo>
                  <a:lnTo>
                    <a:pt x="113282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2"/>
            <p:cNvSpPr/>
            <p:nvPr/>
          </p:nvSpPr>
          <p:spPr>
            <a:xfrm>
              <a:off x="1364326" y="1587561"/>
              <a:ext cx="2182073" cy="2182791"/>
            </a:xfrm>
            <a:custGeom>
              <a:avLst/>
              <a:gdLst/>
              <a:ahLst/>
              <a:cxnLst/>
              <a:rect l="l" t="t" r="r" b="b"/>
              <a:pathLst>
                <a:path w="100406" h="100439" extrusionOk="0">
                  <a:moveTo>
                    <a:pt x="1" y="0"/>
                  </a:moveTo>
                  <a:lnTo>
                    <a:pt x="1" y="100439"/>
                  </a:lnTo>
                  <a:lnTo>
                    <a:pt x="100406" y="100439"/>
                  </a:lnTo>
                  <a:lnTo>
                    <a:pt x="1004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2"/>
            <p:cNvSpPr/>
            <p:nvPr/>
          </p:nvSpPr>
          <p:spPr>
            <a:xfrm>
              <a:off x="1345137" y="1345034"/>
              <a:ext cx="163472" cy="143304"/>
            </a:xfrm>
            <a:custGeom>
              <a:avLst/>
              <a:gdLst/>
              <a:ahLst/>
              <a:cxnLst/>
              <a:rect l="l" t="t" r="r" b="b"/>
              <a:pathLst>
                <a:path w="7522" h="6594" extrusionOk="0">
                  <a:moveTo>
                    <a:pt x="3972" y="1"/>
                  </a:moveTo>
                  <a:cubicBezTo>
                    <a:pt x="2742" y="1"/>
                    <a:pt x="1511" y="667"/>
                    <a:pt x="950" y="2054"/>
                  </a:cubicBezTo>
                  <a:cubicBezTo>
                    <a:pt x="0" y="4376"/>
                    <a:pt x="1847" y="6593"/>
                    <a:pt x="3998" y="6593"/>
                  </a:cubicBezTo>
                  <a:cubicBezTo>
                    <a:pt x="4566" y="6593"/>
                    <a:pt x="5156" y="6439"/>
                    <a:pt x="5720" y="6090"/>
                  </a:cubicBezTo>
                  <a:cubicBezTo>
                    <a:pt x="6921" y="5356"/>
                    <a:pt x="7522" y="3888"/>
                    <a:pt x="7188" y="2521"/>
                  </a:cubicBezTo>
                  <a:cubicBezTo>
                    <a:pt x="6779" y="868"/>
                    <a:pt x="5376" y="1"/>
                    <a:pt x="39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2"/>
            <p:cNvSpPr/>
            <p:nvPr/>
          </p:nvSpPr>
          <p:spPr>
            <a:xfrm>
              <a:off x="1402748" y="1386759"/>
              <a:ext cx="50767" cy="43508"/>
            </a:xfrm>
            <a:custGeom>
              <a:avLst/>
              <a:gdLst/>
              <a:ahLst/>
              <a:cxnLst/>
              <a:rect l="l" t="t" r="r" b="b"/>
              <a:pathLst>
                <a:path w="2336" h="2002" extrusionOk="0">
                  <a:moveTo>
                    <a:pt x="1335" y="0"/>
                  </a:moveTo>
                  <a:cubicBezTo>
                    <a:pt x="468" y="0"/>
                    <a:pt x="1" y="1068"/>
                    <a:pt x="634" y="1702"/>
                  </a:cubicBezTo>
                  <a:cubicBezTo>
                    <a:pt x="842" y="1909"/>
                    <a:pt x="1095" y="2002"/>
                    <a:pt x="1343" y="2002"/>
                  </a:cubicBezTo>
                  <a:cubicBezTo>
                    <a:pt x="1852" y="2002"/>
                    <a:pt x="2336" y="1607"/>
                    <a:pt x="2336" y="1001"/>
                  </a:cubicBezTo>
                  <a:cubicBezTo>
                    <a:pt x="2336" y="434"/>
                    <a:pt x="1902" y="0"/>
                    <a:pt x="1335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2"/>
            <p:cNvSpPr/>
            <p:nvPr/>
          </p:nvSpPr>
          <p:spPr>
            <a:xfrm>
              <a:off x="1394056" y="1431157"/>
              <a:ext cx="75412" cy="57113"/>
            </a:xfrm>
            <a:custGeom>
              <a:avLst/>
              <a:gdLst/>
              <a:ahLst/>
              <a:cxnLst/>
              <a:rect l="l" t="t" r="r" b="b"/>
              <a:pathLst>
                <a:path w="3470" h="2628" extrusionOk="0">
                  <a:moveTo>
                    <a:pt x="1735" y="1"/>
                  </a:moveTo>
                  <a:cubicBezTo>
                    <a:pt x="868" y="1"/>
                    <a:pt x="0" y="576"/>
                    <a:pt x="0" y="1727"/>
                  </a:cubicBezTo>
                  <a:lnTo>
                    <a:pt x="0" y="2127"/>
                  </a:lnTo>
                  <a:cubicBezTo>
                    <a:pt x="534" y="2461"/>
                    <a:pt x="1134" y="2627"/>
                    <a:pt x="1735" y="2627"/>
                  </a:cubicBezTo>
                  <a:cubicBezTo>
                    <a:pt x="2335" y="2627"/>
                    <a:pt x="2936" y="2461"/>
                    <a:pt x="3469" y="2127"/>
                  </a:cubicBezTo>
                  <a:lnTo>
                    <a:pt x="3469" y="1727"/>
                  </a:lnTo>
                  <a:cubicBezTo>
                    <a:pt x="3469" y="576"/>
                    <a:pt x="2602" y="1"/>
                    <a:pt x="1735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2"/>
            <p:cNvSpPr/>
            <p:nvPr/>
          </p:nvSpPr>
          <p:spPr>
            <a:xfrm>
              <a:off x="3495565" y="1408512"/>
              <a:ext cx="13083" cy="13778"/>
            </a:xfrm>
            <a:custGeom>
              <a:avLst/>
              <a:gdLst/>
              <a:ahLst/>
              <a:cxnLst/>
              <a:rect l="l" t="t" r="r" b="b"/>
              <a:pathLst>
                <a:path w="602" h="634" extrusionOk="0">
                  <a:moveTo>
                    <a:pt x="301" y="0"/>
                  </a:moveTo>
                  <a:cubicBezTo>
                    <a:pt x="134" y="0"/>
                    <a:pt x="1" y="134"/>
                    <a:pt x="1" y="300"/>
                  </a:cubicBezTo>
                  <a:cubicBezTo>
                    <a:pt x="1" y="467"/>
                    <a:pt x="134" y="634"/>
                    <a:pt x="301" y="634"/>
                  </a:cubicBezTo>
                  <a:cubicBezTo>
                    <a:pt x="468" y="634"/>
                    <a:pt x="601" y="467"/>
                    <a:pt x="601" y="300"/>
                  </a:cubicBezTo>
                  <a:cubicBezTo>
                    <a:pt x="601" y="134"/>
                    <a:pt x="468" y="0"/>
                    <a:pt x="301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2"/>
            <p:cNvSpPr/>
            <p:nvPr/>
          </p:nvSpPr>
          <p:spPr>
            <a:xfrm>
              <a:off x="3515863" y="1408512"/>
              <a:ext cx="13800" cy="13778"/>
            </a:xfrm>
            <a:custGeom>
              <a:avLst/>
              <a:gdLst/>
              <a:ahLst/>
              <a:cxnLst/>
              <a:rect l="l" t="t" r="r" b="b"/>
              <a:pathLst>
                <a:path w="635" h="634" extrusionOk="0">
                  <a:moveTo>
                    <a:pt x="334" y="0"/>
                  </a:moveTo>
                  <a:cubicBezTo>
                    <a:pt x="134" y="0"/>
                    <a:pt x="1" y="134"/>
                    <a:pt x="1" y="300"/>
                  </a:cubicBezTo>
                  <a:cubicBezTo>
                    <a:pt x="1" y="467"/>
                    <a:pt x="134" y="634"/>
                    <a:pt x="334" y="634"/>
                  </a:cubicBezTo>
                  <a:cubicBezTo>
                    <a:pt x="501" y="634"/>
                    <a:pt x="634" y="467"/>
                    <a:pt x="634" y="300"/>
                  </a:cubicBezTo>
                  <a:cubicBezTo>
                    <a:pt x="634" y="134"/>
                    <a:pt x="501" y="0"/>
                    <a:pt x="334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2"/>
            <p:cNvSpPr/>
            <p:nvPr/>
          </p:nvSpPr>
          <p:spPr>
            <a:xfrm>
              <a:off x="3534704" y="1408512"/>
              <a:ext cx="15256" cy="13670"/>
            </a:xfrm>
            <a:custGeom>
              <a:avLst/>
              <a:gdLst/>
              <a:ahLst/>
              <a:cxnLst/>
              <a:rect l="l" t="t" r="r" b="b"/>
              <a:pathLst>
                <a:path w="702" h="629" extrusionOk="0">
                  <a:moveTo>
                    <a:pt x="401" y="0"/>
                  </a:moveTo>
                  <a:cubicBezTo>
                    <a:pt x="134" y="0"/>
                    <a:pt x="1" y="334"/>
                    <a:pt x="201" y="534"/>
                  </a:cubicBezTo>
                  <a:cubicBezTo>
                    <a:pt x="256" y="599"/>
                    <a:pt x="328" y="629"/>
                    <a:pt x="400" y="629"/>
                  </a:cubicBezTo>
                  <a:cubicBezTo>
                    <a:pt x="550" y="629"/>
                    <a:pt x="701" y="502"/>
                    <a:pt x="701" y="300"/>
                  </a:cubicBezTo>
                  <a:cubicBezTo>
                    <a:pt x="701" y="134"/>
                    <a:pt x="568" y="0"/>
                    <a:pt x="401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2"/>
            <p:cNvSpPr/>
            <p:nvPr/>
          </p:nvSpPr>
          <p:spPr>
            <a:xfrm>
              <a:off x="1586143" y="1399081"/>
              <a:ext cx="688725" cy="34815"/>
            </a:xfrm>
            <a:custGeom>
              <a:avLst/>
              <a:gdLst/>
              <a:ahLst/>
              <a:cxnLst/>
              <a:rect l="l" t="t" r="r" b="b"/>
              <a:pathLst>
                <a:path w="31691" h="1602" extrusionOk="0">
                  <a:moveTo>
                    <a:pt x="1" y="0"/>
                  </a:moveTo>
                  <a:lnTo>
                    <a:pt x="1" y="1602"/>
                  </a:lnTo>
                  <a:lnTo>
                    <a:pt x="31690" y="1602"/>
                  </a:lnTo>
                  <a:lnTo>
                    <a:pt x="31690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2"/>
            <p:cNvSpPr/>
            <p:nvPr/>
          </p:nvSpPr>
          <p:spPr>
            <a:xfrm>
              <a:off x="1799267" y="3770261"/>
              <a:ext cx="1747119" cy="525601"/>
            </a:xfrm>
            <a:custGeom>
              <a:avLst/>
              <a:gdLst/>
              <a:ahLst/>
              <a:cxnLst/>
              <a:rect l="l" t="t" r="r" b="b"/>
              <a:pathLst>
                <a:path w="80392" h="24185" extrusionOk="0">
                  <a:moveTo>
                    <a:pt x="1" y="1"/>
                  </a:moveTo>
                  <a:lnTo>
                    <a:pt x="1" y="24185"/>
                  </a:lnTo>
                  <a:lnTo>
                    <a:pt x="80392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2"/>
            <p:cNvSpPr/>
            <p:nvPr/>
          </p:nvSpPr>
          <p:spPr>
            <a:xfrm>
              <a:off x="1871764" y="3859426"/>
              <a:ext cx="185617" cy="147194"/>
            </a:xfrm>
            <a:custGeom>
              <a:avLst/>
              <a:gdLst/>
              <a:ahLst/>
              <a:cxnLst/>
              <a:rect l="l" t="t" r="r" b="b"/>
              <a:pathLst>
                <a:path w="8541" h="6773" extrusionOk="0">
                  <a:moveTo>
                    <a:pt x="7773" y="501"/>
                  </a:moveTo>
                  <a:lnTo>
                    <a:pt x="3670" y="5972"/>
                  </a:lnTo>
                  <a:lnTo>
                    <a:pt x="2803" y="2736"/>
                  </a:lnTo>
                  <a:lnTo>
                    <a:pt x="2736" y="2603"/>
                  </a:lnTo>
                  <a:lnTo>
                    <a:pt x="835" y="535"/>
                  </a:lnTo>
                  <a:lnTo>
                    <a:pt x="7773" y="501"/>
                  </a:lnTo>
                  <a:close/>
                  <a:moveTo>
                    <a:pt x="201" y="1"/>
                  </a:moveTo>
                  <a:lnTo>
                    <a:pt x="1" y="468"/>
                  </a:lnTo>
                  <a:lnTo>
                    <a:pt x="2302" y="2970"/>
                  </a:lnTo>
                  <a:lnTo>
                    <a:pt x="3303" y="6672"/>
                  </a:lnTo>
                  <a:lnTo>
                    <a:pt x="3770" y="6772"/>
                  </a:lnTo>
                  <a:lnTo>
                    <a:pt x="8540" y="434"/>
                  </a:lnTo>
                  <a:lnTo>
                    <a:pt x="8307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2"/>
            <p:cNvSpPr/>
            <p:nvPr/>
          </p:nvSpPr>
          <p:spPr>
            <a:xfrm>
              <a:off x="1918879" y="3857253"/>
              <a:ext cx="141392" cy="71804"/>
            </a:xfrm>
            <a:custGeom>
              <a:avLst/>
              <a:gdLst/>
              <a:ahLst/>
              <a:cxnLst/>
              <a:rect l="l" t="t" r="r" b="b"/>
              <a:pathLst>
                <a:path w="6506" h="3304" extrusionOk="0">
                  <a:moveTo>
                    <a:pt x="6272" y="1"/>
                  </a:moveTo>
                  <a:lnTo>
                    <a:pt x="1" y="2803"/>
                  </a:lnTo>
                  <a:lnTo>
                    <a:pt x="234" y="3303"/>
                  </a:lnTo>
                  <a:lnTo>
                    <a:pt x="6505" y="501"/>
                  </a:lnTo>
                  <a:lnTo>
                    <a:pt x="6272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2"/>
            <p:cNvSpPr/>
            <p:nvPr/>
          </p:nvSpPr>
          <p:spPr>
            <a:xfrm>
              <a:off x="1583970" y="3847821"/>
              <a:ext cx="191550" cy="151541"/>
            </a:xfrm>
            <a:custGeom>
              <a:avLst/>
              <a:gdLst/>
              <a:ahLst/>
              <a:cxnLst/>
              <a:rect l="l" t="t" r="r" b="b"/>
              <a:pathLst>
                <a:path w="8814" h="6973" extrusionOk="0">
                  <a:moveTo>
                    <a:pt x="4830" y="601"/>
                  </a:moveTo>
                  <a:cubicBezTo>
                    <a:pt x="6404" y="601"/>
                    <a:pt x="7673" y="1922"/>
                    <a:pt x="7673" y="3504"/>
                  </a:cubicBezTo>
                  <a:cubicBezTo>
                    <a:pt x="7673" y="3804"/>
                    <a:pt x="7640" y="4104"/>
                    <a:pt x="7540" y="4404"/>
                  </a:cubicBezTo>
                  <a:lnTo>
                    <a:pt x="7540" y="4571"/>
                  </a:lnTo>
                  <a:lnTo>
                    <a:pt x="7973" y="6339"/>
                  </a:lnTo>
                  <a:lnTo>
                    <a:pt x="6472" y="5972"/>
                  </a:lnTo>
                  <a:lnTo>
                    <a:pt x="6272" y="6005"/>
                  </a:lnTo>
                  <a:cubicBezTo>
                    <a:pt x="5793" y="6293"/>
                    <a:pt x="5276" y="6426"/>
                    <a:pt x="4770" y="6426"/>
                  </a:cubicBezTo>
                  <a:cubicBezTo>
                    <a:pt x="3511" y="6426"/>
                    <a:pt x="2316" y="5603"/>
                    <a:pt x="1936" y="4271"/>
                  </a:cubicBezTo>
                  <a:cubicBezTo>
                    <a:pt x="1435" y="2436"/>
                    <a:pt x="2836" y="602"/>
                    <a:pt x="4771" y="602"/>
                  </a:cubicBezTo>
                  <a:cubicBezTo>
                    <a:pt x="4791" y="601"/>
                    <a:pt x="4810" y="601"/>
                    <a:pt x="4830" y="601"/>
                  </a:cubicBezTo>
                  <a:close/>
                  <a:moveTo>
                    <a:pt x="4746" y="1"/>
                  </a:moveTo>
                  <a:cubicBezTo>
                    <a:pt x="4059" y="1"/>
                    <a:pt x="3351" y="215"/>
                    <a:pt x="2703" y="702"/>
                  </a:cubicBezTo>
                  <a:cubicBezTo>
                    <a:pt x="1" y="2703"/>
                    <a:pt x="1402" y="6973"/>
                    <a:pt x="4771" y="6973"/>
                  </a:cubicBezTo>
                  <a:cubicBezTo>
                    <a:pt x="5338" y="6973"/>
                    <a:pt x="5938" y="6839"/>
                    <a:pt x="6472" y="6539"/>
                  </a:cubicBezTo>
                  <a:lnTo>
                    <a:pt x="8273" y="6973"/>
                  </a:lnTo>
                  <a:lnTo>
                    <a:pt x="8607" y="6639"/>
                  </a:lnTo>
                  <a:lnTo>
                    <a:pt x="8107" y="4504"/>
                  </a:lnTo>
                  <a:cubicBezTo>
                    <a:pt x="8814" y="2080"/>
                    <a:pt x="6883" y="1"/>
                    <a:pt x="4746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2"/>
            <p:cNvSpPr/>
            <p:nvPr/>
          </p:nvSpPr>
          <p:spPr>
            <a:xfrm>
              <a:off x="3433956" y="3859426"/>
              <a:ext cx="116008" cy="138501"/>
            </a:xfrm>
            <a:custGeom>
              <a:avLst/>
              <a:gdLst/>
              <a:ahLst/>
              <a:cxnLst/>
              <a:rect l="l" t="t" r="r" b="b"/>
              <a:pathLst>
                <a:path w="5338" h="6373" extrusionOk="0">
                  <a:moveTo>
                    <a:pt x="4804" y="535"/>
                  </a:moveTo>
                  <a:lnTo>
                    <a:pt x="4804" y="5605"/>
                  </a:lnTo>
                  <a:lnTo>
                    <a:pt x="2836" y="3804"/>
                  </a:lnTo>
                  <a:lnTo>
                    <a:pt x="2535" y="3804"/>
                  </a:lnTo>
                  <a:lnTo>
                    <a:pt x="567" y="5605"/>
                  </a:lnTo>
                  <a:lnTo>
                    <a:pt x="567" y="535"/>
                  </a:lnTo>
                  <a:close/>
                  <a:moveTo>
                    <a:pt x="300" y="1"/>
                  </a:moveTo>
                  <a:lnTo>
                    <a:pt x="0" y="268"/>
                  </a:lnTo>
                  <a:lnTo>
                    <a:pt x="0" y="6139"/>
                  </a:lnTo>
                  <a:lnTo>
                    <a:pt x="467" y="6372"/>
                  </a:lnTo>
                  <a:lnTo>
                    <a:pt x="2669" y="4371"/>
                  </a:lnTo>
                  <a:lnTo>
                    <a:pt x="4904" y="6372"/>
                  </a:lnTo>
                  <a:lnTo>
                    <a:pt x="5337" y="6172"/>
                  </a:lnTo>
                  <a:lnTo>
                    <a:pt x="5337" y="268"/>
                  </a:lnTo>
                  <a:lnTo>
                    <a:pt x="5071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2"/>
            <p:cNvSpPr/>
            <p:nvPr/>
          </p:nvSpPr>
          <p:spPr>
            <a:xfrm>
              <a:off x="1842774" y="1826111"/>
              <a:ext cx="885882" cy="857564"/>
            </a:xfrm>
            <a:custGeom>
              <a:avLst/>
              <a:gdLst/>
              <a:ahLst/>
              <a:cxnLst/>
              <a:rect l="l" t="t" r="r" b="b"/>
              <a:pathLst>
                <a:path w="40763" h="39460" extrusionOk="0">
                  <a:moveTo>
                    <a:pt x="24924" y="0"/>
                  </a:moveTo>
                  <a:cubicBezTo>
                    <a:pt x="22495" y="0"/>
                    <a:pt x="19717" y="880"/>
                    <a:pt x="16779" y="3000"/>
                  </a:cubicBezTo>
                  <a:cubicBezTo>
                    <a:pt x="12743" y="3600"/>
                    <a:pt x="9907" y="6869"/>
                    <a:pt x="9073" y="10972"/>
                  </a:cubicBezTo>
                  <a:cubicBezTo>
                    <a:pt x="8840" y="12107"/>
                    <a:pt x="8506" y="13207"/>
                    <a:pt x="8073" y="14275"/>
                  </a:cubicBezTo>
                  <a:lnTo>
                    <a:pt x="8073" y="14308"/>
                  </a:lnTo>
                  <a:cubicBezTo>
                    <a:pt x="7439" y="15776"/>
                    <a:pt x="6638" y="17177"/>
                    <a:pt x="5704" y="18444"/>
                  </a:cubicBezTo>
                  <a:lnTo>
                    <a:pt x="5671" y="18511"/>
                  </a:lnTo>
                  <a:cubicBezTo>
                    <a:pt x="4203" y="20479"/>
                    <a:pt x="2736" y="22381"/>
                    <a:pt x="1702" y="24649"/>
                  </a:cubicBezTo>
                  <a:cubicBezTo>
                    <a:pt x="734" y="26850"/>
                    <a:pt x="167" y="29219"/>
                    <a:pt x="34" y="31654"/>
                  </a:cubicBezTo>
                  <a:cubicBezTo>
                    <a:pt x="0" y="32588"/>
                    <a:pt x="134" y="35457"/>
                    <a:pt x="134" y="35457"/>
                  </a:cubicBezTo>
                  <a:cubicBezTo>
                    <a:pt x="1134" y="35657"/>
                    <a:pt x="2836" y="35924"/>
                    <a:pt x="4971" y="36190"/>
                  </a:cubicBezTo>
                  <a:cubicBezTo>
                    <a:pt x="5304" y="34056"/>
                    <a:pt x="5905" y="31354"/>
                    <a:pt x="7072" y="29552"/>
                  </a:cubicBezTo>
                  <a:cubicBezTo>
                    <a:pt x="7076" y="29545"/>
                    <a:pt x="7080" y="29542"/>
                    <a:pt x="7084" y="29542"/>
                  </a:cubicBezTo>
                  <a:cubicBezTo>
                    <a:pt x="7218" y="29542"/>
                    <a:pt x="7416" y="33159"/>
                    <a:pt x="7739" y="36524"/>
                  </a:cubicBezTo>
                  <a:cubicBezTo>
                    <a:pt x="14444" y="37291"/>
                    <a:pt x="23751" y="38192"/>
                    <a:pt x="30822" y="38792"/>
                  </a:cubicBezTo>
                  <a:cubicBezTo>
                    <a:pt x="31489" y="36924"/>
                    <a:pt x="32057" y="35156"/>
                    <a:pt x="32423" y="29486"/>
                  </a:cubicBezTo>
                  <a:cubicBezTo>
                    <a:pt x="32431" y="29317"/>
                    <a:pt x="32452" y="29237"/>
                    <a:pt x="32481" y="29237"/>
                  </a:cubicBezTo>
                  <a:cubicBezTo>
                    <a:pt x="32699" y="29237"/>
                    <a:pt x="33435" y="33538"/>
                    <a:pt x="33758" y="39026"/>
                  </a:cubicBezTo>
                  <a:lnTo>
                    <a:pt x="36693" y="39259"/>
                  </a:lnTo>
                  <a:cubicBezTo>
                    <a:pt x="36860" y="37491"/>
                    <a:pt x="36793" y="35690"/>
                    <a:pt x="36460" y="33922"/>
                  </a:cubicBezTo>
                  <a:cubicBezTo>
                    <a:pt x="36425" y="33754"/>
                    <a:pt x="36419" y="33675"/>
                    <a:pt x="36437" y="33675"/>
                  </a:cubicBezTo>
                  <a:cubicBezTo>
                    <a:pt x="36539" y="33675"/>
                    <a:pt x="37422" y="36263"/>
                    <a:pt x="38161" y="39359"/>
                  </a:cubicBezTo>
                  <a:cubicBezTo>
                    <a:pt x="38728" y="39393"/>
                    <a:pt x="39228" y="39426"/>
                    <a:pt x="39629" y="39459"/>
                  </a:cubicBezTo>
                  <a:cubicBezTo>
                    <a:pt x="39829" y="39426"/>
                    <a:pt x="39962" y="39293"/>
                    <a:pt x="39996" y="39093"/>
                  </a:cubicBezTo>
                  <a:cubicBezTo>
                    <a:pt x="40763" y="27084"/>
                    <a:pt x="36827" y="24048"/>
                    <a:pt x="35526" y="19478"/>
                  </a:cubicBezTo>
                  <a:cubicBezTo>
                    <a:pt x="35292" y="18544"/>
                    <a:pt x="35125" y="17577"/>
                    <a:pt x="34992" y="16610"/>
                  </a:cubicBezTo>
                  <a:lnTo>
                    <a:pt x="34992" y="16576"/>
                  </a:lnTo>
                  <a:cubicBezTo>
                    <a:pt x="34692" y="14075"/>
                    <a:pt x="34425" y="10906"/>
                    <a:pt x="33991" y="8404"/>
                  </a:cubicBezTo>
                  <a:lnTo>
                    <a:pt x="33991" y="8371"/>
                  </a:lnTo>
                  <a:cubicBezTo>
                    <a:pt x="33858" y="7703"/>
                    <a:pt x="33724" y="7070"/>
                    <a:pt x="33591" y="6536"/>
                  </a:cubicBezTo>
                  <a:cubicBezTo>
                    <a:pt x="32601" y="2900"/>
                    <a:pt x="29337" y="0"/>
                    <a:pt x="2492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2"/>
            <p:cNvSpPr/>
            <p:nvPr/>
          </p:nvSpPr>
          <p:spPr>
            <a:xfrm>
              <a:off x="1821738" y="1910474"/>
              <a:ext cx="353870" cy="682574"/>
            </a:xfrm>
            <a:custGeom>
              <a:avLst/>
              <a:gdLst/>
              <a:ahLst/>
              <a:cxnLst/>
              <a:rect l="l" t="t" r="r" b="b"/>
              <a:pathLst>
                <a:path w="16283" h="31408" extrusionOk="0">
                  <a:moveTo>
                    <a:pt x="16020" y="0"/>
                  </a:moveTo>
                  <a:cubicBezTo>
                    <a:pt x="15996" y="0"/>
                    <a:pt x="15971" y="6"/>
                    <a:pt x="15946" y="19"/>
                  </a:cubicBezTo>
                  <a:cubicBezTo>
                    <a:pt x="13210" y="1019"/>
                    <a:pt x="11376" y="2754"/>
                    <a:pt x="10575" y="5723"/>
                  </a:cubicBezTo>
                  <a:cubicBezTo>
                    <a:pt x="10108" y="7457"/>
                    <a:pt x="9775" y="9159"/>
                    <a:pt x="8874" y="10726"/>
                  </a:cubicBezTo>
                  <a:cubicBezTo>
                    <a:pt x="7973" y="12294"/>
                    <a:pt x="6672" y="13628"/>
                    <a:pt x="5338" y="14896"/>
                  </a:cubicBezTo>
                  <a:cubicBezTo>
                    <a:pt x="3237" y="16897"/>
                    <a:pt x="1669" y="18966"/>
                    <a:pt x="1002" y="21901"/>
                  </a:cubicBezTo>
                  <a:cubicBezTo>
                    <a:pt x="335" y="24836"/>
                    <a:pt x="1" y="28472"/>
                    <a:pt x="635" y="31408"/>
                  </a:cubicBezTo>
                  <a:lnTo>
                    <a:pt x="668" y="31408"/>
                  </a:lnTo>
                  <a:cubicBezTo>
                    <a:pt x="201" y="28439"/>
                    <a:pt x="701" y="24503"/>
                    <a:pt x="1602" y="21567"/>
                  </a:cubicBezTo>
                  <a:cubicBezTo>
                    <a:pt x="2603" y="18365"/>
                    <a:pt x="4738" y="16530"/>
                    <a:pt x="6973" y="14296"/>
                  </a:cubicBezTo>
                  <a:cubicBezTo>
                    <a:pt x="8741" y="12528"/>
                    <a:pt x="10008" y="10359"/>
                    <a:pt x="10642" y="7924"/>
                  </a:cubicBezTo>
                  <a:cubicBezTo>
                    <a:pt x="11042" y="6457"/>
                    <a:pt x="11209" y="4922"/>
                    <a:pt x="12010" y="3588"/>
                  </a:cubicBezTo>
                  <a:cubicBezTo>
                    <a:pt x="12944" y="1987"/>
                    <a:pt x="14511" y="1119"/>
                    <a:pt x="16079" y="352"/>
                  </a:cubicBezTo>
                  <a:cubicBezTo>
                    <a:pt x="16283" y="265"/>
                    <a:pt x="16182" y="0"/>
                    <a:pt x="1602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2"/>
            <p:cNvSpPr/>
            <p:nvPr/>
          </p:nvSpPr>
          <p:spPr>
            <a:xfrm>
              <a:off x="2580308" y="2006441"/>
              <a:ext cx="183118" cy="657582"/>
            </a:xfrm>
            <a:custGeom>
              <a:avLst/>
              <a:gdLst/>
              <a:ahLst/>
              <a:cxnLst/>
              <a:rect l="l" t="t" r="r" b="b"/>
              <a:pathLst>
                <a:path w="8426" h="30258" extrusionOk="0">
                  <a:moveTo>
                    <a:pt x="51" y="1"/>
                  </a:moveTo>
                  <a:cubicBezTo>
                    <a:pt x="26" y="1"/>
                    <a:pt x="1" y="20"/>
                    <a:pt x="20" y="39"/>
                  </a:cubicBezTo>
                  <a:cubicBezTo>
                    <a:pt x="887" y="4943"/>
                    <a:pt x="554" y="9746"/>
                    <a:pt x="3089" y="14116"/>
                  </a:cubicBezTo>
                  <a:cubicBezTo>
                    <a:pt x="4456" y="16484"/>
                    <a:pt x="5857" y="18719"/>
                    <a:pt x="6591" y="21421"/>
                  </a:cubicBezTo>
                  <a:cubicBezTo>
                    <a:pt x="7358" y="24290"/>
                    <a:pt x="7559" y="27259"/>
                    <a:pt x="7192" y="30194"/>
                  </a:cubicBezTo>
                  <a:cubicBezTo>
                    <a:pt x="7173" y="30231"/>
                    <a:pt x="7225" y="30257"/>
                    <a:pt x="7276" y="30257"/>
                  </a:cubicBezTo>
                  <a:cubicBezTo>
                    <a:pt x="7318" y="30257"/>
                    <a:pt x="7358" y="30239"/>
                    <a:pt x="7358" y="30194"/>
                  </a:cubicBezTo>
                  <a:cubicBezTo>
                    <a:pt x="8426" y="25491"/>
                    <a:pt x="7692" y="20587"/>
                    <a:pt x="5290" y="16384"/>
                  </a:cubicBezTo>
                  <a:cubicBezTo>
                    <a:pt x="3789" y="13816"/>
                    <a:pt x="2188" y="11547"/>
                    <a:pt x="1488" y="8479"/>
                  </a:cubicBezTo>
                  <a:cubicBezTo>
                    <a:pt x="887" y="5710"/>
                    <a:pt x="720" y="2808"/>
                    <a:pt x="87" y="39"/>
                  </a:cubicBezTo>
                  <a:cubicBezTo>
                    <a:pt x="87" y="11"/>
                    <a:pt x="69" y="1"/>
                    <a:pt x="5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2"/>
            <p:cNvSpPr/>
            <p:nvPr/>
          </p:nvSpPr>
          <p:spPr>
            <a:xfrm>
              <a:off x="2284386" y="2622299"/>
              <a:ext cx="840809" cy="1188942"/>
            </a:xfrm>
            <a:custGeom>
              <a:avLst/>
              <a:gdLst/>
              <a:ahLst/>
              <a:cxnLst/>
              <a:rect l="l" t="t" r="r" b="b"/>
              <a:pathLst>
                <a:path w="38689" h="54708" extrusionOk="0">
                  <a:moveTo>
                    <a:pt x="2064" y="1"/>
                  </a:moveTo>
                  <a:cubicBezTo>
                    <a:pt x="526" y="1"/>
                    <a:pt x="1" y="1910"/>
                    <a:pt x="2229" y="7826"/>
                  </a:cubicBezTo>
                  <a:cubicBezTo>
                    <a:pt x="7032" y="20669"/>
                    <a:pt x="13670" y="38248"/>
                    <a:pt x="13170" y="39048"/>
                  </a:cubicBezTo>
                  <a:cubicBezTo>
                    <a:pt x="12653" y="39881"/>
                    <a:pt x="26822" y="54708"/>
                    <a:pt x="33093" y="54708"/>
                  </a:cubicBezTo>
                  <a:cubicBezTo>
                    <a:pt x="34106" y="54708"/>
                    <a:pt x="34913" y="54321"/>
                    <a:pt x="35419" y="53425"/>
                  </a:cubicBezTo>
                  <a:cubicBezTo>
                    <a:pt x="38688" y="47621"/>
                    <a:pt x="22143" y="18434"/>
                    <a:pt x="8833" y="4490"/>
                  </a:cubicBezTo>
                  <a:cubicBezTo>
                    <a:pt x="7052" y="2619"/>
                    <a:pt x="3864" y="1"/>
                    <a:pt x="2064" y="1"/>
                  </a:cubicBezTo>
                  <a:close/>
                </a:path>
              </a:pathLst>
            </a:custGeom>
            <a:solidFill>
              <a:srgbClr val="C95F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2"/>
            <p:cNvSpPr/>
            <p:nvPr/>
          </p:nvSpPr>
          <p:spPr>
            <a:xfrm>
              <a:off x="2283865" y="2622473"/>
              <a:ext cx="547007" cy="536010"/>
            </a:xfrm>
            <a:custGeom>
              <a:avLst/>
              <a:gdLst/>
              <a:ahLst/>
              <a:cxnLst/>
              <a:rect l="l" t="t" r="r" b="b"/>
              <a:pathLst>
                <a:path w="25170" h="24664" extrusionOk="0">
                  <a:moveTo>
                    <a:pt x="2056" y="0"/>
                  </a:moveTo>
                  <a:cubicBezTo>
                    <a:pt x="744" y="0"/>
                    <a:pt x="1" y="1085"/>
                    <a:pt x="318" y="3582"/>
                  </a:cubicBezTo>
                  <a:cubicBezTo>
                    <a:pt x="1252" y="11087"/>
                    <a:pt x="6055" y="24663"/>
                    <a:pt x="6055" y="24663"/>
                  </a:cubicBezTo>
                  <a:lnTo>
                    <a:pt x="25169" y="21194"/>
                  </a:lnTo>
                  <a:cubicBezTo>
                    <a:pt x="25169" y="21194"/>
                    <a:pt x="16296" y="9286"/>
                    <a:pt x="5388" y="1413"/>
                  </a:cubicBezTo>
                  <a:cubicBezTo>
                    <a:pt x="4116" y="506"/>
                    <a:pt x="2953" y="0"/>
                    <a:pt x="2056" y="0"/>
                  </a:cubicBezTo>
                  <a:close/>
                </a:path>
              </a:pathLst>
            </a:custGeom>
            <a:solidFill>
              <a:srgbClr val="F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2"/>
            <p:cNvSpPr/>
            <p:nvPr/>
          </p:nvSpPr>
          <p:spPr>
            <a:xfrm>
              <a:off x="2290036" y="2637946"/>
              <a:ext cx="480658" cy="503129"/>
            </a:xfrm>
            <a:custGeom>
              <a:avLst/>
              <a:gdLst/>
              <a:ahLst/>
              <a:cxnLst/>
              <a:rect l="l" t="t" r="r" b="b"/>
              <a:pathLst>
                <a:path w="22117" h="23151" extrusionOk="0">
                  <a:moveTo>
                    <a:pt x="534" y="1"/>
                  </a:moveTo>
                  <a:cubicBezTo>
                    <a:pt x="468" y="1"/>
                    <a:pt x="401" y="1"/>
                    <a:pt x="368" y="34"/>
                  </a:cubicBezTo>
                  <a:cubicBezTo>
                    <a:pt x="167" y="368"/>
                    <a:pt x="34" y="735"/>
                    <a:pt x="1" y="1135"/>
                  </a:cubicBezTo>
                  <a:cubicBezTo>
                    <a:pt x="67" y="1168"/>
                    <a:pt x="101" y="1202"/>
                    <a:pt x="167" y="1235"/>
                  </a:cubicBezTo>
                  <a:lnTo>
                    <a:pt x="201" y="1235"/>
                  </a:lnTo>
                  <a:cubicBezTo>
                    <a:pt x="201" y="1235"/>
                    <a:pt x="301" y="1168"/>
                    <a:pt x="434" y="1068"/>
                  </a:cubicBezTo>
                  <a:cubicBezTo>
                    <a:pt x="534" y="968"/>
                    <a:pt x="668" y="835"/>
                    <a:pt x="735" y="701"/>
                  </a:cubicBezTo>
                  <a:cubicBezTo>
                    <a:pt x="835" y="535"/>
                    <a:pt x="868" y="301"/>
                    <a:pt x="768" y="134"/>
                  </a:cubicBezTo>
                  <a:cubicBezTo>
                    <a:pt x="735" y="34"/>
                    <a:pt x="634" y="1"/>
                    <a:pt x="534" y="1"/>
                  </a:cubicBezTo>
                  <a:close/>
                  <a:moveTo>
                    <a:pt x="3370" y="4538"/>
                  </a:moveTo>
                  <a:cubicBezTo>
                    <a:pt x="3270" y="4538"/>
                    <a:pt x="3170" y="4604"/>
                    <a:pt x="3136" y="4671"/>
                  </a:cubicBezTo>
                  <a:cubicBezTo>
                    <a:pt x="3036" y="4871"/>
                    <a:pt x="3036" y="5071"/>
                    <a:pt x="3170" y="5238"/>
                  </a:cubicBezTo>
                  <a:cubicBezTo>
                    <a:pt x="3303" y="5472"/>
                    <a:pt x="3470" y="5638"/>
                    <a:pt x="3670" y="5772"/>
                  </a:cubicBezTo>
                  <a:lnTo>
                    <a:pt x="3737" y="5772"/>
                  </a:lnTo>
                  <a:cubicBezTo>
                    <a:pt x="3803" y="5738"/>
                    <a:pt x="3870" y="5672"/>
                    <a:pt x="3937" y="5605"/>
                  </a:cubicBezTo>
                  <a:cubicBezTo>
                    <a:pt x="4070" y="5505"/>
                    <a:pt x="4170" y="5405"/>
                    <a:pt x="4270" y="5238"/>
                  </a:cubicBezTo>
                  <a:cubicBezTo>
                    <a:pt x="4370" y="5071"/>
                    <a:pt x="4404" y="4871"/>
                    <a:pt x="4304" y="4671"/>
                  </a:cubicBezTo>
                  <a:cubicBezTo>
                    <a:pt x="4237" y="4604"/>
                    <a:pt x="4170" y="4538"/>
                    <a:pt x="4070" y="4538"/>
                  </a:cubicBezTo>
                  <a:cubicBezTo>
                    <a:pt x="4004" y="4704"/>
                    <a:pt x="3853" y="4788"/>
                    <a:pt x="3707" y="4788"/>
                  </a:cubicBezTo>
                  <a:cubicBezTo>
                    <a:pt x="3562" y="4788"/>
                    <a:pt x="3420" y="4704"/>
                    <a:pt x="3370" y="4538"/>
                  </a:cubicBezTo>
                  <a:close/>
                  <a:moveTo>
                    <a:pt x="10175" y="4771"/>
                  </a:moveTo>
                  <a:cubicBezTo>
                    <a:pt x="10141" y="4938"/>
                    <a:pt x="10175" y="5105"/>
                    <a:pt x="10241" y="5238"/>
                  </a:cubicBezTo>
                  <a:cubicBezTo>
                    <a:pt x="10375" y="5472"/>
                    <a:pt x="10575" y="5638"/>
                    <a:pt x="10775" y="5805"/>
                  </a:cubicBezTo>
                  <a:lnTo>
                    <a:pt x="10842" y="5805"/>
                  </a:lnTo>
                  <a:cubicBezTo>
                    <a:pt x="10908" y="5738"/>
                    <a:pt x="10975" y="5672"/>
                    <a:pt x="11042" y="5638"/>
                  </a:cubicBezTo>
                  <a:cubicBezTo>
                    <a:pt x="11075" y="5605"/>
                    <a:pt x="11075" y="5605"/>
                    <a:pt x="11109" y="5572"/>
                  </a:cubicBezTo>
                  <a:cubicBezTo>
                    <a:pt x="10808" y="5305"/>
                    <a:pt x="10542" y="5038"/>
                    <a:pt x="10208" y="4771"/>
                  </a:cubicBezTo>
                  <a:close/>
                  <a:moveTo>
                    <a:pt x="6906" y="9074"/>
                  </a:moveTo>
                  <a:cubicBezTo>
                    <a:pt x="6806" y="9074"/>
                    <a:pt x="6705" y="9107"/>
                    <a:pt x="6672" y="9208"/>
                  </a:cubicBezTo>
                  <a:cubicBezTo>
                    <a:pt x="6572" y="9408"/>
                    <a:pt x="6605" y="9608"/>
                    <a:pt x="6705" y="9775"/>
                  </a:cubicBezTo>
                  <a:cubicBezTo>
                    <a:pt x="6839" y="9975"/>
                    <a:pt x="7039" y="10175"/>
                    <a:pt x="7239" y="10308"/>
                  </a:cubicBezTo>
                  <a:lnTo>
                    <a:pt x="7306" y="10308"/>
                  </a:lnTo>
                  <a:cubicBezTo>
                    <a:pt x="7306" y="10308"/>
                    <a:pt x="7406" y="10242"/>
                    <a:pt x="7506" y="10142"/>
                  </a:cubicBezTo>
                  <a:cubicBezTo>
                    <a:pt x="7639" y="10041"/>
                    <a:pt x="7740" y="9908"/>
                    <a:pt x="7806" y="9775"/>
                  </a:cubicBezTo>
                  <a:cubicBezTo>
                    <a:pt x="7940" y="9608"/>
                    <a:pt x="7940" y="9408"/>
                    <a:pt x="7873" y="9208"/>
                  </a:cubicBezTo>
                  <a:cubicBezTo>
                    <a:pt x="7806" y="9107"/>
                    <a:pt x="7706" y="9074"/>
                    <a:pt x="7606" y="9074"/>
                  </a:cubicBezTo>
                  <a:cubicBezTo>
                    <a:pt x="7439" y="9074"/>
                    <a:pt x="7306" y="9174"/>
                    <a:pt x="7273" y="9308"/>
                  </a:cubicBezTo>
                  <a:cubicBezTo>
                    <a:pt x="7206" y="9174"/>
                    <a:pt x="7072" y="9074"/>
                    <a:pt x="6906" y="9074"/>
                  </a:cubicBezTo>
                  <a:close/>
                  <a:moveTo>
                    <a:pt x="14011" y="9074"/>
                  </a:moveTo>
                  <a:cubicBezTo>
                    <a:pt x="13911" y="9074"/>
                    <a:pt x="13811" y="9107"/>
                    <a:pt x="13744" y="9208"/>
                  </a:cubicBezTo>
                  <a:cubicBezTo>
                    <a:pt x="13677" y="9408"/>
                    <a:pt x="13677" y="9608"/>
                    <a:pt x="13777" y="9775"/>
                  </a:cubicBezTo>
                  <a:cubicBezTo>
                    <a:pt x="13944" y="9975"/>
                    <a:pt x="14111" y="10175"/>
                    <a:pt x="14311" y="10308"/>
                  </a:cubicBezTo>
                  <a:lnTo>
                    <a:pt x="14378" y="10308"/>
                  </a:lnTo>
                  <a:cubicBezTo>
                    <a:pt x="14378" y="10308"/>
                    <a:pt x="14478" y="10242"/>
                    <a:pt x="14578" y="10142"/>
                  </a:cubicBezTo>
                  <a:cubicBezTo>
                    <a:pt x="14711" y="10041"/>
                    <a:pt x="14811" y="9908"/>
                    <a:pt x="14911" y="9775"/>
                  </a:cubicBezTo>
                  <a:cubicBezTo>
                    <a:pt x="15011" y="9608"/>
                    <a:pt x="15045" y="9408"/>
                    <a:pt x="14978" y="9208"/>
                  </a:cubicBezTo>
                  <a:lnTo>
                    <a:pt x="14945" y="9208"/>
                  </a:lnTo>
                  <a:cubicBezTo>
                    <a:pt x="14878" y="9107"/>
                    <a:pt x="14811" y="9074"/>
                    <a:pt x="14711" y="9074"/>
                  </a:cubicBezTo>
                  <a:cubicBezTo>
                    <a:pt x="14644" y="9224"/>
                    <a:pt x="14494" y="9299"/>
                    <a:pt x="14348" y="9299"/>
                  </a:cubicBezTo>
                  <a:cubicBezTo>
                    <a:pt x="14202" y="9299"/>
                    <a:pt x="14061" y="9224"/>
                    <a:pt x="14011" y="9074"/>
                  </a:cubicBezTo>
                  <a:close/>
                  <a:moveTo>
                    <a:pt x="3370" y="13644"/>
                  </a:moveTo>
                  <a:cubicBezTo>
                    <a:pt x="3270" y="13644"/>
                    <a:pt x="3170" y="13711"/>
                    <a:pt x="3136" y="13811"/>
                  </a:cubicBezTo>
                  <a:cubicBezTo>
                    <a:pt x="3036" y="13978"/>
                    <a:pt x="3070" y="14178"/>
                    <a:pt x="3170" y="14378"/>
                  </a:cubicBezTo>
                  <a:cubicBezTo>
                    <a:pt x="3303" y="14578"/>
                    <a:pt x="3503" y="14745"/>
                    <a:pt x="3703" y="14912"/>
                  </a:cubicBezTo>
                  <a:lnTo>
                    <a:pt x="3770" y="14912"/>
                  </a:lnTo>
                  <a:cubicBezTo>
                    <a:pt x="3837" y="14845"/>
                    <a:pt x="3903" y="14812"/>
                    <a:pt x="3970" y="14745"/>
                  </a:cubicBezTo>
                  <a:cubicBezTo>
                    <a:pt x="4104" y="14645"/>
                    <a:pt x="4204" y="14511"/>
                    <a:pt x="4304" y="14378"/>
                  </a:cubicBezTo>
                  <a:cubicBezTo>
                    <a:pt x="4404" y="14178"/>
                    <a:pt x="4404" y="13978"/>
                    <a:pt x="4337" y="13777"/>
                  </a:cubicBezTo>
                  <a:lnTo>
                    <a:pt x="4337" y="13777"/>
                  </a:lnTo>
                  <a:lnTo>
                    <a:pt x="4337" y="13811"/>
                  </a:lnTo>
                  <a:cubicBezTo>
                    <a:pt x="4270" y="13711"/>
                    <a:pt x="4170" y="13644"/>
                    <a:pt x="4070" y="13644"/>
                  </a:cubicBezTo>
                  <a:cubicBezTo>
                    <a:pt x="4004" y="13811"/>
                    <a:pt x="3862" y="13894"/>
                    <a:pt x="3720" y="13894"/>
                  </a:cubicBezTo>
                  <a:cubicBezTo>
                    <a:pt x="3578" y="13894"/>
                    <a:pt x="3436" y="13811"/>
                    <a:pt x="3370" y="13644"/>
                  </a:cubicBezTo>
                  <a:close/>
                  <a:moveTo>
                    <a:pt x="10475" y="13644"/>
                  </a:moveTo>
                  <a:cubicBezTo>
                    <a:pt x="10375" y="13644"/>
                    <a:pt x="10275" y="13711"/>
                    <a:pt x="10208" y="13811"/>
                  </a:cubicBezTo>
                  <a:cubicBezTo>
                    <a:pt x="10141" y="13978"/>
                    <a:pt x="10141" y="14178"/>
                    <a:pt x="10241" y="14378"/>
                  </a:cubicBezTo>
                  <a:cubicBezTo>
                    <a:pt x="10408" y="14578"/>
                    <a:pt x="10575" y="14745"/>
                    <a:pt x="10775" y="14912"/>
                  </a:cubicBezTo>
                  <a:lnTo>
                    <a:pt x="10842" y="14912"/>
                  </a:lnTo>
                  <a:cubicBezTo>
                    <a:pt x="10908" y="14845"/>
                    <a:pt x="10975" y="14812"/>
                    <a:pt x="11042" y="14745"/>
                  </a:cubicBezTo>
                  <a:cubicBezTo>
                    <a:pt x="11175" y="14645"/>
                    <a:pt x="11275" y="14511"/>
                    <a:pt x="11375" y="14378"/>
                  </a:cubicBezTo>
                  <a:cubicBezTo>
                    <a:pt x="11476" y="14178"/>
                    <a:pt x="11509" y="13978"/>
                    <a:pt x="11409" y="13777"/>
                  </a:cubicBezTo>
                  <a:lnTo>
                    <a:pt x="11409" y="13777"/>
                  </a:lnTo>
                  <a:lnTo>
                    <a:pt x="11409" y="13811"/>
                  </a:lnTo>
                  <a:cubicBezTo>
                    <a:pt x="11342" y="13711"/>
                    <a:pt x="11275" y="13644"/>
                    <a:pt x="11175" y="13644"/>
                  </a:cubicBezTo>
                  <a:cubicBezTo>
                    <a:pt x="11009" y="13677"/>
                    <a:pt x="10875" y="13744"/>
                    <a:pt x="10808" y="13911"/>
                  </a:cubicBezTo>
                  <a:cubicBezTo>
                    <a:pt x="10742" y="13744"/>
                    <a:pt x="10608" y="13677"/>
                    <a:pt x="10475" y="13644"/>
                  </a:cubicBezTo>
                  <a:close/>
                  <a:moveTo>
                    <a:pt x="17547" y="13644"/>
                  </a:moveTo>
                  <a:cubicBezTo>
                    <a:pt x="17446" y="13644"/>
                    <a:pt x="17346" y="13711"/>
                    <a:pt x="17313" y="13811"/>
                  </a:cubicBezTo>
                  <a:cubicBezTo>
                    <a:pt x="17213" y="13978"/>
                    <a:pt x="17246" y="14178"/>
                    <a:pt x="17346" y="14378"/>
                  </a:cubicBezTo>
                  <a:cubicBezTo>
                    <a:pt x="17480" y="14578"/>
                    <a:pt x="17680" y="14745"/>
                    <a:pt x="17880" y="14912"/>
                  </a:cubicBezTo>
                  <a:lnTo>
                    <a:pt x="17947" y="14912"/>
                  </a:lnTo>
                  <a:cubicBezTo>
                    <a:pt x="18014" y="14845"/>
                    <a:pt x="18080" y="14778"/>
                    <a:pt x="18147" y="14745"/>
                  </a:cubicBezTo>
                  <a:cubicBezTo>
                    <a:pt x="18280" y="14645"/>
                    <a:pt x="18380" y="14511"/>
                    <a:pt x="18447" y="14378"/>
                  </a:cubicBezTo>
                  <a:cubicBezTo>
                    <a:pt x="18581" y="14178"/>
                    <a:pt x="18614" y="13978"/>
                    <a:pt x="18514" y="13777"/>
                  </a:cubicBezTo>
                  <a:lnTo>
                    <a:pt x="18514" y="13777"/>
                  </a:lnTo>
                  <a:lnTo>
                    <a:pt x="18514" y="13811"/>
                  </a:lnTo>
                  <a:cubicBezTo>
                    <a:pt x="18447" y="13711"/>
                    <a:pt x="18347" y="13644"/>
                    <a:pt x="18247" y="13644"/>
                  </a:cubicBezTo>
                  <a:cubicBezTo>
                    <a:pt x="18080" y="13677"/>
                    <a:pt x="17947" y="13744"/>
                    <a:pt x="17913" y="13911"/>
                  </a:cubicBezTo>
                  <a:cubicBezTo>
                    <a:pt x="17847" y="13744"/>
                    <a:pt x="17713" y="13677"/>
                    <a:pt x="17547" y="13644"/>
                  </a:cubicBezTo>
                  <a:close/>
                  <a:moveTo>
                    <a:pt x="6906" y="18147"/>
                  </a:moveTo>
                  <a:cubicBezTo>
                    <a:pt x="6806" y="18181"/>
                    <a:pt x="6705" y="18214"/>
                    <a:pt x="6672" y="18314"/>
                  </a:cubicBezTo>
                  <a:cubicBezTo>
                    <a:pt x="6572" y="18481"/>
                    <a:pt x="6605" y="18714"/>
                    <a:pt x="6705" y="18881"/>
                  </a:cubicBezTo>
                  <a:cubicBezTo>
                    <a:pt x="6839" y="19081"/>
                    <a:pt x="7006" y="19281"/>
                    <a:pt x="7239" y="19415"/>
                  </a:cubicBezTo>
                  <a:lnTo>
                    <a:pt x="7273" y="19415"/>
                  </a:lnTo>
                  <a:cubicBezTo>
                    <a:pt x="7373" y="19348"/>
                    <a:pt x="7439" y="19315"/>
                    <a:pt x="7506" y="19248"/>
                  </a:cubicBezTo>
                  <a:cubicBezTo>
                    <a:pt x="7606" y="19148"/>
                    <a:pt x="7740" y="19015"/>
                    <a:pt x="7806" y="18881"/>
                  </a:cubicBezTo>
                  <a:cubicBezTo>
                    <a:pt x="7940" y="18714"/>
                    <a:pt x="7940" y="18514"/>
                    <a:pt x="7873" y="18314"/>
                  </a:cubicBezTo>
                  <a:lnTo>
                    <a:pt x="7840" y="18314"/>
                  </a:lnTo>
                  <a:cubicBezTo>
                    <a:pt x="7806" y="18214"/>
                    <a:pt x="7706" y="18147"/>
                    <a:pt x="7606" y="18147"/>
                  </a:cubicBezTo>
                  <a:cubicBezTo>
                    <a:pt x="7439" y="18181"/>
                    <a:pt x="7306" y="18281"/>
                    <a:pt x="7273" y="18414"/>
                  </a:cubicBezTo>
                  <a:cubicBezTo>
                    <a:pt x="7206" y="18281"/>
                    <a:pt x="7072" y="18181"/>
                    <a:pt x="6906" y="18147"/>
                  </a:cubicBezTo>
                  <a:close/>
                  <a:moveTo>
                    <a:pt x="14011" y="18147"/>
                  </a:moveTo>
                  <a:cubicBezTo>
                    <a:pt x="13911" y="18147"/>
                    <a:pt x="13811" y="18214"/>
                    <a:pt x="13744" y="18314"/>
                  </a:cubicBezTo>
                  <a:cubicBezTo>
                    <a:pt x="13677" y="18481"/>
                    <a:pt x="13677" y="18714"/>
                    <a:pt x="13777" y="18881"/>
                  </a:cubicBezTo>
                  <a:cubicBezTo>
                    <a:pt x="13911" y="19081"/>
                    <a:pt x="14111" y="19281"/>
                    <a:pt x="14311" y="19415"/>
                  </a:cubicBezTo>
                  <a:lnTo>
                    <a:pt x="14378" y="19415"/>
                  </a:lnTo>
                  <a:cubicBezTo>
                    <a:pt x="14444" y="19348"/>
                    <a:pt x="14511" y="19315"/>
                    <a:pt x="14578" y="19248"/>
                  </a:cubicBezTo>
                  <a:cubicBezTo>
                    <a:pt x="14711" y="19148"/>
                    <a:pt x="14811" y="19015"/>
                    <a:pt x="14911" y="18881"/>
                  </a:cubicBezTo>
                  <a:cubicBezTo>
                    <a:pt x="15011" y="18714"/>
                    <a:pt x="15045" y="18514"/>
                    <a:pt x="14978" y="18314"/>
                  </a:cubicBezTo>
                  <a:lnTo>
                    <a:pt x="14945" y="18314"/>
                  </a:lnTo>
                  <a:cubicBezTo>
                    <a:pt x="14878" y="18214"/>
                    <a:pt x="14778" y="18181"/>
                    <a:pt x="14678" y="18147"/>
                  </a:cubicBezTo>
                  <a:cubicBezTo>
                    <a:pt x="14628" y="18314"/>
                    <a:pt x="14486" y="18397"/>
                    <a:pt x="14344" y="18397"/>
                  </a:cubicBezTo>
                  <a:cubicBezTo>
                    <a:pt x="14202" y="18397"/>
                    <a:pt x="14061" y="18314"/>
                    <a:pt x="14011" y="18147"/>
                  </a:cubicBezTo>
                  <a:close/>
                  <a:moveTo>
                    <a:pt x="21082" y="18147"/>
                  </a:moveTo>
                  <a:cubicBezTo>
                    <a:pt x="20982" y="18181"/>
                    <a:pt x="20882" y="18214"/>
                    <a:pt x="20849" y="18314"/>
                  </a:cubicBezTo>
                  <a:cubicBezTo>
                    <a:pt x="20749" y="18481"/>
                    <a:pt x="20782" y="18714"/>
                    <a:pt x="20882" y="18881"/>
                  </a:cubicBezTo>
                  <a:cubicBezTo>
                    <a:pt x="21016" y="19081"/>
                    <a:pt x="21182" y="19281"/>
                    <a:pt x="21416" y="19415"/>
                  </a:cubicBezTo>
                  <a:lnTo>
                    <a:pt x="21449" y="19415"/>
                  </a:lnTo>
                  <a:cubicBezTo>
                    <a:pt x="21516" y="19348"/>
                    <a:pt x="21616" y="19315"/>
                    <a:pt x="21683" y="19248"/>
                  </a:cubicBezTo>
                  <a:cubicBezTo>
                    <a:pt x="21783" y="19148"/>
                    <a:pt x="21916" y="19015"/>
                    <a:pt x="21983" y="18881"/>
                  </a:cubicBezTo>
                  <a:cubicBezTo>
                    <a:pt x="22116" y="18714"/>
                    <a:pt x="22116" y="18514"/>
                    <a:pt x="22050" y="18314"/>
                  </a:cubicBezTo>
                  <a:lnTo>
                    <a:pt x="22016" y="18314"/>
                  </a:lnTo>
                  <a:cubicBezTo>
                    <a:pt x="21983" y="18214"/>
                    <a:pt x="21883" y="18147"/>
                    <a:pt x="21783" y="18147"/>
                  </a:cubicBezTo>
                  <a:cubicBezTo>
                    <a:pt x="21616" y="18181"/>
                    <a:pt x="21483" y="18281"/>
                    <a:pt x="21449" y="18414"/>
                  </a:cubicBezTo>
                  <a:cubicBezTo>
                    <a:pt x="21383" y="18281"/>
                    <a:pt x="21249" y="18181"/>
                    <a:pt x="21082" y="18147"/>
                  </a:cubicBezTo>
                  <a:close/>
                  <a:moveTo>
                    <a:pt x="10475" y="22717"/>
                  </a:moveTo>
                  <a:cubicBezTo>
                    <a:pt x="10341" y="22717"/>
                    <a:pt x="10275" y="22784"/>
                    <a:pt x="10208" y="22884"/>
                  </a:cubicBezTo>
                  <a:cubicBezTo>
                    <a:pt x="10175" y="22951"/>
                    <a:pt x="10141" y="23051"/>
                    <a:pt x="10141" y="23151"/>
                  </a:cubicBezTo>
                  <a:lnTo>
                    <a:pt x="11409" y="22917"/>
                  </a:lnTo>
                  <a:cubicBezTo>
                    <a:pt x="11409" y="22917"/>
                    <a:pt x="11409" y="22884"/>
                    <a:pt x="11409" y="22884"/>
                  </a:cubicBezTo>
                  <a:cubicBezTo>
                    <a:pt x="11342" y="22784"/>
                    <a:pt x="11242" y="22717"/>
                    <a:pt x="11142" y="22717"/>
                  </a:cubicBezTo>
                  <a:cubicBezTo>
                    <a:pt x="11009" y="22751"/>
                    <a:pt x="10875" y="22817"/>
                    <a:pt x="10808" y="22984"/>
                  </a:cubicBezTo>
                  <a:cubicBezTo>
                    <a:pt x="10742" y="22817"/>
                    <a:pt x="10608" y="22751"/>
                    <a:pt x="10475" y="227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2"/>
            <p:cNvSpPr/>
            <p:nvPr/>
          </p:nvSpPr>
          <p:spPr>
            <a:xfrm>
              <a:off x="2416907" y="3020709"/>
              <a:ext cx="352327" cy="73239"/>
            </a:xfrm>
            <a:custGeom>
              <a:avLst/>
              <a:gdLst/>
              <a:ahLst/>
              <a:cxnLst/>
              <a:rect l="l" t="t" r="r" b="b"/>
              <a:pathLst>
                <a:path w="16212" h="3370" extrusionOk="0">
                  <a:moveTo>
                    <a:pt x="16178" y="1"/>
                  </a:moveTo>
                  <a:cubicBezTo>
                    <a:pt x="10875" y="568"/>
                    <a:pt x="2936" y="2402"/>
                    <a:pt x="34" y="3203"/>
                  </a:cubicBezTo>
                  <a:cubicBezTo>
                    <a:pt x="0" y="3203"/>
                    <a:pt x="34" y="3370"/>
                    <a:pt x="100" y="3370"/>
                  </a:cubicBezTo>
                  <a:cubicBezTo>
                    <a:pt x="3036" y="2869"/>
                    <a:pt x="11842" y="1268"/>
                    <a:pt x="16212" y="134"/>
                  </a:cubicBezTo>
                  <a:cubicBezTo>
                    <a:pt x="16212" y="134"/>
                    <a:pt x="16212" y="1"/>
                    <a:pt x="1617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2"/>
            <p:cNvSpPr/>
            <p:nvPr/>
          </p:nvSpPr>
          <p:spPr>
            <a:xfrm>
              <a:off x="2284082" y="2622212"/>
              <a:ext cx="490959" cy="536271"/>
            </a:xfrm>
            <a:custGeom>
              <a:avLst/>
              <a:gdLst/>
              <a:ahLst/>
              <a:cxnLst/>
              <a:rect l="l" t="t" r="r" b="b"/>
              <a:pathLst>
                <a:path w="22591" h="24676" extrusionOk="0">
                  <a:moveTo>
                    <a:pt x="2036" y="1"/>
                  </a:moveTo>
                  <a:cubicBezTo>
                    <a:pt x="742" y="1"/>
                    <a:pt x="1" y="1103"/>
                    <a:pt x="308" y="3594"/>
                  </a:cubicBezTo>
                  <a:cubicBezTo>
                    <a:pt x="1242" y="11099"/>
                    <a:pt x="6012" y="24675"/>
                    <a:pt x="6012" y="24675"/>
                  </a:cubicBezTo>
                  <a:lnTo>
                    <a:pt x="22591" y="21673"/>
                  </a:lnTo>
                  <a:lnTo>
                    <a:pt x="2376" y="24"/>
                  </a:lnTo>
                  <a:cubicBezTo>
                    <a:pt x="2259" y="9"/>
                    <a:pt x="2145" y="1"/>
                    <a:pt x="20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2"/>
            <p:cNvSpPr/>
            <p:nvPr/>
          </p:nvSpPr>
          <p:spPr>
            <a:xfrm>
              <a:off x="1591945" y="2582161"/>
              <a:ext cx="1064241" cy="1188159"/>
            </a:xfrm>
            <a:custGeom>
              <a:avLst/>
              <a:gdLst/>
              <a:ahLst/>
              <a:cxnLst/>
              <a:rect l="l" t="t" r="r" b="b"/>
              <a:pathLst>
                <a:path w="48970" h="54672" extrusionOk="0">
                  <a:moveTo>
                    <a:pt x="27276" y="1"/>
                  </a:moveTo>
                  <a:cubicBezTo>
                    <a:pt x="24614" y="1"/>
                    <a:pt x="21950" y="890"/>
                    <a:pt x="20015" y="3102"/>
                  </a:cubicBezTo>
                  <a:cubicBezTo>
                    <a:pt x="4404" y="20881"/>
                    <a:pt x="1" y="54672"/>
                    <a:pt x="1" y="54672"/>
                  </a:cubicBezTo>
                  <a:lnTo>
                    <a:pt x="48435" y="54672"/>
                  </a:lnTo>
                  <a:lnTo>
                    <a:pt x="44933" y="33490"/>
                  </a:lnTo>
                  <a:cubicBezTo>
                    <a:pt x="44933" y="33490"/>
                    <a:pt x="48969" y="28587"/>
                    <a:pt x="48135" y="24050"/>
                  </a:cubicBezTo>
                  <a:cubicBezTo>
                    <a:pt x="47635" y="21315"/>
                    <a:pt x="42264" y="11174"/>
                    <a:pt x="38995" y="6971"/>
                  </a:cubicBezTo>
                  <a:cubicBezTo>
                    <a:pt x="37928" y="5537"/>
                    <a:pt x="36727" y="4202"/>
                    <a:pt x="35459" y="2968"/>
                  </a:cubicBezTo>
                  <a:cubicBezTo>
                    <a:pt x="33515" y="1222"/>
                    <a:pt x="30396" y="1"/>
                    <a:pt x="27276" y="1"/>
                  </a:cubicBezTo>
                  <a:close/>
                </a:path>
              </a:pathLst>
            </a:custGeom>
            <a:solidFill>
              <a:srgbClr val="F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2"/>
            <p:cNvSpPr/>
            <p:nvPr/>
          </p:nvSpPr>
          <p:spPr>
            <a:xfrm>
              <a:off x="1594858" y="2637946"/>
              <a:ext cx="1022166" cy="1114247"/>
            </a:xfrm>
            <a:custGeom>
              <a:avLst/>
              <a:gdLst/>
              <a:ahLst/>
              <a:cxnLst/>
              <a:rect l="l" t="t" r="r" b="b"/>
              <a:pathLst>
                <a:path w="47034" h="51271" extrusionOk="0">
                  <a:moveTo>
                    <a:pt x="24718" y="1"/>
                  </a:moveTo>
                  <a:cubicBezTo>
                    <a:pt x="24618" y="1"/>
                    <a:pt x="24518" y="34"/>
                    <a:pt x="24484" y="134"/>
                  </a:cubicBezTo>
                  <a:cubicBezTo>
                    <a:pt x="24384" y="301"/>
                    <a:pt x="24418" y="535"/>
                    <a:pt x="24518" y="701"/>
                  </a:cubicBezTo>
                  <a:cubicBezTo>
                    <a:pt x="24651" y="902"/>
                    <a:pt x="24851" y="1102"/>
                    <a:pt x="25051" y="1235"/>
                  </a:cubicBezTo>
                  <a:lnTo>
                    <a:pt x="25118" y="1235"/>
                  </a:lnTo>
                  <a:cubicBezTo>
                    <a:pt x="25118" y="1235"/>
                    <a:pt x="25218" y="1168"/>
                    <a:pt x="25318" y="1068"/>
                  </a:cubicBezTo>
                  <a:cubicBezTo>
                    <a:pt x="25452" y="968"/>
                    <a:pt x="25552" y="835"/>
                    <a:pt x="25618" y="701"/>
                  </a:cubicBezTo>
                  <a:cubicBezTo>
                    <a:pt x="25752" y="535"/>
                    <a:pt x="25752" y="301"/>
                    <a:pt x="25685" y="134"/>
                  </a:cubicBezTo>
                  <a:cubicBezTo>
                    <a:pt x="25618" y="34"/>
                    <a:pt x="25518" y="1"/>
                    <a:pt x="25418" y="1"/>
                  </a:cubicBezTo>
                  <a:cubicBezTo>
                    <a:pt x="25252" y="1"/>
                    <a:pt x="25118" y="101"/>
                    <a:pt x="25085" y="234"/>
                  </a:cubicBezTo>
                  <a:cubicBezTo>
                    <a:pt x="25018" y="101"/>
                    <a:pt x="24885" y="1"/>
                    <a:pt x="24718" y="1"/>
                  </a:cubicBezTo>
                  <a:close/>
                  <a:moveTo>
                    <a:pt x="31823" y="1"/>
                  </a:moveTo>
                  <a:cubicBezTo>
                    <a:pt x="31723" y="1"/>
                    <a:pt x="31623" y="34"/>
                    <a:pt x="31556" y="134"/>
                  </a:cubicBezTo>
                  <a:cubicBezTo>
                    <a:pt x="31489" y="301"/>
                    <a:pt x="31489" y="535"/>
                    <a:pt x="31623" y="701"/>
                  </a:cubicBezTo>
                  <a:cubicBezTo>
                    <a:pt x="31756" y="902"/>
                    <a:pt x="31923" y="1102"/>
                    <a:pt x="32123" y="1235"/>
                  </a:cubicBezTo>
                  <a:lnTo>
                    <a:pt x="32190" y="1235"/>
                  </a:lnTo>
                  <a:cubicBezTo>
                    <a:pt x="32257" y="1202"/>
                    <a:pt x="32323" y="1135"/>
                    <a:pt x="32390" y="1068"/>
                  </a:cubicBezTo>
                  <a:cubicBezTo>
                    <a:pt x="32523" y="968"/>
                    <a:pt x="32623" y="835"/>
                    <a:pt x="32724" y="701"/>
                  </a:cubicBezTo>
                  <a:cubicBezTo>
                    <a:pt x="32824" y="535"/>
                    <a:pt x="32857" y="335"/>
                    <a:pt x="32757" y="134"/>
                  </a:cubicBezTo>
                  <a:cubicBezTo>
                    <a:pt x="32690" y="34"/>
                    <a:pt x="32623" y="1"/>
                    <a:pt x="32523" y="1"/>
                  </a:cubicBezTo>
                  <a:cubicBezTo>
                    <a:pt x="32357" y="1"/>
                    <a:pt x="32223" y="101"/>
                    <a:pt x="32156" y="234"/>
                  </a:cubicBezTo>
                  <a:cubicBezTo>
                    <a:pt x="32090" y="101"/>
                    <a:pt x="31956" y="1"/>
                    <a:pt x="31823" y="1"/>
                  </a:cubicBezTo>
                  <a:close/>
                  <a:moveTo>
                    <a:pt x="21182" y="4538"/>
                  </a:moveTo>
                  <a:cubicBezTo>
                    <a:pt x="21082" y="4538"/>
                    <a:pt x="20982" y="4604"/>
                    <a:pt x="20948" y="4671"/>
                  </a:cubicBezTo>
                  <a:cubicBezTo>
                    <a:pt x="20848" y="4871"/>
                    <a:pt x="20848" y="5071"/>
                    <a:pt x="20982" y="5238"/>
                  </a:cubicBezTo>
                  <a:cubicBezTo>
                    <a:pt x="21115" y="5472"/>
                    <a:pt x="21282" y="5638"/>
                    <a:pt x="21516" y="5772"/>
                  </a:cubicBezTo>
                  <a:lnTo>
                    <a:pt x="21549" y="5772"/>
                  </a:lnTo>
                  <a:cubicBezTo>
                    <a:pt x="21616" y="5738"/>
                    <a:pt x="21682" y="5672"/>
                    <a:pt x="21782" y="5605"/>
                  </a:cubicBezTo>
                  <a:cubicBezTo>
                    <a:pt x="21882" y="5505"/>
                    <a:pt x="21983" y="5405"/>
                    <a:pt x="22083" y="5238"/>
                  </a:cubicBezTo>
                  <a:cubicBezTo>
                    <a:pt x="22183" y="5071"/>
                    <a:pt x="22216" y="4871"/>
                    <a:pt x="22116" y="4671"/>
                  </a:cubicBezTo>
                  <a:cubicBezTo>
                    <a:pt x="22083" y="4604"/>
                    <a:pt x="21983" y="4538"/>
                    <a:pt x="21882" y="4538"/>
                  </a:cubicBezTo>
                  <a:cubicBezTo>
                    <a:pt x="21716" y="4538"/>
                    <a:pt x="21582" y="4638"/>
                    <a:pt x="21516" y="4771"/>
                  </a:cubicBezTo>
                  <a:cubicBezTo>
                    <a:pt x="21482" y="4638"/>
                    <a:pt x="21349" y="4538"/>
                    <a:pt x="21182" y="4538"/>
                  </a:cubicBezTo>
                  <a:close/>
                  <a:moveTo>
                    <a:pt x="28287" y="4538"/>
                  </a:moveTo>
                  <a:cubicBezTo>
                    <a:pt x="28187" y="4538"/>
                    <a:pt x="28087" y="4604"/>
                    <a:pt x="28020" y="4671"/>
                  </a:cubicBezTo>
                  <a:cubicBezTo>
                    <a:pt x="27953" y="4871"/>
                    <a:pt x="27953" y="5071"/>
                    <a:pt x="28054" y="5238"/>
                  </a:cubicBezTo>
                  <a:cubicBezTo>
                    <a:pt x="28187" y="5472"/>
                    <a:pt x="28387" y="5638"/>
                    <a:pt x="28587" y="5805"/>
                  </a:cubicBezTo>
                  <a:lnTo>
                    <a:pt x="28654" y="5805"/>
                  </a:lnTo>
                  <a:cubicBezTo>
                    <a:pt x="28721" y="5738"/>
                    <a:pt x="28787" y="5672"/>
                    <a:pt x="28854" y="5638"/>
                  </a:cubicBezTo>
                  <a:cubicBezTo>
                    <a:pt x="28988" y="5505"/>
                    <a:pt x="29088" y="5405"/>
                    <a:pt x="29188" y="5238"/>
                  </a:cubicBezTo>
                  <a:cubicBezTo>
                    <a:pt x="29288" y="5071"/>
                    <a:pt x="29288" y="4871"/>
                    <a:pt x="29221" y="4671"/>
                  </a:cubicBezTo>
                  <a:cubicBezTo>
                    <a:pt x="29154" y="4604"/>
                    <a:pt x="29054" y="4538"/>
                    <a:pt x="28954" y="4538"/>
                  </a:cubicBezTo>
                  <a:cubicBezTo>
                    <a:pt x="28821" y="4538"/>
                    <a:pt x="28687" y="4638"/>
                    <a:pt x="28621" y="4771"/>
                  </a:cubicBezTo>
                  <a:cubicBezTo>
                    <a:pt x="28554" y="4638"/>
                    <a:pt x="28420" y="4538"/>
                    <a:pt x="28287" y="4538"/>
                  </a:cubicBezTo>
                  <a:close/>
                  <a:moveTo>
                    <a:pt x="35359" y="4538"/>
                  </a:moveTo>
                  <a:cubicBezTo>
                    <a:pt x="35259" y="4538"/>
                    <a:pt x="35159" y="4604"/>
                    <a:pt x="35125" y="4671"/>
                  </a:cubicBezTo>
                  <a:cubicBezTo>
                    <a:pt x="35025" y="4871"/>
                    <a:pt x="35059" y="5071"/>
                    <a:pt x="35159" y="5238"/>
                  </a:cubicBezTo>
                  <a:cubicBezTo>
                    <a:pt x="35292" y="5472"/>
                    <a:pt x="35459" y="5638"/>
                    <a:pt x="35692" y="5805"/>
                  </a:cubicBezTo>
                  <a:lnTo>
                    <a:pt x="35726" y="5805"/>
                  </a:lnTo>
                  <a:cubicBezTo>
                    <a:pt x="35826" y="5738"/>
                    <a:pt x="35892" y="5672"/>
                    <a:pt x="35959" y="5638"/>
                  </a:cubicBezTo>
                  <a:cubicBezTo>
                    <a:pt x="36059" y="5505"/>
                    <a:pt x="36193" y="5405"/>
                    <a:pt x="36259" y="5238"/>
                  </a:cubicBezTo>
                  <a:cubicBezTo>
                    <a:pt x="36393" y="5071"/>
                    <a:pt x="36393" y="4871"/>
                    <a:pt x="36326" y="4671"/>
                  </a:cubicBezTo>
                  <a:lnTo>
                    <a:pt x="36293" y="4671"/>
                  </a:lnTo>
                  <a:cubicBezTo>
                    <a:pt x="36259" y="4604"/>
                    <a:pt x="36159" y="4538"/>
                    <a:pt x="36059" y="4538"/>
                  </a:cubicBezTo>
                  <a:cubicBezTo>
                    <a:pt x="35993" y="4704"/>
                    <a:pt x="35851" y="4788"/>
                    <a:pt x="35709" y="4788"/>
                  </a:cubicBezTo>
                  <a:cubicBezTo>
                    <a:pt x="35567" y="4788"/>
                    <a:pt x="35425" y="4704"/>
                    <a:pt x="35359" y="4538"/>
                  </a:cubicBezTo>
                  <a:close/>
                  <a:moveTo>
                    <a:pt x="17613" y="9074"/>
                  </a:moveTo>
                  <a:cubicBezTo>
                    <a:pt x="17513" y="9074"/>
                    <a:pt x="17413" y="9107"/>
                    <a:pt x="17346" y="9208"/>
                  </a:cubicBezTo>
                  <a:cubicBezTo>
                    <a:pt x="17279" y="9408"/>
                    <a:pt x="17279" y="9608"/>
                    <a:pt x="17379" y="9775"/>
                  </a:cubicBezTo>
                  <a:cubicBezTo>
                    <a:pt x="17546" y="9975"/>
                    <a:pt x="17713" y="10175"/>
                    <a:pt x="17913" y="10308"/>
                  </a:cubicBezTo>
                  <a:lnTo>
                    <a:pt x="17980" y="10308"/>
                  </a:lnTo>
                  <a:cubicBezTo>
                    <a:pt x="17980" y="10308"/>
                    <a:pt x="18080" y="10242"/>
                    <a:pt x="18180" y="10142"/>
                  </a:cubicBezTo>
                  <a:cubicBezTo>
                    <a:pt x="18313" y="10041"/>
                    <a:pt x="18413" y="9908"/>
                    <a:pt x="18513" y="9775"/>
                  </a:cubicBezTo>
                  <a:cubicBezTo>
                    <a:pt x="18613" y="9608"/>
                    <a:pt x="18647" y="9408"/>
                    <a:pt x="18580" y="9208"/>
                  </a:cubicBezTo>
                  <a:lnTo>
                    <a:pt x="18547" y="9208"/>
                  </a:lnTo>
                  <a:cubicBezTo>
                    <a:pt x="18480" y="9107"/>
                    <a:pt x="18380" y="9074"/>
                    <a:pt x="18280" y="9074"/>
                  </a:cubicBezTo>
                  <a:cubicBezTo>
                    <a:pt x="18146" y="9074"/>
                    <a:pt x="18013" y="9174"/>
                    <a:pt x="17946" y="9308"/>
                  </a:cubicBezTo>
                  <a:cubicBezTo>
                    <a:pt x="17880" y="9174"/>
                    <a:pt x="17746" y="9074"/>
                    <a:pt x="17613" y="9074"/>
                  </a:cubicBezTo>
                  <a:close/>
                  <a:moveTo>
                    <a:pt x="24684" y="9074"/>
                  </a:moveTo>
                  <a:cubicBezTo>
                    <a:pt x="24584" y="9074"/>
                    <a:pt x="24484" y="9107"/>
                    <a:pt x="24451" y="9208"/>
                  </a:cubicBezTo>
                  <a:cubicBezTo>
                    <a:pt x="24351" y="9408"/>
                    <a:pt x="24384" y="9608"/>
                    <a:pt x="24484" y="9775"/>
                  </a:cubicBezTo>
                  <a:cubicBezTo>
                    <a:pt x="24618" y="9975"/>
                    <a:pt x="24785" y="10175"/>
                    <a:pt x="25018" y="10308"/>
                  </a:cubicBezTo>
                  <a:lnTo>
                    <a:pt x="25085" y="10308"/>
                  </a:lnTo>
                  <a:cubicBezTo>
                    <a:pt x="25085" y="10308"/>
                    <a:pt x="25185" y="10242"/>
                    <a:pt x="25285" y="10142"/>
                  </a:cubicBezTo>
                  <a:cubicBezTo>
                    <a:pt x="25418" y="10041"/>
                    <a:pt x="25518" y="9908"/>
                    <a:pt x="25585" y="9775"/>
                  </a:cubicBezTo>
                  <a:cubicBezTo>
                    <a:pt x="25719" y="9608"/>
                    <a:pt x="25752" y="9408"/>
                    <a:pt x="25685" y="9208"/>
                  </a:cubicBezTo>
                  <a:lnTo>
                    <a:pt x="25618" y="9208"/>
                  </a:lnTo>
                  <a:cubicBezTo>
                    <a:pt x="25585" y="9107"/>
                    <a:pt x="25485" y="9074"/>
                    <a:pt x="25385" y="9074"/>
                  </a:cubicBezTo>
                  <a:cubicBezTo>
                    <a:pt x="25218" y="9074"/>
                    <a:pt x="25085" y="9174"/>
                    <a:pt x="25051" y="9308"/>
                  </a:cubicBezTo>
                  <a:cubicBezTo>
                    <a:pt x="24985" y="9174"/>
                    <a:pt x="24851" y="9074"/>
                    <a:pt x="24684" y="9074"/>
                  </a:cubicBezTo>
                  <a:close/>
                  <a:moveTo>
                    <a:pt x="31790" y="9074"/>
                  </a:moveTo>
                  <a:cubicBezTo>
                    <a:pt x="31689" y="9074"/>
                    <a:pt x="31589" y="9107"/>
                    <a:pt x="31523" y="9208"/>
                  </a:cubicBezTo>
                  <a:cubicBezTo>
                    <a:pt x="31456" y="9408"/>
                    <a:pt x="31456" y="9608"/>
                    <a:pt x="31556" y="9775"/>
                  </a:cubicBezTo>
                  <a:cubicBezTo>
                    <a:pt x="31723" y="9975"/>
                    <a:pt x="31890" y="10175"/>
                    <a:pt x="32090" y="10308"/>
                  </a:cubicBezTo>
                  <a:lnTo>
                    <a:pt x="32156" y="10308"/>
                  </a:lnTo>
                  <a:cubicBezTo>
                    <a:pt x="32156" y="10308"/>
                    <a:pt x="32257" y="10242"/>
                    <a:pt x="32357" y="10142"/>
                  </a:cubicBezTo>
                  <a:cubicBezTo>
                    <a:pt x="32490" y="10041"/>
                    <a:pt x="32590" y="9908"/>
                    <a:pt x="32690" y="9775"/>
                  </a:cubicBezTo>
                  <a:cubicBezTo>
                    <a:pt x="32790" y="9608"/>
                    <a:pt x="32824" y="9408"/>
                    <a:pt x="32757" y="9208"/>
                  </a:cubicBezTo>
                  <a:lnTo>
                    <a:pt x="32724" y="9208"/>
                  </a:lnTo>
                  <a:cubicBezTo>
                    <a:pt x="32657" y="9107"/>
                    <a:pt x="32557" y="9074"/>
                    <a:pt x="32457" y="9074"/>
                  </a:cubicBezTo>
                  <a:cubicBezTo>
                    <a:pt x="32323" y="9074"/>
                    <a:pt x="32190" y="9174"/>
                    <a:pt x="32123" y="9308"/>
                  </a:cubicBezTo>
                  <a:cubicBezTo>
                    <a:pt x="32056" y="9174"/>
                    <a:pt x="31923" y="9074"/>
                    <a:pt x="31790" y="9074"/>
                  </a:cubicBezTo>
                  <a:close/>
                  <a:moveTo>
                    <a:pt x="38861" y="9074"/>
                  </a:moveTo>
                  <a:cubicBezTo>
                    <a:pt x="38761" y="9074"/>
                    <a:pt x="38661" y="9107"/>
                    <a:pt x="38628" y="9208"/>
                  </a:cubicBezTo>
                  <a:cubicBezTo>
                    <a:pt x="38528" y="9408"/>
                    <a:pt x="38561" y="9608"/>
                    <a:pt x="38661" y="9775"/>
                  </a:cubicBezTo>
                  <a:cubicBezTo>
                    <a:pt x="38795" y="9975"/>
                    <a:pt x="38961" y="10175"/>
                    <a:pt x="39195" y="10308"/>
                  </a:cubicBezTo>
                  <a:lnTo>
                    <a:pt x="39228" y="10308"/>
                  </a:lnTo>
                  <a:cubicBezTo>
                    <a:pt x="39228" y="10308"/>
                    <a:pt x="39362" y="10242"/>
                    <a:pt x="39462" y="10142"/>
                  </a:cubicBezTo>
                  <a:cubicBezTo>
                    <a:pt x="39595" y="10041"/>
                    <a:pt x="39695" y="9908"/>
                    <a:pt x="39762" y="9775"/>
                  </a:cubicBezTo>
                  <a:cubicBezTo>
                    <a:pt x="39895" y="9608"/>
                    <a:pt x="39929" y="9408"/>
                    <a:pt x="39862" y="9208"/>
                  </a:cubicBezTo>
                  <a:lnTo>
                    <a:pt x="39795" y="9208"/>
                  </a:lnTo>
                  <a:cubicBezTo>
                    <a:pt x="39762" y="9107"/>
                    <a:pt x="39662" y="9074"/>
                    <a:pt x="39562" y="9074"/>
                  </a:cubicBezTo>
                  <a:cubicBezTo>
                    <a:pt x="39395" y="9074"/>
                    <a:pt x="39262" y="9174"/>
                    <a:pt x="39228" y="9308"/>
                  </a:cubicBezTo>
                  <a:cubicBezTo>
                    <a:pt x="39161" y="9174"/>
                    <a:pt x="39028" y="9074"/>
                    <a:pt x="38861" y="9074"/>
                  </a:cubicBezTo>
                  <a:close/>
                  <a:moveTo>
                    <a:pt x="14077" y="13644"/>
                  </a:moveTo>
                  <a:cubicBezTo>
                    <a:pt x="13977" y="13644"/>
                    <a:pt x="13877" y="13711"/>
                    <a:pt x="13843" y="13811"/>
                  </a:cubicBezTo>
                  <a:cubicBezTo>
                    <a:pt x="13743" y="13978"/>
                    <a:pt x="13777" y="14178"/>
                    <a:pt x="13877" y="14378"/>
                  </a:cubicBezTo>
                  <a:cubicBezTo>
                    <a:pt x="14010" y="14578"/>
                    <a:pt x="14177" y="14745"/>
                    <a:pt x="14410" y="14912"/>
                  </a:cubicBezTo>
                  <a:lnTo>
                    <a:pt x="14444" y="14912"/>
                  </a:lnTo>
                  <a:cubicBezTo>
                    <a:pt x="14544" y="14845"/>
                    <a:pt x="14611" y="14778"/>
                    <a:pt x="14677" y="14745"/>
                  </a:cubicBezTo>
                  <a:cubicBezTo>
                    <a:pt x="14777" y="14645"/>
                    <a:pt x="14911" y="14511"/>
                    <a:pt x="14978" y="14378"/>
                  </a:cubicBezTo>
                  <a:cubicBezTo>
                    <a:pt x="15111" y="14178"/>
                    <a:pt x="15111" y="13978"/>
                    <a:pt x="15044" y="13777"/>
                  </a:cubicBezTo>
                  <a:lnTo>
                    <a:pt x="15044" y="13777"/>
                  </a:lnTo>
                  <a:lnTo>
                    <a:pt x="15011" y="13811"/>
                  </a:lnTo>
                  <a:cubicBezTo>
                    <a:pt x="14978" y="13711"/>
                    <a:pt x="14877" y="13644"/>
                    <a:pt x="14777" y="13644"/>
                  </a:cubicBezTo>
                  <a:cubicBezTo>
                    <a:pt x="14611" y="13677"/>
                    <a:pt x="14477" y="13744"/>
                    <a:pt x="14444" y="13911"/>
                  </a:cubicBezTo>
                  <a:cubicBezTo>
                    <a:pt x="14377" y="13744"/>
                    <a:pt x="14244" y="13677"/>
                    <a:pt x="14077" y="13644"/>
                  </a:cubicBezTo>
                  <a:close/>
                  <a:moveTo>
                    <a:pt x="21182" y="13644"/>
                  </a:moveTo>
                  <a:cubicBezTo>
                    <a:pt x="21082" y="13644"/>
                    <a:pt x="20982" y="13711"/>
                    <a:pt x="20915" y="13811"/>
                  </a:cubicBezTo>
                  <a:cubicBezTo>
                    <a:pt x="20848" y="13978"/>
                    <a:pt x="20848" y="14178"/>
                    <a:pt x="20948" y="14378"/>
                  </a:cubicBezTo>
                  <a:cubicBezTo>
                    <a:pt x="21082" y="14578"/>
                    <a:pt x="21282" y="14745"/>
                    <a:pt x="21482" y="14912"/>
                  </a:cubicBezTo>
                  <a:lnTo>
                    <a:pt x="21549" y="14912"/>
                  </a:lnTo>
                  <a:cubicBezTo>
                    <a:pt x="21616" y="14845"/>
                    <a:pt x="21682" y="14812"/>
                    <a:pt x="21749" y="14745"/>
                  </a:cubicBezTo>
                  <a:cubicBezTo>
                    <a:pt x="21882" y="14611"/>
                    <a:pt x="21983" y="14511"/>
                    <a:pt x="22083" y="14378"/>
                  </a:cubicBezTo>
                  <a:cubicBezTo>
                    <a:pt x="22183" y="14178"/>
                    <a:pt x="22216" y="13978"/>
                    <a:pt x="22116" y="13777"/>
                  </a:cubicBezTo>
                  <a:lnTo>
                    <a:pt x="22116" y="13777"/>
                  </a:lnTo>
                  <a:lnTo>
                    <a:pt x="22116" y="13811"/>
                  </a:lnTo>
                  <a:cubicBezTo>
                    <a:pt x="22049" y="13711"/>
                    <a:pt x="21949" y="13644"/>
                    <a:pt x="21849" y="13644"/>
                  </a:cubicBezTo>
                  <a:cubicBezTo>
                    <a:pt x="21716" y="13677"/>
                    <a:pt x="21582" y="13744"/>
                    <a:pt x="21516" y="13911"/>
                  </a:cubicBezTo>
                  <a:cubicBezTo>
                    <a:pt x="21449" y="13744"/>
                    <a:pt x="21315" y="13677"/>
                    <a:pt x="21182" y="13644"/>
                  </a:cubicBezTo>
                  <a:close/>
                  <a:moveTo>
                    <a:pt x="28254" y="13644"/>
                  </a:moveTo>
                  <a:cubicBezTo>
                    <a:pt x="28154" y="13644"/>
                    <a:pt x="28054" y="13711"/>
                    <a:pt x="28020" y="13811"/>
                  </a:cubicBezTo>
                  <a:cubicBezTo>
                    <a:pt x="27920" y="13978"/>
                    <a:pt x="27953" y="14178"/>
                    <a:pt x="28054" y="14378"/>
                  </a:cubicBezTo>
                  <a:cubicBezTo>
                    <a:pt x="28187" y="14578"/>
                    <a:pt x="28354" y="14745"/>
                    <a:pt x="28587" y="14912"/>
                  </a:cubicBezTo>
                  <a:lnTo>
                    <a:pt x="28621" y="14912"/>
                  </a:lnTo>
                  <a:cubicBezTo>
                    <a:pt x="28721" y="14845"/>
                    <a:pt x="28787" y="14812"/>
                    <a:pt x="28854" y="14745"/>
                  </a:cubicBezTo>
                  <a:cubicBezTo>
                    <a:pt x="28954" y="14645"/>
                    <a:pt x="29088" y="14511"/>
                    <a:pt x="29154" y="14378"/>
                  </a:cubicBezTo>
                  <a:cubicBezTo>
                    <a:pt x="29288" y="14178"/>
                    <a:pt x="29288" y="13978"/>
                    <a:pt x="29221" y="13777"/>
                  </a:cubicBezTo>
                  <a:lnTo>
                    <a:pt x="29221" y="13777"/>
                  </a:lnTo>
                  <a:lnTo>
                    <a:pt x="29188" y="13811"/>
                  </a:lnTo>
                  <a:cubicBezTo>
                    <a:pt x="29154" y="13711"/>
                    <a:pt x="29054" y="13644"/>
                    <a:pt x="28954" y="13644"/>
                  </a:cubicBezTo>
                  <a:cubicBezTo>
                    <a:pt x="28787" y="13677"/>
                    <a:pt x="28654" y="13744"/>
                    <a:pt x="28621" y="13911"/>
                  </a:cubicBezTo>
                  <a:cubicBezTo>
                    <a:pt x="28554" y="13744"/>
                    <a:pt x="28420" y="13677"/>
                    <a:pt x="28254" y="13644"/>
                  </a:cubicBezTo>
                  <a:close/>
                  <a:moveTo>
                    <a:pt x="35359" y="13644"/>
                  </a:moveTo>
                  <a:cubicBezTo>
                    <a:pt x="35259" y="13644"/>
                    <a:pt x="35159" y="13711"/>
                    <a:pt x="35092" y="13811"/>
                  </a:cubicBezTo>
                  <a:cubicBezTo>
                    <a:pt x="35025" y="13978"/>
                    <a:pt x="35025" y="14178"/>
                    <a:pt x="35125" y="14378"/>
                  </a:cubicBezTo>
                  <a:cubicBezTo>
                    <a:pt x="35259" y="14578"/>
                    <a:pt x="35459" y="14745"/>
                    <a:pt x="35659" y="14912"/>
                  </a:cubicBezTo>
                  <a:lnTo>
                    <a:pt x="35726" y="14912"/>
                  </a:lnTo>
                  <a:cubicBezTo>
                    <a:pt x="35792" y="14845"/>
                    <a:pt x="35859" y="14812"/>
                    <a:pt x="35926" y="14745"/>
                  </a:cubicBezTo>
                  <a:cubicBezTo>
                    <a:pt x="36059" y="14645"/>
                    <a:pt x="36159" y="14511"/>
                    <a:pt x="36259" y="14378"/>
                  </a:cubicBezTo>
                  <a:cubicBezTo>
                    <a:pt x="36359" y="14178"/>
                    <a:pt x="36393" y="13978"/>
                    <a:pt x="36326" y="13777"/>
                  </a:cubicBezTo>
                  <a:lnTo>
                    <a:pt x="36326" y="13777"/>
                  </a:lnTo>
                  <a:lnTo>
                    <a:pt x="36293" y="13811"/>
                  </a:lnTo>
                  <a:cubicBezTo>
                    <a:pt x="36226" y="13711"/>
                    <a:pt x="36126" y="13644"/>
                    <a:pt x="36026" y="13644"/>
                  </a:cubicBezTo>
                  <a:cubicBezTo>
                    <a:pt x="35976" y="13811"/>
                    <a:pt x="35834" y="13894"/>
                    <a:pt x="35692" y="13894"/>
                  </a:cubicBezTo>
                  <a:cubicBezTo>
                    <a:pt x="35551" y="13894"/>
                    <a:pt x="35409" y="13811"/>
                    <a:pt x="35359" y="13644"/>
                  </a:cubicBezTo>
                  <a:close/>
                  <a:moveTo>
                    <a:pt x="42430" y="13644"/>
                  </a:moveTo>
                  <a:cubicBezTo>
                    <a:pt x="42330" y="13644"/>
                    <a:pt x="42230" y="13711"/>
                    <a:pt x="42197" y="13811"/>
                  </a:cubicBezTo>
                  <a:cubicBezTo>
                    <a:pt x="42097" y="13978"/>
                    <a:pt x="42130" y="14178"/>
                    <a:pt x="42230" y="14378"/>
                  </a:cubicBezTo>
                  <a:cubicBezTo>
                    <a:pt x="42364" y="14578"/>
                    <a:pt x="42531" y="14745"/>
                    <a:pt x="42764" y="14912"/>
                  </a:cubicBezTo>
                  <a:lnTo>
                    <a:pt x="42797" y="14912"/>
                  </a:lnTo>
                  <a:cubicBezTo>
                    <a:pt x="42864" y="14845"/>
                    <a:pt x="42964" y="14812"/>
                    <a:pt x="43031" y="14745"/>
                  </a:cubicBezTo>
                  <a:cubicBezTo>
                    <a:pt x="43131" y="14645"/>
                    <a:pt x="43264" y="14511"/>
                    <a:pt x="43331" y="14378"/>
                  </a:cubicBezTo>
                  <a:cubicBezTo>
                    <a:pt x="43465" y="14178"/>
                    <a:pt x="43498" y="13978"/>
                    <a:pt x="43398" y="13777"/>
                  </a:cubicBezTo>
                  <a:lnTo>
                    <a:pt x="43398" y="13777"/>
                  </a:lnTo>
                  <a:lnTo>
                    <a:pt x="43364" y="13811"/>
                  </a:lnTo>
                  <a:cubicBezTo>
                    <a:pt x="43331" y="13711"/>
                    <a:pt x="43231" y="13644"/>
                    <a:pt x="43131" y="13644"/>
                  </a:cubicBezTo>
                  <a:cubicBezTo>
                    <a:pt x="42964" y="13677"/>
                    <a:pt x="42831" y="13744"/>
                    <a:pt x="42764" y="13911"/>
                  </a:cubicBezTo>
                  <a:cubicBezTo>
                    <a:pt x="42731" y="13744"/>
                    <a:pt x="42597" y="13677"/>
                    <a:pt x="42430" y="13644"/>
                  </a:cubicBezTo>
                  <a:close/>
                  <a:moveTo>
                    <a:pt x="10541" y="18181"/>
                  </a:moveTo>
                  <a:cubicBezTo>
                    <a:pt x="10441" y="18181"/>
                    <a:pt x="10341" y="18214"/>
                    <a:pt x="10308" y="18314"/>
                  </a:cubicBezTo>
                  <a:cubicBezTo>
                    <a:pt x="10207" y="18481"/>
                    <a:pt x="10241" y="18714"/>
                    <a:pt x="10341" y="18881"/>
                  </a:cubicBezTo>
                  <a:cubicBezTo>
                    <a:pt x="10474" y="19081"/>
                    <a:pt x="10641" y="19281"/>
                    <a:pt x="10875" y="19415"/>
                  </a:cubicBezTo>
                  <a:lnTo>
                    <a:pt x="10908" y="19415"/>
                  </a:lnTo>
                  <a:cubicBezTo>
                    <a:pt x="10975" y="19348"/>
                    <a:pt x="11075" y="19315"/>
                    <a:pt x="11141" y="19248"/>
                  </a:cubicBezTo>
                  <a:cubicBezTo>
                    <a:pt x="11242" y="19148"/>
                    <a:pt x="11375" y="19015"/>
                    <a:pt x="11442" y="18881"/>
                  </a:cubicBezTo>
                  <a:cubicBezTo>
                    <a:pt x="11542" y="18714"/>
                    <a:pt x="11575" y="18481"/>
                    <a:pt x="11475" y="18314"/>
                  </a:cubicBezTo>
                  <a:cubicBezTo>
                    <a:pt x="11442" y="18214"/>
                    <a:pt x="11342" y="18181"/>
                    <a:pt x="11242" y="18181"/>
                  </a:cubicBezTo>
                  <a:cubicBezTo>
                    <a:pt x="11175" y="18347"/>
                    <a:pt x="11025" y="18431"/>
                    <a:pt x="10879" y="18431"/>
                  </a:cubicBezTo>
                  <a:cubicBezTo>
                    <a:pt x="10733" y="18431"/>
                    <a:pt x="10591" y="18347"/>
                    <a:pt x="10541" y="18181"/>
                  </a:cubicBezTo>
                  <a:close/>
                  <a:moveTo>
                    <a:pt x="17646" y="18181"/>
                  </a:moveTo>
                  <a:cubicBezTo>
                    <a:pt x="17513" y="18181"/>
                    <a:pt x="17446" y="18214"/>
                    <a:pt x="17379" y="18314"/>
                  </a:cubicBezTo>
                  <a:cubicBezTo>
                    <a:pt x="17313" y="18481"/>
                    <a:pt x="17313" y="18714"/>
                    <a:pt x="17413" y="18881"/>
                  </a:cubicBezTo>
                  <a:cubicBezTo>
                    <a:pt x="17546" y="19081"/>
                    <a:pt x="17746" y="19281"/>
                    <a:pt x="17946" y="19415"/>
                  </a:cubicBezTo>
                  <a:lnTo>
                    <a:pt x="18013" y="19415"/>
                  </a:lnTo>
                  <a:cubicBezTo>
                    <a:pt x="18080" y="19348"/>
                    <a:pt x="18146" y="19315"/>
                    <a:pt x="18213" y="19248"/>
                  </a:cubicBezTo>
                  <a:cubicBezTo>
                    <a:pt x="18347" y="19148"/>
                    <a:pt x="18447" y="19015"/>
                    <a:pt x="18547" y="18881"/>
                  </a:cubicBezTo>
                  <a:cubicBezTo>
                    <a:pt x="18647" y="18714"/>
                    <a:pt x="18647" y="18481"/>
                    <a:pt x="18580" y="18314"/>
                  </a:cubicBezTo>
                  <a:cubicBezTo>
                    <a:pt x="18513" y="18214"/>
                    <a:pt x="18413" y="18181"/>
                    <a:pt x="18313" y="18181"/>
                  </a:cubicBezTo>
                  <a:cubicBezTo>
                    <a:pt x="18180" y="18181"/>
                    <a:pt x="18046" y="18281"/>
                    <a:pt x="17980" y="18414"/>
                  </a:cubicBezTo>
                  <a:cubicBezTo>
                    <a:pt x="17913" y="18281"/>
                    <a:pt x="17780" y="18181"/>
                    <a:pt x="17646" y="18181"/>
                  </a:cubicBezTo>
                  <a:close/>
                  <a:moveTo>
                    <a:pt x="24718" y="18181"/>
                  </a:moveTo>
                  <a:cubicBezTo>
                    <a:pt x="24618" y="18181"/>
                    <a:pt x="24518" y="18214"/>
                    <a:pt x="24484" y="18314"/>
                  </a:cubicBezTo>
                  <a:cubicBezTo>
                    <a:pt x="24384" y="18481"/>
                    <a:pt x="24384" y="18714"/>
                    <a:pt x="24518" y="18881"/>
                  </a:cubicBezTo>
                  <a:cubicBezTo>
                    <a:pt x="24651" y="19081"/>
                    <a:pt x="24818" y="19281"/>
                    <a:pt x="25051" y="19415"/>
                  </a:cubicBezTo>
                  <a:lnTo>
                    <a:pt x="25085" y="19415"/>
                  </a:lnTo>
                  <a:cubicBezTo>
                    <a:pt x="25151" y="19348"/>
                    <a:pt x="25252" y="19315"/>
                    <a:pt x="25318" y="19248"/>
                  </a:cubicBezTo>
                  <a:cubicBezTo>
                    <a:pt x="25418" y="19148"/>
                    <a:pt x="25552" y="19015"/>
                    <a:pt x="25618" y="18881"/>
                  </a:cubicBezTo>
                  <a:cubicBezTo>
                    <a:pt x="25719" y="18714"/>
                    <a:pt x="25752" y="18514"/>
                    <a:pt x="25685" y="18314"/>
                  </a:cubicBezTo>
                  <a:lnTo>
                    <a:pt x="25652" y="18314"/>
                  </a:lnTo>
                  <a:cubicBezTo>
                    <a:pt x="25618" y="18214"/>
                    <a:pt x="25518" y="18181"/>
                    <a:pt x="25418" y="18181"/>
                  </a:cubicBezTo>
                  <a:cubicBezTo>
                    <a:pt x="25252" y="18181"/>
                    <a:pt x="25118" y="18281"/>
                    <a:pt x="25051" y="18414"/>
                  </a:cubicBezTo>
                  <a:cubicBezTo>
                    <a:pt x="25018" y="18281"/>
                    <a:pt x="24885" y="18181"/>
                    <a:pt x="24718" y="18181"/>
                  </a:cubicBezTo>
                  <a:close/>
                  <a:moveTo>
                    <a:pt x="31823" y="18181"/>
                  </a:moveTo>
                  <a:cubicBezTo>
                    <a:pt x="31689" y="18181"/>
                    <a:pt x="31623" y="18214"/>
                    <a:pt x="31556" y="18314"/>
                  </a:cubicBezTo>
                  <a:cubicBezTo>
                    <a:pt x="31456" y="18481"/>
                    <a:pt x="31489" y="18714"/>
                    <a:pt x="31589" y="18881"/>
                  </a:cubicBezTo>
                  <a:cubicBezTo>
                    <a:pt x="31723" y="19081"/>
                    <a:pt x="31923" y="19281"/>
                    <a:pt x="32123" y="19415"/>
                  </a:cubicBezTo>
                  <a:lnTo>
                    <a:pt x="32190" y="19415"/>
                  </a:lnTo>
                  <a:cubicBezTo>
                    <a:pt x="32257" y="19348"/>
                    <a:pt x="32323" y="19315"/>
                    <a:pt x="32390" y="19248"/>
                  </a:cubicBezTo>
                  <a:cubicBezTo>
                    <a:pt x="32523" y="19148"/>
                    <a:pt x="32623" y="19015"/>
                    <a:pt x="32724" y="18881"/>
                  </a:cubicBezTo>
                  <a:cubicBezTo>
                    <a:pt x="32824" y="18714"/>
                    <a:pt x="32857" y="18514"/>
                    <a:pt x="32757" y="18314"/>
                  </a:cubicBezTo>
                  <a:cubicBezTo>
                    <a:pt x="32690" y="18214"/>
                    <a:pt x="32590" y="18181"/>
                    <a:pt x="32490" y="18181"/>
                  </a:cubicBezTo>
                  <a:cubicBezTo>
                    <a:pt x="32357" y="18181"/>
                    <a:pt x="32223" y="18281"/>
                    <a:pt x="32156" y="18414"/>
                  </a:cubicBezTo>
                  <a:cubicBezTo>
                    <a:pt x="32090" y="18281"/>
                    <a:pt x="31956" y="18181"/>
                    <a:pt x="31823" y="18181"/>
                  </a:cubicBezTo>
                  <a:close/>
                  <a:moveTo>
                    <a:pt x="38895" y="18181"/>
                  </a:moveTo>
                  <a:cubicBezTo>
                    <a:pt x="38795" y="18181"/>
                    <a:pt x="38694" y="18214"/>
                    <a:pt x="38661" y="18314"/>
                  </a:cubicBezTo>
                  <a:cubicBezTo>
                    <a:pt x="38561" y="18481"/>
                    <a:pt x="38561" y="18714"/>
                    <a:pt x="38694" y="18881"/>
                  </a:cubicBezTo>
                  <a:cubicBezTo>
                    <a:pt x="38828" y="19081"/>
                    <a:pt x="38995" y="19281"/>
                    <a:pt x="39228" y="19415"/>
                  </a:cubicBezTo>
                  <a:lnTo>
                    <a:pt x="39262" y="19415"/>
                  </a:lnTo>
                  <a:cubicBezTo>
                    <a:pt x="39328" y="19381"/>
                    <a:pt x="39428" y="19315"/>
                    <a:pt x="39495" y="19248"/>
                  </a:cubicBezTo>
                  <a:cubicBezTo>
                    <a:pt x="39595" y="19148"/>
                    <a:pt x="39729" y="19015"/>
                    <a:pt x="39795" y="18881"/>
                  </a:cubicBezTo>
                  <a:cubicBezTo>
                    <a:pt x="39895" y="18714"/>
                    <a:pt x="39929" y="18514"/>
                    <a:pt x="39862" y="18314"/>
                  </a:cubicBezTo>
                  <a:lnTo>
                    <a:pt x="39829" y="18314"/>
                  </a:lnTo>
                  <a:cubicBezTo>
                    <a:pt x="39795" y="18214"/>
                    <a:pt x="39695" y="18181"/>
                    <a:pt x="39595" y="18181"/>
                  </a:cubicBezTo>
                  <a:cubicBezTo>
                    <a:pt x="39428" y="18181"/>
                    <a:pt x="39295" y="18281"/>
                    <a:pt x="39228" y="18414"/>
                  </a:cubicBezTo>
                  <a:cubicBezTo>
                    <a:pt x="39195" y="18281"/>
                    <a:pt x="39061" y="18181"/>
                    <a:pt x="38895" y="18181"/>
                  </a:cubicBezTo>
                  <a:close/>
                  <a:moveTo>
                    <a:pt x="46000" y="18181"/>
                  </a:moveTo>
                  <a:cubicBezTo>
                    <a:pt x="45900" y="18181"/>
                    <a:pt x="45800" y="18247"/>
                    <a:pt x="45733" y="18314"/>
                  </a:cubicBezTo>
                  <a:cubicBezTo>
                    <a:pt x="45666" y="18514"/>
                    <a:pt x="45666" y="18714"/>
                    <a:pt x="45766" y="18881"/>
                  </a:cubicBezTo>
                  <a:cubicBezTo>
                    <a:pt x="45900" y="19115"/>
                    <a:pt x="46100" y="19281"/>
                    <a:pt x="46300" y="19448"/>
                  </a:cubicBezTo>
                  <a:lnTo>
                    <a:pt x="46367" y="19448"/>
                  </a:lnTo>
                  <a:cubicBezTo>
                    <a:pt x="46367" y="19448"/>
                    <a:pt x="46467" y="19348"/>
                    <a:pt x="46567" y="19248"/>
                  </a:cubicBezTo>
                  <a:cubicBezTo>
                    <a:pt x="46700" y="19148"/>
                    <a:pt x="46800" y="19015"/>
                    <a:pt x="46900" y="18881"/>
                  </a:cubicBezTo>
                  <a:cubicBezTo>
                    <a:pt x="46934" y="18814"/>
                    <a:pt x="46967" y="18748"/>
                    <a:pt x="46967" y="18681"/>
                  </a:cubicBezTo>
                  <a:lnTo>
                    <a:pt x="46767" y="18181"/>
                  </a:lnTo>
                  <a:lnTo>
                    <a:pt x="46667" y="18181"/>
                  </a:lnTo>
                  <a:cubicBezTo>
                    <a:pt x="46533" y="18181"/>
                    <a:pt x="46400" y="18281"/>
                    <a:pt x="46333" y="18414"/>
                  </a:cubicBezTo>
                  <a:cubicBezTo>
                    <a:pt x="46267" y="18281"/>
                    <a:pt x="46133" y="18181"/>
                    <a:pt x="46000" y="18181"/>
                  </a:cubicBezTo>
                  <a:close/>
                  <a:moveTo>
                    <a:pt x="7639" y="22717"/>
                  </a:moveTo>
                  <a:cubicBezTo>
                    <a:pt x="7472" y="22751"/>
                    <a:pt x="7339" y="22817"/>
                    <a:pt x="7305" y="22984"/>
                  </a:cubicBezTo>
                  <a:lnTo>
                    <a:pt x="7305" y="22917"/>
                  </a:lnTo>
                  <a:cubicBezTo>
                    <a:pt x="7172" y="23184"/>
                    <a:pt x="7072" y="23451"/>
                    <a:pt x="7005" y="23718"/>
                  </a:cubicBezTo>
                  <a:cubicBezTo>
                    <a:pt x="7072" y="23818"/>
                    <a:pt x="7172" y="23885"/>
                    <a:pt x="7272" y="23985"/>
                  </a:cubicBezTo>
                  <a:lnTo>
                    <a:pt x="7339" y="23985"/>
                  </a:lnTo>
                  <a:cubicBezTo>
                    <a:pt x="7339" y="23985"/>
                    <a:pt x="7439" y="23885"/>
                    <a:pt x="7539" y="23818"/>
                  </a:cubicBezTo>
                  <a:cubicBezTo>
                    <a:pt x="7672" y="23685"/>
                    <a:pt x="7772" y="23584"/>
                    <a:pt x="7872" y="23451"/>
                  </a:cubicBezTo>
                  <a:cubicBezTo>
                    <a:pt x="7973" y="23284"/>
                    <a:pt x="8006" y="23051"/>
                    <a:pt x="7939" y="22884"/>
                  </a:cubicBezTo>
                  <a:lnTo>
                    <a:pt x="7872" y="22884"/>
                  </a:lnTo>
                  <a:cubicBezTo>
                    <a:pt x="7839" y="22784"/>
                    <a:pt x="7739" y="22717"/>
                    <a:pt x="7639" y="22717"/>
                  </a:cubicBezTo>
                  <a:close/>
                  <a:moveTo>
                    <a:pt x="14044" y="22717"/>
                  </a:moveTo>
                  <a:cubicBezTo>
                    <a:pt x="13943" y="22717"/>
                    <a:pt x="13843" y="22784"/>
                    <a:pt x="13777" y="22884"/>
                  </a:cubicBezTo>
                  <a:cubicBezTo>
                    <a:pt x="13710" y="23051"/>
                    <a:pt x="13710" y="23251"/>
                    <a:pt x="13810" y="23451"/>
                  </a:cubicBezTo>
                  <a:cubicBezTo>
                    <a:pt x="13943" y="23651"/>
                    <a:pt x="14144" y="23851"/>
                    <a:pt x="14344" y="23985"/>
                  </a:cubicBezTo>
                  <a:lnTo>
                    <a:pt x="14410" y="23985"/>
                  </a:lnTo>
                  <a:cubicBezTo>
                    <a:pt x="14477" y="23918"/>
                    <a:pt x="14544" y="23885"/>
                    <a:pt x="14611" y="23818"/>
                  </a:cubicBezTo>
                  <a:cubicBezTo>
                    <a:pt x="14744" y="23718"/>
                    <a:pt x="14844" y="23584"/>
                    <a:pt x="14944" y="23451"/>
                  </a:cubicBezTo>
                  <a:cubicBezTo>
                    <a:pt x="15044" y="23284"/>
                    <a:pt x="15078" y="23051"/>
                    <a:pt x="15044" y="22884"/>
                  </a:cubicBezTo>
                  <a:lnTo>
                    <a:pt x="14978" y="22884"/>
                  </a:lnTo>
                  <a:cubicBezTo>
                    <a:pt x="14911" y="22784"/>
                    <a:pt x="14811" y="22717"/>
                    <a:pt x="14711" y="22717"/>
                  </a:cubicBezTo>
                  <a:cubicBezTo>
                    <a:pt x="14577" y="22751"/>
                    <a:pt x="14444" y="22817"/>
                    <a:pt x="14377" y="22984"/>
                  </a:cubicBezTo>
                  <a:cubicBezTo>
                    <a:pt x="14310" y="22851"/>
                    <a:pt x="14177" y="22751"/>
                    <a:pt x="14044" y="22717"/>
                  </a:cubicBezTo>
                  <a:close/>
                  <a:moveTo>
                    <a:pt x="21115" y="22717"/>
                  </a:moveTo>
                  <a:cubicBezTo>
                    <a:pt x="21015" y="22717"/>
                    <a:pt x="20915" y="22784"/>
                    <a:pt x="20882" y="22884"/>
                  </a:cubicBezTo>
                  <a:cubicBezTo>
                    <a:pt x="20782" y="23051"/>
                    <a:pt x="20815" y="23284"/>
                    <a:pt x="20915" y="23451"/>
                  </a:cubicBezTo>
                  <a:cubicBezTo>
                    <a:pt x="21049" y="23651"/>
                    <a:pt x="21215" y="23851"/>
                    <a:pt x="21449" y="23985"/>
                  </a:cubicBezTo>
                  <a:lnTo>
                    <a:pt x="21482" y="23985"/>
                  </a:lnTo>
                  <a:cubicBezTo>
                    <a:pt x="21549" y="23918"/>
                    <a:pt x="21649" y="23885"/>
                    <a:pt x="21716" y="23818"/>
                  </a:cubicBezTo>
                  <a:cubicBezTo>
                    <a:pt x="21816" y="23718"/>
                    <a:pt x="21949" y="23584"/>
                    <a:pt x="22016" y="23451"/>
                  </a:cubicBezTo>
                  <a:cubicBezTo>
                    <a:pt x="22149" y="23284"/>
                    <a:pt x="22183" y="23084"/>
                    <a:pt x="22116" y="22884"/>
                  </a:cubicBezTo>
                  <a:lnTo>
                    <a:pt x="22049" y="22884"/>
                  </a:lnTo>
                  <a:cubicBezTo>
                    <a:pt x="22016" y="22784"/>
                    <a:pt x="21916" y="22717"/>
                    <a:pt x="21816" y="22717"/>
                  </a:cubicBezTo>
                  <a:cubicBezTo>
                    <a:pt x="21649" y="22751"/>
                    <a:pt x="21516" y="22851"/>
                    <a:pt x="21449" y="22984"/>
                  </a:cubicBezTo>
                  <a:cubicBezTo>
                    <a:pt x="21415" y="22817"/>
                    <a:pt x="21282" y="22751"/>
                    <a:pt x="21115" y="22717"/>
                  </a:cubicBezTo>
                  <a:close/>
                  <a:moveTo>
                    <a:pt x="28220" y="22717"/>
                  </a:moveTo>
                  <a:cubicBezTo>
                    <a:pt x="28120" y="22717"/>
                    <a:pt x="28020" y="22784"/>
                    <a:pt x="27953" y="22884"/>
                  </a:cubicBezTo>
                  <a:cubicBezTo>
                    <a:pt x="27887" y="23051"/>
                    <a:pt x="27887" y="23251"/>
                    <a:pt x="27987" y="23451"/>
                  </a:cubicBezTo>
                  <a:cubicBezTo>
                    <a:pt x="28120" y="23651"/>
                    <a:pt x="28320" y="23851"/>
                    <a:pt x="28521" y="23985"/>
                  </a:cubicBezTo>
                  <a:lnTo>
                    <a:pt x="28587" y="23985"/>
                  </a:lnTo>
                  <a:cubicBezTo>
                    <a:pt x="28654" y="23918"/>
                    <a:pt x="28721" y="23885"/>
                    <a:pt x="28787" y="23818"/>
                  </a:cubicBezTo>
                  <a:cubicBezTo>
                    <a:pt x="28921" y="23718"/>
                    <a:pt x="29021" y="23584"/>
                    <a:pt x="29121" y="23451"/>
                  </a:cubicBezTo>
                  <a:cubicBezTo>
                    <a:pt x="29254" y="23284"/>
                    <a:pt x="29288" y="23084"/>
                    <a:pt x="29221" y="22884"/>
                  </a:cubicBezTo>
                  <a:lnTo>
                    <a:pt x="29154" y="22884"/>
                  </a:lnTo>
                  <a:cubicBezTo>
                    <a:pt x="29088" y="22784"/>
                    <a:pt x="28988" y="22717"/>
                    <a:pt x="28887" y="22717"/>
                  </a:cubicBezTo>
                  <a:cubicBezTo>
                    <a:pt x="28754" y="22751"/>
                    <a:pt x="28621" y="22817"/>
                    <a:pt x="28554" y="22984"/>
                  </a:cubicBezTo>
                  <a:cubicBezTo>
                    <a:pt x="28487" y="22851"/>
                    <a:pt x="28354" y="22751"/>
                    <a:pt x="28220" y="22717"/>
                  </a:cubicBezTo>
                  <a:close/>
                  <a:moveTo>
                    <a:pt x="35292" y="22717"/>
                  </a:moveTo>
                  <a:cubicBezTo>
                    <a:pt x="35192" y="22717"/>
                    <a:pt x="35092" y="22784"/>
                    <a:pt x="35059" y="22884"/>
                  </a:cubicBezTo>
                  <a:cubicBezTo>
                    <a:pt x="34958" y="23051"/>
                    <a:pt x="34992" y="23284"/>
                    <a:pt x="35092" y="23451"/>
                  </a:cubicBezTo>
                  <a:cubicBezTo>
                    <a:pt x="35225" y="23651"/>
                    <a:pt x="35392" y="23851"/>
                    <a:pt x="35626" y="23985"/>
                  </a:cubicBezTo>
                  <a:lnTo>
                    <a:pt x="35659" y="23985"/>
                  </a:lnTo>
                  <a:cubicBezTo>
                    <a:pt x="35759" y="23918"/>
                    <a:pt x="35826" y="23885"/>
                    <a:pt x="35892" y="23818"/>
                  </a:cubicBezTo>
                  <a:cubicBezTo>
                    <a:pt x="35993" y="23718"/>
                    <a:pt x="36126" y="23584"/>
                    <a:pt x="36193" y="23451"/>
                  </a:cubicBezTo>
                  <a:cubicBezTo>
                    <a:pt x="36326" y="23284"/>
                    <a:pt x="36359" y="23084"/>
                    <a:pt x="36326" y="22884"/>
                  </a:cubicBezTo>
                  <a:lnTo>
                    <a:pt x="36226" y="22884"/>
                  </a:lnTo>
                  <a:cubicBezTo>
                    <a:pt x="36193" y="22784"/>
                    <a:pt x="36093" y="22717"/>
                    <a:pt x="35993" y="22717"/>
                  </a:cubicBezTo>
                  <a:cubicBezTo>
                    <a:pt x="35926" y="22884"/>
                    <a:pt x="35784" y="22967"/>
                    <a:pt x="35642" y="22967"/>
                  </a:cubicBezTo>
                  <a:cubicBezTo>
                    <a:pt x="35501" y="22967"/>
                    <a:pt x="35359" y="22884"/>
                    <a:pt x="35292" y="22717"/>
                  </a:cubicBezTo>
                  <a:close/>
                  <a:moveTo>
                    <a:pt x="42397" y="22717"/>
                  </a:moveTo>
                  <a:cubicBezTo>
                    <a:pt x="42297" y="22717"/>
                    <a:pt x="42197" y="22784"/>
                    <a:pt x="42130" y="22884"/>
                  </a:cubicBezTo>
                  <a:cubicBezTo>
                    <a:pt x="42064" y="23051"/>
                    <a:pt x="42064" y="23284"/>
                    <a:pt x="42164" y="23451"/>
                  </a:cubicBezTo>
                  <a:cubicBezTo>
                    <a:pt x="42297" y="23651"/>
                    <a:pt x="42497" y="23851"/>
                    <a:pt x="42697" y="23985"/>
                  </a:cubicBezTo>
                  <a:lnTo>
                    <a:pt x="42764" y="23985"/>
                  </a:lnTo>
                  <a:cubicBezTo>
                    <a:pt x="42831" y="23918"/>
                    <a:pt x="42897" y="23885"/>
                    <a:pt x="42964" y="23818"/>
                  </a:cubicBezTo>
                  <a:cubicBezTo>
                    <a:pt x="43098" y="23718"/>
                    <a:pt x="43198" y="23584"/>
                    <a:pt x="43298" y="23451"/>
                  </a:cubicBezTo>
                  <a:cubicBezTo>
                    <a:pt x="43431" y="23284"/>
                    <a:pt x="43465" y="23084"/>
                    <a:pt x="43398" y="22884"/>
                  </a:cubicBezTo>
                  <a:lnTo>
                    <a:pt x="43331" y="22884"/>
                  </a:lnTo>
                  <a:cubicBezTo>
                    <a:pt x="43264" y="22784"/>
                    <a:pt x="43164" y="22717"/>
                    <a:pt x="43064" y="22717"/>
                  </a:cubicBezTo>
                  <a:cubicBezTo>
                    <a:pt x="42931" y="22751"/>
                    <a:pt x="42797" y="22851"/>
                    <a:pt x="42731" y="22984"/>
                  </a:cubicBezTo>
                  <a:cubicBezTo>
                    <a:pt x="42664" y="22817"/>
                    <a:pt x="42531" y="22751"/>
                    <a:pt x="42397" y="22717"/>
                  </a:cubicBezTo>
                  <a:close/>
                  <a:moveTo>
                    <a:pt x="10508" y="27254"/>
                  </a:moveTo>
                  <a:cubicBezTo>
                    <a:pt x="10374" y="27254"/>
                    <a:pt x="10308" y="27320"/>
                    <a:pt x="10241" y="27421"/>
                  </a:cubicBezTo>
                  <a:cubicBezTo>
                    <a:pt x="10141" y="27587"/>
                    <a:pt x="10174" y="27787"/>
                    <a:pt x="10274" y="27988"/>
                  </a:cubicBezTo>
                  <a:cubicBezTo>
                    <a:pt x="10408" y="28188"/>
                    <a:pt x="10608" y="28355"/>
                    <a:pt x="10808" y="28521"/>
                  </a:cubicBezTo>
                  <a:lnTo>
                    <a:pt x="10875" y="28521"/>
                  </a:lnTo>
                  <a:cubicBezTo>
                    <a:pt x="10941" y="28455"/>
                    <a:pt x="11008" y="28421"/>
                    <a:pt x="11075" y="28355"/>
                  </a:cubicBezTo>
                  <a:cubicBezTo>
                    <a:pt x="11208" y="28254"/>
                    <a:pt x="11308" y="28121"/>
                    <a:pt x="11375" y="27988"/>
                  </a:cubicBezTo>
                  <a:cubicBezTo>
                    <a:pt x="11508" y="27821"/>
                    <a:pt x="11542" y="27587"/>
                    <a:pt x="11475" y="27421"/>
                  </a:cubicBezTo>
                  <a:lnTo>
                    <a:pt x="11442" y="27421"/>
                  </a:lnTo>
                  <a:cubicBezTo>
                    <a:pt x="11375" y="27320"/>
                    <a:pt x="11275" y="27254"/>
                    <a:pt x="11175" y="27254"/>
                  </a:cubicBezTo>
                  <a:cubicBezTo>
                    <a:pt x="11125" y="27421"/>
                    <a:pt x="10983" y="27504"/>
                    <a:pt x="10841" y="27504"/>
                  </a:cubicBezTo>
                  <a:cubicBezTo>
                    <a:pt x="10699" y="27504"/>
                    <a:pt x="10558" y="27421"/>
                    <a:pt x="10508" y="27254"/>
                  </a:cubicBezTo>
                  <a:close/>
                  <a:moveTo>
                    <a:pt x="17579" y="27254"/>
                  </a:moveTo>
                  <a:cubicBezTo>
                    <a:pt x="17479" y="27254"/>
                    <a:pt x="17379" y="27320"/>
                    <a:pt x="17313" y="27421"/>
                  </a:cubicBezTo>
                  <a:cubicBezTo>
                    <a:pt x="17246" y="27587"/>
                    <a:pt x="17246" y="27787"/>
                    <a:pt x="17379" y="27988"/>
                  </a:cubicBezTo>
                  <a:cubicBezTo>
                    <a:pt x="17513" y="28188"/>
                    <a:pt x="17679" y="28355"/>
                    <a:pt x="17880" y="28521"/>
                  </a:cubicBezTo>
                  <a:lnTo>
                    <a:pt x="17946" y="28521"/>
                  </a:lnTo>
                  <a:cubicBezTo>
                    <a:pt x="18013" y="28455"/>
                    <a:pt x="18080" y="28421"/>
                    <a:pt x="18146" y="28355"/>
                  </a:cubicBezTo>
                  <a:cubicBezTo>
                    <a:pt x="18280" y="28254"/>
                    <a:pt x="18380" y="28121"/>
                    <a:pt x="18480" y="27988"/>
                  </a:cubicBezTo>
                  <a:cubicBezTo>
                    <a:pt x="18613" y="27821"/>
                    <a:pt x="18647" y="27587"/>
                    <a:pt x="18580" y="27421"/>
                  </a:cubicBezTo>
                  <a:lnTo>
                    <a:pt x="18513" y="27421"/>
                  </a:lnTo>
                  <a:cubicBezTo>
                    <a:pt x="18447" y="27320"/>
                    <a:pt x="18380" y="27254"/>
                    <a:pt x="18280" y="27254"/>
                  </a:cubicBezTo>
                  <a:cubicBezTo>
                    <a:pt x="18113" y="27287"/>
                    <a:pt x="17980" y="27354"/>
                    <a:pt x="17913" y="27521"/>
                  </a:cubicBezTo>
                  <a:cubicBezTo>
                    <a:pt x="17880" y="27354"/>
                    <a:pt x="17713" y="27287"/>
                    <a:pt x="17579" y="27254"/>
                  </a:cubicBezTo>
                  <a:close/>
                  <a:moveTo>
                    <a:pt x="24651" y="27254"/>
                  </a:moveTo>
                  <a:cubicBezTo>
                    <a:pt x="24551" y="27254"/>
                    <a:pt x="24451" y="27320"/>
                    <a:pt x="24418" y="27421"/>
                  </a:cubicBezTo>
                  <a:cubicBezTo>
                    <a:pt x="24318" y="27587"/>
                    <a:pt x="24351" y="27787"/>
                    <a:pt x="24451" y="27988"/>
                  </a:cubicBezTo>
                  <a:cubicBezTo>
                    <a:pt x="24584" y="28188"/>
                    <a:pt x="24785" y="28355"/>
                    <a:pt x="24985" y="28521"/>
                  </a:cubicBezTo>
                  <a:lnTo>
                    <a:pt x="25051" y="28521"/>
                  </a:lnTo>
                  <a:cubicBezTo>
                    <a:pt x="25051" y="28521"/>
                    <a:pt x="25151" y="28455"/>
                    <a:pt x="25252" y="28355"/>
                  </a:cubicBezTo>
                  <a:cubicBezTo>
                    <a:pt x="25385" y="28254"/>
                    <a:pt x="25485" y="28121"/>
                    <a:pt x="25552" y="27988"/>
                  </a:cubicBezTo>
                  <a:cubicBezTo>
                    <a:pt x="25685" y="27821"/>
                    <a:pt x="25719" y="27587"/>
                    <a:pt x="25685" y="27421"/>
                  </a:cubicBezTo>
                  <a:lnTo>
                    <a:pt x="25618" y="27421"/>
                  </a:lnTo>
                  <a:cubicBezTo>
                    <a:pt x="25552" y="27320"/>
                    <a:pt x="25452" y="27254"/>
                    <a:pt x="25352" y="27254"/>
                  </a:cubicBezTo>
                  <a:cubicBezTo>
                    <a:pt x="25185" y="27287"/>
                    <a:pt x="25051" y="27354"/>
                    <a:pt x="25018" y="27521"/>
                  </a:cubicBezTo>
                  <a:cubicBezTo>
                    <a:pt x="24951" y="27354"/>
                    <a:pt x="24818" y="27287"/>
                    <a:pt x="24651" y="27254"/>
                  </a:cubicBezTo>
                  <a:close/>
                  <a:moveTo>
                    <a:pt x="31756" y="27254"/>
                  </a:moveTo>
                  <a:cubicBezTo>
                    <a:pt x="31656" y="27254"/>
                    <a:pt x="31556" y="27320"/>
                    <a:pt x="31489" y="27421"/>
                  </a:cubicBezTo>
                  <a:cubicBezTo>
                    <a:pt x="31423" y="27587"/>
                    <a:pt x="31423" y="27787"/>
                    <a:pt x="31556" y="27988"/>
                  </a:cubicBezTo>
                  <a:cubicBezTo>
                    <a:pt x="31689" y="28188"/>
                    <a:pt x="31856" y="28355"/>
                    <a:pt x="32056" y="28521"/>
                  </a:cubicBezTo>
                  <a:lnTo>
                    <a:pt x="32123" y="28521"/>
                  </a:lnTo>
                  <a:cubicBezTo>
                    <a:pt x="32190" y="28455"/>
                    <a:pt x="32257" y="28421"/>
                    <a:pt x="32323" y="28355"/>
                  </a:cubicBezTo>
                  <a:cubicBezTo>
                    <a:pt x="32457" y="28254"/>
                    <a:pt x="32557" y="28121"/>
                    <a:pt x="32657" y="27988"/>
                  </a:cubicBezTo>
                  <a:cubicBezTo>
                    <a:pt x="32790" y="27821"/>
                    <a:pt x="32824" y="27587"/>
                    <a:pt x="32757" y="27421"/>
                  </a:cubicBezTo>
                  <a:lnTo>
                    <a:pt x="32690" y="27421"/>
                  </a:lnTo>
                  <a:cubicBezTo>
                    <a:pt x="32623" y="27320"/>
                    <a:pt x="32557" y="27254"/>
                    <a:pt x="32457" y="27254"/>
                  </a:cubicBezTo>
                  <a:cubicBezTo>
                    <a:pt x="32290" y="27287"/>
                    <a:pt x="32156" y="27354"/>
                    <a:pt x="32090" y="27521"/>
                  </a:cubicBezTo>
                  <a:cubicBezTo>
                    <a:pt x="32023" y="27354"/>
                    <a:pt x="31890" y="27287"/>
                    <a:pt x="31756" y="27254"/>
                  </a:cubicBezTo>
                  <a:close/>
                  <a:moveTo>
                    <a:pt x="38828" y="27254"/>
                  </a:moveTo>
                  <a:cubicBezTo>
                    <a:pt x="38728" y="27254"/>
                    <a:pt x="38628" y="27320"/>
                    <a:pt x="38594" y="27421"/>
                  </a:cubicBezTo>
                  <a:cubicBezTo>
                    <a:pt x="38494" y="27587"/>
                    <a:pt x="38528" y="27787"/>
                    <a:pt x="38628" y="27988"/>
                  </a:cubicBezTo>
                  <a:cubicBezTo>
                    <a:pt x="38761" y="28188"/>
                    <a:pt x="38961" y="28355"/>
                    <a:pt x="39161" y="28521"/>
                  </a:cubicBezTo>
                  <a:lnTo>
                    <a:pt x="39228" y="28521"/>
                  </a:lnTo>
                  <a:cubicBezTo>
                    <a:pt x="39295" y="28455"/>
                    <a:pt x="39362" y="28421"/>
                    <a:pt x="39428" y="28355"/>
                  </a:cubicBezTo>
                  <a:cubicBezTo>
                    <a:pt x="39562" y="28254"/>
                    <a:pt x="39662" y="28121"/>
                    <a:pt x="39729" y="27988"/>
                  </a:cubicBezTo>
                  <a:cubicBezTo>
                    <a:pt x="39862" y="27821"/>
                    <a:pt x="39929" y="27621"/>
                    <a:pt x="39862" y="27421"/>
                  </a:cubicBezTo>
                  <a:lnTo>
                    <a:pt x="39795" y="27421"/>
                  </a:lnTo>
                  <a:cubicBezTo>
                    <a:pt x="39729" y="27320"/>
                    <a:pt x="39628" y="27254"/>
                    <a:pt x="39528" y="27254"/>
                  </a:cubicBezTo>
                  <a:cubicBezTo>
                    <a:pt x="39362" y="27287"/>
                    <a:pt x="39228" y="27354"/>
                    <a:pt x="39195" y="27521"/>
                  </a:cubicBezTo>
                  <a:cubicBezTo>
                    <a:pt x="39128" y="27354"/>
                    <a:pt x="38995" y="27287"/>
                    <a:pt x="38828" y="27254"/>
                  </a:cubicBezTo>
                  <a:close/>
                  <a:moveTo>
                    <a:pt x="45933" y="27254"/>
                  </a:moveTo>
                  <a:cubicBezTo>
                    <a:pt x="45833" y="27254"/>
                    <a:pt x="45733" y="27320"/>
                    <a:pt x="45699" y="27421"/>
                  </a:cubicBezTo>
                  <a:cubicBezTo>
                    <a:pt x="45599" y="27587"/>
                    <a:pt x="45599" y="27787"/>
                    <a:pt x="45733" y="27988"/>
                  </a:cubicBezTo>
                  <a:cubicBezTo>
                    <a:pt x="45866" y="28188"/>
                    <a:pt x="46033" y="28355"/>
                    <a:pt x="46267" y="28521"/>
                  </a:cubicBezTo>
                  <a:lnTo>
                    <a:pt x="46300" y="28521"/>
                  </a:lnTo>
                  <a:cubicBezTo>
                    <a:pt x="46500" y="28188"/>
                    <a:pt x="46700" y="27787"/>
                    <a:pt x="46867" y="27421"/>
                  </a:cubicBezTo>
                  <a:cubicBezTo>
                    <a:pt x="46834" y="27354"/>
                    <a:pt x="46767" y="27287"/>
                    <a:pt x="46700" y="27254"/>
                  </a:cubicBezTo>
                  <a:lnTo>
                    <a:pt x="46633" y="27254"/>
                  </a:lnTo>
                  <a:cubicBezTo>
                    <a:pt x="46467" y="27287"/>
                    <a:pt x="46333" y="27354"/>
                    <a:pt x="46267" y="27521"/>
                  </a:cubicBezTo>
                  <a:cubicBezTo>
                    <a:pt x="46233" y="27354"/>
                    <a:pt x="46100" y="27254"/>
                    <a:pt x="45933" y="27254"/>
                  </a:cubicBezTo>
                  <a:close/>
                  <a:moveTo>
                    <a:pt x="6972" y="31824"/>
                  </a:moveTo>
                  <a:cubicBezTo>
                    <a:pt x="6872" y="31824"/>
                    <a:pt x="6772" y="31890"/>
                    <a:pt x="6738" y="31990"/>
                  </a:cubicBezTo>
                  <a:cubicBezTo>
                    <a:pt x="6638" y="32157"/>
                    <a:pt x="6638" y="32357"/>
                    <a:pt x="6772" y="32524"/>
                  </a:cubicBezTo>
                  <a:cubicBezTo>
                    <a:pt x="6905" y="32758"/>
                    <a:pt x="7072" y="32925"/>
                    <a:pt x="7305" y="33091"/>
                  </a:cubicBezTo>
                  <a:lnTo>
                    <a:pt x="7339" y="33091"/>
                  </a:lnTo>
                  <a:cubicBezTo>
                    <a:pt x="7405" y="33025"/>
                    <a:pt x="7472" y="32958"/>
                    <a:pt x="7572" y="32925"/>
                  </a:cubicBezTo>
                  <a:cubicBezTo>
                    <a:pt x="7672" y="32791"/>
                    <a:pt x="7772" y="32691"/>
                    <a:pt x="7872" y="32558"/>
                  </a:cubicBezTo>
                  <a:cubicBezTo>
                    <a:pt x="7973" y="32391"/>
                    <a:pt x="8006" y="32157"/>
                    <a:pt x="7939" y="31990"/>
                  </a:cubicBezTo>
                  <a:lnTo>
                    <a:pt x="7906" y="31990"/>
                  </a:lnTo>
                  <a:cubicBezTo>
                    <a:pt x="7872" y="31890"/>
                    <a:pt x="7772" y="31824"/>
                    <a:pt x="7672" y="31824"/>
                  </a:cubicBezTo>
                  <a:cubicBezTo>
                    <a:pt x="7506" y="31824"/>
                    <a:pt x="7372" y="31924"/>
                    <a:pt x="7305" y="32091"/>
                  </a:cubicBezTo>
                  <a:cubicBezTo>
                    <a:pt x="7272" y="31924"/>
                    <a:pt x="7139" y="31824"/>
                    <a:pt x="6972" y="31824"/>
                  </a:cubicBezTo>
                  <a:close/>
                  <a:moveTo>
                    <a:pt x="14077" y="31824"/>
                  </a:moveTo>
                  <a:cubicBezTo>
                    <a:pt x="13943" y="31824"/>
                    <a:pt x="13877" y="31890"/>
                    <a:pt x="13810" y="31990"/>
                  </a:cubicBezTo>
                  <a:cubicBezTo>
                    <a:pt x="13743" y="32157"/>
                    <a:pt x="13743" y="32357"/>
                    <a:pt x="13843" y="32524"/>
                  </a:cubicBezTo>
                  <a:cubicBezTo>
                    <a:pt x="13977" y="32758"/>
                    <a:pt x="14177" y="32925"/>
                    <a:pt x="14377" y="33091"/>
                  </a:cubicBezTo>
                  <a:lnTo>
                    <a:pt x="14444" y="33091"/>
                  </a:lnTo>
                  <a:cubicBezTo>
                    <a:pt x="14444" y="33091"/>
                    <a:pt x="14544" y="33025"/>
                    <a:pt x="14644" y="32925"/>
                  </a:cubicBezTo>
                  <a:cubicBezTo>
                    <a:pt x="14777" y="32791"/>
                    <a:pt x="14877" y="32691"/>
                    <a:pt x="14978" y="32558"/>
                  </a:cubicBezTo>
                  <a:cubicBezTo>
                    <a:pt x="15078" y="32391"/>
                    <a:pt x="15111" y="32157"/>
                    <a:pt x="15044" y="31990"/>
                  </a:cubicBezTo>
                  <a:lnTo>
                    <a:pt x="15011" y="31990"/>
                  </a:lnTo>
                  <a:cubicBezTo>
                    <a:pt x="14944" y="31890"/>
                    <a:pt x="14844" y="31824"/>
                    <a:pt x="14744" y="31824"/>
                  </a:cubicBezTo>
                  <a:cubicBezTo>
                    <a:pt x="14611" y="31824"/>
                    <a:pt x="14477" y="31924"/>
                    <a:pt x="14410" y="32091"/>
                  </a:cubicBezTo>
                  <a:cubicBezTo>
                    <a:pt x="14344" y="31924"/>
                    <a:pt x="14210" y="31824"/>
                    <a:pt x="14077" y="31824"/>
                  </a:cubicBezTo>
                  <a:close/>
                  <a:moveTo>
                    <a:pt x="21149" y="31824"/>
                  </a:moveTo>
                  <a:cubicBezTo>
                    <a:pt x="21049" y="31824"/>
                    <a:pt x="20948" y="31890"/>
                    <a:pt x="20915" y="31990"/>
                  </a:cubicBezTo>
                  <a:cubicBezTo>
                    <a:pt x="20815" y="32157"/>
                    <a:pt x="20815" y="32357"/>
                    <a:pt x="20948" y="32524"/>
                  </a:cubicBezTo>
                  <a:cubicBezTo>
                    <a:pt x="21082" y="32758"/>
                    <a:pt x="21249" y="32925"/>
                    <a:pt x="21482" y="33091"/>
                  </a:cubicBezTo>
                  <a:lnTo>
                    <a:pt x="21516" y="33091"/>
                  </a:lnTo>
                  <a:cubicBezTo>
                    <a:pt x="21582" y="33025"/>
                    <a:pt x="21649" y="32958"/>
                    <a:pt x="21749" y="32925"/>
                  </a:cubicBezTo>
                  <a:cubicBezTo>
                    <a:pt x="21849" y="32791"/>
                    <a:pt x="21949" y="32691"/>
                    <a:pt x="22049" y="32558"/>
                  </a:cubicBezTo>
                  <a:cubicBezTo>
                    <a:pt x="22183" y="32391"/>
                    <a:pt x="22183" y="32157"/>
                    <a:pt x="22116" y="31990"/>
                  </a:cubicBezTo>
                  <a:lnTo>
                    <a:pt x="22083" y="31990"/>
                  </a:lnTo>
                  <a:cubicBezTo>
                    <a:pt x="22049" y="31890"/>
                    <a:pt x="21949" y="31824"/>
                    <a:pt x="21849" y="31824"/>
                  </a:cubicBezTo>
                  <a:cubicBezTo>
                    <a:pt x="21682" y="31824"/>
                    <a:pt x="21549" y="31924"/>
                    <a:pt x="21482" y="32091"/>
                  </a:cubicBezTo>
                  <a:cubicBezTo>
                    <a:pt x="21449" y="31924"/>
                    <a:pt x="21315" y="31824"/>
                    <a:pt x="21149" y="31824"/>
                  </a:cubicBezTo>
                  <a:close/>
                  <a:moveTo>
                    <a:pt x="28254" y="31824"/>
                  </a:moveTo>
                  <a:cubicBezTo>
                    <a:pt x="28120" y="31824"/>
                    <a:pt x="28054" y="31890"/>
                    <a:pt x="27987" y="31990"/>
                  </a:cubicBezTo>
                  <a:cubicBezTo>
                    <a:pt x="27920" y="32157"/>
                    <a:pt x="27920" y="32357"/>
                    <a:pt x="28020" y="32524"/>
                  </a:cubicBezTo>
                  <a:cubicBezTo>
                    <a:pt x="28154" y="32758"/>
                    <a:pt x="28354" y="32925"/>
                    <a:pt x="28554" y="33091"/>
                  </a:cubicBezTo>
                  <a:lnTo>
                    <a:pt x="28621" y="33091"/>
                  </a:lnTo>
                  <a:cubicBezTo>
                    <a:pt x="28687" y="33025"/>
                    <a:pt x="28754" y="32958"/>
                    <a:pt x="28821" y="32925"/>
                  </a:cubicBezTo>
                  <a:cubicBezTo>
                    <a:pt x="28954" y="32791"/>
                    <a:pt x="29054" y="32691"/>
                    <a:pt x="29154" y="32558"/>
                  </a:cubicBezTo>
                  <a:cubicBezTo>
                    <a:pt x="29254" y="32391"/>
                    <a:pt x="29288" y="32157"/>
                    <a:pt x="29221" y="31990"/>
                  </a:cubicBezTo>
                  <a:lnTo>
                    <a:pt x="29188" y="31990"/>
                  </a:lnTo>
                  <a:cubicBezTo>
                    <a:pt x="29121" y="31890"/>
                    <a:pt x="29021" y="31824"/>
                    <a:pt x="28921" y="31824"/>
                  </a:cubicBezTo>
                  <a:cubicBezTo>
                    <a:pt x="28787" y="31824"/>
                    <a:pt x="28654" y="31924"/>
                    <a:pt x="28587" y="32091"/>
                  </a:cubicBezTo>
                  <a:cubicBezTo>
                    <a:pt x="28521" y="31924"/>
                    <a:pt x="28387" y="31824"/>
                    <a:pt x="28254" y="31824"/>
                  </a:cubicBezTo>
                  <a:close/>
                  <a:moveTo>
                    <a:pt x="35325" y="31824"/>
                  </a:moveTo>
                  <a:cubicBezTo>
                    <a:pt x="35225" y="31824"/>
                    <a:pt x="35125" y="31890"/>
                    <a:pt x="35092" y="31990"/>
                  </a:cubicBezTo>
                  <a:cubicBezTo>
                    <a:pt x="34992" y="32157"/>
                    <a:pt x="35025" y="32357"/>
                    <a:pt x="35125" y="32524"/>
                  </a:cubicBezTo>
                  <a:cubicBezTo>
                    <a:pt x="35259" y="32758"/>
                    <a:pt x="35425" y="32925"/>
                    <a:pt x="35659" y="33091"/>
                  </a:cubicBezTo>
                  <a:lnTo>
                    <a:pt x="35692" y="33091"/>
                  </a:lnTo>
                  <a:cubicBezTo>
                    <a:pt x="35759" y="33025"/>
                    <a:pt x="35859" y="32958"/>
                    <a:pt x="35892" y="32925"/>
                  </a:cubicBezTo>
                  <a:cubicBezTo>
                    <a:pt x="36026" y="32791"/>
                    <a:pt x="36159" y="32691"/>
                    <a:pt x="36226" y="32558"/>
                  </a:cubicBezTo>
                  <a:cubicBezTo>
                    <a:pt x="36359" y="32391"/>
                    <a:pt x="36393" y="32157"/>
                    <a:pt x="36326" y="31990"/>
                  </a:cubicBezTo>
                  <a:lnTo>
                    <a:pt x="36259" y="31990"/>
                  </a:lnTo>
                  <a:cubicBezTo>
                    <a:pt x="36226" y="31890"/>
                    <a:pt x="36126" y="31824"/>
                    <a:pt x="36026" y="31824"/>
                  </a:cubicBezTo>
                  <a:cubicBezTo>
                    <a:pt x="35959" y="31990"/>
                    <a:pt x="35817" y="32074"/>
                    <a:pt x="35676" y="32074"/>
                  </a:cubicBezTo>
                  <a:cubicBezTo>
                    <a:pt x="35534" y="32074"/>
                    <a:pt x="35392" y="31990"/>
                    <a:pt x="35325" y="31824"/>
                  </a:cubicBezTo>
                  <a:close/>
                  <a:moveTo>
                    <a:pt x="42430" y="31824"/>
                  </a:moveTo>
                  <a:cubicBezTo>
                    <a:pt x="42297" y="31824"/>
                    <a:pt x="42230" y="31890"/>
                    <a:pt x="42164" y="31990"/>
                  </a:cubicBezTo>
                  <a:cubicBezTo>
                    <a:pt x="42064" y="32157"/>
                    <a:pt x="42097" y="32357"/>
                    <a:pt x="42197" y="32524"/>
                  </a:cubicBezTo>
                  <a:cubicBezTo>
                    <a:pt x="42330" y="32758"/>
                    <a:pt x="42531" y="32925"/>
                    <a:pt x="42731" y="33091"/>
                  </a:cubicBezTo>
                  <a:lnTo>
                    <a:pt x="42797" y="33091"/>
                  </a:lnTo>
                  <a:cubicBezTo>
                    <a:pt x="42864" y="33025"/>
                    <a:pt x="42931" y="32958"/>
                    <a:pt x="42998" y="32925"/>
                  </a:cubicBezTo>
                  <a:cubicBezTo>
                    <a:pt x="43131" y="32791"/>
                    <a:pt x="43231" y="32691"/>
                    <a:pt x="43298" y="32558"/>
                  </a:cubicBezTo>
                  <a:cubicBezTo>
                    <a:pt x="43431" y="32391"/>
                    <a:pt x="43465" y="32157"/>
                    <a:pt x="43398" y="31990"/>
                  </a:cubicBezTo>
                  <a:lnTo>
                    <a:pt x="43364" y="31990"/>
                  </a:lnTo>
                  <a:cubicBezTo>
                    <a:pt x="43298" y="31890"/>
                    <a:pt x="43198" y="31824"/>
                    <a:pt x="43098" y="31824"/>
                  </a:cubicBezTo>
                  <a:cubicBezTo>
                    <a:pt x="42964" y="31824"/>
                    <a:pt x="42797" y="31924"/>
                    <a:pt x="42764" y="32091"/>
                  </a:cubicBezTo>
                  <a:cubicBezTo>
                    <a:pt x="42697" y="31924"/>
                    <a:pt x="42564" y="31824"/>
                    <a:pt x="42430" y="31824"/>
                  </a:cubicBezTo>
                  <a:close/>
                  <a:moveTo>
                    <a:pt x="45599" y="36560"/>
                  </a:moveTo>
                  <a:lnTo>
                    <a:pt x="45599" y="36560"/>
                  </a:lnTo>
                  <a:cubicBezTo>
                    <a:pt x="45533" y="36727"/>
                    <a:pt x="45566" y="36927"/>
                    <a:pt x="45666" y="37061"/>
                  </a:cubicBezTo>
                  <a:cubicBezTo>
                    <a:pt x="45666" y="37094"/>
                    <a:pt x="45666" y="37128"/>
                    <a:pt x="45699" y="37128"/>
                  </a:cubicBezTo>
                  <a:lnTo>
                    <a:pt x="45599" y="36560"/>
                  </a:lnTo>
                  <a:close/>
                  <a:moveTo>
                    <a:pt x="3336" y="36360"/>
                  </a:moveTo>
                  <a:cubicBezTo>
                    <a:pt x="3236" y="36360"/>
                    <a:pt x="3136" y="36427"/>
                    <a:pt x="3069" y="36494"/>
                  </a:cubicBezTo>
                  <a:cubicBezTo>
                    <a:pt x="3002" y="36694"/>
                    <a:pt x="3002" y="36894"/>
                    <a:pt x="3136" y="37061"/>
                  </a:cubicBezTo>
                  <a:cubicBezTo>
                    <a:pt x="3269" y="37294"/>
                    <a:pt x="3436" y="37461"/>
                    <a:pt x="3636" y="37628"/>
                  </a:cubicBezTo>
                  <a:lnTo>
                    <a:pt x="3703" y="37628"/>
                  </a:lnTo>
                  <a:cubicBezTo>
                    <a:pt x="3703" y="37628"/>
                    <a:pt x="3803" y="37528"/>
                    <a:pt x="3903" y="37461"/>
                  </a:cubicBezTo>
                  <a:cubicBezTo>
                    <a:pt x="4036" y="37328"/>
                    <a:pt x="4136" y="37228"/>
                    <a:pt x="4237" y="37061"/>
                  </a:cubicBezTo>
                  <a:cubicBezTo>
                    <a:pt x="4370" y="36927"/>
                    <a:pt x="4437" y="36694"/>
                    <a:pt x="4403" y="36494"/>
                  </a:cubicBezTo>
                  <a:lnTo>
                    <a:pt x="4270" y="36494"/>
                  </a:lnTo>
                  <a:cubicBezTo>
                    <a:pt x="4203" y="36427"/>
                    <a:pt x="4136" y="36360"/>
                    <a:pt x="4036" y="36360"/>
                  </a:cubicBezTo>
                  <a:cubicBezTo>
                    <a:pt x="3870" y="36360"/>
                    <a:pt x="3736" y="36460"/>
                    <a:pt x="3669" y="36594"/>
                  </a:cubicBezTo>
                  <a:cubicBezTo>
                    <a:pt x="3636" y="36460"/>
                    <a:pt x="3469" y="36360"/>
                    <a:pt x="3336" y="36360"/>
                  </a:cubicBezTo>
                  <a:close/>
                  <a:moveTo>
                    <a:pt x="10441" y="36360"/>
                  </a:moveTo>
                  <a:cubicBezTo>
                    <a:pt x="10308" y="36360"/>
                    <a:pt x="10241" y="36427"/>
                    <a:pt x="10174" y="36494"/>
                  </a:cubicBezTo>
                  <a:cubicBezTo>
                    <a:pt x="10074" y="36694"/>
                    <a:pt x="10107" y="36894"/>
                    <a:pt x="10207" y="37061"/>
                  </a:cubicBezTo>
                  <a:cubicBezTo>
                    <a:pt x="10341" y="37294"/>
                    <a:pt x="10541" y="37461"/>
                    <a:pt x="10741" y="37628"/>
                  </a:cubicBezTo>
                  <a:lnTo>
                    <a:pt x="10808" y="37628"/>
                  </a:lnTo>
                  <a:cubicBezTo>
                    <a:pt x="10808" y="37628"/>
                    <a:pt x="10908" y="37528"/>
                    <a:pt x="11008" y="37461"/>
                  </a:cubicBezTo>
                  <a:cubicBezTo>
                    <a:pt x="11141" y="37328"/>
                    <a:pt x="11242" y="37194"/>
                    <a:pt x="11342" y="37061"/>
                  </a:cubicBezTo>
                  <a:cubicBezTo>
                    <a:pt x="11475" y="36927"/>
                    <a:pt x="11542" y="36694"/>
                    <a:pt x="11475" y="36494"/>
                  </a:cubicBezTo>
                  <a:lnTo>
                    <a:pt x="11375" y="36494"/>
                  </a:lnTo>
                  <a:cubicBezTo>
                    <a:pt x="11308" y="36427"/>
                    <a:pt x="11208" y="36360"/>
                    <a:pt x="11108" y="36360"/>
                  </a:cubicBezTo>
                  <a:cubicBezTo>
                    <a:pt x="11058" y="36527"/>
                    <a:pt x="10916" y="36610"/>
                    <a:pt x="10775" y="36610"/>
                  </a:cubicBezTo>
                  <a:cubicBezTo>
                    <a:pt x="10633" y="36610"/>
                    <a:pt x="10491" y="36527"/>
                    <a:pt x="10441" y="36360"/>
                  </a:cubicBezTo>
                  <a:close/>
                  <a:moveTo>
                    <a:pt x="17513" y="36360"/>
                  </a:moveTo>
                  <a:cubicBezTo>
                    <a:pt x="17413" y="36360"/>
                    <a:pt x="17313" y="36427"/>
                    <a:pt x="17246" y="36494"/>
                  </a:cubicBezTo>
                  <a:cubicBezTo>
                    <a:pt x="17179" y="36694"/>
                    <a:pt x="17179" y="36894"/>
                    <a:pt x="17313" y="37061"/>
                  </a:cubicBezTo>
                  <a:cubicBezTo>
                    <a:pt x="17446" y="37294"/>
                    <a:pt x="17613" y="37461"/>
                    <a:pt x="17813" y="37628"/>
                  </a:cubicBezTo>
                  <a:lnTo>
                    <a:pt x="17880" y="37628"/>
                  </a:lnTo>
                  <a:cubicBezTo>
                    <a:pt x="17880" y="37628"/>
                    <a:pt x="17980" y="37528"/>
                    <a:pt x="18080" y="37461"/>
                  </a:cubicBezTo>
                  <a:cubicBezTo>
                    <a:pt x="18213" y="37328"/>
                    <a:pt x="18313" y="37228"/>
                    <a:pt x="18413" y="37061"/>
                  </a:cubicBezTo>
                  <a:cubicBezTo>
                    <a:pt x="18547" y="36927"/>
                    <a:pt x="18613" y="36694"/>
                    <a:pt x="18580" y="36494"/>
                  </a:cubicBezTo>
                  <a:lnTo>
                    <a:pt x="18447" y="36494"/>
                  </a:lnTo>
                  <a:cubicBezTo>
                    <a:pt x="18380" y="36427"/>
                    <a:pt x="18313" y="36360"/>
                    <a:pt x="18213" y="36360"/>
                  </a:cubicBezTo>
                  <a:cubicBezTo>
                    <a:pt x="18046" y="36360"/>
                    <a:pt x="17913" y="36460"/>
                    <a:pt x="17846" y="36594"/>
                  </a:cubicBezTo>
                  <a:cubicBezTo>
                    <a:pt x="17813" y="36460"/>
                    <a:pt x="17646" y="36360"/>
                    <a:pt x="17513" y="36360"/>
                  </a:cubicBezTo>
                  <a:close/>
                  <a:moveTo>
                    <a:pt x="24584" y="36360"/>
                  </a:moveTo>
                  <a:cubicBezTo>
                    <a:pt x="24484" y="36360"/>
                    <a:pt x="24384" y="36427"/>
                    <a:pt x="24351" y="36494"/>
                  </a:cubicBezTo>
                  <a:cubicBezTo>
                    <a:pt x="24251" y="36694"/>
                    <a:pt x="24284" y="36894"/>
                    <a:pt x="24384" y="37061"/>
                  </a:cubicBezTo>
                  <a:cubicBezTo>
                    <a:pt x="24518" y="37294"/>
                    <a:pt x="24718" y="37461"/>
                    <a:pt x="24918" y="37628"/>
                  </a:cubicBezTo>
                  <a:lnTo>
                    <a:pt x="24985" y="37628"/>
                  </a:lnTo>
                  <a:cubicBezTo>
                    <a:pt x="24985" y="37628"/>
                    <a:pt x="25085" y="37528"/>
                    <a:pt x="25185" y="37461"/>
                  </a:cubicBezTo>
                  <a:cubicBezTo>
                    <a:pt x="25318" y="37328"/>
                    <a:pt x="25418" y="37228"/>
                    <a:pt x="25485" y="37061"/>
                  </a:cubicBezTo>
                  <a:cubicBezTo>
                    <a:pt x="25652" y="36927"/>
                    <a:pt x="25719" y="36727"/>
                    <a:pt x="25685" y="36494"/>
                  </a:cubicBezTo>
                  <a:lnTo>
                    <a:pt x="25552" y="36494"/>
                  </a:lnTo>
                  <a:cubicBezTo>
                    <a:pt x="25485" y="36427"/>
                    <a:pt x="25385" y="36360"/>
                    <a:pt x="25285" y="36360"/>
                  </a:cubicBezTo>
                  <a:cubicBezTo>
                    <a:pt x="25118" y="36360"/>
                    <a:pt x="24985" y="36460"/>
                    <a:pt x="24951" y="36594"/>
                  </a:cubicBezTo>
                  <a:cubicBezTo>
                    <a:pt x="24885" y="36460"/>
                    <a:pt x="24751" y="36360"/>
                    <a:pt x="24584" y="36360"/>
                  </a:cubicBezTo>
                  <a:close/>
                  <a:moveTo>
                    <a:pt x="31689" y="36360"/>
                  </a:moveTo>
                  <a:cubicBezTo>
                    <a:pt x="31589" y="36360"/>
                    <a:pt x="31489" y="36427"/>
                    <a:pt x="31423" y="36494"/>
                  </a:cubicBezTo>
                  <a:cubicBezTo>
                    <a:pt x="31356" y="36694"/>
                    <a:pt x="31356" y="36894"/>
                    <a:pt x="31489" y="37061"/>
                  </a:cubicBezTo>
                  <a:cubicBezTo>
                    <a:pt x="31623" y="37294"/>
                    <a:pt x="31790" y="37461"/>
                    <a:pt x="31990" y="37628"/>
                  </a:cubicBezTo>
                  <a:lnTo>
                    <a:pt x="32056" y="37628"/>
                  </a:lnTo>
                  <a:cubicBezTo>
                    <a:pt x="32056" y="37628"/>
                    <a:pt x="32156" y="37528"/>
                    <a:pt x="32257" y="37461"/>
                  </a:cubicBezTo>
                  <a:cubicBezTo>
                    <a:pt x="32390" y="37328"/>
                    <a:pt x="32490" y="37194"/>
                    <a:pt x="32590" y="37061"/>
                  </a:cubicBezTo>
                  <a:cubicBezTo>
                    <a:pt x="32757" y="36927"/>
                    <a:pt x="32824" y="36727"/>
                    <a:pt x="32757" y="36494"/>
                  </a:cubicBezTo>
                  <a:lnTo>
                    <a:pt x="32623" y="36494"/>
                  </a:lnTo>
                  <a:cubicBezTo>
                    <a:pt x="32557" y="36427"/>
                    <a:pt x="32490" y="36360"/>
                    <a:pt x="32390" y="36360"/>
                  </a:cubicBezTo>
                  <a:cubicBezTo>
                    <a:pt x="32223" y="36360"/>
                    <a:pt x="32090" y="36460"/>
                    <a:pt x="32023" y="36594"/>
                  </a:cubicBezTo>
                  <a:cubicBezTo>
                    <a:pt x="31956" y="36460"/>
                    <a:pt x="31823" y="36360"/>
                    <a:pt x="31689" y="36360"/>
                  </a:cubicBezTo>
                  <a:close/>
                  <a:moveTo>
                    <a:pt x="38761" y="36360"/>
                  </a:moveTo>
                  <a:cubicBezTo>
                    <a:pt x="38661" y="36360"/>
                    <a:pt x="38561" y="36427"/>
                    <a:pt x="38528" y="36494"/>
                  </a:cubicBezTo>
                  <a:cubicBezTo>
                    <a:pt x="38428" y="36694"/>
                    <a:pt x="38461" y="36894"/>
                    <a:pt x="38561" y="37061"/>
                  </a:cubicBezTo>
                  <a:cubicBezTo>
                    <a:pt x="38694" y="37294"/>
                    <a:pt x="38895" y="37461"/>
                    <a:pt x="39095" y="37628"/>
                  </a:cubicBezTo>
                  <a:lnTo>
                    <a:pt x="39161" y="37628"/>
                  </a:lnTo>
                  <a:cubicBezTo>
                    <a:pt x="39161" y="37628"/>
                    <a:pt x="39262" y="37528"/>
                    <a:pt x="39362" y="37461"/>
                  </a:cubicBezTo>
                  <a:cubicBezTo>
                    <a:pt x="39495" y="37328"/>
                    <a:pt x="39595" y="37228"/>
                    <a:pt x="39662" y="37061"/>
                  </a:cubicBezTo>
                  <a:cubicBezTo>
                    <a:pt x="39829" y="36927"/>
                    <a:pt x="39895" y="36727"/>
                    <a:pt x="39862" y="36494"/>
                  </a:cubicBezTo>
                  <a:lnTo>
                    <a:pt x="39729" y="36494"/>
                  </a:lnTo>
                  <a:cubicBezTo>
                    <a:pt x="39662" y="36427"/>
                    <a:pt x="39562" y="36360"/>
                    <a:pt x="39462" y="36360"/>
                  </a:cubicBezTo>
                  <a:cubicBezTo>
                    <a:pt x="39295" y="36360"/>
                    <a:pt x="39161" y="36460"/>
                    <a:pt x="39128" y="36594"/>
                  </a:cubicBezTo>
                  <a:cubicBezTo>
                    <a:pt x="39061" y="36460"/>
                    <a:pt x="38928" y="36360"/>
                    <a:pt x="38761" y="36360"/>
                  </a:cubicBezTo>
                  <a:close/>
                  <a:moveTo>
                    <a:pt x="6905" y="40930"/>
                  </a:moveTo>
                  <a:cubicBezTo>
                    <a:pt x="6805" y="40930"/>
                    <a:pt x="6705" y="40997"/>
                    <a:pt x="6672" y="41064"/>
                  </a:cubicBezTo>
                  <a:cubicBezTo>
                    <a:pt x="6572" y="41264"/>
                    <a:pt x="6605" y="41464"/>
                    <a:pt x="6705" y="41631"/>
                  </a:cubicBezTo>
                  <a:cubicBezTo>
                    <a:pt x="6838" y="41864"/>
                    <a:pt x="7005" y="42031"/>
                    <a:pt x="7239" y="42164"/>
                  </a:cubicBezTo>
                  <a:lnTo>
                    <a:pt x="7272" y="42164"/>
                  </a:lnTo>
                  <a:cubicBezTo>
                    <a:pt x="7339" y="42131"/>
                    <a:pt x="7439" y="42064"/>
                    <a:pt x="7506" y="41998"/>
                  </a:cubicBezTo>
                  <a:cubicBezTo>
                    <a:pt x="7606" y="41898"/>
                    <a:pt x="7739" y="41764"/>
                    <a:pt x="7806" y="41631"/>
                  </a:cubicBezTo>
                  <a:cubicBezTo>
                    <a:pt x="7939" y="41497"/>
                    <a:pt x="8006" y="41264"/>
                    <a:pt x="7939" y="41064"/>
                  </a:cubicBezTo>
                  <a:lnTo>
                    <a:pt x="7839" y="41064"/>
                  </a:lnTo>
                  <a:cubicBezTo>
                    <a:pt x="7806" y="40997"/>
                    <a:pt x="7706" y="40930"/>
                    <a:pt x="7606" y="40930"/>
                  </a:cubicBezTo>
                  <a:cubicBezTo>
                    <a:pt x="7439" y="40930"/>
                    <a:pt x="7305" y="41030"/>
                    <a:pt x="7239" y="41164"/>
                  </a:cubicBezTo>
                  <a:cubicBezTo>
                    <a:pt x="7205" y="41030"/>
                    <a:pt x="7072" y="40930"/>
                    <a:pt x="6905" y="40930"/>
                  </a:cubicBezTo>
                  <a:close/>
                  <a:moveTo>
                    <a:pt x="14010" y="40930"/>
                  </a:moveTo>
                  <a:cubicBezTo>
                    <a:pt x="13910" y="40930"/>
                    <a:pt x="13810" y="40997"/>
                    <a:pt x="13743" y="41064"/>
                  </a:cubicBezTo>
                  <a:cubicBezTo>
                    <a:pt x="13677" y="41264"/>
                    <a:pt x="13677" y="41464"/>
                    <a:pt x="13777" y="41631"/>
                  </a:cubicBezTo>
                  <a:cubicBezTo>
                    <a:pt x="13910" y="41864"/>
                    <a:pt x="14110" y="42031"/>
                    <a:pt x="14310" y="42164"/>
                  </a:cubicBezTo>
                  <a:lnTo>
                    <a:pt x="14377" y="42164"/>
                  </a:lnTo>
                  <a:cubicBezTo>
                    <a:pt x="14444" y="42131"/>
                    <a:pt x="14511" y="42064"/>
                    <a:pt x="14577" y="41998"/>
                  </a:cubicBezTo>
                  <a:cubicBezTo>
                    <a:pt x="14711" y="41898"/>
                    <a:pt x="14811" y="41764"/>
                    <a:pt x="14911" y="41631"/>
                  </a:cubicBezTo>
                  <a:cubicBezTo>
                    <a:pt x="15044" y="41497"/>
                    <a:pt x="15078" y="41264"/>
                    <a:pt x="15044" y="41064"/>
                  </a:cubicBezTo>
                  <a:lnTo>
                    <a:pt x="14944" y="41064"/>
                  </a:lnTo>
                  <a:cubicBezTo>
                    <a:pt x="14877" y="40997"/>
                    <a:pt x="14777" y="40930"/>
                    <a:pt x="14677" y="40930"/>
                  </a:cubicBezTo>
                  <a:cubicBezTo>
                    <a:pt x="14544" y="40930"/>
                    <a:pt x="14410" y="41030"/>
                    <a:pt x="14344" y="41164"/>
                  </a:cubicBezTo>
                  <a:cubicBezTo>
                    <a:pt x="14277" y="41030"/>
                    <a:pt x="14144" y="40930"/>
                    <a:pt x="14010" y="40930"/>
                  </a:cubicBezTo>
                  <a:close/>
                  <a:moveTo>
                    <a:pt x="21082" y="40930"/>
                  </a:moveTo>
                  <a:cubicBezTo>
                    <a:pt x="20982" y="40930"/>
                    <a:pt x="20882" y="40997"/>
                    <a:pt x="20848" y="41064"/>
                  </a:cubicBezTo>
                  <a:cubicBezTo>
                    <a:pt x="20748" y="41264"/>
                    <a:pt x="20782" y="41464"/>
                    <a:pt x="20882" y="41631"/>
                  </a:cubicBezTo>
                  <a:cubicBezTo>
                    <a:pt x="21015" y="41864"/>
                    <a:pt x="21182" y="42031"/>
                    <a:pt x="21415" y="42164"/>
                  </a:cubicBezTo>
                  <a:lnTo>
                    <a:pt x="21449" y="42164"/>
                  </a:lnTo>
                  <a:cubicBezTo>
                    <a:pt x="21516" y="42131"/>
                    <a:pt x="21616" y="42064"/>
                    <a:pt x="21682" y="41998"/>
                  </a:cubicBezTo>
                  <a:cubicBezTo>
                    <a:pt x="21782" y="41898"/>
                    <a:pt x="21916" y="41764"/>
                    <a:pt x="21983" y="41631"/>
                  </a:cubicBezTo>
                  <a:cubicBezTo>
                    <a:pt x="22116" y="41497"/>
                    <a:pt x="22183" y="41264"/>
                    <a:pt x="22116" y="41064"/>
                  </a:cubicBezTo>
                  <a:lnTo>
                    <a:pt x="22016" y="41064"/>
                  </a:lnTo>
                  <a:cubicBezTo>
                    <a:pt x="21983" y="40997"/>
                    <a:pt x="21882" y="40930"/>
                    <a:pt x="21782" y="40930"/>
                  </a:cubicBezTo>
                  <a:cubicBezTo>
                    <a:pt x="21616" y="40930"/>
                    <a:pt x="21482" y="41030"/>
                    <a:pt x="21415" y="41164"/>
                  </a:cubicBezTo>
                  <a:cubicBezTo>
                    <a:pt x="21382" y="41030"/>
                    <a:pt x="21249" y="40930"/>
                    <a:pt x="21082" y="40930"/>
                  </a:cubicBezTo>
                  <a:close/>
                  <a:moveTo>
                    <a:pt x="28187" y="40930"/>
                  </a:moveTo>
                  <a:cubicBezTo>
                    <a:pt x="28087" y="40930"/>
                    <a:pt x="27987" y="40997"/>
                    <a:pt x="27920" y="41064"/>
                  </a:cubicBezTo>
                  <a:cubicBezTo>
                    <a:pt x="27853" y="41264"/>
                    <a:pt x="27853" y="41464"/>
                    <a:pt x="27953" y="41631"/>
                  </a:cubicBezTo>
                  <a:cubicBezTo>
                    <a:pt x="28087" y="41864"/>
                    <a:pt x="28287" y="42031"/>
                    <a:pt x="28487" y="42164"/>
                  </a:cubicBezTo>
                  <a:lnTo>
                    <a:pt x="28554" y="42164"/>
                  </a:lnTo>
                  <a:cubicBezTo>
                    <a:pt x="28621" y="42131"/>
                    <a:pt x="28687" y="42064"/>
                    <a:pt x="28754" y="41998"/>
                  </a:cubicBezTo>
                  <a:cubicBezTo>
                    <a:pt x="28887" y="41898"/>
                    <a:pt x="28988" y="41764"/>
                    <a:pt x="29088" y="41631"/>
                  </a:cubicBezTo>
                  <a:cubicBezTo>
                    <a:pt x="29221" y="41497"/>
                    <a:pt x="29288" y="41264"/>
                    <a:pt x="29221" y="41064"/>
                  </a:cubicBezTo>
                  <a:lnTo>
                    <a:pt x="29121" y="41064"/>
                  </a:lnTo>
                  <a:cubicBezTo>
                    <a:pt x="29054" y="40997"/>
                    <a:pt x="28954" y="40930"/>
                    <a:pt x="28854" y="40930"/>
                  </a:cubicBezTo>
                  <a:cubicBezTo>
                    <a:pt x="28721" y="40930"/>
                    <a:pt x="28587" y="41030"/>
                    <a:pt x="28521" y="41164"/>
                  </a:cubicBezTo>
                  <a:cubicBezTo>
                    <a:pt x="28454" y="41030"/>
                    <a:pt x="28320" y="40930"/>
                    <a:pt x="28187" y="40930"/>
                  </a:cubicBezTo>
                  <a:close/>
                  <a:moveTo>
                    <a:pt x="35259" y="40930"/>
                  </a:moveTo>
                  <a:cubicBezTo>
                    <a:pt x="35159" y="40930"/>
                    <a:pt x="35059" y="40997"/>
                    <a:pt x="35025" y="41064"/>
                  </a:cubicBezTo>
                  <a:cubicBezTo>
                    <a:pt x="34925" y="41264"/>
                    <a:pt x="34958" y="41464"/>
                    <a:pt x="35059" y="41631"/>
                  </a:cubicBezTo>
                  <a:cubicBezTo>
                    <a:pt x="35192" y="41864"/>
                    <a:pt x="35359" y="42031"/>
                    <a:pt x="35592" y="42164"/>
                  </a:cubicBezTo>
                  <a:lnTo>
                    <a:pt x="35626" y="42164"/>
                  </a:lnTo>
                  <a:cubicBezTo>
                    <a:pt x="35726" y="42131"/>
                    <a:pt x="35792" y="42064"/>
                    <a:pt x="35859" y="41998"/>
                  </a:cubicBezTo>
                  <a:cubicBezTo>
                    <a:pt x="35959" y="41898"/>
                    <a:pt x="36093" y="41764"/>
                    <a:pt x="36159" y="41631"/>
                  </a:cubicBezTo>
                  <a:cubicBezTo>
                    <a:pt x="36326" y="41497"/>
                    <a:pt x="36359" y="41264"/>
                    <a:pt x="36326" y="41064"/>
                  </a:cubicBezTo>
                  <a:lnTo>
                    <a:pt x="36193" y="41064"/>
                  </a:lnTo>
                  <a:cubicBezTo>
                    <a:pt x="36159" y="40997"/>
                    <a:pt x="36059" y="40930"/>
                    <a:pt x="35959" y="40930"/>
                  </a:cubicBezTo>
                  <a:cubicBezTo>
                    <a:pt x="35892" y="41097"/>
                    <a:pt x="35742" y="41180"/>
                    <a:pt x="35596" y="41180"/>
                  </a:cubicBezTo>
                  <a:cubicBezTo>
                    <a:pt x="35450" y="41180"/>
                    <a:pt x="35309" y="41097"/>
                    <a:pt x="35259" y="40930"/>
                  </a:cubicBezTo>
                  <a:close/>
                  <a:moveTo>
                    <a:pt x="42364" y="40930"/>
                  </a:moveTo>
                  <a:cubicBezTo>
                    <a:pt x="42264" y="40930"/>
                    <a:pt x="42164" y="40997"/>
                    <a:pt x="42097" y="41064"/>
                  </a:cubicBezTo>
                  <a:cubicBezTo>
                    <a:pt x="42030" y="41264"/>
                    <a:pt x="42030" y="41464"/>
                    <a:pt x="42130" y="41631"/>
                  </a:cubicBezTo>
                  <a:cubicBezTo>
                    <a:pt x="42264" y="41864"/>
                    <a:pt x="42464" y="42031"/>
                    <a:pt x="42664" y="42164"/>
                  </a:cubicBezTo>
                  <a:lnTo>
                    <a:pt x="42731" y="42164"/>
                  </a:lnTo>
                  <a:cubicBezTo>
                    <a:pt x="42797" y="42131"/>
                    <a:pt x="42864" y="42064"/>
                    <a:pt x="42931" y="41998"/>
                  </a:cubicBezTo>
                  <a:cubicBezTo>
                    <a:pt x="43064" y="41898"/>
                    <a:pt x="43164" y="41764"/>
                    <a:pt x="43264" y="41631"/>
                  </a:cubicBezTo>
                  <a:cubicBezTo>
                    <a:pt x="43398" y="41497"/>
                    <a:pt x="43465" y="41264"/>
                    <a:pt x="43398" y="41064"/>
                  </a:cubicBezTo>
                  <a:lnTo>
                    <a:pt x="43298" y="41064"/>
                  </a:lnTo>
                  <a:cubicBezTo>
                    <a:pt x="43231" y="40997"/>
                    <a:pt x="43131" y="40930"/>
                    <a:pt x="43031" y="40930"/>
                  </a:cubicBezTo>
                  <a:cubicBezTo>
                    <a:pt x="42897" y="40930"/>
                    <a:pt x="42764" y="41030"/>
                    <a:pt x="42697" y="41164"/>
                  </a:cubicBezTo>
                  <a:cubicBezTo>
                    <a:pt x="42631" y="41030"/>
                    <a:pt x="42497" y="40930"/>
                    <a:pt x="42364" y="40930"/>
                  </a:cubicBezTo>
                  <a:close/>
                  <a:moveTo>
                    <a:pt x="3436" y="45433"/>
                  </a:moveTo>
                  <a:cubicBezTo>
                    <a:pt x="3336" y="45433"/>
                    <a:pt x="3236" y="45500"/>
                    <a:pt x="3202" y="45600"/>
                  </a:cubicBezTo>
                  <a:cubicBezTo>
                    <a:pt x="3102" y="45767"/>
                    <a:pt x="3136" y="45967"/>
                    <a:pt x="3236" y="46167"/>
                  </a:cubicBezTo>
                  <a:cubicBezTo>
                    <a:pt x="3369" y="46367"/>
                    <a:pt x="3569" y="46534"/>
                    <a:pt x="3770" y="46701"/>
                  </a:cubicBezTo>
                  <a:lnTo>
                    <a:pt x="3836" y="46701"/>
                  </a:lnTo>
                  <a:cubicBezTo>
                    <a:pt x="3903" y="46634"/>
                    <a:pt x="3970" y="46568"/>
                    <a:pt x="4036" y="46534"/>
                  </a:cubicBezTo>
                  <a:cubicBezTo>
                    <a:pt x="4170" y="46434"/>
                    <a:pt x="4270" y="46301"/>
                    <a:pt x="4337" y="46167"/>
                  </a:cubicBezTo>
                  <a:cubicBezTo>
                    <a:pt x="4470" y="45967"/>
                    <a:pt x="4470" y="45767"/>
                    <a:pt x="4403" y="45600"/>
                  </a:cubicBezTo>
                  <a:cubicBezTo>
                    <a:pt x="4337" y="45500"/>
                    <a:pt x="4237" y="45433"/>
                    <a:pt x="4136" y="45433"/>
                  </a:cubicBezTo>
                  <a:cubicBezTo>
                    <a:pt x="3970" y="45433"/>
                    <a:pt x="3836" y="45534"/>
                    <a:pt x="3803" y="45700"/>
                  </a:cubicBezTo>
                  <a:cubicBezTo>
                    <a:pt x="3736" y="45534"/>
                    <a:pt x="3603" y="45467"/>
                    <a:pt x="3436" y="45433"/>
                  </a:cubicBezTo>
                  <a:close/>
                  <a:moveTo>
                    <a:pt x="10541" y="45433"/>
                  </a:moveTo>
                  <a:cubicBezTo>
                    <a:pt x="10441" y="45433"/>
                    <a:pt x="10341" y="45500"/>
                    <a:pt x="10308" y="45600"/>
                  </a:cubicBezTo>
                  <a:cubicBezTo>
                    <a:pt x="10207" y="45767"/>
                    <a:pt x="10207" y="45967"/>
                    <a:pt x="10341" y="46167"/>
                  </a:cubicBezTo>
                  <a:cubicBezTo>
                    <a:pt x="10474" y="46367"/>
                    <a:pt x="10641" y="46534"/>
                    <a:pt x="10841" y="46701"/>
                  </a:cubicBezTo>
                  <a:lnTo>
                    <a:pt x="10908" y="46701"/>
                  </a:lnTo>
                  <a:cubicBezTo>
                    <a:pt x="10975" y="46634"/>
                    <a:pt x="11041" y="46568"/>
                    <a:pt x="11108" y="46534"/>
                  </a:cubicBezTo>
                  <a:cubicBezTo>
                    <a:pt x="11242" y="46401"/>
                    <a:pt x="11342" y="46301"/>
                    <a:pt x="11442" y="46167"/>
                  </a:cubicBezTo>
                  <a:cubicBezTo>
                    <a:pt x="11542" y="45967"/>
                    <a:pt x="11575" y="45767"/>
                    <a:pt x="11475" y="45600"/>
                  </a:cubicBezTo>
                  <a:cubicBezTo>
                    <a:pt x="11442" y="45500"/>
                    <a:pt x="11342" y="45433"/>
                    <a:pt x="11242" y="45433"/>
                  </a:cubicBezTo>
                  <a:cubicBezTo>
                    <a:pt x="11175" y="45600"/>
                    <a:pt x="11033" y="45684"/>
                    <a:pt x="10891" y="45684"/>
                  </a:cubicBezTo>
                  <a:cubicBezTo>
                    <a:pt x="10750" y="45684"/>
                    <a:pt x="10608" y="45600"/>
                    <a:pt x="10541" y="45433"/>
                  </a:cubicBezTo>
                  <a:close/>
                  <a:moveTo>
                    <a:pt x="17613" y="45433"/>
                  </a:moveTo>
                  <a:cubicBezTo>
                    <a:pt x="17513" y="45433"/>
                    <a:pt x="17413" y="45500"/>
                    <a:pt x="17379" y="45600"/>
                  </a:cubicBezTo>
                  <a:cubicBezTo>
                    <a:pt x="17279" y="45767"/>
                    <a:pt x="17313" y="45967"/>
                    <a:pt x="17413" y="46167"/>
                  </a:cubicBezTo>
                  <a:cubicBezTo>
                    <a:pt x="17546" y="46367"/>
                    <a:pt x="17746" y="46534"/>
                    <a:pt x="17946" y="46701"/>
                  </a:cubicBezTo>
                  <a:lnTo>
                    <a:pt x="18013" y="46701"/>
                  </a:lnTo>
                  <a:cubicBezTo>
                    <a:pt x="18080" y="46634"/>
                    <a:pt x="18146" y="46568"/>
                    <a:pt x="18213" y="46534"/>
                  </a:cubicBezTo>
                  <a:cubicBezTo>
                    <a:pt x="18347" y="46434"/>
                    <a:pt x="18447" y="46301"/>
                    <a:pt x="18513" y="46167"/>
                  </a:cubicBezTo>
                  <a:cubicBezTo>
                    <a:pt x="18647" y="45967"/>
                    <a:pt x="18647" y="45767"/>
                    <a:pt x="18580" y="45600"/>
                  </a:cubicBezTo>
                  <a:cubicBezTo>
                    <a:pt x="18513" y="45500"/>
                    <a:pt x="18413" y="45433"/>
                    <a:pt x="18313" y="45433"/>
                  </a:cubicBezTo>
                  <a:cubicBezTo>
                    <a:pt x="18146" y="45433"/>
                    <a:pt x="18013" y="45534"/>
                    <a:pt x="17980" y="45700"/>
                  </a:cubicBezTo>
                  <a:cubicBezTo>
                    <a:pt x="17913" y="45534"/>
                    <a:pt x="17780" y="45467"/>
                    <a:pt x="17613" y="45433"/>
                  </a:cubicBezTo>
                  <a:close/>
                  <a:moveTo>
                    <a:pt x="24718" y="45433"/>
                  </a:moveTo>
                  <a:cubicBezTo>
                    <a:pt x="24618" y="45433"/>
                    <a:pt x="24518" y="45500"/>
                    <a:pt x="24484" y="45600"/>
                  </a:cubicBezTo>
                  <a:cubicBezTo>
                    <a:pt x="24384" y="45767"/>
                    <a:pt x="24384" y="45967"/>
                    <a:pt x="24518" y="46167"/>
                  </a:cubicBezTo>
                  <a:cubicBezTo>
                    <a:pt x="24651" y="46367"/>
                    <a:pt x="24818" y="46534"/>
                    <a:pt x="25018" y="46701"/>
                  </a:cubicBezTo>
                  <a:lnTo>
                    <a:pt x="25085" y="46701"/>
                  </a:lnTo>
                  <a:cubicBezTo>
                    <a:pt x="25151" y="46634"/>
                    <a:pt x="25218" y="46568"/>
                    <a:pt x="25285" y="46534"/>
                  </a:cubicBezTo>
                  <a:cubicBezTo>
                    <a:pt x="25418" y="46434"/>
                    <a:pt x="25518" y="46301"/>
                    <a:pt x="25618" y="46167"/>
                  </a:cubicBezTo>
                  <a:cubicBezTo>
                    <a:pt x="25719" y="45967"/>
                    <a:pt x="25752" y="45767"/>
                    <a:pt x="25685" y="45600"/>
                  </a:cubicBezTo>
                  <a:lnTo>
                    <a:pt x="25652" y="45600"/>
                  </a:lnTo>
                  <a:cubicBezTo>
                    <a:pt x="25585" y="45500"/>
                    <a:pt x="25518" y="45433"/>
                    <a:pt x="25418" y="45433"/>
                  </a:cubicBezTo>
                  <a:cubicBezTo>
                    <a:pt x="25252" y="45433"/>
                    <a:pt x="25118" y="45534"/>
                    <a:pt x="25051" y="45700"/>
                  </a:cubicBezTo>
                  <a:cubicBezTo>
                    <a:pt x="24985" y="45534"/>
                    <a:pt x="24851" y="45467"/>
                    <a:pt x="24718" y="45433"/>
                  </a:cubicBezTo>
                  <a:close/>
                  <a:moveTo>
                    <a:pt x="31790" y="45433"/>
                  </a:moveTo>
                  <a:cubicBezTo>
                    <a:pt x="31689" y="45433"/>
                    <a:pt x="31589" y="45500"/>
                    <a:pt x="31556" y="45600"/>
                  </a:cubicBezTo>
                  <a:cubicBezTo>
                    <a:pt x="31456" y="45767"/>
                    <a:pt x="31489" y="45967"/>
                    <a:pt x="31589" y="46167"/>
                  </a:cubicBezTo>
                  <a:cubicBezTo>
                    <a:pt x="31723" y="46367"/>
                    <a:pt x="31923" y="46534"/>
                    <a:pt x="32123" y="46701"/>
                  </a:cubicBezTo>
                  <a:lnTo>
                    <a:pt x="32190" y="46701"/>
                  </a:lnTo>
                  <a:cubicBezTo>
                    <a:pt x="32257" y="46634"/>
                    <a:pt x="32323" y="46568"/>
                    <a:pt x="32390" y="46534"/>
                  </a:cubicBezTo>
                  <a:cubicBezTo>
                    <a:pt x="32523" y="46401"/>
                    <a:pt x="32623" y="46301"/>
                    <a:pt x="32690" y="46167"/>
                  </a:cubicBezTo>
                  <a:cubicBezTo>
                    <a:pt x="32824" y="46001"/>
                    <a:pt x="32857" y="45767"/>
                    <a:pt x="32757" y="45600"/>
                  </a:cubicBezTo>
                  <a:cubicBezTo>
                    <a:pt x="32690" y="45500"/>
                    <a:pt x="32590" y="45433"/>
                    <a:pt x="32490" y="45433"/>
                  </a:cubicBezTo>
                  <a:cubicBezTo>
                    <a:pt x="32323" y="45467"/>
                    <a:pt x="32223" y="45534"/>
                    <a:pt x="32156" y="45700"/>
                  </a:cubicBezTo>
                  <a:cubicBezTo>
                    <a:pt x="32090" y="45534"/>
                    <a:pt x="31956" y="45433"/>
                    <a:pt x="31790" y="45433"/>
                  </a:cubicBezTo>
                  <a:close/>
                  <a:moveTo>
                    <a:pt x="38895" y="45433"/>
                  </a:moveTo>
                  <a:cubicBezTo>
                    <a:pt x="38795" y="45433"/>
                    <a:pt x="38694" y="45500"/>
                    <a:pt x="38628" y="45600"/>
                  </a:cubicBezTo>
                  <a:cubicBezTo>
                    <a:pt x="38561" y="45767"/>
                    <a:pt x="38561" y="45967"/>
                    <a:pt x="38694" y="46167"/>
                  </a:cubicBezTo>
                  <a:cubicBezTo>
                    <a:pt x="38828" y="46367"/>
                    <a:pt x="38995" y="46534"/>
                    <a:pt x="39195" y="46701"/>
                  </a:cubicBezTo>
                  <a:lnTo>
                    <a:pt x="39262" y="46701"/>
                  </a:lnTo>
                  <a:cubicBezTo>
                    <a:pt x="39328" y="46634"/>
                    <a:pt x="39395" y="46568"/>
                    <a:pt x="39462" y="46534"/>
                  </a:cubicBezTo>
                  <a:cubicBezTo>
                    <a:pt x="39595" y="46434"/>
                    <a:pt x="39695" y="46301"/>
                    <a:pt x="39795" y="46167"/>
                  </a:cubicBezTo>
                  <a:cubicBezTo>
                    <a:pt x="39895" y="46001"/>
                    <a:pt x="39929" y="45767"/>
                    <a:pt x="39862" y="45600"/>
                  </a:cubicBezTo>
                  <a:lnTo>
                    <a:pt x="39829" y="45600"/>
                  </a:lnTo>
                  <a:cubicBezTo>
                    <a:pt x="39762" y="45500"/>
                    <a:pt x="39695" y="45433"/>
                    <a:pt x="39595" y="45433"/>
                  </a:cubicBezTo>
                  <a:cubicBezTo>
                    <a:pt x="39428" y="45433"/>
                    <a:pt x="39295" y="45534"/>
                    <a:pt x="39228" y="45700"/>
                  </a:cubicBezTo>
                  <a:cubicBezTo>
                    <a:pt x="39161" y="45534"/>
                    <a:pt x="39028" y="45467"/>
                    <a:pt x="38895" y="45433"/>
                  </a:cubicBezTo>
                  <a:close/>
                  <a:moveTo>
                    <a:pt x="45966" y="45433"/>
                  </a:moveTo>
                  <a:cubicBezTo>
                    <a:pt x="45866" y="45433"/>
                    <a:pt x="45766" y="45500"/>
                    <a:pt x="45733" y="45600"/>
                  </a:cubicBezTo>
                  <a:cubicBezTo>
                    <a:pt x="45633" y="45767"/>
                    <a:pt x="45666" y="45967"/>
                    <a:pt x="45766" y="46167"/>
                  </a:cubicBezTo>
                  <a:cubicBezTo>
                    <a:pt x="45900" y="46367"/>
                    <a:pt x="46066" y="46534"/>
                    <a:pt x="46300" y="46701"/>
                  </a:cubicBezTo>
                  <a:lnTo>
                    <a:pt x="46333" y="46701"/>
                  </a:lnTo>
                  <a:cubicBezTo>
                    <a:pt x="46433" y="46634"/>
                    <a:pt x="46500" y="46568"/>
                    <a:pt x="46567" y="46534"/>
                  </a:cubicBezTo>
                  <a:cubicBezTo>
                    <a:pt x="46700" y="46401"/>
                    <a:pt x="46800" y="46301"/>
                    <a:pt x="46867" y="46167"/>
                  </a:cubicBezTo>
                  <a:cubicBezTo>
                    <a:pt x="47000" y="46001"/>
                    <a:pt x="47034" y="45767"/>
                    <a:pt x="46967" y="45600"/>
                  </a:cubicBezTo>
                  <a:lnTo>
                    <a:pt x="46934" y="45600"/>
                  </a:lnTo>
                  <a:cubicBezTo>
                    <a:pt x="46867" y="45500"/>
                    <a:pt x="46767" y="45433"/>
                    <a:pt x="46667" y="45433"/>
                  </a:cubicBezTo>
                  <a:cubicBezTo>
                    <a:pt x="46600" y="45600"/>
                    <a:pt x="46458" y="45684"/>
                    <a:pt x="46317" y="45684"/>
                  </a:cubicBezTo>
                  <a:cubicBezTo>
                    <a:pt x="46175" y="45684"/>
                    <a:pt x="46033" y="45600"/>
                    <a:pt x="45966" y="45433"/>
                  </a:cubicBezTo>
                  <a:close/>
                  <a:moveTo>
                    <a:pt x="601" y="50037"/>
                  </a:moveTo>
                  <a:cubicBezTo>
                    <a:pt x="434" y="50037"/>
                    <a:pt x="300" y="50137"/>
                    <a:pt x="234" y="50270"/>
                  </a:cubicBezTo>
                  <a:cubicBezTo>
                    <a:pt x="234" y="50204"/>
                    <a:pt x="200" y="50170"/>
                    <a:pt x="167" y="50137"/>
                  </a:cubicBezTo>
                  <a:cubicBezTo>
                    <a:pt x="100" y="50504"/>
                    <a:pt x="34" y="50837"/>
                    <a:pt x="0" y="51104"/>
                  </a:cubicBezTo>
                  <a:cubicBezTo>
                    <a:pt x="67" y="51171"/>
                    <a:pt x="134" y="51204"/>
                    <a:pt x="234" y="51271"/>
                  </a:cubicBezTo>
                  <a:lnTo>
                    <a:pt x="267" y="51271"/>
                  </a:lnTo>
                  <a:lnTo>
                    <a:pt x="501" y="51104"/>
                  </a:lnTo>
                  <a:cubicBezTo>
                    <a:pt x="601" y="51004"/>
                    <a:pt x="734" y="50871"/>
                    <a:pt x="801" y="50737"/>
                  </a:cubicBezTo>
                  <a:cubicBezTo>
                    <a:pt x="901" y="50570"/>
                    <a:pt x="934" y="50337"/>
                    <a:pt x="834" y="50170"/>
                  </a:cubicBezTo>
                  <a:cubicBezTo>
                    <a:pt x="801" y="50070"/>
                    <a:pt x="701" y="50037"/>
                    <a:pt x="601" y="50037"/>
                  </a:cubicBezTo>
                  <a:close/>
                  <a:moveTo>
                    <a:pt x="7005" y="50037"/>
                  </a:moveTo>
                  <a:cubicBezTo>
                    <a:pt x="6872" y="50037"/>
                    <a:pt x="6805" y="50070"/>
                    <a:pt x="6738" y="50170"/>
                  </a:cubicBezTo>
                  <a:cubicBezTo>
                    <a:pt x="6638" y="50337"/>
                    <a:pt x="6672" y="50570"/>
                    <a:pt x="6772" y="50737"/>
                  </a:cubicBezTo>
                  <a:cubicBezTo>
                    <a:pt x="6905" y="50937"/>
                    <a:pt x="7105" y="51138"/>
                    <a:pt x="7305" y="51271"/>
                  </a:cubicBezTo>
                  <a:lnTo>
                    <a:pt x="7372" y="51271"/>
                  </a:lnTo>
                  <a:cubicBezTo>
                    <a:pt x="7439" y="51238"/>
                    <a:pt x="7506" y="51171"/>
                    <a:pt x="7572" y="51104"/>
                  </a:cubicBezTo>
                  <a:cubicBezTo>
                    <a:pt x="7706" y="51004"/>
                    <a:pt x="7806" y="50871"/>
                    <a:pt x="7906" y="50737"/>
                  </a:cubicBezTo>
                  <a:cubicBezTo>
                    <a:pt x="8006" y="50570"/>
                    <a:pt x="8006" y="50370"/>
                    <a:pt x="7939" y="50170"/>
                  </a:cubicBezTo>
                  <a:cubicBezTo>
                    <a:pt x="7872" y="50070"/>
                    <a:pt x="7772" y="50037"/>
                    <a:pt x="7672" y="50037"/>
                  </a:cubicBezTo>
                  <a:cubicBezTo>
                    <a:pt x="7539" y="50037"/>
                    <a:pt x="7405" y="50137"/>
                    <a:pt x="7339" y="50270"/>
                  </a:cubicBezTo>
                  <a:cubicBezTo>
                    <a:pt x="7272" y="50137"/>
                    <a:pt x="7139" y="50037"/>
                    <a:pt x="7005" y="50037"/>
                  </a:cubicBezTo>
                  <a:close/>
                  <a:moveTo>
                    <a:pt x="14077" y="50037"/>
                  </a:moveTo>
                  <a:cubicBezTo>
                    <a:pt x="13977" y="50037"/>
                    <a:pt x="13877" y="50070"/>
                    <a:pt x="13843" y="50170"/>
                  </a:cubicBezTo>
                  <a:cubicBezTo>
                    <a:pt x="13743" y="50370"/>
                    <a:pt x="13743" y="50570"/>
                    <a:pt x="13877" y="50737"/>
                  </a:cubicBezTo>
                  <a:cubicBezTo>
                    <a:pt x="14010" y="50937"/>
                    <a:pt x="14177" y="51138"/>
                    <a:pt x="14410" y="51271"/>
                  </a:cubicBezTo>
                  <a:lnTo>
                    <a:pt x="14444" y="51271"/>
                  </a:lnTo>
                  <a:cubicBezTo>
                    <a:pt x="14444" y="51271"/>
                    <a:pt x="14544" y="51204"/>
                    <a:pt x="14677" y="51104"/>
                  </a:cubicBezTo>
                  <a:cubicBezTo>
                    <a:pt x="14777" y="51004"/>
                    <a:pt x="14911" y="50871"/>
                    <a:pt x="14978" y="50737"/>
                  </a:cubicBezTo>
                  <a:cubicBezTo>
                    <a:pt x="15078" y="50570"/>
                    <a:pt x="15111" y="50370"/>
                    <a:pt x="15044" y="50170"/>
                  </a:cubicBezTo>
                  <a:lnTo>
                    <a:pt x="15011" y="50170"/>
                  </a:lnTo>
                  <a:cubicBezTo>
                    <a:pt x="14978" y="50070"/>
                    <a:pt x="14877" y="50037"/>
                    <a:pt x="14777" y="50037"/>
                  </a:cubicBezTo>
                  <a:cubicBezTo>
                    <a:pt x="14611" y="50037"/>
                    <a:pt x="14477" y="50137"/>
                    <a:pt x="14410" y="50270"/>
                  </a:cubicBezTo>
                  <a:cubicBezTo>
                    <a:pt x="14344" y="50137"/>
                    <a:pt x="14244" y="50037"/>
                    <a:pt x="14077" y="50037"/>
                  </a:cubicBezTo>
                  <a:close/>
                  <a:moveTo>
                    <a:pt x="21182" y="50037"/>
                  </a:moveTo>
                  <a:cubicBezTo>
                    <a:pt x="21049" y="50037"/>
                    <a:pt x="20982" y="50070"/>
                    <a:pt x="20915" y="50170"/>
                  </a:cubicBezTo>
                  <a:cubicBezTo>
                    <a:pt x="20815" y="50337"/>
                    <a:pt x="20848" y="50570"/>
                    <a:pt x="20948" y="50737"/>
                  </a:cubicBezTo>
                  <a:cubicBezTo>
                    <a:pt x="21082" y="50937"/>
                    <a:pt x="21282" y="51138"/>
                    <a:pt x="21482" y="51271"/>
                  </a:cubicBezTo>
                  <a:lnTo>
                    <a:pt x="21549" y="51271"/>
                  </a:lnTo>
                  <a:cubicBezTo>
                    <a:pt x="21616" y="51238"/>
                    <a:pt x="21682" y="51171"/>
                    <a:pt x="21749" y="51104"/>
                  </a:cubicBezTo>
                  <a:cubicBezTo>
                    <a:pt x="21882" y="51004"/>
                    <a:pt x="21983" y="50871"/>
                    <a:pt x="22083" y="50737"/>
                  </a:cubicBezTo>
                  <a:cubicBezTo>
                    <a:pt x="22183" y="50570"/>
                    <a:pt x="22216" y="50370"/>
                    <a:pt x="22116" y="50170"/>
                  </a:cubicBezTo>
                  <a:cubicBezTo>
                    <a:pt x="22049" y="50070"/>
                    <a:pt x="21949" y="50037"/>
                    <a:pt x="21849" y="50037"/>
                  </a:cubicBezTo>
                  <a:cubicBezTo>
                    <a:pt x="21716" y="50037"/>
                    <a:pt x="21582" y="50137"/>
                    <a:pt x="21516" y="50270"/>
                  </a:cubicBezTo>
                  <a:cubicBezTo>
                    <a:pt x="21449" y="50137"/>
                    <a:pt x="21315" y="50037"/>
                    <a:pt x="21182" y="50037"/>
                  </a:cubicBezTo>
                  <a:close/>
                  <a:moveTo>
                    <a:pt x="28254" y="50037"/>
                  </a:moveTo>
                  <a:cubicBezTo>
                    <a:pt x="28154" y="50037"/>
                    <a:pt x="28054" y="50070"/>
                    <a:pt x="28020" y="50170"/>
                  </a:cubicBezTo>
                  <a:cubicBezTo>
                    <a:pt x="27920" y="50370"/>
                    <a:pt x="27920" y="50570"/>
                    <a:pt x="28054" y="50737"/>
                  </a:cubicBezTo>
                  <a:cubicBezTo>
                    <a:pt x="28187" y="50937"/>
                    <a:pt x="28354" y="51138"/>
                    <a:pt x="28587" y="51271"/>
                  </a:cubicBezTo>
                  <a:lnTo>
                    <a:pt x="28621" y="51271"/>
                  </a:lnTo>
                  <a:cubicBezTo>
                    <a:pt x="28687" y="51238"/>
                    <a:pt x="28754" y="51171"/>
                    <a:pt x="28854" y="51104"/>
                  </a:cubicBezTo>
                  <a:cubicBezTo>
                    <a:pt x="28954" y="51004"/>
                    <a:pt x="29088" y="50871"/>
                    <a:pt x="29154" y="50737"/>
                  </a:cubicBezTo>
                  <a:cubicBezTo>
                    <a:pt x="29254" y="50570"/>
                    <a:pt x="29288" y="50370"/>
                    <a:pt x="29221" y="50170"/>
                  </a:cubicBezTo>
                  <a:lnTo>
                    <a:pt x="29188" y="50170"/>
                  </a:lnTo>
                  <a:cubicBezTo>
                    <a:pt x="29154" y="50070"/>
                    <a:pt x="29054" y="50037"/>
                    <a:pt x="28954" y="50037"/>
                  </a:cubicBezTo>
                  <a:cubicBezTo>
                    <a:pt x="28787" y="50037"/>
                    <a:pt x="28654" y="50137"/>
                    <a:pt x="28587" y="50270"/>
                  </a:cubicBezTo>
                  <a:cubicBezTo>
                    <a:pt x="28521" y="50137"/>
                    <a:pt x="28420" y="50037"/>
                    <a:pt x="28254" y="50037"/>
                  </a:cubicBezTo>
                  <a:close/>
                  <a:moveTo>
                    <a:pt x="35359" y="50037"/>
                  </a:moveTo>
                  <a:cubicBezTo>
                    <a:pt x="35225" y="50037"/>
                    <a:pt x="35159" y="50070"/>
                    <a:pt x="35092" y="50170"/>
                  </a:cubicBezTo>
                  <a:cubicBezTo>
                    <a:pt x="35025" y="50337"/>
                    <a:pt x="35025" y="50570"/>
                    <a:pt x="35125" y="50737"/>
                  </a:cubicBezTo>
                  <a:cubicBezTo>
                    <a:pt x="35259" y="50937"/>
                    <a:pt x="35459" y="51138"/>
                    <a:pt x="35659" y="51271"/>
                  </a:cubicBezTo>
                  <a:lnTo>
                    <a:pt x="35726" y="51271"/>
                  </a:lnTo>
                  <a:cubicBezTo>
                    <a:pt x="35792" y="51238"/>
                    <a:pt x="35859" y="51171"/>
                    <a:pt x="35926" y="51104"/>
                  </a:cubicBezTo>
                  <a:cubicBezTo>
                    <a:pt x="36059" y="51004"/>
                    <a:pt x="36159" y="50871"/>
                    <a:pt x="36259" y="50737"/>
                  </a:cubicBezTo>
                  <a:cubicBezTo>
                    <a:pt x="36359" y="50570"/>
                    <a:pt x="36393" y="50370"/>
                    <a:pt x="36326" y="50170"/>
                  </a:cubicBezTo>
                  <a:lnTo>
                    <a:pt x="36293" y="50170"/>
                  </a:lnTo>
                  <a:cubicBezTo>
                    <a:pt x="36226" y="50070"/>
                    <a:pt x="36126" y="50037"/>
                    <a:pt x="36026" y="50037"/>
                  </a:cubicBezTo>
                  <a:cubicBezTo>
                    <a:pt x="35976" y="50187"/>
                    <a:pt x="35834" y="50262"/>
                    <a:pt x="35692" y="50262"/>
                  </a:cubicBezTo>
                  <a:cubicBezTo>
                    <a:pt x="35551" y="50262"/>
                    <a:pt x="35409" y="50187"/>
                    <a:pt x="35359" y="50037"/>
                  </a:cubicBezTo>
                  <a:close/>
                  <a:moveTo>
                    <a:pt x="42430" y="50037"/>
                  </a:moveTo>
                  <a:cubicBezTo>
                    <a:pt x="42330" y="50037"/>
                    <a:pt x="42230" y="50070"/>
                    <a:pt x="42197" y="50170"/>
                  </a:cubicBezTo>
                  <a:cubicBezTo>
                    <a:pt x="42097" y="50337"/>
                    <a:pt x="42097" y="50570"/>
                    <a:pt x="42230" y="50737"/>
                  </a:cubicBezTo>
                  <a:cubicBezTo>
                    <a:pt x="42364" y="50937"/>
                    <a:pt x="42531" y="51138"/>
                    <a:pt x="42731" y="51271"/>
                  </a:cubicBezTo>
                  <a:lnTo>
                    <a:pt x="42797" y="51271"/>
                  </a:lnTo>
                  <a:cubicBezTo>
                    <a:pt x="42864" y="51238"/>
                    <a:pt x="42931" y="51171"/>
                    <a:pt x="42998" y="51104"/>
                  </a:cubicBezTo>
                  <a:cubicBezTo>
                    <a:pt x="43131" y="51004"/>
                    <a:pt x="43231" y="50871"/>
                    <a:pt x="43331" y="50737"/>
                  </a:cubicBezTo>
                  <a:cubicBezTo>
                    <a:pt x="43465" y="50570"/>
                    <a:pt x="43465" y="50370"/>
                    <a:pt x="43398" y="50170"/>
                  </a:cubicBezTo>
                  <a:lnTo>
                    <a:pt x="43364" y="50170"/>
                  </a:lnTo>
                  <a:cubicBezTo>
                    <a:pt x="43331" y="50070"/>
                    <a:pt x="43231" y="50037"/>
                    <a:pt x="43131" y="50037"/>
                  </a:cubicBezTo>
                  <a:cubicBezTo>
                    <a:pt x="42964" y="50037"/>
                    <a:pt x="42831" y="50137"/>
                    <a:pt x="42764" y="50270"/>
                  </a:cubicBezTo>
                  <a:cubicBezTo>
                    <a:pt x="42731" y="50137"/>
                    <a:pt x="42597" y="50037"/>
                    <a:pt x="42430" y="50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2"/>
            <p:cNvSpPr/>
            <p:nvPr/>
          </p:nvSpPr>
          <p:spPr>
            <a:xfrm>
              <a:off x="2450243" y="2746692"/>
              <a:ext cx="217499" cy="565349"/>
            </a:xfrm>
            <a:custGeom>
              <a:avLst/>
              <a:gdLst/>
              <a:ahLst/>
              <a:cxnLst/>
              <a:rect l="l" t="t" r="r" b="b"/>
              <a:pathLst>
                <a:path w="10008" h="26014" extrusionOk="0">
                  <a:moveTo>
                    <a:pt x="34" y="1"/>
                  </a:moveTo>
                  <a:cubicBezTo>
                    <a:pt x="34" y="1"/>
                    <a:pt x="1" y="1"/>
                    <a:pt x="1" y="34"/>
                  </a:cubicBezTo>
                  <a:cubicBezTo>
                    <a:pt x="1001" y="1735"/>
                    <a:pt x="1935" y="3436"/>
                    <a:pt x="2936" y="5138"/>
                  </a:cubicBezTo>
                  <a:cubicBezTo>
                    <a:pt x="3903" y="6839"/>
                    <a:pt x="4871" y="8540"/>
                    <a:pt x="5805" y="10241"/>
                  </a:cubicBezTo>
                  <a:cubicBezTo>
                    <a:pt x="6272" y="11108"/>
                    <a:pt x="6705" y="11976"/>
                    <a:pt x="7139" y="12843"/>
                  </a:cubicBezTo>
                  <a:cubicBezTo>
                    <a:pt x="7573" y="13677"/>
                    <a:pt x="7940" y="14511"/>
                    <a:pt x="8240" y="15378"/>
                  </a:cubicBezTo>
                  <a:cubicBezTo>
                    <a:pt x="8807" y="17046"/>
                    <a:pt x="8840" y="18881"/>
                    <a:pt x="8273" y="20549"/>
                  </a:cubicBezTo>
                  <a:cubicBezTo>
                    <a:pt x="7673" y="22483"/>
                    <a:pt x="6605" y="24218"/>
                    <a:pt x="5605" y="25919"/>
                  </a:cubicBezTo>
                  <a:cubicBezTo>
                    <a:pt x="5581" y="25966"/>
                    <a:pt x="5624" y="26013"/>
                    <a:pt x="5675" y="26013"/>
                  </a:cubicBezTo>
                  <a:cubicBezTo>
                    <a:pt x="5696" y="26013"/>
                    <a:pt x="5719" y="26005"/>
                    <a:pt x="5738" y="25986"/>
                  </a:cubicBezTo>
                  <a:cubicBezTo>
                    <a:pt x="7873" y="23217"/>
                    <a:pt x="10008" y="19881"/>
                    <a:pt x="9140" y="16245"/>
                  </a:cubicBezTo>
                  <a:cubicBezTo>
                    <a:pt x="8673" y="14377"/>
                    <a:pt x="7639" y="12643"/>
                    <a:pt x="6739" y="10975"/>
                  </a:cubicBezTo>
                  <a:cubicBezTo>
                    <a:pt x="5771" y="9240"/>
                    <a:pt x="4737" y="7506"/>
                    <a:pt x="3703" y="5771"/>
                  </a:cubicBezTo>
                  <a:lnTo>
                    <a:pt x="3603" y="5605"/>
                  </a:lnTo>
                  <a:cubicBezTo>
                    <a:pt x="3436" y="5037"/>
                    <a:pt x="3203" y="4504"/>
                    <a:pt x="2969" y="3970"/>
                  </a:cubicBezTo>
                  <a:cubicBezTo>
                    <a:pt x="2703" y="3303"/>
                    <a:pt x="2402" y="2602"/>
                    <a:pt x="2135" y="1935"/>
                  </a:cubicBezTo>
                  <a:cubicBezTo>
                    <a:pt x="2135" y="1924"/>
                    <a:pt x="2132" y="1920"/>
                    <a:pt x="2127" y="1920"/>
                  </a:cubicBezTo>
                  <a:cubicBezTo>
                    <a:pt x="2117" y="1920"/>
                    <a:pt x="2102" y="1935"/>
                    <a:pt x="2102" y="1935"/>
                  </a:cubicBezTo>
                  <a:cubicBezTo>
                    <a:pt x="2336" y="2636"/>
                    <a:pt x="2536" y="3336"/>
                    <a:pt x="2803" y="4037"/>
                  </a:cubicBezTo>
                  <a:lnTo>
                    <a:pt x="3003" y="4604"/>
                  </a:lnTo>
                  <a:cubicBezTo>
                    <a:pt x="2636" y="4037"/>
                    <a:pt x="2302" y="3436"/>
                    <a:pt x="1935" y="2869"/>
                  </a:cubicBezTo>
                  <a:cubicBezTo>
                    <a:pt x="1302" y="1935"/>
                    <a:pt x="668" y="968"/>
                    <a:pt x="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2"/>
            <p:cNvSpPr/>
            <p:nvPr/>
          </p:nvSpPr>
          <p:spPr>
            <a:xfrm>
              <a:off x="2095211" y="3470622"/>
              <a:ext cx="1003802" cy="501456"/>
            </a:xfrm>
            <a:custGeom>
              <a:avLst/>
              <a:gdLst/>
              <a:ahLst/>
              <a:cxnLst/>
              <a:rect l="l" t="t" r="r" b="b"/>
              <a:pathLst>
                <a:path w="46189" h="23074" extrusionOk="0">
                  <a:moveTo>
                    <a:pt x="23523" y="1"/>
                  </a:moveTo>
                  <a:cubicBezTo>
                    <a:pt x="23351" y="1"/>
                    <a:pt x="23179" y="5"/>
                    <a:pt x="23009" y="12"/>
                  </a:cubicBezTo>
                  <a:cubicBezTo>
                    <a:pt x="21908" y="46"/>
                    <a:pt x="6831" y="2681"/>
                    <a:pt x="2995" y="3582"/>
                  </a:cubicBezTo>
                  <a:cubicBezTo>
                    <a:pt x="1" y="4273"/>
                    <a:pt x="8787" y="23073"/>
                    <a:pt x="11780" y="23073"/>
                  </a:cubicBezTo>
                  <a:cubicBezTo>
                    <a:pt x="11822" y="23073"/>
                    <a:pt x="11862" y="23069"/>
                    <a:pt x="11901" y="23062"/>
                  </a:cubicBezTo>
                  <a:cubicBezTo>
                    <a:pt x="32683" y="19360"/>
                    <a:pt x="40989" y="18659"/>
                    <a:pt x="44124" y="14356"/>
                  </a:cubicBezTo>
                  <a:cubicBezTo>
                    <a:pt x="46188" y="11506"/>
                    <a:pt x="33001" y="1"/>
                    <a:pt x="23523" y="1"/>
                  </a:cubicBezTo>
                  <a:close/>
                </a:path>
              </a:pathLst>
            </a:custGeom>
            <a:solidFill>
              <a:srgbClr val="C95F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2"/>
            <p:cNvSpPr/>
            <p:nvPr/>
          </p:nvSpPr>
          <p:spPr>
            <a:xfrm>
              <a:off x="1540485" y="3529602"/>
              <a:ext cx="1029425" cy="766266"/>
            </a:xfrm>
            <a:custGeom>
              <a:avLst/>
              <a:gdLst/>
              <a:ahLst/>
              <a:cxnLst/>
              <a:rect l="l" t="t" r="r" b="b"/>
              <a:pathLst>
                <a:path w="47368" h="35259" extrusionOk="0">
                  <a:moveTo>
                    <a:pt x="32690" y="0"/>
                  </a:moveTo>
                  <a:cubicBezTo>
                    <a:pt x="32690" y="0"/>
                    <a:pt x="23884" y="1168"/>
                    <a:pt x="19481" y="3236"/>
                  </a:cubicBezTo>
                  <a:cubicBezTo>
                    <a:pt x="13543" y="5971"/>
                    <a:pt x="9541" y="10775"/>
                    <a:pt x="8006" y="12910"/>
                  </a:cubicBezTo>
                  <a:cubicBezTo>
                    <a:pt x="4770" y="17313"/>
                    <a:pt x="0" y="30222"/>
                    <a:pt x="3470" y="32257"/>
                  </a:cubicBezTo>
                  <a:cubicBezTo>
                    <a:pt x="3672" y="32374"/>
                    <a:pt x="3879" y="32429"/>
                    <a:pt x="4088" y="32429"/>
                  </a:cubicBezTo>
                  <a:cubicBezTo>
                    <a:pt x="5316" y="32429"/>
                    <a:pt x="6641" y="30546"/>
                    <a:pt x="7790" y="28286"/>
                  </a:cubicBezTo>
                  <a:lnTo>
                    <a:pt x="7790" y="28286"/>
                  </a:lnTo>
                  <a:cubicBezTo>
                    <a:pt x="6878" y="31419"/>
                    <a:pt x="6564" y="34477"/>
                    <a:pt x="8473" y="35159"/>
                  </a:cubicBezTo>
                  <a:cubicBezTo>
                    <a:pt x="8662" y="35226"/>
                    <a:pt x="8851" y="35259"/>
                    <a:pt x="9040" y="35259"/>
                  </a:cubicBezTo>
                  <a:cubicBezTo>
                    <a:pt x="10604" y="35259"/>
                    <a:pt x="12116" y="33028"/>
                    <a:pt x="13376" y="30315"/>
                  </a:cubicBezTo>
                  <a:lnTo>
                    <a:pt x="13376" y="30315"/>
                  </a:lnTo>
                  <a:cubicBezTo>
                    <a:pt x="12936" y="32780"/>
                    <a:pt x="13119" y="34838"/>
                    <a:pt x="14811" y="35159"/>
                  </a:cubicBezTo>
                  <a:cubicBezTo>
                    <a:pt x="14887" y="35173"/>
                    <a:pt x="14963" y="35179"/>
                    <a:pt x="15040" y="35179"/>
                  </a:cubicBezTo>
                  <a:cubicBezTo>
                    <a:pt x="16767" y="35179"/>
                    <a:pt x="18692" y="31742"/>
                    <a:pt x="20179" y="28328"/>
                  </a:cubicBezTo>
                  <a:lnTo>
                    <a:pt x="20179" y="28328"/>
                  </a:lnTo>
                  <a:cubicBezTo>
                    <a:pt x="19424" y="31077"/>
                    <a:pt x="19168" y="33711"/>
                    <a:pt x="20782" y="34091"/>
                  </a:cubicBezTo>
                  <a:cubicBezTo>
                    <a:pt x="20914" y="34122"/>
                    <a:pt x="21048" y="34137"/>
                    <a:pt x="21183" y="34137"/>
                  </a:cubicBezTo>
                  <a:cubicBezTo>
                    <a:pt x="25012" y="34137"/>
                    <a:pt x="29588" y="22183"/>
                    <a:pt x="29588" y="22183"/>
                  </a:cubicBezTo>
                  <a:cubicBezTo>
                    <a:pt x="30267" y="22224"/>
                    <a:pt x="30922" y="22244"/>
                    <a:pt x="31552" y="22244"/>
                  </a:cubicBezTo>
                  <a:cubicBezTo>
                    <a:pt x="39599" y="22244"/>
                    <a:pt x="43819" y="19036"/>
                    <a:pt x="46634" y="16345"/>
                  </a:cubicBezTo>
                  <a:cubicBezTo>
                    <a:pt x="47368" y="15611"/>
                    <a:pt x="32690" y="0"/>
                    <a:pt x="32690" y="0"/>
                  </a:cubicBezTo>
                  <a:close/>
                </a:path>
              </a:pathLst>
            </a:custGeom>
            <a:solidFill>
              <a:srgbClr val="C95F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2"/>
            <p:cNvSpPr/>
            <p:nvPr/>
          </p:nvSpPr>
          <p:spPr>
            <a:xfrm>
              <a:off x="1694433" y="3876529"/>
              <a:ext cx="126396" cy="346286"/>
            </a:xfrm>
            <a:custGeom>
              <a:avLst/>
              <a:gdLst/>
              <a:ahLst/>
              <a:cxnLst/>
              <a:rect l="l" t="t" r="r" b="b"/>
              <a:pathLst>
                <a:path w="5816" h="15934" extrusionOk="0">
                  <a:moveTo>
                    <a:pt x="5760" y="1"/>
                  </a:moveTo>
                  <a:cubicBezTo>
                    <a:pt x="5748" y="1"/>
                    <a:pt x="5735" y="5"/>
                    <a:pt x="5726" y="14"/>
                  </a:cubicBezTo>
                  <a:cubicBezTo>
                    <a:pt x="4892" y="1515"/>
                    <a:pt x="4058" y="3050"/>
                    <a:pt x="3357" y="4618"/>
                  </a:cubicBezTo>
                  <a:cubicBezTo>
                    <a:pt x="2690" y="6185"/>
                    <a:pt x="2056" y="7787"/>
                    <a:pt x="1523" y="9388"/>
                  </a:cubicBezTo>
                  <a:cubicBezTo>
                    <a:pt x="227" y="13273"/>
                    <a:pt x="1" y="15933"/>
                    <a:pt x="19" y="15933"/>
                  </a:cubicBezTo>
                  <a:cubicBezTo>
                    <a:pt x="20" y="15933"/>
                    <a:pt x="20" y="15931"/>
                    <a:pt x="21" y="15926"/>
                  </a:cubicBezTo>
                  <a:cubicBezTo>
                    <a:pt x="755" y="12023"/>
                    <a:pt x="3124" y="6319"/>
                    <a:pt x="3824" y="4784"/>
                  </a:cubicBezTo>
                  <a:cubicBezTo>
                    <a:pt x="4491" y="3250"/>
                    <a:pt x="5092" y="1616"/>
                    <a:pt x="5792" y="48"/>
                  </a:cubicBezTo>
                  <a:cubicBezTo>
                    <a:pt x="5816" y="24"/>
                    <a:pt x="5789" y="1"/>
                    <a:pt x="576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2"/>
            <p:cNvSpPr/>
            <p:nvPr/>
          </p:nvSpPr>
          <p:spPr>
            <a:xfrm>
              <a:off x="1830104" y="3928729"/>
              <a:ext cx="114183" cy="260855"/>
            </a:xfrm>
            <a:custGeom>
              <a:avLst/>
              <a:gdLst/>
              <a:ahLst/>
              <a:cxnLst/>
              <a:rect l="l" t="t" r="r" b="b"/>
              <a:pathLst>
                <a:path w="5254" h="12003" extrusionOk="0">
                  <a:moveTo>
                    <a:pt x="5215" y="0"/>
                  </a:moveTo>
                  <a:cubicBezTo>
                    <a:pt x="5206" y="0"/>
                    <a:pt x="5196" y="4"/>
                    <a:pt x="5187" y="14"/>
                  </a:cubicBezTo>
                  <a:cubicBezTo>
                    <a:pt x="4219" y="1982"/>
                    <a:pt x="3185" y="3884"/>
                    <a:pt x="2318" y="5885"/>
                  </a:cubicBezTo>
                  <a:cubicBezTo>
                    <a:pt x="1417" y="7886"/>
                    <a:pt x="750" y="9855"/>
                    <a:pt x="16" y="11889"/>
                  </a:cubicBezTo>
                  <a:cubicBezTo>
                    <a:pt x="0" y="11968"/>
                    <a:pt x="15" y="12002"/>
                    <a:pt x="41" y="12002"/>
                  </a:cubicBezTo>
                  <a:cubicBezTo>
                    <a:pt x="70" y="12002"/>
                    <a:pt x="114" y="11960"/>
                    <a:pt x="150" y="11889"/>
                  </a:cubicBezTo>
                  <a:cubicBezTo>
                    <a:pt x="984" y="9888"/>
                    <a:pt x="1884" y="8087"/>
                    <a:pt x="2718" y="6052"/>
                  </a:cubicBezTo>
                  <a:cubicBezTo>
                    <a:pt x="3552" y="4050"/>
                    <a:pt x="4319" y="2016"/>
                    <a:pt x="5253" y="47"/>
                  </a:cubicBezTo>
                  <a:cubicBezTo>
                    <a:pt x="5253" y="24"/>
                    <a:pt x="5237" y="0"/>
                    <a:pt x="521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2"/>
            <p:cNvSpPr/>
            <p:nvPr/>
          </p:nvSpPr>
          <p:spPr>
            <a:xfrm>
              <a:off x="1975490" y="3953786"/>
              <a:ext cx="84561" cy="205263"/>
            </a:xfrm>
            <a:custGeom>
              <a:avLst/>
              <a:gdLst/>
              <a:ahLst/>
              <a:cxnLst/>
              <a:rect l="l" t="t" r="r" b="b"/>
              <a:pathLst>
                <a:path w="3891" h="9445" extrusionOk="0">
                  <a:moveTo>
                    <a:pt x="3811" y="0"/>
                  </a:moveTo>
                  <a:cubicBezTo>
                    <a:pt x="3794" y="0"/>
                    <a:pt x="3777" y="8"/>
                    <a:pt x="3767" y="29"/>
                  </a:cubicBezTo>
                  <a:cubicBezTo>
                    <a:pt x="2133" y="2931"/>
                    <a:pt x="1032" y="6166"/>
                    <a:pt x="31" y="9335"/>
                  </a:cubicBezTo>
                  <a:cubicBezTo>
                    <a:pt x="1" y="9410"/>
                    <a:pt x="12" y="9445"/>
                    <a:pt x="38" y="9445"/>
                  </a:cubicBezTo>
                  <a:cubicBezTo>
                    <a:pt x="71" y="9445"/>
                    <a:pt x="128" y="9394"/>
                    <a:pt x="164" y="9302"/>
                  </a:cubicBezTo>
                  <a:cubicBezTo>
                    <a:pt x="1332" y="6166"/>
                    <a:pt x="2233" y="3731"/>
                    <a:pt x="3867" y="62"/>
                  </a:cubicBezTo>
                  <a:cubicBezTo>
                    <a:pt x="3890" y="39"/>
                    <a:pt x="3850" y="0"/>
                    <a:pt x="381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2"/>
            <p:cNvSpPr/>
            <p:nvPr/>
          </p:nvSpPr>
          <p:spPr>
            <a:xfrm>
              <a:off x="2595238" y="3468254"/>
              <a:ext cx="200091" cy="54853"/>
            </a:xfrm>
            <a:custGeom>
              <a:avLst/>
              <a:gdLst/>
              <a:ahLst/>
              <a:cxnLst/>
              <a:rect l="l" t="t" r="r" b="b"/>
              <a:pathLst>
                <a:path w="9207" h="2524" extrusionOk="0">
                  <a:moveTo>
                    <a:pt x="1336" y="0"/>
                  </a:moveTo>
                  <a:cubicBezTo>
                    <a:pt x="903" y="0"/>
                    <a:pt x="468" y="28"/>
                    <a:pt x="33" y="88"/>
                  </a:cubicBezTo>
                  <a:cubicBezTo>
                    <a:pt x="0" y="88"/>
                    <a:pt x="0" y="155"/>
                    <a:pt x="33" y="155"/>
                  </a:cubicBezTo>
                  <a:cubicBezTo>
                    <a:pt x="3202" y="155"/>
                    <a:pt x="7739" y="1789"/>
                    <a:pt x="9140" y="2523"/>
                  </a:cubicBezTo>
                  <a:cubicBezTo>
                    <a:pt x="9173" y="2523"/>
                    <a:pt x="9207" y="2490"/>
                    <a:pt x="9173" y="2456"/>
                  </a:cubicBezTo>
                  <a:cubicBezTo>
                    <a:pt x="7960" y="1687"/>
                    <a:pt x="4728" y="0"/>
                    <a:pt x="133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2"/>
            <p:cNvSpPr/>
            <p:nvPr/>
          </p:nvSpPr>
          <p:spPr>
            <a:xfrm>
              <a:off x="2166795" y="2299430"/>
              <a:ext cx="225496" cy="423588"/>
            </a:xfrm>
            <a:custGeom>
              <a:avLst/>
              <a:gdLst/>
              <a:ahLst/>
              <a:cxnLst/>
              <a:rect l="l" t="t" r="r" b="b"/>
              <a:pathLst>
                <a:path w="10376" h="19491" extrusionOk="0">
                  <a:moveTo>
                    <a:pt x="1135" y="0"/>
                  </a:moveTo>
                  <a:cubicBezTo>
                    <a:pt x="1135" y="0"/>
                    <a:pt x="868" y="1901"/>
                    <a:pt x="601" y="4236"/>
                  </a:cubicBezTo>
                  <a:cubicBezTo>
                    <a:pt x="601" y="4370"/>
                    <a:pt x="568" y="4470"/>
                    <a:pt x="568" y="4570"/>
                  </a:cubicBezTo>
                  <a:cubicBezTo>
                    <a:pt x="535" y="4703"/>
                    <a:pt x="535" y="4837"/>
                    <a:pt x="501" y="4970"/>
                  </a:cubicBezTo>
                  <a:cubicBezTo>
                    <a:pt x="468" y="5304"/>
                    <a:pt x="435" y="5671"/>
                    <a:pt x="368" y="6038"/>
                  </a:cubicBezTo>
                  <a:cubicBezTo>
                    <a:pt x="368" y="6305"/>
                    <a:pt x="335" y="6571"/>
                    <a:pt x="301" y="6872"/>
                  </a:cubicBezTo>
                  <a:cubicBezTo>
                    <a:pt x="268" y="7172"/>
                    <a:pt x="268" y="7439"/>
                    <a:pt x="234" y="7706"/>
                  </a:cubicBezTo>
                  <a:cubicBezTo>
                    <a:pt x="34" y="9740"/>
                    <a:pt x="1" y="11809"/>
                    <a:pt x="101" y="13843"/>
                  </a:cubicBezTo>
                  <a:cubicBezTo>
                    <a:pt x="329" y="14624"/>
                    <a:pt x="4105" y="19491"/>
                    <a:pt x="7693" y="19491"/>
                  </a:cubicBezTo>
                  <a:cubicBezTo>
                    <a:pt x="7787" y="19491"/>
                    <a:pt x="7880" y="19488"/>
                    <a:pt x="7973" y="19481"/>
                  </a:cubicBezTo>
                  <a:cubicBezTo>
                    <a:pt x="9174" y="19381"/>
                    <a:pt x="8974" y="12843"/>
                    <a:pt x="8974" y="12843"/>
                  </a:cubicBezTo>
                  <a:lnTo>
                    <a:pt x="9041" y="12342"/>
                  </a:lnTo>
                  <a:lnTo>
                    <a:pt x="10375" y="5537"/>
                  </a:lnTo>
                  <a:lnTo>
                    <a:pt x="2303" y="634"/>
                  </a:lnTo>
                  <a:lnTo>
                    <a:pt x="1135" y="0"/>
                  </a:lnTo>
                  <a:close/>
                </a:path>
              </a:pathLst>
            </a:custGeom>
            <a:solidFill>
              <a:srgbClr val="C95F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2"/>
            <p:cNvSpPr/>
            <p:nvPr/>
          </p:nvSpPr>
          <p:spPr>
            <a:xfrm>
              <a:off x="2179856" y="2299430"/>
              <a:ext cx="212435" cy="268244"/>
            </a:xfrm>
            <a:custGeom>
              <a:avLst/>
              <a:gdLst/>
              <a:ahLst/>
              <a:cxnLst/>
              <a:rect l="l" t="t" r="r" b="b"/>
              <a:pathLst>
                <a:path w="9775" h="12343" extrusionOk="0">
                  <a:moveTo>
                    <a:pt x="534" y="0"/>
                  </a:moveTo>
                  <a:cubicBezTo>
                    <a:pt x="534" y="0"/>
                    <a:pt x="267" y="1901"/>
                    <a:pt x="0" y="4236"/>
                  </a:cubicBezTo>
                  <a:cubicBezTo>
                    <a:pt x="1501" y="8073"/>
                    <a:pt x="4570" y="11008"/>
                    <a:pt x="8473" y="12342"/>
                  </a:cubicBezTo>
                  <a:lnTo>
                    <a:pt x="9774" y="5537"/>
                  </a:lnTo>
                  <a:lnTo>
                    <a:pt x="1702" y="634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2"/>
            <p:cNvSpPr/>
            <p:nvPr/>
          </p:nvSpPr>
          <p:spPr>
            <a:xfrm>
              <a:off x="2080542" y="1878245"/>
              <a:ext cx="573434" cy="618942"/>
            </a:xfrm>
            <a:custGeom>
              <a:avLst/>
              <a:gdLst/>
              <a:ahLst/>
              <a:cxnLst/>
              <a:rect l="l" t="t" r="r" b="b"/>
              <a:pathLst>
                <a:path w="26386" h="28480" extrusionOk="0">
                  <a:moveTo>
                    <a:pt x="12795" y="0"/>
                  </a:moveTo>
                  <a:cubicBezTo>
                    <a:pt x="11947" y="0"/>
                    <a:pt x="11111" y="97"/>
                    <a:pt x="10308" y="267"/>
                  </a:cubicBezTo>
                  <a:cubicBezTo>
                    <a:pt x="4971" y="1435"/>
                    <a:pt x="0" y="6138"/>
                    <a:pt x="3203" y="17913"/>
                  </a:cubicBezTo>
                  <a:cubicBezTo>
                    <a:pt x="5702" y="27076"/>
                    <a:pt x="11166" y="28479"/>
                    <a:pt x="14556" y="28479"/>
                  </a:cubicBezTo>
                  <a:cubicBezTo>
                    <a:pt x="15510" y="28479"/>
                    <a:pt x="16300" y="28368"/>
                    <a:pt x="16812" y="28287"/>
                  </a:cubicBezTo>
                  <a:cubicBezTo>
                    <a:pt x="19414" y="27854"/>
                    <a:pt x="26386" y="25319"/>
                    <a:pt x="24418" y="13310"/>
                  </a:cubicBezTo>
                  <a:cubicBezTo>
                    <a:pt x="22746" y="3080"/>
                    <a:pt x="17583" y="0"/>
                    <a:pt x="12795" y="0"/>
                  </a:cubicBezTo>
                  <a:close/>
                </a:path>
              </a:pathLst>
            </a:custGeom>
            <a:solidFill>
              <a:srgbClr val="C95F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2"/>
            <p:cNvSpPr/>
            <p:nvPr/>
          </p:nvSpPr>
          <p:spPr>
            <a:xfrm>
              <a:off x="2509680" y="2087371"/>
              <a:ext cx="52940" cy="27231"/>
            </a:xfrm>
            <a:custGeom>
              <a:avLst/>
              <a:gdLst/>
              <a:ahLst/>
              <a:cxnLst/>
              <a:rect l="l" t="t" r="r" b="b"/>
              <a:pathLst>
                <a:path w="2436" h="1253" extrusionOk="0">
                  <a:moveTo>
                    <a:pt x="933" y="1"/>
                  </a:moveTo>
                  <a:cubicBezTo>
                    <a:pt x="604" y="1"/>
                    <a:pt x="295" y="135"/>
                    <a:pt x="101" y="385"/>
                  </a:cubicBezTo>
                  <a:cubicBezTo>
                    <a:pt x="1" y="552"/>
                    <a:pt x="1" y="785"/>
                    <a:pt x="168" y="918"/>
                  </a:cubicBezTo>
                  <a:cubicBezTo>
                    <a:pt x="371" y="1064"/>
                    <a:pt x="625" y="1158"/>
                    <a:pt x="885" y="1158"/>
                  </a:cubicBezTo>
                  <a:cubicBezTo>
                    <a:pt x="924" y="1158"/>
                    <a:pt x="963" y="1156"/>
                    <a:pt x="1002" y="1152"/>
                  </a:cubicBezTo>
                  <a:cubicBezTo>
                    <a:pt x="1268" y="1219"/>
                    <a:pt x="1535" y="1219"/>
                    <a:pt x="1836" y="1252"/>
                  </a:cubicBezTo>
                  <a:cubicBezTo>
                    <a:pt x="2236" y="1252"/>
                    <a:pt x="2436" y="752"/>
                    <a:pt x="2169" y="485"/>
                  </a:cubicBezTo>
                  <a:cubicBezTo>
                    <a:pt x="1902" y="185"/>
                    <a:pt x="1502" y="51"/>
                    <a:pt x="1135" y="18"/>
                  </a:cubicBezTo>
                  <a:cubicBezTo>
                    <a:pt x="1067" y="7"/>
                    <a:pt x="1000" y="1"/>
                    <a:pt x="93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2"/>
            <p:cNvSpPr/>
            <p:nvPr/>
          </p:nvSpPr>
          <p:spPr>
            <a:xfrm>
              <a:off x="2365707" y="2103452"/>
              <a:ext cx="50485" cy="31599"/>
            </a:xfrm>
            <a:custGeom>
              <a:avLst/>
              <a:gdLst/>
              <a:ahLst/>
              <a:cxnLst/>
              <a:rect l="l" t="t" r="r" b="b"/>
              <a:pathLst>
                <a:path w="2323" h="1454" extrusionOk="0">
                  <a:moveTo>
                    <a:pt x="1520" y="0"/>
                  </a:moveTo>
                  <a:cubicBezTo>
                    <a:pt x="1376" y="0"/>
                    <a:pt x="1230" y="27"/>
                    <a:pt x="1089" y="78"/>
                  </a:cubicBezTo>
                  <a:cubicBezTo>
                    <a:pt x="688" y="178"/>
                    <a:pt x="388" y="412"/>
                    <a:pt x="155" y="746"/>
                  </a:cubicBezTo>
                  <a:cubicBezTo>
                    <a:pt x="0" y="1085"/>
                    <a:pt x="246" y="1453"/>
                    <a:pt x="574" y="1453"/>
                  </a:cubicBezTo>
                  <a:cubicBezTo>
                    <a:pt x="601" y="1453"/>
                    <a:pt x="628" y="1451"/>
                    <a:pt x="655" y="1446"/>
                  </a:cubicBezTo>
                  <a:cubicBezTo>
                    <a:pt x="955" y="1379"/>
                    <a:pt x="1189" y="1246"/>
                    <a:pt x="1456" y="1179"/>
                  </a:cubicBezTo>
                  <a:cubicBezTo>
                    <a:pt x="1756" y="1112"/>
                    <a:pt x="2023" y="979"/>
                    <a:pt x="2223" y="746"/>
                  </a:cubicBezTo>
                  <a:cubicBezTo>
                    <a:pt x="2323" y="579"/>
                    <a:pt x="2323" y="379"/>
                    <a:pt x="2156" y="212"/>
                  </a:cubicBezTo>
                  <a:cubicBezTo>
                    <a:pt x="1971" y="68"/>
                    <a:pt x="1749" y="0"/>
                    <a:pt x="152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2"/>
            <p:cNvSpPr/>
            <p:nvPr/>
          </p:nvSpPr>
          <p:spPr>
            <a:xfrm>
              <a:off x="2408931" y="2197008"/>
              <a:ext cx="20320" cy="49528"/>
            </a:xfrm>
            <a:custGeom>
              <a:avLst/>
              <a:gdLst/>
              <a:ahLst/>
              <a:cxnLst/>
              <a:rect l="l" t="t" r="r" b="b"/>
              <a:pathLst>
                <a:path w="935" h="2279" extrusionOk="0">
                  <a:moveTo>
                    <a:pt x="628" y="1"/>
                  </a:moveTo>
                  <a:cubicBezTo>
                    <a:pt x="611" y="1"/>
                    <a:pt x="567" y="49"/>
                    <a:pt x="567" y="76"/>
                  </a:cubicBezTo>
                  <a:cubicBezTo>
                    <a:pt x="701" y="910"/>
                    <a:pt x="734" y="1844"/>
                    <a:pt x="34" y="2211"/>
                  </a:cubicBezTo>
                  <a:cubicBezTo>
                    <a:pt x="0" y="2211"/>
                    <a:pt x="34" y="2278"/>
                    <a:pt x="34" y="2278"/>
                  </a:cubicBezTo>
                  <a:cubicBezTo>
                    <a:pt x="934" y="2045"/>
                    <a:pt x="901" y="744"/>
                    <a:pt x="634" y="10"/>
                  </a:cubicBezTo>
                  <a:cubicBezTo>
                    <a:pt x="634" y="3"/>
                    <a:pt x="632" y="1"/>
                    <a:pt x="62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2"/>
            <p:cNvSpPr/>
            <p:nvPr/>
          </p:nvSpPr>
          <p:spPr>
            <a:xfrm>
              <a:off x="2375203" y="2180513"/>
              <a:ext cx="58786" cy="58069"/>
            </a:xfrm>
            <a:custGeom>
              <a:avLst/>
              <a:gdLst/>
              <a:ahLst/>
              <a:cxnLst/>
              <a:rect l="l" t="t" r="r" b="b"/>
              <a:pathLst>
                <a:path w="2705" h="2672" extrusionOk="0">
                  <a:moveTo>
                    <a:pt x="1360" y="0"/>
                  </a:moveTo>
                  <a:cubicBezTo>
                    <a:pt x="1347" y="0"/>
                    <a:pt x="1333" y="1"/>
                    <a:pt x="1319" y="2"/>
                  </a:cubicBezTo>
                  <a:cubicBezTo>
                    <a:pt x="1" y="67"/>
                    <a:pt x="245" y="2671"/>
                    <a:pt x="1440" y="2671"/>
                  </a:cubicBezTo>
                  <a:cubicBezTo>
                    <a:pt x="1455" y="2671"/>
                    <a:pt x="1470" y="2671"/>
                    <a:pt x="1486" y="2670"/>
                  </a:cubicBezTo>
                  <a:cubicBezTo>
                    <a:pt x="2705" y="2604"/>
                    <a:pt x="2459" y="0"/>
                    <a:pt x="136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2"/>
            <p:cNvSpPr/>
            <p:nvPr/>
          </p:nvSpPr>
          <p:spPr>
            <a:xfrm>
              <a:off x="2358905" y="2184490"/>
              <a:ext cx="38314" cy="25101"/>
            </a:xfrm>
            <a:custGeom>
              <a:avLst/>
              <a:gdLst/>
              <a:ahLst/>
              <a:cxnLst/>
              <a:rect l="l" t="t" r="r" b="b"/>
              <a:pathLst>
                <a:path w="1763" h="1155" extrusionOk="0">
                  <a:moveTo>
                    <a:pt x="1624" y="1"/>
                  </a:moveTo>
                  <a:cubicBezTo>
                    <a:pt x="1606" y="1"/>
                    <a:pt x="1587" y="6"/>
                    <a:pt x="1568" y="19"/>
                  </a:cubicBezTo>
                  <a:cubicBezTo>
                    <a:pt x="1335" y="185"/>
                    <a:pt x="1168" y="486"/>
                    <a:pt x="868" y="519"/>
                  </a:cubicBezTo>
                  <a:cubicBezTo>
                    <a:pt x="840" y="526"/>
                    <a:pt x="810" y="529"/>
                    <a:pt x="781" y="529"/>
                  </a:cubicBezTo>
                  <a:cubicBezTo>
                    <a:pt x="531" y="529"/>
                    <a:pt x="243" y="294"/>
                    <a:pt x="34" y="85"/>
                  </a:cubicBezTo>
                  <a:cubicBezTo>
                    <a:pt x="24" y="76"/>
                    <a:pt x="17" y="72"/>
                    <a:pt x="12" y="72"/>
                  </a:cubicBezTo>
                  <a:cubicBezTo>
                    <a:pt x="1" y="72"/>
                    <a:pt x="1" y="95"/>
                    <a:pt x="1" y="119"/>
                  </a:cubicBezTo>
                  <a:cubicBezTo>
                    <a:pt x="34" y="619"/>
                    <a:pt x="267" y="1119"/>
                    <a:pt x="835" y="1153"/>
                  </a:cubicBezTo>
                  <a:cubicBezTo>
                    <a:pt x="851" y="1154"/>
                    <a:pt x="868" y="1154"/>
                    <a:pt x="885" y="1154"/>
                  </a:cubicBezTo>
                  <a:cubicBezTo>
                    <a:pt x="1387" y="1154"/>
                    <a:pt x="1671" y="670"/>
                    <a:pt x="1735" y="185"/>
                  </a:cubicBezTo>
                  <a:cubicBezTo>
                    <a:pt x="1762" y="104"/>
                    <a:pt x="1701" y="1"/>
                    <a:pt x="162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2"/>
            <p:cNvSpPr/>
            <p:nvPr/>
          </p:nvSpPr>
          <p:spPr>
            <a:xfrm>
              <a:off x="2523458" y="2179622"/>
              <a:ext cx="26122" cy="45160"/>
            </a:xfrm>
            <a:custGeom>
              <a:avLst/>
              <a:gdLst/>
              <a:ahLst/>
              <a:cxnLst/>
              <a:rect l="l" t="t" r="r" b="b"/>
              <a:pathLst>
                <a:path w="1202" h="2078" extrusionOk="0">
                  <a:moveTo>
                    <a:pt x="107" y="0"/>
                  </a:moveTo>
                  <a:cubicBezTo>
                    <a:pt x="103" y="0"/>
                    <a:pt x="101" y="3"/>
                    <a:pt x="101" y="9"/>
                  </a:cubicBezTo>
                  <a:cubicBezTo>
                    <a:pt x="1" y="810"/>
                    <a:pt x="234" y="2044"/>
                    <a:pt x="1168" y="2077"/>
                  </a:cubicBezTo>
                  <a:cubicBezTo>
                    <a:pt x="1202" y="2077"/>
                    <a:pt x="1202" y="2044"/>
                    <a:pt x="1168" y="2044"/>
                  </a:cubicBezTo>
                  <a:cubicBezTo>
                    <a:pt x="401" y="1844"/>
                    <a:pt x="201" y="910"/>
                    <a:pt x="167" y="76"/>
                  </a:cubicBezTo>
                  <a:cubicBezTo>
                    <a:pt x="167" y="49"/>
                    <a:pt x="124" y="0"/>
                    <a:pt x="10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2"/>
            <p:cNvSpPr/>
            <p:nvPr/>
          </p:nvSpPr>
          <p:spPr>
            <a:xfrm>
              <a:off x="2516352" y="2159194"/>
              <a:ext cx="58200" cy="57852"/>
            </a:xfrm>
            <a:custGeom>
              <a:avLst/>
              <a:gdLst/>
              <a:ahLst/>
              <a:cxnLst/>
              <a:rect l="l" t="t" r="r" b="b"/>
              <a:pathLst>
                <a:path w="2678" h="2662" extrusionOk="0">
                  <a:moveTo>
                    <a:pt x="1224" y="1"/>
                  </a:moveTo>
                  <a:cubicBezTo>
                    <a:pt x="1171" y="1"/>
                    <a:pt x="1117" y="5"/>
                    <a:pt x="1062" y="15"/>
                  </a:cubicBezTo>
                  <a:cubicBezTo>
                    <a:pt x="1" y="176"/>
                    <a:pt x="272" y="2661"/>
                    <a:pt x="1369" y="2661"/>
                  </a:cubicBezTo>
                  <a:cubicBezTo>
                    <a:pt x="1410" y="2661"/>
                    <a:pt x="1452" y="2658"/>
                    <a:pt x="1495" y="2650"/>
                  </a:cubicBezTo>
                  <a:cubicBezTo>
                    <a:pt x="2678" y="2459"/>
                    <a:pt x="2421" y="1"/>
                    <a:pt x="122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2"/>
            <p:cNvSpPr/>
            <p:nvPr/>
          </p:nvSpPr>
          <p:spPr>
            <a:xfrm>
              <a:off x="2548906" y="2154848"/>
              <a:ext cx="35467" cy="27948"/>
            </a:xfrm>
            <a:custGeom>
              <a:avLst/>
              <a:gdLst/>
              <a:ahLst/>
              <a:cxnLst/>
              <a:rect l="l" t="t" r="r" b="b"/>
              <a:pathLst>
                <a:path w="1632" h="1286" extrusionOk="0">
                  <a:moveTo>
                    <a:pt x="1507" y="0"/>
                  </a:moveTo>
                  <a:cubicBezTo>
                    <a:pt x="1502" y="0"/>
                    <a:pt x="1498" y="4"/>
                    <a:pt x="1498" y="15"/>
                  </a:cubicBezTo>
                  <a:cubicBezTo>
                    <a:pt x="1331" y="315"/>
                    <a:pt x="1131" y="615"/>
                    <a:pt x="864" y="649"/>
                  </a:cubicBezTo>
                  <a:cubicBezTo>
                    <a:pt x="631" y="649"/>
                    <a:pt x="364" y="415"/>
                    <a:pt x="164" y="315"/>
                  </a:cubicBezTo>
                  <a:cubicBezTo>
                    <a:pt x="153" y="312"/>
                    <a:pt x="143" y="310"/>
                    <a:pt x="133" y="310"/>
                  </a:cubicBezTo>
                  <a:cubicBezTo>
                    <a:pt x="51" y="310"/>
                    <a:pt x="1" y="426"/>
                    <a:pt x="31" y="515"/>
                  </a:cubicBezTo>
                  <a:cubicBezTo>
                    <a:pt x="172" y="913"/>
                    <a:pt x="459" y="1286"/>
                    <a:pt x="829" y="1286"/>
                  </a:cubicBezTo>
                  <a:cubicBezTo>
                    <a:pt x="894" y="1286"/>
                    <a:pt x="961" y="1274"/>
                    <a:pt x="1031" y="1249"/>
                  </a:cubicBezTo>
                  <a:cubicBezTo>
                    <a:pt x="1532" y="1082"/>
                    <a:pt x="1632" y="549"/>
                    <a:pt x="1532" y="15"/>
                  </a:cubicBezTo>
                  <a:cubicBezTo>
                    <a:pt x="1532" y="15"/>
                    <a:pt x="1517" y="0"/>
                    <a:pt x="150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2"/>
            <p:cNvSpPr/>
            <p:nvPr/>
          </p:nvSpPr>
          <p:spPr>
            <a:xfrm>
              <a:off x="2425817" y="2338982"/>
              <a:ext cx="38227" cy="16365"/>
            </a:xfrm>
            <a:custGeom>
              <a:avLst/>
              <a:gdLst/>
              <a:ahLst/>
              <a:cxnLst/>
              <a:rect l="l" t="t" r="r" b="b"/>
              <a:pathLst>
                <a:path w="1759" h="753" extrusionOk="0">
                  <a:moveTo>
                    <a:pt x="68" y="1"/>
                  </a:moveTo>
                  <a:cubicBezTo>
                    <a:pt x="27" y="1"/>
                    <a:pt x="0" y="25"/>
                    <a:pt x="24" y="48"/>
                  </a:cubicBezTo>
                  <a:cubicBezTo>
                    <a:pt x="91" y="382"/>
                    <a:pt x="357" y="682"/>
                    <a:pt x="724" y="749"/>
                  </a:cubicBezTo>
                  <a:cubicBezTo>
                    <a:pt x="753" y="751"/>
                    <a:pt x="782" y="752"/>
                    <a:pt x="811" y="752"/>
                  </a:cubicBezTo>
                  <a:cubicBezTo>
                    <a:pt x="1182" y="752"/>
                    <a:pt x="1542" y="558"/>
                    <a:pt x="1758" y="248"/>
                  </a:cubicBezTo>
                  <a:cubicBezTo>
                    <a:pt x="1758" y="225"/>
                    <a:pt x="1742" y="201"/>
                    <a:pt x="1732" y="201"/>
                  </a:cubicBezTo>
                  <a:cubicBezTo>
                    <a:pt x="1728" y="201"/>
                    <a:pt x="1725" y="205"/>
                    <a:pt x="1725" y="215"/>
                  </a:cubicBezTo>
                  <a:cubicBezTo>
                    <a:pt x="1425" y="348"/>
                    <a:pt x="1125" y="448"/>
                    <a:pt x="824" y="448"/>
                  </a:cubicBezTo>
                  <a:cubicBezTo>
                    <a:pt x="524" y="448"/>
                    <a:pt x="324" y="182"/>
                    <a:pt x="124" y="15"/>
                  </a:cubicBezTo>
                  <a:cubicBezTo>
                    <a:pt x="104" y="5"/>
                    <a:pt x="85" y="1"/>
                    <a:pt x="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2"/>
            <p:cNvSpPr/>
            <p:nvPr/>
          </p:nvSpPr>
          <p:spPr>
            <a:xfrm>
              <a:off x="2441811" y="2087392"/>
              <a:ext cx="93015" cy="218281"/>
            </a:xfrm>
            <a:custGeom>
              <a:avLst/>
              <a:gdLst/>
              <a:ahLst/>
              <a:cxnLst/>
              <a:rect l="l" t="t" r="r" b="b"/>
              <a:pathLst>
                <a:path w="4280" h="10044" extrusionOk="0">
                  <a:moveTo>
                    <a:pt x="1639" y="1"/>
                  </a:moveTo>
                  <a:cubicBezTo>
                    <a:pt x="1583" y="1"/>
                    <a:pt x="1534" y="52"/>
                    <a:pt x="1556" y="117"/>
                  </a:cubicBezTo>
                  <a:cubicBezTo>
                    <a:pt x="2090" y="2685"/>
                    <a:pt x="3057" y="5120"/>
                    <a:pt x="3591" y="7689"/>
                  </a:cubicBezTo>
                  <a:cubicBezTo>
                    <a:pt x="3157" y="7556"/>
                    <a:pt x="2690" y="7522"/>
                    <a:pt x="2257" y="7522"/>
                  </a:cubicBezTo>
                  <a:cubicBezTo>
                    <a:pt x="2157" y="7522"/>
                    <a:pt x="2757" y="9457"/>
                    <a:pt x="2757" y="9590"/>
                  </a:cubicBezTo>
                  <a:cubicBezTo>
                    <a:pt x="2535" y="9623"/>
                    <a:pt x="2311" y="9640"/>
                    <a:pt x="2088" y="9640"/>
                  </a:cubicBezTo>
                  <a:cubicBezTo>
                    <a:pt x="1404" y="9640"/>
                    <a:pt x="725" y="9484"/>
                    <a:pt x="122" y="9157"/>
                  </a:cubicBezTo>
                  <a:cubicBezTo>
                    <a:pt x="116" y="9151"/>
                    <a:pt x="107" y="9148"/>
                    <a:pt x="98" y="9148"/>
                  </a:cubicBezTo>
                  <a:cubicBezTo>
                    <a:pt x="57" y="9148"/>
                    <a:pt x="1" y="9202"/>
                    <a:pt x="55" y="9257"/>
                  </a:cubicBezTo>
                  <a:cubicBezTo>
                    <a:pt x="649" y="9760"/>
                    <a:pt x="1400" y="10043"/>
                    <a:pt x="2168" y="10043"/>
                  </a:cubicBezTo>
                  <a:cubicBezTo>
                    <a:pt x="2521" y="10043"/>
                    <a:pt x="2877" y="9983"/>
                    <a:pt x="3224" y="9857"/>
                  </a:cubicBezTo>
                  <a:cubicBezTo>
                    <a:pt x="3157" y="9290"/>
                    <a:pt x="2857" y="8056"/>
                    <a:pt x="2857" y="8056"/>
                  </a:cubicBezTo>
                  <a:lnTo>
                    <a:pt x="2857" y="8056"/>
                  </a:lnTo>
                  <a:cubicBezTo>
                    <a:pt x="3015" y="8101"/>
                    <a:pt x="3634" y="8254"/>
                    <a:pt x="3995" y="8254"/>
                  </a:cubicBezTo>
                  <a:cubicBezTo>
                    <a:pt x="4166" y="8254"/>
                    <a:pt x="4280" y="8219"/>
                    <a:pt x="4258" y="8123"/>
                  </a:cubicBezTo>
                  <a:cubicBezTo>
                    <a:pt x="3624" y="5487"/>
                    <a:pt x="2890" y="2552"/>
                    <a:pt x="1723" y="50"/>
                  </a:cubicBezTo>
                  <a:cubicBezTo>
                    <a:pt x="1700" y="15"/>
                    <a:pt x="1668" y="1"/>
                    <a:pt x="163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2"/>
            <p:cNvSpPr/>
            <p:nvPr/>
          </p:nvSpPr>
          <p:spPr>
            <a:xfrm>
              <a:off x="2437204" y="2287108"/>
              <a:ext cx="57287" cy="40879"/>
            </a:xfrm>
            <a:custGeom>
              <a:avLst/>
              <a:gdLst/>
              <a:ahLst/>
              <a:cxnLst/>
              <a:rect l="l" t="t" r="r" b="b"/>
              <a:pathLst>
                <a:path w="2636" h="1881" extrusionOk="0">
                  <a:moveTo>
                    <a:pt x="267" y="0"/>
                  </a:moveTo>
                  <a:cubicBezTo>
                    <a:pt x="167" y="234"/>
                    <a:pt x="100" y="467"/>
                    <a:pt x="67" y="734"/>
                  </a:cubicBezTo>
                  <a:cubicBezTo>
                    <a:pt x="0" y="1201"/>
                    <a:pt x="67" y="1768"/>
                    <a:pt x="667" y="1868"/>
                  </a:cubicBezTo>
                  <a:cubicBezTo>
                    <a:pt x="730" y="1876"/>
                    <a:pt x="795" y="1880"/>
                    <a:pt x="861" y="1880"/>
                  </a:cubicBezTo>
                  <a:cubicBezTo>
                    <a:pt x="1074" y="1880"/>
                    <a:pt x="1297" y="1837"/>
                    <a:pt x="1501" y="1735"/>
                  </a:cubicBezTo>
                  <a:cubicBezTo>
                    <a:pt x="1968" y="1501"/>
                    <a:pt x="2335" y="1134"/>
                    <a:pt x="2635" y="701"/>
                  </a:cubicBezTo>
                  <a:cubicBezTo>
                    <a:pt x="1768" y="701"/>
                    <a:pt x="934" y="467"/>
                    <a:pt x="2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2"/>
            <p:cNvSpPr/>
            <p:nvPr/>
          </p:nvSpPr>
          <p:spPr>
            <a:xfrm>
              <a:off x="2437204" y="2303037"/>
              <a:ext cx="32642" cy="24949"/>
            </a:xfrm>
            <a:custGeom>
              <a:avLst/>
              <a:gdLst/>
              <a:ahLst/>
              <a:cxnLst/>
              <a:rect l="l" t="t" r="r" b="b"/>
              <a:pathLst>
                <a:path w="1502" h="1148" extrusionOk="0">
                  <a:moveTo>
                    <a:pt x="67" y="1"/>
                  </a:moveTo>
                  <a:cubicBezTo>
                    <a:pt x="0" y="468"/>
                    <a:pt x="67" y="1035"/>
                    <a:pt x="667" y="1135"/>
                  </a:cubicBezTo>
                  <a:cubicBezTo>
                    <a:pt x="730" y="1143"/>
                    <a:pt x="795" y="1147"/>
                    <a:pt x="861" y="1147"/>
                  </a:cubicBezTo>
                  <a:cubicBezTo>
                    <a:pt x="1074" y="1147"/>
                    <a:pt x="1297" y="1104"/>
                    <a:pt x="1501" y="1002"/>
                  </a:cubicBezTo>
                  <a:cubicBezTo>
                    <a:pt x="1401" y="401"/>
                    <a:pt x="701" y="1"/>
                    <a:pt x="67" y="1"/>
                  </a:cubicBezTo>
                  <a:close/>
                </a:path>
              </a:pathLst>
            </a:custGeom>
            <a:solidFill>
              <a:srgbClr val="FF9A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2"/>
            <p:cNvSpPr/>
            <p:nvPr/>
          </p:nvSpPr>
          <p:spPr>
            <a:xfrm>
              <a:off x="2039230" y="1848755"/>
              <a:ext cx="553136" cy="405876"/>
            </a:xfrm>
            <a:custGeom>
              <a:avLst/>
              <a:gdLst/>
              <a:ahLst/>
              <a:cxnLst/>
              <a:rect l="l" t="t" r="r" b="b"/>
              <a:pathLst>
                <a:path w="25452" h="18676" extrusionOk="0">
                  <a:moveTo>
                    <a:pt x="13777" y="1"/>
                  </a:moveTo>
                  <a:cubicBezTo>
                    <a:pt x="10898" y="1"/>
                    <a:pt x="7104" y="862"/>
                    <a:pt x="4570" y="4727"/>
                  </a:cubicBezTo>
                  <a:cubicBezTo>
                    <a:pt x="0" y="11732"/>
                    <a:pt x="3936" y="18537"/>
                    <a:pt x="5471" y="18670"/>
                  </a:cubicBezTo>
                  <a:cubicBezTo>
                    <a:pt x="5514" y="18674"/>
                    <a:pt x="5556" y="18676"/>
                    <a:pt x="5597" y="18676"/>
                  </a:cubicBezTo>
                  <a:cubicBezTo>
                    <a:pt x="7786" y="18676"/>
                    <a:pt x="8139" y="13600"/>
                    <a:pt x="8139" y="13600"/>
                  </a:cubicBezTo>
                  <a:cubicBezTo>
                    <a:pt x="8139" y="13600"/>
                    <a:pt x="17846" y="11565"/>
                    <a:pt x="18380" y="3593"/>
                  </a:cubicBezTo>
                  <a:cubicBezTo>
                    <a:pt x="18380" y="3593"/>
                    <a:pt x="20248" y="8596"/>
                    <a:pt x="25452" y="10664"/>
                  </a:cubicBezTo>
                  <a:cubicBezTo>
                    <a:pt x="25452" y="10664"/>
                    <a:pt x="24784" y="1991"/>
                    <a:pt x="17813" y="557"/>
                  </a:cubicBezTo>
                  <a:cubicBezTo>
                    <a:pt x="17813" y="557"/>
                    <a:pt x="16091" y="1"/>
                    <a:pt x="1377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2"/>
            <p:cNvSpPr/>
            <p:nvPr/>
          </p:nvSpPr>
          <p:spPr>
            <a:xfrm>
              <a:off x="2258134" y="1913777"/>
              <a:ext cx="184161" cy="229082"/>
            </a:xfrm>
            <a:custGeom>
              <a:avLst/>
              <a:gdLst/>
              <a:ahLst/>
              <a:cxnLst/>
              <a:rect l="l" t="t" r="r" b="b"/>
              <a:pathLst>
                <a:path w="8474" h="10541" extrusionOk="0">
                  <a:moveTo>
                    <a:pt x="8307" y="0"/>
                  </a:moveTo>
                  <a:cubicBezTo>
                    <a:pt x="8307" y="601"/>
                    <a:pt x="8240" y="1201"/>
                    <a:pt x="8107" y="1801"/>
                  </a:cubicBezTo>
                  <a:cubicBezTo>
                    <a:pt x="8007" y="2402"/>
                    <a:pt x="7840" y="2969"/>
                    <a:pt x="7640" y="3536"/>
                  </a:cubicBezTo>
                  <a:cubicBezTo>
                    <a:pt x="7239" y="4637"/>
                    <a:pt x="6639" y="5671"/>
                    <a:pt x="5872" y="6571"/>
                  </a:cubicBezTo>
                  <a:cubicBezTo>
                    <a:pt x="5705" y="6805"/>
                    <a:pt x="5505" y="7038"/>
                    <a:pt x="5305" y="7239"/>
                  </a:cubicBezTo>
                  <a:lnTo>
                    <a:pt x="5005" y="7572"/>
                  </a:lnTo>
                  <a:lnTo>
                    <a:pt x="4638" y="7839"/>
                  </a:lnTo>
                  <a:cubicBezTo>
                    <a:pt x="4437" y="8039"/>
                    <a:pt x="4204" y="8239"/>
                    <a:pt x="3970" y="8406"/>
                  </a:cubicBezTo>
                  <a:cubicBezTo>
                    <a:pt x="3737" y="8573"/>
                    <a:pt x="3470" y="8740"/>
                    <a:pt x="3237" y="8906"/>
                  </a:cubicBezTo>
                  <a:cubicBezTo>
                    <a:pt x="3103" y="9007"/>
                    <a:pt x="3003" y="9107"/>
                    <a:pt x="2870" y="9173"/>
                  </a:cubicBezTo>
                  <a:lnTo>
                    <a:pt x="2469" y="9373"/>
                  </a:lnTo>
                  <a:lnTo>
                    <a:pt x="1669" y="9807"/>
                  </a:lnTo>
                  <a:cubicBezTo>
                    <a:pt x="1135" y="10074"/>
                    <a:pt x="568" y="10274"/>
                    <a:pt x="1" y="10541"/>
                  </a:cubicBezTo>
                  <a:cubicBezTo>
                    <a:pt x="601" y="10408"/>
                    <a:pt x="1202" y="10241"/>
                    <a:pt x="1769" y="10041"/>
                  </a:cubicBezTo>
                  <a:lnTo>
                    <a:pt x="2603" y="9674"/>
                  </a:lnTo>
                  <a:lnTo>
                    <a:pt x="3036" y="9507"/>
                  </a:lnTo>
                  <a:cubicBezTo>
                    <a:pt x="3170" y="9440"/>
                    <a:pt x="3303" y="9340"/>
                    <a:pt x="3437" y="9273"/>
                  </a:cubicBezTo>
                  <a:cubicBezTo>
                    <a:pt x="3704" y="9140"/>
                    <a:pt x="3970" y="8973"/>
                    <a:pt x="4237" y="8806"/>
                  </a:cubicBezTo>
                  <a:cubicBezTo>
                    <a:pt x="4504" y="8640"/>
                    <a:pt x="4738" y="8439"/>
                    <a:pt x="4971" y="8239"/>
                  </a:cubicBezTo>
                  <a:cubicBezTo>
                    <a:pt x="5105" y="8139"/>
                    <a:pt x="5238" y="8039"/>
                    <a:pt x="5338" y="7939"/>
                  </a:cubicBezTo>
                  <a:lnTo>
                    <a:pt x="5672" y="7606"/>
                  </a:lnTo>
                  <a:cubicBezTo>
                    <a:pt x="5872" y="7405"/>
                    <a:pt x="6105" y="7172"/>
                    <a:pt x="6305" y="6938"/>
                  </a:cubicBezTo>
                  <a:cubicBezTo>
                    <a:pt x="7106" y="5971"/>
                    <a:pt x="7673" y="4837"/>
                    <a:pt x="8007" y="3636"/>
                  </a:cubicBezTo>
                  <a:cubicBezTo>
                    <a:pt x="8374" y="2469"/>
                    <a:pt x="8474" y="1234"/>
                    <a:pt x="830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2"/>
            <p:cNvSpPr/>
            <p:nvPr/>
          </p:nvSpPr>
          <p:spPr>
            <a:xfrm>
              <a:off x="2059527" y="2212959"/>
              <a:ext cx="155148" cy="159582"/>
            </a:xfrm>
            <a:custGeom>
              <a:avLst/>
              <a:gdLst/>
              <a:ahLst/>
              <a:cxnLst/>
              <a:rect l="l" t="t" r="r" b="b"/>
              <a:pathLst>
                <a:path w="7139" h="7343" extrusionOk="0">
                  <a:moveTo>
                    <a:pt x="2355" y="1"/>
                  </a:moveTo>
                  <a:cubicBezTo>
                    <a:pt x="2099" y="1"/>
                    <a:pt x="1856" y="64"/>
                    <a:pt x="1635" y="210"/>
                  </a:cubicBezTo>
                  <a:cubicBezTo>
                    <a:pt x="0" y="1311"/>
                    <a:pt x="2402" y="6614"/>
                    <a:pt x="4470" y="7215"/>
                  </a:cubicBezTo>
                  <a:cubicBezTo>
                    <a:pt x="4708" y="7301"/>
                    <a:pt x="4953" y="7343"/>
                    <a:pt x="5194" y="7343"/>
                  </a:cubicBezTo>
                  <a:cubicBezTo>
                    <a:pt x="6063" y="7343"/>
                    <a:pt x="6877" y="6802"/>
                    <a:pt x="7139" y="5914"/>
                  </a:cubicBezTo>
                  <a:lnTo>
                    <a:pt x="6238" y="2712"/>
                  </a:lnTo>
                  <a:cubicBezTo>
                    <a:pt x="6238" y="2712"/>
                    <a:pt x="4029" y="1"/>
                    <a:pt x="2355" y="1"/>
                  </a:cubicBezTo>
                  <a:close/>
                </a:path>
              </a:pathLst>
            </a:custGeom>
            <a:solidFill>
              <a:srgbClr val="C95F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2"/>
            <p:cNvSpPr/>
            <p:nvPr/>
          </p:nvSpPr>
          <p:spPr>
            <a:xfrm>
              <a:off x="2110271" y="2250120"/>
              <a:ext cx="80954" cy="97079"/>
            </a:xfrm>
            <a:custGeom>
              <a:avLst/>
              <a:gdLst/>
              <a:ahLst/>
              <a:cxnLst/>
              <a:rect l="l" t="t" r="r" b="b"/>
              <a:pathLst>
                <a:path w="3725" h="4467" extrusionOk="0">
                  <a:moveTo>
                    <a:pt x="33" y="1"/>
                  </a:moveTo>
                  <a:cubicBezTo>
                    <a:pt x="0" y="1"/>
                    <a:pt x="0" y="34"/>
                    <a:pt x="33" y="68"/>
                  </a:cubicBezTo>
                  <a:cubicBezTo>
                    <a:pt x="1501" y="535"/>
                    <a:pt x="2335" y="1769"/>
                    <a:pt x="2969" y="3103"/>
                  </a:cubicBezTo>
                  <a:cubicBezTo>
                    <a:pt x="2689" y="2803"/>
                    <a:pt x="2360" y="2599"/>
                    <a:pt x="1999" y="2599"/>
                  </a:cubicBezTo>
                  <a:cubicBezTo>
                    <a:pt x="1757" y="2599"/>
                    <a:pt x="1501" y="2689"/>
                    <a:pt x="1234" y="2903"/>
                  </a:cubicBezTo>
                  <a:cubicBezTo>
                    <a:pt x="1201" y="2936"/>
                    <a:pt x="1234" y="3003"/>
                    <a:pt x="1268" y="3003"/>
                  </a:cubicBezTo>
                  <a:cubicBezTo>
                    <a:pt x="1423" y="2941"/>
                    <a:pt x="1584" y="2911"/>
                    <a:pt x="1744" y="2911"/>
                  </a:cubicBezTo>
                  <a:cubicBezTo>
                    <a:pt x="2100" y="2911"/>
                    <a:pt x="2449" y="3060"/>
                    <a:pt x="2702" y="3337"/>
                  </a:cubicBezTo>
                  <a:cubicBezTo>
                    <a:pt x="3002" y="3637"/>
                    <a:pt x="3236" y="4004"/>
                    <a:pt x="3436" y="4404"/>
                  </a:cubicBezTo>
                  <a:cubicBezTo>
                    <a:pt x="3469" y="4448"/>
                    <a:pt x="3514" y="4467"/>
                    <a:pt x="3557" y="4467"/>
                  </a:cubicBezTo>
                  <a:cubicBezTo>
                    <a:pt x="3643" y="4467"/>
                    <a:pt x="3725" y="4393"/>
                    <a:pt x="3703" y="4304"/>
                  </a:cubicBezTo>
                  <a:lnTo>
                    <a:pt x="3703" y="4271"/>
                  </a:lnTo>
                  <a:cubicBezTo>
                    <a:pt x="3603" y="2469"/>
                    <a:pt x="2002" y="68"/>
                    <a:pt x="3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2"/>
            <p:cNvSpPr/>
            <p:nvPr/>
          </p:nvSpPr>
          <p:spPr>
            <a:xfrm>
              <a:off x="2156647" y="2345088"/>
              <a:ext cx="25405" cy="21819"/>
            </a:xfrm>
            <a:custGeom>
              <a:avLst/>
              <a:gdLst/>
              <a:ahLst/>
              <a:cxnLst/>
              <a:rect l="l" t="t" r="r" b="b"/>
              <a:pathLst>
                <a:path w="1169" h="1004" extrusionOk="0">
                  <a:moveTo>
                    <a:pt x="668" y="1"/>
                  </a:moveTo>
                  <a:cubicBezTo>
                    <a:pt x="201" y="1"/>
                    <a:pt x="1" y="534"/>
                    <a:pt x="301" y="868"/>
                  </a:cubicBezTo>
                  <a:cubicBezTo>
                    <a:pt x="405" y="961"/>
                    <a:pt x="528" y="1003"/>
                    <a:pt x="649" y="1003"/>
                  </a:cubicBezTo>
                  <a:cubicBezTo>
                    <a:pt x="916" y="1003"/>
                    <a:pt x="1168" y="799"/>
                    <a:pt x="1168" y="501"/>
                  </a:cubicBezTo>
                  <a:cubicBezTo>
                    <a:pt x="1168" y="234"/>
                    <a:pt x="935" y="1"/>
                    <a:pt x="6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2"/>
            <p:cNvSpPr/>
            <p:nvPr/>
          </p:nvSpPr>
          <p:spPr>
            <a:xfrm>
              <a:off x="2139978" y="2330593"/>
              <a:ext cx="15256" cy="15234"/>
            </a:xfrm>
            <a:custGeom>
              <a:avLst/>
              <a:gdLst/>
              <a:ahLst/>
              <a:cxnLst/>
              <a:rect l="l" t="t" r="r" b="b"/>
              <a:pathLst>
                <a:path w="702" h="701" extrusionOk="0">
                  <a:moveTo>
                    <a:pt x="334" y="0"/>
                  </a:moveTo>
                  <a:cubicBezTo>
                    <a:pt x="168" y="0"/>
                    <a:pt x="1" y="167"/>
                    <a:pt x="1" y="367"/>
                  </a:cubicBezTo>
                  <a:cubicBezTo>
                    <a:pt x="1" y="568"/>
                    <a:pt x="168" y="701"/>
                    <a:pt x="334" y="701"/>
                  </a:cubicBezTo>
                  <a:cubicBezTo>
                    <a:pt x="534" y="701"/>
                    <a:pt x="701" y="568"/>
                    <a:pt x="701" y="367"/>
                  </a:cubicBezTo>
                  <a:cubicBezTo>
                    <a:pt x="701" y="167"/>
                    <a:pt x="534" y="0"/>
                    <a:pt x="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2"/>
            <p:cNvSpPr/>
            <p:nvPr/>
          </p:nvSpPr>
          <p:spPr>
            <a:xfrm>
              <a:off x="2073283" y="2234169"/>
              <a:ext cx="27579" cy="13083"/>
            </a:xfrm>
            <a:custGeom>
              <a:avLst/>
              <a:gdLst/>
              <a:ahLst/>
              <a:cxnLst/>
              <a:rect l="l" t="t" r="r" b="b"/>
              <a:pathLst>
                <a:path w="1269" h="602" extrusionOk="0">
                  <a:moveTo>
                    <a:pt x="301" y="1"/>
                  </a:moveTo>
                  <a:cubicBezTo>
                    <a:pt x="134" y="1"/>
                    <a:pt x="34" y="101"/>
                    <a:pt x="1" y="234"/>
                  </a:cubicBezTo>
                  <a:lnTo>
                    <a:pt x="1" y="268"/>
                  </a:lnTo>
                  <a:cubicBezTo>
                    <a:pt x="1" y="401"/>
                    <a:pt x="101" y="535"/>
                    <a:pt x="234" y="535"/>
                  </a:cubicBezTo>
                  <a:lnTo>
                    <a:pt x="1002" y="601"/>
                  </a:lnTo>
                  <a:cubicBezTo>
                    <a:pt x="1135" y="601"/>
                    <a:pt x="1235" y="501"/>
                    <a:pt x="1268" y="368"/>
                  </a:cubicBezTo>
                  <a:cubicBezTo>
                    <a:pt x="1268" y="201"/>
                    <a:pt x="1168" y="101"/>
                    <a:pt x="1035" y="68"/>
                  </a:cubicBezTo>
                  <a:lnTo>
                    <a:pt x="301" y="1"/>
                  </a:lnTo>
                  <a:close/>
                </a:path>
              </a:pathLst>
            </a:custGeom>
            <a:solidFill>
              <a:srgbClr val="F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2"/>
            <p:cNvSpPr/>
            <p:nvPr/>
          </p:nvSpPr>
          <p:spPr>
            <a:xfrm>
              <a:off x="2074022" y="2244187"/>
              <a:ext cx="27557" cy="13344"/>
            </a:xfrm>
            <a:custGeom>
              <a:avLst/>
              <a:gdLst/>
              <a:ahLst/>
              <a:cxnLst/>
              <a:rect l="l" t="t" r="r" b="b"/>
              <a:pathLst>
                <a:path w="1268" h="614" extrusionOk="0">
                  <a:moveTo>
                    <a:pt x="1020" y="0"/>
                  </a:moveTo>
                  <a:cubicBezTo>
                    <a:pt x="1003" y="0"/>
                    <a:pt x="985" y="3"/>
                    <a:pt x="968" y="7"/>
                  </a:cubicBezTo>
                  <a:lnTo>
                    <a:pt x="234" y="107"/>
                  </a:lnTo>
                  <a:cubicBezTo>
                    <a:pt x="100" y="107"/>
                    <a:pt x="0" y="240"/>
                    <a:pt x="0" y="374"/>
                  </a:cubicBezTo>
                  <a:lnTo>
                    <a:pt x="0" y="407"/>
                  </a:lnTo>
                  <a:cubicBezTo>
                    <a:pt x="29" y="523"/>
                    <a:pt x="134" y="614"/>
                    <a:pt x="248" y="614"/>
                  </a:cubicBezTo>
                  <a:cubicBezTo>
                    <a:pt x="265" y="614"/>
                    <a:pt x="283" y="612"/>
                    <a:pt x="300" y="607"/>
                  </a:cubicBezTo>
                  <a:lnTo>
                    <a:pt x="1034" y="507"/>
                  </a:lnTo>
                  <a:cubicBezTo>
                    <a:pt x="1168" y="507"/>
                    <a:pt x="1268" y="374"/>
                    <a:pt x="1268" y="240"/>
                  </a:cubicBezTo>
                  <a:lnTo>
                    <a:pt x="1268" y="207"/>
                  </a:lnTo>
                  <a:cubicBezTo>
                    <a:pt x="1239" y="91"/>
                    <a:pt x="1134" y="0"/>
                    <a:pt x="1020" y="0"/>
                  </a:cubicBezTo>
                  <a:close/>
                </a:path>
              </a:pathLst>
            </a:custGeom>
            <a:solidFill>
              <a:srgbClr val="F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2"/>
            <p:cNvSpPr/>
            <p:nvPr/>
          </p:nvSpPr>
          <p:spPr>
            <a:xfrm>
              <a:off x="2073283" y="2092086"/>
              <a:ext cx="109488" cy="93558"/>
            </a:xfrm>
            <a:custGeom>
              <a:avLst/>
              <a:gdLst/>
              <a:ahLst/>
              <a:cxnLst/>
              <a:rect l="l" t="t" r="r" b="b"/>
              <a:pathLst>
                <a:path w="5038" h="4305" extrusionOk="0">
                  <a:moveTo>
                    <a:pt x="1068" y="835"/>
                  </a:moveTo>
                  <a:lnTo>
                    <a:pt x="3937" y="2236"/>
                  </a:lnTo>
                  <a:lnTo>
                    <a:pt x="3403" y="3103"/>
                  </a:lnTo>
                  <a:lnTo>
                    <a:pt x="935" y="1102"/>
                  </a:lnTo>
                  <a:lnTo>
                    <a:pt x="1068" y="835"/>
                  </a:lnTo>
                  <a:close/>
                  <a:moveTo>
                    <a:pt x="701" y="1"/>
                  </a:moveTo>
                  <a:lnTo>
                    <a:pt x="1" y="1135"/>
                  </a:lnTo>
                  <a:lnTo>
                    <a:pt x="3537" y="4304"/>
                  </a:lnTo>
                  <a:lnTo>
                    <a:pt x="5038" y="1802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rgbClr val="F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2"/>
            <p:cNvSpPr/>
            <p:nvPr/>
          </p:nvSpPr>
          <p:spPr>
            <a:xfrm>
              <a:off x="2091408" y="2047884"/>
              <a:ext cx="107315" cy="63807"/>
            </a:xfrm>
            <a:custGeom>
              <a:avLst/>
              <a:gdLst/>
              <a:ahLst/>
              <a:cxnLst/>
              <a:rect l="l" t="t" r="r" b="b"/>
              <a:pathLst>
                <a:path w="4938" h="2936" extrusionOk="0">
                  <a:moveTo>
                    <a:pt x="901" y="634"/>
                  </a:moveTo>
                  <a:lnTo>
                    <a:pt x="4070" y="834"/>
                  </a:lnTo>
                  <a:lnTo>
                    <a:pt x="3904" y="1835"/>
                  </a:lnTo>
                  <a:lnTo>
                    <a:pt x="868" y="934"/>
                  </a:lnTo>
                  <a:lnTo>
                    <a:pt x="901" y="634"/>
                  </a:lnTo>
                  <a:close/>
                  <a:moveTo>
                    <a:pt x="234" y="0"/>
                  </a:moveTo>
                  <a:lnTo>
                    <a:pt x="1" y="1301"/>
                  </a:lnTo>
                  <a:lnTo>
                    <a:pt x="4504" y="2936"/>
                  </a:lnTo>
                  <a:lnTo>
                    <a:pt x="4938" y="67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F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2"/>
            <p:cNvSpPr/>
            <p:nvPr/>
          </p:nvSpPr>
          <p:spPr>
            <a:xfrm>
              <a:off x="1998004" y="1698089"/>
              <a:ext cx="232625" cy="198048"/>
            </a:xfrm>
            <a:custGeom>
              <a:avLst/>
              <a:gdLst/>
              <a:ahLst/>
              <a:cxnLst/>
              <a:rect l="l" t="t" r="r" b="b"/>
              <a:pathLst>
                <a:path w="10704" h="9113" extrusionOk="0">
                  <a:moveTo>
                    <a:pt x="4608" y="0"/>
                  </a:moveTo>
                  <a:cubicBezTo>
                    <a:pt x="2062" y="0"/>
                    <a:pt x="0" y="2374"/>
                    <a:pt x="1363" y="5522"/>
                  </a:cubicBezTo>
                  <a:cubicBezTo>
                    <a:pt x="2301" y="7727"/>
                    <a:pt x="5494" y="9113"/>
                    <a:pt x="7685" y="9113"/>
                  </a:cubicBezTo>
                  <a:cubicBezTo>
                    <a:pt x="8145" y="9113"/>
                    <a:pt x="8561" y="9052"/>
                    <a:pt x="8902" y="8924"/>
                  </a:cubicBezTo>
                  <a:cubicBezTo>
                    <a:pt x="9836" y="8591"/>
                    <a:pt x="10703" y="3387"/>
                    <a:pt x="7301" y="919"/>
                  </a:cubicBezTo>
                  <a:cubicBezTo>
                    <a:pt x="6427" y="284"/>
                    <a:pt x="5488" y="0"/>
                    <a:pt x="460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2"/>
            <p:cNvSpPr/>
            <p:nvPr/>
          </p:nvSpPr>
          <p:spPr>
            <a:xfrm>
              <a:off x="1993549" y="1711519"/>
              <a:ext cx="197940" cy="193854"/>
            </a:xfrm>
            <a:custGeom>
              <a:avLst/>
              <a:gdLst/>
              <a:ahLst/>
              <a:cxnLst/>
              <a:rect l="l" t="t" r="r" b="b"/>
              <a:pathLst>
                <a:path w="9108" h="8920" extrusionOk="0">
                  <a:moveTo>
                    <a:pt x="2736" y="0"/>
                  </a:moveTo>
                  <a:cubicBezTo>
                    <a:pt x="1502" y="668"/>
                    <a:pt x="568" y="1802"/>
                    <a:pt x="201" y="3169"/>
                  </a:cubicBezTo>
                  <a:cubicBezTo>
                    <a:pt x="1" y="3870"/>
                    <a:pt x="1" y="4604"/>
                    <a:pt x="167" y="5304"/>
                  </a:cubicBezTo>
                  <a:cubicBezTo>
                    <a:pt x="368" y="6038"/>
                    <a:pt x="768" y="6672"/>
                    <a:pt x="1302" y="7172"/>
                  </a:cubicBezTo>
                  <a:cubicBezTo>
                    <a:pt x="2369" y="8106"/>
                    <a:pt x="3670" y="8707"/>
                    <a:pt x="5104" y="8840"/>
                  </a:cubicBezTo>
                  <a:cubicBezTo>
                    <a:pt x="5472" y="8895"/>
                    <a:pt x="5849" y="8920"/>
                    <a:pt x="6225" y="8920"/>
                  </a:cubicBezTo>
                  <a:cubicBezTo>
                    <a:pt x="6533" y="8920"/>
                    <a:pt x="6839" y="8903"/>
                    <a:pt x="7139" y="8873"/>
                  </a:cubicBezTo>
                  <a:cubicBezTo>
                    <a:pt x="7840" y="8840"/>
                    <a:pt x="8507" y="8640"/>
                    <a:pt x="9107" y="8306"/>
                  </a:cubicBezTo>
                  <a:lnTo>
                    <a:pt x="9107" y="8306"/>
                  </a:lnTo>
                  <a:cubicBezTo>
                    <a:pt x="8632" y="8456"/>
                    <a:pt x="8138" y="8532"/>
                    <a:pt x="7639" y="8532"/>
                  </a:cubicBezTo>
                  <a:cubicBezTo>
                    <a:pt x="7473" y="8532"/>
                    <a:pt x="7306" y="8523"/>
                    <a:pt x="7139" y="8507"/>
                  </a:cubicBezTo>
                  <a:cubicBezTo>
                    <a:pt x="6472" y="8507"/>
                    <a:pt x="5838" y="8440"/>
                    <a:pt x="5204" y="8273"/>
                  </a:cubicBezTo>
                  <a:cubicBezTo>
                    <a:pt x="3937" y="8040"/>
                    <a:pt x="2769" y="7472"/>
                    <a:pt x="1802" y="6605"/>
                  </a:cubicBezTo>
                  <a:cubicBezTo>
                    <a:pt x="901" y="5771"/>
                    <a:pt x="501" y="4504"/>
                    <a:pt x="768" y="3269"/>
                  </a:cubicBezTo>
                  <a:cubicBezTo>
                    <a:pt x="1035" y="2002"/>
                    <a:pt x="1735" y="834"/>
                    <a:pt x="273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2"/>
            <p:cNvSpPr/>
            <p:nvPr/>
          </p:nvSpPr>
          <p:spPr>
            <a:xfrm>
              <a:off x="2777916" y="2542261"/>
              <a:ext cx="208784" cy="382079"/>
            </a:xfrm>
            <a:custGeom>
              <a:avLst/>
              <a:gdLst/>
              <a:ahLst/>
              <a:cxnLst/>
              <a:rect l="l" t="t" r="r" b="b"/>
              <a:pathLst>
                <a:path w="9607" h="17581" extrusionOk="0">
                  <a:moveTo>
                    <a:pt x="7339" y="1"/>
                  </a:moveTo>
                  <a:lnTo>
                    <a:pt x="0" y="1001"/>
                  </a:lnTo>
                  <a:lnTo>
                    <a:pt x="3803" y="17580"/>
                  </a:lnTo>
                  <a:lnTo>
                    <a:pt x="9607" y="16813"/>
                  </a:lnTo>
                  <a:lnTo>
                    <a:pt x="7339" y="1"/>
                  </a:lnTo>
                  <a:close/>
                </a:path>
              </a:pathLst>
            </a:custGeom>
            <a:solidFill>
              <a:srgbClr val="F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2"/>
            <p:cNvSpPr/>
            <p:nvPr/>
          </p:nvSpPr>
          <p:spPr>
            <a:xfrm>
              <a:off x="2777916" y="2542261"/>
              <a:ext cx="208784" cy="382079"/>
            </a:xfrm>
            <a:custGeom>
              <a:avLst/>
              <a:gdLst/>
              <a:ahLst/>
              <a:cxnLst/>
              <a:rect l="l" t="t" r="r" b="b"/>
              <a:pathLst>
                <a:path w="9607" h="17581" extrusionOk="0">
                  <a:moveTo>
                    <a:pt x="7339" y="1"/>
                  </a:moveTo>
                  <a:lnTo>
                    <a:pt x="0" y="1001"/>
                  </a:lnTo>
                  <a:lnTo>
                    <a:pt x="1434" y="7306"/>
                  </a:lnTo>
                  <a:lnTo>
                    <a:pt x="3803" y="17580"/>
                  </a:lnTo>
                  <a:lnTo>
                    <a:pt x="9607" y="16813"/>
                  </a:lnTo>
                  <a:lnTo>
                    <a:pt x="7339" y="1"/>
                  </a:lnTo>
                  <a:close/>
                </a:path>
              </a:pathLst>
            </a:custGeom>
            <a:solidFill>
              <a:srgbClr val="F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2"/>
            <p:cNvSpPr/>
            <p:nvPr/>
          </p:nvSpPr>
          <p:spPr>
            <a:xfrm>
              <a:off x="2777916" y="2542261"/>
              <a:ext cx="178337" cy="158778"/>
            </a:xfrm>
            <a:custGeom>
              <a:avLst/>
              <a:gdLst/>
              <a:ahLst/>
              <a:cxnLst/>
              <a:rect l="l" t="t" r="r" b="b"/>
              <a:pathLst>
                <a:path w="8206" h="7306" extrusionOk="0">
                  <a:moveTo>
                    <a:pt x="7339" y="1"/>
                  </a:moveTo>
                  <a:lnTo>
                    <a:pt x="0" y="1001"/>
                  </a:lnTo>
                  <a:lnTo>
                    <a:pt x="1434" y="7306"/>
                  </a:lnTo>
                  <a:lnTo>
                    <a:pt x="8206" y="6405"/>
                  </a:lnTo>
                  <a:lnTo>
                    <a:pt x="7339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2"/>
            <p:cNvSpPr/>
            <p:nvPr/>
          </p:nvSpPr>
          <p:spPr>
            <a:xfrm>
              <a:off x="2749643" y="2442229"/>
              <a:ext cx="218933" cy="177620"/>
            </a:xfrm>
            <a:custGeom>
              <a:avLst/>
              <a:gdLst/>
              <a:ahLst/>
              <a:cxnLst/>
              <a:rect l="l" t="t" r="r" b="b"/>
              <a:pathLst>
                <a:path w="10074" h="8173" extrusionOk="0">
                  <a:moveTo>
                    <a:pt x="9140" y="0"/>
                  </a:moveTo>
                  <a:lnTo>
                    <a:pt x="0" y="1235"/>
                  </a:lnTo>
                  <a:lnTo>
                    <a:pt x="934" y="8173"/>
                  </a:lnTo>
                  <a:lnTo>
                    <a:pt x="10074" y="6939"/>
                  </a:lnTo>
                  <a:lnTo>
                    <a:pt x="9140" y="0"/>
                  </a:lnTo>
                  <a:close/>
                </a:path>
              </a:pathLst>
            </a:custGeom>
            <a:solidFill>
              <a:srgbClr val="F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2"/>
            <p:cNvSpPr/>
            <p:nvPr/>
          </p:nvSpPr>
          <p:spPr>
            <a:xfrm>
              <a:off x="2580721" y="2181991"/>
              <a:ext cx="184878" cy="249402"/>
            </a:xfrm>
            <a:custGeom>
              <a:avLst/>
              <a:gdLst/>
              <a:ahLst/>
              <a:cxnLst/>
              <a:rect l="l" t="t" r="r" b="b"/>
              <a:pathLst>
                <a:path w="8507" h="11476" extrusionOk="0">
                  <a:moveTo>
                    <a:pt x="7006" y="0"/>
                  </a:moveTo>
                  <a:lnTo>
                    <a:pt x="1" y="1668"/>
                  </a:lnTo>
                  <a:lnTo>
                    <a:pt x="1302" y="11475"/>
                  </a:lnTo>
                  <a:lnTo>
                    <a:pt x="8507" y="11242"/>
                  </a:lnTo>
                  <a:lnTo>
                    <a:pt x="7006" y="0"/>
                  </a:lnTo>
                  <a:close/>
                </a:path>
              </a:pathLst>
            </a:custGeom>
            <a:solidFill>
              <a:srgbClr val="F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2"/>
            <p:cNvSpPr/>
            <p:nvPr/>
          </p:nvSpPr>
          <p:spPr>
            <a:xfrm>
              <a:off x="2805450" y="1754287"/>
              <a:ext cx="943169" cy="865584"/>
            </a:xfrm>
            <a:custGeom>
              <a:avLst/>
              <a:gdLst/>
              <a:ahLst/>
              <a:cxnLst/>
              <a:rect l="l" t="t" r="r" b="b"/>
              <a:pathLst>
                <a:path w="43399" h="39829" extrusionOk="0">
                  <a:moveTo>
                    <a:pt x="38028" y="0"/>
                  </a:moveTo>
                  <a:lnTo>
                    <a:pt x="11709" y="13944"/>
                  </a:lnTo>
                  <a:lnTo>
                    <a:pt x="1" y="16979"/>
                  </a:lnTo>
                  <a:lnTo>
                    <a:pt x="2236" y="33558"/>
                  </a:lnTo>
                  <a:lnTo>
                    <a:pt x="14344" y="33358"/>
                  </a:lnTo>
                  <a:lnTo>
                    <a:pt x="43398" y="39829"/>
                  </a:lnTo>
                  <a:lnTo>
                    <a:pt x="43398" y="39829"/>
                  </a:lnTo>
                  <a:lnTo>
                    <a:pt x="38028" y="0"/>
                  </a:lnTo>
                  <a:close/>
                </a:path>
              </a:pathLst>
            </a:custGeom>
            <a:solidFill>
              <a:srgbClr val="F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2"/>
            <p:cNvSpPr/>
            <p:nvPr/>
          </p:nvSpPr>
          <p:spPr>
            <a:xfrm>
              <a:off x="3532531" y="1749550"/>
              <a:ext cx="344373" cy="870734"/>
            </a:xfrm>
            <a:custGeom>
              <a:avLst/>
              <a:gdLst/>
              <a:ahLst/>
              <a:cxnLst/>
              <a:rect l="l" t="t" r="r" b="b"/>
              <a:pathLst>
                <a:path w="15846" h="40066" extrusionOk="0">
                  <a:moveTo>
                    <a:pt x="5485" y="0"/>
                  </a:moveTo>
                  <a:cubicBezTo>
                    <a:pt x="5391" y="0"/>
                    <a:pt x="5298" y="6"/>
                    <a:pt x="5205" y="18"/>
                  </a:cubicBezTo>
                  <a:cubicBezTo>
                    <a:pt x="1669" y="519"/>
                    <a:pt x="1" y="9859"/>
                    <a:pt x="1469" y="20900"/>
                  </a:cubicBezTo>
                  <a:cubicBezTo>
                    <a:pt x="2930" y="31653"/>
                    <a:pt x="6860" y="40065"/>
                    <a:pt x="10331" y="40065"/>
                  </a:cubicBezTo>
                  <a:cubicBezTo>
                    <a:pt x="10424" y="40065"/>
                    <a:pt x="10516" y="40059"/>
                    <a:pt x="10608" y="40047"/>
                  </a:cubicBezTo>
                  <a:cubicBezTo>
                    <a:pt x="14178" y="39547"/>
                    <a:pt x="15845" y="30207"/>
                    <a:pt x="14344" y="19165"/>
                  </a:cubicBezTo>
                  <a:cubicBezTo>
                    <a:pt x="12882" y="8412"/>
                    <a:pt x="8984" y="0"/>
                    <a:pt x="5485" y="0"/>
                  </a:cubicBezTo>
                  <a:close/>
                </a:path>
              </a:pathLst>
            </a:custGeom>
            <a:solidFill>
              <a:srgbClr val="F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2"/>
            <p:cNvSpPr/>
            <p:nvPr/>
          </p:nvSpPr>
          <p:spPr>
            <a:xfrm>
              <a:off x="3567324" y="1790210"/>
              <a:ext cx="286391" cy="772677"/>
            </a:xfrm>
            <a:custGeom>
              <a:avLst/>
              <a:gdLst/>
              <a:ahLst/>
              <a:cxnLst/>
              <a:rect l="l" t="t" r="r" b="b"/>
              <a:pathLst>
                <a:path w="13178" h="35554" extrusionOk="0">
                  <a:moveTo>
                    <a:pt x="4424" y="0"/>
                  </a:moveTo>
                  <a:cubicBezTo>
                    <a:pt x="4350" y="0"/>
                    <a:pt x="4277" y="5"/>
                    <a:pt x="4204" y="15"/>
                  </a:cubicBezTo>
                  <a:cubicBezTo>
                    <a:pt x="1302" y="416"/>
                    <a:pt x="1" y="8688"/>
                    <a:pt x="1335" y="18495"/>
                  </a:cubicBezTo>
                  <a:cubicBezTo>
                    <a:pt x="2639" y="28075"/>
                    <a:pt x="5915" y="35554"/>
                    <a:pt x="8802" y="35554"/>
                  </a:cubicBezTo>
                  <a:cubicBezTo>
                    <a:pt x="8871" y="35554"/>
                    <a:pt x="8939" y="35549"/>
                    <a:pt x="9007" y="35541"/>
                  </a:cubicBezTo>
                  <a:cubicBezTo>
                    <a:pt x="11909" y="35140"/>
                    <a:pt x="13177" y="26868"/>
                    <a:pt x="11876" y="17061"/>
                  </a:cubicBezTo>
                  <a:cubicBezTo>
                    <a:pt x="10575" y="7500"/>
                    <a:pt x="7277" y="0"/>
                    <a:pt x="442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2"/>
            <p:cNvSpPr/>
            <p:nvPr/>
          </p:nvSpPr>
          <p:spPr>
            <a:xfrm>
              <a:off x="3606485" y="2069833"/>
              <a:ext cx="160951" cy="214761"/>
            </a:xfrm>
            <a:custGeom>
              <a:avLst/>
              <a:gdLst/>
              <a:ahLst/>
              <a:cxnLst/>
              <a:rect l="l" t="t" r="r" b="b"/>
              <a:pathLst>
                <a:path w="7406" h="9882" extrusionOk="0">
                  <a:moveTo>
                    <a:pt x="2841" y="0"/>
                  </a:moveTo>
                  <a:cubicBezTo>
                    <a:pt x="1831" y="0"/>
                    <a:pt x="807" y="383"/>
                    <a:pt x="0" y="1225"/>
                  </a:cubicBezTo>
                  <a:cubicBezTo>
                    <a:pt x="34" y="2593"/>
                    <a:pt x="200" y="4060"/>
                    <a:pt x="401" y="5528"/>
                  </a:cubicBezTo>
                  <a:cubicBezTo>
                    <a:pt x="567" y="6829"/>
                    <a:pt x="801" y="8097"/>
                    <a:pt x="1034" y="9298"/>
                  </a:cubicBezTo>
                  <a:cubicBezTo>
                    <a:pt x="1700" y="9700"/>
                    <a:pt x="2405" y="9881"/>
                    <a:pt x="3089" y="9881"/>
                  </a:cubicBezTo>
                  <a:cubicBezTo>
                    <a:pt x="5357" y="9881"/>
                    <a:pt x="7405" y="7890"/>
                    <a:pt x="7072" y="5328"/>
                  </a:cubicBezTo>
                  <a:lnTo>
                    <a:pt x="6838" y="3460"/>
                  </a:lnTo>
                  <a:cubicBezTo>
                    <a:pt x="6535" y="1315"/>
                    <a:pt x="4712" y="0"/>
                    <a:pt x="2841" y="0"/>
                  </a:cubicBezTo>
                  <a:close/>
                </a:path>
              </a:pathLst>
            </a:custGeom>
            <a:solidFill>
              <a:srgbClr val="F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2"/>
            <p:cNvSpPr/>
            <p:nvPr/>
          </p:nvSpPr>
          <p:spPr>
            <a:xfrm>
              <a:off x="2661911" y="2039908"/>
              <a:ext cx="357413" cy="482092"/>
            </a:xfrm>
            <a:custGeom>
              <a:avLst/>
              <a:gdLst/>
              <a:ahLst/>
              <a:cxnLst/>
              <a:rect l="l" t="t" r="r" b="b"/>
              <a:pathLst>
                <a:path w="16446" h="22183" extrusionOk="0">
                  <a:moveTo>
                    <a:pt x="13511" y="0"/>
                  </a:moveTo>
                  <a:lnTo>
                    <a:pt x="1" y="3203"/>
                  </a:lnTo>
                  <a:lnTo>
                    <a:pt x="2536" y="22183"/>
                  </a:lnTo>
                  <a:lnTo>
                    <a:pt x="16446" y="21716"/>
                  </a:lnTo>
                  <a:lnTo>
                    <a:pt x="1351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2"/>
            <p:cNvSpPr/>
            <p:nvPr/>
          </p:nvSpPr>
          <p:spPr>
            <a:xfrm>
              <a:off x="3552112" y="1819526"/>
              <a:ext cx="157322" cy="745251"/>
            </a:xfrm>
            <a:custGeom>
              <a:avLst/>
              <a:gdLst/>
              <a:ahLst/>
              <a:cxnLst/>
              <a:rect l="l" t="t" r="r" b="b"/>
              <a:pathLst>
                <a:path w="7239" h="34292" extrusionOk="0">
                  <a:moveTo>
                    <a:pt x="2169" y="1"/>
                  </a:moveTo>
                  <a:cubicBezTo>
                    <a:pt x="1401" y="1302"/>
                    <a:pt x="868" y="2736"/>
                    <a:pt x="601" y="4237"/>
                  </a:cubicBezTo>
                  <a:cubicBezTo>
                    <a:pt x="301" y="5705"/>
                    <a:pt x="134" y="7206"/>
                    <a:pt x="67" y="8740"/>
                  </a:cubicBezTo>
                  <a:cubicBezTo>
                    <a:pt x="34" y="9474"/>
                    <a:pt x="34" y="10241"/>
                    <a:pt x="34" y="11009"/>
                  </a:cubicBezTo>
                  <a:cubicBezTo>
                    <a:pt x="0" y="11742"/>
                    <a:pt x="67" y="12510"/>
                    <a:pt x="134" y="13277"/>
                  </a:cubicBezTo>
                  <a:cubicBezTo>
                    <a:pt x="167" y="14011"/>
                    <a:pt x="234" y="14778"/>
                    <a:pt x="301" y="15545"/>
                  </a:cubicBezTo>
                  <a:cubicBezTo>
                    <a:pt x="401" y="16279"/>
                    <a:pt x="467" y="17046"/>
                    <a:pt x="568" y="17780"/>
                  </a:cubicBezTo>
                  <a:cubicBezTo>
                    <a:pt x="968" y="20782"/>
                    <a:pt x="1635" y="23751"/>
                    <a:pt x="2569" y="26620"/>
                  </a:cubicBezTo>
                  <a:cubicBezTo>
                    <a:pt x="3036" y="28087"/>
                    <a:pt x="3636" y="29488"/>
                    <a:pt x="4370" y="30789"/>
                  </a:cubicBezTo>
                  <a:cubicBezTo>
                    <a:pt x="5137" y="32124"/>
                    <a:pt x="6005" y="33391"/>
                    <a:pt x="7239" y="34292"/>
                  </a:cubicBezTo>
                  <a:cubicBezTo>
                    <a:pt x="6105" y="33291"/>
                    <a:pt x="5204" y="32057"/>
                    <a:pt x="4570" y="30723"/>
                  </a:cubicBezTo>
                  <a:cubicBezTo>
                    <a:pt x="3903" y="29355"/>
                    <a:pt x="3336" y="27987"/>
                    <a:pt x="2903" y="26553"/>
                  </a:cubicBezTo>
                  <a:cubicBezTo>
                    <a:pt x="2035" y="23651"/>
                    <a:pt x="1401" y="20715"/>
                    <a:pt x="1001" y="17747"/>
                  </a:cubicBezTo>
                  <a:cubicBezTo>
                    <a:pt x="568" y="14745"/>
                    <a:pt x="367" y="11742"/>
                    <a:pt x="401" y="8740"/>
                  </a:cubicBezTo>
                  <a:cubicBezTo>
                    <a:pt x="434" y="7239"/>
                    <a:pt x="568" y="5738"/>
                    <a:pt x="834" y="4270"/>
                  </a:cubicBezTo>
                  <a:cubicBezTo>
                    <a:pt x="1035" y="2769"/>
                    <a:pt x="1468" y="1335"/>
                    <a:pt x="216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2"/>
            <p:cNvSpPr/>
            <p:nvPr/>
          </p:nvSpPr>
          <p:spPr>
            <a:xfrm>
              <a:off x="3711601" y="1757177"/>
              <a:ext cx="204438" cy="179815"/>
            </a:xfrm>
            <a:custGeom>
              <a:avLst/>
              <a:gdLst/>
              <a:ahLst/>
              <a:cxnLst/>
              <a:rect l="l" t="t" r="r" b="b"/>
              <a:pathLst>
                <a:path w="9407" h="8274" extrusionOk="0">
                  <a:moveTo>
                    <a:pt x="9407" y="1"/>
                  </a:moveTo>
                  <a:lnTo>
                    <a:pt x="9407" y="1"/>
                  </a:lnTo>
                  <a:cubicBezTo>
                    <a:pt x="8573" y="635"/>
                    <a:pt x="7739" y="1268"/>
                    <a:pt x="6938" y="1936"/>
                  </a:cubicBezTo>
                  <a:cubicBezTo>
                    <a:pt x="6138" y="2603"/>
                    <a:pt x="5337" y="3270"/>
                    <a:pt x="4537" y="3970"/>
                  </a:cubicBezTo>
                  <a:cubicBezTo>
                    <a:pt x="3736" y="4671"/>
                    <a:pt x="2969" y="5371"/>
                    <a:pt x="2235" y="6072"/>
                  </a:cubicBezTo>
                  <a:lnTo>
                    <a:pt x="1101" y="7173"/>
                  </a:lnTo>
                  <a:cubicBezTo>
                    <a:pt x="734" y="7540"/>
                    <a:pt x="334" y="7907"/>
                    <a:pt x="0" y="8274"/>
                  </a:cubicBezTo>
                  <a:cubicBezTo>
                    <a:pt x="400" y="7973"/>
                    <a:pt x="834" y="7640"/>
                    <a:pt x="1234" y="7340"/>
                  </a:cubicBezTo>
                  <a:lnTo>
                    <a:pt x="2468" y="6339"/>
                  </a:lnTo>
                  <a:cubicBezTo>
                    <a:pt x="3269" y="5705"/>
                    <a:pt x="4070" y="5004"/>
                    <a:pt x="4870" y="4304"/>
                  </a:cubicBezTo>
                  <a:cubicBezTo>
                    <a:pt x="5637" y="3637"/>
                    <a:pt x="6405" y="2936"/>
                    <a:pt x="7172" y="2202"/>
                  </a:cubicBezTo>
                  <a:cubicBezTo>
                    <a:pt x="7939" y="1502"/>
                    <a:pt x="8673" y="768"/>
                    <a:pt x="940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2"/>
            <p:cNvSpPr/>
            <p:nvPr/>
          </p:nvSpPr>
          <p:spPr>
            <a:xfrm>
              <a:off x="3762345" y="2416130"/>
              <a:ext cx="300865" cy="64546"/>
            </a:xfrm>
            <a:custGeom>
              <a:avLst/>
              <a:gdLst/>
              <a:ahLst/>
              <a:cxnLst/>
              <a:rect l="l" t="t" r="r" b="b"/>
              <a:pathLst>
                <a:path w="13844" h="2970" extrusionOk="0">
                  <a:moveTo>
                    <a:pt x="0" y="1"/>
                  </a:moveTo>
                  <a:lnTo>
                    <a:pt x="0" y="1"/>
                  </a:lnTo>
                  <a:cubicBezTo>
                    <a:pt x="1134" y="334"/>
                    <a:pt x="2268" y="634"/>
                    <a:pt x="3436" y="901"/>
                  </a:cubicBezTo>
                  <a:cubicBezTo>
                    <a:pt x="4570" y="1201"/>
                    <a:pt x="5704" y="1468"/>
                    <a:pt x="6872" y="1702"/>
                  </a:cubicBezTo>
                  <a:cubicBezTo>
                    <a:pt x="8006" y="1969"/>
                    <a:pt x="9173" y="2202"/>
                    <a:pt x="10341" y="2402"/>
                  </a:cubicBezTo>
                  <a:lnTo>
                    <a:pt x="12075" y="2703"/>
                  </a:lnTo>
                  <a:cubicBezTo>
                    <a:pt x="12676" y="2803"/>
                    <a:pt x="13243" y="2903"/>
                    <a:pt x="13843" y="2969"/>
                  </a:cubicBezTo>
                  <a:cubicBezTo>
                    <a:pt x="13276" y="2803"/>
                    <a:pt x="12676" y="2636"/>
                    <a:pt x="12109" y="2469"/>
                  </a:cubicBezTo>
                  <a:lnTo>
                    <a:pt x="10407" y="2035"/>
                  </a:lnTo>
                  <a:cubicBezTo>
                    <a:pt x="9273" y="1769"/>
                    <a:pt x="8106" y="1502"/>
                    <a:pt x="6972" y="1235"/>
                  </a:cubicBezTo>
                  <a:cubicBezTo>
                    <a:pt x="5804" y="1001"/>
                    <a:pt x="4670" y="768"/>
                    <a:pt x="3503" y="568"/>
                  </a:cubicBezTo>
                  <a:cubicBezTo>
                    <a:pt x="2335" y="334"/>
                    <a:pt x="1168" y="134"/>
                    <a:pt x="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2"/>
            <p:cNvSpPr/>
            <p:nvPr/>
          </p:nvSpPr>
          <p:spPr>
            <a:xfrm>
              <a:off x="3786250" y="2317554"/>
              <a:ext cx="450928" cy="28274"/>
            </a:xfrm>
            <a:custGeom>
              <a:avLst/>
              <a:gdLst/>
              <a:ahLst/>
              <a:cxnLst/>
              <a:rect l="l" t="t" r="r" b="b"/>
              <a:pathLst>
                <a:path w="20749" h="1301" extrusionOk="0">
                  <a:moveTo>
                    <a:pt x="1" y="0"/>
                  </a:moveTo>
                  <a:cubicBezTo>
                    <a:pt x="868" y="100"/>
                    <a:pt x="1735" y="200"/>
                    <a:pt x="2603" y="267"/>
                  </a:cubicBezTo>
                  <a:lnTo>
                    <a:pt x="5171" y="500"/>
                  </a:lnTo>
                  <a:cubicBezTo>
                    <a:pt x="6906" y="667"/>
                    <a:pt x="8640" y="767"/>
                    <a:pt x="10375" y="901"/>
                  </a:cubicBezTo>
                  <a:cubicBezTo>
                    <a:pt x="12109" y="1001"/>
                    <a:pt x="13811" y="1101"/>
                    <a:pt x="15545" y="1168"/>
                  </a:cubicBezTo>
                  <a:cubicBezTo>
                    <a:pt x="17280" y="1234"/>
                    <a:pt x="19014" y="1301"/>
                    <a:pt x="20749" y="1301"/>
                  </a:cubicBezTo>
                  <a:cubicBezTo>
                    <a:pt x="19048" y="1101"/>
                    <a:pt x="17313" y="934"/>
                    <a:pt x="15579" y="801"/>
                  </a:cubicBezTo>
                  <a:cubicBezTo>
                    <a:pt x="13844" y="634"/>
                    <a:pt x="12143" y="534"/>
                    <a:pt x="10408" y="400"/>
                  </a:cubicBezTo>
                  <a:cubicBezTo>
                    <a:pt x="8674" y="300"/>
                    <a:pt x="6939" y="200"/>
                    <a:pt x="5205" y="133"/>
                  </a:cubicBezTo>
                  <a:lnTo>
                    <a:pt x="2603" y="33"/>
                  </a:lnTo>
                  <a:cubicBezTo>
                    <a:pt x="1735" y="33"/>
                    <a:pt x="868" y="0"/>
                    <a:pt x="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2"/>
            <p:cNvSpPr/>
            <p:nvPr/>
          </p:nvSpPr>
          <p:spPr>
            <a:xfrm>
              <a:off x="3744221" y="1773129"/>
              <a:ext cx="381318" cy="253749"/>
            </a:xfrm>
            <a:custGeom>
              <a:avLst/>
              <a:gdLst/>
              <a:ahLst/>
              <a:cxnLst/>
              <a:rect l="l" t="t" r="r" b="b"/>
              <a:pathLst>
                <a:path w="17546" h="11676" extrusionOk="0">
                  <a:moveTo>
                    <a:pt x="17546" y="1"/>
                  </a:moveTo>
                  <a:cubicBezTo>
                    <a:pt x="16045" y="901"/>
                    <a:pt x="14544" y="1835"/>
                    <a:pt x="13043" y="2769"/>
                  </a:cubicBezTo>
                  <a:cubicBezTo>
                    <a:pt x="11575" y="3703"/>
                    <a:pt x="10107" y="4671"/>
                    <a:pt x="8640" y="5638"/>
                  </a:cubicBezTo>
                  <a:cubicBezTo>
                    <a:pt x="7172" y="6606"/>
                    <a:pt x="5738" y="7573"/>
                    <a:pt x="4270" y="8607"/>
                  </a:cubicBezTo>
                  <a:lnTo>
                    <a:pt x="2135" y="10108"/>
                  </a:lnTo>
                  <a:cubicBezTo>
                    <a:pt x="1401" y="10642"/>
                    <a:pt x="701" y="11142"/>
                    <a:pt x="0" y="11676"/>
                  </a:cubicBezTo>
                  <a:cubicBezTo>
                    <a:pt x="767" y="11209"/>
                    <a:pt x="1501" y="10742"/>
                    <a:pt x="2268" y="10308"/>
                  </a:cubicBezTo>
                  <a:lnTo>
                    <a:pt x="4470" y="8907"/>
                  </a:lnTo>
                  <a:cubicBezTo>
                    <a:pt x="5971" y="7973"/>
                    <a:pt x="7439" y="7006"/>
                    <a:pt x="8906" y="6038"/>
                  </a:cubicBezTo>
                  <a:cubicBezTo>
                    <a:pt x="10374" y="5071"/>
                    <a:pt x="11809" y="4070"/>
                    <a:pt x="13276" y="3070"/>
                  </a:cubicBezTo>
                  <a:cubicBezTo>
                    <a:pt x="14711" y="2069"/>
                    <a:pt x="16145" y="1068"/>
                    <a:pt x="1754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2"/>
            <p:cNvSpPr/>
            <p:nvPr/>
          </p:nvSpPr>
          <p:spPr>
            <a:xfrm>
              <a:off x="3777557" y="2095716"/>
              <a:ext cx="523427" cy="76151"/>
            </a:xfrm>
            <a:custGeom>
              <a:avLst/>
              <a:gdLst/>
              <a:ahLst/>
              <a:cxnLst/>
              <a:rect l="l" t="t" r="r" b="b"/>
              <a:pathLst>
                <a:path w="24085" h="3504" extrusionOk="0">
                  <a:moveTo>
                    <a:pt x="24084" y="1"/>
                  </a:moveTo>
                  <a:lnTo>
                    <a:pt x="24084" y="1"/>
                  </a:lnTo>
                  <a:cubicBezTo>
                    <a:pt x="23050" y="101"/>
                    <a:pt x="22050" y="201"/>
                    <a:pt x="21049" y="301"/>
                  </a:cubicBezTo>
                  <a:lnTo>
                    <a:pt x="18013" y="701"/>
                  </a:lnTo>
                  <a:cubicBezTo>
                    <a:pt x="16012" y="935"/>
                    <a:pt x="14011" y="1235"/>
                    <a:pt x="12009" y="1535"/>
                  </a:cubicBezTo>
                  <a:cubicBezTo>
                    <a:pt x="9974" y="1802"/>
                    <a:pt x="7973" y="2136"/>
                    <a:pt x="6005" y="2469"/>
                  </a:cubicBezTo>
                  <a:cubicBezTo>
                    <a:pt x="4003" y="2803"/>
                    <a:pt x="2002" y="3136"/>
                    <a:pt x="1" y="3503"/>
                  </a:cubicBezTo>
                  <a:cubicBezTo>
                    <a:pt x="2002" y="3303"/>
                    <a:pt x="4037" y="3070"/>
                    <a:pt x="6038" y="2803"/>
                  </a:cubicBezTo>
                  <a:cubicBezTo>
                    <a:pt x="8040" y="2569"/>
                    <a:pt x="10074" y="2269"/>
                    <a:pt x="12076" y="1969"/>
                  </a:cubicBezTo>
                  <a:cubicBezTo>
                    <a:pt x="14077" y="1702"/>
                    <a:pt x="16079" y="1368"/>
                    <a:pt x="18080" y="1035"/>
                  </a:cubicBezTo>
                  <a:lnTo>
                    <a:pt x="21082" y="534"/>
                  </a:lnTo>
                  <a:cubicBezTo>
                    <a:pt x="22083" y="368"/>
                    <a:pt x="23084" y="201"/>
                    <a:pt x="2408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2"/>
            <p:cNvSpPr/>
            <p:nvPr/>
          </p:nvSpPr>
          <p:spPr>
            <a:xfrm>
              <a:off x="1560065" y="2630644"/>
              <a:ext cx="1186377" cy="1071477"/>
            </a:xfrm>
            <a:custGeom>
              <a:avLst/>
              <a:gdLst/>
              <a:ahLst/>
              <a:cxnLst/>
              <a:rect l="l" t="t" r="r" b="b"/>
              <a:pathLst>
                <a:path w="54590" h="49303" extrusionOk="0">
                  <a:moveTo>
                    <a:pt x="23860" y="1"/>
                  </a:moveTo>
                  <a:cubicBezTo>
                    <a:pt x="22104" y="1"/>
                    <a:pt x="19358" y="2958"/>
                    <a:pt x="16979" y="6842"/>
                  </a:cubicBezTo>
                  <a:cubicBezTo>
                    <a:pt x="10674" y="17182"/>
                    <a:pt x="0" y="39498"/>
                    <a:pt x="4070" y="47604"/>
                  </a:cubicBezTo>
                  <a:cubicBezTo>
                    <a:pt x="4663" y="48791"/>
                    <a:pt x="6080" y="49302"/>
                    <a:pt x="8074" y="49302"/>
                  </a:cubicBezTo>
                  <a:cubicBezTo>
                    <a:pt x="19195" y="49302"/>
                    <a:pt x="48261" y="33401"/>
                    <a:pt x="52504" y="30092"/>
                  </a:cubicBezTo>
                  <a:cubicBezTo>
                    <a:pt x="54589" y="28488"/>
                    <a:pt x="45228" y="9853"/>
                    <a:pt x="42313" y="9853"/>
                  </a:cubicBezTo>
                  <a:cubicBezTo>
                    <a:pt x="42197" y="9853"/>
                    <a:pt x="42091" y="9883"/>
                    <a:pt x="41997" y="9944"/>
                  </a:cubicBezTo>
                  <a:cubicBezTo>
                    <a:pt x="38661" y="12079"/>
                    <a:pt x="22516" y="25221"/>
                    <a:pt x="22183" y="25288"/>
                  </a:cubicBezTo>
                  <a:cubicBezTo>
                    <a:pt x="22176" y="25289"/>
                    <a:pt x="22169" y="25290"/>
                    <a:pt x="22163" y="25290"/>
                  </a:cubicBezTo>
                  <a:cubicBezTo>
                    <a:pt x="21455" y="25290"/>
                    <a:pt x="23664" y="17935"/>
                    <a:pt x="25185" y="8810"/>
                  </a:cubicBezTo>
                  <a:cubicBezTo>
                    <a:pt x="26232" y="2433"/>
                    <a:pt x="25453" y="1"/>
                    <a:pt x="23860" y="1"/>
                  </a:cubicBezTo>
                  <a:close/>
                </a:path>
              </a:pathLst>
            </a:custGeom>
            <a:solidFill>
              <a:srgbClr val="C95F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2"/>
            <p:cNvSpPr/>
            <p:nvPr/>
          </p:nvSpPr>
          <p:spPr>
            <a:xfrm>
              <a:off x="2446614" y="2635469"/>
              <a:ext cx="703220" cy="657843"/>
            </a:xfrm>
            <a:custGeom>
              <a:avLst/>
              <a:gdLst/>
              <a:ahLst/>
              <a:cxnLst/>
              <a:rect l="l" t="t" r="r" b="b"/>
              <a:pathLst>
                <a:path w="32358" h="30270" extrusionOk="0">
                  <a:moveTo>
                    <a:pt x="21370" y="1"/>
                  </a:moveTo>
                  <a:cubicBezTo>
                    <a:pt x="19423" y="1"/>
                    <a:pt x="17449" y="224"/>
                    <a:pt x="16079" y="549"/>
                  </a:cubicBezTo>
                  <a:cubicBezTo>
                    <a:pt x="12276" y="1416"/>
                    <a:pt x="1" y="10589"/>
                    <a:pt x="1" y="10589"/>
                  </a:cubicBezTo>
                  <a:lnTo>
                    <a:pt x="7740" y="30270"/>
                  </a:lnTo>
                  <a:cubicBezTo>
                    <a:pt x="9608" y="29970"/>
                    <a:pt x="17880" y="30036"/>
                    <a:pt x="22484" y="28335"/>
                  </a:cubicBezTo>
                  <a:cubicBezTo>
                    <a:pt x="25552" y="27201"/>
                    <a:pt x="30389" y="25366"/>
                    <a:pt x="31090" y="22031"/>
                  </a:cubicBezTo>
                  <a:cubicBezTo>
                    <a:pt x="31290" y="20796"/>
                    <a:pt x="31056" y="19495"/>
                    <a:pt x="30389" y="18428"/>
                  </a:cubicBezTo>
                  <a:cubicBezTo>
                    <a:pt x="30389" y="18428"/>
                    <a:pt x="32357" y="15759"/>
                    <a:pt x="31590" y="13992"/>
                  </a:cubicBezTo>
                  <a:cubicBezTo>
                    <a:pt x="31056" y="12891"/>
                    <a:pt x="30189" y="11990"/>
                    <a:pt x="29155" y="11390"/>
                  </a:cubicBezTo>
                  <a:cubicBezTo>
                    <a:pt x="29155" y="11390"/>
                    <a:pt x="31457" y="9055"/>
                    <a:pt x="30456" y="7320"/>
                  </a:cubicBezTo>
                  <a:cubicBezTo>
                    <a:pt x="29822" y="6353"/>
                    <a:pt x="28888" y="5652"/>
                    <a:pt x="27821" y="5285"/>
                  </a:cubicBezTo>
                  <a:cubicBezTo>
                    <a:pt x="27821" y="5285"/>
                    <a:pt x="29088" y="3284"/>
                    <a:pt x="27587" y="1549"/>
                  </a:cubicBezTo>
                  <a:cubicBezTo>
                    <a:pt x="26625" y="414"/>
                    <a:pt x="24022" y="1"/>
                    <a:pt x="21370" y="1"/>
                  </a:cubicBezTo>
                  <a:close/>
                </a:path>
              </a:pathLst>
            </a:custGeom>
            <a:solidFill>
              <a:srgbClr val="C95F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2"/>
            <p:cNvSpPr/>
            <p:nvPr/>
          </p:nvSpPr>
          <p:spPr>
            <a:xfrm>
              <a:off x="2816533" y="2744497"/>
              <a:ext cx="231060" cy="42226"/>
            </a:xfrm>
            <a:custGeom>
              <a:avLst/>
              <a:gdLst/>
              <a:ahLst/>
              <a:cxnLst/>
              <a:rect l="l" t="t" r="r" b="b"/>
              <a:pathLst>
                <a:path w="10632" h="1943" extrusionOk="0">
                  <a:moveTo>
                    <a:pt x="10362" y="1"/>
                  </a:moveTo>
                  <a:cubicBezTo>
                    <a:pt x="6822" y="1"/>
                    <a:pt x="3472" y="1015"/>
                    <a:pt x="58" y="1836"/>
                  </a:cubicBezTo>
                  <a:cubicBezTo>
                    <a:pt x="0" y="1865"/>
                    <a:pt x="17" y="1943"/>
                    <a:pt x="65" y="1943"/>
                  </a:cubicBezTo>
                  <a:cubicBezTo>
                    <a:pt x="73" y="1943"/>
                    <a:pt x="82" y="1941"/>
                    <a:pt x="91" y="1936"/>
                  </a:cubicBezTo>
                  <a:cubicBezTo>
                    <a:pt x="3527" y="1069"/>
                    <a:pt x="7096" y="902"/>
                    <a:pt x="10565" y="168"/>
                  </a:cubicBezTo>
                  <a:cubicBezTo>
                    <a:pt x="10632" y="168"/>
                    <a:pt x="10632" y="35"/>
                    <a:pt x="10532" y="1"/>
                  </a:cubicBezTo>
                  <a:cubicBezTo>
                    <a:pt x="10475" y="1"/>
                    <a:pt x="10418" y="1"/>
                    <a:pt x="1036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2"/>
            <p:cNvSpPr/>
            <p:nvPr/>
          </p:nvSpPr>
          <p:spPr>
            <a:xfrm>
              <a:off x="2861279" y="2877909"/>
              <a:ext cx="218216" cy="69609"/>
            </a:xfrm>
            <a:custGeom>
              <a:avLst/>
              <a:gdLst/>
              <a:ahLst/>
              <a:cxnLst/>
              <a:rect l="l" t="t" r="r" b="b"/>
              <a:pathLst>
                <a:path w="10041" h="3203" extrusionOk="0">
                  <a:moveTo>
                    <a:pt x="9907" y="0"/>
                  </a:moveTo>
                  <a:cubicBezTo>
                    <a:pt x="9073" y="67"/>
                    <a:pt x="8273" y="267"/>
                    <a:pt x="7505" y="534"/>
                  </a:cubicBezTo>
                  <a:cubicBezTo>
                    <a:pt x="6672" y="767"/>
                    <a:pt x="5838" y="1034"/>
                    <a:pt x="5004" y="1301"/>
                  </a:cubicBezTo>
                  <a:cubicBezTo>
                    <a:pt x="3336" y="1868"/>
                    <a:pt x="1701" y="2435"/>
                    <a:pt x="100" y="3069"/>
                  </a:cubicBezTo>
                  <a:cubicBezTo>
                    <a:pt x="0" y="3102"/>
                    <a:pt x="33" y="3202"/>
                    <a:pt x="134" y="3202"/>
                  </a:cubicBezTo>
                  <a:cubicBezTo>
                    <a:pt x="1768" y="2635"/>
                    <a:pt x="3436" y="2135"/>
                    <a:pt x="5104" y="1668"/>
                  </a:cubicBezTo>
                  <a:cubicBezTo>
                    <a:pt x="5938" y="1435"/>
                    <a:pt x="6772" y="1201"/>
                    <a:pt x="7606" y="968"/>
                  </a:cubicBezTo>
                  <a:cubicBezTo>
                    <a:pt x="8406" y="801"/>
                    <a:pt x="9173" y="567"/>
                    <a:pt x="9941" y="234"/>
                  </a:cubicBezTo>
                  <a:cubicBezTo>
                    <a:pt x="10041" y="167"/>
                    <a:pt x="10007" y="34"/>
                    <a:pt x="990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2"/>
            <p:cNvSpPr/>
            <p:nvPr/>
          </p:nvSpPr>
          <p:spPr>
            <a:xfrm>
              <a:off x="2910567" y="3035943"/>
              <a:ext cx="195745" cy="64524"/>
            </a:xfrm>
            <a:custGeom>
              <a:avLst/>
              <a:gdLst/>
              <a:ahLst/>
              <a:cxnLst/>
              <a:rect l="l" t="t" r="r" b="b"/>
              <a:pathLst>
                <a:path w="9007" h="2969" extrusionOk="0">
                  <a:moveTo>
                    <a:pt x="8973" y="0"/>
                  </a:moveTo>
                  <a:cubicBezTo>
                    <a:pt x="8240" y="0"/>
                    <a:pt x="7506" y="367"/>
                    <a:pt x="6839" y="600"/>
                  </a:cubicBezTo>
                  <a:cubicBezTo>
                    <a:pt x="6071" y="867"/>
                    <a:pt x="5338" y="1134"/>
                    <a:pt x="4570" y="1368"/>
                  </a:cubicBezTo>
                  <a:cubicBezTo>
                    <a:pt x="3069" y="1901"/>
                    <a:pt x="1568" y="2402"/>
                    <a:pt x="67" y="2869"/>
                  </a:cubicBezTo>
                  <a:cubicBezTo>
                    <a:pt x="0" y="2902"/>
                    <a:pt x="34" y="2969"/>
                    <a:pt x="100" y="2969"/>
                  </a:cubicBezTo>
                  <a:cubicBezTo>
                    <a:pt x="1635" y="2535"/>
                    <a:pt x="3203" y="2102"/>
                    <a:pt x="4737" y="1601"/>
                  </a:cubicBezTo>
                  <a:cubicBezTo>
                    <a:pt x="5471" y="1401"/>
                    <a:pt x="6238" y="1134"/>
                    <a:pt x="7005" y="901"/>
                  </a:cubicBezTo>
                  <a:cubicBezTo>
                    <a:pt x="7639" y="701"/>
                    <a:pt x="8473" y="534"/>
                    <a:pt x="9007" y="67"/>
                  </a:cubicBezTo>
                  <a:cubicBezTo>
                    <a:pt x="9007" y="33"/>
                    <a:pt x="8973" y="33"/>
                    <a:pt x="897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2"/>
            <p:cNvSpPr/>
            <p:nvPr/>
          </p:nvSpPr>
          <p:spPr>
            <a:xfrm>
              <a:off x="1817391" y="3525973"/>
              <a:ext cx="444408" cy="169666"/>
            </a:xfrm>
            <a:custGeom>
              <a:avLst/>
              <a:gdLst/>
              <a:ahLst/>
              <a:cxnLst/>
              <a:rect l="l" t="t" r="r" b="b"/>
              <a:pathLst>
                <a:path w="20449" h="7807" extrusionOk="0">
                  <a:moveTo>
                    <a:pt x="20382" y="1"/>
                  </a:moveTo>
                  <a:cubicBezTo>
                    <a:pt x="17814" y="1235"/>
                    <a:pt x="15245" y="2436"/>
                    <a:pt x="12610" y="3503"/>
                  </a:cubicBezTo>
                  <a:cubicBezTo>
                    <a:pt x="9975" y="4570"/>
                    <a:pt x="7339" y="5571"/>
                    <a:pt x="4637" y="6405"/>
                  </a:cubicBezTo>
                  <a:cubicBezTo>
                    <a:pt x="3136" y="6872"/>
                    <a:pt x="1602" y="7339"/>
                    <a:pt x="34" y="7739"/>
                  </a:cubicBezTo>
                  <a:cubicBezTo>
                    <a:pt x="1" y="7739"/>
                    <a:pt x="34" y="7806"/>
                    <a:pt x="68" y="7806"/>
                  </a:cubicBezTo>
                  <a:cubicBezTo>
                    <a:pt x="2870" y="7272"/>
                    <a:pt x="5605" y="6539"/>
                    <a:pt x="8307" y="5638"/>
                  </a:cubicBezTo>
                  <a:cubicBezTo>
                    <a:pt x="9674" y="5171"/>
                    <a:pt x="10975" y="4671"/>
                    <a:pt x="12310" y="4137"/>
                  </a:cubicBezTo>
                  <a:cubicBezTo>
                    <a:pt x="13611" y="3603"/>
                    <a:pt x="14911" y="3036"/>
                    <a:pt x="16146" y="2402"/>
                  </a:cubicBezTo>
                  <a:cubicBezTo>
                    <a:pt x="17580" y="1668"/>
                    <a:pt x="19014" y="901"/>
                    <a:pt x="20415" y="67"/>
                  </a:cubicBezTo>
                  <a:cubicBezTo>
                    <a:pt x="20449" y="34"/>
                    <a:pt x="20415" y="1"/>
                    <a:pt x="2038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2"/>
            <p:cNvSpPr/>
            <p:nvPr/>
          </p:nvSpPr>
          <p:spPr>
            <a:xfrm>
              <a:off x="2575071" y="3267039"/>
              <a:ext cx="298974" cy="98231"/>
            </a:xfrm>
            <a:custGeom>
              <a:avLst/>
              <a:gdLst/>
              <a:ahLst/>
              <a:cxnLst/>
              <a:rect l="l" t="t" r="r" b="b"/>
              <a:pathLst>
                <a:path w="13757" h="4520" extrusionOk="0">
                  <a:moveTo>
                    <a:pt x="13696" y="0"/>
                  </a:moveTo>
                  <a:cubicBezTo>
                    <a:pt x="13688" y="0"/>
                    <a:pt x="13680" y="2"/>
                    <a:pt x="13670" y="7"/>
                  </a:cubicBezTo>
                  <a:cubicBezTo>
                    <a:pt x="11591" y="572"/>
                    <a:pt x="8700" y="647"/>
                    <a:pt x="7032" y="647"/>
                  </a:cubicBezTo>
                  <a:cubicBezTo>
                    <a:pt x="6428" y="647"/>
                    <a:pt x="5984" y="637"/>
                    <a:pt x="5797" y="637"/>
                  </a:cubicBezTo>
                  <a:cubicBezTo>
                    <a:pt x="5737" y="637"/>
                    <a:pt x="5703" y="638"/>
                    <a:pt x="5698" y="641"/>
                  </a:cubicBezTo>
                  <a:cubicBezTo>
                    <a:pt x="4797" y="1441"/>
                    <a:pt x="995" y="3910"/>
                    <a:pt x="27" y="4477"/>
                  </a:cubicBezTo>
                  <a:cubicBezTo>
                    <a:pt x="1" y="4477"/>
                    <a:pt x="17" y="4520"/>
                    <a:pt x="41" y="4520"/>
                  </a:cubicBezTo>
                  <a:cubicBezTo>
                    <a:pt x="47" y="4520"/>
                    <a:pt x="54" y="4517"/>
                    <a:pt x="61" y="4510"/>
                  </a:cubicBezTo>
                  <a:cubicBezTo>
                    <a:pt x="2129" y="3576"/>
                    <a:pt x="4764" y="2142"/>
                    <a:pt x="5865" y="1074"/>
                  </a:cubicBezTo>
                  <a:cubicBezTo>
                    <a:pt x="6277" y="1090"/>
                    <a:pt x="6670" y="1098"/>
                    <a:pt x="7045" y="1098"/>
                  </a:cubicBezTo>
                  <a:cubicBezTo>
                    <a:pt x="10576" y="1098"/>
                    <a:pt x="12464" y="439"/>
                    <a:pt x="13670" y="107"/>
                  </a:cubicBezTo>
                  <a:cubicBezTo>
                    <a:pt x="13757" y="78"/>
                    <a:pt x="13744" y="0"/>
                    <a:pt x="1369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2"/>
            <p:cNvSpPr/>
            <p:nvPr/>
          </p:nvSpPr>
          <p:spPr>
            <a:xfrm>
              <a:off x="1643428" y="2616497"/>
              <a:ext cx="482809" cy="543443"/>
            </a:xfrm>
            <a:custGeom>
              <a:avLst/>
              <a:gdLst/>
              <a:ahLst/>
              <a:cxnLst/>
              <a:rect l="l" t="t" r="r" b="b"/>
              <a:pathLst>
                <a:path w="22216" h="25006" extrusionOk="0">
                  <a:moveTo>
                    <a:pt x="20151" y="1"/>
                  </a:moveTo>
                  <a:cubicBezTo>
                    <a:pt x="19209" y="1"/>
                    <a:pt x="18008" y="705"/>
                    <a:pt x="16745" y="1922"/>
                  </a:cubicBezTo>
                  <a:cubicBezTo>
                    <a:pt x="7072" y="11229"/>
                    <a:pt x="0" y="24338"/>
                    <a:pt x="0" y="24338"/>
                  </a:cubicBezTo>
                  <a:lnTo>
                    <a:pt x="19447" y="25005"/>
                  </a:lnTo>
                  <a:cubicBezTo>
                    <a:pt x="19447" y="25005"/>
                    <a:pt x="22216" y="10895"/>
                    <a:pt x="22083" y="3323"/>
                  </a:cubicBezTo>
                  <a:cubicBezTo>
                    <a:pt x="22028" y="1001"/>
                    <a:pt x="21273" y="1"/>
                    <a:pt x="20151" y="1"/>
                  </a:cubicBezTo>
                  <a:close/>
                </a:path>
              </a:pathLst>
            </a:custGeom>
            <a:solidFill>
              <a:srgbClr val="FF2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2"/>
            <p:cNvSpPr/>
            <p:nvPr/>
          </p:nvSpPr>
          <p:spPr>
            <a:xfrm>
              <a:off x="1739830" y="2736543"/>
              <a:ext cx="337853" cy="422654"/>
            </a:xfrm>
            <a:custGeom>
              <a:avLst/>
              <a:gdLst/>
              <a:ahLst/>
              <a:cxnLst/>
              <a:rect l="l" t="t" r="r" b="b"/>
              <a:pathLst>
                <a:path w="15546" h="19448" extrusionOk="0">
                  <a:moveTo>
                    <a:pt x="8407" y="534"/>
                  </a:moveTo>
                  <a:lnTo>
                    <a:pt x="7773" y="1235"/>
                  </a:lnTo>
                  <a:lnTo>
                    <a:pt x="7806" y="1235"/>
                  </a:lnTo>
                  <a:cubicBezTo>
                    <a:pt x="7873" y="1201"/>
                    <a:pt x="7940" y="1135"/>
                    <a:pt x="8006" y="1068"/>
                  </a:cubicBezTo>
                  <a:cubicBezTo>
                    <a:pt x="8140" y="968"/>
                    <a:pt x="8240" y="868"/>
                    <a:pt x="8307" y="701"/>
                  </a:cubicBezTo>
                  <a:cubicBezTo>
                    <a:pt x="8340" y="668"/>
                    <a:pt x="8373" y="601"/>
                    <a:pt x="8407" y="534"/>
                  </a:cubicBezTo>
                  <a:close/>
                  <a:moveTo>
                    <a:pt x="14511" y="1"/>
                  </a:moveTo>
                  <a:cubicBezTo>
                    <a:pt x="14411" y="1"/>
                    <a:pt x="14311" y="67"/>
                    <a:pt x="14277" y="134"/>
                  </a:cubicBezTo>
                  <a:cubicBezTo>
                    <a:pt x="14177" y="334"/>
                    <a:pt x="14211" y="534"/>
                    <a:pt x="14311" y="701"/>
                  </a:cubicBezTo>
                  <a:cubicBezTo>
                    <a:pt x="14444" y="935"/>
                    <a:pt x="14611" y="1101"/>
                    <a:pt x="14845" y="1268"/>
                  </a:cubicBezTo>
                  <a:lnTo>
                    <a:pt x="14878" y="1268"/>
                  </a:lnTo>
                  <a:cubicBezTo>
                    <a:pt x="14945" y="1201"/>
                    <a:pt x="15045" y="1135"/>
                    <a:pt x="15111" y="1101"/>
                  </a:cubicBezTo>
                  <a:cubicBezTo>
                    <a:pt x="15211" y="968"/>
                    <a:pt x="15345" y="868"/>
                    <a:pt x="15412" y="701"/>
                  </a:cubicBezTo>
                  <a:cubicBezTo>
                    <a:pt x="15512" y="534"/>
                    <a:pt x="15545" y="334"/>
                    <a:pt x="15445" y="134"/>
                  </a:cubicBezTo>
                  <a:cubicBezTo>
                    <a:pt x="15412" y="67"/>
                    <a:pt x="15312" y="1"/>
                    <a:pt x="15211" y="1"/>
                  </a:cubicBezTo>
                  <a:cubicBezTo>
                    <a:pt x="15045" y="1"/>
                    <a:pt x="14911" y="101"/>
                    <a:pt x="14845" y="234"/>
                  </a:cubicBezTo>
                  <a:cubicBezTo>
                    <a:pt x="14811" y="101"/>
                    <a:pt x="14678" y="1"/>
                    <a:pt x="14511" y="1"/>
                  </a:cubicBezTo>
                  <a:close/>
                  <a:moveTo>
                    <a:pt x="4871" y="4837"/>
                  </a:moveTo>
                  <a:lnTo>
                    <a:pt x="4871" y="4837"/>
                  </a:lnTo>
                  <a:cubicBezTo>
                    <a:pt x="4604" y="5104"/>
                    <a:pt x="4370" y="5438"/>
                    <a:pt x="4170" y="5738"/>
                  </a:cubicBezTo>
                  <a:lnTo>
                    <a:pt x="4204" y="5771"/>
                  </a:lnTo>
                  <a:lnTo>
                    <a:pt x="4270" y="5771"/>
                  </a:lnTo>
                  <a:cubicBezTo>
                    <a:pt x="4337" y="5738"/>
                    <a:pt x="4404" y="5671"/>
                    <a:pt x="4470" y="5605"/>
                  </a:cubicBezTo>
                  <a:cubicBezTo>
                    <a:pt x="4604" y="5504"/>
                    <a:pt x="4704" y="5371"/>
                    <a:pt x="4804" y="5238"/>
                  </a:cubicBezTo>
                  <a:cubicBezTo>
                    <a:pt x="4871" y="5104"/>
                    <a:pt x="4904" y="4971"/>
                    <a:pt x="4871" y="4837"/>
                  </a:cubicBezTo>
                  <a:close/>
                  <a:moveTo>
                    <a:pt x="10975" y="4537"/>
                  </a:moveTo>
                  <a:cubicBezTo>
                    <a:pt x="10875" y="4537"/>
                    <a:pt x="10775" y="4604"/>
                    <a:pt x="10742" y="4671"/>
                  </a:cubicBezTo>
                  <a:cubicBezTo>
                    <a:pt x="10642" y="4871"/>
                    <a:pt x="10675" y="5071"/>
                    <a:pt x="10775" y="5238"/>
                  </a:cubicBezTo>
                  <a:cubicBezTo>
                    <a:pt x="10908" y="5471"/>
                    <a:pt x="11075" y="5638"/>
                    <a:pt x="11309" y="5771"/>
                  </a:cubicBezTo>
                  <a:lnTo>
                    <a:pt x="11342" y="5771"/>
                  </a:lnTo>
                  <a:cubicBezTo>
                    <a:pt x="11342" y="5771"/>
                    <a:pt x="11442" y="5705"/>
                    <a:pt x="11576" y="5605"/>
                  </a:cubicBezTo>
                  <a:cubicBezTo>
                    <a:pt x="11709" y="5504"/>
                    <a:pt x="11809" y="5371"/>
                    <a:pt x="11876" y="5238"/>
                  </a:cubicBezTo>
                  <a:cubicBezTo>
                    <a:pt x="11976" y="5071"/>
                    <a:pt x="12009" y="4871"/>
                    <a:pt x="11909" y="4671"/>
                  </a:cubicBezTo>
                  <a:cubicBezTo>
                    <a:pt x="11876" y="4604"/>
                    <a:pt x="11776" y="4537"/>
                    <a:pt x="11676" y="4537"/>
                  </a:cubicBezTo>
                  <a:cubicBezTo>
                    <a:pt x="11509" y="4537"/>
                    <a:pt x="11375" y="4637"/>
                    <a:pt x="11342" y="4771"/>
                  </a:cubicBezTo>
                  <a:cubicBezTo>
                    <a:pt x="11275" y="4637"/>
                    <a:pt x="11142" y="4537"/>
                    <a:pt x="10975" y="4537"/>
                  </a:cubicBezTo>
                  <a:close/>
                  <a:moveTo>
                    <a:pt x="1268" y="9707"/>
                  </a:moveTo>
                  <a:lnTo>
                    <a:pt x="1268" y="9707"/>
                  </a:lnTo>
                  <a:cubicBezTo>
                    <a:pt x="1201" y="9841"/>
                    <a:pt x="1101" y="9974"/>
                    <a:pt x="1001" y="10074"/>
                  </a:cubicBezTo>
                  <a:cubicBezTo>
                    <a:pt x="1101" y="10008"/>
                    <a:pt x="1168" y="9908"/>
                    <a:pt x="1235" y="9808"/>
                  </a:cubicBezTo>
                  <a:cubicBezTo>
                    <a:pt x="1235" y="9774"/>
                    <a:pt x="1268" y="9741"/>
                    <a:pt x="1268" y="9707"/>
                  </a:cubicBezTo>
                  <a:close/>
                  <a:moveTo>
                    <a:pt x="7406" y="9107"/>
                  </a:moveTo>
                  <a:cubicBezTo>
                    <a:pt x="7306" y="9107"/>
                    <a:pt x="7206" y="9140"/>
                    <a:pt x="7172" y="9240"/>
                  </a:cubicBezTo>
                  <a:cubicBezTo>
                    <a:pt x="7072" y="9441"/>
                    <a:pt x="7106" y="9641"/>
                    <a:pt x="7206" y="9808"/>
                  </a:cubicBezTo>
                  <a:cubicBezTo>
                    <a:pt x="7339" y="10008"/>
                    <a:pt x="7539" y="10208"/>
                    <a:pt x="7739" y="10341"/>
                  </a:cubicBezTo>
                  <a:lnTo>
                    <a:pt x="7806" y="10341"/>
                  </a:lnTo>
                  <a:cubicBezTo>
                    <a:pt x="7873" y="10308"/>
                    <a:pt x="7940" y="10241"/>
                    <a:pt x="8006" y="10174"/>
                  </a:cubicBezTo>
                  <a:cubicBezTo>
                    <a:pt x="8140" y="10074"/>
                    <a:pt x="8240" y="9941"/>
                    <a:pt x="8307" y="9808"/>
                  </a:cubicBezTo>
                  <a:cubicBezTo>
                    <a:pt x="8440" y="9641"/>
                    <a:pt x="8440" y="9441"/>
                    <a:pt x="8373" y="9240"/>
                  </a:cubicBezTo>
                  <a:cubicBezTo>
                    <a:pt x="8307" y="9140"/>
                    <a:pt x="8206" y="9107"/>
                    <a:pt x="8106" y="9107"/>
                  </a:cubicBezTo>
                  <a:cubicBezTo>
                    <a:pt x="7940" y="9107"/>
                    <a:pt x="7806" y="9207"/>
                    <a:pt x="7773" y="9341"/>
                  </a:cubicBezTo>
                  <a:cubicBezTo>
                    <a:pt x="7706" y="9207"/>
                    <a:pt x="7573" y="9107"/>
                    <a:pt x="7406" y="9107"/>
                  </a:cubicBezTo>
                  <a:close/>
                  <a:moveTo>
                    <a:pt x="14511" y="9107"/>
                  </a:moveTo>
                  <a:cubicBezTo>
                    <a:pt x="14411" y="9107"/>
                    <a:pt x="14311" y="9140"/>
                    <a:pt x="14244" y="9240"/>
                  </a:cubicBezTo>
                  <a:cubicBezTo>
                    <a:pt x="14177" y="9441"/>
                    <a:pt x="14177" y="9641"/>
                    <a:pt x="14311" y="9808"/>
                  </a:cubicBezTo>
                  <a:cubicBezTo>
                    <a:pt x="14444" y="10008"/>
                    <a:pt x="14611" y="10208"/>
                    <a:pt x="14811" y="10341"/>
                  </a:cubicBezTo>
                  <a:lnTo>
                    <a:pt x="14878" y="10341"/>
                  </a:lnTo>
                  <a:cubicBezTo>
                    <a:pt x="14945" y="10308"/>
                    <a:pt x="15011" y="10241"/>
                    <a:pt x="15078" y="10174"/>
                  </a:cubicBezTo>
                  <a:cubicBezTo>
                    <a:pt x="15211" y="10074"/>
                    <a:pt x="15312" y="9941"/>
                    <a:pt x="15412" y="9808"/>
                  </a:cubicBezTo>
                  <a:cubicBezTo>
                    <a:pt x="15512" y="9641"/>
                    <a:pt x="15545" y="9441"/>
                    <a:pt x="15445" y="9240"/>
                  </a:cubicBezTo>
                  <a:cubicBezTo>
                    <a:pt x="15378" y="9140"/>
                    <a:pt x="15312" y="9107"/>
                    <a:pt x="15211" y="9107"/>
                  </a:cubicBezTo>
                  <a:cubicBezTo>
                    <a:pt x="15045" y="9107"/>
                    <a:pt x="14911" y="9207"/>
                    <a:pt x="14845" y="9341"/>
                  </a:cubicBezTo>
                  <a:cubicBezTo>
                    <a:pt x="14778" y="9207"/>
                    <a:pt x="14644" y="9107"/>
                    <a:pt x="14511" y="9107"/>
                  </a:cubicBezTo>
                  <a:close/>
                  <a:moveTo>
                    <a:pt x="3870" y="13644"/>
                  </a:moveTo>
                  <a:cubicBezTo>
                    <a:pt x="3770" y="13644"/>
                    <a:pt x="3670" y="13677"/>
                    <a:pt x="3637" y="13777"/>
                  </a:cubicBezTo>
                  <a:cubicBezTo>
                    <a:pt x="3536" y="13944"/>
                    <a:pt x="3570" y="14177"/>
                    <a:pt x="3670" y="14344"/>
                  </a:cubicBezTo>
                  <a:cubicBezTo>
                    <a:pt x="3803" y="14544"/>
                    <a:pt x="3970" y="14744"/>
                    <a:pt x="4204" y="14878"/>
                  </a:cubicBezTo>
                  <a:lnTo>
                    <a:pt x="4237" y="14878"/>
                  </a:lnTo>
                  <a:cubicBezTo>
                    <a:pt x="4337" y="14811"/>
                    <a:pt x="4404" y="14778"/>
                    <a:pt x="4470" y="14711"/>
                  </a:cubicBezTo>
                  <a:cubicBezTo>
                    <a:pt x="4604" y="14611"/>
                    <a:pt x="4704" y="14478"/>
                    <a:pt x="4771" y="14344"/>
                  </a:cubicBezTo>
                  <a:cubicBezTo>
                    <a:pt x="4904" y="14177"/>
                    <a:pt x="4904" y="13944"/>
                    <a:pt x="4804" y="13777"/>
                  </a:cubicBezTo>
                  <a:cubicBezTo>
                    <a:pt x="4771" y="13677"/>
                    <a:pt x="4671" y="13644"/>
                    <a:pt x="4571" y="13644"/>
                  </a:cubicBezTo>
                  <a:cubicBezTo>
                    <a:pt x="4520" y="13810"/>
                    <a:pt x="4379" y="13894"/>
                    <a:pt x="4233" y="13894"/>
                  </a:cubicBezTo>
                  <a:cubicBezTo>
                    <a:pt x="4087" y="13894"/>
                    <a:pt x="3937" y="13810"/>
                    <a:pt x="3870" y="13644"/>
                  </a:cubicBezTo>
                  <a:close/>
                  <a:moveTo>
                    <a:pt x="10975" y="13644"/>
                  </a:moveTo>
                  <a:cubicBezTo>
                    <a:pt x="10875" y="13644"/>
                    <a:pt x="10775" y="13677"/>
                    <a:pt x="10708" y="13777"/>
                  </a:cubicBezTo>
                  <a:cubicBezTo>
                    <a:pt x="10642" y="13944"/>
                    <a:pt x="10642" y="14177"/>
                    <a:pt x="10742" y="14344"/>
                  </a:cubicBezTo>
                  <a:cubicBezTo>
                    <a:pt x="10908" y="14544"/>
                    <a:pt x="11075" y="14744"/>
                    <a:pt x="11275" y="14878"/>
                  </a:cubicBezTo>
                  <a:lnTo>
                    <a:pt x="11342" y="14878"/>
                  </a:lnTo>
                  <a:cubicBezTo>
                    <a:pt x="11409" y="14811"/>
                    <a:pt x="11475" y="14778"/>
                    <a:pt x="11542" y="14711"/>
                  </a:cubicBezTo>
                  <a:cubicBezTo>
                    <a:pt x="11676" y="14611"/>
                    <a:pt x="11776" y="14478"/>
                    <a:pt x="11876" y="14344"/>
                  </a:cubicBezTo>
                  <a:cubicBezTo>
                    <a:pt x="11976" y="14177"/>
                    <a:pt x="11976" y="13944"/>
                    <a:pt x="11909" y="13777"/>
                  </a:cubicBezTo>
                  <a:cubicBezTo>
                    <a:pt x="11842" y="13677"/>
                    <a:pt x="11742" y="13644"/>
                    <a:pt x="11642" y="13644"/>
                  </a:cubicBezTo>
                  <a:cubicBezTo>
                    <a:pt x="11509" y="13644"/>
                    <a:pt x="11375" y="13744"/>
                    <a:pt x="11309" y="13877"/>
                  </a:cubicBezTo>
                  <a:cubicBezTo>
                    <a:pt x="11242" y="13744"/>
                    <a:pt x="11109" y="13644"/>
                    <a:pt x="10975" y="13644"/>
                  </a:cubicBezTo>
                  <a:close/>
                  <a:moveTo>
                    <a:pt x="1087" y="18205"/>
                  </a:moveTo>
                  <a:cubicBezTo>
                    <a:pt x="1070" y="18205"/>
                    <a:pt x="1052" y="18208"/>
                    <a:pt x="1035" y="18214"/>
                  </a:cubicBezTo>
                  <a:cubicBezTo>
                    <a:pt x="868" y="18214"/>
                    <a:pt x="734" y="18314"/>
                    <a:pt x="668" y="18447"/>
                  </a:cubicBezTo>
                  <a:cubicBezTo>
                    <a:pt x="634" y="18280"/>
                    <a:pt x="501" y="18214"/>
                    <a:pt x="334" y="18214"/>
                  </a:cubicBezTo>
                  <a:cubicBezTo>
                    <a:pt x="234" y="18214"/>
                    <a:pt x="134" y="18247"/>
                    <a:pt x="101" y="18347"/>
                  </a:cubicBezTo>
                  <a:cubicBezTo>
                    <a:pt x="1" y="18514"/>
                    <a:pt x="34" y="18747"/>
                    <a:pt x="134" y="18914"/>
                  </a:cubicBezTo>
                  <a:lnTo>
                    <a:pt x="167" y="18947"/>
                  </a:lnTo>
                  <a:lnTo>
                    <a:pt x="1201" y="18981"/>
                  </a:lnTo>
                  <a:cubicBezTo>
                    <a:pt x="1201" y="18981"/>
                    <a:pt x="1235" y="18947"/>
                    <a:pt x="1235" y="18914"/>
                  </a:cubicBezTo>
                  <a:cubicBezTo>
                    <a:pt x="1335" y="18747"/>
                    <a:pt x="1335" y="18514"/>
                    <a:pt x="1268" y="18347"/>
                  </a:cubicBezTo>
                  <a:cubicBezTo>
                    <a:pt x="1241" y="18265"/>
                    <a:pt x="1168" y="18205"/>
                    <a:pt x="1087" y="18205"/>
                  </a:cubicBezTo>
                  <a:close/>
                  <a:moveTo>
                    <a:pt x="8159" y="18205"/>
                  </a:moveTo>
                  <a:cubicBezTo>
                    <a:pt x="8142" y="18205"/>
                    <a:pt x="8124" y="18208"/>
                    <a:pt x="8106" y="18214"/>
                  </a:cubicBezTo>
                  <a:cubicBezTo>
                    <a:pt x="8056" y="18364"/>
                    <a:pt x="7915" y="18439"/>
                    <a:pt x="7773" y="18439"/>
                  </a:cubicBezTo>
                  <a:cubicBezTo>
                    <a:pt x="7631" y="18439"/>
                    <a:pt x="7489" y="18364"/>
                    <a:pt x="7439" y="18214"/>
                  </a:cubicBezTo>
                  <a:cubicBezTo>
                    <a:pt x="7339" y="18214"/>
                    <a:pt x="7239" y="18247"/>
                    <a:pt x="7172" y="18347"/>
                  </a:cubicBezTo>
                  <a:cubicBezTo>
                    <a:pt x="7106" y="18514"/>
                    <a:pt x="7106" y="18747"/>
                    <a:pt x="7206" y="18914"/>
                  </a:cubicBezTo>
                  <a:cubicBezTo>
                    <a:pt x="7272" y="19014"/>
                    <a:pt x="7373" y="19114"/>
                    <a:pt x="7473" y="19214"/>
                  </a:cubicBezTo>
                  <a:lnTo>
                    <a:pt x="8073" y="19248"/>
                  </a:lnTo>
                  <a:cubicBezTo>
                    <a:pt x="8173" y="19148"/>
                    <a:pt x="8240" y="19014"/>
                    <a:pt x="8340" y="18914"/>
                  </a:cubicBezTo>
                  <a:cubicBezTo>
                    <a:pt x="8440" y="18747"/>
                    <a:pt x="8440" y="18514"/>
                    <a:pt x="8373" y="18347"/>
                  </a:cubicBezTo>
                  <a:cubicBezTo>
                    <a:pt x="8318" y="18265"/>
                    <a:pt x="8241" y="18205"/>
                    <a:pt x="8159" y="18205"/>
                  </a:cubicBezTo>
                  <a:close/>
                  <a:moveTo>
                    <a:pt x="14458" y="18205"/>
                  </a:moveTo>
                  <a:cubicBezTo>
                    <a:pt x="14378" y="18205"/>
                    <a:pt x="14305" y="18265"/>
                    <a:pt x="14277" y="18347"/>
                  </a:cubicBezTo>
                  <a:cubicBezTo>
                    <a:pt x="14177" y="18514"/>
                    <a:pt x="14211" y="18747"/>
                    <a:pt x="14311" y="18914"/>
                  </a:cubicBezTo>
                  <a:cubicBezTo>
                    <a:pt x="14444" y="19114"/>
                    <a:pt x="14644" y="19314"/>
                    <a:pt x="14845" y="19448"/>
                  </a:cubicBezTo>
                  <a:lnTo>
                    <a:pt x="14911" y="19448"/>
                  </a:lnTo>
                  <a:lnTo>
                    <a:pt x="15045" y="19348"/>
                  </a:lnTo>
                  <a:cubicBezTo>
                    <a:pt x="15078" y="19148"/>
                    <a:pt x="15145" y="18747"/>
                    <a:pt x="15245" y="18214"/>
                  </a:cubicBezTo>
                  <a:lnTo>
                    <a:pt x="15211" y="18214"/>
                  </a:lnTo>
                  <a:cubicBezTo>
                    <a:pt x="15145" y="18364"/>
                    <a:pt x="15003" y="18439"/>
                    <a:pt x="14861" y="18439"/>
                  </a:cubicBezTo>
                  <a:cubicBezTo>
                    <a:pt x="14719" y="18439"/>
                    <a:pt x="14578" y="18364"/>
                    <a:pt x="14511" y="18214"/>
                  </a:cubicBezTo>
                  <a:cubicBezTo>
                    <a:pt x="14493" y="18208"/>
                    <a:pt x="14476" y="18205"/>
                    <a:pt x="14458" y="182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2"/>
            <p:cNvSpPr/>
            <p:nvPr/>
          </p:nvSpPr>
          <p:spPr>
            <a:xfrm>
              <a:off x="1695606" y="3073365"/>
              <a:ext cx="358869" cy="23493"/>
            </a:xfrm>
            <a:custGeom>
              <a:avLst/>
              <a:gdLst/>
              <a:ahLst/>
              <a:cxnLst/>
              <a:rect l="l" t="t" r="r" b="b"/>
              <a:pathLst>
                <a:path w="16513" h="1081" extrusionOk="0">
                  <a:moveTo>
                    <a:pt x="2296" y="1"/>
                  </a:moveTo>
                  <a:cubicBezTo>
                    <a:pt x="1506" y="1"/>
                    <a:pt x="745" y="15"/>
                    <a:pt x="34" y="46"/>
                  </a:cubicBezTo>
                  <a:cubicBezTo>
                    <a:pt x="1" y="46"/>
                    <a:pt x="1" y="179"/>
                    <a:pt x="34" y="179"/>
                  </a:cubicBezTo>
                  <a:cubicBezTo>
                    <a:pt x="4504" y="680"/>
                    <a:pt x="13444" y="980"/>
                    <a:pt x="16446" y="1080"/>
                  </a:cubicBezTo>
                  <a:cubicBezTo>
                    <a:pt x="16513" y="1080"/>
                    <a:pt x="16513" y="913"/>
                    <a:pt x="16446" y="880"/>
                  </a:cubicBezTo>
                  <a:cubicBezTo>
                    <a:pt x="13873" y="591"/>
                    <a:pt x="7440" y="1"/>
                    <a:pt x="229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2"/>
            <p:cNvSpPr/>
            <p:nvPr/>
          </p:nvSpPr>
          <p:spPr>
            <a:xfrm>
              <a:off x="2039230" y="2816473"/>
              <a:ext cx="84105" cy="346438"/>
            </a:xfrm>
            <a:custGeom>
              <a:avLst/>
              <a:gdLst/>
              <a:ahLst/>
              <a:cxnLst/>
              <a:rect l="l" t="t" r="r" b="b"/>
              <a:pathLst>
                <a:path w="3870" h="15941" extrusionOk="0">
                  <a:moveTo>
                    <a:pt x="3553" y="0"/>
                  </a:moveTo>
                  <a:cubicBezTo>
                    <a:pt x="3544" y="0"/>
                    <a:pt x="3536" y="8"/>
                    <a:pt x="3536" y="25"/>
                  </a:cubicBezTo>
                  <a:cubicBezTo>
                    <a:pt x="2936" y="4161"/>
                    <a:pt x="1301" y="14602"/>
                    <a:pt x="1234" y="15736"/>
                  </a:cubicBezTo>
                  <a:lnTo>
                    <a:pt x="33" y="15736"/>
                  </a:lnTo>
                  <a:cubicBezTo>
                    <a:pt x="0" y="15736"/>
                    <a:pt x="0" y="15803"/>
                    <a:pt x="33" y="15803"/>
                  </a:cubicBezTo>
                  <a:cubicBezTo>
                    <a:pt x="64" y="15803"/>
                    <a:pt x="1224" y="15941"/>
                    <a:pt x="1435" y="15941"/>
                  </a:cubicBezTo>
                  <a:cubicBezTo>
                    <a:pt x="1456" y="15941"/>
                    <a:pt x="1468" y="15940"/>
                    <a:pt x="1468" y="15937"/>
                  </a:cubicBezTo>
                  <a:cubicBezTo>
                    <a:pt x="2068" y="13935"/>
                    <a:pt x="2936" y="6330"/>
                    <a:pt x="3136" y="4662"/>
                  </a:cubicBezTo>
                  <a:cubicBezTo>
                    <a:pt x="3436" y="3561"/>
                    <a:pt x="3669" y="2460"/>
                    <a:pt x="3870" y="1359"/>
                  </a:cubicBezTo>
                  <a:lnTo>
                    <a:pt x="3836" y="1359"/>
                  </a:lnTo>
                  <a:cubicBezTo>
                    <a:pt x="3636" y="2193"/>
                    <a:pt x="3403" y="3027"/>
                    <a:pt x="3202" y="3895"/>
                  </a:cubicBezTo>
                  <a:cubicBezTo>
                    <a:pt x="3202" y="3795"/>
                    <a:pt x="3236" y="3694"/>
                    <a:pt x="3236" y="3561"/>
                  </a:cubicBezTo>
                  <a:cubicBezTo>
                    <a:pt x="3369" y="2394"/>
                    <a:pt x="3469" y="1226"/>
                    <a:pt x="3569" y="25"/>
                  </a:cubicBezTo>
                  <a:cubicBezTo>
                    <a:pt x="3569" y="8"/>
                    <a:pt x="3561" y="0"/>
                    <a:pt x="355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2"/>
            <p:cNvSpPr/>
            <p:nvPr/>
          </p:nvSpPr>
          <p:spPr>
            <a:xfrm rot="-749098" flipH="1">
              <a:off x="2874621" y="1246127"/>
              <a:ext cx="191547" cy="183625"/>
            </a:xfrm>
            <a:custGeom>
              <a:avLst/>
              <a:gdLst/>
              <a:ahLst/>
              <a:cxnLst/>
              <a:rect l="l" t="t" r="r" b="b"/>
              <a:pathLst>
                <a:path w="3237" h="3103" extrusionOk="0">
                  <a:moveTo>
                    <a:pt x="1635" y="0"/>
                  </a:moveTo>
                  <a:lnTo>
                    <a:pt x="1135" y="1034"/>
                  </a:lnTo>
                  <a:lnTo>
                    <a:pt x="1" y="1201"/>
                  </a:lnTo>
                  <a:lnTo>
                    <a:pt x="801" y="2002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6" y="2002"/>
                  </a:lnTo>
                  <a:lnTo>
                    <a:pt x="3236" y="1201"/>
                  </a:lnTo>
                  <a:lnTo>
                    <a:pt x="2135" y="1034"/>
                  </a:lnTo>
                  <a:lnTo>
                    <a:pt x="1635" y="0"/>
                  </a:lnTo>
                  <a:close/>
                  <a:moveTo>
                    <a:pt x="2636" y="3103"/>
                  </a:moveTo>
                  <a:lnTo>
                    <a:pt x="2636" y="3103"/>
                  </a:lnTo>
                  <a:lnTo>
                    <a:pt x="2636" y="31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2"/>
            <p:cNvSpPr/>
            <p:nvPr/>
          </p:nvSpPr>
          <p:spPr>
            <a:xfrm rot="676274" flipH="1">
              <a:off x="3183900" y="965353"/>
              <a:ext cx="164455" cy="157670"/>
            </a:xfrm>
            <a:custGeom>
              <a:avLst/>
              <a:gdLst/>
              <a:ahLst/>
              <a:cxnLst/>
              <a:rect l="l" t="t" r="r" b="b"/>
              <a:pathLst>
                <a:path w="3237" h="3103" extrusionOk="0">
                  <a:moveTo>
                    <a:pt x="1635" y="0"/>
                  </a:moveTo>
                  <a:lnTo>
                    <a:pt x="1135" y="1034"/>
                  </a:lnTo>
                  <a:lnTo>
                    <a:pt x="1" y="1201"/>
                  </a:lnTo>
                  <a:lnTo>
                    <a:pt x="801" y="2002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6" y="2002"/>
                  </a:lnTo>
                  <a:lnTo>
                    <a:pt x="3236" y="1201"/>
                  </a:lnTo>
                  <a:lnTo>
                    <a:pt x="2135" y="1034"/>
                  </a:lnTo>
                  <a:lnTo>
                    <a:pt x="1635" y="0"/>
                  </a:lnTo>
                  <a:close/>
                  <a:moveTo>
                    <a:pt x="2636" y="3103"/>
                  </a:moveTo>
                  <a:lnTo>
                    <a:pt x="2636" y="3103"/>
                  </a:lnTo>
                  <a:lnTo>
                    <a:pt x="2636" y="31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2"/>
            <p:cNvSpPr/>
            <p:nvPr/>
          </p:nvSpPr>
          <p:spPr>
            <a:xfrm rot="532288" flipH="1">
              <a:off x="2968568" y="1542832"/>
              <a:ext cx="286405" cy="274573"/>
            </a:xfrm>
            <a:custGeom>
              <a:avLst/>
              <a:gdLst/>
              <a:ahLst/>
              <a:cxnLst/>
              <a:rect l="l" t="t" r="r" b="b"/>
              <a:pathLst>
                <a:path w="3237" h="3103" extrusionOk="0">
                  <a:moveTo>
                    <a:pt x="1635" y="0"/>
                  </a:moveTo>
                  <a:lnTo>
                    <a:pt x="1135" y="1034"/>
                  </a:lnTo>
                  <a:lnTo>
                    <a:pt x="1" y="1201"/>
                  </a:lnTo>
                  <a:lnTo>
                    <a:pt x="801" y="2002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6" y="2002"/>
                  </a:lnTo>
                  <a:lnTo>
                    <a:pt x="3236" y="1201"/>
                  </a:lnTo>
                  <a:lnTo>
                    <a:pt x="2135" y="1034"/>
                  </a:lnTo>
                  <a:lnTo>
                    <a:pt x="1635" y="0"/>
                  </a:lnTo>
                  <a:close/>
                  <a:moveTo>
                    <a:pt x="2636" y="3103"/>
                  </a:moveTo>
                  <a:lnTo>
                    <a:pt x="2636" y="3103"/>
                  </a:lnTo>
                  <a:lnTo>
                    <a:pt x="2636" y="31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2"/>
            <p:cNvSpPr/>
            <p:nvPr/>
          </p:nvSpPr>
          <p:spPr>
            <a:xfrm rot="-749098" flipH="1">
              <a:off x="1278596" y="3801339"/>
              <a:ext cx="191547" cy="183625"/>
            </a:xfrm>
            <a:custGeom>
              <a:avLst/>
              <a:gdLst/>
              <a:ahLst/>
              <a:cxnLst/>
              <a:rect l="l" t="t" r="r" b="b"/>
              <a:pathLst>
                <a:path w="3237" h="3103" extrusionOk="0">
                  <a:moveTo>
                    <a:pt x="1635" y="0"/>
                  </a:moveTo>
                  <a:lnTo>
                    <a:pt x="1135" y="1034"/>
                  </a:lnTo>
                  <a:lnTo>
                    <a:pt x="1" y="1201"/>
                  </a:lnTo>
                  <a:lnTo>
                    <a:pt x="801" y="2002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6" y="2002"/>
                  </a:lnTo>
                  <a:lnTo>
                    <a:pt x="3236" y="1201"/>
                  </a:lnTo>
                  <a:lnTo>
                    <a:pt x="2135" y="1034"/>
                  </a:lnTo>
                  <a:lnTo>
                    <a:pt x="1635" y="0"/>
                  </a:lnTo>
                  <a:close/>
                  <a:moveTo>
                    <a:pt x="2636" y="3103"/>
                  </a:moveTo>
                  <a:lnTo>
                    <a:pt x="2636" y="3103"/>
                  </a:lnTo>
                  <a:lnTo>
                    <a:pt x="2636" y="31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2" y="1369858"/>
            <a:ext cx="1197440" cy="60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1307">
            <a:off x="6423779" y="2893895"/>
            <a:ext cx="1109662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1630490"/>
            <a:ext cx="1066800" cy="1045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 rot="21002323">
            <a:off x="6241949" y="3819500"/>
            <a:ext cx="2438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1600" dirty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Tambahan Lembar Negara (TLN)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 rot="19725340">
            <a:off x="7703946" y="1979441"/>
            <a:ext cx="14235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dirty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Berita Negara (BN)</a:t>
            </a:r>
            <a:endParaRPr lang="en-US" dirty="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  <p:grpSp>
        <p:nvGrpSpPr>
          <p:cNvPr id="108" name="Google Shape;1810;p57"/>
          <p:cNvGrpSpPr/>
          <p:nvPr/>
        </p:nvGrpSpPr>
        <p:grpSpPr>
          <a:xfrm rot="-6571864">
            <a:off x="5349107" y="2410844"/>
            <a:ext cx="1341388" cy="1560636"/>
            <a:chOff x="4965490" y="-11509"/>
            <a:chExt cx="1612510" cy="1749311"/>
          </a:xfrm>
        </p:grpSpPr>
        <p:sp>
          <p:nvSpPr>
            <p:cNvPr id="109" name="Google Shape;1811;p57"/>
            <p:cNvSpPr/>
            <p:nvPr/>
          </p:nvSpPr>
          <p:spPr>
            <a:xfrm rot="1948259">
              <a:off x="5490700" y="154259"/>
              <a:ext cx="742196" cy="1501701"/>
            </a:xfrm>
            <a:custGeom>
              <a:avLst/>
              <a:gdLst/>
              <a:ahLst/>
              <a:cxnLst/>
              <a:rect l="l" t="t" r="r" b="b"/>
              <a:pathLst>
                <a:path w="14145" h="28618" extrusionOk="0">
                  <a:moveTo>
                    <a:pt x="11588" y="1"/>
                  </a:moveTo>
                  <a:cubicBezTo>
                    <a:pt x="11466" y="1"/>
                    <a:pt x="11340" y="13"/>
                    <a:pt x="11209" y="40"/>
                  </a:cubicBezTo>
                  <a:cubicBezTo>
                    <a:pt x="8340" y="640"/>
                    <a:pt x="6005" y="2808"/>
                    <a:pt x="5104" y="5577"/>
                  </a:cubicBezTo>
                  <a:cubicBezTo>
                    <a:pt x="4637" y="6978"/>
                    <a:pt x="4604" y="8513"/>
                    <a:pt x="5004" y="9947"/>
                  </a:cubicBezTo>
                  <a:cubicBezTo>
                    <a:pt x="5371" y="11181"/>
                    <a:pt x="6338" y="12482"/>
                    <a:pt x="5805" y="13816"/>
                  </a:cubicBezTo>
                  <a:cubicBezTo>
                    <a:pt x="5404" y="14884"/>
                    <a:pt x="4504" y="15718"/>
                    <a:pt x="3770" y="16552"/>
                  </a:cubicBezTo>
                  <a:cubicBezTo>
                    <a:pt x="2903" y="17519"/>
                    <a:pt x="2002" y="18520"/>
                    <a:pt x="1402" y="19721"/>
                  </a:cubicBezTo>
                  <a:cubicBezTo>
                    <a:pt x="1" y="22589"/>
                    <a:pt x="768" y="26125"/>
                    <a:pt x="3236" y="28193"/>
                  </a:cubicBezTo>
                  <a:cubicBezTo>
                    <a:pt x="3598" y="28491"/>
                    <a:pt x="3993" y="28617"/>
                    <a:pt x="4374" y="28617"/>
                  </a:cubicBezTo>
                  <a:cubicBezTo>
                    <a:pt x="5786" y="28617"/>
                    <a:pt x="7011" y="26888"/>
                    <a:pt x="5671" y="25758"/>
                  </a:cubicBezTo>
                  <a:cubicBezTo>
                    <a:pt x="3837" y="24224"/>
                    <a:pt x="3737" y="22122"/>
                    <a:pt x="5104" y="20254"/>
                  </a:cubicBezTo>
                  <a:cubicBezTo>
                    <a:pt x="6439" y="18420"/>
                    <a:pt x="8273" y="17019"/>
                    <a:pt x="9074" y="14817"/>
                  </a:cubicBezTo>
                  <a:cubicBezTo>
                    <a:pt x="9507" y="13616"/>
                    <a:pt x="9474" y="12315"/>
                    <a:pt x="9074" y="11081"/>
                  </a:cubicBezTo>
                  <a:cubicBezTo>
                    <a:pt x="8673" y="9880"/>
                    <a:pt x="8006" y="8779"/>
                    <a:pt x="8173" y="7478"/>
                  </a:cubicBezTo>
                  <a:cubicBezTo>
                    <a:pt x="8407" y="5344"/>
                    <a:pt x="10074" y="3776"/>
                    <a:pt x="12109" y="3342"/>
                  </a:cubicBezTo>
                  <a:cubicBezTo>
                    <a:pt x="14144" y="2935"/>
                    <a:pt x="13446" y="1"/>
                    <a:pt x="11588" y="1"/>
                  </a:cubicBezTo>
                  <a:close/>
                </a:path>
              </a:pathLst>
            </a:custGeom>
            <a:solidFill>
              <a:srgbClr val="FFD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Google Shape;1812;p57"/>
            <p:cNvSpPr/>
            <p:nvPr/>
          </p:nvSpPr>
          <p:spPr>
            <a:xfrm rot="1948056">
              <a:off x="5227333" y="50584"/>
              <a:ext cx="563154" cy="1139406"/>
            </a:xfrm>
            <a:custGeom>
              <a:avLst/>
              <a:gdLst/>
              <a:ahLst/>
              <a:cxnLst/>
              <a:rect l="l" t="t" r="r" b="b"/>
              <a:pathLst>
                <a:path w="14145" h="28618" extrusionOk="0">
                  <a:moveTo>
                    <a:pt x="11588" y="1"/>
                  </a:moveTo>
                  <a:cubicBezTo>
                    <a:pt x="11466" y="1"/>
                    <a:pt x="11340" y="13"/>
                    <a:pt x="11209" y="40"/>
                  </a:cubicBezTo>
                  <a:cubicBezTo>
                    <a:pt x="8340" y="640"/>
                    <a:pt x="6005" y="2808"/>
                    <a:pt x="5104" y="5577"/>
                  </a:cubicBezTo>
                  <a:cubicBezTo>
                    <a:pt x="4637" y="6978"/>
                    <a:pt x="4604" y="8513"/>
                    <a:pt x="5004" y="9947"/>
                  </a:cubicBezTo>
                  <a:cubicBezTo>
                    <a:pt x="5371" y="11181"/>
                    <a:pt x="6338" y="12482"/>
                    <a:pt x="5805" y="13816"/>
                  </a:cubicBezTo>
                  <a:cubicBezTo>
                    <a:pt x="5404" y="14884"/>
                    <a:pt x="4504" y="15718"/>
                    <a:pt x="3770" y="16552"/>
                  </a:cubicBezTo>
                  <a:cubicBezTo>
                    <a:pt x="2903" y="17519"/>
                    <a:pt x="2002" y="18520"/>
                    <a:pt x="1402" y="19721"/>
                  </a:cubicBezTo>
                  <a:cubicBezTo>
                    <a:pt x="1" y="22589"/>
                    <a:pt x="768" y="26125"/>
                    <a:pt x="3236" y="28193"/>
                  </a:cubicBezTo>
                  <a:cubicBezTo>
                    <a:pt x="3598" y="28491"/>
                    <a:pt x="3993" y="28617"/>
                    <a:pt x="4374" y="28617"/>
                  </a:cubicBezTo>
                  <a:cubicBezTo>
                    <a:pt x="5786" y="28617"/>
                    <a:pt x="7011" y="26888"/>
                    <a:pt x="5671" y="25758"/>
                  </a:cubicBezTo>
                  <a:cubicBezTo>
                    <a:pt x="3837" y="24224"/>
                    <a:pt x="3737" y="22122"/>
                    <a:pt x="5104" y="20254"/>
                  </a:cubicBezTo>
                  <a:cubicBezTo>
                    <a:pt x="6439" y="18420"/>
                    <a:pt x="8273" y="17019"/>
                    <a:pt x="9074" y="14817"/>
                  </a:cubicBezTo>
                  <a:cubicBezTo>
                    <a:pt x="9507" y="13616"/>
                    <a:pt x="9474" y="12315"/>
                    <a:pt x="9074" y="11081"/>
                  </a:cubicBezTo>
                  <a:cubicBezTo>
                    <a:pt x="8673" y="9880"/>
                    <a:pt x="8006" y="8779"/>
                    <a:pt x="8173" y="7478"/>
                  </a:cubicBezTo>
                  <a:cubicBezTo>
                    <a:pt x="8407" y="5344"/>
                    <a:pt x="10074" y="3776"/>
                    <a:pt x="12109" y="3342"/>
                  </a:cubicBezTo>
                  <a:cubicBezTo>
                    <a:pt x="14144" y="2935"/>
                    <a:pt x="13446" y="1"/>
                    <a:pt x="11588" y="1"/>
                  </a:cubicBezTo>
                  <a:close/>
                </a:path>
              </a:pathLst>
            </a:custGeom>
            <a:solidFill>
              <a:srgbClr val="FFD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5429256" y="1571618"/>
            <a:ext cx="1941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dirty="0">
                <a:solidFill>
                  <a:srgbClr val="FF0000"/>
                </a:solidFill>
                <a:latin typeface="Comic Sans MS" pitchFamily="66" charset="0"/>
              </a:rPr>
              <a:t>KENBRON</a:t>
            </a:r>
          </a:p>
        </p:txBody>
      </p:sp>
      <p:pic>
        <p:nvPicPr>
          <p:cNvPr id="11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2366">
            <a:off x="3036361" y="3497802"/>
            <a:ext cx="3126031" cy="75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3" name="TextBox 112"/>
          <p:cNvSpPr txBox="1"/>
          <p:nvPr/>
        </p:nvSpPr>
        <p:spPr>
          <a:xfrm>
            <a:off x="3338436" y="3606650"/>
            <a:ext cx="3214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>
                <a:solidFill>
                  <a:schemeClr val="bg1"/>
                </a:solidFill>
                <a:latin typeface="Comic Sans MS" pitchFamily="66" charset="0"/>
              </a:rPr>
              <a:t>UU No. 10 Tahun 2004 </a:t>
            </a:r>
          </a:p>
          <a:p>
            <a:r>
              <a:rPr lang="id-ID" sz="1200" b="1" dirty="0">
                <a:solidFill>
                  <a:schemeClr val="bg1"/>
                </a:solidFill>
                <a:latin typeface="Comic Sans MS" pitchFamily="66" charset="0"/>
              </a:rPr>
              <a:t>Tentang Pembentukan Peraturan Perundang-undangan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eate Advertising Agency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B902"/>
      </a:accent1>
      <a:accent2>
        <a:srgbClr val="35255A"/>
      </a:accent2>
      <a:accent3>
        <a:srgbClr val="FF2E56"/>
      </a:accent3>
      <a:accent4>
        <a:srgbClr val="FFFFFF"/>
      </a:accent4>
      <a:accent5>
        <a:srgbClr val="000000"/>
      </a:accent5>
      <a:accent6>
        <a:srgbClr val="434343"/>
      </a:accent6>
      <a:hlink>
        <a:srgbClr val="FF2E5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1819</TotalTime>
  <Words>1078</Words>
  <Application>Microsoft Macintosh PowerPoint</Application>
  <PresentationFormat>On-screen Show (16:9)</PresentationFormat>
  <Paragraphs>77</Paragraphs>
  <Slides>30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Francois One</vt:lpstr>
      <vt:lpstr>Wingdings</vt:lpstr>
      <vt:lpstr>Arial</vt:lpstr>
      <vt:lpstr>Consolas</vt:lpstr>
      <vt:lpstr>Bahnschrift Condensed</vt:lpstr>
      <vt:lpstr>Fira Sans Extra Condensed Medium</vt:lpstr>
      <vt:lpstr>Comic Sans MS</vt:lpstr>
      <vt:lpstr>Bradley Hand ITC</vt:lpstr>
      <vt:lpstr>Oswald Regular</vt:lpstr>
      <vt:lpstr>Ubuntu Light</vt:lpstr>
      <vt:lpstr>Geate Advertising Agency by Slidesgo</vt:lpstr>
      <vt:lpstr>   SEPRIYADI ADHAN S., S.H., M.H.</vt:lpstr>
      <vt:lpstr>1. Pengertian Sumber      Hukum</vt:lpstr>
      <vt:lpstr>PowerPoint Presentation</vt:lpstr>
      <vt:lpstr>2.SUMBER HUKUM  WELBORN &amp; KELBRON </vt:lpstr>
      <vt:lpstr>A. SUMBER HUKUM WELBORN</vt:lpstr>
      <vt:lpstr>PowerPoint Presentation</vt:lpstr>
      <vt:lpstr>PowerPoint Presentation</vt:lpstr>
      <vt:lpstr>PowerPoint Presentation</vt:lpstr>
      <vt:lpstr>Misal, Macam, Jenis, dan bentuk peraturan yang di tempatkan, yaitu :</vt:lpstr>
      <vt:lpstr>  PENJELASAN</vt:lpstr>
      <vt:lpstr>History</vt:lpstr>
      <vt:lpstr>Arti pentingnya LN dan BN  adalah untuk dapat mengetahui peraturan perundang-undangan dan pengumuman atau berita resmi dari pemerintah, dengan cara membuka dan mempelajari LN dan BN</vt:lpstr>
      <vt:lpstr>PowerPoint Presentation</vt:lpstr>
      <vt:lpstr>PowerPoint Presentation</vt:lpstr>
      <vt:lpstr>3.SUMBER HUKUM  MATERIIL &amp; FORMIL </vt:lpstr>
      <vt:lpstr>A. SUMBER HUKUM MATERIIL</vt:lpstr>
      <vt:lpstr>PowerPoint Presentation</vt:lpstr>
      <vt:lpstr>B. SUMBER HUKUM FORMIL</vt:lpstr>
      <vt:lpstr>PowerPoint Presentation</vt:lpstr>
      <vt:lpstr>ARTI DISIPLIN ILMU</vt:lpstr>
      <vt:lpstr>5.DISIPLIN ILMU HUKUM</vt:lpstr>
      <vt:lpstr>Pengertian Disiplin Hukum</vt:lpstr>
      <vt:lpstr>Disiplin hukum dibedakan jadi dua:</vt:lpstr>
      <vt:lpstr>Macam-macam disiplin hukum</vt:lpstr>
      <vt:lpstr>A. ILMU HUKUM </vt:lpstr>
      <vt:lpstr>Yang termasuk kedalam ilmu hukum adalah:</vt:lpstr>
      <vt:lpstr>Termasuk dalam ilmu hukum ini adalah :</vt:lpstr>
      <vt:lpstr>B. Filsafat hukum</vt:lpstr>
      <vt:lpstr>C. Politik hukum</vt:lpstr>
      <vt:lpstr>-TERIMAKASIH-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GEATE ADVERTISING AGENCY</dc:title>
  <cp:lastModifiedBy>Sepriyadi Adhan S</cp:lastModifiedBy>
  <cp:revision>33</cp:revision>
  <dcterms:modified xsi:type="dcterms:W3CDTF">2021-08-30T02:25:25Z</dcterms:modified>
</cp:coreProperties>
</file>