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57.xml" ContentType="application/vnd.openxmlformats-officedocument.presentationml.slideLayout+xml"/>
  <Override PartName="/ppt/theme/theme5.xml" ContentType="application/vnd.openxmlformats-officedocument.theme+xml"/>
  <Override PartName="/ppt/slideLayouts/slideLayout157.xml" ContentType="application/vnd.openxmlformats-officedocument.presentationml.slideLayout+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s/slide25.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Default Extension="png" ContentType="image/png"/>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47.xml" ContentType="application/vnd.openxmlformats-officedocument.presentationml.slideLayout+xml"/>
  <Override PartName="/ppt/slideLayouts/slideLayout165.xml" ContentType="application/vnd.openxmlformats-officedocument.presentationml.slideLayout+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Layouts/slideLayout136.xml" ContentType="application/vnd.openxmlformats-officedocument.presentationml.slideLayout+xml"/>
  <Override PartName="/ppt/slideLayouts/slideLayout15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43.xml" ContentType="application/vnd.openxmlformats-officedocument.presentationml.slideLayout+xml"/>
  <Override PartName="/ppt/slideLayouts/slideLayout161.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32.xml" ContentType="application/vnd.openxmlformats-officedocument.presentationml.slideLayout+xml"/>
  <Override PartName="/ppt/slideLayouts/slideLayout15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Default Extension="gif" ContentType="image/gif"/>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Default Extension="jpeg" ContentType="image/jpeg"/>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Default Extension="wav" ContentType="audio/wav"/>
  <Override PartName="/ppt/slideMasters/slideMaster14.xml" ContentType="application/vnd.openxmlformats-officedocument.presentationml.slideMaster+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Layouts/slideLayout15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5" r:id="rId3"/>
    <p:sldMasterId id="2147483658" r:id="rId4"/>
    <p:sldMasterId id="2147483660" r:id="rId5"/>
    <p:sldMasterId id="2147483662" r:id="rId6"/>
    <p:sldMasterId id="2147483664" r:id="rId7"/>
    <p:sldMasterId id="2147483666" r:id="rId8"/>
    <p:sldMasterId id="2147483669" r:id="rId9"/>
    <p:sldMasterId id="2147483671" r:id="rId10"/>
    <p:sldMasterId id="2147483673" r:id="rId11"/>
    <p:sldMasterId id="2147483677" r:id="rId12"/>
    <p:sldMasterId id="2147483683" r:id="rId13"/>
    <p:sldMasterId id="2147484045" r:id="rId14"/>
  </p:sldMasterIdLst>
  <p:notesMasterIdLst>
    <p:notesMasterId r:id="rId40"/>
  </p:notesMasterIdLst>
  <p:handoutMasterIdLst>
    <p:handoutMasterId r:id="rId41"/>
  </p:handoutMasterIdLst>
  <p:sldIdLst>
    <p:sldId id="256" r:id="rId15"/>
    <p:sldId id="312" r:id="rId16"/>
    <p:sldId id="313" r:id="rId17"/>
    <p:sldId id="314" r:id="rId18"/>
    <p:sldId id="315" r:id="rId19"/>
    <p:sldId id="316" r:id="rId20"/>
    <p:sldId id="317" r:id="rId21"/>
    <p:sldId id="318" r:id="rId22"/>
    <p:sldId id="321" r:id="rId23"/>
    <p:sldId id="320" r:id="rId24"/>
    <p:sldId id="366" r:id="rId25"/>
    <p:sldId id="324" r:id="rId26"/>
    <p:sldId id="368" r:id="rId27"/>
    <p:sldId id="326" r:id="rId28"/>
    <p:sldId id="369" r:id="rId29"/>
    <p:sldId id="328" r:id="rId30"/>
    <p:sldId id="329" r:id="rId31"/>
    <p:sldId id="333" r:id="rId32"/>
    <p:sldId id="334" r:id="rId33"/>
    <p:sldId id="335" r:id="rId34"/>
    <p:sldId id="336" r:id="rId35"/>
    <p:sldId id="338" r:id="rId36"/>
    <p:sldId id="341" r:id="rId37"/>
    <p:sldId id="370" r:id="rId38"/>
    <p:sldId id="293" r:id="rId39"/>
  </p:sldIdLst>
  <p:sldSz cx="9144000" cy="6858000" type="screen4x3"/>
  <p:notesSz cx="6858000" cy="9313863"/>
  <p:defaultTextStyle>
    <a:defPPr>
      <a:defRPr lang="en-US"/>
    </a:defPPr>
    <a:lvl1pPr algn="l" rtl="0" eaLnBrk="0" fontAlgn="base" hangingPunct="0">
      <a:spcBef>
        <a:spcPct val="0"/>
      </a:spcBef>
      <a:spcAft>
        <a:spcPct val="0"/>
      </a:spcAft>
      <a:defRPr kern="1200">
        <a:solidFill>
          <a:schemeClr val="tx1"/>
        </a:solidFill>
        <a:latin typeface="Tempus Sans ITC" pitchFamily="82" charset="0"/>
        <a:ea typeface="+mn-ea"/>
        <a:cs typeface="+mn-cs"/>
      </a:defRPr>
    </a:lvl1pPr>
    <a:lvl2pPr marL="457200" algn="l" rtl="0" eaLnBrk="0" fontAlgn="base" hangingPunct="0">
      <a:spcBef>
        <a:spcPct val="0"/>
      </a:spcBef>
      <a:spcAft>
        <a:spcPct val="0"/>
      </a:spcAft>
      <a:defRPr kern="1200">
        <a:solidFill>
          <a:schemeClr val="tx1"/>
        </a:solidFill>
        <a:latin typeface="Tempus Sans ITC" pitchFamily="82" charset="0"/>
        <a:ea typeface="+mn-ea"/>
        <a:cs typeface="+mn-cs"/>
      </a:defRPr>
    </a:lvl2pPr>
    <a:lvl3pPr marL="914400" algn="l" rtl="0" eaLnBrk="0" fontAlgn="base" hangingPunct="0">
      <a:spcBef>
        <a:spcPct val="0"/>
      </a:spcBef>
      <a:spcAft>
        <a:spcPct val="0"/>
      </a:spcAft>
      <a:defRPr kern="1200">
        <a:solidFill>
          <a:schemeClr val="tx1"/>
        </a:solidFill>
        <a:latin typeface="Tempus Sans ITC" pitchFamily="82" charset="0"/>
        <a:ea typeface="+mn-ea"/>
        <a:cs typeface="+mn-cs"/>
      </a:defRPr>
    </a:lvl3pPr>
    <a:lvl4pPr marL="1371600" algn="l" rtl="0" eaLnBrk="0" fontAlgn="base" hangingPunct="0">
      <a:spcBef>
        <a:spcPct val="0"/>
      </a:spcBef>
      <a:spcAft>
        <a:spcPct val="0"/>
      </a:spcAft>
      <a:defRPr kern="1200">
        <a:solidFill>
          <a:schemeClr val="tx1"/>
        </a:solidFill>
        <a:latin typeface="Tempus Sans ITC" pitchFamily="82" charset="0"/>
        <a:ea typeface="+mn-ea"/>
        <a:cs typeface="+mn-cs"/>
      </a:defRPr>
    </a:lvl4pPr>
    <a:lvl5pPr marL="1828800" algn="l" rtl="0" eaLnBrk="0" fontAlgn="base" hangingPunct="0">
      <a:spcBef>
        <a:spcPct val="0"/>
      </a:spcBef>
      <a:spcAft>
        <a:spcPct val="0"/>
      </a:spcAft>
      <a:defRPr kern="1200">
        <a:solidFill>
          <a:schemeClr val="tx1"/>
        </a:solidFill>
        <a:latin typeface="Tempus Sans ITC" pitchFamily="82" charset="0"/>
        <a:ea typeface="+mn-ea"/>
        <a:cs typeface="+mn-cs"/>
      </a:defRPr>
    </a:lvl5pPr>
    <a:lvl6pPr marL="2286000" algn="l" defTabSz="914400" rtl="0" eaLnBrk="1" latinLnBrk="0" hangingPunct="1">
      <a:defRPr kern="1200">
        <a:solidFill>
          <a:schemeClr val="tx1"/>
        </a:solidFill>
        <a:latin typeface="Tempus Sans ITC" pitchFamily="82" charset="0"/>
        <a:ea typeface="+mn-ea"/>
        <a:cs typeface="+mn-cs"/>
      </a:defRPr>
    </a:lvl6pPr>
    <a:lvl7pPr marL="2743200" algn="l" defTabSz="914400" rtl="0" eaLnBrk="1" latinLnBrk="0" hangingPunct="1">
      <a:defRPr kern="1200">
        <a:solidFill>
          <a:schemeClr val="tx1"/>
        </a:solidFill>
        <a:latin typeface="Tempus Sans ITC" pitchFamily="82" charset="0"/>
        <a:ea typeface="+mn-ea"/>
        <a:cs typeface="+mn-cs"/>
      </a:defRPr>
    </a:lvl7pPr>
    <a:lvl8pPr marL="3200400" algn="l" defTabSz="914400" rtl="0" eaLnBrk="1" latinLnBrk="0" hangingPunct="1">
      <a:defRPr kern="1200">
        <a:solidFill>
          <a:schemeClr val="tx1"/>
        </a:solidFill>
        <a:latin typeface="Tempus Sans ITC" pitchFamily="82" charset="0"/>
        <a:ea typeface="+mn-ea"/>
        <a:cs typeface="+mn-cs"/>
      </a:defRPr>
    </a:lvl8pPr>
    <a:lvl9pPr marL="3657600" algn="l" defTabSz="914400" rtl="0" eaLnBrk="1" latinLnBrk="0" hangingPunct="1">
      <a:defRPr kern="1200">
        <a:solidFill>
          <a:schemeClr val="tx1"/>
        </a:solidFill>
        <a:latin typeface="Tempus Sans ITC" pitchFamily="8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3300"/>
    <a:srgbClr val="00FF00"/>
    <a:srgbClr val="FFFF00"/>
    <a:srgbClr val="FF0000"/>
    <a:srgbClr val="FF66CC"/>
    <a:srgbClr val="FFCCFF"/>
    <a:srgbClr val="FF00FF"/>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200" y="-186"/>
      </p:cViewPr>
      <p:guideLst>
        <p:guide orient="horz" pos="2160"/>
        <p:guide pos="2880"/>
      </p:guideLst>
    </p:cSldViewPr>
  </p:slideViewPr>
  <p:notesTextViewPr>
    <p:cViewPr>
      <p:scale>
        <a:sx n="100" d="100"/>
        <a:sy n="100" d="100"/>
      </p:scale>
      <p:origin x="0" y="0"/>
    </p:cViewPr>
  </p:notesTextViewPr>
  <p:sorterViewPr>
    <p:cViewPr>
      <p:scale>
        <a:sx n="40" d="100"/>
        <a:sy n="4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3" Type="http://schemas.openxmlformats.org/officeDocument/2006/relationships/slideMaster" Target="slideMasters/slideMaster3.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2" Type="http://schemas.openxmlformats.org/officeDocument/2006/relationships/slideMaster" Target="slideMasters/slideMaster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805B2DDF-869C-407B-8534-0EC08A84DA19}" type="datetimeFigureOut">
              <a:rPr lang="en-US" smtClean="0"/>
              <a:pPr/>
              <a:t>4/11/2012</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DD3046AD-88E5-452D-9D0E-F49E56EA697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474B3D9D-2DDA-43D2-AEE5-AD82094A6BBB}" type="datetimeFigureOut">
              <a:rPr lang="en-US" smtClean="0"/>
              <a:pPr/>
              <a:t>4/11/2012</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363"/>
            <a:ext cx="54864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7138"/>
            <a:ext cx="2971800"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5137"/>
          </a:xfrm>
          <a:prstGeom prst="rect">
            <a:avLst/>
          </a:prstGeom>
        </p:spPr>
        <p:txBody>
          <a:bodyPr vert="horz" lIns="91440" tIns="45720" rIns="91440" bIns="45720" rtlCol="0" anchor="b"/>
          <a:lstStyle>
            <a:lvl1pPr algn="r">
              <a:defRPr sz="1200"/>
            </a:lvl1pPr>
          </a:lstStyle>
          <a:p>
            <a:fld id="{4889ACE8-C074-4C2D-BE5D-7BED6E47ED3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08C4FCE-F648-4883-A9AF-81734AE2E384}"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C20FD8F5-8862-4FED-B321-68A5A016E97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B3AA65-AD1E-451A-976C-1F1CD774F518}"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CD2E791-A594-4EE5-9EE1-65C5F01396F7}"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E237D578-EAFE-4E31-8084-FE5F3E04D496}"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DC176B01-D45F-4D10-B1FF-CD27E865B79C}"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60DE075C-A15B-4B08-9A57-8CDACD594819}"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BB7FDDE2-AC23-46DA-88A3-55468CE5CD65}"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E68DEAC-4EA2-4154-AC68-3B3135F24474}"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EE1DD42-8676-47B9-BA02-D371FED0A640}"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F76D609-1C1E-4A7D-AED3-0ADDA0625DB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38862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3886200" cy="4419600"/>
          </a:xfrm>
        </p:spPr>
        <p:txBody>
          <a:bodyPr/>
          <a:lstStyle/>
          <a:p>
            <a:pPr lvl="0"/>
            <a:endParaRPr lang="en-US" noProof="0"/>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7DFCF39-AD28-4ADC-864C-99A4AB6C124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DDA454-ECF0-494F-A5B1-94F6B0FEE23C}"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223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223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C878CF1-AEF9-4AD3-AD38-4E76A3DBA70B}"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11CB339-5DDD-4769-9AA3-87CEA2CA7D4C}"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0763AC-457C-4F34-94D0-E41BDA16610A}" type="slidenum">
              <a:rPr lang="en-US"/>
              <a:pPr>
                <a:defRPr/>
              </a:pPr>
              <a:t>‹#›</a:t>
            </a:fld>
            <a:endParaRPr lang="en-US"/>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689ADB6-E17F-48A8-885A-2EE73278600E}" type="slidenum">
              <a:rPr lang="en-US"/>
              <a:pPr>
                <a:defRPr/>
              </a:pPr>
              <a:t>‹#›</a:t>
            </a:fld>
            <a:endParaRPr lang="en-US"/>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CBBAAEFC-CF83-445E-B13B-ED8DB7778B93}" type="slidenum">
              <a:rPr lang="en-US"/>
              <a:pPr>
                <a:defRPr/>
              </a:pPr>
              <a:t>‹#›</a:t>
            </a:fld>
            <a:endParaRPr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1CC5BD94-BAD8-4007-9183-4EF691DCEFE0}" type="slidenum">
              <a:rPr lang="en-US"/>
              <a:pPr>
                <a:defRPr/>
              </a:pPr>
              <a:t>‹#›</a:t>
            </a:fld>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41A698AA-E5E2-49C2-B1E7-AE7135E3B218}" type="slidenum">
              <a:rPr lang="en-US"/>
              <a:pPr>
                <a:defRPr/>
              </a:pPr>
              <a:t>‹#›</a:t>
            </a:fld>
            <a:endParaRPr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4FD4922-0787-4DE7-850D-A6931AABE3A8}" type="slidenum">
              <a:rPr lang="en-US"/>
              <a:pPr>
                <a:defRPr/>
              </a:pPr>
              <a:t>‹#›</a:t>
            </a:fld>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406FAB2-4B47-4108-B927-931D77F89CE3}" type="slidenum">
              <a:rPr lang="en-US"/>
              <a:pPr>
                <a:defRPr/>
              </a:pPr>
              <a:t>‹#›</a:t>
            </a:fld>
            <a:endParaRPr lang="en-US"/>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9CDF54-4316-4F87-B1F8-DEF950DFBB5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9640CC-0343-468B-A233-640F08C4A58B}" type="slidenum">
              <a:rPr lang="en-US"/>
              <a:pPr>
                <a:defRPr/>
              </a:pPr>
              <a:t>‹#›</a:t>
            </a:fld>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529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530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093C0872-231C-4B25-9040-D370435AA15E}" type="slidenum">
              <a:rPr lang="en-US" altLang="en-US"/>
              <a:pPr>
                <a:defRPr/>
              </a:pPr>
              <a:t>‹#›</a:t>
            </a:fld>
            <a:endParaRPr lang="en-US" alt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33A3F1C-04DB-4232-982E-C3D4F69498FF}" type="slidenum">
              <a:rPr lang="en-US" altLang="en-US"/>
              <a:pPr>
                <a:defRPr/>
              </a:pPr>
              <a:t>‹#›</a:t>
            </a:fld>
            <a:endParaRPr lang="en-US" altLang="en-US"/>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C7CDEB-A543-4740-8ACB-7D96FBFAB647}" type="slidenum">
              <a:rPr lang="en-US" altLang="en-US"/>
              <a:pPr>
                <a:defRPr/>
              </a:pPr>
              <a:t>‹#›</a:t>
            </a:fld>
            <a:endParaRPr lang="en-US" altLang="en-US"/>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B188169-A695-42D7-8EE3-9D5493A7C94B}" type="slidenum">
              <a:rPr lang="en-US" altLang="en-US"/>
              <a:pPr>
                <a:defRPr/>
              </a:pPr>
              <a:t>‹#›</a:t>
            </a:fld>
            <a:endParaRPr lang="en-US" altLang="en-US"/>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7F458FC-29F1-4B04-8F86-EA37516CF002}" type="slidenum">
              <a:rPr lang="en-US" altLang="en-US"/>
              <a:pPr>
                <a:defRPr/>
              </a:pPr>
              <a:t>‹#›</a:t>
            </a:fld>
            <a:endParaRPr lang="en-US" alt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BC2992-DC90-4642-9655-B20602A62B4C}" type="slidenum">
              <a:rPr lang="en-US" altLang="en-US"/>
              <a:pPr>
                <a:defRPr/>
              </a:pPr>
              <a:t>‹#›</a:t>
            </a:fld>
            <a:endParaRPr lang="en-US" alt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172F26-F1D2-4026-9D62-EBE8699064CE}" type="slidenum">
              <a:rPr lang="en-US" altLang="en-US"/>
              <a:pPr>
                <a:defRPr/>
              </a:pPr>
              <a:t>‹#›</a:t>
            </a:fld>
            <a:endParaRPr lang="en-US" alt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B68E719-C8F6-4D99-A459-D3D43C68F489}" type="slidenum">
              <a:rPr lang="en-US" altLang="en-US"/>
              <a:pPr>
                <a:defRPr/>
              </a:pPr>
              <a:t>‹#›</a:t>
            </a:fld>
            <a:endParaRPr lang="en-US" alt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8B94EC5-16B3-4B82-9B6C-B1CC9205BD69}"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US"/>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grpSp>
      <p:sp>
        <p:nvSpPr>
          <p:cNvPr id="1536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1536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5B85F2A4-2A80-4C0C-A594-E12474E99876}"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07AF6C5-A4F2-4B53-84D5-3534ACEA7783}" type="slidenum">
              <a:rPr lang="en-US" altLang="en-US"/>
              <a:pPr>
                <a:defRPr/>
              </a:pPr>
              <a:t>‹#›</a:t>
            </a:fld>
            <a:endParaRPr lang="en-US" alt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8DDC89-0AA3-41DF-B341-7DFD2F0FCA24}" type="slidenum">
              <a:rPr lang="en-US" altLang="en-US"/>
              <a:pPr>
                <a:defRPr/>
              </a:pPr>
              <a:t>‹#›</a:t>
            </a:fld>
            <a:endParaRPr lang="en-US" alt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7586"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6758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a:xfrm>
            <a:off x="2209800" y="6248400"/>
            <a:ext cx="1219200" cy="457200"/>
          </a:xfrm>
        </p:spPr>
        <p:txBody>
          <a:bodyPr/>
          <a:lstStyle>
            <a:lvl1pPr>
              <a:defRPr smtClean="0"/>
            </a:lvl1pPr>
          </a:lstStyle>
          <a:p>
            <a:pPr>
              <a:defRPr/>
            </a:pPr>
            <a:fld id="{8A0ACABD-807B-4653-B95F-B242D4DF35FE}" type="slidenum">
              <a:rPr lang="en-US"/>
              <a:pPr>
                <a:defRPr/>
              </a:pPr>
              <a:t>‹#›</a:t>
            </a:fld>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C7A4F1-E17B-4BA5-9CC2-1F0F10055758}" type="slidenum">
              <a:rPr lang="en-US"/>
              <a:pPr>
                <a:defRPr/>
              </a:pPr>
              <a:t>‹#›</a:t>
            </a:fld>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026A15-305A-4CE9-988C-5F705E2B9B17}" type="slidenum">
              <a:rPr lang="en-US"/>
              <a:pPr>
                <a:defRPr/>
              </a:pPr>
              <a:t>‹#›</a:t>
            </a:fld>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B0A5DA-0C0C-47AB-9940-93F99C72F395}" type="slidenum">
              <a:rPr lang="en-US"/>
              <a:pPr>
                <a:defRPr/>
              </a:pPr>
              <a:t>‹#›</a:t>
            </a:fld>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DAE999-7196-4E60-A9DF-3D8110801CF6}" type="slidenum">
              <a:rPr lang="en-US"/>
              <a:pPr>
                <a:defRPr/>
              </a:pPr>
              <a:t>‹#›</a:t>
            </a:fld>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00B211-DA57-488A-8A3A-9AEDE33894A9}" type="slidenum">
              <a:rPr lang="en-US"/>
              <a:pPr>
                <a:defRPr/>
              </a:pPr>
              <a:t>‹#›</a:t>
            </a:fld>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38880D-CDEE-40B1-BCC1-EA7B33D16343}" type="slidenum">
              <a:rPr lang="en-US"/>
              <a:pPr>
                <a:defRPr/>
              </a:pPr>
              <a:t>‹#›</a:t>
            </a:fld>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FD2341-11F0-42DB-B8CF-34743B10DFAA}"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C6153A7-D278-43A5-9D4F-63733E5510C5}"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64D961-DFEC-4FD3-9060-FC3CDF42BBD0}" type="slidenum">
              <a:rPr lang="en-US"/>
              <a:pPr>
                <a:defRPr/>
              </a:pPr>
              <a:t>‹#›</a:t>
            </a:fld>
            <a:endParaRPr lang="en-US"/>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BDD584-38CD-46F8-AA9A-34B7D6CC5B89}" type="slidenum">
              <a:rPr lang="en-US"/>
              <a:pPr>
                <a:defRPr/>
              </a:pPr>
              <a:t>‹#›</a:t>
            </a:fld>
            <a:endParaRPr lang="en-US"/>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93D490-56B7-43D0-9AFE-A3922F57F408}" type="slidenum">
              <a:rPr lang="en-US"/>
              <a:pPr>
                <a:defRPr/>
              </a:pPr>
              <a:t>‹#›</a:t>
            </a:fld>
            <a:endParaRPr lang="en-US"/>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00DA204D-6C98-42BF-BC99-01F8CF763A8E}" type="slidenum">
              <a:rPr lang="en-US"/>
              <a:pPr/>
              <a:t>‹#›</a:t>
            </a:fld>
            <a:endParaRPr lang="en-US"/>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5A4FF86-CE98-41C9-81B8-E142FB140A75}" type="slidenum">
              <a:rPr lang="en-US"/>
              <a:pPr/>
              <a:t>‹#›</a:t>
            </a:fld>
            <a:endParaRPr lang="en-US"/>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defRPr/>
            </a:pPr>
            <a:endParaRPr lang="en-US"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78851"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7885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3" name="Rectangle 6"/>
          <p:cNvSpPr>
            <a:spLocks noGrp="1" noChangeArrowheads="1"/>
          </p:cNvSpPr>
          <p:nvPr>
            <p:ph type="ftr" sz="quarter" idx="11"/>
          </p:nvPr>
        </p:nvSpPr>
        <p:spPr/>
        <p:txBody>
          <a:bodyPr/>
          <a:lstStyle>
            <a:lvl1pPr>
              <a:defRPr smtClean="0"/>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DC85896F-E399-4172-9A9B-43266CE67D59}" type="slidenum">
              <a:rPr lang="en-US"/>
              <a:pPr>
                <a:defRPr/>
              </a:pPr>
              <a:t>‹#›</a:t>
            </a:fld>
            <a:endParaRPr lang="en-US"/>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1F37DE-0CED-4699-8264-DCE88A46F63B}" type="slidenum">
              <a:rPr lang="en-US"/>
              <a:pPr>
                <a:defRPr/>
              </a:pPr>
              <a:t>‹#›</a:t>
            </a:fld>
            <a:endParaRPr lang="en-US"/>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0EA1A5-655C-4DA8-90E3-E2CEE0E11B1D}" type="slidenum">
              <a:rPr lang="en-US"/>
              <a:pPr>
                <a:defRPr/>
              </a:pPr>
              <a:t>‹#›</a:t>
            </a:fld>
            <a:endParaRPr lang="en-US"/>
          </a:p>
        </p:txBody>
      </p:sp>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B52249-C324-43EA-B990-0A97D859FAE6}" type="slidenum">
              <a:rPr lang="en-US"/>
              <a:pPr>
                <a:defRPr/>
              </a:pPr>
              <a:t>‹#›</a:t>
            </a:fld>
            <a:endParaRPr lang="en-US"/>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E9ADB4-5F0D-4389-9006-4C3D29E033B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E3F736F-2240-4F98-9711-C2509E823575}"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AA9B79-5A39-42C7-AC32-085FA9DDB5B9}" type="slidenum">
              <a:rPr lang="en-US"/>
              <a:pPr>
                <a:defRPr/>
              </a:pPr>
              <a:t>‹#›</a:t>
            </a:fld>
            <a:endParaRPr lang="en-US"/>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510EFD-FCDA-47A0-9258-E40DD0FE8C39}" type="slidenum">
              <a:rPr lang="en-US"/>
              <a:pPr>
                <a:defRPr/>
              </a:pPr>
              <a:t>‹#›</a:t>
            </a:fld>
            <a:endParaRPr lang="en-US"/>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754DC-08E3-4A80-AC8F-A9199B004D57}" type="slidenum">
              <a:rPr lang="en-US"/>
              <a:pPr>
                <a:defRPr/>
              </a:pPr>
              <a:t>‹#›</a:t>
            </a:fld>
            <a:endParaRPr lang="en-US"/>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580DE7-B478-41F8-B51A-ACF29CA5A353}" type="slidenum">
              <a:rPr lang="en-US"/>
              <a:pPr>
                <a:defRPr/>
              </a:pPr>
              <a:t>‹#›</a:t>
            </a:fld>
            <a:endParaRPr lang="en-US"/>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3CA00B-2585-4DD2-8D01-82854D5D055D}" type="slidenum">
              <a:rPr lang="en-US"/>
              <a:pPr>
                <a:defRPr/>
              </a:pPr>
              <a:t>‹#›</a:t>
            </a:fld>
            <a:endParaRPr lang="en-US"/>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719E1C-8F92-49FA-90F9-7950A008C038}" type="slidenum">
              <a:rPr lang="en-US"/>
              <a:pPr>
                <a:defRPr/>
              </a:pPr>
              <a:t>‹#›</a:t>
            </a:fld>
            <a:endParaRPr lang="en-US"/>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pPr>
              <a:defRPr/>
            </a:pPr>
            <a:endParaRPr lang="en-US"/>
          </a:p>
        </p:txBody>
      </p:sp>
      <p:sp>
        <p:nvSpPr>
          <p:cNvPr id="17" name="Footer Placeholder 16"/>
          <p:cNvSpPr>
            <a:spLocks noGrp="1"/>
          </p:cNvSpPr>
          <p:nvPr>
            <p:ph type="ftr" sz="quarter" idx="11"/>
          </p:nvPr>
        </p:nvSpPr>
        <p:spPr>
          <a:xfrm>
            <a:off x="2898648" y="6355080"/>
            <a:ext cx="3474720" cy="365760"/>
          </a:xfrm>
        </p:spPr>
        <p:txBody>
          <a:bodyPr/>
          <a:lstStyle/>
          <a:p>
            <a:pPr>
              <a:defRPr/>
            </a:pP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pPr>
              <a:defRPr/>
            </a:pPr>
            <a:fld id="{662FBCBA-3532-4F59-8FF4-0652471875B6}" type="slidenum">
              <a:rPr lang="en-US" smtClean="0"/>
              <a:pPr>
                <a:defRPr/>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D93B658-6B77-40E2-9797-6934D6FD19F8}" type="slidenum">
              <a:rPr lang="en-US" smtClean="0"/>
              <a:pPr>
                <a:defRPr/>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pPr>
              <a:defRPr/>
            </a:pPr>
            <a:endParaRPr lang="en-US"/>
          </a:p>
        </p:txBody>
      </p:sp>
      <p:sp>
        <p:nvSpPr>
          <p:cNvPr id="5" name="Footer Placeholder 4"/>
          <p:cNvSpPr>
            <a:spLocks noGrp="1"/>
          </p:cNvSpPr>
          <p:nvPr>
            <p:ph type="ftr" sz="quarter" idx="11"/>
          </p:nvPr>
        </p:nvSpPr>
        <p:spPr>
          <a:xfrm>
            <a:off x="2898648" y="6355080"/>
            <a:ext cx="3474720" cy="365760"/>
          </a:xfrm>
        </p:spPr>
        <p:txBody>
          <a:bodyPr/>
          <a:lstStyle/>
          <a:p>
            <a:pPr>
              <a:defRPr/>
            </a:pPr>
            <a:endParaRPr lang="en-US"/>
          </a:p>
        </p:txBody>
      </p:sp>
      <p:sp>
        <p:nvSpPr>
          <p:cNvPr id="6" name="Slide Number Placeholder 5"/>
          <p:cNvSpPr>
            <a:spLocks noGrp="1"/>
          </p:cNvSpPr>
          <p:nvPr>
            <p:ph type="sldNum" sz="quarter" idx="12"/>
          </p:nvPr>
        </p:nvSpPr>
        <p:spPr>
          <a:xfrm>
            <a:off x="1069848" y="6355080"/>
            <a:ext cx="1520952" cy="365760"/>
          </a:xfrm>
        </p:spPr>
        <p:txBody>
          <a:bodyPr/>
          <a:lstStyle/>
          <a:p>
            <a:pPr>
              <a:defRPr/>
            </a:pPr>
            <a:fld id="{DDD02D93-63D6-4603-8236-408099604C1D}" type="slidenum">
              <a:rPr lang="en-US" smtClean="0"/>
              <a:pPr>
                <a:defRPr/>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CD2E791-A594-4EE5-9EE1-65C5F01396F7}" type="slidenum">
              <a:rPr lang="en-US" smtClean="0"/>
              <a:pPr>
                <a:defRPr/>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FC38F40-4ADF-4C2A-81CD-016FC053B751}"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E237D578-EAFE-4E31-8084-FE5F3E04D496}" type="slidenum">
              <a:rPr lang="en-US" smtClean="0"/>
              <a:pPr>
                <a:defRPr/>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C176B01-D45F-4D10-B1FF-CD27E865B79C}" type="slidenum">
              <a:rPr lang="en-US" smtClean="0"/>
              <a:pPr>
                <a:defRPr/>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0DE075C-A15B-4B08-9A57-8CDACD594819}" type="slidenum">
              <a:rPr lang="en-US" smtClean="0"/>
              <a:pPr>
                <a:defRPr/>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B7FDDE2-AC23-46DA-88A3-55468CE5CD65}" type="slidenum">
              <a:rPr lang="en-US" smtClean="0"/>
              <a:pPr>
                <a:defRPr/>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E68DEAC-4EA2-4154-AC68-3B3135F24474}" type="slidenum">
              <a:rPr lang="en-US" smtClean="0"/>
              <a:pPr>
                <a:defRPr/>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EE1DD42-8676-47B9-BA02-D371FED0A640}" type="slidenum">
              <a:rPr lang="en-US" smtClean="0"/>
              <a:pPr>
                <a:defRPr/>
              </a:pPr>
              <a:t>‹#›</a:t>
            </a:fld>
            <a:endParaRPr lang="en-US"/>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F76D609-1C1E-4A7D-AED3-0ADDA0625DB7}" type="slidenum">
              <a:rPr lang="en-US" smtClean="0"/>
              <a:pPr>
                <a:defRPr/>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A676D60F-BD3B-47E9-BFEB-CE165EA4DEB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90A9B195-08F0-4BA3-BA8B-A183C1B99F1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D514F7F-C02A-4740-BA0D-3DD3EB3B1F6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11826-5634-4383-9D0E-51BB878831A9}"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BEEFD92-4646-484D-8196-2950862B267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0928109-CADF-4A0F-BCDB-E423F2F9192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A81751B-AC76-4C47-A32F-8F31C1B3429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DD49AD6-A716-46BE-91EA-4FA967F6430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8D1D5D64-6383-4520-A6ED-BB18E9BC4435}"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defRPr/>
              </a:pPr>
              <a:endParaRPr lang="en-US">
                <a:latin typeface="Arial" charset="0"/>
              </a:endParaRPr>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2048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049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smtClean="0"/>
            </a:lvl1pPr>
          </a:lstStyle>
          <a:p>
            <a:pPr>
              <a:defRPr/>
            </a:pPr>
            <a:fld id="{5E2B5E9A-AC4F-4767-B617-83F7061FB551}"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662EC83-CBD5-4B9E-8021-248A51BDBECB}"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5787B9F-34E4-4847-90C5-28B22D98A204}"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86BAD00C-6D23-485F-A9E5-F81D710F86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9A3269-4594-49E1-8F4A-A5E80E5C063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0B3A399-78EA-46C6-9F07-60B653559DAD}"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1C91F963-92E4-41AB-8C29-1EA83C5D828F}"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A51F4666-8549-4891-9808-21CEB55CE912}"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76E3A48-BCF7-431E-94DD-D532B27F7013}"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B069F7F-D1AC-4DAB-B733-BA301B7599D3}"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D927503-2693-4A61-B71F-22076C23419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5BD2F3D-8FA5-4FC6-ACF9-0E2D2D9F500E}"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2664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664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1F5BD65F-7964-491E-8D27-287B5B0E955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BB652E-B5B5-4C8F-A32E-FC9D141EF7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869DA7E-32F1-4615-A5F1-5665A12132B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BB96B5-0BB0-4485-855A-14751A71EEA3}"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BF7FDED-FB06-472A-84FF-F842CA78C43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4E556E4-B2AA-484F-9560-E5581502F592}"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AC087974-89DE-444B-B1F6-5A7955771F55}"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AFEE3C8-B382-4DE2-89DD-A41558A47082}"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D67393C-9671-433A-B84E-3627F2A0A052}"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EE23E8A-3EA9-4493-877C-E6D86D7A032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5F7A87-9C14-484A-821C-E6ED86345DB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15E70A8-8545-4D6F-B13F-366444A6CC2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31863" y="96838"/>
            <a:ext cx="7158037" cy="14128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49325" y="1981200"/>
            <a:ext cx="3754438"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4615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3528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705600" y="6248400"/>
            <a:ext cx="1905000" cy="457200"/>
          </a:xfrm>
        </p:spPr>
        <p:txBody>
          <a:bodyPr/>
          <a:lstStyle>
            <a:lvl1pPr>
              <a:defRPr/>
            </a:lvl1pPr>
          </a:lstStyle>
          <a:p>
            <a:fld id="{99FC3BAA-2F08-431D-AF5D-79142760E882}"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828800"/>
            <a:ext cx="4038600" cy="4302125"/>
          </a:xfrm>
        </p:spPr>
        <p:txBody>
          <a:bodyPr/>
          <a:lstStyle/>
          <a:p>
            <a:endParaRPr lang="en-US"/>
          </a:p>
        </p:txBody>
      </p:sp>
      <p:sp>
        <p:nvSpPr>
          <p:cNvPr id="4" name="Text Placeholder 3"/>
          <p:cNvSpPr>
            <a:spLocks noGrp="1"/>
          </p:cNvSpPr>
          <p:nvPr>
            <p:ph type="body" sz="half" idx="2"/>
          </p:nvPr>
        </p:nvSpPr>
        <p:spPr>
          <a:xfrm>
            <a:off x="4648200" y="1828800"/>
            <a:ext cx="4038600" cy="4302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16764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fld id="{EC76E281-B5FC-4F4D-9248-A6C7DD435EB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2561EA-9B61-4527-9089-BFEB2E5F444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96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296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BCC22161-3BD7-4073-BB17-39C8EF411F49}"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23186D97-92BF-45F8-8813-1F3FB60B9ADA}"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F380651B-118A-4F86-92A2-F7C382A0226B}"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569B9A90-99BC-4BF6-8B30-3741CDE3AB28}"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546C764-AF6C-48B3-9537-68D27E83D5FE}"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AA25820D-5D2D-49AB-B280-AF7487E62F35}"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8D35458E-235F-4E57-BB74-EE83272FB330}"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29ABAA5-5856-4E77-B743-F307680C0DAC}"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C36D5474-A3BF-4398-B11F-E480862408FD}"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BD5381BF-BAAD-468D-8BF9-3CE04ECA2CA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F75591-6749-4772-9ED9-6A30CFCC7460}"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4A0B931-BF83-4F2E-A7C2-75DA642CBA3D}"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75A4FF86-CE98-41C9-81B8-E142FB140A75}" type="slidenum">
              <a:rPr lang="en-US"/>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3278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3278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smtClean="0"/>
            </a:lvl1pPr>
          </a:lstStyle>
          <a:p>
            <a:pPr>
              <a:defRPr/>
            </a:pPr>
            <a:endParaRPr lang="en-US"/>
          </a:p>
        </p:txBody>
      </p:sp>
      <p:sp>
        <p:nvSpPr>
          <p:cNvPr id="12" name="Rectangle 10"/>
          <p:cNvSpPr>
            <a:spLocks noGrp="1" noChangeArrowheads="1"/>
          </p:cNvSpPr>
          <p:nvPr>
            <p:ph type="ftr" sz="quarter" idx="11"/>
          </p:nvPr>
        </p:nvSpPr>
        <p:spPr/>
        <p:txBody>
          <a:bodyPr/>
          <a:lstStyle>
            <a:lvl1pPr>
              <a:defRPr smtClean="0"/>
            </a:lvl1pPr>
          </a:lstStyle>
          <a:p>
            <a:pPr>
              <a:defRPr/>
            </a:pPr>
            <a:endParaRPr lang="en-US"/>
          </a:p>
        </p:txBody>
      </p:sp>
      <p:sp>
        <p:nvSpPr>
          <p:cNvPr id="13" name="Rectangle 11"/>
          <p:cNvSpPr>
            <a:spLocks noGrp="1" noChangeArrowheads="1"/>
          </p:cNvSpPr>
          <p:nvPr>
            <p:ph type="sldNum" sz="quarter" idx="12"/>
          </p:nvPr>
        </p:nvSpPr>
        <p:spPr/>
        <p:txBody>
          <a:bodyPr/>
          <a:lstStyle>
            <a:lvl1pPr>
              <a:defRPr smtClean="0"/>
            </a:lvl1pPr>
          </a:lstStyle>
          <a:p>
            <a:pPr>
              <a:defRPr/>
            </a:pPr>
            <a:fld id="{E319EC71-A310-40DA-A3B7-E75504A47AC7}"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5231413-75D4-4EAD-8A99-779D03D705E0}"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DE4A25E-ED3B-492A-B6C7-FA37D91E6330}"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66B0C5A-5CC7-4CEA-89C3-691B90C23BE7}"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DBFE0AAB-E84A-45EC-8E6D-E204AFA2AB26}"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071F90B8-A1BA-4A54-B3C5-E7B08F887190}"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3F4209BF-E024-48C4-813C-B8B887C502AD}"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DA06225-B4E4-462D-91E0-C461BB98AF4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5BB762-BF46-4B8A-AC59-9586EE28704B}"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F0E21A80-07DD-4F22-AF15-91E9260C1EB3}"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1B83FBF-9E6B-459B-847D-2741EAEE108C}"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3C9AE2B-EC17-4FE8-A82F-44B85DE412E9}"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38862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3886200" cy="4419600"/>
          </a:xfrm>
        </p:spPr>
        <p:txBody>
          <a:bodyPr/>
          <a:lstStyle/>
          <a:p>
            <a:pPr lvl="0"/>
            <a:endParaRPr lang="en-US" noProof="0"/>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7DFCF39-AD28-4ADC-864C-99A4AB6C1240}"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895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3895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smtClean="0"/>
            </a:lvl1pPr>
          </a:lstStyle>
          <a:p>
            <a:pPr>
              <a:defRPr/>
            </a:pPr>
            <a:endParaRPr lang="en-US"/>
          </a:p>
        </p:txBody>
      </p:sp>
      <p:sp>
        <p:nvSpPr>
          <p:cNvPr id="45" name="Rectangle 45"/>
          <p:cNvSpPr>
            <a:spLocks noGrp="1" noChangeArrowheads="1"/>
          </p:cNvSpPr>
          <p:nvPr>
            <p:ph type="ftr" sz="quarter" idx="11"/>
          </p:nvPr>
        </p:nvSpPr>
        <p:spPr/>
        <p:txBody>
          <a:bodyPr/>
          <a:lstStyle>
            <a:lvl1pPr>
              <a:defRPr smtClean="0"/>
            </a:lvl1pPr>
          </a:lstStyle>
          <a:p>
            <a:pPr>
              <a:defRPr/>
            </a:pPr>
            <a:endParaRPr lang="en-US"/>
          </a:p>
        </p:txBody>
      </p:sp>
      <p:sp>
        <p:nvSpPr>
          <p:cNvPr id="46" name="Rectangle 46"/>
          <p:cNvSpPr>
            <a:spLocks noGrp="1" noChangeArrowheads="1"/>
          </p:cNvSpPr>
          <p:nvPr>
            <p:ph type="sldNum" sz="quarter" idx="12"/>
          </p:nvPr>
        </p:nvSpPr>
        <p:spPr/>
        <p:txBody>
          <a:bodyPr/>
          <a:lstStyle>
            <a:lvl1pPr>
              <a:defRPr smtClean="0"/>
            </a:lvl1pPr>
          </a:lstStyle>
          <a:p>
            <a:pPr>
              <a:defRPr/>
            </a:pPr>
            <a:fld id="{F2D426E8-1561-444D-81E0-A618D8E18306}"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30C079-D6F4-4ED8-90CA-4745E61EEDFA}"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51B273-0383-423B-9216-ECB576B7CB52}"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63B16596-D2FA-4030-A1DE-9F3513153EC5}"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058774B1-21CC-479B-AD2D-F9E98B8524C0}"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95E07FC5-AE65-4259-8FEF-A7C14789D49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299664-8C7E-4B1F-B703-3287E4C7E398}"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9505F306-B1CC-499C-998A-150DAF83D32B}"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F9ABDF44-5E6A-497B-9C03-C7D06905BCE8}"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C89C21D-1E14-41F9-AD8A-63337BB7889D}"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A0F8D789-255E-4903-9667-EA8FBFF73246}"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F456A56-2869-4232-81A3-D7B5A2A0EA33}"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302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4302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D82154F9-4497-4BEC-849B-5DADCEE417EB}"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C1CD298-66EA-4D49-9601-6BEB274AEE8D}"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6DECF6D2-9220-44EA-AC65-7165975A34B1}"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287C984-C882-4F31-9A16-26E6B0CCF928}"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1F9A322D-8E83-4346-A517-6FFFC4891F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E77F9B-B6F4-4555-B112-B3DCFEB5906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DD06F231-6D4B-49FB-9203-19B68234CF38}"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B8BEC536-E20B-4C99-8683-93978432B34D}"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4479653-A1C7-4879-9E5A-2F0E7E214861}"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E229566-40AD-4396-911F-94F115461995}"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B74D45B-474B-45CA-9F61-D1F033F011B4}"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BACB2017-34DE-4C43-9A0A-4B7AA9A415A3}"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38862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3886200" cy="4419600"/>
          </a:xfrm>
        </p:spPr>
        <p:txBody>
          <a:bodyPr/>
          <a:lstStyle/>
          <a:p>
            <a:pPr lvl="0"/>
            <a:endParaRPr lang="en-US" noProof="0"/>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7DFCF39-AD28-4ADC-864C-99A4AB6C1240}"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9154"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49155"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0" name="Rectangle 4"/>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21" name="Rectangle 5"/>
          <p:cNvSpPr>
            <a:spLocks noGrp="1" noChangeArrowheads="1"/>
          </p:cNvSpPr>
          <p:nvPr>
            <p:ph type="ftr" sz="quarter" idx="11"/>
          </p:nvPr>
        </p:nvSpPr>
        <p:spPr/>
        <p:txBody>
          <a:bodyPr/>
          <a:lstStyle>
            <a:lvl1pPr>
              <a:defRPr smtClean="0"/>
            </a:lvl1pPr>
          </a:lstStyle>
          <a:p>
            <a:pPr>
              <a:defRPr/>
            </a:pPr>
            <a:endParaRPr lang="en-US"/>
          </a:p>
        </p:txBody>
      </p:sp>
      <p:sp>
        <p:nvSpPr>
          <p:cNvPr id="22" name="Rectangle 6"/>
          <p:cNvSpPr>
            <a:spLocks noGrp="1" noChangeArrowheads="1"/>
          </p:cNvSpPr>
          <p:nvPr>
            <p:ph type="sldNum" sz="quarter" idx="12"/>
          </p:nvPr>
        </p:nvSpPr>
        <p:spPr/>
        <p:txBody>
          <a:bodyPr/>
          <a:lstStyle>
            <a:lvl1pPr>
              <a:defRPr smtClean="0"/>
            </a:lvl1pPr>
          </a:lstStyle>
          <a:p>
            <a:pPr>
              <a:defRPr/>
            </a:pPr>
            <a:fld id="{662FBCBA-3532-4F59-8FF4-0652471875B6}"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BD93B658-6B77-40E2-9797-6934D6FD19F8}"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DDD02D93-63D6-4603-8236-408099604C1D}"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7.xml"/><Relationship Id="rId3" Type="http://schemas.openxmlformats.org/officeDocument/2006/relationships/slideLayout" Target="../slideLayouts/slideLayout112.xml"/><Relationship Id="rId7" Type="http://schemas.openxmlformats.org/officeDocument/2006/relationships/slideLayout" Target="../slideLayouts/slideLayout116.xml"/><Relationship Id="rId12" Type="http://schemas.openxmlformats.org/officeDocument/2006/relationships/theme" Target="../theme/theme10.xml"/><Relationship Id="rId2" Type="http://schemas.openxmlformats.org/officeDocument/2006/relationships/slideLayout" Target="../slideLayouts/slideLayout111.xml"/><Relationship Id="rId1" Type="http://schemas.openxmlformats.org/officeDocument/2006/relationships/slideLayout" Target="../slideLayouts/slideLayout110.xml"/><Relationship Id="rId6" Type="http://schemas.openxmlformats.org/officeDocument/2006/relationships/slideLayout" Target="../slideLayouts/slideLayout115.xml"/><Relationship Id="rId11" Type="http://schemas.openxmlformats.org/officeDocument/2006/relationships/slideLayout" Target="../slideLayouts/slideLayout120.xml"/><Relationship Id="rId5" Type="http://schemas.openxmlformats.org/officeDocument/2006/relationships/slideLayout" Target="../slideLayouts/slideLayout114.xml"/><Relationship Id="rId10" Type="http://schemas.openxmlformats.org/officeDocument/2006/relationships/slideLayout" Target="../slideLayouts/slideLayout119.xml"/><Relationship Id="rId4" Type="http://schemas.openxmlformats.org/officeDocument/2006/relationships/slideLayout" Target="../slideLayouts/slideLayout113.xml"/><Relationship Id="rId9" Type="http://schemas.openxmlformats.org/officeDocument/2006/relationships/slideLayout" Target="../slideLayouts/slideLayout11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8.xml"/><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theme" Target="../theme/theme11.xml"/><Relationship Id="rId2" Type="http://schemas.openxmlformats.org/officeDocument/2006/relationships/slideLayout" Target="../slideLayouts/slideLayout122.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9.xml"/><Relationship Id="rId13" Type="http://schemas.openxmlformats.org/officeDocument/2006/relationships/slideLayout" Target="../slideLayouts/slideLayout144.xml"/><Relationship Id="rId3" Type="http://schemas.openxmlformats.org/officeDocument/2006/relationships/slideLayout" Target="../slideLayouts/slideLayout134.xml"/><Relationship Id="rId7" Type="http://schemas.openxmlformats.org/officeDocument/2006/relationships/slideLayout" Target="../slideLayouts/slideLayout138.xml"/><Relationship Id="rId12" Type="http://schemas.openxmlformats.org/officeDocument/2006/relationships/slideLayout" Target="../slideLayouts/slideLayout143.xml"/><Relationship Id="rId2" Type="http://schemas.openxmlformats.org/officeDocument/2006/relationships/slideLayout" Target="../slideLayouts/slideLayout133.xml"/><Relationship Id="rId1" Type="http://schemas.openxmlformats.org/officeDocument/2006/relationships/slideLayout" Target="../slideLayouts/slideLayout132.xml"/><Relationship Id="rId6" Type="http://schemas.openxmlformats.org/officeDocument/2006/relationships/slideLayout" Target="../slideLayouts/slideLayout137.xml"/><Relationship Id="rId11" Type="http://schemas.openxmlformats.org/officeDocument/2006/relationships/slideLayout" Target="../slideLayouts/slideLayout142.xml"/><Relationship Id="rId5" Type="http://schemas.openxmlformats.org/officeDocument/2006/relationships/slideLayout" Target="../slideLayouts/slideLayout136.xml"/><Relationship Id="rId10" Type="http://schemas.openxmlformats.org/officeDocument/2006/relationships/slideLayout" Target="../slideLayouts/slideLayout141.xml"/><Relationship Id="rId4" Type="http://schemas.openxmlformats.org/officeDocument/2006/relationships/slideLayout" Target="../slideLayouts/slideLayout135.xml"/><Relationship Id="rId9" Type="http://schemas.openxmlformats.org/officeDocument/2006/relationships/slideLayout" Target="../slideLayouts/slideLayout140.xml"/><Relationship Id="rId14"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52.xml"/><Relationship Id="rId3" Type="http://schemas.openxmlformats.org/officeDocument/2006/relationships/slideLayout" Target="../slideLayouts/slideLayout147.xml"/><Relationship Id="rId7" Type="http://schemas.openxmlformats.org/officeDocument/2006/relationships/slideLayout" Target="../slideLayouts/slideLayout151.xml"/><Relationship Id="rId12" Type="http://schemas.openxmlformats.org/officeDocument/2006/relationships/theme" Target="../theme/theme13.xml"/><Relationship Id="rId2" Type="http://schemas.openxmlformats.org/officeDocument/2006/relationships/slideLayout" Target="../slideLayouts/slideLayout146.xml"/><Relationship Id="rId1" Type="http://schemas.openxmlformats.org/officeDocument/2006/relationships/slideLayout" Target="../slideLayouts/slideLayout145.xml"/><Relationship Id="rId6" Type="http://schemas.openxmlformats.org/officeDocument/2006/relationships/slideLayout" Target="../slideLayouts/slideLayout150.xml"/><Relationship Id="rId11" Type="http://schemas.openxmlformats.org/officeDocument/2006/relationships/slideLayout" Target="../slideLayouts/slideLayout155.xml"/><Relationship Id="rId5" Type="http://schemas.openxmlformats.org/officeDocument/2006/relationships/slideLayout" Target="../slideLayouts/slideLayout149.xml"/><Relationship Id="rId10" Type="http://schemas.openxmlformats.org/officeDocument/2006/relationships/slideLayout" Target="../slideLayouts/slideLayout154.xml"/><Relationship Id="rId4" Type="http://schemas.openxmlformats.org/officeDocument/2006/relationships/slideLayout" Target="../slideLayouts/slideLayout148.xml"/><Relationship Id="rId9" Type="http://schemas.openxmlformats.org/officeDocument/2006/relationships/slideLayout" Target="../slideLayouts/slideLayout153.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63.xml"/><Relationship Id="rId3" Type="http://schemas.openxmlformats.org/officeDocument/2006/relationships/slideLayout" Target="../slideLayouts/slideLayout158.xml"/><Relationship Id="rId7" Type="http://schemas.openxmlformats.org/officeDocument/2006/relationships/slideLayout" Target="../slideLayouts/slideLayout162.xml"/><Relationship Id="rId12" Type="http://schemas.openxmlformats.org/officeDocument/2006/relationships/theme" Target="../theme/theme14.xml"/><Relationship Id="rId2" Type="http://schemas.openxmlformats.org/officeDocument/2006/relationships/slideLayout" Target="../slideLayouts/slideLayout157.xml"/><Relationship Id="rId1" Type="http://schemas.openxmlformats.org/officeDocument/2006/relationships/slideLayout" Target="../slideLayouts/slideLayout156.xml"/><Relationship Id="rId6" Type="http://schemas.openxmlformats.org/officeDocument/2006/relationships/slideLayout" Target="../slideLayouts/slideLayout161.xml"/><Relationship Id="rId11" Type="http://schemas.openxmlformats.org/officeDocument/2006/relationships/slideLayout" Target="../slideLayouts/slideLayout166.xml"/><Relationship Id="rId5" Type="http://schemas.openxmlformats.org/officeDocument/2006/relationships/slideLayout" Target="../slideLayouts/slideLayout160.xml"/><Relationship Id="rId10" Type="http://schemas.openxmlformats.org/officeDocument/2006/relationships/slideLayout" Target="../slideLayouts/slideLayout165.xml"/><Relationship Id="rId4" Type="http://schemas.openxmlformats.org/officeDocument/2006/relationships/slideLayout" Target="../slideLayouts/slideLayout159.xml"/><Relationship Id="rId9" Type="http://schemas.openxmlformats.org/officeDocument/2006/relationships/slideLayout" Target="../slideLayouts/slideLayout16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theme" Target="../theme/theme5.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theme" Target="../theme/theme6.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image" Target="../media/image1.png"/><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7.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5" Type="http://schemas.openxmlformats.org/officeDocument/2006/relationships/image" Target="../media/image3.png"/><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6A07B62C-8FC6-42E1-AE64-A5039B4C13BB}" type="slidenum">
              <a:rPr lang="en-US"/>
              <a:pPr>
                <a:defRPr/>
              </a:pPr>
              <a:t>‹#›</a:t>
            </a:fld>
            <a:endParaRPr lang="en-US"/>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28"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4043"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332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2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atin typeface="+mn-lt"/>
              </a:defRPr>
            </a:lvl1pPr>
          </a:lstStyle>
          <a:p>
            <a:pPr>
              <a:defRPr/>
            </a:pPr>
            <a:endParaRPr lang="en-US"/>
          </a:p>
        </p:txBody>
      </p:sp>
      <p:sp>
        <p:nvSpPr>
          <p:cNvPr id="5121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5121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mn-lt"/>
              </a:defRPr>
            </a:lvl1pPr>
          </a:lstStyle>
          <a:p>
            <a:pPr>
              <a:defRPr/>
            </a:pPr>
            <a:fld id="{108932BC-6BB4-4999-848A-ADA9552CF08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7"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43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ltLang="en-US"/>
          </a:p>
        </p:txBody>
      </p:sp>
      <p:sp>
        <p:nvSpPr>
          <p:cNvPr id="5427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ltLang="en-US"/>
          </a:p>
        </p:txBody>
      </p:sp>
      <p:sp>
        <p:nvSpPr>
          <p:cNvPr id="5427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8961454B-B47A-4F54-9AB0-55C8A77F6840}" type="slidenum">
              <a:rPr lang="en-US" altLang="en-US"/>
              <a:pPr>
                <a:defRPr/>
              </a:pPr>
              <a:t>‹#›</a:t>
            </a:fld>
            <a:endParaRPr lang="en-US" altLang="en-US"/>
          </a:p>
        </p:txBody>
      </p:sp>
      <p:grpSp>
        <p:nvGrpSpPr>
          <p:cNvPr id="14344" name="Group 8"/>
          <p:cNvGrpSpPr>
            <a:grpSpLocks/>
          </p:cNvGrpSpPr>
          <p:nvPr/>
        </p:nvGrpSpPr>
        <p:grpSpPr bwMode="auto">
          <a:xfrm>
            <a:off x="8153400" y="152400"/>
            <a:ext cx="792163" cy="1295400"/>
            <a:chOff x="5136" y="960"/>
            <a:chExt cx="528" cy="864"/>
          </a:xfrm>
        </p:grpSpPr>
        <p:sp>
          <p:nvSpPr>
            <p:cNvPr id="5428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2"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3"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4"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5"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6"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7"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88"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9"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90"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1"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2"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94"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5"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6"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8"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9"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0"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2"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303"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4"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5"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6"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7"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8"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9"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0"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1"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dk2" tx1="lt1" bg2="dk1" tx2="lt2" accent1="accent1" accent2="accent2" accent3="accent3" accent4="accent4" accent5="accent5" accent6="accent6" hlink="hlink" folHlink="folHlink"/>
  <p:sldLayoutIdLst>
    <p:sldLayoutId id="2147484038"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endParaRPr lang="en-US"/>
          </a:p>
        </p:txBody>
      </p:sp>
      <p:sp>
        <p:nvSpPr>
          <p:cNvPr id="6656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6656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fld id="{46127B56-C84F-46B1-AB3A-5D7AB13381AA}" type="slidenum">
              <a:rPr lang="en-US"/>
              <a:pPr>
                <a:defRPr/>
              </a:pPr>
              <a:t>‹#›</a:t>
            </a:fld>
            <a:endParaRPr lang="en-US"/>
          </a:p>
        </p:txBody>
      </p:sp>
      <p:sp>
        <p:nvSpPr>
          <p:cNvPr id="6656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p>
        </p:txBody>
      </p:sp>
      <p:sp>
        <p:nvSpPr>
          <p:cNvPr id="66568"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69"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70"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39"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 id="2147484059" r:id="rId12"/>
    <p:sldLayoutId id="2147484065" r:id="rId13"/>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Arial" charset="0"/>
              </a:defRPr>
            </a:lvl1pPr>
          </a:lstStyle>
          <a:p>
            <a:pPr>
              <a:defRPr/>
            </a:pPr>
            <a:endParaRPr lang="en-US"/>
          </a:p>
        </p:txBody>
      </p:sp>
      <p:sp>
        <p:nvSpPr>
          <p:cNvPr id="778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endParaRPr lang="en-US"/>
          </a:p>
        </p:txBody>
      </p:sp>
      <p:sp>
        <p:nvSpPr>
          <p:cNvPr id="778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3C23688A-E2E0-4C5E-AA94-8196FD55FD1C}" type="slidenum">
              <a:rPr lang="en-US"/>
              <a:pPr>
                <a:defRPr/>
              </a:pPr>
              <a:t>‹#›</a:t>
            </a:fld>
            <a:endParaRPr lang="en-US"/>
          </a:p>
        </p:txBody>
      </p:sp>
      <p:grpSp>
        <p:nvGrpSpPr>
          <p:cNvPr id="17415" name="Group 7"/>
          <p:cNvGrpSpPr>
            <a:grpSpLocks/>
          </p:cNvGrpSpPr>
          <p:nvPr/>
        </p:nvGrpSpPr>
        <p:grpSpPr bwMode="auto">
          <a:xfrm>
            <a:off x="279400" y="152400"/>
            <a:ext cx="8686800" cy="1600200"/>
            <a:chOff x="176" y="96"/>
            <a:chExt cx="5472" cy="1008"/>
          </a:xfrm>
        </p:grpSpPr>
        <p:sp>
          <p:nvSpPr>
            <p:cNvPr id="7783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n-US"/>
            </a:p>
          </p:txBody>
        </p:sp>
        <p:sp>
          <p:nvSpPr>
            <p:cNvPr id="778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4041"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6A07B62C-8FC6-42E1-AE64-A5039B4C13BB}" type="slidenum">
              <a:rPr lang="en-US" smtClean="0"/>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46" r:id="rId1"/>
    <p:sldLayoutId id="2147484047" r:id="rId2"/>
    <p:sldLayoutId id="2147484048" r:id="rId3"/>
    <p:sldLayoutId id="2147484049" r:id="rId4"/>
    <p:sldLayoutId id="2147484050" r:id="rId5"/>
    <p:sldLayoutId id="2147484051" r:id="rId6"/>
    <p:sldLayoutId id="2147484052" r:id="rId7"/>
    <p:sldLayoutId id="2147484053" r:id="rId8"/>
    <p:sldLayoutId id="2147484054" r:id="rId9"/>
    <p:sldLayoutId id="2147484055" r:id="rId10"/>
    <p:sldLayoutId id="2147484056"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3238500" y="0"/>
            <a:ext cx="11925300" cy="3810000"/>
            <a:chOff x="-2040" y="0"/>
            <a:chExt cx="7512" cy="2400"/>
          </a:xfrm>
        </p:grpSpPr>
        <p:sp>
          <p:nvSpPr>
            <p:cNvPr id="1433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434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sp>
          <p:nvSpPr>
            <p:cNvPr id="1434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US"/>
            </a:p>
          </p:txBody>
        </p:sp>
      </p:grpSp>
      <p:sp>
        <p:nvSpPr>
          <p:cNvPr id="5123"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4"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
        <p:nvSpPr>
          <p:cNvPr id="1434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1434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n-lt"/>
              </a:defRPr>
            </a:lvl1pPr>
          </a:lstStyle>
          <a:p>
            <a:pPr>
              <a:defRPr/>
            </a:pPr>
            <a:fld id="{231251DE-44D0-4CFB-A575-F7BDE56E3C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29"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 id="2147484061" r:id="rId13"/>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45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946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946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DD087B89-255F-40E8-BEE0-B50BD69680D9}" type="slidenum">
              <a:rPr lang="en-US"/>
              <a:pPr>
                <a:defRPr/>
              </a:pPr>
              <a:t>‹#›</a:t>
            </a:fld>
            <a:endParaRPr lang="en-US"/>
          </a:p>
        </p:txBody>
      </p:sp>
      <p:sp>
        <p:nvSpPr>
          <p:cNvPr id="1946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1946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4030"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560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itchFamily="34" charset="0"/>
              </a:defRPr>
            </a:lvl1pPr>
          </a:lstStyle>
          <a:p>
            <a:pPr>
              <a:defRPr/>
            </a:pPr>
            <a:fld id="{E096FC37-E94A-468B-B433-75A4720CE8BD}" type="slidenum">
              <a:rPr lang="en-US"/>
              <a:pPr>
                <a:defRPr/>
              </a:pPr>
              <a:t>‹#›</a:t>
            </a:fld>
            <a:endParaRPr lang="en-US"/>
          </a:p>
        </p:txBody>
      </p:sp>
      <p:grpSp>
        <p:nvGrpSpPr>
          <p:cNvPr id="7172" name="Group 4"/>
          <p:cNvGrpSpPr>
            <a:grpSpLocks/>
          </p:cNvGrpSpPr>
          <p:nvPr/>
        </p:nvGrpSpPr>
        <p:grpSpPr bwMode="auto">
          <a:xfrm>
            <a:off x="0" y="0"/>
            <a:ext cx="9144000" cy="546100"/>
            <a:chOff x="0" y="0"/>
            <a:chExt cx="5760" cy="344"/>
          </a:xfrm>
        </p:grpSpPr>
        <p:sp>
          <p:nvSpPr>
            <p:cNvPr id="2560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560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560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1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561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717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1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1"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 id="2147484063" r:id="rId12"/>
    <p:sldLayoutId id="2147484067" r:id="rId13"/>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86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p>
        </p:txBody>
      </p:sp>
      <p:sp>
        <p:nvSpPr>
          <p:cNvPr id="286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mn-lt"/>
              </a:defRPr>
            </a:lvl1pPr>
          </a:lstStyle>
          <a:p>
            <a:pPr>
              <a:defRPr/>
            </a:pPr>
            <a:endParaRPr lang="en-US"/>
          </a:p>
        </p:txBody>
      </p:sp>
      <p:sp>
        <p:nvSpPr>
          <p:cNvPr id="286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86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mn-lt"/>
              </a:defRPr>
            </a:lvl1pPr>
          </a:lstStyle>
          <a:p>
            <a:pPr>
              <a:defRPr/>
            </a:pPr>
            <a:fld id="{F248535D-E6DF-4D8B-86A6-36FEB270D03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2"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4069"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1071563" y="304800"/>
            <a:ext cx="7615237" cy="1106488"/>
            <a:chOff x="675" y="192"/>
            <a:chExt cx="4797" cy="697"/>
          </a:xfrm>
        </p:grpSpPr>
        <p:sp>
          <p:nvSpPr>
            <p:cNvPr id="31747"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8"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9"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0"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1"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9219"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3175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3175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4165903D-95A8-490B-8D94-E9040F11E203}" type="slidenum">
              <a:rPr lang="en-US"/>
              <a:pPr>
                <a:defRPr/>
              </a:pPr>
              <a:t>‹#›</a:t>
            </a:fld>
            <a:endParaRPr lang="en-US"/>
          </a:p>
        </p:txBody>
      </p:sp>
      <p:sp>
        <p:nvSpPr>
          <p:cNvPr id="9223"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4033"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4072" r:id="rId12"/>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6413"/>
            <a:chOff x="0" y="0"/>
            <a:chExt cx="5760" cy="4319"/>
          </a:xfrm>
        </p:grpSpPr>
        <p:sp>
          <p:nvSpPr>
            <p:cNvPr id="3789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3789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89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3789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89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3789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3789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3789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89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3790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3790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3790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3790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90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3790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3790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3790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3790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3790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3791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3791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3791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3791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3791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3791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791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791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791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791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92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792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792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92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792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792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3792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284" name="Group 39"/>
            <p:cNvGrpSpPr>
              <a:grpSpLocks/>
            </p:cNvGrpSpPr>
            <p:nvPr userDrawn="1"/>
          </p:nvGrpSpPr>
          <p:grpSpPr bwMode="auto">
            <a:xfrm>
              <a:off x="0" y="1632"/>
              <a:ext cx="5758" cy="1858"/>
              <a:chOff x="0" y="1632"/>
              <a:chExt cx="5758" cy="1858"/>
            </a:xfrm>
          </p:grpSpPr>
          <p:sp>
            <p:nvSpPr>
              <p:cNvPr id="3792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92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793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93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93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7AECFB3C-ED78-4BEB-8F2C-805606CEDB6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4"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4716463" y="5345113"/>
            <a:ext cx="4427537" cy="1512887"/>
            <a:chOff x="2971" y="3367"/>
            <a:chExt cx="2789" cy="953"/>
          </a:xfrm>
        </p:grpSpPr>
        <p:sp>
          <p:nvSpPr>
            <p:cNvPr id="4198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4198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8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200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200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11425FED-9F56-469C-A3E5-A6FEAE5A293F}" type="slidenum">
              <a:rPr lang="en-US"/>
              <a:pPr>
                <a:defRPr/>
              </a:pPr>
              <a:t>‹#›</a:t>
            </a:fld>
            <a:endParaRPr lang="en-US"/>
          </a:p>
        </p:txBody>
      </p:sp>
      <p:sp>
        <p:nvSpPr>
          <p:cNvPr id="420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035"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 id="2147484057"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2"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solidFill>
                  <a:schemeClr val="tx2"/>
                </a:solidFill>
                <a:latin typeface="+mn-lt"/>
              </a:defRPr>
            </a:lvl1pPr>
          </a:lstStyle>
          <a:p>
            <a:pPr>
              <a:defRPr/>
            </a:pPr>
            <a:endParaRPr lang="en-US"/>
          </a:p>
        </p:txBody>
      </p:sp>
      <p:sp>
        <p:nvSpPr>
          <p:cNvPr id="48133"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2"/>
                </a:solidFill>
                <a:latin typeface="+mn-lt"/>
              </a:defRPr>
            </a:lvl1pPr>
          </a:lstStyle>
          <a:p>
            <a:pPr>
              <a:defRPr/>
            </a:pPr>
            <a:fld id="{D635988D-F69B-4E42-B6C9-73F3B3E4C381}" type="slidenum">
              <a:rPr lang="en-US"/>
              <a:pPr>
                <a:defRPr/>
              </a:pPr>
              <a:t>‹#›</a:t>
            </a:fld>
            <a:endParaRPr lang="en-US"/>
          </a:p>
        </p:txBody>
      </p:sp>
      <p:sp>
        <p:nvSpPr>
          <p:cNvPr id="48134"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8135"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lstStyle/>
          <a:p>
            <a:pPr>
              <a:defRPr/>
            </a:pPr>
            <a:endParaRPr lang="en-US"/>
          </a:p>
        </p:txBody>
      </p:sp>
      <p:grpSp>
        <p:nvGrpSpPr>
          <p:cNvPr id="12296" name="Group 8"/>
          <p:cNvGrpSpPr>
            <a:grpSpLocks/>
          </p:cNvGrpSpPr>
          <p:nvPr/>
        </p:nvGrpSpPr>
        <p:grpSpPr bwMode="auto">
          <a:xfrm>
            <a:off x="228600" y="457200"/>
            <a:ext cx="1246188" cy="1371600"/>
            <a:chOff x="144" y="288"/>
            <a:chExt cx="785" cy="864"/>
          </a:xfrm>
        </p:grpSpPr>
        <p:sp>
          <p:nvSpPr>
            <p:cNvPr id="48137"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lstStyle/>
            <a:p>
              <a:pPr>
                <a:defRPr/>
              </a:pPr>
              <a:endParaRPr lang="en-US"/>
            </a:p>
          </p:txBody>
        </p:sp>
        <p:sp>
          <p:nvSpPr>
            <p:cNvPr id="48138"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lstStyle/>
            <a:p>
              <a:pPr>
                <a:defRPr/>
              </a:pPr>
              <a:endParaRPr lang="en-US"/>
            </a:p>
          </p:txBody>
        </p:sp>
        <p:sp>
          <p:nvSpPr>
            <p:cNvPr id="48139"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lstStyle/>
            <a:p>
              <a:pPr>
                <a:defRPr/>
              </a:pPr>
              <a:endParaRPr lang="en-US"/>
            </a:p>
          </p:txBody>
        </p:sp>
        <p:sp>
          <p:nvSpPr>
            <p:cNvPr id="48140"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lstStyle/>
            <a:p>
              <a:pPr>
                <a:defRPr/>
              </a:pPr>
              <a:endParaRPr lang="en-US"/>
            </a:p>
          </p:txBody>
        </p:sp>
        <p:sp>
          <p:nvSpPr>
            <p:cNvPr id="48141"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lstStyle/>
            <a:p>
              <a:pPr>
                <a:defRPr/>
              </a:pPr>
              <a:endParaRPr lang="en-US"/>
            </a:p>
          </p:txBody>
        </p:sp>
        <p:sp>
          <p:nvSpPr>
            <p:cNvPr id="48142"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lstStyle/>
            <a:p>
              <a:pPr>
                <a:defRPr/>
              </a:pPr>
              <a:endParaRPr lang="en-US"/>
            </a:p>
          </p:txBody>
        </p:sp>
        <p:sp>
          <p:nvSpPr>
            <p:cNvPr id="48143"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lstStyle/>
            <a:p>
              <a:pPr>
                <a:defRPr/>
              </a:pPr>
              <a:endParaRPr lang="en-US"/>
            </a:p>
          </p:txBody>
        </p:sp>
        <p:sp>
          <p:nvSpPr>
            <p:cNvPr id="48144"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lstStyle/>
            <a:p>
              <a:pPr>
                <a:defRPr/>
              </a:pPr>
              <a:endParaRPr lang="en-US"/>
            </a:p>
          </p:txBody>
        </p:sp>
        <p:sp>
          <p:nvSpPr>
            <p:cNvPr id="48145"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lstStyle/>
            <a:p>
              <a:pPr>
                <a:defRPr/>
              </a:pPr>
              <a:endParaRPr lang="en-US"/>
            </a:p>
          </p:txBody>
        </p:sp>
        <p:sp>
          <p:nvSpPr>
            <p:cNvPr id="48146"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lstStyle/>
            <a:p>
              <a:pPr>
                <a:defRPr/>
              </a:pPr>
              <a:endParaRPr lang="en-US"/>
            </a:p>
          </p:txBody>
        </p:sp>
        <p:sp>
          <p:nvSpPr>
            <p:cNvPr id="48147"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lstStyle/>
            <a:p>
              <a:pPr>
                <a:defRPr/>
              </a:pPr>
              <a:endParaRPr lang="en-US"/>
            </a:p>
          </p:txBody>
        </p:sp>
        <p:sp>
          <p:nvSpPr>
            <p:cNvPr id="48148"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lstStyle/>
            <a:p>
              <a:pPr>
                <a:defRPr/>
              </a:pPr>
              <a:endParaRPr lang="en-US"/>
            </a:p>
          </p:txBody>
        </p:sp>
        <p:sp>
          <p:nvSpPr>
            <p:cNvPr id="48149"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lstStyle/>
            <a:p>
              <a:pPr>
                <a:defRPr/>
              </a:pPr>
              <a:endParaRPr lang="en-US"/>
            </a:p>
          </p:txBody>
        </p:sp>
      </p:grpSp>
      <p:sp>
        <p:nvSpPr>
          <p:cNvPr id="48150"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solidFill>
                  <a:schemeClr val="tx2"/>
                </a:solidFill>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4042" r:id="rId12"/>
    <p:sldLayoutId id="2147484058" r:id="rId13"/>
  </p:sldLayoutIdLst>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Arial" charset="0"/>
        </a:defRPr>
      </a:lvl2pPr>
      <a:lvl3pPr algn="l" rtl="0" eaLnBrk="0" fontAlgn="base" hangingPunct="0">
        <a:spcBef>
          <a:spcPct val="0"/>
        </a:spcBef>
        <a:spcAft>
          <a:spcPct val="0"/>
        </a:spcAft>
        <a:defRPr sz="3900">
          <a:solidFill>
            <a:schemeClr val="tx2"/>
          </a:solidFill>
          <a:latin typeface="Arial" charset="0"/>
        </a:defRPr>
      </a:lvl3pPr>
      <a:lvl4pPr algn="l" rtl="0" eaLnBrk="0" fontAlgn="base" hangingPunct="0">
        <a:spcBef>
          <a:spcPct val="0"/>
        </a:spcBef>
        <a:spcAft>
          <a:spcPct val="0"/>
        </a:spcAft>
        <a:defRPr sz="3900">
          <a:solidFill>
            <a:schemeClr val="tx2"/>
          </a:solidFill>
          <a:latin typeface="Arial" charset="0"/>
        </a:defRPr>
      </a:lvl4pPr>
      <a:lvl5pPr algn="l" rtl="0" eaLnBrk="0" fontAlgn="base" hangingPunct="0">
        <a:spcBef>
          <a:spcPct val="0"/>
        </a:spcBef>
        <a:spcAft>
          <a:spcPct val="0"/>
        </a:spcAft>
        <a:defRPr sz="3900">
          <a:solidFill>
            <a:schemeClr val="tx2"/>
          </a:solidFill>
          <a:latin typeface="Arial" charset="0"/>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tx2"/>
          </a:solidFill>
          <a:latin typeface="+mn-lt"/>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tx2"/>
          </a:solidFill>
          <a:latin typeface="+mn-lt"/>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tx2"/>
          </a:solidFill>
          <a:latin typeface="+mn-lt"/>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2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audio" Target="../media/audio2.wav"/><Relationship Id="rId1" Type="http://schemas.openxmlformats.org/officeDocument/2006/relationships/slideLayout" Target="../slideLayouts/slideLayout9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85720" y="214290"/>
            <a:ext cx="8643998" cy="1285884"/>
          </a:xfrm>
        </p:spPr>
        <p:txBody>
          <a:bodyPr anchor="ctr"/>
          <a:lstStyle/>
          <a:p>
            <a:pPr algn="ctr" eaLnBrk="1" hangingPunct="1">
              <a:defRPr/>
            </a:pPr>
            <a:r>
              <a:rPr lang="id-ID" sz="6000" dirty="0" smtClean="0">
                <a:solidFill>
                  <a:schemeClr val="tx1"/>
                </a:solidFill>
                <a:latin typeface="Brush Script MT" pitchFamily="66" charset="0"/>
              </a:rPr>
              <a:t>Perkembangan Teori Manajemen</a:t>
            </a:r>
            <a:endParaRPr lang="en-US" sz="6000" dirty="0" smtClean="0">
              <a:solidFill>
                <a:schemeClr val="tx1"/>
              </a:solidFill>
              <a:latin typeface="Brush Script MT" pitchFamily="66" charset="0"/>
            </a:endParaRPr>
          </a:p>
        </p:txBody>
      </p:sp>
      <p:sp>
        <p:nvSpPr>
          <p:cNvPr id="2051" name="Rectangle 3"/>
          <p:cNvSpPr>
            <a:spLocks noGrp="1" noChangeArrowheads="1"/>
          </p:cNvSpPr>
          <p:nvPr>
            <p:ph type="body" sz="half" idx="1"/>
          </p:nvPr>
        </p:nvSpPr>
        <p:spPr>
          <a:xfrm>
            <a:off x="785786" y="2857496"/>
            <a:ext cx="7643866" cy="1000132"/>
          </a:xfrm>
        </p:spPr>
        <p:txBody>
          <a:bodyPr/>
          <a:lstStyle/>
          <a:p>
            <a:pPr algn="ctr" eaLnBrk="1" hangingPunct="1">
              <a:buNone/>
              <a:defRPr/>
            </a:pPr>
            <a:r>
              <a:rPr lang="id-ID" sz="7200" dirty="0" smtClean="0">
                <a:latin typeface="Brush Script MT" pitchFamily="66" charset="0"/>
              </a:rPr>
              <a:t>Dr. Riswan</a:t>
            </a:r>
            <a:r>
              <a:rPr lang="en-US" sz="7200" dirty="0" smtClean="0">
                <a:latin typeface="Brush Script MT" pitchFamily="66" charset="0"/>
              </a:rPr>
              <a:t>d</a:t>
            </a:r>
            <a:r>
              <a:rPr lang="id-ID" sz="7200" dirty="0" smtClean="0">
                <a:latin typeface="Brush Script MT" pitchFamily="66" charset="0"/>
              </a:rPr>
              <a:t>i, M.</a:t>
            </a:r>
            <a:r>
              <a:rPr lang="en-US" sz="7200" dirty="0" smtClean="0">
                <a:latin typeface="Brush Script MT" pitchFamily="66" charset="0"/>
              </a:rPr>
              <a:t>Pd</a:t>
            </a:r>
          </a:p>
        </p:txBody>
      </p:sp>
      <p:sp>
        <p:nvSpPr>
          <p:cNvPr id="7" name="Rectangle 3"/>
          <p:cNvSpPr txBox="1">
            <a:spLocks noChangeArrowheads="1"/>
          </p:cNvSpPr>
          <p:nvPr/>
        </p:nvSpPr>
        <p:spPr bwMode="auto">
          <a:xfrm>
            <a:off x="857224" y="4714884"/>
            <a:ext cx="7929618" cy="16430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ts val="4000"/>
              </a:lnSpc>
              <a:spcBef>
                <a:spcPts val="0"/>
              </a:spcBef>
              <a:spcAft>
                <a:spcPct val="0"/>
              </a:spcAft>
              <a:buClr>
                <a:schemeClr val="bg2"/>
              </a:buClr>
              <a:buSzPct val="75000"/>
              <a:buFont typeface="Wingdings" pitchFamily="2" charset="2"/>
              <a:buNone/>
              <a:tabLst/>
              <a:defRPr/>
            </a:pPr>
            <a:r>
              <a:rPr kumimoji="0" lang="id-ID" sz="4000" i="0" u="none" strike="noStrike" kern="0" cap="none" spc="0" normalizeH="0" baseline="0" noProof="1" smtClean="0">
                <a:ln>
                  <a:noFill/>
                </a:ln>
                <a:solidFill>
                  <a:schemeClr val="tx1"/>
                </a:solidFill>
                <a:effectLst/>
                <a:uLnTx/>
                <a:uFillTx/>
                <a:latin typeface="Brush Script MT" pitchFamily="66" charset="0"/>
              </a:rPr>
              <a:t>Jurusan Ilmu Pendidikan</a:t>
            </a:r>
          </a:p>
          <a:p>
            <a:pPr marL="342900" marR="0" lvl="0" indent="-342900" algn="ctr" defTabSz="914400" rtl="0" eaLnBrk="1" fontAlgn="base" latinLnBrk="0" hangingPunct="1">
              <a:lnSpc>
                <a:spcPts val="4000"/>
              </a:lnSpc>
              <a:spcBef>
                <a:spcPts val="0"/>
              </a:spcBef>
              <a:spcAft>
                <a:spcPct val="0"/>
              </a:spcAft>
              <a:buClr>
                <a:schemeClr val="bg2"/>
              </a:buClr>
              <a:buSzPct val="75000"/>
              <a:buFont typeface="Wingdings" pitchFamily="2" charset="2"/>
              <a:buNone/>
              <a:tabLst/>
              <a:defRPr/>
            </a:pPr>
            <a:r>
              <a:rPr kumimoji="0" lang="en-US" sz="4000" i="0" u="none" strike="noStrike" kern="0" cap="none" spc="0" normalizeH="0" baseline="0" noProof="1" smtClean="0">
                <a:ln>
                  <a:noFill/>
                </a:ln>
                <a:solidFill>
                  <a:schemeClr val="tx1"/>
                </a:solidFill>
                <a:effectLst/>
                <a:uLnTx/>
                <a:uFillTx/>
                <a:latin typeface="Brush Script MT" pitchFamily="66" charset="0"/>
              </a:rPr>
              <a:t>Fakultas Keguruan dan Ilmu Pendidikan </a:t>
            </a:r>
            <a:endParaRPr kumimoji="0" lang="id-ID" sz="4000" i="0" u="none" strike="noStrike" kern="0" cap="none" spc="0" normalizeH="0" baseline="0" noProof="1" smtClean="0">
              <a:ln>
                <a:noFill/>
              </a:ln>
              <a:solidFill>
                <a:schemeClr val="tx1"/>
              </a:solidFill>
              <a:effectLst/>
              <a:uLnTx/>
              <a:uFillTx/>
              <a:latin typeface="Brush Script MT" pitchFamily="66" charset="0"/>
            </a:endParaRPr>
          </a:p>
          <a:p>
            <a:pPr marL="342900" marR="0" lvl="0" indent="-342900" algn="ctr" defTabSz="914400" rtl="0" eaLnBrk="1" fontAlgn="base" latinLnBrk="0" hangingPunct="1">
              <a:lnSpc>
                <a:spcPts val="4000"/>
              </a:lnSpc>
              <a:spcBef>
                <a:spcPts val="0"/>
              </a:spcBef>
              <a:spcAft>
                <a:spcPct val="0"/>
              </a:spcAft>
              <a:buClr>
                <a:schemeClr val="bg2"/>
              </a:buClr>
              <a:buSzPct val="75000"/>
              <a:buFont typeface="Wingdings" pitchFamily="2" charset="2"/>
              <a:buNone/>
              <a:tabLst/>
              <a:defRPr/>
            </a:pPr>
            <a:r>
              <a:rPr kumimoji="0" lang="en-US" sz="4000" i="0" u="none" strike="noStrike" kern="0" cap="none" spc="0" normalizeH="0" baseline="0" noProof="1" smtClean="0">
                <a:ln>
                  <a:noFill/>
                </a:ln>
                <a:solidFill>
                  <a:schemeClr val="tx1"/>
                </a:solidFill>
                <a:effectLst/>
                <a:uLnTx/>
                <a:uFillTx/>
                <a:latin typeface="Brush Script MT" pitchFamily="66" charset="0"/>
              </a:rPr>
              <a:t>Universitas Lampung</a:t>
            </a:r>
          </a:p>
        </p:txBody>
      </p:sp>
    </p:spTree>
  </p:cSld>
  <p:clrMapOvr>
    <a:masterClrMapping/>
  </p:clrMapOvr>
  <p:transition spd="slow">
    <p:wheel spokes="2"/>
    <p:sndAc>
      <p:stSnd>
        <p:snd r:embed="rId2"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214423"/>
          </a:xfrm>
        </p:spPr>
        <p:txBody>
          <a:bodyPr anchor="ctr"/>
          <a:lstStyle/>
          <a:p>
            <a:pPr algn="ctr"/>
            <a:r>
              <a:rPr lang="id-ID" sz="4000" noProof="1" smtClean="0">
                <a:effectLst/>
                <a:latin typeface="Brush Script MT" pitchFamily="66" charset="0"/>
              </a:rPr>
              <a:t>Kritik terhadap Teori Manajemen Klasik</a:t>
            </a:r>
            <a:endParaRPr lang="en-US" sz="4000" noProof="1">
              <a:effectLst/>
              <a:latin typeface="Brush Script MT" pitchFamily="66" charset="0"/>
            </a:endParaRPr>
          </a:p>
        </p:txBody>
      </p:sp>
      <p:sp>
        <p:nvSpPr>
          <p:cNvPr id="4" name="Content Placeholder 3"/>
          <p:cNvSpPr>
            <a:spLocks noGrp="1"/>
          </p:cNvSpPr>
          <p:nvPr>
            <p:ph idx="1"/>
          </p:nvPr>
        </p:nvSpPr>
        <p:spPr>
          <a:xfrm>
            <a:off x="714348" y="2000241"/>
            <a:ext cx="7786742" cy="4132272"/>
          </a:xfrm>
        </p:spPr>
        <p:txBody>
          <a:bodyPr anchor="ctr"/>
          <a:lstStyle/>
          <a:p>
            <a:pPr marL="514350" indent="-514350">
              <a:spcBef>
                <a:spcPts val="0"/>
              </a:spcBef>
              <a:buNone/>
            </a:pPr>
            <a:r>
              <a:rPr lang="id-ID" i="1" noProof="1" smtClean="0">
                <a:latin typeface="Arial Narrow" pitchFamily="34" charset="0"/>
                <a:sym typeface="Wingdings" pitchFamily="2" charset="2"/>
              </a:rPr>
              <a:t> </a:t>
            </a:r>
            <a:r>
              <a:rPr lang="id-ID" i="1" noProof="1" smtClean="0">
                <a:latin typeface="Arial Narrow" pitchFamily="34" charset="0"/>
              </a:rPr>
              <a:t>Memperlakukan pekerja scr tdk manusiawi; menganggap manusia sbg faktor produksi yg dpt dimanipulasi dgn insentif ekonomi.</a:t>
            </a:r>
          </a:p>
          <a:p>
            <a:pPr marL="514350" indent="-514350">
              <a:spcBef>
                <a:spcPts val="0"/>
              </a:spcBef>
              <a:buNone/>
            </a:pPr>
            <a:r>
              <a:rPr lang="id-ID" i="1" noProof="1" smtClean="0">
                <a:latin typeface="Arial Narrow" pitchFamily="34" charset="0"/>
                <a:sym typeface="Wingdings" pitchFamily="2" charset="2"/>
              </a:rPr>
              <a:t> </a:t>
            </a:r>
            <a:r>
              <a:rPr lang="id-ID" i="1" noProof="1" smtClean="0">
                <a:latin typeface="Arial Narrow" pitchFamily="34" charset="0"/>
              </a:rPr>
              <a:t>Upah dibayar berdasarkan hasil yg dikerjakan.</a:t>
            </a:r>
          </a:p>
          <a:p>
            <a:pPr marL="514350" indent="-514350">
              <a:spcBef>
                <a:spcPts val="0"/>
              </a:spcBef>
              <a:buNone/>
            </a:pPr>
            <a:r>
              <a:rPr lang="id-ID" i="1" noProof="1" smtClean="0">
                <a:latin typeface="Arial Narrow" pitchFamily="34" charset="0"/>
                <a:sym typeface="Wingdings" pitchFamily="2" charset="2"/>
              </a:rPr>
              <a:t> </a:t>
            </a:r>
            <a:r>
              <a:rPr lang="id-ID" i="1" noProof="1" smtClean="0">
                <a:latin typeface="Arial Narrow" pitchFamily="34" charset="0"/>
              </a:rPr>
              <a:t>Utk mengejar upah yg bayak para pekerja bekerja keras sampai melupakan keluarga = akibatnya terjadi kenakalan anak dan keretakan keluarga.</a:t>
            </a:r>
            <a:endParaRPr lang="en-US" i="1" noProof="1">
              <a:latin typeface="Arial Narrow" pitchFamily="34" charset="0"/>
            </a:endParaRPr>
          </a:p>
        </p:txBody>
      </p:sp>
      <p:sp>
        <p:nvSpPr>
          <p:cNvPr id="185414" name="Rectangle 7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7115196" cy="989034"/>
          </a:xfrm>
        </p:spPr>
        <p:txBody>
          <a:bodyPr anchor="ctr"/>
          <a:lstStyle/>
          <a:p>
            <a:pPr algn="ctr"/>
            <a:r>
              <a:rPr lang="en-US" sz="4000" dirty="0" smtClean="0">
                <a:latin typeface="Brush Script MT" pitchFamily="66" charset="0"/>
              </a:rPr>
              <a:t>1. </a:t>
            </a:r>
            <a:r>
              <a:rPr lang="id-ID" sz="4000" noProof="1" smtClean="0">
                <a:latin typeface="Brush Script MT" pitchFamily="66" charset="0"/>
              </a:rPr>
              <a:t>Teori Manajemen Klasik</a:t>
            </a:r>
            <a:endParaRPr lang="en-US" dirty="0"/>
          </a:p>
        </p:txBody>
      </p:sp>
      <p:sp>
        <p:nvSpPr>
          <p:cNvPr id="3" name="Content Placeholder 2"/>
          <p:cNvSpPr>
            <a:spLocks noGrp="1"/>
          </p:cNvSpPr>
          <p:nvPr>
            <p:ph idx="1"/>
          </p:nvPr>
        </p:nvSpPr>
        <p:spPr>
          <a:xfrm>
            <a:off x="785786" y="1428737"/>
            <a:ext cx="7786742" cy="5072098"/>
          </a:xfrm>
        </p:spPr>
        <p:txBody>
          <a:bodyPr anchor="ctr"/>
          <a:lstStyle/>
          <a:p>
            <a:pPr>
              <a:buNone/>
            </a:pPr>
            <a:r>
              <a:rPr lang="id-ID" sz="2800" b="1" dirty="0" smtClean="0">
                <a:latin typeface="Arial Narrow" pitchFamily="34" charset="0"/>
              </a:rPr>
              <a:t>b. Teori Organisasi Klasik (teori administratif)</a:t>
            </a:r>
          </a:p>
          <a:p>
            <a:pPr>
              <a:buNone/>
            </a:pPr>
            <a:r>
              <a:rPr lang="id-ID" sz="2400" dirty="0" smtClean="0">
                <a:latin typeface="Arial Narrow" pitchFamily="34" charset="0"/>
              </a:rPr>
              <a:t>Hendry Fayol (Bapak Teori Ilmiah), mengemukakan teori dan teknik administrasi utk mengelola organisasi yg kompleks dlm bukunya </a:t>
            </a:r>
            <a:r>
              <a:rPr lang="id-ID" sz="2400" i="1" dirty="0" smtClean="0">
                <a:latin typeface="Arial Narrow" pitchFamily="34" charset="0"/>
              </a:rPr>
              <a:t>“Administration Industrielle et Generale”</a:t>
            </a:r>
            <a:r>
              <a:rPr lang="id-ID" sz="2400" dirty="0" smtClean="0">
                <a:latin typeface="Arial Narrow" pitchFamily="34" charset="0"/>
              </a:rPr>
              <a:t>.</a:t>
            </a:r>
          </a:p>
          <a:p>
            <a:pPr>
              <a:buNone/>
            </a:pPr>
            <a:r>
              <a:rPr lang="id-ID" sz="2400" dirty="0" smtClean="0">
                <a:latin typeface="Arial Narrow" pitchFamily="34" charset="0"/>
              </a:rPr>
              <a:t>Fayol membagi operasi perusahaan menjadi enam kegiatan; </a:t>
            </a:r>
          </a:p>
          <a:p>
            <a:pPr>
              <a:buNone/>
            </a:pPr>
            <a:r>
              <a:rPr lang="id-ID" sz="2400" dirty="0" smtClean="0">
                <a:latin typeface="Arial Narrow" pitchFamily="34" charset="0"/>
              </a:rPr>
              <a:t>1) </a:t>
            </a:r>
            <a:r>
              <a:rPr lang="id-ID" sz="2400" i="1" dirty="0" smtClean="0">
                <a:latin typeface="Arial Narrow" pitchFamily="34" charset="0"/>
              </a:rPr>
              <a:t>teknik, </a:t>
            </a:r>
            <a:r>
              <a:rPr lang="id-ID" sz="2400" dirty="0" smtClean="0">
                <a:latin typeface="Arial Narrow" pitchFamily="34" charset="0"/>
              </a:rPr>
              <a:t>produksi dan </a:t>
            </a:r>
            <a:r>
              <a:rPr lang="id-ID" sz="2400" i="1" dirty="0" smtClean="0">
                <a:latin typeface="Arial Narrow" pitchFamily="34" charset="0"/>
              </a:rPr>
              <a:t>manufacturing produk; </a:t>
            </a:r>
          </a:p>
          <a:p>
            <a:pPr>
              <a:buNone/>
            </a:pPr>
            <a:r>
              <a:rPr lang="id-ID" sz="2400" i="1" dirty="0" smtClean="0">
                <a:latin typeface="Arial Narrow" pitchFamily="34" charset="0"/>
              </a:rPr>
              <a:t>2) komersial, </a:t>
            </a:r>
            <a:r>
              <a:rPr lang="id-ID" sz="2400" dirty="0" smtClean="0">
                <a:latin typeface="Arial Narrow" pitchFamily="34" charset="0"/>
              </a:rPr>
              <a:t>pembelian bahan baku dan penjualan produk; </a:t>
            </a:r>
          </a:p>
          <a:p>
            <a:pPr>
              <a:buNone/>
            </a:pPr>
            <a:r>
              <a:rPr lang="id-ID" sz="2400" dirty="0" smtClean="0">
                <a:latin typeface="Arial Narrow" pitchFamily="34" charset="0"/>
              </a:rPr>
              <a:t>3) </a:t>
            </a:r>
            <a:r>
              <a:rPr lang="id-ID" sz="2400" i="1" dirty="0" smtClean="0">
                <a:latin typeface="Arial Narrow" pitchFamily="34" charset="0"/>
              </a:rPr>
              <a:t>keuangan, </a:t>
            </a:r>
            <a:r>
              <a:rPr lang="id-ID" sz="2400" dirty="0" smtClean="0">
                <a:latin typeface="Arial Narrow" pitchFamily="34" charset="0"/>
              </a:rPr>
              <a:t>perolehan dan penggunaan modal; </a:t>
            </a:r>
          </a:p>
          <a:p>
            <a:pPr>
              <a:buNone/>
            </a:pPr>
            <a:r>
              <a:rPr lang="id-ID" sz="2400" dirty="0" smtClean="0">
                <a:latin typeface="Arial Narrow" pitchFamily="34" charset="0"/>
              </a:rPr>
              <a:t>4) </a:t>
            </a:r>
            <a:r>
              <a:rPr lang="id-ID" sz="2400" i="1" dirty="0" smtClean="0">
                <a:latin typeface="Arial Narrow" pitchFamily="34" charset="0"/>
              </a:rPr>
              <a:t>keamanan, </a:t>
            </a:r>
            <a:r>
              <a:rPr lang="id-ID" sz="2400" dirty="0" smtClean="0">
                <a:latin typeface="Arial Narrow" pitchFamily="34" charset="0"/>
              </a:rPr>
              <a:t>perlindungan karyawan dan kekayaan; </a:t>
            </a:r>
          </a:p>
          <a:p>
            <a:pPr>
              <a:buNone/>
            </a:pPr>
            <a:r>
              <a:rPr lang="id-ID" sz="2400" dirty="0" smtClean="0">
                <a:latin typeface="Arial Narrow" pitchFamily="34" charset="0"/>
              </a:rPr>
              <a:t>5) </a:t>
            </a:r>
            <a:r>
              <a:rPr lang="id-ID" sz="2400" i="1" dirty="0" smtClean="0">
                <a:latin typeface="Arial Narrow" pitchFamily="34" charset="0"/>
              </a:rPr>
              <a:t>akutansi, </a:t>
            </a:r>
            <a:r>
              <a:rPr lang="id-ID" sz="2400" dirty="0" smtClean="0">
                <a:latin typeface="Arial Narrow" pitchFamily="34" charset="0"/>
              </a:rPr>
              <a:t>pelaporan dan neraca keuangan, pencatatan laba; dan </a:t>
            </a:r>
          </a:p>
          <a:p>
            <a:pPr>
              <a:buNone/>
            </a:pPr>
            <a:r>
              <a:rPr lang="id-ID" sz="2400" dirty="0" smtClean="0">
                <a:latin typeface="Arial Narrow" pitchFamily="34" charset="0"/>
              </a:rPr>
              <a:t>6) </a:t>
            </a:r>
            <a:r>
              <a:rPr lang="id-ID" sz="2400" i="1" dirty="0" smtClean="0">
                <a:latin typeface="Arial Narrow" pitchFamily="34" charset="0"/>
              </a:rPr>
              <a:t>manajerial dan teknik kepemimpinan</a:t>
            </a:r>
            <a:r>
              <a:rPr lang="id-ID" sz="2400" dirty="0" smtClean="0">
                <a:latin typeface="Arial Narrow" pitchFamily="34" charset="0"/>
              </a:rPr>
              <a:t>.</a:t>
            </a:r>
            <a:endParaRPr lang="en-US" sz="2400" dirty="0">
              <a:latin typeface="Arial Narrow"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5918" y="428604"/>
            <a:ext cx="6929486" cy="1000132"/>
          </a:xfrm>
        </p:spPr>
        <p:txBody>
          <a:bodyPr/>
          <a:lstStyle/>
          <a:p>
            <a:r>
              <a:rPr lang="id-ID" sz="3600" dirty="0" smtClean="0"/>
              <a:t>Empat Belas Prinsip Manajemen</a:t>
            </a:r>
            <a:endParaRPr lang="en-US" sz="3600" noProof="1">
              <a:latin typeface="Comic Sans MS" pitchFamily="66" charset="0"/>
            </a:endParaRPr>
          </a:p>
        </p:txBody>
      </p:sp>
      <p:sp>
        <p:nvSpPr>
          <p:cNvPr id="3" name="Content Placeholder 2"/>
          <p:cNvSpPr>
            <a:spLocks noGrp="1"/>
          </p:cNvSpPr>
          <p:nvPr>
            <p:ph sz="half" idx="1"/>
          </p:nvPr>
        </p:nvSpPr>
        <p:spPr>
          <a:xfrm>
            <a:off x="457200" y="1357299"/>
            <a:ext cx="3614734" cy="4357718"/>
          </a:xfrm>
        </p:spPr>
        <p:txBody>
          <a:bodyPr anchor="ctr"/>
          <a:lstStyle/>
          <a:p>
            <a:pPr marL="457200" indent="-457200">
              <a:spcBef>
                <a:spcPts val="0"/>
              </a:spcBef>
              <a:buNone/>
            </a:pPr>
            <a:r>
              <a:rPr lang="id-ID" sz="2400" dirty="0" smtClean="0"/>
              <a:t>1. Pembagian kerja</a:t>
            </a:r>
          </a:p>
          <a:p>
            <a:pPr marL="457200" indent="-457200">
              <a:spcBef>
                <a:spcPts val="0"/>
              </a:spcBef>
              <a:buNone/>
            </a:pPr>
            <a:r>
              <a:rPr lang="id-ID" sz="2400" dirty="0" smtClean="0"/>
              <a:t>2. Wewenang</a:t>
            </a:r>
          </a:p>
          <a:p>
            <a:pPr marL="457200" indent="-457200">
              <a:spcBef>
                <a:spcPts val="0"/>
              </a:spcBef>
              <a:buNone/>
            </a:pPr>
            <a:r>
              <a:rPr lang="id-ID" sz="2400" dirty="0" smtClean="0"/>
              <a:t>3. Disiplin</a:t>
            </a:r>
          </a:p>
          <a:p>
            <a:pPr marL="457200" indent="-457200">
              <a:spcBef>
                <a:spcPts val="0"/>
              </a:spcBef>
              <a:buNone/>
            </a:pPr>
            <a:r>
              <a:rPr lang="id-ID" sz="2400" dirty="0" smtClean="0"/>
              <a:t>4. Kesatuan perintah</a:t>
            </a:r>
          </a:p>
          <a:p>
            <a:pPr marL="457200" indent="-457200">
              <a:spcBef>
                <a:spcPts val="0"/>
              </a:spcBef>
              <a:buNone/>
            </a:pPr>
            <a:r>
              <a:rPr lang="id-ID" sz="2400" dirty="0" smtClean="0"/>
              <a:t>5. Kesatuan pengarahan</a:t>
            </a:r>
          </a:p>
          <a:p>
            <a:pPr marL="363538" indent="-363538">
              <a:spcBef>
                <a:spcPts val="0"/>
              </a:spcBef>
              <a:buNone/>
            </a:pPr>
            <a:r>
              <a:rPr lang="id-ID" sz="2400" dirty="0" smtClean="0"/>
              <a:t>6. Meletakkan kepentingan perseorangan dibawah kepentingan umum</a:t>
            </a:r>
          </a:p>
          <a:p>
            <a:pPr marL="457200" indent="-457200">
              <a:spcBef>
                <a:spcPts val="0"/>
              </a:spcBef>
              <a:buNone/>
            </a:pPr>
            <a:r>
              <a:rPr lang="id-ID" sz="2400" dirty="0" smtClean="0"/>
              <a:t>7. Balas jasa/imbalan</a:t>
            </a:r>
            <a:endParaRPr lang="en-US" sz="2400" noProof="1" smtClean="0">
              <a:latin typeface="Comic Sans MS" pitchFamily="66" charset="0"/>
            </a:endParaRPr>
          </a:p>
        </p:txBody>
      </p:sp>
      <p:sp>
        <p:nvSpPr>
          <p:cNvPr id="4" name="Content Placeholder 3"/>
          <p:cNvSpPr>
            <a:spLocks noGrp="1"/>
          </p:cNvSpPr>
          <p:nvPr>
            <p:ph sz="half" idx="2"/>
          </p:nvPr>
        </p:nvSpPr>
        <p:spPr>
          <a:xfrm>
            <a:off x="4643438" y="1500175"/>
            <a:ext cx="4143404" cy="3500462"/>
          </a:xfrm>
        </p:spPr>
        <p:txBody>
          <a:bodyPr anchor="ctr"/>
          <a:lstStyle/>
          <a:p>
            <a:pPr>
              <a:spcBef>
                <a:spcPts val="0"/>
              </a:spcBef>
              <a:buNone/>
            </a:pPr>
            <a:r>
              <a:rPr lang="id-ID" sz="2400" dirty="0" smtClean="0"/>
              <a:t>8. Sentralisasi</a:t>
            </a:r>
          </a:p>
          <a:p>
            <a:pPr>
              <a:spcBef>
                <a:spcPts val="0"/>
              </a:spcBef>
              <a:buNone/>
            </a:pPr>
            <a:r>
              <a:rPr lang="id-ID" sz="2400" dirty="0" smtClean="0"/>
              <a:t>9. Rantai scalar/hirarki</a:t>
            </a:r>
          </a:p>
          <a:p>
            <a:pPr>
              <a:spcBef>
                <a:spcPts val="0"/>
              </a:spcBef>
              <a:buNone/>
            </a:pPr>
            <a:r>
              <a:rPr lang="id-ID" sz="2400" dirty="0" smtClean="0"/>
              <a:t>10. Order/susunan</a:t>
            </a:r>
          </a:p>
          <a:p>
            <a:pPr>
              <a:spcBef>
                <a:spcPts val="0"/>
              </a:spcBef>
              <a:buNone/>
            </a:pPr>
            <a:r>
              <a:rPr lang="id-ID" sz="2400" dirty="0" smtClean="0"/>
              <a:t>11. Keadilan</a:t>
            </a:r>
          </a:p>
          <a:p>
            <a:pPr>
              <a:spcBef>
                <a:spcPts val="0"/>
              </a:spcBef>
              <a:buNone/>
            </a:pPr>
            <a:r>
              <a:rPr lang="id-ID" sz="2400" dirty="0" smtClean="0"/>
              <a:t>12. Stabilitas staf organisasi</a:t>
            </a:r>
          </a:p>
          <a:p>
            <a:pPr>
              <a:spcBef>
                <a:spcPts val="0"/>
              </a:spcBef>
              <a:buNone/>
            </a:pPr>
            <a:r>
              <a:rPr lang="id-ID" sz="2400" dirty="0" smtClean="0"/>
              <a:t>13. Inisiatif </a:t>
            </a:r>
          </a:p>
          <a:p>
            <a:pPr>
              <a:spcBef>
                <a:spcPts val="0"/>
              </a:spcBef>
              <a:buNone/>
            </a:pPr>
            <a:r>
              <a:rPr lang="id-ID" sz="2400" dirty="0" smtClean="0"/>
              <a:t>14. Esprit de corps (semangat korps)</a:t>
            </a:r>
            <a:endParaRPr lang="en-US" sz="2400" dirty="0"/>
          </a:p>
        </p:txBody>
      </p:sp>
      <p:sp>
        <p:nvSpPr>
          <p:cNvPr id="5" name="Title 1"/>
          <p:cNvSpPr txBox="1">
            <a:spLocks/>
          </p:cNvSpPr>
          <p:nvPr/>
        </p:nvSpPr>
        <p:spPr bwMode="auto">
          <a:xfrm>
            <a:off x="785786" y="5643578"/>
            <a:ext cx="8001056" cy="100013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d-ID" sz="2400" b="0" i="0" u="none" strike="noStrike" kern="0" cap="none" spc="0" normalizeH="0" baseline="0" noProof="0" dirty="0" smtClean="0">
                <a:ln>
                  <a:noFill/>
                </a:ln>
                <a:solidFill>
                  <a:schemeClr val="tx2"/>
                </a:solidFill>
                <a:effectLst/>
                <a:uLnTx/>
                <a:uFillTx/>
                <a:latin typeface="+mj-lt"/>
                <a:ea typeface="+mj-ea"/>
                <a:cs typeface="+mj-cs"/>
              </a:rPr>
              <a:t>Menurut Fayol,</a:t>
            </a:r>
            <a:r>
              <a:rPr kumimoji="0" lang="id-ID" sz="2400" b="0" i="0" u="none" strike="noStrike" kern="0" cap="none" spc="0" normalizeH="0" noProof="0" dirty="0" smtClean="0">
                <a:ln>
                  <a:noFill/>
                </a:ln>
                <a:solidFill>
                  <a:schemeClr val="tx2"/>
                </a:solidFill>
                <a:effectLst/>
                <a:uLnTx/>
                <a:uFillTx/>
                <a:latin typeface="+mj-lt"/>
                <a:ea typeface="+mj-ea"/>
                <a:cs typeface="+mj-cs"/>
              </a:rPr>
              <a:t> ada lima fungsi manajemen; </a:t>
            </a:r>
            <a:r>
              <a:rPr kumimoji="0" lang="id-ID" sz="2400" b="0" i="1" u="none" strike="noStrike" kern="0" cap="none" spc="0" normalizeH="0" noProof="0" dirty="0" smtClean="0">
                <a:ln>
                  <a:noFill/>
                </a:ln>
                <a:solidFill>
                  <a:schemeClr val="tx2"/>
                </a:solidFill>
                <a:effectLst/>
                <a:uLnTx/>
                <a:uFillTx/>
                <a:latin typeface="+mj-lt"/>
                <a:ea typeface="+mj-ea"/>
                <a:cs typeface="+mj-cs"/>
              </a:rPr>
              <a:t>planning, commanding, coordinating, and controlling (PCCC)</a:t>
            </a:r>
            <a:endParaRPr kumimoji="0" lang="en-US" sz="2400" b="0" i="0" u="none" strike="noStrike" kern="0" cap="none" spc="0" normalizeH="0" baseline="0" noProof="1">
              <a:ln>
                <a:noFill/>
              </a:ln>
              <a:solidFill>
                <a:schemeClr val="tx2"/>
              </a:solidFill>
              <a:effectLst/>
              <a:uLnTx/>
              <a:uFillTx/>
              <a:latin typeface="Comic Sans MS" pitchFamily="66"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 calcmode="lin" valueType="num">
                                      <p:cBhvr additive="base">
                                        <p:cTn id="4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1" end="1"/>
                                            </p:txEl>
                                          </p:spTgt>
                                        </p:tgtEl>
                                        <p:attrNameLst>
                                          <p:attrName>style.visibility</p:attrName>
                                        </p:attrNameLst>
                                      </p:cBhvr>
                                      <p:to>
                                        <p:strVal val="visible"/>
                                      </p:to>
                                    </p:set>
                                    <p:anim calcmode="lin" valueType="num">
                                      <p:cBhvr additive="base">
                                        <p:cTn id="5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
                                            <p:txEl>
                                              <p:pRg st="2" end="2"/>
                                            </p:txEl>
                                          </p:spTgt>
                                        </p:tgtEl>
                                        <p:attrNameLst>
                                          <p:attrName>style.visibility</p:attrName>
                                        </p:attrNameLst>
                                      </p:cBhvr>
                                      <p:to>
                                        <p:strVal val="visible"/>
                                      </p:to>
                                    </p:set>
                                    <p:anim calcmode="lin" valueType="num">
                                      <p:cBhvr additive="base">
                                        <p:cTn id="6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
                                            <p:txEl>
                                              <p:pRg st="3" end="3"/>
                                            </p:txEl>
                                          </p:spTgt>
                                        </p:tgtEl>
                                        <p:attrNameLst>
                                          <p:attrName>style.visibility</p:attrName>
                                        </p:attrNameLst>
                                      </p:cBhvr>
                                      <p:to>
                                        <p:strVal val="visible"/>
                                      </p:to>
                                    </p:set>
                                    <p:anim calcmode="lin" valueType="num">
                                      <p:cBhvr additive="base">
                                        <p:cTn id="6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4">
                                            <p:txEl>
                                              <p:pRg st="4" end="4"/>
                                            </p:txEl>
                                          </p:spTgt>
                                        </p:tgtEl>
                                        <p:attrNameLst>
                                          <p:attrName>style.visibility</p:attrName>
                                        </p:attrNameLst>
                                      </p:cBhvr>
                                      <p:to>
                                        <p:strVal val="visible"/>
                                      </p:to>
                                    </p:set>
                                    <p:anim calcmode="lin" valueType="num">
                                      <p:cBhvr additive="base">
                                        <p:cTn id="7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4">
                                            <p:txEl>
                                              <p:pRg st="5" end="5"/>
                                            </p:txEl>
                                          </p:spTgt>
                                        </p:tgtEl>
                                        <p:attrNameLst>
                                          <p:attrName>style.visibility</p:attrName>
                                        </p:attrNameLst>
                                      </p:cBhvr>
                                      <p:to>
                                        <p:strVal val="visible"/>
                                      </p:to>
                                    </p:set>
                                    <p:anim calcmode="lin" valueType="num">
                                      <p:cBhvr additive="base">
                                        <p:cTn id="7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4">
                                            <p:txEl>
                                              <p:pRg st="6" end="6"/>
                                            </p:txEl>
                                          </p:spTgt>
                                        </p:tgtEl>
                                        <p:attrNameLst>
                                          <p:attrName>style.visibility</p:attrName>
                                        </p:attrNameLst>
                                      </p:cBhvr>
                                      <p:to>
                                        <p:strVal val="visible"/>
                                      </p:to>
                                    </p:set>
                                    <p:anim calcmode="lin" valueType="num">
                                      <p:cBhvr additive="base">
                                        <p:cTn id="8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
                                            <p:txEl>
                                              <p:pRg st="0" end="0"/>
                                            </p:txEl>
                                          </p:spTgt>
                                        </p:tgtEl>
                                        <p:attrNameLst>
                                          <p:attrName>style.visibility</p:attrName>
                                        </p:attrNameLst>
                                      </p:cBhvr>
                                      <p:to>
                                        <p:strVal val="visible"/>
                                      </p:to>
                                    </p:set>
                                    <p:anim calcmode="lin" valueType="num">
                                      <p:cBhvr additive="base">
                                        <p:cTn id="9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714348" y="571488"/>
            <a:ext cx="7715304" cy="1143000"/>
          </a:xfrm>
        </p:spPr>
        <p:txBody>
          <a:bodyPr/>
          <a:lstStyle/>
          <a:p>
            <a:pPr algn="ctr"/>
            <a:r>
              <a:rPr lang="id-ID" sz="4000" dirty="0" smtClean="0">
                <a:solidFill>
                  <a:schemeClr val="bg1"/>
                </a:solidFill>
              </a:rPr>
              <a:t>Max Weber (1864-1920) </a:t>
            </a:r>
            <a:br>
              <a:rPr lang="id-ID" sz="4000" dirty="0" smtClean="0">
                <a:solidFill>
                  <a:schemeClr val="bg1"/>
                </a:solidFill>
              </a:rPr>
            </a:br>
            <a:r>
              <a:rPr lang="id-ID" sz="4000" dirty="0" smtClean="0">
                <a:solidFill>
                  <a:schemeClr val="bg1"/>
                </a:solidFill>
              </a:rPr>
              <a:t>Bapak Birokrasi</a:t>
            </a:r>
            <a:endParaRPr lang="en-US" sz="4000" dirty="0">
              <a:solidFill>
                <a:schemeClr val="bg1"/>
              </a:solidFill>
            </a:endParaRPr>
          </a:p>
        </p:txBody>
      </p:sp>
      <p:sp>
        <p:nvSpPr>
          <p:cNvPr id="6" name="Content Placeholder 5"/>
          <p:cNvSpPr>
            <a:spLocks noGrp="1"/>
          </p:cNvSpPr>
          <p:nvPr>
            <p:ph idx="1"/>
          </p:nvPr>
        </p:nvSpPr>
        <p:spPr>
          <a:xfrm>
            <a:off x="642910" y="1984395"/>
            <a:ext cx="8043890" cy="4302125"/>
          </a:xfrm>
        </p:spPr>
        <p:txBody>
          <a:bodyPr anchor="ctr"/>
          <a:lstStyle/>
          <a:p>
            <a:r>
              <a:rPr lang="id-ID" sz="2400" dirty="0" smtClean="0">
                <a:solidFill>
                  <a:schemeClr val="bg1"/>
                </a:solidFill>
              </a:rPr>
              <a:t>Adanya pembagian tugas dan spesialisasi.</a:t>
            </a:r>
          </a:p>
          <a:p>
            <a:r>
              <a:rPr lang="id-ID" sz="2400" dirty="0" smtClean="0">
                <a:solidFill>
                  <a:schemeClr val="bg1"/>
                </a:solidFill>
              </a:rPr>
              <a:t>Hubungan dlm organisasi bersifat impersonal.</a:t>
            </a:r>
          </a:p>
          <a:p>
            <a:r>
              <a:rPr lang="id-ID" sz="2400" dirty="0" smtClean="0">
                <a:solidFill>
                  <a:schemeClr val="bg1"/>
                </a:solidFill>
              </a:rPr>
              <a:t>Dlm organisasi ada hirarki wewenang.</a:t>
            </a:r>
          </a:p>
          <a:p>
            <a:r>
              <a:rPr lang="id-ID" sz="2400" dirty="0" smtClean="0">
                <a:solidFill>
                  <a:schemeClr val="bg1"/>
                </a:solidFill>
              </a:rPr>
              <a:t>Administrasi selalu dilaksanakan dengan dokemen tertulis.</a:t>
            </a:r>
          </a:p>
          <a:p>
            <a:r>
              <a:rPr lang="id-ID" sz="2400" dirty="0" smtClean="0">
                <a:solidFill>
                  <a:schemeClr val="bg1"/>
                </a:solidFill>
              </a:rPr>
              <a:t>Orientasi pengembangan pegawai adalah pengembangan karier, berarti keahlian merupakan kriteria utama.</a:t>
            </a:r>
          </a:p>
          <a:p>
            <a:r>
              <a:rPr lang="id-ID" sz="2400" dirty="0" smtClean="0">
                <a:solidFill>
                  <a:schemeClr val="bg1"/>
                </a:solidFill>
              </a:rPr>
              <a:t>Utk mendptkan efisiensi maksimal, setiap tindakan yg diambil harus sll dikaitkan dgn besarnya sumbangan terhdp pencapaian tujuan organisasi.</a:t>
            </a:r>
            <a:endParaRPr lang="en-US"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down)">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down)">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wipe(down)">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472" y="71414"/>
            <a:ext cx="8072494" cy="1071570"/>
          </a:xfrm>
        </p:spPr>
        <p:txBody>
          <a:bodyPr anchor="ctr">
            <a:noAutofit/>
          </a:bodyPr>
          <a:lstStyle/>
          <a:p>
            <a:pPr algn="ctr"/>
            <a:r>
              <a:rPr lang="id-ID" sz="3600" i="1" noProof="1" smtClean="0">
                <a:solidFill>
                  <a:schemeClr val="bg1"/>
                </a:solidFill>
                <a:latin typeface="Gill Sans MT" pitchFamily="34" charset="0"/>
              </a:rPr>
              <a:t>Keterbatasan Teori Organisasi Klasik dan Sumbangannya</a:t>
            </a:r>
            <a:endParaRPr lang="en-US" sz="3600" i="1" noProof="1">
              <a:solidFill>
                <a:schemeClr val="bg1"/>
              </a:solidFill>
              <a:latin typeface="Gill Sans MT" pitchFamily="34" charset="0"/>
            </a:endParaRPr>
          </a:p>
        </p:txBody>
      </p:sp>
      <p:sp>
        <p:nvSpPr>
          <p:cNvPr id="3" name="Content Placeholder 2"/>
          <p:cNvSpPr>
            <a:spLocks noGrp="1"/>
          </p:cNvSpPr>
          <p:nvPr>
            <p:ph sz="quarter" idx="1"/>
          </p:nvPr>
        </p:nvSpPr>
        <p:spPr>
          <a:xfrm>
            <a:off x="500034" y="1285860"/>
            <a:ext cx="8358246" cy="4929222"/>
          </a:xfrm>
        </p:spPr>
        <p:txBody>
          <a:bodyPr anchor="ctr">
            <a:normAutofit fontScale="85000" lnSpcReduction="10000"/>
          </a:bodyPr>
          <a:lstStyle/>
          <a:p>
            <a:pPr marL="261938" indent="-261938">
              <a:buNone/>
            </a:pPr>
            <a:r>
              <a:rPr lang="id-ID" sz="2800" noProof="1" smtClean="0">
                <a:solidFill>
                  <a:schemeClr val="bg1"/>
                </a:solidFill>
                <a:latin typeface="Gill Sans MT" pitchFamily="34" charset="0"/>
              </a:rPr>
              <a:t>1. Merangsang </a:t>
            </a:r>
            <a:r>
              <a:rPr lang="id-ID" sz="2800" noProof="1" smtClean="0">
                <a:solidFill>
                  <a:schemeClr val="bg1"/>
                </a:solidFill>
                <a:latin typeface="Gill Sans MT" pitchFamily="34" charset="0"/>
              </a:rPr>
              <a:t>berpikir yg mengutamakan konformitas dan formalitas.</a:t>
            </a:r>
          </a:p>
          <a:p>
            <a:pPr marL="261938" indent="-261938">
              <a:buNone/>
            </a:pPr>
            <a:r>
              <a:rPr lang="id-ID" sz="2800" noProof="1" smtClean="0">
                <a:solidFill>
                  <a:schemeClr val="bg1"/>
                </a:solidFill>
                <a:latin typeface="Gill Sans MT" pitchFamily="34" charset="0"/>
              </a:rPr>
              <a:t>2. Merupakan </a:t>
            </a:r>
            <a:r>
              <a:rPr lang="id-ID" sz="2800" noProof="1" smtClean="0">
                <a:solidFill>
                  <a:schemeClr val="bg1"/>
                </a:solidFill>
                <a:latin typeface="Gill Sans MT" pitchFamily="34" charset="0"/>
              </a:rPr>
              <a:t>rutinitas yg membosankan. </a:t>
            </a:r>
          </a:p>
          <a:p>
            <a:pPr marL="261938" indent="-261938">
              <a:buNone/>
            </a:pPr>
            <a:r>
              <a:rPr lang="id-ID" sz="2800" noProof="1" smtClean="0">
                <a:solidFill>
                  <a:schemeClr val="bg1"/>
                </a:solidFill>
                <a:latin typeface="Gill Sans MT" pitchFamily="34" charset="0"/>
              </a:rPr>
              <a:t>3. Ide-ide </a:t>
            </a:r>
            <a:r>
              <a:rPr lang="id-ID" sz="2800" noProof="1" smtClean="0">
                <a:solidFill>
                  <a:schemeClr val="bg1"/>
                </a:solidFill>
                <a:latin typeface="Gill Sans MT" pitchFamily="34" charset="0"/>
              </a:rPr>
              <a:t>inovatif tdk sampai kpd pengambilan keputusan krn panjangnya jalur komunitas.</a:t>
            </a:r>
          </a:p>
          <a:p>
            <a:pPr marL="261938" indent="-261938">
              <a:buNone/>
            </a:pPr>
            <a:r>
              <a:rPr lang="id-ID" sz="2800" noProof="1" smtClean="0">
                <a:solidFill>
                  <a:schemeClr val="bg1"/>
                </a:solidFill>
                <a:latin typeface="Gill Sans MT" pitchFamily="34" charset="0"/>
              </a:rPr>
              <a:t>4. Tdk </a:t>
            </a:r>
            <a:r>
              <a:rPr lang="id-ID" sz="2800" noProof="1" smtClean="0">
                <a:solidFill>
                  <a:schemeClr val="bg1"/>
                </a:solidFill>
                <a:latin typeface="Gill Sans MT" pitchFamily="34" charset="0"/>
              </a:rPr>
              <a:t>memperhitungkan organisasi nonformal yg lebih berpengaruh kpd organisasi formal.</a:t>
            </a:r>
          </a:p>
          <a:p>
            <a:pPr marL="261938" indent="-261938">
              <a:buNone/>
            </a:pPr>
            <a:r>
              <a:rPr lang="id-ID" sz="2800" noProof="1" smtClean="0">
                <a:solidFill>
                  <a:schemeClr val="bg1"/>
                </a:solidFill>
                <a:latin typeface="Gill Sans MT" pitchFamily="34" charset="0"/>
              </a:rPr>
              <a:t>5. Dijalankan </a:t>
            </a:r>
            <a:r>
              <a:rPr lang="id-ID" sz="2800" noProof="1" smtClean="0">
                <a:solidFill>
                  <a:schemeClr val="bg1"/>
                </a:solidFill>
                <a:latin typeface="Gill Sans MT" pitchFamily="34" charset="0"/>
              </a:rPr>
              <a:t>scr berlebihan sehingga terjadi </a:t>
            </a:r>
            <a:r>
              <a:rPr lang="id-ID" sz="2800" i="1" noProof="1" smtClean="0">
                <a:solidFill>
                  <a:schemeClr val="bg1"/>
                </a:solidFill>
                <a:latin typeface="Gill Sans MT" pitchFamily="34" charset="0"/>
              </a:rPr>
              <a:t>over-bureaucratization</a:t>
            </a:r>
            <a:r>
              <a:rPr lang="id-ID" sz="2800" noProof="1" smtClean="0">
                <a:solidFill>
                  <a:schemeClr val="bg1"/>
                </a:solidFill>
                <a:latin typeface="Gill Sans MT" pitchFamily="34" charset="0"/>
              </a:rPr>
              <a:t>.</a:t>
            </a:r>
          </a:p>
          <a:p>
            <a:pPr marL="261938" indent="-261938">
              <a:buNone/>
            </a:pPr>
            <a:r>
              <a:rPr lang="id-ID" sz="2800" noProof="1" smtClean="0">
                <a:solidFill>
                  <a:schemeClr val="bg1"/>
                </a:solidFill>
                <a:latin typeface="Gill Sans MT" pitchFamily="34" charset="0"/>
              </a:rPr>
              <a:t>6. Kecenderungan </a:t>
            </a:r>
            <a:r>
              <a:rPr lang="id-ID" sz="2800" noProof="1" smtClean="0">
                <a:solidFill>
                  <a:schemeClr val="bg1"/>
                </a:solidFill>
                <a:latin typeface="Gill Sans MT" pitchFamily="34" charset="0"/>
              </a:rPr>
              <a:t>menjadi parkinsonia; terlalu byk aturan yg berelit-belit.</a:t>
            </a:r>
          </a:p>
          <a:p>
            <a:pPr marL="261938" indent="-261938">
              <a:buNone/>
            </a:pPr>
            <a:r>
              <a:rPr lang="id-ID" sz="2800" noProof="1" smtClean="0">
                <a:solidFill>
                  <a:schemeClr val="bg1"/>
                </a:solidFill>
                <a:latin typeface="Gill Sans MT" pitchFamily="34" charset="0"/>
              </a:rPr>
              <a:t>7. Kecenderungan </a:t>
            </a:r>
            <a:r>
              <a:rPr lang="id-ID" sz="2800" noProof="1" smtClean="0">
                <a:solidFill>
                  <a:schemeClr val="bg1"/>
                </a:solidFill>
                <a:latin typeface="Gill Sans MT" pitchFamily="34" charset="0"/>
              </a:rPr>
              <a:t>menjadi orwelian; keinginan birokrasi mencampuri (turut melaksanakan) bukan mengendalikan urusan.</a:t>
            </a:r>
            <a:endParaRPr lang="en-US" sz="2800" noProof="1">
              <a:solidFill>
                <a:schemeClr val="bg1"/>
              </a:solidFill>
              <a:latin typeface="Gill Sans MT"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b="1" i="1" noProof="1" smtClean="0">
                <a:solidFill>
                  <a:schemeClr val="bg1"/>
                </a:solidFill>
                <a:latin typeface="Goudy Old Style" pitchFamily="18" charset="0"/>
              </a:rPr>
              <a:t>2. Teori manajemen neoklasik (hubungan manusia/pasca klasik)</a:t>
            </a:r>
            <a:endParaRPr lang="en-US" dirty="0"/>
          </a:p>
        </p:txBody>
      </p:sp>
      <p:sp>
        <p:nvSpPr>
          <p:cNvPr id="3" name="Content Placeholder 2"/>
          <p:cNvSpPr>
            <a:spLocks noGrp="1"/>
          </p:cNvSpPr>
          <p:nvPr>
            <p:ph idx="1"/>
          </p:nvPr>
        </p:nvSpPr>
        <p:spPr>
          <a:xfrm>
            <a:off x="500034" y="1600200"/>
            <a:ext cx="8001056" cy="4530725"/>
          </a:xfrm>
        </p:spPr>
        <p:txBody>
          <a:bodyPr anchor="ctr"/>
          <a:lstStyle/>
          <a:p>
            <a:r>
              <a:rPr lang="id-ID" noProof="1" smtClean="0">
                <a:latin typeface="Sylfaen" pitchFamily="18" charset="0"/>
              </a:rPr>
              <a:t>Asumsi; manusia adalah makhluk sosial dgn mengaktualisasikan dirinya. </a:t>
            </a:r>
          </a:p>
          <a:p>
            <a:r>
              <a:rPr lang="id-ID" noProof="1" smtClean="0">
                <a:latin typeface="Sylfaen" pitchFamily="18" charset="0"/>
              </a:rPr>
              <a:t>Munsterberg, Elton Mayo, </a:t>
            </a:r>
            <a:endParaRPr lang="en-US" sz="3200" dirty="0">
              <a:latin typeface="Sylfae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31863" y="239714"/>
            <a:ext cx="7497789" cy="1046146"/>
          </a:xfrm>
        </p:spPr>
        <p:txBody>
          <a:bodyPr anchor="ctr"/>
          <a:lstStyle/>
          <a:p>
            <a:pPr algn="ctr"/>
            <a:r>
              <a:rPr lang="id-ID" noProof="1" smtClean="0">
                <a:solidFill>
                  <a:schemeClr val="bg1"/>
                </a:solidFill>
                <a:latin typeface="Sylfaen" pitchFamily="18" charset="0"/>
              </a:rPr>
              <a:t>Hugo Munsterberg (1863 – 1916)</a:t>
            </a:r>
            <a:br>
              <a:rPr lang="id-ID" noProof="1" smtClean="0">
                <a:solidFill>
                  <a:schemeClr val="bg1"/>
                </a:solidFill>
                <a:latin typeface="Sylfaen" pitchFamily="18" charset="0"/>
              </a:rPr>
            </a:br>
            <a:r>
              <a:rPr lang="id-ID" noProof="1" smtClean="0">
                <a:solidFill>
                  <a:schemeClr val="bg1"/>
                </a:solidFill>
                <a:latin typeface="Sylfaen" pitchFamily="18" charset="0"/>
              </a:rPr>
              <a:t>Bapak Psikolog Industri</a:t>
            </a:r>
            <a:endParaRPr lang="en-US" b="1" dirty="0">
              <a:latin typeface="Comic Sans MS" pitchFamily="66" charset="0"/>
            </a:endParaRPr>
          </a:p>
        </p:txBody>
      </p:sp>
      <p:sp>
        <p:nvSpPr>
          <p:cNvPr id="7171" name="Rectangle 3"/>
          <p:cNvSpPr>
            <a:spLocks noGrp="1" noChangeArrowheads="1"/>
          </p:cNvSpPr>
          <p:nvPr>
            <p:ph idx="1"/>
          </p:nvPr>
        </p:nvSpPr>
        <p:spPr>
          <a:xfrm>
            <a:off x="1285852" y="2052638"/>
            <a:ext cx="7429552" cy="3948130"/>
          </a:xfrm>
        </p:spPr>
        <p:txBody>
          <a:bodyPr/>
          <a:lstStyle/>
          <a:p>
            <a:pPr marL="0" indent="0">
              <a:buNone/>
            </a:pPr>
            <a:r>
              <a:rPr lang="en-US" sz="3200" dirty="0" smtClean="0">
                <a:solidFill>
                  <a:schemeClr val="bg1"/>
                </a:solidFill>
                <a:latin typeface="Sylfaen" pitchFamily="18" charset="0"/>
              </a:rPr>
              <a:t>M</a:t>
            </a:r>
            <a:r>
              <a:rPr lang="id-ID" sz="3200" dirty="0" smtClean="0">
                <a:solidFill>
                  <a:schemeClr val="bg1"/>
                </a:solidFill>
                <a:latin typeface="Sylfaen" pitchFamily="18" charset="0"/>
              </a:rPr>
              <a:t>enggunakan peralatan psikologi utk membantu meningkatkan produktivitas. </a:t>
            </a:r>
          </a:p>
          <a:p>
            <a:pPr marL="0" indent="0">
              <a:buNone/>
            </a:pPr>
            <a:r>
              <a:rPr lang="id-ID" sz="3200" dirty="0" smtClean="0">
                <a:solidFill>
                  <a:schemeClr val="bg1"/>
                </a:solidFill>
                <a:latin typeface="Sylfaen" pitchFamily="18" charset="0"/>
              </a:rPr>
              <a:t>Dpt dilakukan dgn tiga cara;</a:t>
            </a:r>
          </a:p>
          <a:p>
            <a:pPr marL="0" indent="0">
              <a:buNone/>
            </a:pPr>
            <a:r>
              <a:rPr lang="id-ID" sz="3200" dirty="0" smtClean="0">
                <a:solidFill>
                  <a:schemeClr val="bg1"/>
                </a:solidFill>
                <a:latin typeface="Sylfaen" pitchFamily="18" charset="0"/>
              </a:rPr>
              <a:t>1. Menerima pekerja yg terbaik.</a:t>
            </a:r>
          </a:p>
          <a:p>
            <a:pPr marL="0" indent="0">
              <a:buNone/>
            </a:pPr>
            <a:r>
              <a:rPr lang="id-ID" sz="3200" dirty="0" smtClean="0">
                <a:solidFill>
                  <a:schemeClr val="bg1"/>
                </a:solidFill>
                <a:latin typeface="Sylfaen" pitchFamily="18" charset="0"/>
              </a:rPr>
              <a:t>2. Menciptakan pekerjaan terbaik.</a:t>
            </a:r>
          </a:p>
          <a:p>
            <a:pPr marL="449263" indent="-449263">
              <a:buNone/>
            </a:pPr>
            <a:r>
              <a:rPr lang="id-ID" sz="3200" dirty="0" smtClean="0">
                <a:solidFill>
                  <a:schemeClr val="bg1"/>
                </a:solidFill>
                <a:latin typeface="Sylfaen" pitchFamily="18" charset="0"/>
              </a:rPr>
              <a:t>3. Penggunaan pengaruh yg terbaik utk merangsang motivasi kerja. </a:t>
            </a:r>
            <a:endParaRPr lang="en-US" sz="3200" dirty="0">
              <a:solidFill>
                <a:schemeClr val="bg1"/>
              </a:solidFill>
              <a:latin typeface="Sylfaen" pitchFamily="18"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ppt_x</p:attrName>
                                        </p:attrNameLst>
                                      </p:cBhvr>
                                      <p:tavLst>
                                        <p:tav tm="0">
                                          <p:val>
                                            <p:strVal val="#ppt_x-.2"/>
                                          </p:val>
                                        </p:tav>
                                        <p:tav tm="100000">
                                          <p:val>
                                            <p:strVal val="#ppt_x"/>
                                          </p:val>
                                        </p:tav>
                                      </p:tavLst>
                                    </p:anim>
                                    <p:anim calcmode="lin" valueType="num">
                                      <p:cBhvr>
                                        <p:cTn id="8" dur="1000" fill="hold"/>
                                        <p:tgtEl>
                                          <p:spTgt spid="7170"/>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70"/>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7171">
                                            <p:txEl>
                                              <p:pRg st="0" end="0"/>
                                            </p:txEl>
                                          </p:spTgt>
                                        </p:tgtEl>
                                        <p:attrNameLst>
                                          <p:attrName>style.visibility</p:attrName>
                                        </p:attrNameLst>
                                      </p:cBhvr>
                                      <p:to>
                                        <p:strVal val="visible"/>
                                      </p:to>
                                    </p:set>
                                    <p:anim calcmode="lin" valueType="num">
                                      <p:cBhvr>
                                        <p:cTn id="14" dur="500" fill="hold"/>
                                        <p:tgtEl>
                                          <p:spTgt spid="717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717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717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9" presetClass="entr" presetSubtype="0" accel="100000" fill="hold" grpId="0" nodeType="clickEffect">
                                  <p:stCondLst>
                                    <p:cond delay="0"/>
                                  </p:stCondLst>
                                  <p:childTnLst>
                                    <p:set>
                                      <p:cBhvr>
                                        <p:cTn id="21" dur="1" fill="hold">
                                          <p:stCondLst>
                                            <p:cond delay="0"/>
                                          </p:stCondLst>
                                        </p:cTn>
                                        <p:tgtEl>
                                          <p:spTgt spid="7171">
                                            <p:txEl>
                                              <p:pRg st="1" end="1"/>
                                            </p:txEl>
                                          </p:spTgt>
                                        </p:tgtEl>
                                        <p:attrNameLst>
                                          <p:attrName>style.visibility</p:attrName>
                                        </p:attrNameLst>
                                      </p:cBhvr>
                                      <p:to>
                                        <p:strVal val="visible"/>
                                      </p:to>
                                    </p:set>
                                    <p:anim calcmode="lin" valueType="num">
                                      <p:cBhvr>
                                        <p:cTn id="22" dur="500" fill="hold"/>
                                        <p:tgtEl>
                                          <p:spTgt spid="717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3" dur="500" fill="hold"/>
                                        <p:tgtEl>
                                          <p:spTgt spid="717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4" dur="500" fill="hold"/>
                                        <p:tgtEl>
                                          <p:spTgt spid="717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5" dur="500" fill="hold"/>
                                        <p:tgtEl>
                                          <p:spTgt spid="71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9" presetClass="entr" presetSubtype="0" accel="100000" fill="hold" grpId="0" nodeType="clickEffect">
                                  <p:stCondLst>
                                    <p:cond delay="0"/>
                                  </p:stCondLst>
                                  <p:childTnLst>
                                    <p:set>
                                      <p:cBhvr>
                                        <p:cTn id="29" dur="1" fill="hold">
                                          <p:stCondLst>
                                            <p:cond delay="0"/>
                                          </p:stCondLst>
                                        </p:cTn>
                                        <p:tgtEl>
                                          <p:spTgt spid="7171">
                                            <p:txEl>
                                              <p:pRg st="2" end="2"/>
                                            </p:txEl>
                                          </p:spTgt>
                                        </p:tgtEl>
                                        <p:attrNameLst>
                                          <p:attrName>style.visibility</p:attrName>
                                        </p:attrNameLst>
                                      </p:cBhvr>
                                      <p:to>
                                        <p:strVal val="visible"/>
                                      </p:to>
                                    </p:set>
                                    <p:anim calcmode="lin" valueType="num">
                                      <p:cBhvr>
                                        <p:cTn id="30" dur="500" fill="hold"/>
                                        <p:tgtEl>
                                          <p:spTgt spid="717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1" dur="500" fill="hold"/>
                                        <p:tgtEl>
                                          <p:spTgt spid="717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2" dur="500" fill="hold"/>
                                        <p:tgtEl>
                                          <p:spTgt spid="717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3"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9" presetClass="entr" presetSubtype="0" accel="100000" fill="hold" grpId="0" nodeType="clickEffect">
                                  <p:stCondLst>
                                    <p:cond delay="0"/>
                                  </p:stCondLst>
                                  <p:childTnLst>
                                    <p:set>
                                      <p:cBhvr>
                                        <p:cTn id="37" dur="1" fill="hold">
                                          <p:stCondLst>
                                            <p:cond delay="0"/>
                                          </p:stCondLst>
                                        </p:cTn>
                                        <p:tgtEl>
                                          <p:spTgt spid="7171">
                                            <p:txEl>
                                              <p:pRg st="3" end="3"/>
                                            </p:txEl>
                                          </p:spTgt>
                                        </p:tgtEl>
                                        <p:attrNameLst>
                                          <p:attrName>style.visibility</p:attrName>
                                        </p:attrNameLst>
                                      </p:cBhvr>
                                      <p:to>
                                        <p:strVal val="visible"/>
                                      </p:to>
                                    </p:set>
                                    <p:anim calcmode="lin" valueType="num">
                                      <p:cBhvr>
                                        <p:cTn id="38" dur="500" fill="hold"/>
                                        <p:tgtEl>
                                          <p:spTgt spid="7171">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9" dur="500" fill="hold"/>
                                        <p:tgtEl>
                                          <p:spTgt spid="7171">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0" dur="500" fill="hold"/>
                                        <p:tgtEl>
                                          <p:spTgt spid="7171">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1" dur="500" fill="hold"/>
                                        <p:tgtEl>
                                          <p:spTgt spid="71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9" presetClass="entr" presetSubtype="0" accel="100000" fill="hold" grpId="0" nodeType="clickEffect">
                                  <p:stCondLst>
                                    <p:cond delay="0"/>
                                  </p:stCondLst>
                                  <p:childTnLst>
                                    <p:set>
                                      <p:cBhvr>
                                        <p:cTn id="45" dur="1" fill="hold">
                                          <p:stCondLst>
                                            <p:cond delay="0"/>
                                          </p:stCondLst>
                                        </p:cTn>
                                        <p:tgtEl>
                                          <p:spTgt spid="7171">
                                            <p:txEl>
                                              <p:pRg st="4" end="4"/>
                                            </p:txEl>
                                          </p:spTgt>
                                        </p:tgtEl>
                                        <p:attrNameLst>
                                          <p:attrName>style.visibility</p:attrName>
                                        </p:attrNameLst>
                                      </p:cBhvr>
                                      <p:to>
                                        <p:strVal val="visible"/>
                                      </p:to>
                                    </p:set>
                                    <p:anim calcmode="lin" valueType="num">
                                      <p:cBhvr>
                                        <p:cTn id="46" dur="500" fill="hold"/>
                                        <p:tgtEl>
                                          <p:spTgt spid="7171">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7" dur="500" fill="hold"/>
                                        <p:tgtEl>
                                          <p:spTgt spid="7171">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8" dur="500" fill="hold"/>
                                        <p:tgtEl>
                                          <p:spTgt spid="7171">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9" dur="500" fill="hold"/>
                                        <p:tgtEl>
                                          <p:spTgt spid="717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93815" y="285751"/>
            <a:ext cx="6707209" cy="928671"/>
          </a:xfrm>
        </p:spPr>
        <p:txBody>
          <a:bodyPr/>
          <a:lstStyle/>
          <a:p>
            <a:pPr algn="ctr"/>
            <a:r>
              <a:rPr lang="id-ID" sz="4400" b="1" noProof="1" smtClean="0">
                <a:latin typeface="Sylfaen" pitchFamily="18" charset="0"/>
              </a:rPr>
              <a:t>Elton Mayo (1880 – 1949)</a:t>
            </a:r>
            <a:endParaRPr lang="en-US" sz="4400" b="1" noProof="1">
              <a:latin typeface="Sylfaen" pitchFamily="18" charset="0"/>
            </a:endParaRPr>
          </a:p>
        </p:txBody>
      </p:sp>
      <p:sp>
        <p:nvSpPr>
          <p:cNvPr id="3" name="Content Placeholder 2"/>
          <p:cNvSpPr>
            <a:spLocks noGrp="1"/>
          </p:cNvSpPr>
          <p:nvPr>
            <p:ph idx="1"/>
          </p:nvPr>
        </p:nvSpPr>
        <p:spPr>
          <a:xfrm>
            <a:off x="500034" y="1643050"/>
            <a:ext cx="8286808" cy="4625997"/>
          </a:xfrm>
        </p:spPr>
        <p:txBody>
          <a:bodyPr anchor="ctr"/>
          <a:lstStyle/>
          <a:p>
            <a:r>
              <a:rPr lang="id-ID" sz="2800" noProof="1" smtClean="0">
                <a:latin typeface="Arial Narrow" pitchFamily="34" charset="0"/>
              </a:rPr>
              <a:t>Penelitian Hawthorne; hubungan manusiawi dipakai utk menggambarkan cara interaksi manajer dgn bawahannya scr manusiawi. Bila </a:t>
            </a:r>
          </a:p>
          <a:p>
            <a:r>
              <a:rPr lang="id-ID" sz="2800" noProof="1" smtClean="0">
                <a:latin typeface="Arial Narrow" pitchFamily="34" charset="0"/>
              </a:rPr>
              <a:t>Kesimpulan, ternyata kelompok pekerja terpilih terjalin hubgan emosional (merasa senasib) yg dpt meningkatkan produktivitas kerja. Perhatian pengawas (peneliti) terhdp mereka memotivasinya utk meningkatkan produktivitas kerja. Pengaruh terhdp meningkatnya produktivitas kerja disebut sbg Hawthorne effect.</a:t>
            </a:r>
            <a:endParaRPr lang="en-US" sz="2800" noProof="1">
              <a:latin typeface="Arial Narrow"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428627"/>
            <a:ext cx="8072494" cy="1000109"/>
          </a:xfrm>
        </p:spPr>
        <p:txBody>
          <a:bodyPr anchor="ctr"/>
          <a:lstStyle/>
          <a:p>
            <a:pPr algn="ctr"/>
            <a:r>
              <a:rPr lang="id-ID" sz="3600" b="1" dirty="0" smtClean="0">
                <a:solidFill>
                  <a:schemeClr val="tx1"/>
                </a:solidFill>
                <a:effectLst/>
                <a:latin typeface="Agency FB" pitchFamily="34" charset="0"/>
              </a:rPr>
              <a:t>Keterbatasan Teori Hubungan Manusiawi dan Sumbangannya</a:t>
            </a:r>
            <a:endParaRPr lang="en-US" sz="3600" b="1" dirty="0">
              <a:solidFill>
                <a:schemeClr val="tx1"/>
              </a:solidFill>
              <a:effectLst/>
              <a:latin typeface="Agency FB" pitchFamily="34" charset="0"/>
            </a:endParaRPr>
          </a:p>
        </p:txBody>
      </p:sp>
      <p:sp>
        <p:nvSpPr>
          <p:cNvPr id="14339" name="Rectangle 3"/>
          <p:cNvSpPr>
            <a:spLocks noGrp="1" noChangeArrowheads="1"/>
          </p:cNvSpPr>
          <p:nvPr>
            <p:ph idx="1"/>
          </p:nvPr>
        </p:nvSpPr>
        <p:spPr>
          <a:xfrm>
            <a:off x="571472" y="1714488"/>
            <a:ext cx="7786742" cy="4500594"/>
          </a:xfrm>
        </p:spPr>
        <p:txBody>
          <a:bodyPr anchor="ctr"/>
          <a:lstStyle/>
          <a:p>
            <a:pPr marL="363538" indent="-363538">
              <a:buFont typeface="Wingdings" pitchFamily="2" charset="2"/>
              <a:buChar char="Ø"/>
            </a:pPr>
            <a:r>
              <a:rPr lang="id-ID" dirty="0" smtClean="0">
                <a:effectLst/>
                <a:latin typeface="Agency FB" pitchFamily="34" charset="0"/>
              </a:rPr>
              <a:t>Konsep makhluk sosial tdklah menggambarkan scr lengkap individu di tempat kerjanya. Perbaikan kondisi kerja dan kepuasan pekerja tdk menghasilkan perubahan produktivitas yg mencolok. Lingkungan sosial di tempat kerja bukanlah satu-satunya tempat pekerja saling berinteraksi krn ada yg berinteraksi dgn unit lain di luar tempat kerja. </a:t>
            </a:r>
          </a:p>
          <a:p>
            <a:pPr marL="363538" indent="-363538">
              <a:buFont typeface="Wingdings" pitchFamily="2" charset="2"/>
              <a:buChar char="Ø"/>
            </a:pPr>
            <a:r>
              <a:rPr lang="id-ID" dirty="0" smtClean="0">
                <a:latin typeface="Agency FB" pitchFamily="34" charset="0"/>
              </a:rPr>
              <a:t>Kelompok yg diteliti mengubah perilakunya krn merasa kelompoknya menjadi objek dan subjek penelitian.</a:t>
            </a:r>
            <a:endParaRPr lang="en-US" dirty="0">
              <a:effectLst/>
              <a:latin typeface="Agency FB" pitchFamily="34" charset="0"/>
            </a:endParaRP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1000"/>
                                        <p:tgtEl>
                                          <p:spTgt spid="14338"/>
                                        </p:tgtEl>
                                      </p:cBhvr>
                                    </p:animEffect>
                                    <p:anim calcmode="lin" valueType="num">
                                      <p:cBhvr>
                                        <p:cTn id="8" dur="1000" fill="hold"/>
                                        <p:tgtEl>
                                          <p:spTgt spid="14338"/>
                                        </p:tgtEl>
                                        <p:attrNameLst>
                                          <p:attrName>ppt_x</p:attrName>
                                        </p:attrNameLst>
                                      </p:cBhvr>
                                      <p:tavLst>
                                        <p:tav tm="0">
                                          <p:val>
                                            <p:strVal val="#ppt_x"/>
                                          </p:val>
                                        </p:tav>
                                        <p:tav tm="100000">
                                          <p:val>
                                            <p:strVal val="#ppt_x"/>
                                          </p:val>
                                        </p:tav>
                                      </p:tavLst>
                                    </p:anim>
                                    <p:anim calcmode="lin" valueType="num">
                                      <p:cBhvr>
                                        <p:cTn id="9" dur="1000" fill="hold"/>
                                        <p:tgtEl>
                                          <p:spTgt spid="1433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0" nodeType="clickEffect">
                                  <p:stCondLst>
                                    <p:cond delay="0"/>
                                  </p:stCondLst>
                                  <p:iterate type="lt">
                                    <p:tmPct val="10000"/>
                                  </p:iterate>
                                  <p:childTnLst>
                                    <p:set>
                                      <p:cBhvr>
                                        <p:cTn id="13" dur="1" fill="hold">
                                          <p:stCondLst>
                                            <p:cond delay="0"/>
                                          </p:stCondLst>
                                        </p:cTn>
                                        <p:tgtEl>
                                          <p:spTgt spid="14339">
                                            <p:txEl>
                                              <p:pRg st="0" end="0"/>
                                            </p:txEl>
                                          </p:spTgt>
                                        </p:tgtEl>
                                        <p:attrNameLst>
                                          <p:attrName>style.visibility</p:attrName>
                                        </p:attrNameLst>
                                      </p:cBhvr>
                                      <p:to>
                                        <p:strVal val="visible"/>
                                      </p:to>
                                    </p:set>
                                    <p:anim calcmode="lin" valueType="num">
                                      <p:cBhvr>
                                        <p:cTn id="14" dur="500" fill="hold"/>
                                        <p:tgtEl>
                                          <p:spTgt spid="1433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4339">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1433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433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433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14339">
                                            <p:txEl>
                                              <p:pRg st="1" end="1"/>
                                            </p:txEl>
                                          </p:spTgt>
                                        </p:tgtEl>
                                        <p:attrNameLst>
                                          <p:attrName>style.visibility</p:attrName>
                                        </p:attrNameLst>
                                      </p:cBhvr>
                                      <p:to>
                                        <p:strVal val="visible"/>
                                      </p:to>
                                    </p:set>
                                    <p:anim calcmode="lin" valueType="num">
                                      <p:cBhvr>
                                        <p:cTn id="23" dur="500" fill="hold"/>
                                        <p:tgtEl>
                                          <p:spTgt spid="1433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14339">
                                            <p:txEl>
                                              <p:pRg st="1" end="1"/>
                                            </p:txEl>
                                          </p:spTgt>
                                        </p:tgtEl>
                                        <p:attrNameLst>
                                          <p:attrName>ppt_y</p:attrName>
                                        </p:attrNameLst>
                                      </p:cBhvr>
                                      <p:tavLst>
                                        <p:tav tm="0">
                                          <p:val>
                                            <p:strVal val="#ppt_y"/>
                                          </p:val>
                                        </p:tav>
                                        <p:tav tm="100000">
                                          <p:val>
                                            <p:strVal val="#ppt_y"/>
                                          </p:val>
                                        </p:tav>
                                      </p:tavLst>
                                    </p:anim>
                                    <p:anim calcmode="lin" valueType="num">
                                      <p:cBhvr>
                                        <p:cTn id="25" dur="500" fill="hold"/>
                                        <p:tgtEl>
                                          <p:spTgt spid="1433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1433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143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42910" y="420689"/>
            <a:ext cx="7615262" cy="1150923"/>
          </a:xfrm>
        </p:spPr>
        <p:txBody>
          <a:bodyPr/>
          <a:lstStyle/>
          <a:p>
            <a:pPr algn="ctr" eaLnBrk="1" hangingPunct="1"/>
            <a:r>
              <a:rPr lang="id-ID" sz="4000" b="1" noProof="1" smtClean="0">
                <a:latin typeface="Goudy Old Style" pitchFamily="18" charset="0"/>
              </a:rPr>
              <a:t>Teori Manajemen Modern </a:t>
            </a:r>
            <a:br>
              <a:rPr lang="id-ID" sz="4000" b="1" noProof="1" smtClean="0">
                <a:latin typeface="Goudy Old Style" pitchFamily="18" charset="0"/>
              </a:rPr>
            </a:br>
            <a:r>
              <a:rPr lang="id-ID" sz="4000" b="1" noProof="1" smtClean="0">
                <a:latin typeface="Goudy Old Style" pitchFamily="18" charset="0"/>
              </a:rPr>
              <a:t>(Teori Perilaku Organisasi)</a:t>
            </a:r>
            <a:endParaRPr lang="en-US" noProof="1" smtClean="0"/>
          </a:p>
        </p:txBody>
      </p:sp>
      <p:sp>
        <p:nvSpPr>
          <p:cNvPr id="58371" name="Rectangle 3"/>
          <p:cNvSpPr>
            <a:spLocks noGrp="1" noChangeArrowheads="1"/>
          </p:cNvSpPr>
          <p:nvPr>
            <p:ph idx="1"/>
          </p:nvPr>
        </p:nvSpPr>
        <p:spPr>
          <a:xfrm>
            <a:off x="642910" y="1857363"/>
            <a:ext cx="7858180" cy="3929091"/>
          </a:xfrm>
        </p:spPr>
        <p:txBody>
          <a:bodyPr anchor="ctr"/>
          <a:lstStyle/>
          <a:p>
            <a:pPr eaLnBrk="1" hangingPunct="1">
              <a:buNone/>
            </a:pPr>
            <a:r>
              <a:rPr lang="id-ID" sz="3600" dirty="0" smtClean="0">
                <a:latin typeface="Comic Sans MS" pitchFamily="66" charset="0"/>
              </a:rPr>
              <a:t>Perilaku dpt dipahami melalui tiga pendekatan, yaitu dengan model: </a:t>
            </a:r>
          </a:p>
          <a:p>
            <a:pPr eaLnBrk="1" hangingPunct="1"/>
            <a:r>
              <a:rPr lang="id-ID" sz="3600" dirty="0" smtClean="0">
                <a:latin typeface="Comic Sans MS" pitchFamily="66" charset="0"/>
              </a:rPr>
              <a:t>Rasional</a:t>
            </a:r>
          </a:p>
          <a:p>
            <a:pPr eaLnBrk="1" hangingPunct="1"/>
            <a:r>
              <a:rPr lang="id-ID" sz="3600" dirty="0" smtClean="0">
                <a:latin typeface="Comic Sans MS" pitchFamily="66" charset="0"/>
              </a:rPr>
              <a:t>Sosiologis, dan</a:t>
            </a:r>
          </a:p>
          <a:p>
            <a:pPr eaLnBrk="1" hangingPunct="1"/>
            <a:r>
              <a:rPr lang="id-ID" sz="3600" dirty="0" smtClean="0">
                <a:latin typeface="Comic Sans MS" pitchFamily="66" charset="0"/>
              </a:rPr>
              <a:t>Pengembangan hubungan manusia</a:t>
            </a:r>
            <a:endParaRPr lang="en-US" sz="3600" dirty="0" smtClean="0">
              <a:latin typeface="Comic Sans MS" pitchFamily="66" charset="0"/>
            </a:endParaRP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slide(fromRight)">
                                      <p:cBhvr>
                                        <p:cTn id="7" dur="500"/>
                                        <p:tgtEl>
                                          <p:spTgt spid="583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58371">
                                            <p:txEl>
                                              <p:pRg st="1" end="1"/>
                                            </p:txEl>
                                          </p:spTgt>
                                        </p:tgtEl>
                                        <p:attrNameLst>
                                          <p:attrName>style.visibility</p:attrName>
                                        </p:attrNameLst>
                                      </p:cBhvr>
                                      <p:to>
                                        <p:strVal val="visible"/>
                                      </p:to>
                                    </p:set>
                                    <p:animEffect transition="in" filter="slide(fromRight)">
                                      <p:cBhvr>
                                        <p:cTn id="12" dur="500"/>
                                        <p:tgtEl>
                                          <p:spTgt spid="583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Effect transition="in" filter="slide(fromRight)">
                                      <p:cBhvr>
                                        <p:cTn id="17" dur="500"/>
                                        <p:tgtEl>
                                          <p:spTgt spid="583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2" fill="hold" grpId="0" nodeType="clickEffect">
                                  <p:stCondLst>
                                    <p:cond delay="0"/>
                                  </p:stCondLst>
                                  <p:childTnLst>
                                    <p:set>
                                      <p:cBhvr>
                                        <p:cTn id="21" dur="1" fill="hold">
                                          <p:stCondLst>
                                            <p:cond delay="0"/>
                                          </p:stCondLst>
                                        </p:cTn>
                                        <p:tgtEl>
                                          <p:spTgt spid="58371">
                                            <p:txEl>
                                              <p:pRg st="3" end="3"/>
                                            </p:txEl>
                                          </p:spTgt>
                                        </p:tgtEl>
                                        <p:attrNameLst>
                                          <p:attrName>style.visibility</p:attrName>
                                        </p:attrNameLst>
                                      </p:cBhvr>
                                      <p:to>
                                        <p:strVal val="visible"/>
                                      </p:to>
                                    </p:set>
                                    <p:animEffect transition="in" filter="slide(fromRight)">
                                      <p:cBhvr>
                                        <p:cTn id="22" dur="500"/>
                                        <p:tgtEl>
                                          <p:spTgt spid="583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id-ID" b="1" i="1" noProof="1" smtClean="0">
                <a:solidFill>
                  <a:schemeClr val="tx1"/>
                </a:solidFill>
                <a:latin typeface="Georgia" pitchFamily="18" charset="0"/>
              </a:rPr>
              <a:t>Teori-teori</a:t>
            </a:r>
            <a:r>
              <a:rPr lang="en-US" b="1" i="1" noProof="1" smtClean="0">
                <a:solidFill>
                  <a:schemeClr val="tx1"/>
                </a:solidFill>
                <a:latin typeface="Georgia" pitchFamily="18" charset="0"/>
              </a:rPr>
              <a:t> Manajemen</a:t>
            </a:r>
            <a:endParaRPr lang="en-US" b="1" i="1" noProof="1">
              <a:latin typeface="Georgia" pitchFamily="18" charset="0"/>
            </a:endParaRPr>
          </a:p>
        </p:txBody>
      </p:sp>
      <p:sp>
        <p:nvSpPr>
          <p:cNvPr id="3" name="Content Placeholder 2"/>
          <p:cNvSpPr>
            <a:spLocks noGrp="1"/>
          </p:cNvSpPr>
          <p:nvPr>
            <p:ph idx="1"/>
          </p:nvPr>
        </p:nvSpPr>
        <p:spPr>
          <a:xfrm>
            <a:off x="1142976" y="1714489"/>
            <a:ext cx="6929486" cy="3929090"/>
          </a:xfrm>
        </p:spPr>
        <p:txBody>
          <a:bodyPr anchor="ctr"/>
          <a:lstStyle/>
          <a:p>
            <a:pPr>
              <a:buNone/>
            </a:pPr>
            <a:r>
              <a:rPr lang="id-ID" sz="3600" b="1" noProof="1" smtClean="0">
                <a:latin typeface="Goudy Old Style" pitchFamily="18" charset="0"/>
              </a:rPr>
              <a:t>1. Teori manajemen klasik</a:t>
            </a:r>
          </a:p>
          <a:p>
            <a:pPr>
              <a:buNone/>
            </a:pPr>
            <a:r>
              <a:rPr lang="id-ID" sz="3600" b="1" i="1" noProof="1" smtClean="0">
                <a:latin typeface="Goudy Old Style" pitchFamily="18" charset="0"/>
              </a:rPr>
              <a:t>2. Teori manajemen neoklasik (hubungan manusia/pasca klasik)</a:t>
            </a:r>
          </a:p>
          <a:p>
            <a:pPr>
              <a:buNone/>
            </a:pPr>
            <a:r>
              <a:rPr lang="id-ID" sz="3600" b="1" i="1" noProof="1" smtClean="0">
                <a:latin typeface="Goudy Old Style" pitchFamily="18" charset="0"/>
              </a:rPr>
              <a:t>3. Teori manajemen modern (teori perilaku organisasi)</a:t>
            </a:r>
            <a:endParaRPr lang="en-US" sz="4000" b="1" i="1" dirty="0">
              <a:latin typeface="Goudy Old Style" pitchFamily="18" charset="0"/>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285852" y="1357298"/>
            <a:ext cx="6429420" cy="914400"/>
          </a:xfrm>
        </p:spPr>
        <p:txBody>
          <a:bodyPr/>
          <a:lstStyle/>
          <a:p>
            <a:pPr algn="ctr" eaLnBrk="1" hangingPunct="1"/>
            <a:r>
              <a:rPr lang="id-ID" b="1" dirty="0" smtClean="0">
                <a:solidFill>
                  <a:schemeClr val="bg1"/>
                </a:solidFill>
                <a:latin typeface="Comic Sans MS" pitchFamily="66" charset="0"/>
              </a:rPr>
              <a:t>Model Rasional</a:t>
            </a:r>
            <a:endParaRPr lang="en-US" b="1" dirty="0" smtClean="0">
              <a:solidFill>
                <a:schemeClr val="bg1"/>
              </a:solidFill>
              <a:latin typeface="Comic Sans MS" pitchFamily="66" charset="0"/>
            </a:endParaRPr>
          </a:p>
        </p:txBody>
      </p:sp>
      <p:sp>
        <p:nvSpPr>
          <p:cNvPr id="64515" name="Rectangle 3"/>
          <p:cNvSpPr>
            <a:spLocks noGrp="1" noChangeArrowheads="1"/>
          </p:cNvSpPr>
          <p:nvPr>
            <p:ph type="body" sz="half" idx="1"/>
          </p:nvPr>
        </p:nvSpPr>
        <p:spPr>
          <a:xfrm>
            <a:off x="1142976" y="2481274"/>
            <a:ext cx="7215238" cy="3519494"/>
          </a:xfrm>
        </p:spPr>
        <p:txBody>
          <a:bodyPr anchor="ctr"/>
          <a:lstStyle/>
          <a:p>
            <a:pPr marL="363538" indent="-363538" eaLnBrk="1" hangingPunct="1">
              <a:buFont typeface="Wingdings" pitchFamily="2" charset="2"/>
              <a:buChar char="q"/>
            </a:pPr>
            <a:r>
              <a:rPr lang="id-ID" dirty="0" smtClean="0">
                <a:solidFill>
                  <a:schemeClr val="bg1"/>
                </a:solidFill>
                <a:latin typeface="Comic Sans MS" pitchFamily="66" charset="0"/>
              </a:rPr>
              <a:t>Memusatkan perhatian pd anggota organisasi yang diasumsikan bersifat rasional dan mempunyai berbagai kepentingan, kebutuhan, motif, dan tujuan.</a:t>
            </a:r>
          </a:p>
          <a:p>
            <a:pPr marL="363538" indent="-363538" eaLnBrk="1" hangingPunct="1">
              <a:buFont typeface="Wingdings" pitchFamily="2" charset="2"/>
              <a:buChar char="q"/>
            </a:pPr>
            <a:r>
              <a:rPr lang="id-ID" dirty="0" smtClean="0">
                <a:solidFill>
                  <a:schemeClr val="bg1"/>
                </a:solidFill>
                <a:latin typeface="Comic Sans MS" pitchFamily="66" charset="0"/>
              </a:rPr>
              <a:t>Down (1967) dan Simon (1973)  </a:t>
            </a:r>
            <a:endParaRPr lang="id-ID" b="1" dirty="0" smtClean="0">
              <a:latin typeface="Footlight MT Light" pitchFamily="18" charset="0"/>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Effect transition="in" filter="slide(fromTop)">
                                      <p:cBhvr>
                                        <p:cTn id="7" dur="500"/>
                                        <p:tgtEl>
                                          <p:spTgt spid="64514"/>
                                        </p:tgtEl>
                                      </p:cBhvr>
                                    </p:animEffect>
                                  </p:childTnLst>
                                </p:cTn>
                              </p:par>
                            </p:childTnLst>
                          </p:cTn>
                        </p:par>
                      </p:childTnLst>
                    </p:cTn>
                  </p:par>
                  <p:par>
                    <p:cTn id="8" fill="hold">
                      <p:stCondLst>
                        <p:cond delay="indefinite"/>
                      </p:stCondLst>
                      <p:childTnLst>
                        <p:par>
                          <p:cTn id="9" fill="hold">
                            <p:stCondLst>
                              <p:cond delay="0"/>
                            </p:stCondLst>
                            <p:childTnLst>
                              <p:par>
                                <p:cTn id="10" presetID="43" presetClass="entr" presetSubtype="0" fill="hold" grpId="0" nodeType="clickEffect">
                                  <p:stCondLst>
                                    <p:cond delay="0"/>
                                  </p:stCondLst>
                                  <p:childTnLst>
                                    <p:set>
                                      <p:cBhvr>
                                        <p:cTn id="11" dur="1" fill="hold">
                                          <p:stCondLst>
                                            <p:cond delay="0"/>
                                          </p:stCondLst>
                                        </p:cTn>
                                        <p:tgtEl>
                                          <p:spTgt spid="64515">
                                            <p:txEl>
                                              <p:pRg st="0" end="0"/>
                                            </p:txEl>
                                          </p:spTgt>
                                        </p:tgtEl>
                                        <p:attrNameLst>
                                          <p:attrName>style.visibility</p:attrName>
                                        </p:attrNameLst>
                                      </p:cBhvr>
                                      <p:to>
                                        <p:strVal val="visible"/>
                                      </p:to>
                                    </p:set>
                                    <p:animEffect transition="in" filter="fade">
                                      <p:cBhvr>
                                        <p:cTn id="12" dur="100"/>
                                        <p:tgtEl>
                                          <p:spTgt spid="64515">
                                            <p:txEl>
                                              <p:pRg st="0" end="0"/>
                                            </p:txEl>
                                          </p:spTgt>
                                        </p:tgtEl>
                                      </p:cBhvr>
                                    </p:animEffect>
                                    <p:anim calcmode="lin" valueType="num">
                                      <p:cBhvr>
                                        <p:cTn id="13" dur="400" fill="hold"/>
                                        <p:tgtEl>
                                          <p:spTgt spid="64515">
                                            <p:txEl>
                                              <p:pRg st="0" end="0"/>
                                            </p:txEl>
                                          </p:spTgt>
                                        </p:tgtEl>
                                        <p:attrNameLst>
                                          <p:attrName>ppt_x</p:attrName>
                                        </p:attrNameLst>
                                      </p:cBhvr>
                                      <p:tavLst>
                                        <p:tav tm="0">
                                          <p:val>
                                            <p:strVal val="#ppt_x"/>
                                          </p:val>
                                        </p:tav>
                                        <p:tav tm="100000">
                                          <p:val>
                                            <p:strVal val="#ppt_x"/>
                                          </p:val>
                                        </p:tav>
                                      </p:tavLst>
                                    </p:anim>
                                    <p:anim calcmode="lin" valueType="num">
                                      <p:cBhvr>
                                        <p:cTn id="14" dur="400" fill="hold"/>
                                        <p:tgtEl>
                                          <p:spTgt spid="64515">
                                            <p:txEl>
                                              <p:pRg st="0" end="0"/>
                                            </p:txEl>
                                          </p:spTgt>
                                        </p:tgtEl>
                                        <p:attrNameLst>
                                          <p:attrName>ppt_y</p:attrName>
                                        </p:attrNameLst>
                                      </p:cBhvr>
                                      <p:tavLst>
                                        <p:tav tm="0">
                                          <p:val>
                                            <p:strVal val="#ppt_y+0.31"/>
                                          </p:val>
                                        </p:tav>
                                        <p:tav tm="100000">
                                          <p:val>
                                            <p:strVal val="#ppt_y+0.31"/>
                                          </p:val>
                                        </p:tav>
                                      </p:tavLst>
                                    </p:anim>
                                    <p:anim calcmode="lin" valueType="num">
                                      <p:cBhvr>
                                        <p:cTn id="15" dur="600" decel="50000" fill="hold">
                                          <p:stCondLst>
                                            <p:cond delay="400"/>
                                          </p:stCondLst>
                                        </p:cTn>
                                        <p:tgtEl>
                                          <p:spTgt spid="6451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6" dur="600" decel="50000" fill="hold">
                                          <p:stCondLst>
                                            <p:cond delay="400"/>
                                          </p:stCondLst>
                                        </p:cTn>
                                        <p:tgtEl>
                                          <p:spTgt spid="6451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3" presetClass="entr" presetSubtype="0" fill="hold" grpId="0" nodeType="clickEffect">
                                  <p:stCondLst>
                                    <p:cond delay="0"/>
                                  </p:stCondLst>
                                  <p:childTnLst>
                                    <p:set>
                                      <p:cBhvr>
                                        <p:cTn id="20" dur="1" fill="hold">
                                          <p:stCondLst>
                                            <p:cond delay="0"/>
                                          </p:stCondLst>
                                        </p:cTn>
                                        <p:tgtEl>
                                          <p:spTgt spid="64515">
                                            <p:txEl>
                                              <p:pRg st="1" end="1"/>
                                            </p:txEl>
                                          </p:spTgt>
                                        </p:tgtEl>
                                        <p:attrNameLst>
                                          <p:attrName>style.visibility</p:attrName>
                                        </p:attrNameLst>
                                      </p:cBhvr>
                                      <p:to>
                                        <p:strVal val="visible"/>
                                      </p:to>
                                    </p:set>
                                    <p:animEffect transition="in" filter="fade">
                                      <p:cBhvr>
                                        <p:cTn id="21" dur="100"/>
                                        <p:tgtEl>
                                          <p:spTgt spid="64515">
                                            <p:txEl>
                                              <p:pRg st="1" end="1"/>
                                            </p:txEl>
                                          </p:spTgt>
                                        </p:tgtEl>
                                      </p:cBhvr>
                                    </p:animEffect>
                                    <p:anim calcmode="lin" valueType="num">
                                      <p:cBhvr>
                                        <p:cTn id="22" dur="400" fill="hold"/>
                                        <p:tgtEl>
                                          <p:spTgt spid="64515">
                                            <p:txEl>
                                              <p:pRg st="1" end="1"/>
                                            </p:txEl>
                                          </p:spTgt>
                                        </p:tgtEl>
                                        <p:attrNameLst>
                                          <p:attrName>ppt_x</p:attrName>
                                        </p:attrNameLst>
                                      </p:cBhvr>
                                      <p:tavLst>
                                        <p:tav tm="0">
                                          <p:val>
                                            <p:strVal val="#ppt_x"/>
                                          </p:val>
                                        </p:tav>
                                        <p:tav tm="100000">
                                          <p:val>
                                            <p:strVal val="#ppt_x"/>
                                          </p:val>
                                        </p:tav>
                                      </p:tavLst>
                                    </p:anim>
                                    <p:anim calcmode="lin" valueType="num">
                                      <p:cBhvr>
                                        <p:cTn id="23" dur="400" fill="hold"/>
                                        <p:tgtEl>
                                          <p:spTgt spid="64515">
                                            <p:txEl>
                                              <p:pRg st="1" end="1"/>
                                            </p:txEl>
                                          </p:spTgt>
                                        </p:tgtEl>
                                        <p:attrNameLst>
                                          <p:attrName>ppt_y</p:attrName>
                                        </p:attrNameLst>
                                      </p:cBhvr>
                                      <p:tavLst>
                                        <p:tav tm="0">
                                          <p:val>
                                            <p:strVal val="#ppt_y+0.31"/>
                                          </p:val>
                                        </p:tav>
                                        <p:tav tm="100000">
                                          <p:val>
                                            <p:strVal val="#ppt_y+0.31"/>
                                          </p:val>
                                        </p:tav>
                                      </p:tavLst>
                                    </p:anim>
                                    <p:anim calcmode="lin" valueType="num">
                                      <p:cBhvr>
                                        <p:cTn id="24" dur="600" decel="50000" fill="hold">
                                          <p:stCondLst>
                                            <p:cond delay="400"/>
                                          </p:stCondLst>
                                        </p:cTn>
                                        <p:tgtEl>
                                          <p:spTgt spid="64515">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5" dur="600" decel="50000" fill="hold">
                                          <p:stCondLst>
                                            <p:cond delay="400"/>
                                          </p:stCondLst>
                                        </p:cTn>
                                        <p:tgtEl>
                                          <p:spTgt spid="64515">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451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50"/>
            <a:ext cx="8229600" cy="1143000"/>
          </a:xfrm>
        </p:spPr>
        <p:txBody>
          <a:bodyPr/>
          <a:lstStyle/>
          <a:p>
            <a:pPr algn="ctr"/>
            <a:r>
              <a:rPr lang="id-ID" sz="5400" b="1" noProof="1" smtClean="0">
                <a:latin typeface="Bradley Hand ITC" pitchFamily="66" charset="0"/>
              </a:rPr>
              <a:t>Model Sosiologis</a:t>
            </a:r>
            <a:endParaRPr lang="en-US" sz="5400" b="1" noProof="1">
              <a:latin typeface="Bradley Hand ITC" pitchFamily="66" charset="0"/>
            </a:endParaRPr>
          </a:p>
        </p:txBody>
      </p:sp>
      <p:sp>
        <p:nvSpPr>
          <p:cNvPr id="3" name="Content Placeholder 2"/>
          <p:cNvSpPr>
            <a:spLocks noGrp="1"/>
          </p:cNvSpPr>
          <p:nvPr>
            <p:ph idx="1"/>
          </p:nvPr>
        </p:nvSpPr>
        <p:spPr>
          <a:xfrm>
            <a:off x="1071538" y="2071678"/>
            <a:ext cx="7072362" cy="3702057"/>
          </a:xfrm>
        </p:spPr>
        <p:txBody>
          <a:bodyPr anchor="ctr"/>
          <a:lstStyle/>
          <a:p>
            <a:pPr>
              <a:buFont typeface="Wingdings" pitchFamily="2" charset="2"/>
              <a:buChar char="q"/>
            </a:pPr>
            <a:r>
              <a:rPr lang="id-ID" sz="3600" noProof="1" smtClean="0">
                <a:latin typeface="Comic Sans MS" pitchFamily="66" charset="0"/>
              </a:rPr>
              <a:t>Memusatkan perhatian pd pengetahuan antropologi, sosiologi, dan psikologi.</a:t>
            </a:r>
          </a:p>
          <a:p>
            <a:pPr>
              <a:buFont typeface="Wingdings" pitchFamily="2" charset="2"/>
              <a:buChar char="q"/>
            </a:pPr>
            <a:r>
              <a:rPr lang="id-ID" sz="3600" noProof="1" smtClean="0">
                <a:latin typeface="Comic Sans MS" pitchFamily="66" charset="0"/>
              </a:rPr>
              <a:t>Bern (1970)</a:t>
            </a:r>
            <a:endParaRPr lang="en-US" sz="3600" noProof="1">
              <a:latin typeface="Comic Sans MS" pitchFamily="66"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00166" y="457200"/>
            <a:ext cx="7186634" cy="1295400"/>
          </a:xfrm>
        </p:spPr>
        <p:txBody>
          <a:bodyPr/>
          <a:lstStyle/>
          <a:p>
            <a:pPr eaLnBrk="1" hangingPunct="1"/>
            <a:r>
              <a:rPr lang="id-ID" sz="4000" dirty="0" smtClean="0">
                <a:latin typeface="Comic Sans MS" pitchFamily="66" charset="0"/>
              </a:rPr>
              <a:t>Model Pengembangan Hubungan Manusia</a:t>
            </a:r>
            <a:endParaRPr lang="en-US" sz="4000" dirty="0" smtClean="0">
              <a:latin typeface="Comic Sans MS" pitchFamily="66" charset="0"/>
            </a:endParaRPr>
          </a:p>
        </p:txBody>
      </p:sp>
      <p:sp>
        <p:nvSpPr>
          <p:cNvPr id="26627" name="Rectangle 3"/>
          <p:cNvSpPr>
            <a:spLocks noGrp="1" noChangeArrowheads="1"/>
          </p:cNvSpPr>
          <p:nvPr>
            <p:ph idx="1"/>
          </p:nvPr>
        </p:nvSpPr>
        <p:spPr>
          <a:xfrm>
            <a:off x="785786" y="2185990"/>
            <a:ext cx="7615262" cy="3457588"/>
          </a:xfrm>
        </p:spPr>
        <p:txBody>
          <a:bodyPr/>
          <a:lstStyle/>
          <a:p>
            <a:pPr marL="363538" indent="-363538">
              <a:buFont typeface="Wingdings" pitchFamily="2" charset="2"/>
              <a:buChar char="q"/>
            </a:pPr>
            <a:r>
              <a:rPr lang="id-ID" sz="2800" dirty="0" smtClean="0">
                <a:latin typeface="Comic Sans MS" pitchFamily="66" charset="0"/>
              </a:rPr>
              <a:t>Lebih memusatkan perhatiannya pd tujuan yg ingin dicapai dan pengembangan berbagai sistem motivasi menurut jenis motifasi agar dpt meningkatkan produktivitas kerja.</a:t>
            </a:r>
          </a:p>
          <a:p>
            <a:pPr marL="363538" indent="-363538">
              <a:buFont typeface="Wingdings" pitchFamily="2" charset="2"/>
              <a:buChar char="q"/>
            </a:pPr>
            <a:r>
              <a:rPr lang="id-ID" dirty="0" smtClean="0">
                <a:latin typeface="Comic Sans MS" pitchFamily="66" charset="0"/>
              </a:rPr>
              <a:t>McGregor (1961), Maslow (1970), dan Bennis (1990)</a:t>
            </a:r>
            <a:endParaRPr lang="en-US" sz="2800" dirty="0">
              <a:latin typeface="Comic Sans MS" pitchFamily="66"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20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26627">
                                            <p:txEl>
                                              <p:pRg st="0" end="0"/>
                                            </p:txEl>
                                          </p:spTgt>
                                        </p:tgtEl>
                                        <p:attrNameLst>
                                          <p:attrName>style.visibility</p:attrName>
                                        </p:attrNameLst>
                                      </p:cBhvr>
                                      <p:to>
                                        <p:strVal val="visible"/>
                                      </p:to>
                                    </p:set>
                                    <p:anim calcmode="lin" valueType="num">
                                      <p:cBhvr>
                                        <p:cTn id="12" dur="10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26627">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26627">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2662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iterate type="lt">
                                    <p:tmPct val="5000"/>
                                  </p:iterate>
                                  <p:childTnLst>
                                    <p:set>
                                      <p:cBhvr>
                                        <p:cTn id="19" dur="1" fill="hold">
                                          <p:stCondLst>
                                            <p:cond delay="0"/>
                                          </p:stCondLst>
                                        </p:cTn>
                                        <p:tgtEl>
                                          <p:spTgt spid="26627">
                                            <p:txEl>
                                              <p:pRg st="1" end="1"/>
                                            </p:txEl>
                                          </p:spTgt>
                                        </p:tgtEl>
                                        <p:attrNameLst>
                                          <p:attrName>style.visibility</p:attrName>
                                        </p:attrNameLst>
                                      </p:cBhvr>
                                      <p:to>
                                        <p:strVal val="visible"/>
                                      </p:to>
                                    </p:set>
                                    <p:anim calcmode="lin" valueType="num">
                                      <p:cBhvr>
                                        <p:cTn id="20" dur="10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26627">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26627">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chor="ctr"/>
          <a:lstStyle/>
          <a:p>
            <a:pPr algn="ctr"/>
            <a:r>
              <a:rPr lang="id-ID" dirty="0" smtClean="0">
                <a:latin typeface="Comic Sans MS" pitchFamily="66" charset="0"/>
              </a:rPr>
              <a:t>Beberapa Prinsip Perilaku</a:t>
            </a:r>
            <a:endParaRPr lang="en-US" dirty="0">
              <a:latin typeface="Comic Sans MS" pitchFamily="66" charset="0"/>
            </a:endParaRPr>
          </a:p>
        </p:txBody>
      </p:sp>
      <p:sp>
        <p:nvSpPr>
          <p:cNvPr id="53251" name="Rectangle 3"/>
          <p:cNvSpPr>
            <a:spLocks noGrp="1" noChangeArrowheads="1"/>
          </p:cNvSpPr>
          <p:nvPr>
            <p:ph idx="1"/>
          </p:nvPr>
        </p:nvSpPr>
        <p:spPr>
          <a:xfrm>
            <a:off x="714348" y="2357430"/>
            <a:ext cx="8072494" cy="3214710"/>
          </a:xfrm>
        </p:spPr>
        <p:txBody>
          <a:bodyPr anchor="ctr"/>
          <a:lstStyle/>
          <a:p>
            <a:pPr marL="363538" indent="-363538">
              <a:buNone/>
            </a:pPr>
            <a:r>
              <a:rPr lang="id-ID" i="1" dirty="0" smtClean="0">
                <a:latin typeface="Agency FB" pitchFamily="34" charset="0"/>
              </a:rPr>
              <a:t>1. Pendekatan motivasi yg menghasilkan komitmen pekerja </a:t>
            </a:r>
          </a:p>
          <a:p>
            <a:pPr marL="363538" indent="-363538">
              <a:buNone/>
            </a:pPr>
            <a:r>
              <a:rPr lang="id-ID" i="1" dirty="0" smtClean="0">
                <a:latin typeface="Agency FB" pitchFamily="34" charset="0"/>
              </a:rPr>
              <a:t>2. Manajemen tdk dpt dianggap sbg proses yg  kaku</a:t>
            </a:r>
          </a:p>
          <a:p>
            <a:pPr marL="363538" indent="-363538">
              <a:buNone/>
            </a:pPr>
            <a:r>
              <a:rPr lang="id-ID" i="1" dirty="0" smtClean="0">
                <a:latin typeface="Agency FB" pitchFamily="34" charset="0"/>
              </a:rPr>
              <a:t>3. Manajemen hrs sistematis dan sistemis</a:t>
            </a:r>
          </a:p>
          <a:p>
            <a:pPr marL="363538" indent="-363538">
              <a:buNone/>
            </a:pPr>
            <a:r>
              <a:rPr lang="id-ID" i="1" dirty="0" smtClean="0">
                <a:latin typeface="Agency FB" pitchFamily="34" charset="0"/>
              </a:rPr>
              <a:t>4. Pendekatan yg digunakan dlm manajemen hrs hati-hati</a:t>
            </a:r>
          </a:p>
          <a:p>
            <a:pPr marL="363538" indent="-363538">
              <a:buNone/>
            </a:pPr>
            <a:r>
              <a:rPr lang="id-ID" i="1" dirty="0" smtClean="0">
                <a:latin typeface="Agency FB" pitchFamily="34" charset="0"/>
              </a:rPr>
              <a:t>5. Organisasi sbg suatu keseluruhan</a:t>
            </a:r>
            <a:endParaRPr lang="en-US" sz="2400" i="1" dirty="0"/>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wipe(down)">
                                      <p:cBhvr>
                                        <p:cTn id="7" dur="580">
                                          <p:stCondLst>
                                            <p:cond delay="0"/>
                                          </p:stCondLst>
                                        </p:cTn>
                                        <p:tgtEl>
                                          <p:spTgt spid="53250"/>
                                        </p:tgtEl>
                                      </p:cBhvr>
                                    </p:animEffect>
                                    <p:anim calcmode="lin" valueType="num">
                                      <p:cBhvr>
                                        <p:cTn id="8" dur="1822" tmFilter="0,0; 0.14,0.36; 0.43,0.73; 0.71,0.91; 1.0,1.0">
                                          <p:stCondLst>
                                            <p:cond delay="0"/>
                                          </p:stCondLst>
                                        </p:cTn>
                                        <p:tgtEl>
                                          <p:spTgt spid="5325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325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325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325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3250"/>
                                        </p:tgtEl>
                                        <p:attrNameLst>
                                          <p:attrName>ppt_y</p:attrName>
                                        </p:attrNameLst>
                                      </p:cBhvr>
                                      <p:tavLst>
                                        <p:tav tm="0" fmla="#ppt_y-sin(pi*$)/81">
                                          <p:val>
                                            <p:fltVal val="0"/>
                                          </p:val>
                                        </p:tav>
                                        <p:tav tm="100000">
                                          <p:val>
                                            <p:fltVal val="1"/>
                                          </p:val>
                                        </p:tav>
                                      </p:tavLst>
                                    </p:anim>
                                    <p:animScale>
                                      <p:cBhvr>
                                        <p:cTn id="13" dur="26">
                                          <p:stCondLst>
                                            <p:cond delay="650"/>
                                          </p:stCondLst>
                                        </p:cTn>
                                        <p:tgtEl>
                                          <p:spTgt spid="53250"/>
                                        </p:tgtEl>
                                      </p:cBhvr>
                                      <p:to x="100000" y="60000"/>
                                    </p:animScale>
                                    <p:animScale>
                                      <p:cBhvr>
                                        <p:cTn id="14" dur="166" decel="50000">
                                          <p:stCondLst>
                                            <p:cond delay="676"/>
                                          </p:stCondLst>
                                        </p:cTn>
                                        <p:tgtEl>
                                          <p:spTgt spid="53250"/>
                                        </p:tgtEl>
                                      </p:cBhvr>
                                      <p:to x="100000" y="100000"/>
                                    </p:animScale>
                                    <p:animScale>
                                      <p:cBhvr>
                                        <p:cTn id="15" dur="26">
                                          <p:stCondLst>
                                            <p:cond delay="1312"/>
                                          </p:stCondLst>
                                        </p:cTn>
                                        <p:tgtEl>
                                          <p:spTgt spid="53250"/>
                                        </p:tgtEl>
                                      </p:cBhvr>
                                      <p:to x="100000" y="80000"/>
                                    </p:animScale>
                                    <p:animScale>
                                      <p:cBhvr>
                                        <p:cTn id="16" dur="166" decel="50000">
                                          <p:stCondLst>
                                            <p:cond delay="1338"/>
                                          </p:stCondLst>
                                        </p:cTn>
                                        <p:tgtEl>
                                          <p:spTgt spid="53250"/>
                                        </p:tgtEl>
                                      </p:cBhvr>
                                      <p:to x="100000" y="100000"/>
                                    </p:animScale>
                                    <p:animScale>
                                      <p:cBhvr>
                                        <p:cTn id="17" dur="26">
                                          <p:stCondLst>
                                            <p:cond delay="1642"/>
                                          </p:stCondLst>
                                        </p:cTn>
                                        <p:tgtEl>
                                          <p:spTgt spid="53250"/>
                                        </p:tgtEl>
                                      </p:cBhvr>
                                      <p:to x="100000" y="90000"/>
                                    </p:animScale>
                                    <p:animScale>
                                      <p:cBhvr>
                                        <p:cTn id="18" dur="166" decel="50000">
                                          <p:stCondLst>
                                            <p:cond delay="1668"/>
                                          </p:stCondLst>
                                        </p:cTn>
                                        <p:tgtEl>
                                          <p:spTgt spid="53250"/>
                                        </p:tgtEl>
                                      </p:cBhvr>
                                      <p:to x="100000" y="100000"/>
                                    </p:animScale>
                                    <p:animScale>
                                      <p:cBhvr>
                                        <p:cTn id="19" dur="26">
                                          <p:stCondLst>
                                            <p:cond delay="1808"/>
                                          </p:stCondLst>
                                        </p:cTn>
                                        <p:tgtEl>
                                          <p:spTgt spid="53250"/>
                                        </p:tgtEl>
                                      </p:cBhvr>
                                      <p:to x="100000" y="95000"/>
                                    </p:animScale>
                                    <p:animScale>
                                      <p:cBhvr>
                                        <p:cTn id="20" dur="166" decel="50000">
                                          <p:stCondLst>
                                            <p:cond delay="1834"/>
                                          </p:stCondLst>
                                        </p:cTn>
                                        <p:tgtEl>
                                          <p:spTgt spid="5325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53251">
                                            <p:txEl>
                                              <p:pRg st="0" end="0"/>
                                            </p:txEl>
                                          </p:spTgt>
                                        </p:tgtEl>
                                        <p:attrNameLst>
                                          <p:attrName>style.visibility</p:attrName>
                                        </p:attrNameLst>
                                      </p:cBhvr>
                                      <p:to>
                                        <p:strVal val="visible"/>
                                      </p:to>
                                    </p:set>
                                    <p:anim calcmode="lin" valueType="num">
                                      <p:cBhvr>
                                        <p:cTn id="25" dur="1000" fill="hold"/>
                                        <p:tgtEl>
                                          <p:spTgt spid="53251">
                                            <p:txEl>
                                              <p:pRg st="0" end="0"/>
                                            </p:txEl>
                                          </p:spTgt>
                                        </p:tgtEl>
                                        <p:attrNameLst>
                                          <p:attrName>ppt_x</p:attrName>
                                        </p:attrNameLst>
                                      </p:cBhvr>
                                      <p:tavLst>
                                        <p:tav tm="0">
                                          <p:val>
                                            <p:strVal val="#ppt_x-.2"/>
                                          </p:val>
                                        </p:tav>
                                        <p:tav tm="100000">
                                          <p:val>
                                            <p:strVal val="#ppt_x"/>
                                          </p:val>
                                        </p:tav>
                                      </p:tavLst>
                                    </p:anim>
                                    <p:anim calcmode="lin" valueType="num">
                                      <p:cBhvr>
                                        <p:cTn id="26" dur="1000" fill="hold"/>
                                        <p:tgtEl>
                                          <p:spTgt spid="5325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325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9" presetClass="entr" presetSubtype="0" fill="hold" grpId="0" nodeType="clickEffect">
                                  <p:stCondLst>
                                    <p:cond delay="0"/>
                                  </p:stCondLst>
                                  <p:childTnLst>
                                    <p:set>
                                      <p:cBhvr>
                                        <p:cTn id="31" dur="1" fill="hold">
                                          <p:stCondLst>
                                            <p:cond delay="0"/>
                                          </p:stCondLst>
                                        </p:cTn>
                                        <p:tgtEl>
                                          <p:spTgt spid="53251">
                                            <p:txEl>
                                              <p:pRg st="1" end="1"/>
                                            </p:txEl>
                                          </p:spTgt>
                                        </p:tgtEl>
                                        <p:attrNameLst>
                                          <p:attrName>style.visibility</p:attrName>
                                        </p:attrNameLst>
                                      </p:cBhvr>
                                      <p:to>
                                        <p:strVal val="visible"/>
                                      </p:to>
                                    </p:set>
                                    <p:anim calcmode="lin" valueType="num">
                                      <p:cBhvr>
                                        <p:cTn id="32" dur="1000" fill="hold"/>
                                        <p:tgtEl>
                                          <p:spTgt spid="53251">
                                            <p:txEl>
                                              <p:pRg st="1" end="1"/>
                                            </p:txEl>
                                          </p:spTgt>
                                        </p:tgtEl>
                                        <p:attrNameLst>
                                          <p:attrName>ppt_x</p:attrName>
                                        </p:attrNameLst>
                                      </p:cBhvr>
                                      <p:tavLst>
                                        <p:tav tm="0">
                                          <p:val>
                                            <p:strVal val="#ppt_x-.2"/>
                                          </p:val>
                                        </p:tav>
                                        <p:tav tm="100000">
                                          <p:val>
                                            <p:strVal val="#ppt_x"/>
                                          </p:val>
                                        </p:tav>
                                      </p:tavLst>
                                    </p:anim>
                                    <p:anim calcmode="lin" valueType="num">
                                      <p:cBhvr>
                                        <p:cTn id="33" dur="1000" fill="hold"/>
                                        <p:tgtEl>
                                          <p:spTgt spid="5325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4" dur="1000"/>
                                        <p:tgtEl>
                                          <p:spTgt spid="53251">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53251">
                                            <p:txEl>
                                              <p:pRg st="2" end="2"/>
                                            </p:txEl>
                                          </p:spTgt>
                                        </p:tgtEl>
                                        <p:attrNameLst>
                                          <p:attrName>style.visibility</p:attrName>
                                        </p:attrNameLst>
                                      </p:cBhvr>
                                      <p:to>
                                        <p:strVal val="visible"/>
                                      </p:to>
                                    </p:set>
                                    <p:anim calcmode="lin" valueType="num">
                                      <p:cBhvr>
                                        <p:cTn id="39" dur="1000" fill="hold"/>
                                        <p:tgtEl>
                                          <p:spTgt spid="53251">
                                            <p:txEl>
                                              <p:pRg st="2" end="2"/>
                                            </p:txEl>
                                          </p:spTgt>
                                        </p:tgtEl>
                                        <p:attrNameLst>
                                          <p:attrName>ppt_x</p:attrName>
                                        </p:attrNameLst>
                                      </p:cBhvr>
                                      <p:tavLst>
                                        <p:tav tm="0">
                                          <p:val>
                                            <p:strVal val="#ppt_x-.2"/>
                                          </p:val>
                                        </p:tav>
                                        <p:tav tm="100000">
                                          <p:val>
                                            <p:strVal val="#ppt_x"/>
                                          </p:val>
                                        </p:tav>
                                      </p:tavLst>
                                    </p:anim>
                                    <p:anim calcmode="lin" valueType="num">
                                      <p:cBhvr>
                                        <p:cTn id="40" dur="1000" fill="hold"/>
                                        <p:tgtEl>
                                          <p:spTgt spid="5325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53251">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9" presetClass="entr" presetSubtype="0" fill="hold" grpId="0" nodeType="clickEffect">
                                  <p:stCondLst>
                                    <p:cond delay="0"/>
                                  </p:stCondLst>
                                  <p:childTnLst>
                                    <p:set>
                                      <p:cBhvr>
                                        <p:cTn id="45" dur="1" fill="hold">
                                          <p:stCondLst>
                                            <p:cond delay="0"/>
                                          </p:stCondLst>
                                        </p:cTn>
                                        <p:tgtEl>
                                          <p:spTgt spid="53251">
                                            <p:txEl>
                                              <p:pRg st="3" end="3"/>
                                            </p:txEl>
                                          </p:spTgt>
                                        </p:tgtEl>
                                        <p:attrNameLst>
                                          <p:attrName>style.visibility</p:attrName>
                                        </p:attrNameLst>
                                      </p:cBhvr>
                                      <p:to>
                                        <p:strVal val="visible"/>
                                      </p:to>
                                    </p:set>
                                    <p:anim calcmode="lin" valueType="num">
                                      <p:cBhvr>
                                        <p:cTn id="46" dur="1000" fill="hold"/>
                                        <p:tgtEl>
                                          <p:spTgt spid="53251">
                                            <p:txEl>
                                              <p:pRg st="3" end="3"/>
                                            </p:txEl>
                                          </p:spTgt>
                                        </p:tgtEl>
                                        <p:attrNameLst>
                                          <p:attrName>ppt_x</p:attrName>
                                        </p:attrNameLst>
                                      </p:cBhvr>
                                      <p:tavLst>
                                        <p:tav tm="0">
                                          <p:val>
                                            <p:strVal val="#ppt_x-.2"/>
                                          </p:val>
                                        </p:tav>
                                        <p:tav tm="100000">
                                          <p:val>
                                            <p:strVal val="#ppt_x"/>
                                          </p:val>
                                        </p:tav>
                                      </p:tavLst>
                                    </p:anim>
                                    <p:anim calcmode="lin" valueType="num">
                                      <p:cBhvr>
                                        <p:cTn id="47" dur="1000" fill="hold"/>
                                        <p:tgtEl>
                                          <p:spTgt spid="5325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53251">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9" presetClass="entr" presetSubtype="0" fill="hold" grpId="0" nodeType="clickEffect">
                                  <p:stCondLst>
                                    <p:cond delay="0"/>
                                  </p:stCondLst>
                                  <p:childTnLst>
                                    <p:set>
                                      <p:cBhvr>
                                        <p:cTn id="52" dur="1" fill="hold">
                                          <p:stCondLst>
                                            <p:cond delay="0"/>
                                          </p:stCondLst>
                                        </p:cTn>
                                        <p:tgtEl>
                                          <p:spTgt spid="53251">
                                            <p:txEl>
                                              <p:pRg st="4" end="4"/>
                                            </p:txEl>
                                          </p:spTgt>
                                        </p:tgtEl>
                                        <p:attrNameLst>
                                          <p:attrName>style.visibility</p:attrName>
                                        </p:attrNameLst>
                                      </p:cBhvr>
                                      <p:to>
                                        <p:strVal val="visible"/>
                                      </p:to>
                                    </p:set>
                                    <p:anim calcmode="lin" valueType="num">
                                      <p:cBhvr>
                                        <p:cTn id="53" dur="1000" fill="hold"/>
                                        <p:tgtEl>
                                          <p:spTgt spid="53251">
                                            <p:txEl>
                                              <p:pRg st="4" end="4"/>
                                            </p:txEl>
                                          </p:spTgt>
                                        </p:tgtEl>
                                        <p:attrNameLst>
                                          <p:attrName>ppt_x</p:attrName>
                                        </p:attrNameLst>
                                      </p:cBhvr>
                                      <p:tavLst>
                                        <p:tav tm="0">
                                          <p:val>
                                            <p:strVal val="#ppt_x-.2"/>
                                          </p:val>
                                        </p:tav>
                                        <p:tav tm="100000">
                                          <p:val>
                                            <p:strVal val="#ppt_x"/>
                                          </p:val>
                                        </p:tav>
                                      </p:tavLst>
                                    </p:anim>
                                    <p:anim calcmode="lin" valueType="num">
                                      <p:cBhvr>
                                        <p:cTn id="54" dur="1000" fill="hold"/>
                                        <p:tgtEl>
                                          <p:spTgt spid="5325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55" dur="1000"/>
                                        <p:tgtEl>
                                          <p:spTgt spid="53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0" i="1" dirty="0" smtClean="0">
                <a:latin typeface="Agency FB" pitchFamily="34" charset="0"/>
              </a:rPr>
              <a:t>Lanjutan...</a:t>
            </a:r>
            <a:endParaRPr lang="en-US" b="0" i="1" dirty="0">
              <a:latin typeface="Agency FB" pitchFamily="34" charset="0"/>
            </a:endParaRPr>
          </a:p>
        </p:txBody>
      </p:sp>
      <p:sp>
        <p:nvSpPr>
          <p:cNvPr id="3" name="Content Placeholder 2"/>
          <p:cNvSpPr>
            <a:spLocks noGrp="1"/>
          </p:cNvSpPr>
          <p:nvPr>
            <p:ph idx="1"/>
          </p:nvPr>
        </p:nvSpPr>
        <p:spPr>
          <a:xfrm>
            <a:off x="714348" y="1571612"/>
            <a:ext cx="7715304" cy="4781571"/>
          </a:xfrm>
        </p:spPr>
        <p:txBody>
          <a:bodyPr/>
          <a:lstStyle/>
          <a:p>
            <a:pPr marL="363538" indent="-363538">
              <a:buNone/>
            </a:pPr>
            <a:r>
              <a:rPr lang="id-ID" sz="2400" i="1" dirty="0" smtClean="0">
                <a:latin typeface="Arial" pitchFamily="34" charset="0"/>
                <a:cs typeface="Arial" pitchFamily="34" charset="0"/>
              </a:rPr>
              <a:t>6. </a:t>
            </a:r>
            <a:r>
              <a:rPr lang="id-ID" sz="2400" i="1" dirty="0" smtClean="0">
                <a:latin typeface="Arial" pitchFamily="34" charset="0"/>
                <a:cs typeface="Arial" pitchFamily="34" charset="0"/>
              </a:rPr>
              <a:t>Kepemimpinan diterapkan sesuai dgn situasi bawahannya</a:t>
            </a:r>
          </a:p>
          <a:p>
            <a:pPr marL="363538" indent="-363538">
              <a:buNone/>
            </a:pPr>
            <a:r>
              <a:rPr lang="id-ID" sz="2400" i="1" dirty="0" smtClean="0">
                <a:latin typeface="Arial" pitchFamily="34" charset="0"/>
                <a:cs typeface="Arial" pitchFamily="34" charset="0"/>
              </a:rPr>
              <a:t>7. Unsur manusia merupakan kunci utama yg menentukan sukses atau gagalnya organisasi mencapai tujuannya</a:t>
            </a:r>
          </a:p>
          <a:p>
            <a:pPr marL="363538" indent="-363538">
              <a:buNone/>
            </a:pPr>
            <a:r>
              <a:rPr lang="id-ID" sz="2400" i="1" dirty="0" smtClean="0">
                <a:latin typeface="Arial" pitchFamily="34" charset="0"/>
                <a:cs typeface="Arial" pitchFamily="34" charset="0"/>
              </a:rPr>
              <a:t>8. Manajer masa kini harus dididik dan dilatih utk memahami dan menerapkan konsep manajemen</a:t>
            </a:r>
          </a:p>
          <a:p>
            <a:pPr marL="363538" indent="-363538">
              <a:buNone/>
            </a:pPr>
            <a:r>
              <a:rPr lang="id-ID" sz="2400" i="1" dirty="0" smtClean="0">
                <a:latin typeface="Arial" pitchFamily="34" charset="0"/>
                <a:cs typeface="Arial" pitchFamily="34" charset="0"/>
              </a:rPr>
              <a:t>9. Komitmen dpt ditingkatkan melalui partisipasi dan keterlibatan pekerja</a:t>
            </a:r>
          </a:p>
          <a:p>
            <a:pPr marL="363538" indent="-363538">
              <a:buNone/>
            </a:pPr>
            <a:r>
              <a:rPr lang="id-ID" sz="2400" i="1" dirty="0" smtClean="0">
                <a:latin typeface="Arial" pitchFamily="34" charset="0"/>
                <a:cs typeface="Arial" pitchFamily="34" charset="0"/>
              </a:rPr>
              <a:t>10. Pengawasan hrs dibangun dlm pengertian positif, bukan mencari kesalahan ttp mencegah terjadinya kesalahan scr diri</a:t>
            </a:r>
            <a:r>
              <a:rPr lang="id-ID" sz="2400" i="1" dirty="0" smtClean="0">
                <a:latin typeface="Arial" pitchFamily="34" charset="0"/>
                <a:cs typeface="Arial" pitchFamily="34" charset="0"/>
              </a:rPr>
              <a:t>.</a:t>
            </a:r>
            <a:endParaRPr lang="en-US" sz="24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9" name="WordArt 4"/>
          <p:cNvSpPr>
            <a:spLocks noChangeArrowheads="1" noChangeShapeType="1" noTextEdit="1"/>
          </p:cNvSpPr>
          <p:nvPr/>
        </p:nvSpPr>
        <p:spPr bwMode="auto">
          <a:xfrm>
            <a:off x="2214546" y="1142984"/>
            <a:ext cx="4545013" cy="2232025"/>
          </a:xfrm>
          <a:prstGeom prst="rect">
            <a:avLst/>
          </a:prstGeom>
        </p:spPr>
        <p:txBody>
          <a:bodyPr wrap="none" fromWordArt="1">
            <a:prstTxWarp prst="textCascadeUp">
              <a:avLst>
                <a:gd name="adj" fmla="val 5746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a:rPr>
              <a:t>See  you  next  week  ! !</a:t>
            </a:r>
          </a:p>
        </p:txBody>
      </p:sp>
      <p:pic>
        <p:nvPicPr>
          <p:cNvPr id="50180" name="Picture 5" descr="AG00373_"/>
          <p:cNvPicPr>
            <a:picLocks noGrp="1" noChangeAspect="1" noChangeArrowheads="1" noCrop="1"/>
          </p:cNvPicPr>
          <p:nvPr>
            <p:ph idx="1"/>
          </p:nvPr>
        </p:nvPicPr>
        <p:blipFill>
          <a:blip r:embed="rId3" cstate="print"/>
          <a:srcRect/>
          <a:stretch>
            <a:fillRect/>
          </a:stretch>
        </p:blipFill>
        <p:spPr>
          <a:xfrm>
            <a:off x="3214678" y="3500438"/>
            <a:ext cx="2592387" cy="2016125"/>
          </a:xfrm>
          <a:noFill/>
        </p:spPr>
      </p:pic>
    </p:spTree>
  </p:cSld>
  <p:clrMapOvr>
    <a:masterClrMapping/>
  </p:clrMapOvr>
  <p:transition spd="slow">
    <p:cover dir="d"/>
    <p:sndAc>
      <p:stSnd>
        <p:snd r:embed="rId2" name="applaus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3300"/>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57274" y="285750"/>
            <a:ext cx="7300939" cy="857250"/>
          </a:xfrm>
        </p:spPr>
        <p:txBody>
          <a:bodyPr/>
          <a:lstStyle/>
          <a:p>
            <a:pPr algn="ctr" eaLnBrk="1" hangingPunct="1"/>
            <a:r>
              <a:rPr lang="en-US" sz="5400" dirty="0" smtClean="0">
                <a:latin typeface="Brush Script MT" pitchFamily="66" charset="0"/>
              </a:rPr>
              <a:t>1. </a:t>
            </a:r>
            <a:r>
              <a:rPr lang="id-ID" sz="5400" noProof="1" smtClean="0">
                <a:latin typeface="Brush Script MT" pitchFamily="66" charset="0"/>
              </a:rPr>
              <a:t>Teori Manajemen Klasik</a:t>
            </a:r>
            <a:endParaRPr lang="en-US" sz="5400" dirty="0" smtClean="0">
              <a:latin typeface="Brush Script MT" pitchFamily="66" charset="0"/>
            </a:endParaRPr>
          </a:p>
        </p:txBody>
      </p:sp>
      <p:sp>
        <p:nvSpPr>
          <p:cNvPr id="16387" name="Rectangle 3"/>
          <p:cNvSpPr>
            <a:spLocks noGrp="1" noChangeArrowheads="1"/>
          </p:cNvSpPr>
          <p:nvPr>
            <p:ph idx="1"/>
          </p:nvPr>
        </p:nvSpPr>
        <p:spPr>
          <a:xfrm>
            <a:off x="785787" y="1643050"/>
            <a:ext cx="7786741" cy="4929222"/>
          </a:xfrm>
        </p:spPr>
        <p:txBody>
          <a:bodyPr/>
          <a:lstStyle/>
          <a:p>
            <a:pPr marL="0" indent="0" eaLnBrk="1" hangingPunct="1">
              <a:spcBef>
                <a:spcPts val="1200"/>
              </a:spcBef>
              <a:buNone/>
            </a:pPr>
            <a:r>
              <a:rPr lang="id-ID" sz="3600" i="1" noProof="1" smtClean="0">
                <a:solidFill>
                  <a:schemeClr val="tx2"/>
                </a:solidFill>
                <a:latin typeface="Brush Script MT" pitchFamily="66" charset="0"/>
              </a:rPr>
              <a:t>a. Manajemen Ilmiah;</a:t>
            </a:r>
          </a:p>
          <a:p>
            <a:pPr marL="0" indent="0" eaLnBrk="1" hangingPunct="1">
              <a:spcBef>
                <a:spcPts val="1200"/>
              </a:spcBef>
              <a:buNone/>
            </a:pPr>
            <a:r>
              <a:rPr lang="id-ID" noProof="1" smtClean="0">
                <a:solidFill>
                  <a:schemeClr val="tx2"/>
                </a:solidFill>
                <a:latin typeface="Agency FB" pitchFamily="34" charset="0"/>
              </a:rPr>
              <a:t>Frederick W. Taylor, Hendry L Gantt, Frank Bunker Gillberth, dan Lilian Gillberth.</a:t>
            </a:r>
          </a:p>
          <a:p>
            <a:pPr marL="0" indent="0" eaLnBrk="1" hangingPunct="1">
              <a:spcBef>
                <a:spcPts val="1200"/>
              </a:spcBef>
              <a:buNone/>
            </a:pPr>
            <a:r>
              <a:rPr lang="id-ID" sz="2800" noProof="1" smtClean="0">
                <a:solidFill>
                  <a:schemeClr val="tx2"/>
                </a:solidFill>
                <a:latin typeface="Arial Narrow" pitchFamily="34" charset="0"/>
              </a:rPr>
              <a:t>Asumsi; para pekerja/manusia itu sifatnya rasional, berpikir logik, dan kerja merupakan suatu yg diharapkan. </a:t>
            </a:r>
          </a:p>
          <a:p>
            <a:pPr marL="0" indent="0" eaLnBrk="1" hangingPunct="1">
              <a:spcBef>
                <a:spcPts val="1200"/>
              </a:spcBef>
              <a:buNone/>
            </a:pPr>
            <a:r>
              <a:rPr lang="id-ID" noProof="1" smtClean="0">
                <a:solidFill>
                  <a:schemeClr val="tx2"/>
                </a:solidFill>
                <a:latin typeface="Mistral" pitchFamily="66" charset="0"/>
              </a:rPr>
              <a:t>Oleh karena itu, teori klasik berangkat dari premis bahwa organisasi bekerja dlm proses yg logis dan rasional dgn pendekatan ilmiah dan berlangsung menurut struktur / anatomi organisasi.</a:t>
            </a:r>
            <a:endParaRPr lang="en-US" noProof="1" smtClean="0">
              <a:solidFill>
                <a:schemeClr val="tx2"/>
              </a:solidFill>
              <a:latin typeface="Mistral" pitchFamily="66" charset="0"/>
            </a:endParaRP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wipe(down)">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 calcmode="lin" valueType="num">
                                      <p:cBhvr additive="base">
                                        <p:cTn id="12"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6387">
                                            <p:txEl>
                                              <p:pRg st="1" end="1"/>
                                            </p:txEl>
                                          </p:spTgt>
                                        </p:tgtEl>
                                        <p:attrNameLst>
                                          <p:attrName>style.visibility</p:attrName>
                                        </p:attrNameLst>
                                      </p:cBhvr>
                                      <p:to>
                                        <p:strVal val="visible"/>
                                      </p:to>
                                    </p:set>
                                    <p:anim calcmode="lin" valueType="num">
                                      <p:cBhvr additive="base">
                                        <p:cTn id="18"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6387">
                                            <p:txEl>
                                              <p:pRg st="2" end="2"/>
                                            </p:txEl>
                                          </p:spTgt>
                                        </p:tgtEl>
                                        <p:attrNameLst>
                                          <p:attrName>style.visibility</p:attrName>
                                        </p:attrNameLst>
                                      </p:cBhvr>
                                      <p:to>
                                        <p:strVal val="visible"/>
                                      </p:to>
                                    </p:set>
                                    <p:anim calcmode="lin" valueType="num">
                                      <p:cBhvr additive="base">
                                        <p:cTn id="24"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6387">
                                            <p:txEl>
                                              <p:pRg st="3" end="3"/>
                                            </p:txEl>
                                          </p:spTgt>
                                        </p:tgtEl>
                                        <p:attrNameLst>
                                          <p:attrName>style.visibility</p:attrName>
                                        </p:attrNameLst>
                                      </p:cBhvr>
                                      <p:to>
                                        <p:strVal val="visible"/>
                                      </p:to>
                                    </p:set>
                                    <p:anim calcmode="lin" valueType="num">
                                      <p:cBhvr additive="base">
                                        <p:cTn id="30"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28662" y="428612"/>
            <a:ext cx="7586663" cy="1143000"/>
          </a:xfrm>
        </p:spPr>
        <p:txBody>
          <a:bodyPr/>
          <a:lstStyle/>
          <a:p>
            <a:pPr algn="ctr" eaLnBrk="1" hangingPunct="1"/>
            <a:r>
              <a:rPr lang="id-ID" sz="3600" b="1" noProof="1" smtClean="0">
                <a:solidFill>
                  <a:schemeClr val="tx2"/>
                </a:solidFill>
                <a:latin typeface="Agency FB" pitchFamily="34" charset="0"/>
              </a:rPr>
              <a:t>Frederick W. Taylor (1856 – 1915)</a:t>
            </a:r>
            <a:br>
              <a:rPr lang="id-ID" sz="3600" b="1" noProof="1" smtClean="0">
                <a:solidFill>
                  <a:schemeClr val="tx2"/>
                </a:solidFill>
                <a:latin typeface="Agency FB" pitchFamily="34" charset="0"/>
              </a:rPr>
            </a:br>
            <a:r>
              <a:rPr lang="id-ID" sz="3600" b="1" noProof="1" smtClean="0">
                <a:solidFill>
                  <a:schemeClr val="tx2"/>
                </a:solidFill>
                <a:latin typeface="Agency FB" pitchFamily="34" charset="0"/>
              </a:rPr>
              <a:t>The father of Scientific Management</a:t>
            </a:r>
            <a:endParaRPr lang="en-US" sz="3600" b="1" dirty="0" smtClean="0">
              <a:solidFill>
                <a:schemeClr val="tx1"/>
              </a:solidFill>
              <a:latin typeface="Comic Sans MS" pitchFamily="66" charset="0"/>
            </a:endParaRPr>
          </a:p>
        </p:txBody>
      </p:sp>
      <p:sp>
        <p:nvSpPr>
          <p:cNvPr id="25603" name="Rectangle 3"/>
          <p:cNvSpPr>
            <a:spLocks noGrp="1" noChangeArrowheads="1"/>
          </p:cNvSpPr>
          <p:nvPr>
            <p:ph idx="1"/>
          </p:nvPr>
        </p:nvSpPr>
        <p:spPr>
          <a:xfrm>
            <a:off x="617540" y="1857364"/>
            <a:ext cx="8169302" cy="4714908"/>
          </a:xfrm>
        </p:spPr>
        <p:txBody>
          <a:bodyPr anchor="ctr"/>
          <a:lstStyle/>
          <a:p>
            <a:pPr marL="0" indent="0" eaLnBrk="1" hangingPunct="1">
              <a:lnSpc>
                <a:spcPts val="3500"/>
              </a:lnSpc>
              <a:spcBef>
                <a:spcPts val="0"/>
              </a:spcBef>
              <a:buNone/>
            </a:pPr>
            <a:r>
              <a:rPr lang="id-ID" sz="4000" dirty="0" smtClean="0">
                <a:latin typeface="Pristina" pitchFamily="66" charset="0"/>
              </a:rPr>
              <a:t>Empat prinsip dasar manajemen ilmiah Taylor;</a:t>
            </a:r>
          </a:p>
          <a:p>
            <a:pPr marL="363538" indent="-363538" eaLnBrk="1" hangingPunct="1">
              <a:lnSpc>
                <a:spcPts val="3500"/>
              </a:lnSpc>
              <a:spcBef>
                <a:spcPts val="0"/>
              </a:spcBef>
              <a:buNone/>
            </a:pPr>
            <a:r>
              <a:rPr lang="id-ID" dirty="0" smtClean="0">
                <a:latin typeface="Pristina" pitchFamily="66" charset="0"/>
              </a:rPr>
              <a:t>1. Pengmbangan metode ilmiah dlm manajemen agar suatu pekerjaan dpt ditentukan metode pencapaian tujuannya scr maksimal.</a:t>
            </a:r>
          </a:p>
          <a:p>
            <a:pPr marL="363538" indent="-363538" eaLnBrk="1" hangingPunct="1">
              <a:lnSpc>
                <a:spcPts val="3500"/>
              </a:lnSpc>
              <a:spcBef>
                <a:spcPts val="0"/>
              </a:spcBef>
              <a:buNone/>
            </a:pPr>
            <a:r>
              <a:rPr lang="id-ID" dirty="0" smtClean="0">
                <a:latin typeface="Pristina" pitchFamily="66" charset="0"/>
              </a:rPr>
              <a:t>2. Pemilihan karyawan yg tepat sesuai dgn persyaratan kerja agar karyawan dpt diberikan tugas sesuai dgn keahliannya.</a:t>
            </a:r>
          </a:p>
          <a:p>
            <a:pPr marL="363538" indent="-363538" eaLnBrk="1" hangingPunct="1">
              <a:lnSpc>
                <a:spcPts val="3500"/>
              </a:lnSpc>
              <a:spcBef>
                <a:spcPts val="0"/>
              </a:spcBef>
              <a:buNone/>
            </a:pPr>
            <a:r>
              <a:rPr lang="id-ID" dirty="0" smtClean="0">
                <a:latin typeface="Pristina" pitchFamily="66" charset="0"/>
              </a:rPr>
              <a:t>3. Perlunya pendidikan dan pengembangan karyawan serta pemberian rangsangan.</a:t>
            </a:r>
          </a:p>
          <a:p>
            <a:pPr marL="363538" indent="-363538" eaLnBrk="1" hangingPunct="1">
              <a:lnSpc>
                <a:spcPts val="3500"/>
              </a:lnSpc>
              <a:spcBef>
                <a:spcPts val="0"/>
              </a:spcBef>
              <a:buNone/>
            </a:pPr>
            <a:r>
              <a:rPr lang="id-ID" dirty="0" smtClean="0">
                <a:latin typeface="Pristina" pitchFamily="66" charset="0"/>
              </a:rPr>
              <a:t>4. Kerjasama yg harmonis antara manajemen dan karyawan.</a:t>
            </a:r>
            <a:endParaRPr lang="en-US" sz="4000" dirty="0" smtClean="0">
              <a:latin typeface="Pristina" pitchFamily="66"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dissolve">
                                      <p:cBhvr>
                                        <p:cTn id="7" dur="500"/>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wheel(4)">
                                      <p:cBhvr>
                                        <p:cTn id="12" dur="2000"/>
                                        <p:tgtEl>
                                          <p:spTgt spid="25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wheel(4)">
                                      <p:cBhvr>
                                        <p:cTn id="17" dur="2000"/>
                                        <p:tgtEl>
                                          <p:spTgt spid="2560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wheel(4)">
                                      <p:cBhvr>
                                        <p:cTn id="22" dur="2000"/>
                                        <p:tgtEl>
                                          <p:spTgt spid="2560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wheel(4)">
                                      <p:cBhvr>
                                        <p:cTn id="27" dur="2000"/>
                                        <p:tgtEl>
                                          <p:spTgt spid="2560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25603">
                                            <p:txEl>
                                              <p:pRg st="4" end="4"/>
                                            </p:txEl>
                                          </p:spTgt>
                                        </p:tgtEl>
                                        <p:attrNameLst>
                                          <p:attrName>style.visibility</p:attrName>
                                        </p:attrNameLst>
                                      </p:cBhvr>
                                      <p:to>
                                        <p:strVal val="visible"/>
                                      </p:to>
                                    </p:set>
                                    <p:animEffect transition="in" filter="wheel(4)">
                                      <p:cBhvr>
                                        <p:cTn id="32"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eaLnBrk="1" hangingPunct="1"/>
            <a:endParaRPr lang="en-US" b="1" dirty="0" smtClean="0">
              <a:solidFill>
                <a:schemeClr val="tx1"/>
              </a:solidFill>
              <a:latin typeface="Tempus Sans ITC" pitchFamily="82" charset="0"/>
            </a:endParaRPr>
          </a:p>
        </p:txBody>
      </p:sp>
      <p:sp>
        <p:nvSpPr>
          <p:cNvPr id="39939" name="Rectangle 3"/>
          <p:cNvSpPr>
            <a:spLocks noGrp="1" noChangeArrowheads="1"/>
          </p:cNvSpPr>
          <p:nvPr>
            <p:ph idx="1"/>
          </p:nvPr>
        </p:nvSpPr>
        <p:spPr>
          <a:xfrm>
            <a:off x="714348" y="1643050"/>
            <a:ext cx="7929618" cy="4357718"/>
          </a:xfrm>
        </p:spPr>
        <p:txBody>
          <a:bodyPr anchor="ctr"/>
          <a:lstStyle/>
          <a:p>
            <a:pPr marL="536575" indent="-536575" eaLnBrk="1" hangingPunct="1"/>
            <a:r>
              <a:rPr lang="id-ID" sz="3600" i="1" dirty="0" smtClean="0">
                <a:latin typeface="Californian FB" pitchFamily="18" charset="0"/>
              </a:rPr>
              <a:t>Penekanan pemikiran Taylor adalah pada peningkatan efisiensi dan keefektifan pekerja tingkat bawah dgn cara meningkatkan produktivitas dan memperbesar bidang produksi.</a:t>
            </a:r>
          </a:p>
          <a:p>
            <a:pPr marL="536575" indent="-536575" eaLnBrk="1" hangingPunct="1"/>
            <a:r>
              <a:rPr lang="id-ID" sz="3600" i="1" dirty="0" smtClean="0">
                <a:latin typeface="Californian FB" pitchFamily="18" charset="0"/>
              </a:rPr>
              <a:t>Fungsi manajemen; planning, directing, and organizing of work (DPO)</a:t>
            </a:r>
            <a:endParaRPr lang="en-US" sz="3600" i="1" dirty="0" smtClean="0">
              <a:latin typeface="Californian FB" pitchFamily="18"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nodePh="1">
                                  <p:stCondLst>
                                    <p:cond delay="0"/>
                                  </p:stCondLst>
                                  <p:endCondLst>
                                    <p:cond evt="begin" delay="0">
                                      <p:tn val="5"/>
                                    </p:cond>
                                  </p:endCondLst>
                                  <p:iterate type="lt">
                                    <p:tmPct val="50000"/>
                                  </p:iterate>
                                  <p:childTnLst>
                                    <p:set>
                                      <p:cBhvr>
                                        <p:cTn id="6" dur="1" fill="hold">
                                          <p:stCondLst>
                                            <p:cond delay="0"/>
                                          </p:stCondLst>
                                        </p:cTn>
                                        <p:tgtEl>
                                          <p:spTgt spid="39938"/>
                                        </p:tgtEl>
                                        <p:attrNameLst>
                                          <p:attrName>style.visibility</p:attrName>
                                        </p:attrNameLst>
                                      </p:cBhvr>
                                      <p:to>
                                        <p:strVal val="visible"/>
                                      </p:to>
                                    </p:set>
                                    <p:anim calcmode="discrete" valueType="clr">
                                      <p:cBhvr override="childStyle">
                                        <p:cTn id="7" dur="80"/>
                                        <p:tgtEl>
                                          <p:spTgt spid="3993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9938"/>
                                        </p:tgtEl>
                                        <p:attrNameLst>
                                          <p:attrName>fillcolor</p:attrName>
                                        </p:attrNameLst>
                                      </p:cBhvr>
                                      <p:tavLst>
                                        <p:tav tm="0">
                                          <p:val>
                                            <p:clrVal>
                                              <a:schemeClr val="accent2"/>
                                            </p:clrVal>
                                          </p:val>
                                        </p:tav>
                                        <p:tav tm="50000">
                                          <p:val>
                                            <p:clrVal>
                                              <a:schemeClr val="hlink"/>
                                            </p:clrVal>
                                          </p:val>
                                        </p:tav>
                                      </p:tavLst>
                                    </p:anim>
                                    <p:set>
                                      <p:cBhvr>
                                        <p:cTn id="9" dur="80"/>
                                        <p:tgtEl>
                                          <p:spTgt spid="3993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39939">
                                            <p:txEl>
                                              <p:pRg st="0" end="0"/>
                                            </p:txEl>
                                          </p:spTgt>
                                        </p:tgtEl>
                                        <p:attrNameLst>
                                          <p:attrName>style.visibility</p:attrName>
                                        </p:attrNameLst>
                                      </p:cBhvr>
                                      <p:to>
                                        <p:strVal val="visible"/>
                                      </p:to>
                                    </p:set>
                                    <p:anim by="(-#ppt_w*2)" calcmode="lin" valueType="num">
                                      <p:cBhvr rctx="PPT">
                                        <p:cTn id="14" dur="500" autoRev="1" fill="hold">
                                          <p:stCondLst>
                                            <p:cond delay="0"/>
                                          </p:stCondLst>
                                        </p:cTn>
                                        <p:tgtEl>
                                          <p:spTgt spid="39939">
                                            <p:txEl>
                                              <p:pRg st="0" end="0"/>
                                            </p:txEl>
                                          </p:spTgt>
                                        </p:tgtEl>
                                        <p:attrNameLst>
                                          <p:attrName>ppt_w</p:attrName>
                                        </p:attrNameLst>
                                      </p:cBhvr>
                                    </p:anim>
                                    <p:anim by="(#ppt_w*0.50)" calcmode="lin" valueType="num">
                                      <p:cBhvr>
                                        <p:cTn id="15" dur="500" decel="50000" autoRev="1" fill="hold">
                                          <p:stCondLst>
                                            <p:cond delay="0"/>
                                          </p:stCondLst>
                                        </p:cTn>
                                        <p:tgtEl>
                                          <p:spTgt spid="39939">
                                            <p:txEl>
                                              <p:pRg st="0" end="0"/>
                                            </p:txEl>
                                          </p:spTgt>
                                        </p:tgtEl>
                                        <p:attrNameLst>
                                          <p:attrName>ppt_x</p:attrName>
                                        </p:attrNameLst>
                                      </p:cBhvr>
                                    </p:anim>
                                    <p:anim from="(-#ppt_h/2)" to="(#ppt_y)" calcmode="lin" valueType="num">
                                      <p:cBhvr>
                                        <p:cTn id="16" dur="1000" fill="hold">
                                          <p:stCondLst>
                                            <p:cond delay="0"/>
                                          </p:stCondLst>
                                        </p:cTn>
                                        <p:tgtEl>
                                          <p:spTgt spid="39939">
                                            <p:txEl>
                                              <p:pRg st="0" end="0"/>
                                            </p:txEl>
                                          </p:spTgt>
                                        </p:tgtEl>
                                        <p:attrNameLst>
                                          <p:attrName>ppt_y</p:attrName>
                                        </p:attrNameLst>
                                      </p:cBhvr>
                                    </p:anim>
                                    <p:animRot by="21600000">
                                      <p:cBhvr>
                                        <p:cTn id="17" dur="1000" fill="hold">
                                          <p:stCondLst>
                                            <p:cond delay="0"/>
                                          </p:stCondLst>
                                        </p:cTn>
                                        <p:tgtEl>
                                          <p:spTgt spid="39939">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iterate type="lt">
                                    <p:tmPct val="10000"/>
                                  </p:iterate>
                                  <p:childTnLst>
                                    <p:set>
                                      <p:cBhvr>
                                        <p:cTn id="21" dur="1" fill="hold">
                                          <p:stCondLst>
                                            <p:cond delay="0"/>
                                          </p:stCondLst>
                                        </p:cTn>
                                        <p:tgtEl>
                                          <p:spTgt spid="39939">
                                            <p:txEl>
                                              <p:pRg st="1" end="1"/>
                                            </p:txEl>
                                          </p:spTgt>
                                        </p:tgtEl>
                                        <p:attrNameLst>
                                          <p:attrName>style.visibility</p:attrName>
                                        </p:attrNameLst>
                                      </p:cBhvr>
                                      <p:to>
                                        <p:strVal val="visible"/>
                                      </p:to>
                                    </p:set>
                                    <p:anim by="(-#ppt_w*2)" calcmode="lin" valueType="num">
                                      <p:cBhvr rctx="PPT">
                                        <p:cTn id="22" dur="500" autoRev="1" fill="hold">
                                          <p:stCondLst>
                                            <p:cond delay="0"/>
                                          </p:stCondLst>
                                        </p:cTn>
                                        <p:tgtEl>
                                          <p:spTgt spid="39939">
                                            <p:txEl>
                                              <p:pRg st="1" end="1"/>
                                            </p:txEl>
                                          </p:spTgt>
                                        </p:tgtEl>
                                        <p:attrNameLst>
                                          <p:attrName>ppt_w</p:attrName>
                                        </p:attrNameLst>
                                      </p:cBhvr>
                                    </p:anim>
                                    <p:anim by="(#ppt_w*0.50)" calcmode="lin" valueType="num">
                                      <p:cBhvr>
                                        <p:cTn id="23" dur="500" decel="50000" autoRev="1" fill="hold">
                                          <p:stCondLst>
                                            <p:cond delay="0"/>
                                          </p:stCondLst>
                                        </p:cTn>
                                        <p:tgtEl>
                                          <p:spTgt spid="39939">
                                            <p:txEl>
                                              <p:pRg st="1" end="1"/>
                                            </p:txEl>
                                          </p:spTgt>
                                        </p:tgtEl>
                                        <p:attrNameLst>
                                          <p:attrName>ppt_x</p:attrName>
                                        </p:attrNameLst>
                                      </p:cBhvr>
                                    </p:anim>
                                    <p:anim from="(-#ppt_h/2)" to="(#ppt_y)" calcmode="lin" valueType="num">
                                      <p:cBhvr>
                                        <p:cTn id="24" dur="1000" fill="hold">
                                          <p:stCondLst>
                                            <p:cond delay="0"/>
                                          </p:stCondLst>
                                        </p:cTn>
                                        <p:tgtEl>
                                          <p:spTgt spid="39939">
                                            <p:txEl>
                                              <p:pRg st="1" end="1"/>
                                            </p:txEl>
                                          </p:spTgt>
                                        </p:tgtEl>
                                        <p:attrNameLst>
                                          <p:attrName>ppt_y</p:attrName>
                                        </p:attrNameLst>
                                      </p:cBhvr>
                                    </p:anim>
                                    <p:animRot by="21600000">
                                      <p:cBhvr>
                                        <p:cTn id="25" dur="1000" fill="hold">
                                          <p:stCondLst>
                                            <p:cond delay="0"/>
                                          </p:stCondLst>
                                        </p:cTn>
                                        <p:tgtEl>
                                          <p:spTgt spid="39939">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itle 125"/>
          <p:cNvSpPr>
            <a:spLocks noGrp="1"/>
          </p:cNvSpPr>
          <p:nvPr>
            <p:ph type="title"/>
          </p:nvPr>
        </p:nvSpPr>
        <p:spPr/>
        <p:txBody>
          <a:bodyPr/>
          <a:lstStyle/>
          <a:p>
            <a:pPr algn="ctr"/>
            <a:r>
              <a:rPr lang="id-ID" sz="4400" noProof="1" smtClean="0">
                <a:latin typeface="Agency FB" pitchFamily="34" charset="0"/>
              </a:rPr>
              <a:t>Hendry L Gantt (1861 -1919)</a:t>
            </a:r>
            <a:endParaRPr lang="en-US" sz="4400" dirty="0"/>
          </a:p>
        </p:txBody>
      </p:sp>
      <p:sp>
        <p:nvSpPr>
          <p:cNvPr id="31747" name="Content Placeholder 2"/>
          <p:cNvSpPr>
            <a:spLocks noGrp="1"/>
          </p:cNvSpPr>
          <p:nvPr>
            <p:ph idx="1"/>
          </p:nvPr>
        </p:nvSpPr>
        <p:spPr>
          <a:xfrm>
            <a:off x="1000100" y="1357298"/>
            <a:ext cx="7715304" cy="5143536"/>
          </a:xfrm>
        </p:spPr>
        <p:txBody>
          <a:bodyPr anchor="ctr"/>
          <a:lstStyle/>
          <a:p>
            <a:pPr marL="0" indent="0">
              <a:buNone/>
            </a:pPr>
            <a:r>
              <a:rPr lang="id-ID" sz="2400" dirty="0" smtClean="0">
                <a:latin typeface="Sylfaen" pitchFamily="18" charset="0"/>
              </a:rPr>
              <a:t>Mengembangankan empat prinsip Taylor, yg disebut dgn Prinsip Gantt, yaitu:</a:t>
            </a:r>
          </a:p>
          <a:p>
            <a:pPr marL="261938" indent="-261938">
              <a:buNone/>
            </a:pPr>
            <a:r>
              <a:rPr lang="id-ID" sz="2400" dirty="0" smtClean="0">
                <a:latin typeface="Sylfaen" pitchFamily="18" charset="0"/>
              </a:rPr>
              <a:t>1. Kerjasama hrs saling menguntungkan kedua belah pihak (manjemen dgn pekerja).</a:t>
            </a:r>
          </a:p>
          <a:p>
            <a:pPr marL="261938" indent="-261938">
              <a:buNone/>
            </a:pPr>
            <a:r>
              <a:rPr lang="id-ID" sz="2400" dirty="0" smtClean="0">
                <a:latin typeface="Sylfaen" pitchFamily="18" charset="0"/>
              </a:rPr>
              <a:t>2. Seleksi ilmiah pekerja.</a:t>
            </a:r>
          </a:p>
          <a:p>
            <a:pPr marL="261938" indent="-261938">
              <a:buNone/>
            </a:pPr>
            <a:r>
              <a:rPr lang="id-ID" sz="2400" dirty="0" smtClean="0">
                <a:latin typeface="Sylfaen" pitchFamily="18" charset="0"/>
              </a:rPr>
              <a:t>3. Sistem bonus utk merangsang pekerja, dan</a:t>
            </a:r>
          </a:p>
          <a:p>
            <a:pPr marL="261938" indent="-261938">
              <a:buNone/>
            </a:pPr>
            <a:r>
              <a:rPr lang="id-ID" sz="2400" dirty="0" smtClean="0">
                <a:latin typeface="Sylfaen" pitchFamily="18" charset="0"/>
              </a:rPr>
              <a:t>4. Instruksi kerja yg rinci harus digunakan.</a:t>
            </a:r>
          </a:p>
          <a:p>
            <a:pPr marL="261938" indent="-261938">
              <a:buNone/>
            </a:pPr>
            <a:endParaRPr lang="id-ID" sz="2400" dirty="0" smtClean="0">
              <a:latin typeface="Sylfaen" pitchFamily="18" charset="0"/>
            </a:endParaRPr>
          </a:p>
          <a:p>
            <a:pPr marL="261938" indent="-261938">
              <a:buNone/>
            </a:pPr>
            <a:r>
              <a:rPr lang="id-ID" sz="2400" dirty="0" smtClean="0">
                <a:latin typeface="Sylfaen" pitchFamily="18" charset="0"/>
              </a:rPr>
              <a:t>Utk meningkatkan efisiensi dan keefektifan kerja; dgn menggunakan jadwal kerja yg terencana </a:t>
            </a:r>
            <a:r>
              <a:rPr lang="id-ID" sz="2400" dirty="0" smtClean="0">
                <a:latin typeface="Sylfaen" pitchFamily="18" charset="0"/>
                <a:sym typeface="Wingdings" pitchFamily="2" charset="2"/>
              </a:rPr>
              <a:t> teknik membuat jadwal (time schedulle) dgn menggunakan diagram batang mendatar </a:t>
            </a:r>
            <a:r>
              <a:rPr lang="id-ID" sz="2400" i="1" dirty="0" smtClean="0">
                <a:latin typeface="Sylfaen" pitchFamily="18" charset="0"/>
                <a:sym typeface="Wingdings" pitchFamily="2" charset="2"/>
              </a:rPr>
              <a:t>(Bar Chart/Gantt Chart)</a:t>
            </a:r>
            <a:endParaRPr lang="en-US" sz="2400" i="1" dirty="0" smtClean="0">
              <a:latin typeface="Sylfaen" pitchFamily="18"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wipe(down)">
                                      <p:cBhvr>
                                        <p:cTn id="7" dur="5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wipe(down)">
                                      <p:cBhvr>
                                        <p:cTn id="12" dur="500"/>
                                        <p:tgtEl>
                                          <p:spTgt spid="317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wipe(down)">
                                      <p:cBhvr>
                                        <p:cTn id="17" dur="500"/>
                                        <p:tgtEl>
                                          <p:spTgt spid="317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1747">
                                            <p:txEl>
                                              <p:pRg st="3" end="3"/>
                                            </p:txEl>
                                          </p:spTgt>
                                        </p:tgtEl>
                                        <p:attrNameLst>
                                          <p:attrName>style.visibility</p:attrName>
                                        </p:attrNameLst>
                                      </p:cBhvr>
                                      <p:to>
                                        <p:strVal val="visible"/>
                                      </p:to>
                                    </p:set>
                                    <p:animEffect transition="in" filter="wipe(down)">
                                      <p:cBhvr>
                                        <p:cTn id="22" dur="500"/>
                                        <p:tgtEl>
                                          <p:spTgt spid="317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1747">
                                            <p:txEl>
                                              <p:pRg st="4" end="4"/>
                                            </p:txEl>
                                          </p:spTgt>
                                        </p:tgtEl>
                                        <p:attrNameLst>
                                          <p:attrName>style.visibility</p:attrName>
                                        </p:attrNameLst>
                                      </p:cBhvr>
                                      <p:to>
                                        <p:strVal val="visible"/>
                                      </p:to>
                                    </p:set>
                                    <p:animEffect transition="in" filter="wipe(down)">
                                      <p:cBhvr>
                                        <p:cTn id="27" dur="500"/>
                                        <p:tgtEl>
                                          <p:spTgt spid="317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1747">
                                            <p:txEl>
                                              <p:pRg st="6" end="6"/>
                                            </p:txEl>
                                          </p:spTgt>
                                        </p:tgtEl>
                                        <p:attrNameLst>
                                          <p:attrName>style.visibility</p:attrName>
                                        </p:attrNameLst>
                                      </p:cBhvr>
                                      <p:to>
                                        <p:strVal val="visible"/>
                                      </p:to>
                                    </p:set>
                                    <p:animEffect transition="in" filter="wipe(down)">
                                      <p:cBhvr>
                                        <p:cTn id="32" dur="500"/>
                                        <p:tgtEl>
                                          <p:spTgt spid="317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357166"/>
            <a:ext cx="7929618" cy="928694"/>
          </a:xfrm>
        </p:spPr>
        <p:txBody>
          <a:bodyPr/>
          <a:lstStyle/>
          <a:p>
            <a:r>
              <a:rPr lang="id-ID" noProof="1" smtClean="0">
                <a:latin typeface="Agency FB" pitchFamily="34" charset="0"/>
              </a:rPr>
              <a:t>Frank Bunker Gillberth (1878 – 1972) </a:t>
            </a:r>
            <a:endParaRPr lang="en-US" noProof="1">
              <a:effectLst/>
              <a:latin typeface="Georgia" pitchFamily="18" charset="0"/>
              <a:cs typeface="Gautami" pitchFamily="2"/>
            </a:endParaRPr>
          </a:p>
        </p:txBody>
      </p:sp>
      <p:sp>
        <p:nvSpPr>
          <p:cNvPr id="3" name="Content Placeholder 2"/>
          <p:cNvSpPr>
            <a:spLocks noGrp="1"/>
          </p:cNvSpPr>
          <p:nvPr>
            <p:ph idx="1"/>
          </p:nvPr>
        </p:nvSpPr>
        <p:spPr>
          <a:xfrm>
            <a:off x="1214414" y="1500174"/>
            <a:ext cx="7429552" cy="1428760"/>
          </a:xfrm>
        </p:spPr>
        <p:txBody>
          <a:bodyPr/>
          <a:lstStyle/>
          <a:p>
            <a:pPr marL="341313" indent="-341313">
              <a:spcBef>
                <a:spcPts val="0"/>
              </a:spcBef>
              <a:buNone/>
            </a:pPr>
            <a:r>
              <a:rPr lang="id-ID" sz="2400" noProof="1" smtClean="0">
                <a:effectLst/>
                <a:latin typeface="Georgia" pitchFamily="18" charset="0"/>
                <a:cs typeface="Arial" pitchFamily="34" charset="0"/>
              </a:rPr>
              <a:t>Pelopor pengembangan studi gerak dan waktu.</a:t>
            </a:r>
          </a:p>
          <a:p>
            <a:pPr marL="341313" indent="-341313">
              <a:spcBef>
                <a:spcPts val="0"/>
              </a:spcBef>
              <a:buNone/>
            </a:pPr>
            <a:r>
              <a:rPr lang="id-ID" sz="2400" noProof="1" smtClean="0">
                <a:effectLst/>
                <a:latin typeface="Georgia" pitchFamily="18" charset="0"/>
                <a:cs typeface="Arial" pitchFamily="34" charset="0"/>
              </a:rPr>
              <a:t>Utk meningkatkan efisiensi dan keefektifan kerja dgn menggunakan konsep, yaitu </a:t>
            </a:r>
            <a:r>
              <a:rPr lang="id-ID" sz="2400" i="1" noProof="1" smtClean="0">
                <a:effectLst/>
                <a:latin typeface="Georgia" pitchFamily="18" charset="0"/>
                <a:cs typeface="Arial" pitchFamily="34" charset="0"/>
              </a:rPr>
              <a:t>The One Best Way.</a:t>
            </a:r>
            <a:endParaRPr lang="en-US" sz="2400" i="1" noProof="1">
              <a:effectLst/>
              <a:latin typeface="Georgia" pitchFamily="18" charset="0"/>
              <a:cs typeface="Arial" pitchFamily="34" charset="0"/>
            </a:endParaRPr>
          </a:p>
        </p:txBody>
      </p:sp>
      <p:sp>
        <p:nvSpPr>
          <p:cNvPr id="5" name="Title 1"/>
          <p:cNvSpPr txBox="1">
            <a:spLocks/>
          </p:cNvSpPr>
          <p:nvPr/>
        </p:nvSpPr>
        <p:spPr bwMode="auto">
          <a:xfrm>
            <a:off x="571472" y="3214686"/>
            <a:ext cx="7929618" cy="9286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lgn="ctr"/>
            <a:r>
              <a:rPr lang="id-ID" sz="4400" noProof="1" smtClean="0">
                <a:latin typeface="Agency FB" pitchFamily="34" charset="0"/>
              </a:rPr>
              <a:t>Lilian </a:t>
            </a:r>
            <a:r>
              <a:rPr kumimoji="0" lang="id-ID" sz="4400" b="0" i="0" u="none" strike="noStrike" kern="0" cap="none" spc="0" normalizeH="0" baseline="0" noProof="1" smtClean="0">
                <a:ln>
                  <a:noFill/>
                </a:ln>
                <a:solidFill>
                  <a:schemeClr val="tx2"/>
                </a:solidFill>
                <a:effectLst>
                  <a:outerShdw blurRad="38100" dist="38100" dir="2700000" algn="tl">
                    <a:srgbClr val="000000"/>
                  </a:outerShdw>
                </a:effectLst>
                <a:uLnTx/>
                <a:uFillTx/>
                <a:latin typeface="Agency FB" pitchFamily="34" charset="0"/>
                <a:ea typeface="+mj-ea"/>
                <a:cs typeface="+mj-cs"/>
              </a:rPr>
              <a:t>Gillberth</a:t>
            </a:r>
            <a:endParaRPr kumimoji="0" lang="en-US" sz="4400" b="0" i="0" u="none" strike="noStrike" kern="0" cap="none" spc="0" normalizeH="0" baseline="0" noProof="1">
              <a:ln>
                <a:noFill/>
              </a:ln>
              <a:solidFill>
                <a:schemeClr val="tx2"/>
              </a:solidFill>
              <a:effectLst/>
              <a:uLnTx/>
              <a:uFillTx/>
              <a:latin typeface="Georgia" pitchFamily="18" charset="0"/>
              <a:ea typeface="+mj-ea"/>
              <a:cs typeface="Gautami" pitchFamily="2"/>
            </a:endParaRPr>
          </a:p>
        </p:txBody>
      </p:sp>
      <p:sp>
        <p:nvSpPr>
          <p:cNvPr id="6" name="Content Placeholder 2"/>
          <p:cNvSpPr txBox="1">
            <a:spLocks/>
          </p:cNvSpPr>
          <p:nvPr/>
        </p:nvSpPr>
        <p:spPr bwMode="auto">
          <a:xfrm>
            <a:off x="1142976" y="4429132"/>
            <a:ext cx="7429552" cy="20002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1313" marR="0" lvl="0" indent="-341313" algn="l" defTabSz="914400" rtl="0" eaLnBrk="0" fontAlgn="base" latinLnBrk="0" hangingPunct="0">
              <a:lnSpc>
                <a:spcPct val="100000"/>
              </a:lnSpc>
              <a:spcBef>
                <a:spcPts val="0"/>
              </a:spcBef>
              <a:spcAft>
                <a:spcPct val="0"/>
              </a:spcAft>
              <a:buClr>
                <a:schemeClr val="hlink"/>
              </a:buClr>
              <a:buSzPct val="90000"/>
              <a:buFont typeface="Wingdings" pitchFamily="2" charset="2"/>
              <a:buNone/>
              <a:tabLst/>
              <a:defRPr/>
            </a:pPr>
            <a:r>
              <a:rPr kumimoji="0" lang="id-ID" sz="2400" b="0" i="0" u="none" strike="noStrike" kern="0" cap="none" spc="0" normalizeH="0" baseline="0" noProof="1" smtClean="0">
                <a:ln>
                  <a:noFill/>
                </a:ln>
                <a:solidFill>
                  <a:schemeClr val="tx1"/>
                </a:solidFill>
                <a:effectLst/>
                <a:uLnTx/>
                <a:uFillTx/>
                <a:latin typeface="Georgia" pitchFamily="18" charset="0"/>
                <a:ea typeface="+mn-ea"/>
                <a:cs typeface="Arial" pitchFamily="34" charset="0"/>
              </a:rPr>
              <a:t>Lebih tertarik</a:t>
            </a:r>
            <a:r>
              <a:rPr kumimoji="0" lang="id-ID" sz="2400" b="0" i="0" u="none" strike="noStrike" kern="0" cap="none" spc="0" normalizeH="0" noProof="1" smtClean="0">
                <a:ln>
                  <a:noFill/>
                </a:ln>
                <a:solidFill>
                  <a:schemeClr val="tx1"/>
                </a:solidFill>
                <a:effectLst/>
                <a:uLnTx/>
                <a:uFillTx/>
                <a:latin typeface="Georgia" pitchFamily="18" charset="0"/>
                <a:ea typeface="+mn-ea"/>
                <a:cs typeface="Arial" pitchFamily="34" charset="0"/>
              </a:rPr>
              <a:t> pada aspek manusiadlm kerja, spt; seleksi, penempatan dan pelatihan personalia. </a:t>
            </a:r>
          </a:p>
          <a:p>
            <a:pPr marL="341313" marR="0" lvl="0" indent="-341313" algn="l" defTabSz="914400" rtl="0" eaLnBrk="0" fontAlgn="base" latinLnBrk="0" hangingPunct="0">
              <a:lnSpc>
                <a:spcPct val="100000"/>
              </a:lnSpc>
              <a:spcBef>
                <a:spcPts val="0"/>
              </a:spcBef>
              <a:spcAft>
                <a:spcPct val="0"/>
              </a:spcAft>
              <a:buClr>
                <a:schemeClr val="hlink"/>
              </a:buClr>
              <a:buSzPct val="90000"/>
              <a:buFont typeface="Wingdings" pitchFamily="2" charset="2"/>
              <a:buNone/>
              <a:tabLst/>
              <a:defRPr/>
            </a:pPr>
            <a:r>
              <a:rPr lang="id-ID" sz="2400" kern="0" baseline="0" noProof="1" smtClean="0">
                <a:latin typeface="Georgia" pitchFamily="18" charset="0"/>
                <a:cs typeface="Arial" pitchFamily="34" charset="0"/>
              </a:rPr>
              <a:t>Manajemen ilmiah memiliki tujuan akhir, yaitu membantu para karyawan dlm mewujudkan seluruh potensinya sebagai makhluk hidup.</a:t>
            </a:r>
            <a:endParaRPr kumimoji="0" lang="en-US" sz="2400" b="0" i="1" u="none" strike="noStrike" kern="0" cap="none" spc="0" normalizeH="0" baseline="0" noProof="1">
              <a:ln>
                <a:noFill/>
              </a:ln>
              <a:solidFill>
                <a:schemeClr val="tx1"/>
              </a:solidFill>
              <a:effectLst/>
              <a:uLnTx/>
              <a:uFillTx/>
              <a:latin typeface="Georgia" pitchFamily="18" charset="0"/>
              <a:ea typeface="+mn-ea"/>
              <a:cs typeface="Arial" pitchFamily="34" charset="0"/>
            </a:endParaRPr>
          </a:p>
        </p:txBody>
      </p:sp>
    </p:spTree>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1538" y="500041"/>
            <a:ext cx="6715172" cy="928695"/>
          </a:xfrm>
        </p:spPr>
        <p:txBody>
          <a:bodyPr/>
          <a:lstStyle/>
          <a:p>
            <a:r>
              <a:rPr lang="id-ID" noProof="1" smtClean="0">
                <a:latin typeface="Agency FB" pitchFamily="34" charset="0"/>
              </a:rPr>
              <a:t>Lilian Gillberth.</a:t>
            </a:r>
            <a:endParaRPr lang="en-US" noProof="1">
              <a:effectLst/>
              <a:latin typeface="Kristen ITC" pitchFamily="66" charset="0"/>
            </a:endParaRPr>
          </a:p>
        </p:txBody>
      </p:sp>
      <p:sp>
        <p:nvSpPr>
          <p:cNvPr id="3" name="Content Placeholder 2"/>
          <p:cNvSpPr>
            <a:spLocks noGrp="1"/>
          </p:cNvSpPr>
          <p:nvPr>
            <p:ph idx="1"/>
          </p:nvPr>
        </p:nvSpPr>
        <p:spPr>
          <a:xfrm>
            <a:off x="642910" y="1785926"/>
            <a:ext cx="7715304" cy="4143404"/>
          </a:xfrm>
        </p:spPr>
        <p:txBody>
          <a:bodyPr/>
          <a:lstStyle/>
          <a:p>
            <a:pPr marL="341313" indent="-341313">
              <a:spcBef>
                <a:spcPts val="0"/>
              </a:spcBef>
              <a:buNone/>
            </a:pPr>
            <a:r>
              <a:rPr lang="en-US" sz="2800" noProof="1" smtClean="0">
                <a:effectLst/>
                <a:latin typeface="Georgia" pitchFamily="18" charset="0"/>
              </a:rPr>
              <a:t>1. Standar pelaksanaan dan pengawasan,</a:t>
            </a:r>
          </a:p>
          <a:p>
            <a:pPr marL="341313" indent="-341313">
              <a:spcBef>
                <a:spcPts val="0"/>
              </a:spcBef>
              <a:buNone/>
            </a:pPr>
            <a:r>
              <a:rPr lang="en-US" sz="2800" noProof="1" smtClean="0">
                <a:effectLst/>
                <a:latin typeface="Georgia" pitchFamily="18" charset="0"/>
              </a:rPr>
              <a:t>2. Pemilihan berbagai alternatif,</a:t>
            </a:r>
          </a:p>
          <a:p>
            <a:pPr marL="341313" indent="-341313">
              <a:spcBef>
                <a:spcPts val="0"/>
              </a:spcBef>
              <a:buNone/>
            </a:pPr>
            <a:r>
              <a:rPr lang="en-US" sz="2800" noProof="1" smtClean="0">
                <a:effectLst/>
                <a:latin typeface="Georgia" pitchFamily="18" charset="0"/>
              </a:rPr>
              <a:t>3. Penyusunan skala prioritas (sasaran &amp; kegiatan),</a:t>
            </a:r>
          </a:p>
          <a:p>
            <a:pPr marL="341313" indent="-341313">
              <a:spcBef>
                <a:spcPts val="0"/>
              </a:spcBef>
              <a:buNone/>
            </a:pPr>
            <a:r>
              <a:rPr lang="en-US" sz="2800" noProof="1" smtClean="0">
                <a:effectLst/>
                <a:latin typeface="Georgia" pitchFamily="18" charset="0"/>
              </a:rPr>
              <a:t>4. Menghemat sumber daya,</a:t>
            </a:r>
          </a:p>
          <a:p>
            <a:pPr marL="341313" indent="-341313">
              <a:spcBef>
                <a:spcPts val="0"/>
              </a:spcBef>
              <a:buNone/>
            </a:pPr>
            <a:r>
              <a:rPr lang="en-US" sz="2800" noProof="1" smtClean="0">
                <a:effectLst/>
                <a:latin typeface="Georgia" pitchFamily="18" charset="0"/>
              </a:rPr>
              <a:t>5. Membantu manajer menyesuaikan diri dgn perubahan lingkungan,</a:t>
            </a:r>
          </a:p>
          <a:p>
            <a:pPr marL="341313" indent="-341313">
              <a:spcBef>
                <a:spcPts val="0"/>
              </a:spcBef>
              <a:buNone/>
            </a:pPr>
            <a:r>
              <a:rPr lang="en-US" sz="2800" noProof="1" smtClean="0">
                <a:effectLst/>
                <a:latin typeface="Georgia" pitchFamily="18" charset="0"/>
              </a:rPr>
              <a:t>6. Memudahkan dlm berkoordinasi,</a:t>
            </a:r>
          </a:p>
          <a:p>
            <a:pPr marL="341313" indent="-341313">
              <a:spcBef>
                <a:spcPts val="0"/>
              </a:spcBef>
              <a:buNone/>
            </a:pPr>
            <a:r>
              <a:rPr lang="en-US" sz="2800" noProof="1" smtClean="0">
                <a:effectLst/>
                <a:latin typeface="Georgia" pitchFamily="18" charset="0"/>
              </a:rPr>
              <a:t>7. Meminimalkan pekerjaan yg tdk pasti. </a:t>
            </a:r>
            <a:endParaRPr lang="en-US" sz="2800" noProof="1">
              <a:effectLst/>
              <a:latin typeface="Georgia" pitchFamily="18" charset="0"/>
            </a:endParaRPr>
          </a:p>
        </p:txBody>
      </p:sp>
    </p:spTree>
  </p:cSld>
  <p:clrMapOvr>
    <a:masterClrMapping/>
  </p:clrMapOvr>
  <p:transition>
    <p:cover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04" y="641339"/>
            <a:ext cx="7286676" cy="1001711"/>
          </a:xfrm>
        </p:spPr>
        <p:txBody>
          <a:bodyPr/>
          <a:lstStyle/>
          <a:p>
            <a:pPr algn="ctr"/>
            <a:r>
              <a:rPr lang="id-ID" sz="4400" noProof="1" smtClean="0">
                <a:latin typeface="Brush Script MT" pitchFamily="66" charset="0"/>
              </a:rPr>
              <a:t>Pelajaran dari Teori Klasik</a:t>
            </a:r>
            <a:endParaRPr lang="en-US" sz="4400" noProof="1">
              <a:latin typeface="Brush Script MT" pitchFamily="66" charset="0"/>
            </a:endParaRPr>
          </a:p>
        </p:txBody>
      </p:sp>
      <p:sp>
        <p:nvSpPr>
          <p:cNvPr id="3" name="Content Placeholder 2"/>
          <p:cNvSpPr>
            <a:spLocks noGrp="1"/>
          </p:cNvSpPr>
          <p:nvPr>
            <p:ph idx="1"/>
          </p:nvPr>
        </p:nvSpPr>
        <p:spPr>
          <a:xfrm>
            <a:off x="857224" y="1785926"/>
            <a:ext cx="8077228" cy="3981448"/>
          </a:xfrm>
        </p:spPr>
        <p:txBody>
          <a:bodyPr anchor="ctr"/>
          <a:lstStyle/>
          <a:p>
            <a:r>
              <a:rPr lang="id-ID" sz="3600" i="1" noProof="1" smtClean="0">
                <a:latin typeface="Sylfaen" pitchFamily="18" charset="0"/>
                <a:ea typeface="Arial Unicode MS" pitchFamily="34" charset="-128"/>
                <a:cs typeface="Arial Unicode MS" pitchFamily="34" charset="-128"/>
              </a:rPr>
              <a:t>Metode manajemen klasik banyak diterapkan dlm berbagai kegiatan organisasi utk meningkatkan produktivitas kerja. Studi gerak dan waktu, prinsip efisiensi, seleksi pekerja scr ilmiah, perlunya pendidikan dan pelatihan  dsb.</a:t>
            </a:r>
            <a:endParaRPr lang="en-US" sz="3600" i="1" noProof="1">
              <a:latin typeface="Sylfaen" pitchFamily="18" charset="0"/>
              <a:ea typeface="Arial Unicode MS" pitchFamily="34" charset="-128"/>
              <a:cs typeface="Arial Unicode MS" pitchFamily="34" charset="-128"/>
            </a:endParaRPr>
          </a:p>
        </p:txBody>
      </p:sp>
    </p:spTree>
  </p:cSld>
  <p:clrMapOvr>
    <a:masterClrMapping/>
  </p:clrMapOvr>
  <p:transition>
    <p:plus/>
  </p:transition>
  <p:timing>
    <p:tnLst>
      <p:par>
        <p:cTn id="1" dur="indefinite" restart="never" nodeType="tmRoot"/>
      </p:par>
    </p:tnLst>
  </p:timing>
</p:sld>
</file>

<file path=ppt/theme/_rels/theme1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Level">
  <a:themeElements>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lends">
  <a:themeElements>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Network">
  <a:themeElements>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Echo">
  <a:themeElements>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rigin">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clipse">
  <a:themeElements>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xis">
  <a:themeElements>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ixel">
  <a:themeElements>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rofile">
  <a:themeElements>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Watermark">
  <a:themeElements>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Cliff">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Cascade">
  <a:themeElements>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2388</TotalTime>
  <Words>1307</Words>
  <Application>Microsoft Office PowerPoint</Application>
  <PresentationFormat>On-screen Show (4:3)</PresentationFormat>
  <Paragraphs>134</Paragraphs>
  <Slides>25</Slides>
  <Notes>1</Notes>
  <HiddenSlides>0</HiddenSlides>
  <MMClips>0</MMClips>
  <ScaleCrop>false</ScaleCrop>
  <HeadingPairs>
    <vt:vector size="4" baseType="variant">
      <vt:variant>
        <vt:lpstr>Theme</vt:lpstr>
      </vt:variant>
      <vt:variant>
        <vt:i4>14</vt:i4>
      </vt:variant>
      <vt:variant>
        <vt:lpstr>Slide Titles</vt:lpstr>
      </vt:variant>
      <vt:variant>
        <vt:i4>25</vt:i4>
      </vt:variant>
    </vt:vector>
  </HeadingPairs>
  <TitlesOfParts>
    <vt:vector size="39" baseType="lpstr">
      <vt:lpstr>Level</vt:lpstr>
      <vt:lpstr>Eclipse</vt:lpstr>
      <vt:lpstr>Axis</vt:lpstr>
      <vt:lpstr>Pixel</vt:lpstr>
      <vt:lpstr>Profile</vt:lpstr>
      <vt:lpstr>Watermark</vt:lpstr>
      <vt:lpstr>Beam</vt:lpstr>
      <vt:lpstr>Cliff</vt:lpstr>
      <vt:lpstr>Cascade</vt:lpstr>
      <vt:lpstr>Blends</vt:lpstr>
      <vt:lpstr>Network</vt:lpstr>
      <vt:lpstr>Echo</vt:lpstr>
      <vt:lpstr>Quadrant</vt:lpstr>
      <vt:lpstr>Origin</vt:lpstr>
      <vt:lpstr>Perkembangan Teori Manajemen</vt:lpstr>
      <vt:lpstr>Teori-teori Manajemen</vt:lpstr>
      <vt:lpstr>1. Teori Manajemen Klasik</vt:lpstr>
      <vt:lpstr>Frederick W. Taylor (1856 – 1915) The father of Scientific Management</vt:lpstr>
      <vt:lpstr>Slide 5</vt:lpstr>
      <vt:lpstr>Hendry L Gantt (1861 -1919)</vt:lpstr>
      <vt:lpstr>Frank Bunker Gillberth (1878 – 1972) </vt:lpstr>
      <vt:lpstr>Lilian Gillberth.</vt:lpstr>
      <vt:lpstr>Pelajaran dari Teori Klasik</vt:lpstr>
      <vt:lpstr>Kritik terhadap Teori Manajemen Klasik</vt:lpstr>
      <vt:lpstr>1. Teori Manajemen Klasik</vt:lpstr>
      <vt:lpstr>Empat Belas Prinsip Manajemen</vt:lpstr>
      <vt:lpstr>Max Weber (1864-1920)  Bapak Birokrasi</vt:lpstr>
      <vt:lpstr>Keterbatasan Teori Organisasi Klasik dan Sumbangannya</vt:lpstr>
      <vt:lpstr>2. Teori manajemen neoklasik (hubungan manusia/pasca klasik)</vt:lpstr>
      <vt:lpstr>Hugo Munsterberg (1863 – 1916) Bapak Psikolog Industri</vt:lpstr>
      <vt:lpstr>Elton Mayo (1880 – 1949)</vt:lpstr>
      <vt:lpstr>Keterbatasan Teori Hubungan Manusiawi dan Sumbangannya</vt:lpstr>
      <vt:lpstr>Teori Manajemen Modern  (Teori Perilaku Organisasi)</vt:lpstr>
      <vt:lpstr>Model Rasional</vt:lpstr>
      <vt:lpstr>Model Sosiologis</vt:lpstr>
      <vt:lpstr>Model Pengembangan Hubungan Manusia</vt:lpstr>
      <vt:lpstr>Beberapa Prinsip Perilaku</vt:lpstr>
      <vt:lpstr>Lanjutan...</vt:lpstr>
      <vt:lpstr>Slide 25</vt:lpstr>
    </vt:vector>
  </TitlesOfParts>
  <Company>RINI Comp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PENDIDIKAN 2 SKS (KIP 205/KIP 122 </dc:title>
  <dc:creator>RINI</dc:creator>
  <cp:lastModifiedBy>axioo</cp:lastModifiedBy>
  <cp:revision>373</cp:revision>
  <dcterms:created xsi:type="dcterms:W3CDTF">2009-02-09T12:36:06Z</dcterms:created>
  <dcterms:modified xsi:type="dcterms:W3CDTF">2012-04-10T23:53:59Z</dcterms:modified>
</cp:coreProperties>
</file>