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6" r:id="rId5"/>
    <p:sldId id="258" r:id="rId6"/>
    <p:sldId id="261" r:id="rId7"/>
    <p:sldId id="262" r:id="rId8"/>
    <p:sldId id="259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>
      <p:cViewPr varScale="1">
        <p:scale>
          <a:sx n="101" d="100"/>
          <a:sy n="101" d="100"/>
        </p:scale>
        <p:origin x="186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3C7EA5-0B6D-468A-BD79-46BE41F55A4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BBF311-B2DF-4C3A-8B68-3F3628EEC848}">
      <dgm:prSet phldrT="[Text]"/>
      <dgm:spPr/>
      <dgm:t>
        <a:bodyPr/>
        <a:lstStyle/>
        <a:p>
          <a:r>
            <a:rPr lang="en-US" dirty="0" err="1"/>
            <a:t>Sengketa</a:t>
          </a:r>
          <a:r>
            <a:rPr lang="en-US" dirty="0"/>
            <a:t> </a:t>
          </a:r>
          <a:r>
            <a:rPr lang="en-US" dirty="0" err="1"/>
            <a:t>hukum</a:t>
          </a:r>
          <a:endParaRPr lang="en-US" dirty="0"/>
        </a:p>
      </dgm:t>
    </dgm:pt>
    <dgm:pt modelId="{1B430F8F-9046-4D25-9202-672EF4730583}" type="parTrans" cxnId="{AE561BDB-5042-4E55-A983-DC31BD208E19}">
      <dgm:prSet/>
      <dgm:spPr/>
      <dgm:t>
        <a:bodyPr/>
        <a:lstStyle/>
        <a:p>
          <a:endParaRPr lang="en-US"/>
        </a:p>
      </dgm:t>
    </dgm:pt>
    <dgm:pt modelId="{DDC895BB-DE9D-4F2E-A808-809E7A11DA87}" type="sibTrans" cxnId="{AE561BDB-5042-4E55-A983-DC31BD208E19}">
      <dgm:prSet/>
      <dgm:spPr/>
      <dgm:t>
        <a:bodyPr/>
        <a:lstStyle/>
        <a:p>
          <a:endParaRPr lang="en-US"/>
        </a:p>
      </dgm:t>
    </dgm:pt>
    <dgm:pt modelId="{29FEF16C-68C9-4317-91BC-ED0944767A53}">
      <dgm:prSet phldrT="[Text]"/>
      <dgm:spPr/>
      <dgm:t>
        <a:bodyPr/>
        <a:lstStyle/>
        <a:p>
          <a:r>
            <a:rPr lang="en-US" dirty="0" err="1"/>
            <a:t>yi</a:t>
          </a:r>
          <a:r>
            <a:rPr lang="en-US" dirty="0"/>
            <a:t> </a:t>
          </a:r>
          <a:r>
            <a:rPr lang="en-US" dirty="0" err="1"/>
            <a:t>suatu</a:t>
          </a:r>
          <a:r>
            <a:rPr lang="en-US" dirty="0"/>
            <a:t> </a:t>
          </a:r>
          <a:r>
            <a:rPr lang="en-US" dirty="0" err="1"/>
            <a:t>sengketa</a:t>
          </a:r>
          <a:r>
            <a:rPr lang="en-US" dirty="0"/>
            <a:t> </a:t>
          </a:r>
          <a:r>
            <a:rPr lang="en-US" dirty="0" err="1"/>
            <a:t>dimana</a:t>
          </a:r>
          <a:r>
            <a:rPr lang="en-US" dirty="0"/>
            <a:t> </a:t>
          </a:r>
          <a:r>
            <a:rPr lang="en-US" dirty="0" err="1"/>
            <a:t>suatu</a:t>
          </a:r>
          <a:r>
            <a:rPr lang="en-US" dirty="0"/>
            <a:t> </a:t>
          </a:r>
          <a:r>
            <a:rPr lang="en-US" dirty="0" err="1"/>
            <a:t>negara</a:t>
          </a:r>
          <a:r>
            <a:rPr lang="en-US" dirty="0"/>
            <a:t> </a:t>
          </a:r>
          <a:r>
            <a:rPr lang="en-US" dirty="0" err="1"/>
            <a:t>mendasari</a:t>
          </a:r>
          <a:r>
            <a:rPr lang="en-US" dirty="0"/>
            <a:t> </a:t>
          </a:r>
          <a:r>
            <a:rPr lang="en-US" dirty="0" err="1"/>
            <a:t>sengketa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tuntutannya</a:t>
          </a:r>
          <a:r>
            <a:rPr lang="en-US" dirty="0"/>
            <a:t> </a:t>
          </a:r>
          <a:r>
            <a:rPr lang="en-US" dirty="0" err="1"/>
            <a:t>atas</a:t>
          </a:r>
          <a:r>
            <a:rPr lang="en-US" dirty="0"/>
            <a:t> </a:t>
          </a:r>
          <a:r>
            <a:rPr lang="en-US" dirty="0" err="1"/>
            <a:t>ketentuan</a:t>
          </a:r>
          <a:r>
            <a:rPr lang="en-US" dirty="0"/>
            <a:t> yang </a:t>
          </a:r>
          <a:r>
            <a:rPr lang="en-US" dirty="0" err="1"/>
            <a:t>terdapat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suatu</a:t>
          </a:r>
          <a:r>
            <a:rPr lang="en-US" dirty="0"/>
            <a:t> </a:t>
          </a:r>
          <a:r>
            <a:rPr lang="en-US" dirty="0" err="1"/>
            <a:t>perjanjian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yang </a:t>
          </a:r>
          <a:r>
            <a:rPr lang="en-US" dirty="0" err="1"/>
            <a:t>telah</a:t>
          </a:r>
          <a:r>
            <a:rPr lang="en-US" dirty="0"/>
            <a:t> </a:t>
          </a:r>
          <a:r>
            <a:rPr lang="en-US" dirty="0" err="1"/>
            <a:t>diakui</a:t>
          </a:r>
          <a:r>
            <a:rPr lang="en-US" dirty="0"/>
            <a:t> </a:t>
          </a:r>
          <a:r>
            <a:rPr lang="en-US" dirty="0" err="1"/>
            <a:t>oleh</a:t>
          </a:r>
          <a:r>
            <a:rPr lang="en-US" dirty="0"/>
            <a:t> HI</a:t>
          </a:r>
        </a:p>
      </dgm:t>
    </dgm:pt>
    <dgm:pt modelId="{3C07B20D-2F9C-4C45-8BBA-412902F6754E}" type="parTrans" cxnId="{7F0402D7-13F8-43A3-B563-8E3891F473AA}">
      <dgm:prSet/>
      <dgm:spPr/>
      <dgm:t>
        <a:bodyPr/>
        <a:lstStyle/>
        <a:p>
          <a:endParaRPr lang="en-US"/>
        </a:p>
      </dgm:t>
    </dgm:pt>
    <dgm:pt modelId="{492F593B-14DA-437E-88DA-106580E488DB}" type="sibTrans" cxnId="{7F0402D7-13F8-43A3-B563-8E3891F473AA}">
      <dgm:prSet/>
      <dgm:spPr/>
      <dgm:t>
        <a:bodyPr/>
        <a:lstStyle/>
        <a:p>
          <a:endParaRPr lang="en-US"/>
        </a:p>
      </dgm:t>
    </dgm:pt>
    <dgm:pt modelId="{48109927-5990-4FA8-B964-30937478F5A8}">
      <dgm:prSet phldrT="[Text]"/>
      <dgm:spPr/>
      <dgm:t>
        <a:bodyPr/>
        <a:lstStyle/>
        <a:p>
          <a:r>
            <a:rPr lang="en-US" dirty="0" err="1"/>
            <a:t>Sengketa</a:t>
          </a:r>
          <a:r>
            <a:rPr lang="en-US" dirty="0"/>
            <a:t> </a:t>
          </a:r>
          <a:r>
            <a:rPr lang="en-US" dirty="0" err="1"/>
            <a:t>Politik</a:t>
          </a:r>
          <a:r>
            <a:rPr lang="en-US" dirty="0"/>
            <a:t> </a:t>
          </a:r>
        </a:p>
      </dgm:t>
    </dgm:pt>
    <dgm:pt modelId="{04EBA69F-7BAC-43F3-BCBE-D697851C980A}" type="parTrans" cxnId="{EE02366F-7F94-4E3B-84D6-BF2C49B9AF32}">
      <dgm:prSet/>
      <dgm:spPr/>
      <dgm:t>
        <a:bodyPr/>
        <a:lstStyle/>
        <a:p>
          <a:endParaRPr lang="en-US"/>
        </a:p>
      </dgm:t>
    </dgm:pt>
    <dgm:pt modelId="{258B8443-E06F-4E27-A4F4-032C1A680227}" type="sibTrans" cxnId="{EE02366F-7F94-4E3B-84D6-BF2C49B9AF32}">
      <dgm:prSet/>
      <dgm:spPr/>
      <dgm:t>
        <a:bodyPr/>
        <a:lstStyle/>
        <a:p>
          <a:endParaRPr lang="en-US"/>
        </a:p>
      </dgm:t>
    </dgm:pt>
    <dgm:pt modelId="{BAF54135-7B68-4640-BD48-67E98876A4E0}">
      <dgm:prSet phldrT="[Text]"/>
      <dgm:spPr/>
      <dgm:t>
        <a:bodyPr/>
        <a:lstStyle/>
        <a:p>
          <a:r>
            <a:rPr lang="en-US" dirty="0"/>
            <a:t>Yi </a:t>
          </a:r>
          <a:r>
            <a:rPr lang="en-US" dirty="0" err="1"/>
            <a:t>sengketa</a:t>
          </a:r>
          <a:r>
            <a:rPr lang="en-US" dirty="0"/>
            <a:t> </a:t>
          </a:r>
          <a:r>
            <a:rPr lang="en-US" dirty="0" err="1"/>
            <a:t>dimana</a:t>
          </a:r>
          <a:r>
            <a:rPr lang="en-US" dirty="0"/>
            <a:t> </a:t>
          </a:r>
          <a:r>
            <a:rPr lang="en-US" dirty="0" err="1"/>
            <a:t>suatu</a:t>
          </a:r>
          <a:r>
            <a:rPr lang="en-US" dirty="0"/>
            <a:t> </a:t>
          </a:r>
          <a:r>
            <a:rPr lang="en-US" dirty="0" err="1"/>
            <a:t>negara</a:t>
          </a:r>
          <a:r>
            <a:rPr lang="en-US" dirty="0"/>
            <a:t> </a:t>
          </a:r>
          <a:r>
            <a:rPr lang="en-US" dirty="0" err="1"/>
            <a:t>mendasarkan</a:t>
          </a:r>
          <a:r>
            <a:rPr lang="en-US" dirty="0"/>
            <a:t> </a:t>
          </a:r>
          <a:r>
            <a:rPr lang="en-US" dirty="0" err="1"/>
            <a:t>tuntutanya</a:t>
          </a:r>
          <a:r>
            <a:rPr lang="en-US" dirty="0"/>
            <a:t> </a:t>
          </a:r>
          <a:r>
            <a:rPr lang="en-US" dirty="0" err="1"/>
            <a:t>atas</a:t>
          </a:r>
          <a:r>
            <a:rPr lang="en-US" dirty="0"/>
            <a:t> </a:t>
          </a:r>
          <a:r>
            <a:rPr lang="en-US" dirty="0" err="1"/>
            <a:t>pertimbangan</a:t>
          </a:r>
          <a:r>
            <a:rPr lang="en-US" dirty="0"/>
            <a:t> non-</a:t>
          </a:r>
          <a:r>
            <a:rPr lang="en-US" dirty="0" err="1"/>
            <a:t>yuridik</a:t>
          </a:r>
          <a:r>
            <a:rPr lang="en-US" dirty="0"/>
            <a:t>, </a:t>
          </a:r>
          <a:r>
            <a:rPr lang="en-US" dirty="0" err="1"/>
            <a:t>misalnya</a:t>
          </a:r>
          <a:r>
            <a:rPr lang="en-US" dirty="0"/>
            <a:t> </a:t>
          </a:r>
          <a:r>
            <a:rPr lang="en-US" dirty="0" err="1"/>
            <a:t>atas</a:t>
          </a:r>
          <a:r>
            <a:rPr lang="en-US" dirty="0"/>
            <a:t> </a:t>
          </a:r>
          <a:r>
            <a:rPr lang="en-US" dirty="0" err="1"/>
            <a:t>dasar</a:t>
          </a:r>
          <a:r>
            <a:rPr lang="en-US" dirty="0"/>
            <a:t> </a:t>
          </a:r>
          <a:r>
            <a:rPr lang="en-US"/>
            <a:t>politis</a:t>
          </a:r>
          <a:endParaRPr lang="en-US" dirty="0"/>
        </a:p>
      </dgm:t>
    </dgm:pt>
    <dgm:pt modelId="{7F6C1CD7-503A-40BA-98E7-7ABA3519561A}" type="parTrans" cxnId="{B3ACF53F-9C3E-420C-9028-D004D6990BC8}">
      <dgm:prSet/>
      <dgm:spPr/>
      <dgm:t>
        <a:bodyPr/>
        <a:lstStyle/>
        <a:p>
          <a:endParaRPr lang="en-US"/>
        </a:p>
      </dgm:t>
    </dgm:pt>
    <dgm:pt modelId="{DC8A1FF0-C0BD-48CD-A6E3-1810C80ECDF4}" type="sibTrans" cxnId="{B3ACF53F-9C3E-420C-9028-D004D6990BC8}">
      <dgm:prSet/>
      <dgm:spPr/>
      <dgm:t>
        <a:bodyPr/>
        <a:lstStyle/>
        <a:p>
          <a:endParaRPr lang="en-US"/>
        </a:p>
      </dgm:t>
    </dgm:pt>
    <dgm:pt modelId="{74E73CC0-66B4-4765-A85A-079347D21B8A}" type="pres">
      <dgm:prSet presAssocID="{913C7EA5-0B6D-468A-BD79-46BE41F55A40}" presName="linear" presStyleCnt="0">
        <dgm:presLayoutVars>
          <dgm:animLvl val="lvl"/>
          <dgm:resizeHandles val="exact"/>
        </dgm:presLayoutVars>
      </dgm:prSet>
      <dgm:spPr/>
    </dgm:pt>
    <dgm:pt modelId="{79EA8CCF-51C2-4290-8166-566DB9A6C882}" type="pres">
      <dgm:prSet presAssocID="{E0BBF311-B2DF-4C3A-8B68-3F3628EEC84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3287669-C434-41D4-8CF9-359BD8EF9EBF}" type="pres">
      <dgm:prSet presAssocID="{E0BBF311-B2DF-4C3A-8B68-3F3628EEC848}" presName="childText" presStyleLbl="revTx" presStyleIdx="0" presStyleCnt="2">
        <dgm:presLayoutVars>
          <dgm:bulletEnabled val="1"/>
        </dgm:presLayoutVars>
      </dgm:prSet>
      <dgm:spPr/>
    </dgm:pt>
    <dgm:pt modelId="{B2F9FED9-17B9-4484-A370-B7D9A4B460D6}" type="pres">
      <dgm:prSet presAssocID="{48109927-5990-4FA8-B964-30937478F5A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3900C11-5480-45D1-BEB6-E7A206076519}" type="pres">
      <dgm:prSet presAssocID="{48109927-5990-4FA8-B964-30937478F5A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3ACF53F-9C3E-420C-9028-D004D6990BC8}" srcId="{48109927-5990-4FA8-B964-30937478F5A8}" destId="{BAF54135-7B68-4640-BD48-67E98876A4E0}" srcOrd="0" destOrd="0" parTransId="{7F6C1CD7-503A-40BA-98E7-7ABA3519561A}" sibTransId="{DC8A1FF0-C0BD-48CD-A6E3-1810C80ECDF4}"/>
    <dgm:cxn modelId="{9527A15F-72B7-CD4F-93BD-FC5C50C1655A}" type="presOf" srcId="{BAF54135-7B68-4640-BD48-67E98876A4E0}" destId="{E3900C11-5480-45D1-BEB6-E7A206076519}" srcOrd="0" destOrd="0" presId="urn:microsoft.com/office/officeart/2005/8/layout/vList2"/>
    <dgm:cxn modelId="{EE02366F-7F94-4E3B-84D6-BF2C49B9AF32}" srcId="{913C7EA5-0B6D-468A-BD79-46BE41F55A40}" destId="{48109927-5990-4FA8-B964-30937478F5A8}" srcOrd="1" destOrd="0" parTransId="{04EBA69F-7BAC-43F3-BCBE-D697851C980A}" sibTransId="{258B8443-E06F-4E27-A4F4-032C1A680227}"/>
    <dgm:cxn modelId="{0D6D846F-7EA3-6C4B-AAAD-FD4AACD596FF}" type="presOf" srcId="{913C7EA5-0B6D-468A-BD79-46BE41F55A40}" destId="{74E73CC0-66B4-4765-A85A-079347D21B8A}" srcOrd="0" destOrd="0" presId="urn:microsoft.com/office/officeart/2005/8/layout/vList2"/>
    <dgm:cxn modelId="{9528C688-9EFA-6843-95DA-CFD5884652AB}" type="presOf" srcId="{48109927-5990-4FA8-B964-30937478F5A8}" destId="{B2F9FED9-17B9-4484-A370-B7D9A4B460D6}" srcOrd="0" destOrd="0" presId="urn:microsoft.com/office/officeart/2005/8/layout/vList2"/>
    <dgm:cxn modelId="{E4311E8B-3615-A64F-94CB-8A1F5AE43DEB}" type="presOf" srcId="{29FEF16C-68C9-4317-91BC-ED0944767A53}" destId="{F3287669-C434-41D4-8CF9-359BD8EF9EBF}" srcOrd="0" destOrd="0" presId="urn:microsoft.com/office/officeart/2005/8/layout/vList2"/>
    <dgm:cxn modelId="{231E858D-0712-6D4D-9794-739474FA3920}" type="presOf" srcId="{E0BBF311-B2DF-4C3A-8B68-3F3628EEC848}" destId="{79EA8CCF-51C2-4290-8166-566DB9A6C882}" srcOrd="0" destOrd="0" presId="urn:microsoft.com/office/officeart/2005/8/layout/vList2"/>
    <dgm:cxn modelId="{7F0402D7-13F8-43A3-B563-8E3891F473AA}" srcId="{E0BBF311-B2DF-4C3A-8B68-3F3628EEC848}" destId="{29FEF16C-68C9-4317-91BC-ED0944767A53}" srcOrd="0" destOrd="0" parTransId="{3C07B20D-2F9C-4C45-8BBA-412902F6754E}" sibTransId="{492F593B-14DA-437E-88DA-106580E488DB}"/>
    <dgm:cxn modelId="{AE561BDB-5042-4E55-A983-DC31BD208E19}" srcId="{913C7EA5-0B6D-468A-BD79-46BE41F55A40}" destId="{E0BBF311-B2DF-4C3A-8B68-3F3628EEC848}" srcOrd="0" destOrd="0" parTransId="{1B430F8F-9046-4D25-9202-672EF4730583}" sibTransId="{DDC895BB-DE9D-4F2E-A808-809E7A11DA87}"/>
    <dgm:cxn modelId="{9F6E6A8F-1956-5143-9905-60EBB42F9995}" type="presParOf" srcId="{74E73CC0-66B4-4765-A85A-079347D21B8A}" destId="{79EA8CCF-51C2-4290-8166-566DB9A6C882}" srcOrd="0" destOrd="0" presId="urn:microsoft.com/office/officeart/2005/8/layout/vList2"/>
    <dgm:cxn modelId="{44A5E6D7-C4B8-AB4E-820A-445B7B98FD64}" type="presParOf" srcId="{74E73CC0-66B4-4765-A85A-079347D21B8A}" destId="{F3287669-C434-41D4-8CF9-359BD8EF9EBF}" srcOrd="1" destOrd="0" presId="urn:microsoft.com/office/officeart/2005/8/layout/vList2"/>
    <dgm:cxn modelId="{8C0FF92F-D058-2C4C-86B5-53DCF1CA8489}" type="presParOf" srcId="{74E73CC0-66B4-4765-A85A-079347D21B8A}" destId="{B2F9FED9-17B9-4484-A370-B7D9A4B460D6}" srcOrd="2" destOrd="0" presId="urn:microsoft.com/office/officeart/2005/8/layout/vList2"/>
    <dgm:cxn modelId="{8328EFA9-51C6-B541-B870-D1C8BAE74525}" type="presParOf" srcId="{74E73CC0-66B4-4765-A85A-079347D21B8A}" destId="{E3900C11-5480-45D1-BEB6-E7A20607651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F71A46-2250-4214-B08B-4AE842A806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47A8E2-0119-4DDC-9F9E-23AB8F64A53C}">
      <dgm:prSet phldrT="[Text]"/>
      <dgm:spPr/>
      <dgm:t>
        <a:bodyPr/>
        <a:lstStyle/>
        <a:p>
          <a:r>
            <a:rPr lang="en-US" dirty="0" err="1"/>
            <a:t>Damai</a:t>
          </a:r>
          <a:endParaRPr lang="en-US" dirty="0"/>
        </a:p>
      </dgm:t>
    </dgm:pt>
    <dgm:pt modelId="{8D84FD7C-859B-4200-AD37-82C50F64847B}" type="parTrans" cxnId="{693335B9-EB68-4A74-B271-23B007F6445D}">
      <dgm:prSet/>
      <dgm:spPr/>
      <dgm:t>
        <a:bodyPr/>
        <a:lstStyle/>
        <a:p>
          <a:endParaRPr lang="en-US"/>
        </a:p>
      </dgm:t>
    </dgm:pt>
    <dgm:pt modelId="{9990F736-A4DA-40F6-90F9-41DB65CAE41E}" type="sibTrans" cxnId="{693335B9-EB68-4A74-B271-23B007F6445D}">
      <dgm:prSet/>
      <dgm:spPr/>
      <dgm:t>
        <a:bodyPr/>
        <a:lstStyle/>
        <a:p>
          <a:endParaRPr lang="en-US"/>
        </a:p>
      </dgm:t>
    </dgm:pt>
    <dgm:pt modelId="{70534FEB-848B-44CD-A5B0-150C56A448A1}">
      <dgm:prSet phldrT="[Text]"/>
      <dgm:spPr/>
      <dgm:t>
        <a:bodyPr/>
        <a:lstStyle/>
        <a:p>
          <a:r>
            <a:rPr lang="en-US" dirty="0"/>
            <a:t>Non-</a:t>
          </a:r>
          <a:r>
            <a:rPr lang="en-US" dirty="0" err="1"/>
            <a:t>Hukum</a:t>
          </a:r>
          <a:r>
            <a:rPr lang="en-US" dirty="0"/>
            <a:t> </a:t>
          </a:r>
        </a:p>
      </dgm:t>
    </dgm:pt>
    <dgm:pt modelId="{1D685FC2-0E4E-4643-B97C-B15069D8D644}" type="parTrans" cxnId="{EDB24092-11E8-45F9-B348-018954BE2C48}">
      <dgm:prSet/>
      <dgm:spPr/>
      <dgm:t>
        <a:bodyPr/>
        <a:lstStyle/>
        <a:p>
          <a:endParaRPr lang="en-US"/>
        </a:p>
      </dgm:t>
    </dgm:pt>
    <dgm:pt modelId="{B97BC376-C037-4A74-9BC5-6D0753D3E490}" type="sibTrans" cxnId="{EDB24092-11E8-45F9-B348-018954BE2C48}">
      <dgm:prSet/>
      <dgm:spPr/>
      <dgm:t>
        <a:bodyPr/>
        <a:lstStyle/>
        <a:p>
          <a:endParaRPr lang="en-US"/>
        </a:p>
      </dgm:t>
    </dgm:pt>
    <dgm:pt modelId="{CD4A6A98-2CE1-4185-9C3B-4E53D126D664}">
      <dgm:prSet phldrT="[Text]"/>
      <dgm:spPr/>
      <dgm:t>
        <a:bodyPr/>
        <a:lstStyle/>
        <a:p>
          <a:r>
            <a:rPr lang="en-US" dirty="0" err="1"/>
            <a:t>Arbitrase</a:t>
          </a:r>
          <a:r>
            <a:rPr lang="en-US" dirty="0"/>
            <a:t> </a:t>
          </a:r>
          <a:r>
            <a:rPr lang="en-US" dirty="0" err="1"/>
            <a:t>Permanen</a:t>
          </a:r>
          <a:endParaRPr lang="en-US" dirty="0"/>
        </a:p>
      </dgm:t>
    </dgm:pt>
    <dgm:pt modelId="{F09BA041-A391-41FC-9407-2F7723EC1DF5}" type="parTrans" cxnId="{D4AE1F36-4712-4E94-885E-7C21FE05A12C}">
      <dgm:prSet/>
      <dgm:spPr/>
      <dgm:t>
        <a:bodyPr/>
        <a:lstStyle/>
        <a:p>
          <a:endParaRPr lang="en-US"/>
        </a:p>
      </dgm:t>
    </dgm:pt>
    <dgm:pt modelId="{5B8B596B-2247-47FF-95B5-60FEF2ECA348}" type="sibTrans" cxnId="{D4AE1F36-4712-4E94-885E-7C21FE05A12C}">
      <dgm:prSet/>
      <dgm:spPr/>
      <dgm:t>
        <a:bodyPr/>
        <a:lstStyle/>
        <a:p>
          <a:endParaRPr lang="en-US"/>
        </a:p>
      </dgm:t>
    </dgm:pt>
    <dgm:pt modelId="{3DCF5C5A-2155-4F57-A821-31FCE535EBD6}">
      <dgm:prSet phldrT="[Text]"/>
      <dgm:spPr/>
      <dgm:t>
        <a:bodyPr/>
        <a:lstStyle/>
        <a:p>
          <a:r>
            <a:rPr lang="en-US" dirty="0" err="1"/>
            <a:t>Perang</a:t>
          </a:r>
          <a:r>
            <a:rPr lang="en-US" dirty="0"/>
            <a:t> </a:t>
          </a:r>
        </a:p>
      </dgm:t>
    </dgm:pt>
    <dgm:pt modelId="{0BF128B8-E71E-4482-9C63-F3CEA0C321BB}" type="parTrans" cxnId="{82403ADF-7658-49D0-84C0-06DE41C0E4CF}">
      <dgm:prSet/>
      <dgm:spPr/>
      <dgm:t>
        <a:bodyPr/>
        <a:lstStyle/>
        <a:p>
          <a:endParaRPr lang="en-US"/>
        </a:p>
      </dgm:t>
    </dgm:pt>
    <dgm:pt modelId="{9738997D-AE20-4826-A595-3484307612D5}" type="sibTrans" cxnId="{82403ADF-7658-49D0-84C0-06DE41C0E4CF}">
      <dgm:prSet/>
      <dgm:spPr/>
      <dgm:t>
        <a:bodyPr/>
        <a:lstStyle/>
        <a:p>
          <a:endParaRPr lang="en-US"/>
        </a:p>
      </dgm:t>
    </dgm:pt>
    <dgm:pt modelId="{F3CD5D74-6D7E-484C-B568-B413CAC02C3C}">
      <dgm:prSet phldrT="[Text]"/>
      <dgm:spPr/>
      <dgm:t>
        <a:bodyPr/>
        <a:lstStyle/>
        <a:p>
          <a:r>
            <a:rPr lang="en-US" dirty="0" err="1"/>
            <a:t>Ketentuan</a:t>
          </a:r>
          <a:r>
            <a:rPr lang="en-US" dirty="0"/>
            <a:t> </a:t>
          </a:r>
          <a:r>
            <a:rPr lang="en-US" dirty="0" err="1"/>
            <a:t>konvensi</a:t>
          </a:r>
          <a:r>
            <a:rPr lang="en-US" dirty="0"/>
            <a:t> </a:t>
          </a:r>
          <a:r>
            <a:rPr lang="en-US" dirty="0" err="1"/>
            <a:t>denhag</a:t>
          </a:r>
          <a:r>
            <a:rPr lang="en-US" dirty="0"/>
            <a:t> &amp; </a:t>
          </a:r>
          <a:r>
            <a:rPr lang="en-US" dirty="0" err="1"/>
            <a:t>konvensi</a:t>
          </a:r>
          <a:r>
            <a:rPr lang="en-US" dirty="0"/>
            <a:t> </a:t>
          </a:r>
          <a:r>
            <a:rPr lang="en-US" dirty="0" err="1"/>
            <a:t>Jenewa</a:t>
          </a:r>
          <a:endParaRPr lang="en-US" dirty="0"/>
        </a:p>
      </dgm:t>
    </dgm:pt>
    <dgm:pt modelId="{E37A97AF-1071-4AF6-B4C3-2558BDCF5F16}" type="parTrans" cxnId="{00FFF0C5-AE44-40ED-91C3-89B43DE09D59}">
      <dgm:prSet/>
      <dgm:spPr/>
      <dgm:t>
        <a:bodyPr/>
        <a:lstStyle/>
        <a:p>
          <a:endParaRPr lang="en-US"/>
        </a:p>
      </dgm:t>
    </dgm:pt>
    <dgm:pt modelId="{08337CCF-419B-4284-A346-F5C4EDE7261B}" type="sibTrans" cxnId="{00FFF0C5-AE44-40ED-91C3-89B43DE09D59}">
      <dgm:prSet/>
      <dgm:spPr/>
      <dgm:t>
        <a:bodyPr/>
        <a:lstStyle/>
        <a:p>
          <a:endParaRPr lang="en-US"/>
        </a:p>
      </dgm:t>
    </dgm:pt>
    <dgm:pt modelId="{9AB5D333-1147-48A3-BE04-58AEADA1DD67}">
      <dgm:prSet/>
      <dgm:spPr/>
      <dgm:t>
        <a:bodyPr/>
        <a:lstStyle/>
        <a:p>
          <a:r>
            <a:rPr lang="en-US" dirty="0" err="1"/>
            <a:t>Negosiasi</a:t>
          </a:r>
          <a:r>
            <a:rPr lang="en-US" dirty="0"/>
            <a:t> </a:t>
          </a:r>
        </a:p>
      </dgm:t>
    </dgm:pt>
    <dgm:pt modelId="{F4DD762B-FFEC-4047-82A7-4583582B8E05}" type="parTrans" cxnId="{EC4A1F31-B40F-41BE-A893-FC49C7F2263F}">
      <dgm:prSet/>
      <dgm:spPr/>
      <dgm:t>
        <a:bodyPr/>
        <a:lstStyle/>
        <a:p>
          <a:endParaRPr lang="en-US"/>
        </a:p>
      </dgm:t>
    </dgm:pt>
    <dgm:pt modelId="{D513C02C-80DE-4167-B08B-0DADC9A8D0E1}" type="sibTrans" cxnId="{EC4A1F31-B40F-41BE-A893-FC49C7F2263F}">
      <dgm:prSet/>
      <dgm:spPr/>
      <dgm:t>
        <a:bodyPr/>
        <a:lstStyle/>
        <a:p>
          <a:endParaRPr lang="en-US"/>
        </a:p>
      </dgm:t>
    </dgm:pt>
    <dgm:pt modelId="{696334AE-F86B-476D-BA1A-BD571C4471C7}">
      <dgm:prSet/>
      <dgm:spPr/>
      <dgm:t>
        <a:bodyPr/>
        <a:lstStyle/>
        <a:p>
          <a:r>
            <a:rPr lang="en-US" dirty="0" err="1"/>
            <a:t>Penyidikan</a:t>
          </a:r>
          <a:r>
            <a:rPr lang="en-US" dirty="0"/>
            <a:t> </a:t>
          </a:r>
        </a:p>
      </dgm:t>
    </dgm:pt>
    <dgm:pt modelId="{371CDDDF-D9B8-4AAC-9A1A-E28CA44E9C6C}" type="parTrans" cxnId="{C12A9E61-33E1-475E-A0AA-6ECB42CABEFB}">
      <dgm:prSet/>
      <dgm:spPr/>
      <dgm:t>
        <a:bodyPr/>
        <a:lstStyle/>
        <a:p>
          <a:endParaRPr lang="en-US"/>
        </a:p>
      </dgm:t>
    </dgm:pt>
    <dgm:pt modelId="{55C83C21-D439-4C86-8B03-949736B74DD1}" type="sibTrans" cxnId="{C12A9E61-33E1-475E-A0AA-6ECB42CABEFB}">
      <dgm:prSet/>
      <dgm:spPr/>
      <dgm:t>
        <a:bodyPr/>
        <a:lstStyle/>
        <a:p>
          <a:endParaRPr lang="en-US"/>
        </a:p>
      </dgm:t>
    </dgm:pt>
    <dgm:pt modelId="{C2DE9D8B-98E4-44E7-9B3E-55E97F64BF70}">
      <dgm:prSet/>
      <dgm:spPr/>
      <dgm:t>
        <a:bodyPr/>
        <a:lstStyle/>
        <a:p>
          <a:r>
            <a:rPr lang="en-US" dirty="0" err="1"/>
            <a:t>Mediasi</a:t>
          </a:r>
          <a:r>
            <a:rPr lang="en-US" dirty="0"/>
            <a:t> </a:t>
          </a:r>
        </a:p>
      </dgm:t>
    </dgm:pt>
    <dgm:pt modelId="{17962082-3460-4C71-A6B9-083FF2EF023C}" type="parTrans" cxnId="{31AA4DFF-D091-4339-A8B0-72DDA21BB102}">
      <dgm:prSet/>
      <dgm:spPr/>
      <dgm:t>
        <a:bodyPr/>
        <a:lstStyle/>
        <a:p>
          <a:endParaRPr lang="en-US"/>
        </a:p>
      </dgm:t>
    </dgm:pt>
    <dgm:pt modelId="{ACB106CD-8211-49B6-A919-530ED76C2AD2}" type="sibTrans" cxnId="{31AA4DFF-D091-4339-A8B0-72DDA21BB102}">
      <dgm:prSet/>
      <dgm:spPr/>
      <dgm:t>
        <a:bodyPr/>
        <a:lstStyle/>
        <a:p>
          <a:endParaRPr lang="en-US"/>
        </a:p>
      </dgm:t>
    </dgm:pt>
    <dgm:pt modelId="{2D58EDA9-1958-4D80-9CC6-BCD3EADD1AA8}">
      <dgm:prSet/>
      <dgm:spPr/>
      <dgm:t>
        <a:bodyPr/>
        <a:lstStyle/>
        <a:p>
          <a:r>
            <a:rPr lang="en-US" dirty="0" err="1"/>
            <a:t>Konsiliasi</a:t>
          </a:r>
          <a:r>
            <a:rPr lang="en-US" dirty="0"/>
            <a:t> </a:t>
          </a:r>
        </a:p>
      </dgm:t>
    </dgm:pt>
    <dgm:pt modelId="{4268F26E-1A57-4B6B-8276-362185A6739B}" type="parTrans" cxnId="{1F2E9BD3-E523-4DBA-B993-9D7DBFEE2B96}">
      <dgm:prSet/>
      <dgm:spPr/>
      <dgm:t>
        <a:bodyPr/>
        <a:lstStyle/>
        <a:p>
          <a:endParaRPr lang="en-US"/>
        </a:p>
      </dgm:t>
    </dgm:pt>
    <dgm:pt modelId="{3EEA15AA-7DA7-4630-8249-47B9F26FE682}" type="sibTrans" cxnId="{1F2E9BD3-E523-4DBA-B993-9D7DBFEE2B96}">
      <dgm:prSet/>
      <dgm:spPr/>
      <dgm:t>
        <a:bodyPr/>
        <a:lstStyle/>
        <a:p>
          <a:endParaRPr lang="en-US"/>
        </a:p>
      </dgm:t>
    </dgm:pt>
    <dgm:pt modelId="{A5F24A85-F085-4D4D-967C-8C79BE9E10AE}">
      <dgm:prSet/>
      <dgm:spPr/>
      <dgm:t>
        <a:bodyPr/>
        <a:lstStyle/>
        <a:p>
          <a:r>
            <a:rPr lang="en-US" dirty="0" err="1"/>
            <a:t>Hukum</a:t>
          </a:r>
          <a:endParaRPr lang="en-US" dirty="0"/>
        </a:p>
      </dgm:t>
    </dgm:pt>
    <dgm:pt modelId="{24D741C4-F925-41DC-9CD9-D64D5F10A467}" type="parTrans" cxnId="{6E0A3138-3737-4A9C-8A5A-54B87B3CEA56}">
      <dgm:prSet/>
      <dgm:spPr/>
      <dgm:t>
        <a:bodyPr/>
        <a:lstStyle/>
        <a:p>
          <a:endParaRPr lang="en-US"/>
        </a:p>
      </dgm:t>
    </dgm:pt>
    <dgm:pt modelId="{04822A74-EA92-4B81-AB8B-C91BD22F5320}" type="sibTrans" cxnId="{6E0A3138-3737-4A9C-8A5A-54B87B3CEA56}">
      <dgm:prSet/>
      <dgm:spPr/>
      <dgm:t>
        <a:bodyPr/>
        <a:lstStyle/>
        <a:p>
          <a:endParaRPr lang="en-US"/>
        </a:p>
      </dgm:t>
    </dgm:pt>
    <dgm:pt modelId="{AF38C615-E6D0-4676-A3D0-A4F3BCE39CC3}">
      <dgm:prSet/>
      <dgm:spPr/>
      <dgm:t>
        <a:bodyPr/>
        <a:lstStyle/>
        <a:p>
          <a:r>
            <a:rPr lang="en-US" dirty="0"/>
            <a:t>ICJ</a:t>
          </a:r>
        </a:p>
      </dgm:t>
    </dgm:pt>
    <dgm:pt modelId="{A0FEAFD1-7911-4259-A5D7-D1498A1AA4CF}" type="parTrans" cxnId="{A5477BA2-EF1E-4850-81CC-05DBCF7E5662}">
      <dgm:prSet/>
      <dgm:spPr/>
      <dgm:t>
        <a:bodyPr/>
        <a:lstStyle/>
        <a:p>
          <a:endParaRPr lang="en-US"/>
        </a:p>
      </dgm:t>
    </dgm:pt>
    <dgm:pt modelId="{620097A8-22EF-4D5C-90F5-C80ABF7425AE}" type="sibTrans" cxnId="{A5477BA2-EF1E-4850-81CC-05DBCF7E5662}">
      <dgm:prSet/>
      <dgm:spPr/>
      <dgm:t>
        <a:bodyPr/>
        <a:lstStyle/>
        <a:p>
          <a:endParaRPr lang="en-US"/>
        </a:p>
      </dgm:t>
    </dgm:pt>
    <dgm:pt modelId="{909037AB-5E50-4837-9658-FCFC6795B3E9}">
      <dgm:prSet/>
      <dgm:spPr/>
      <dgm:t>
        <a:bodyPr/>
        <a:lstStyle/>
        <a:p>
          <a:r>
            <a:rPr lang="en-US" dirty="0" err="1"/>
            <a:t>Mahkamah</a:t>
          </a:r>
          <a:endParaRPr lang="en-US" dirty="0"/>
        </a:p>
      </dgm:t>
    </dgm:pt>
    <dgm:pt modelId="{96F01455-7AD3-454E-8E54-FEBA49D1B512}" type="parTrans" cxnId="{7457B732-629C-43C9-B9BB-124AC91E5F9C}">
      <dgm:prSet/>
      <dgm:spPr/>
      <dgm:t>
        <a:bodyPr/>
        <a:lstStyle/>
        <a:p>
          <a:endParaRPr lang="en-US"/>
        </a:p>
      </dgm:t>
    </dgm:pt>
    <dgm:pt modelId="{05B76A45-5F76-4566-BF72-53E301A52031}" type="sibTrans" cxnId="{7457B732-629C-43C9-B9BB-124AC91E5F9C}">
      <dgm:prSet/>
      <dgm:spPr/>
      <dgm:t>
        <a:bodyPr/>
        <a:lstStyle/>
        <a:p>
          <a:endParaRPr lang="en-US"/>
        </a:p>
      </dgm:t>
    </dgm:pt>
    <dgm:pt modelId="{39B44C1F-AA85-43A4-BC40-92B953E8BD22}">
      <dgm:prSet/>
      <dgm:spPr/>
      <dgm:t>
        <a:bodyPr/>
        <a:lstStyle/>
        <a:p>
          <a:r>
            <a:rPr lang="en-US" dirty="0"/>
            <a:t>ICC</a:t>
          </a:r>
        </a:p>
      </dgm:t>
    </dgm:pt>
    <dgm:pt modelId="{3E571EE3-EC4F-408A-B33E-2C1A6E997EF9}" type="parTrans" cxnId="{D92AE9BE-FD58-4F9F-9355-2E2C1214E185}">
      <dgm:prSet/>
      <dgm:spPr/>
      <dgm:t>
        <a:bodyPr/>
        <a:lstStyle/>
        <a:p>
          <a:endParaRPr lang="en-US"/>
        </a:p>
      </dgm:t>
    </dgm:pt>
    <dgm:pt modelId="{EB64B074-E2D0-44D3-A997-BE57CA376BEB}" type="sibTrans" cxnId="{D92AE9BE-FD58-4F9F-9355-2E2C1214E185}">
      <dgm:prSet/>
      <dgm:spPr/>
      <dgm:t>
        <a:bodyPr/>
        <a:lstStyle/>
        <a:p>
          <a:endParaRPr lang="en-US"/>
        </a:p>
      </dgm:t>
    </dgm:pt>
    <dgm:pt modelId="{07F428C1-6D08-44EA-A761-2E89439CEEB9}">
      <dgm:prSet/>
      <dgm:spPr/>
      <dgm:t>
        <a:bodyPr/>
        <a:lstStyle/>
        <a:p>
          <a:r>
            <a:rPr lang="en-US" dirty="0" err="1"/>
            <a:t>Arbitrase</a:t>
          </a:r>
          <a:endParaRPr lang="en-US" dirty="0"/>
        </a:p>
      </dgm:t>
    </dgm:pt>
    <dgm:pt modelId="{1874AE51-3541-4B19-B19B-B75336B6BCB9}" type="parTrans" cxnId="{6F4B3F21-6A42-4381-92B0-F29BB3F6C5C2}">
      <dgm:prSet/>
      <dgm:spPr/>
      <dgm:t>
        <a:bodyPr/>
        <a:lstStyle/>
        <a:p>
          <a:endParaRPr lang="en-US"/>
        </a:p>
      </dgm:t>
    </dgm:pt>
    <dgm:pt modelId="{C34E19A6-9765-4715-90D2-EE0DFA33A02B}" type="sibTrans" cxnId="{6F4B3F21-6A42-4381-92B0-F29BB3F6C5C2}">
      <dgm:prSet/>
      <dgm:spPr/>
      <dgm:t>
        <a:bodyPr/>
        <a:lstStyle/>
        <a:p>
          <a:endParaRPr lang="en-US"/>
        </a:p>
      </dgm:t>
    </dgm:pt>
    <dgm:pt modelId="{2D7E714E-0F14-4DB1-BD26-E8C791825A1B}">
      <dgm:prSet/>
      <dgm:spPr/>
      <dgm:t>
        <a:bodyPr/>
        <a:lstStyle/>
        <a:p>
          <a:r>
            <a:rPr lang="en-US" dirty="0"/>
            <a:t>ISID</a:t>
          </a:r>
        </a:p>
      </dgm:t>
    </dgm:pt>
    <dgm:pt modelId="{EA6AE125-F4CC-4C91-835F-5BC70D53C83B}" type="parTrans" cxnId="{53BDBB7A-AA55-42C5-9E30-0D3DF95BAF82}">
      <dgm:prSet/>
      <dgm:spPr/>
      <dgm:t>
        <a:bodyPr/>
        <a:lstStyle/>
        <a:p>
          <a:endParaRPr lang="en-US"/>
        </a:p>
      </dgm:t>
    </dgm:pt>
    <dgm:pt modelId="{3357B783-F478-4F37-BB59-D1CCC7EF1897}" type="sibTrans" cxnId="{53BDBB7A-AA55-42C5-9E30-0D3DF95BAF82}">
      <dgm:prSet/>
      <dgm:spPr/>
      <dgm:t>
        <a:bodyPr/>
        <a:lstStyle/>
        <a:p>
          <a:endParaRPr lang="en-US"/>
        </a:p>
      </dgm:t>
    </dgm:pt>
    <dgm:pt modelId="{E28BF8D3-170A-4171-A570-77535A972505}">
      <dgm:prSet/>
      <dgm:spPr/>
      <dgm:t>
        <a:bodyPr/>
        <a:lstStyle/>
        <a:p>
          <a:r>
            <a:rPr lang="en-US" dirty="0" err="1"/>
            <a:t>dll</a:t>
          </a:r>
          <a:endParaRPr lang="en-US" dirty="0"/>
        </a:p>
      </dgm:t>
    </dgm:pt>
    <dgm:pt modelId="{6C883CAF-9FDC-4251-9894-04147569481C}" type="parTrans" cxnId="{7D41B687-D369-4F74-8764-22F09C8115CB}">
      <dgm:prSet/>
      <dgm:spPr/>
      <dgm:t>
        <a:bodyPr/>
        <a:lstStyle/>
        <a:p>
          <a:endParaRPr lang="en-US"/>
        </a:p>
      </dgm:t>
    </dgm:pt>
    <dgm:pt modelId="{4F31F752-DD00-475A-8046-1FAA83CC19FB}" type="sibTrans" cxnId="{7D41B687-D369-4F74-8764-22F09C8115CB}">
      <dgm:prSet/>
      <dgm:spPr/>
      <dgm:t>
        <a:bodyPr/>
        <a:lstStyle/>
        <a:p>
          <a:endParaRPr lang="en-US"/>
        </a:p>
      </dgm:t>
    </dgm:pt>
    <dgm:pt modelId="{1B205098-4F88-4DE6-BB3A-7D6D044D7B70}">
      <dgm:prSet/>
      <dgm:spPr/>
      <dgm:t>
        <a:bodyPr/>
        <a:lstStyle/>
        <a:p>
          <a:r>
            <a:rPr lang="en-US" dirty="0"/>
            <a:t>ICC</a:t>
          </a:r>
        </a:p>
      </dgm:t>
    </dgm:pt>
    <dgm:pt modelId="{E0D42266-267F-4A1D-9C39-E0611A57EC0D}" type="parTrans" cxnId="{1B95771E-2819-4065-A2E3-EEB411F88BFA}">
      <dgm:prSet/>
      <dgm:spPr/>
      <dgm:t>
        <a:bodyPr/>
        <a:lstStyle/>
        <a:p>
          <a:endParaRPr lang="en-US"/>
        </a:p>
      </dgm:t>
    </dgm:pt>
    <dgm:pt modelId="{CE12B2FA-4B18-4BB4-BB42-4B1DD5B51579}" type="sibTrans" cxnId="{1B95771E-2819-4065-A2E3-EEB411F88BFA}">
      <dgm:prSet/>
      <dgm:spPr/>
      <dgm:t>
        <a:bodyPr/>
        <a:lstStyle/>
        <a:p>
          <a:endParaRPr lang="en-US"/>
        </a:p>
      </dgm:t>
    </dgm:pt>
    <dgm:pt modelId="{5508CE24-3B4A-400D-9664-2BAEC8D281CA}">
      <dgm:prSet/>
      <dgm:spPr/>
      <dgm:t>
        <a:bodyPr/>
        <a:lstStyle/>
        <a:p>
          <a:r>
            <a:rPr lang="en-US" dirty="0"/>
            <a:t>PBB</a:t>
          </a:r>
        </a:p>
      </dgm:t>
    </dgm:pt>
    <dgm:pt modelId="{86DD26A2-F240-40EE-B7A9-1155E1A7A792}" type="parTrans" cxnId="{E3C64CB9-30D5-4026-9E1F-15093E8246C3}">
      <dgm:prSet/>
      <dgm:spPr/>
      <dgm:t>
        <a:bodyPr/>
        <a:lstStyle/>
        <a:p>
          <a:endParaRPr lang="en-US"/>
        </a:p>
      </dgm:t>
    </dgm:pt>
    <dgm:pt modelId="{06315A7F-EAC5-4EED-8D24-360839992E53}" type="sibTrans" cxnId="{E3C64CB9-30D5-4026-9E1F-15093E8246C3}">
      <dgm:prSet/>
      <dgm:spPr/>
      <dgm:t>
        <a:bodyPr/>
        <a:lstStyle/>
        <a:p>
          <a:endParaRPr lang="en-US"/>
        </a:p>
      </dgm:t>
    </dgm:pt>
    <dgm:pt modelId="{D054B01A-E915-4B20-9549-88F7E4A60C84}">
      <dgm:prSet/>
      <dgm:spPr/>
      <dgm:t>
        <a:bodyPr/>
        <a:lstStyle/>
        <a:p>
          <a:r>
            <a:rPr lang="en-US" dirty="0"/>
            <a:t>Political Organ</a:t>
          </a:r>
        </a:p>
      </dgm:t>
    </dgm:pt>
    <dgm:pt modelId="{BDEEC930-287A-4220-B709-656ED77F2CBB}" type="parTrans" cxnId="{CCA9651C-6FC0-409D-A79C-37BBD1FF6EAA}">
      <dgm:prSet/>
      <dgm:spPr/>
      <dgm:t>
        <a:bodyPr/>
        <a:lstStyle/>
        <a:p>
          <a:endParaRPr lang="en-US"/>
        </a:p>
      </dgm:t>
    </dgm:pt>
    <dgm:pt modelId="{FDA9DE1A-82CB-483C-B119-A36DB7B5DC00}" type="sibTrans" cxnId="{CCA9651C-6FC0-409D-A79C-37BBD1FF6EAA}">
      <dgm:prSet/>
      <dgm:spPr/>
      <dgm:t>
        <a:bodyPr/>
        <a:lstStyle/>
        <a:p>
          <a:endParaRPr lang="en-US"/>
        </a:p>
      </dgm:t>
    </dgm:pt>
    <dgm:pt modelId="{D3CB4A85-212D-4E69-94E7-C051874550E5}">
      <dgm:prSet/>
      <dgm:spPr/>
      <dgm:t>
        <a:bodyPr/>
        <a:lstStyle/>
        <a:p>
          <a:r>
            <a:rPr lang="en-US" dirty="0"/>
            <a:t>ASEAN,MEE, OAS </a:t>
          </a:r>
          <a:r>
            <a:rPr lang="en-US" dirty="0" err="1"/>
            <a:t>Dll</a:t>
          </a:r>
          <a:endParaRPr lang="en-US" dirty="0"/>
        </a:p>
      </dgm:t>
    </dgm:pt>
    <dgm:pt modelId="{A4CCD857-ECF0-4B87-B906-063A84037381}" type="parTrans" cxnId="{D54BECF9-09F0-4C3A-BEC4-5BF8B53CC185}">
      <dgm:prSet/>
      <dgm:spPr/>
      <dgm:t>
        <a:bodyPr/>
        <a:lstStyle/>
        <a:p>
          <a:endParaRPr lang="en-US"/>
        </a:p>
      </dgm:t>
    </dgm:pt>
    <dgm:pt modelId="{A3E266C2-75A0-4535-8BAA-2A17D6FB36BF}" type="sibTrans" cxnId="{D54BECF9-09F0-4C3A-BEC4-5BF8B53CC185}">
      <dgm:prSet/>
      <dgm:spPr/>
      <dgm:t>
        <a:bodyPr/>
        <a:lstStyle/>
        <a:p>
          <a:endParaRPr lang="en-US"/>
        </a:p>
      </dgm:t>
    </dgm:pt>
    <dgm:pt modelId="{DA24A4CC-BFEF-4FEF-9009-82EF608E1E11}">
      <dgm:prSet phldrT="[Text]"/>
      <dgm:spPr/>
      <dgm:t>
        <a:bodyPr/>
        <a:lstStyle/>
        <a:p>
          <a:r>
            <a:rPr lang="en-US" dirty="0"/>
            <a:t>PS</a:t>
          </a:r>
        </a:p>
      </dgm:t>
    </dgm:pt>
    <dgm:pt modelId="{9571A764-54C9-48B7-A2C1-1F89B61B2709}" type="sibTrans" cxnId="{D7727C8F-B23B-48FA-BC37-5EDE67E3A142}">
      <dgm:prSet/>
      <dgm:spPr/>
      <dgm:t>
        <a:bodyPr/>
        <a:lstStyle/>
        <a:p>
          <a:endParaRPr lang="en-US"/>
        </a:p>
      </dgm:t>
    </dgm:pt>
    <dgm:pt modelId="{59076F8D-981E-49F7-99EB-5F80C1D0FD20}" type="parTrans" cxnId="{D7727C8F-B23B-48FA-BC37-5EDE67E3A142}">
      <dgm:prSet/>
      <dgm:spPr/>
      <dgm:t>
        <a:bodyPr/>
        <a:lstStyle/>
        <a:p>
          <a:endParaRPr lang="en-US"/>
        </a:p>
      </dgm:t>
    </dgm:pt>
    <dgm:pt modelId="{3ACE92BE-7ABE-4B55-B922-8D493C065204}" type="pres">
      <dgm:prSet presAssocID="{22F71A46-2250-4214-B08B-4AE842A806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4B8A668-3CFD-41F4-A50D-7C3F9683206C}" type="pres">
      <dgm:prSet presAssocID="{DA24A4CC-BFEF-4FEF-9009-82EF608E1E11}" presName="root1" presStyleCnt="0"/>
      <dgm:spPr/>
    </dgm:pt>
    <dgm:pt modelId="{F95D8B77-452B-4C24-8877-26CE20886A0D}" type="pres">
      <dgm:prSet presAssocID="{DA24A4CC-BFEF-4FEF-9009-82EF608E1E11}" presName="LevelOneTextNode" presStyleLbl="node0" presStyleIdx="0" presStyleCnt="1">
        <dgm:presLayoutVars>
          <dgm:chPref val="3"/>
        </dgm:presLayoutVars>
      </dgm:prSet>
      <dgm:spPr/>
    </dgm:pt>
    <dgm:pt modelId="{A29C1173-A7DF-47E9-A665-97A07768FA54}" type="pres">
      <dgm:prSet presAssocID="{DA24A4CC-BFEF-4FEF-9009-82EF608E1E11}" presName="level2hierChild" presStyleCnt="0"/>
      <dgm:spPr/>
    </dgm:pt>
    <dgm:pt modelId="{396963C8-C823-4D72-B5E2-864510ECF33B}" type="pres">
      <dgm:prSet presAssocID="{8D84FD7C-859B-4200-AD37-82C50F64847B}" presName="conn2-1" presStyleLbl="parChTrans1D2" presStyleIdx="0" presStyleCnt="2"/>
      <dgm:spPr/>
    </dgm:pt>
    <dgm:pt modelId="{0A6B94CD-EF85-490F-80B3-9FA822FCD029}" type="pres">
      <dgm:prSet presAssocID="{8D84FD7C-859B-4200-AD37-82C50F64847B}" presName="connTx" presStyleLbl="parChTrans1D2" presStyleIdx="0" presStyleCnt="2"/>
      <dgm:spPr/>
    </dgm:pt>
    <dgm:pt modelId="{5127DB9B-CD0B-4541-8787-7A7DD6BF7572}" type="pres">
      <dgm:prSet presAssocID="{0747A8E2-0119-4DDC-9F9E-23AB8F64A53C}" presName="root2" presStyleCnt="0"/>
      <dgm:spPr/>
    </dgm:pt>
    <dgm:pt modelId="{0312CEFD-2C04-465D-B63F-2CDA9BB897E4}" type="pres">
      <dgm:prSet presAssocID="{0747A8E2-0119-4DDC-9F9E-23AB8F64A53C}" presName="LevelTwoTextNode" presStyleLbl="node2" presStyleIdx="0" presStyleCnt="2">
        <dgm:presLayoutVars>
          <dgm:chPref val="3"/>
        </dgm:presLayoutVars>
      </dgm:prSet>
      <dgm:spPr/>
    </dgm:pt>
    <dgm:pt modelId="{67A9B04C-8BC7-4AEA-9D73-13993DB44513}" type="pres">
      <dgm:prSet presAssocID="{0747A8E2-0119-4DDC-9F9E-23AB8F64A53C}" presName="level3hierChild" presStyleCnt="0"/>
      <dgm:spPr/>
    </dgm:pt>
    <dgm:pt modelId="{DF20B71B-A67D-4A4E-AF08-CF80FC91D5FE}" type="pres">
      <dgm:prSet presAssocID="{1D685FC2-0E4E-4643-B97C-B15069D8D644}" presName="conn2-1" presStyleLbl="parChTrans1D3" presStyleIdx="0" presStyleCnt="3"/>
      <dgm:spPr/>
    </dgm:pt>
    <dgm:pt modelId="{22F7FF7D-A0D9-4F2A-8020-F834A2ADF8ED}" type="pres">
      <dgm:prSet presAssocID="{1D685FC2-0E4E-4643-B97C-B15069D8D644}" presName="connTx" presStyleLbl="parChTrans1D3" presStyleIdx="0" presStyleCnt="3"/>
      <dgm:spPr/>
    </dgm:pt>
    <dgm:pt modelId="{EE1EF47D-8A67-4E0F-A439-CC94F16E4A88}" type="pres">
      <dgm:prSet presAssocID="{70534FEB-848B-44CD-A5B0-150C56A448A1}" presName="root2" presStyleCnt="0"/>
      <dgm:spPr/>
    </dgm:pt>
    <dgm:pt modelId="{72D4F1A5-A4BE-460C-930C-D26EFBFAD2DC}" type="pres">
      <dgm:prSet presAssocID="{70534FEB-848B-44CD-A5B0-150C56A448A1}" presName="LevelTwoTextNode" presStyleLbl="node3" presStyleIdx="0" presStyleCnt="3">
        <dgm:presLayoutVars>
          <dgm:chPref val="3"/>
        </dgm:presLayoutVars>
      </dgm:prSet>
      <dgm:spPr/>
    </dgm:pt>
    <dgm:pt modelId="{8E69B7FF-80D4-4A8F-9E40-9D2E438CAC4F}" type="pres">
      <dgm:prSet presAssocID="{70534FEB-848B-44CD-A5B0-150C56A448A1}" presName="level3hierChild" presStyleCnt="0"/>
      <dgm:spPr/>
    </dgm:pt>
    <dgm:pt modelId="{8AA33054-40AE-43F6-92DD-0F0D6A0E78DF}" type="pres">
      <dgm:prSet presAssocID="{F4DD762B-FFEC-4047-82A7-4583582B8E05}" presName="conn2-1" presStyleLbl="parChTrans1D4" presStyleIdx="0" presStyleCnt="15"/>
      <dgm:spPr/>
    </dgm:pt>
    <dgm:pt modelId="{19614AA3-8F17-4F4D-8F16-546A2DB7FB30}" type="pres">
      <dgm:prSet presAssocID="{F4DD762B-FFEC-4047-82A7-4583582B8E05}" presName="connTx" presStyleLbl="parChTrans1D4" presStyleIdx="0" presStyleCnt="15"/>
      <dgm:spPr/>
    </dgm:pt>
    <dgm:pt modelId="{D6ABC18F-4C1C-41BB-9336-571C51354552}" type="pres">
      <dgm:prSet presAssocID="{9AB5D333-1147-48A3-BE04-58AEADA1DD67}" presName="root2" presStyleCnt="0"/>
      <dgm:spPr/>
    </dgm:pt>
    <dgm:pt modelId="{14D76389-A85A-43D2-9725-1E08D2250FAE}" type="pres">
      <dgm:prSet presAssocID="{9AB5D333-1147-48A3-BE04-58AEADA1DD67}" presName="LevelTwoTextNode" presStyleLbl="node4" presStyleIdx="0" presStyleCnt="15">
        <dgm:presLayoutVars>
          <dgm:chPref val="3"/>
        </dgm:presLayoutVars>
      </dgm:prSet>
      <dgm:spPr/>
    </dgm:pt>
    <dgm:pt modelId="{797E586D-9EDD-412E-B6BE-416D27D28F92}" type="pres">
      <dgm:prSet presAssocID="{9AB5D333-1147-48A3-BE04-58AEADA1DD67}" presName="level3hierChild" presStyleCnt="0"/>
      <dgm:spPr/>
    </dgm:pt>
    <dgm:pt modelId="{D4080CB6-0CEB-4BD3-AE43-E3A6F80375BA}" type="pres">
      <dgm:prSet presAssocID="{371CDDDF-D9B8-4AAC-9A1A-E28CA44E9C6C}" presName="conn2-1" presStyleLbl="parChTrans1D4" presStyleIdx="1" presStyleCnt="15"/>
      <dgm:spPr/>
    </dgm:pt>
    <dgm:pt modelId="{A0ECBC63-1F8F-4F7C-988A-0854806072DE}" type="pres">
      <dgm:prSet presAssocID="{371CDDDF-D9B8-4AAC-9A1A-E28CA44E9C6C}" presName="connTx" presStyleLbl="parChTrans1D4" presStyleIdx="1" presStyleCnt="15"/>
      <dgm:spPr/>
    </dgm:pt>
    <dgm:pt modelId="{02224A86-9A89-4C10-9B8F-59D7F1DB7FC2}" type="pres">
      <dgm:prSet presAssocID="{696334AE-F86B-476D-BA1A-BD571C4471C7}" presName="root2" presStyleCnt="0"/>
      <dgm:spPr/>
    </dgm:pt>
    <dgm:pt modelId="{1728DFC9-D331-440F-B8A1-5AB92DFBC6C9}" type="pres">
      <dgm:prSet presAssocID="{696334AE-F86B-476D-BA1A-BD571C4471C7}" presName="LevelTwoTextNode" presStyleLbl="node4" presStyleIdx="1" presStyleCnt="15" custLinFactNeighborX="3933" custLinFactNeighborY="1605">
        <dgm:presLayoutVars>
          <dgm:chPref val="3"/>
        </dgm:presLayoutVars>
      </dgm:prSet>
      <dgm:spPr/>
    </dgm:pt>
    <dgm:pt modelId="{14B0D9AA-348A-4AF7-94F9-3730208A9845}" type="pres">
      <dgm:prSet presAssocID="{696334AE-F86B-476D-BA1A-BD571C4471C7}" presName="level3hierChild" presStyleCnt="0"/>
      <dgm:spPr/>
    </dgm:pt>
    <dgm:pt modelId="{CFAACA17-7B62-4ACB-9B15-6A79D5109308}" type="pres">
      <dgm:prSet presAssocID="{17962082-3460-4C71-A6B9-083FF2EF023C}" presName="conn2-1" presStyleLbl="parChTrans1D4" presStyleIdx="2" presStyleCnt="15"/>
      <dgm:spPr/>
    </dgm:pt>
    <dgm:pt modelId="{802FA9BB-2F11-4E84-9FF3-9AD1713E7052}" type="pres">
      <dgm:prSet presAssocID="{17962082-3460-4C71-A6B9-083FF2EF023C}" presName="connTx" presStyleLbl="parChTrans1D4" presStyleIdx="2" presStyleCnt="15"/>
      <dgm:spPr/>
    </dgm:pt>
    <dgm:pt modelId="{D25C0A4F-1694-490E-A55A-627E506CFA37}" type="pres">
      <dgm:prSet presAssocID="{C2DE9D8B-98E4-44E7-9B3E-55E97F64BF70}" presName="root2" presStyleCnt="0"/>
      <dgm:spPr/>
    </dgm:pt>
    <dgm:pt modelId="{FFCB83B0-D5A0-40ED-9AA1-AA7F76B9866F}" type="pres">
      <dgm:prSet presAssocID="{C2DE9D8B-98E4-44E7-9B3E-55E97F64BF70}" presName="LevelTwoTextNode" presStyleLbl="node4" presStyleIdx="2" presStyleCnt="15">
        <dgm:presLayoutVars>
          <dgm:chPref val="3"/>
        </dgm:presLayoutVars>
      </dgm:prSet>
      <dgm:spPr/>
    </dgm:pt>
    <dgm:pt modelId="{EAC14657-7033-4EFA-B98E-E8AEC36B9337}" type="pres">
      <dgm:prSet presAssocID="{C2DE9D8B-98E4-44E7-9B3E-55E97F64BF70}" presName="level3hierChild" presStyleCnt="0"/>
      <dgm:spPr/>
    </dgm:pt>
    <dgm:pt modelId="{4C092E61-1E90-4DFB-B43C-36123A697176}" type="pres">
      <dgm:prSet presAssocID="{4268F26E-1A57-4B6B-8276-362185A6739B}" presName="conn2-1" presStyleLbl="parChTrans1D4" presStyleIdx="3" presStyleCnt="15"/>
      <dgm:spPr/>
    </dgm:pt>
    <dgm:pt modelId="{D4F3E171-34F9-481D-88BF-8143514DB55A}" type="pres">
      <dgm:prSet presAssocID="{4268F26E-1A57-4B6B-8276-362185A6739B}" presName="connTx" presStyleLbl="parChTrans1D4" presStyleIdx="3" presStyleCnt="15"/>
      <dgm:spPr/>
    </dgm:pt>
    <dgm:pt modelId="{712B47ED-01D1-4561-8E49-48D7CB916632}" type="pres">
      <dgm:prSet presAssocID="{2D58EDA9-1958-4D80-9CC6-BCD3EADD1AA8}" presName="root2" presStyleCnt="0"/>
      <dgm:spPr/>
    </dgm:pt>
    <dgm:pt modelId="{774D9F50-4E45-4B0D-86D6-6E74A43FC991}" type="pres">
      <dgm:prSet presAssocID="{2D58EDA9-1958-4D80-9CC6-BCD3EADD1AA8}" presName="LevelTwoTextNode" presStyleLbl="node4" presStyleIdx="3" presStyleCnt="15">
        <dgm:presLayoutVars>
          <dgm:chPref val="3"/>
        </dgm:presLayoutVars>
      </dgm:prSet>
      <dgm:spPr/>
    </dgm:pt>
    <dgm:pt modelId="{477348ED-9CA3-4359-B905-5AA5E2499EBF}" type="pres">
      <dgm:prSet presAssocID="{2D58EDA9-1958-4D80-9CC6-BCD3EADD1AA8}" presName="level3hierChild" presStyleCnt="0"/>
      <dgm:spPr/>
    </dgm:pt>
    <dgm:pt modelId="{C3884B0E-F3B2-48C4-91B0-006248ED3B43}" type="pres">
      <dgm:prSet presAssocID="{BDEEC930-287A-4220-B709-656ED77F2CBB}" presName="conn2-1" presStyleLbl="parChTrans1D4" presStyleIdx="4" presStyleCnt="15"/>
      <dgm:spPr/>
    </dgm:pt>
    <dgm:pt modelId="{09BD4042-0EDF-46D1-82E1-E1647265CA11}" type="pres">
      <dgm:prSet presAssocID="{BDEEC930-287A-4220-B709-656ED77F2CBB}" presName="connTx" presStyleLbl="parChTrans1D4" presStyleIdx="4" presStyleCnt="15"/>
      <dgm:spPr/>
    </dgm:pt>
    <dgm:pt modelId="{3402499B-5C4C-4CE5-B9F9-60C8A8DF2880}" type="pres">
      <dgm:prSet presAssocID="{D054B01A-E915-4B20-9549-88F7E4A60C84}" presName="root2" presStyleCnt="0"/>
      <dgm:spPr/>
    </dgm:pt>
    <dgm:pt modelId="{AC8C12B3-670C-4684-9B8D-AFFB4AC78A40}" type="pres">
      <dgm:prSet presAssocID="{D054B01A-E915-4B20-9549-88F7E4A60C84}" presName="LevelTwoTextNode" presStyleLbl="node4" presStyleIdx="4" presStyleCnt="15">
        <dgm:presLayoutVars>
          <dgm:chPref val="3"/>
        </dgm:presLayoutVars>
      </dgm:prSet>
      <dgm:spPr/>
    </dgm:pt>
    <dgm:pt modelId="{90F255E2-A20D-4FDC-A83D-E48B43B529A4}" type="pres">
      <dgm:prSet presAssocID="{D054B01A-E915-4B20-9549-88F7E4A60C84}" presName="level3hierChild" presStyleCnt="0"/>
      <dgm:spPr/>
    </dgm:pt>
    <dgm:pt modelId="{FF16569F-B3F4-4306-AADA-EACE1995FC30}" type="pres">
      <dgm:prSet presAssocID="{86DD26A2-F240-40EE-B7A9-1155E1A7A792}" presName="conn2-1" presStyleLbl="parChTrans1D4" presStyleIdx="5" presStyleCnt="15"/>
      <dgm:spPr/>
    </dgm:pt>
    <dgm:pt modelId="{2D6907A7-5200-409E-8177-DE02B69899FD}" type="pres">
      <dgm:prSet presAssocID="{86DD26A2-F240-40EE-B7A9-1155E1A7A792}" presName="connTx" presStyleLbl="parChTrans1D4" presStyleIdx="5" presStyleCnt="15"/>
      <dgm:spPr/>
    </dgm:pt>
    <dgm:pt modelId="{972D05E9-874A-4B0A-AC87-4995DEBDB3C4}" type="pres">
      <dgm:prSet presAssocID="{5508CE24-3B4A-400D-9664-2BAEC8D281CA}" presName="root2" presStyleCnt="0"/>
      <dgm:spPr/>
    </dgm:pt>
    <dgm:pt modelId="{E8F3AE88-4288-4A63-B96F-F98EB0D837BA}" type="pres">
      <dgm:prSet presAssocID="{5508CE24-3B4A-400D-9664-2BAEC8D281CA}" presName="LevelTwoTextNode" presStyleLbl="node4" presStyleIdx="5" presStyleCnt="15">
        <dgm:presLayoutVars>
          <dgm:chPref val="3"/>
        </dgm:presLayoutVars>
      </dgm:prSet>
      <dgm:spPr/>
    </dgm:pt>
    <dgm:pt modelId="{375D2253-0946-4D64-8506-C23C55AA03C8}" type="pres">
      <dgm:prSet presAssocID="{5508CE24-3B4A-400D-9664-2BAEC8D281CA}" presName="level3hierChild" presStyleCnt="0"/>
      <dgm:spPr/>
    </dgm:pt>
    <dgm:pt modelId="{0D163BFF-15CC-4D46-8F49-F7773DC7AFAF}" type="pres">
      <dgm:prSet presAssocID="{A4CCD857-ECF0-4B87-B906-063A84037381}" presName="conn2-1" presStyleLbl="parChTrans1D4" presStyleIdx="6" presStyleCnt="15"/>
      <dgm:spPr/>
    </dgm:pt>
    <dgm:pt modelId="{91FAFAAC-EDDF-4929-A1F1-FAD529C490D5}" type="pres">
      <dgm:prSet presAssocID="{A4CCD857-ECF0-4B87-B906-063A84037381}" presName="connTx" presStyleLbl="parChTrans1D4" presStyleIdx="6" presStyleCnt="15"/>
      <dgm:spPr/>
    </dgm:pt>
    <dgm:pt modelId="{C09F99CC-37EB-4A9E-941A-898E6CA29FCC}" type="pres">
      <dgm:prSet presAssocID="{D3CB4A85-212D-4E69-94E7-C051874550E5}" presName="root2" presStyleCnt="0"/>
      <dgm:spPr/>
    </dgm:pt>
    <dgm:pt modelId="{1B390B55-C506-4264-ACF0-2FA8B7032625}" type="pres">
      <dgm:prSet presAssocID="{D3CB4A85-212D-4E69-94E7-C051874550E5}" presName="LevelTwoTextNode" presStyleLbl="node4" presStyleIdx="6" presStyleCnt="15">
        <dgm:presLayoutVars>
          <dgm:chPref val="3"/>
        </dgm:presLayoutVars>
      </dgm:prSet>
      <dgm:spPr/>
    </dgm:pt>
    <dgm:pt modelId="{83C9FFD4-F669-493E-9619-8D8FE534B413}" type="pres">
      <dgm:prSet presAssocID="{D3CB4A85-212D-4E69-94E7-C051874550E5}" presName="level3hierChild" presStyleCnt="0"/>
      <dgm:spPr/>
    </dgm:pt>
    <dgm:pt modelId="{9F7A91A0-AD85-4F61-B80D-E0503F91A985}" type="pres">
      <dgm:prSet presAssocID="{24D741C4-F925-41DC-9CD9-D64D5F10A467}" presName="conn2-1" presStyleLbl="parChTrans1D3" presStyleIdx="1" presStyleCnt="3"/>
      <dgm:spPr/>
    </dgm:pt>
    <dgm:pt modelId="{61EAB9BC-5C5D-4102-8062-F2F7D95611C3}" type="pres">
      <dgm:prSet presAssocID="{24D741C4-F925-41DC-9CD9-D64D5F10A467}" presName="connTx" presStyleLbl="parChTrans1D3" presStyleIdx="1" presStyleCnt="3"/>
      <dgm:spPr/>
    </dgm:pt>
    <dgm:pt modelId="{7D0A8762-F832-4A6C-A987-6690481D658D}" type="pres">
      <dgm:prSet presAssocID="{A5F24A85-F085-4D4D-967C-8C79BE9E10AE}" presName="root2" presStyleCnt="0"/>
      <dgm:spPr/>
    </dgm:pt>
    <dgm:pt modelId="{D05CCEB2-0FFB-406F-9790-9CEFB7A8A383}" type="pres">
      <dgm:prSet presAssocID="{A5F24A85-F085-4D4D-967C-8C79BE9E10AE}" presName="LevelTwoTextNode" presStyleLbl="node3" presStyleIdx="1" presStyleCnt="3">
        <dgm:presLayoutVars>
          <dgm:chPref val="3"/>
        </dgm:presLayoutVars>
      </dgm:prSet>
      <dgm:spPr/>
    </dgm:pt>
    <dgm:pt modelId="{FB3A434A-3B7A-4A18-9381-501203F797C7}" type="pres">
      <dgm:prSet presAssocID="{A5F24A85-F085-4D4D-967C-8C79BE9E10AE}" presName="level3hierChild" presStyleCnt="0"/>
      <dgm:spPr/>
    </dgm:pt>
    <dgm:pt modelId="{04728163-8C0C-4226-9254-4B1100D4EE9A}" type="pres">
      <dgm:prSet presAssocID="{1874AE51-3541-4B19-B19B-B75336B6BCB9}" presName="conn2-1" presStyleLbl="parChTrans1D4" presStyleIdx="7" presStyleCnt="15"/>
      <dgm:spPr/>
    </dgm:pt>
    <dgm:pt modelId="{09CE2DE6-7FDF-4705-8AE8-02AE02482BA7}" type="pres">
      <dgm:prSet presAssocID="{1874AE51-3541-4B19-B19B-B75336B6BCB9}" presName="connTx" presStyleLbl="parChTrans1D4" presStyleIdx="7" presStyleCnt="15"/>
      <dgm:spPr/>
    </dgm:pt>
    <dgm:pt modelId="{690F9FEC-8762-4059-9434-1AD8299E5921}" type="pres">
      <dgm:prSet presAssocID="{07F428C1-6D08-44EA-A761-2E89439CEEB9}" presName="root2" presStyleCnt="0"/>
      <dgm:spPr/>
    </dgm:pt>
    <dgm:pt modelId="{FC60556E-0908-4E67-8988-06D1A7005593}" type="pres">
      <dgm:prSet presAssocID="{07F428C1-6D08-44EA-A761-2E89439CEEB9}" presName="LevelTwoTextNode" presStyleLbl="node4" presStyleIdx="7" presStyleCnt="15">
        <dgm:presLayoutVars>
          <dgm:chPref val="3"/>
        </dgm:presLayoutVars>
      </dgm:prSet>
      <dgm:spPr/>
    </dgm:pt>
    <dgm:pt modelId="{9A366738-2554-462D-BCFF-4CD2DA6A99E7}" type="pres">
      <dgm:prSet presAssocID="{07F428C1-6D08-44EA-A761-2E89439CEEB9}" presName="level3hierChild" presStyleCnt="0"/>
      <dgm:spPr/>
    </dgm:pt>
    <dgm:pt modelId="{51B1F1F3-2452-4183-AFE1-C5786B684EA4}" type="pres">
      <dgm:prSet presAssocID="{F09BA041-A391-41FC-9407-2F7723EC1DF5}" presName="conn2-1" presStyleLbl="parChTrans1D4" presStyleIdx="8" presStyleCnt="15"/>
      <dgm:spPr/>
    </dgm:pt>
    <dgm:pt modelId="{870EFEE1-F924-4C30-8E79-3136C8B90DB5}" type="pres">
      <dgm:prSet presAssocID="{F09BA041-A391-41FC-9407-2F7723EC1DF5}" presName="connTx" presStyleLbl="parChTrans1D4" presStyleIdx="8" presStyleCnt="15"/>
      <dgm:spPr/>
    </dgm:pt>
    <dgm:pt modelId="{3D5D9477-1958-4DF8-9507-FC6CB497658E}" type="pres">
      <dgm:prSet presAssocID="{CD4A6A98-2CE1-4185-9C3B-4E53D126D664}" presName="root2" presStyleCnt="0"/>
      <dgm:spPr/>
    </dgm:pt>
    <dgm:pt modelId="{45C9E0F3-1AEA-4724-98C6-C3AC527BBF45}" type="pres">
      <dgm:prSet presAssocID="{CD4A6A98-2CE1-4185-9C3B-4E53D126D664}" presName="LevelTwoTextNode" presStyleLbl="node4" presStyleIdx="8" presStyleCnt="15" custLinFactNeighborX="-5710" custLinFactNeighborY="-6783">
        <dgm:presLayoutVars>
          <dgm:chPref val="3"/>
        </dgm:presLayoutVars>
      </dgm:prSet>
      <dgm:spPr/>
    </dgm:pt>
    <dgm:pt modelId="{8825E70D-DD8B-4C70-BE4A-DC2D2BB1D032}" type="pres">
      <dgm:prSet presAssocID="{CD4A6A98-2CE1-4185-9C3B-4E53D126D664}" presName="level3hierChild" presStyleCnt="0"/>
      <dgm:spPr/>
    </dgm:pt>
    <dgm:pt modelId="{BABAB013-5779-41D4-A695-9665C3783882}" type="pres">
      <dgm:prSet presAssocID="{E0D42266-267F-4A1D-9C39-E0611A57EC0D}" presName="conn2-1" presStyleLbl="parChTrans1D4" presStyleIdx="9" presStyleCnt="15"/>
      <dgm:spPr/>
    </dgm:pt>
    <dgm:pt modelId="{4890AEBA-5FE5-418A-A802-29038FB7303B}" type="pres">
      <dgm:prSet presAssocID="{E0D42266-267F-4A1D-9C39-E0611A57EC0D}" presName="connTx" presStyleLbl="parChTrans1D4" presStyleIdx="9" presStyleCnt="15"/>
      <dgm:spPr/>
    </dgm:pt>
    <dgm:pt modelId="{85C06530-7E8B-449F-8478-090F4D1E7DBD}" type="pres">
      <dgm:prSet presAssocID="{1B205098-4F88-4DE6-BB3A-7D6D044D7B70}" presName="root2" presStyleCnt="0"/>
      <dgm:spPr/>
    </dgm:pt>
    <dgm:pt modelId="{12170D5E-BE1A-42A8-AA7A-264925CFE57B}" type="pres">
      <dgm:prSet presAssocID="{1B205098-4F88-4DE6-BB3A-7D6D044D7B70}" presName="LevelTwoTextNode" presStyleLbl="node4" presStyleIdx="9" presStyleCnt="15">
        <dgm:presLayoutVars>
          <dgm:chPref val="3"/>
        </dgm:presLayoutVars>
      </dgm:prSet>
      <dgm:spPr/>
    </dgm:pt>
    <dgm:pt modelId="{DE1D29E7-81F3-45EE-8A70-8D7843D25D31}" type="pres">
      <dgm:prSet presAssocID="{1B205098-4F88-4DE6-BB3A-7D6D044D7B70}" presName="level3hierChild" presStyleCnt="0"/>
      <dgm:spPr/>
    </dgm:pt>
    <dgm:pt modelId="{65FCF9F9-67D6-4C38-930C-DCF10AFECC0E}" type="pres">
      <dgm:prSet presAssocID="{EA6AE125-F4CC-4C91-835F-5BC70D53C83B}" presName="conn2-1" presStyleLbl="parChTrans1D4" presStyleIdx="10" presStyleCnt="15"/>
      <dgm:spPr/>
    </dgm:pt>
    <dgm:pt modelId="{BE6D004A-B475-44B6-B695-8EA39EC33450}" type="pres">
      <dgm:prSet presAssocID="{EA6AE125-F4CC-4C91-835F-5BC70D53C83B}" presName="connTx" presStyleLbl="parChTrans1D4" presStyleIdx="10" presStyleCnt="15"/>
      <dgm:spPr/>
    </dgm:pt>
    <dgm:pt modelId="{7DA39515-967C-4DBF-9ACC-53D00F8CBAAC}" type="pres">
      <dgm:prSet presAssocID="{2D7E714E-0F14-4DB1-BD26-E8C791825A1B}" presName="root2" presStyleCnt="0"/>
      <dgm:spPr/>
    </dgm:pt>
    <dgm:pt modelId="{CBEEE2DF-90B0-4EE0-9996-BACF8C46EB43}" type="pres">
      <dgm:prSet presAssocID="{2D7E714E-0F14-4DB1-BD26-E8C791825A1B}" presName="LevelTwoTextNode" presStyleLbl="node4" presStyleIdx="10" presStyleCnt="15">
        <dgm:presLayoutVars>
          <dgm:chPref val="3"/>
        </dgm:presLayoutVars>
      </dgm:prSet>
      <dgm:spPr/>
    </dgm:pt>
    <dgm:pt modelId="{3C6CBC02-0BCE-40C3-BBCF-1068A8C1806C}" type="pres">
      <dgm:prSet presAssocID="{2D7E714E-0F14-4DB1-BD26-E8C791825A1B}" presName="level3hierChild" presStyleCnt="0"/>
      <dgm:spPr/>
    </dgm:pt>
    <dgm:pt modelId="{41298913-D440-4E05-B1A8-463D4D9AD8D3}" type="pres">
      <dgm:prSet presAssocID="{6C883CAF-9FDC-4251-9894-04147569481C}" presName="conn2-1" presStyleLbl="parChTrans1D4" presStyleIdx="11" presStyleCnt="15"/>
      <dgm:spPr/>
    </dgm:pt>
    <dgm:pt modelId="{7017CB71-4E1B-4249-AEE3-6296558D97E3}" type="pres">
      <dgm:prSet presAssocID="{6C883CAF-9FDC-4251-9894-04147569481C}" presName="connTx" presStyleLbl="parChTrans1D4" presStyleIdx="11" presStyleCnt="15"/>
      <dgm:spPr/>
    </dgm:pt>
    <dgm:pt modelId="{4A9B92A1-E61C-4373-8F8D-ECA969D6F88D}" type="pres">
      <dgm:prSet presAssocID="{E28BF8D3-170A-4171-A570-77535A972505}" presName="root2" presStyleCnt="0"/>
      <dgm:spPr/>
    </dgm:pt>
    <dgm:pt modelId="{3123C7F2-9172-4FE5-9432-8A3AD2EE290D}" type="pres">
      <dgm:prSet presAssocID="{E28BF8D3-170A-4171-A570-77535A972505}" presName="LevelTwoTextNode" presStyleLbl="node4" presStyleIdx="11" presStyleCnt="15">
        <dgm:presLayoutVars>
          <dgm:chPref val="3"/>
        </dgm:presLayoutVars>
      </dgm:prSet>
      <dgm:spPr/>
    </dgm:pt>
    <dgm:pt modelId="{E78785F1-9876-4C48-BEC5-D65B5201DFE3}" type="pres">
      <dgm:prSet presAssocID="{E28BF8D3-170A-4171-A570-77535A972505}" presName="level3hierChild" presStyleCnt="0"/>
      <dgm:spPr/>
    </dgm:pt>
    <dgm:pt modelId="{8DBDC847-E33C-4635-90EB-C58397BD9485}" type="pres">
      <dgm:prSet presAssocID="{96F01455-7AD3-454E-8E54-FEBA49D1B512}" presName="conn2-1" presStyleLbl="parChTrans1D4" presStyleIdx="12" presStyleCnt="15"/>
      <dgm:spPr/>
    </dgm:pt>
    <dgm:pt modelId="{6F414EA6-4C11-4EA3-88FB-E8C47C245C2F}" type="pres">
      <dgm:prSet presAssocID="{96F01455-7AD3-454E-8E54-FEBA49D1B512}" presName="connTx" presStyleLbl="parChTrans1D4" presStyleIdx="12" presStyleCnt="15"/>
      <dgm:spPr/>
    </dgm:pt>
    <dgm:pt modelId="{718B750B-6496-4210-B8BB-A505F9F6E0E2}" type="pres">
      <dgm:prSet presAssocID="{909037AB-5E50-4837-9658-FCFC6795B3E9}" presName="root2" presStyleCnt="0"/>
      <dgm:spPr/>
    </dgm:pt>
    <dgm:pt modelId="{7D10BD84-CED7-476C-9D5A-70776D6F357B}" type="pres">
      <dgm:prSet presAssocID="{909037AB-5E50-4837-9658-FCFC6795B3E9}" presName="LevelTwoTextNode" presStyleLbl="node4" presStyleIdx="12" presStyleCnt="15">
        <dgm:presLayoutVars>
          <dgm:chPref val="3"/>
        </dgm:presLayoutVars>
      </dgm:prSet>
      <dgm:spPr/>
    </dgm:pt>
    <dgm:pt modelId="{2DE8DE17-6333-4C47-857E-7C05AD6F5000}" type="pres">
      <dgm:prSet presAssocID="{909037AB-5E50-4837-9658-FCFC6795B3E9}" presName="level3hierChild" presStyleCnt="0"/>
      <dgm:spPr/>
    </dgm:pt>
    <dgm:pt modelId="{209525F9-8421-4798-8BAC-E99EE1AF9681}" type="pres">
      <dgm:prSet presAssocID="{A0FEAFD1-7911-4259-A5D7-D1498A1AA4CF}" presName="conn2-1" presStyleLbl="parChTrans1D4" presStyleIdx="13" presStyleCnt="15"/>
      <dgm:spPr/>
    </dgm:pt>
    <dgm:pt modelId="{0B50BAC9-5C1C-4B84-8245-31B6965ED476}" type="pres">
      <dgm:prSet presAssocID="{A0FEAFD1-7911-4259-A5D7-D1498A1AA4CF}" presName="connTx" presStyleLbl="parChTrans1D4" presStyleIdx="13" presStyleCnt="15"/>
      <dgm:spPr/>
    </dgm:pt>
    <dgm:pt modelId="{064A52EC-ED14-4DDD-887B-2168D400BF6D}" type="pres">
      <dgm:prSet presAssocID="{AF38C615-E6D0-4676-A3D0-A4F3BCE39CC3}" presName="root2" presStyleCnt="0"/>
      <dgm:spPr/>
    </dgm:pt>
    <dgm:pt modelId="{7421DBA0-1570-4EBB-A7D7-E54D747B3A4A}" type="pres">
      <dgm:prSet presAssocID="{AF38C615-E6D0-4676-A3D0-A4F3BCE39CC3}" presName="LevelTwoTextNode" presStyleLbl="node4" presStyleIdx="13" presStyleCnt="15" custLinFactNeighborX="-9897" custLinFactNeighborY="-875">
        <dgm:presLayoutVars>
          <dgm:chPref val="3"/>
        </dgm:presLayoutVars>
      </dgm:prSet>
      <dgm:spPr/>
    </dgm:pt>
    <dgm:pt modelId="{5E43FBAB-9060-4796-BDF7-6438D663310A}" type="pres">
      <dgm:prSet presAssocID="{AF38C615-E6D0-4676-A3D0-A4F3BCE39CC3}" presName="level3hierChild" presStyleCnt="0"/>
      <dgm:spPr/>
    </dgm:pt>
    <dgm:pt modelId="{5B459BD4-32EC-4DD3-AA26-74E3F0BA148D}" type="pres">
      <dgm:prSet presAssocID="{3E571EE3-EC4F-408A-B33E-2C1A6E997EF9}" presName="conn2-1" presStyleLbl="parChTrans1D4" presStyleIdx="14" presStyleCnt="15"/>
      <dgm:spPr/>
    </dgm:pt>
    <dgm:pt modelId="{FBB2B274-F0C0-437F-A39D-C10432040CD5}" type="pres">
      <dgm:prSet presAssocID="{3E571EE3-EC4F-408A-B33E-2C1A6E997EF9}" presName="connTx" presStyleLbl="parChTrans1D4" presStyleIdx="14" presStyleCnt="15"/>
      <dgm:spPr/>
    </dgm:pt>
    <dgm:pt modelId="{A28E5D59-DBB6-4924-9A2E-C0B959022A33}" type="pres">
      <dgm:prSet presAssocID="{39B44C1F-AA85-43A4-BC40-92B953E8BD22}" presName="root2" presStyleCnt="0"/>
      <dgm:spPr/>
    </dgm:pt>
    <dgm:pt modelId="{04A9C7C7-662D-4214-9C53-6829F2590B82}" type="pres">
      <dgm:prSet presAssocID="{39B44C1F-AA85-43A4-BC40-92B953E8BD22}" presName="LevelTwoTextNode" presStyleLbl="node4" presStyleIdx="14" presStyleCnt="15">
        <dgm:presLayoutVars>
          <dgm:chPref val="3"/>
        </dgm:presLayoutVars>
      </dgm:prSet>
      <dgm:spPr/>
    </dgm:pt>
    <dgm:pt modelId="{B48A2444-712D-4D37-B69E-56E00E39C059}" type="pres">
      <dgm:prSet presAssocID="{39B44C1F-AA85-43A4-BC40-92B953E8BD22}" presName="level3hierChild" presStyleCnt="0"/>
      <dgm:spPr/>
    </dgm:pt>
    <dgm:pt modelId="{2C94E506-47BF-4586-9908-A05E59074043}" type="pres">
      <dgm:prSet presAssocID="{0BF128B8-E71E-4482-9C63-F3CEA0C321BB}" presName="conn2-1" presStyleLbl="parChTrans1D2" presStyleIdx="1" presStyleCnt="2"/>
      <dgm:spPr/>
    </dgm:pt>
    <dgm:pt modelId="{917B5D17-5C14-42FF-ACBF-C883272D39AC}" type="pres">
      <dgm:prSet presAssocID="{0BF128B8-E71E-4482-9C63-F3CEA0C321BB}" presName="connTx" presStyleLbl="parChTrans1D2" presStyleIdx="1" presStyleCnt="2"/>
      <dgm:spPr/>
    </dgm:pt>
    <dgm:pt modelId="{423C43C5-5FBB-40FE-9CE4-0EDA5EC64397}" type="pres">
      <dgm:prSet presAssocID="{3DCF5C5A-2155-4F57-A821-31FCE535EBD6}" presName="root2" presStyleCnt="0"/>
      <dgm:spPr/>
    </dgm:pt>
    <dgm:pt modelId="{32D8841E-7352-4919-8C9D-6DADE7A77B6B}" type="pres">
      <dgm:prSet presAssocID="{3DCF5C5A-2155-4F57-A821-31FCE535EBD6}" presName="LevelTwoTextNode" presStyleLbl="node2" presStyleIdx="1" presStyleCnt="2">
        <dgm:presLayoutVars>
          <dgm:chPref val="3"/>
        </dgm:presLayoutVars>
      </dgm:prSet>
      <dgm:spPr/>
    </dgm:pt>
    <dgm:pt modelId="{9892CA89-8E96-4009-9311-F17124364721}" type="pres">
      <dgm:prSet presAssocID="{3DCF5C5A-2155-4F57-A821-31FCE535EBD6}" presName="level3hierChild" presStyleCnt="0"/>
      <dgm:spPr/>
    </dgm:pt>
    <dgm:pt modelId="{5C0031C0-FD11-429C-BD39-EB5D486BFECF}" type="pres">
      <dgm:prSet presAssocID="{E37A97AF-1071-4AF6-B4C3-2558BDCF5F16}" presName="conn2-1" presStyleLbl="parChTrans1D3" presStyleIdx="2" presStyleCnt="3"/>
      <dgm:spPr/>
    </dgm:pt>
    <dgm:pt modelId="{762AEC72-6AE2-4BC4-A6F2-3F0C932D0BF9}" type="pres">
      <dgm:prSet presAssocID="{E37A97AF-1071-4AF6-B4C3-2558BDCF5F16}" presName="connTx" presStyleLbl="parChTrans1D3" presStyleIdx="2" presStyleCnt="3"/>
      <dgm:spPr/>
    </dgm:pt>
    <dgm:pt modelId="{662377AE-FCE1-4D90-B4B7-70541730EA14}" type="pres">
      <dgm:prSet presAssocID="{F3CD5D74-6D7E-484C-B568-B413CAC02C3C}" presName="root2" presStyleCnt="0"/>
      <dgm:spPr/>
    </dgm:pt>
    <dgm:pt modelId="{B935A59D-9F88-4F8D-9E44-707164F1E00D}" type="pres">
      <dgm:prSet presAssocID="{F3CD5D74-6D7E-484C-B568-B413CAC02C3C}" presName="LevelTwoTextNode" presStyleLbl="node3" presStyleIdx="2" presStyleCnt="3">
        <dgm:presLayoutVars>
          <dgm:chPref val="3"/>
        </dgm:presLayoutVars>
      </dgm:prSet>
      <dgm:spPr/>
    </dgm:pt>
    <dgm:pt modelId="{302FD541-71C7-42BF-BD09-97B0C2AE8C8D}" type="pres">
      <dgm:prSet presAssocID="{F3CD5D74-6D7E-484C-B568-B413CAC02C3C}" presName="level3hierChild" presStyleCnt="0"/>
      <dgm:spPr/>
    </dgm:pt>
  </dgm:ptLst>
  <dgm:cxnLst>
    <dgm:cxn modelId="{0F240C00-8654-5A4D-86E5-27EFCD82283D}" type="presOf" srcId="{3DCF5C5A-2155-4F57-A821-31FCE535EBD6}" destId="{32D8841E-7352-4919-8C9D-6DADE7A77B6B}" srcOrd="0" destOrd="0" presId="urn:microsoft.com/office/officeart/2005/8/layout/hierarchy2"/>
    <dgm:cxn modelId="{9016FF00-6887-3947-B668-4F928759959E}" type="presOf" srcId="{371CDDDF-D9B8-4AAC-9A1A-E28CA44E9C6C}" destId="{A0ECBC63-1F8F-4F7C-988A-0854806072DE}" srcOrd="1" destOrd="0" presId="urn:microsoft.com/office/officeart/2005/8/layout/hierarchy2"/>
    <dgm:cxn modelId="{1E202E0A-03F2-7B4C-A561-959464E940FB}" type="presOf" srcId="{D054B01A-E915-4B20-9549-88F7E4A60C84}" destId="{AC8C12B3-670C-4684-9B8D-AFFB4AC78A40}" srcOrd="0" destOrd="0" presId="urn:microsoft.com/office/officeart/2005/8/layout/hierarchy2"/>
    <dgm:cxn modelId="{9A49DA0F-6BE6-9145-B003-FBAEAB9BCBE8}" type="presOf" srcId="{A5F24A85-F085-4D4D-967C-8C79BE9E10AE}" destId="{D05CCEB2-0FFB-406F-9790-9CEFB7A8A383}" srcOrd="0" destOrd="0" presId="urn:microsoft.com/office/officeart/2005/8/layout/hierarchy2"/>
    <dgm:cxn modelId="{9D10D011-FADB-884B-B63A-840BA1CA0B26}" type="presOf" srcId="{E0D42266-267F-4A1D-9C39-E0611A57EC0D}" destId="{BABAB013-5779-41D4-A695-9665C3783882}" srcOrd="0" destOrd="0" presId="urn:microsoft.com/office/officeart/2005/8/layout/hierarchy2"/>
    <dgm:cxn modelId="{D2E61712-CBA1-CC42-9B84-213A059AD1F3}" type="presOf" srcId="{CD4A6A98-2CE1-4185-9C3B-4E53D126D664}" destId="{45C9E0F3-1AEA-4724-98C6-C3AC527BBF45}" srcOrd="0" destOrd="0" presId="urn:microsoft.com/office/officeart/2005/8/layout/hierarchy2"/>
    <dgm:cxn modelId="{EDC80317-7D4B-324C-8970-0CC78CDDDC4C}" type="presOf" srcId="{1874AE51-3541-4B19-B19B-B75336B6BCB9}" destId="{09CE2DE6-7FDF-4705-8AE8-02AE02482BA7}" srcOrd="1" destOrd="0" presId="urn:microsoft.com/office/officeart/2005/8/layout/hierarchy2"/>
    <dgm:cxn modelId="{DB3DDD19-CC55-F541-8468-BDCA237B8DA7}" type="presOf" srcId="{3E571EE3-EC4F-408A-B33E-2C1A6E997EF9}" destId="{5B459BD4-32EC-4DD3-AA26-74E3F0BA148D}" srcOrd="0" destOrd="0" presId="urn:microsoft.com/office/officeart/2005/8/layout/hierarchy2"/>
    <dgm:cxn modelId="{CCA9651C-6FC0-409D-A79C-37BBD1FF6EAA}" srcId="{70534FEB-848B-44CD-A5B0-150C56A448A1}" destId="{D054B01A-E915-4B20-9549-88F7E4A60C84}" srcOrd="4" destOrd="0" parTransId="{BDEEC930-287A-4220-B709-656ED77F2CBB}" sibTransId="{FDA9DE1A-82CB-483C-B119-A36DB7B5DC00}"/>
    <dgm:cxn modelId="{1B95771E-2819-4065-A2E3-EEB411F88BFA}" srcId="{07F428C1-6D08-44EA-A761-2E89439CEEB9}" destId="{1B205098-4F88-4DE6-BB3A-7D6D044D7B70}" srcOrd="1" destOrd="0" parTransId="{E0D42266-267F-4A1D-9C39-E0611A57EC0D}" sibTransId="{CE12B2FA-4B18-4BB4-BB42-4B1DD5B51579}"/>
    <dgm:cxn modelId="{B8996520-4F61-124B-ABF4-B95FA63BE8C5}" type="presOf" srcId="{1B205098-4F88-4DE6-BB3A-7D6D044D7B70}" destId="{12170D5E-BE1A-42A8-AA7A-264925CFE57B}" srcOrd="0" destOrd="0" presId="urn:microsoft.com/office/officeart/2005/8/layout/hierarchy2"/>
    <dgm:cxn modelId="{9DAD7020-0121-354E-BB9F-CD16F32DD8D0}" type="presOf" srcId="{96F01455-7AD3-454E-8E54-FEBA49D1B512}" destId="{8DBDC847-E33C-4635-90EB-C58397BD9485}" srcOrd="0" destOrd="0" presId="urn:microsoft.com/office/officeart/2005/8/layout/hierarchy2"/>
    <dgm:cxn modelId="{6F4B3F21-6A42-4381-92B0-F29BB3F6C5C2}" srcId="{A5F24A85-F085-4D4D-967C-8C79BE9E10AE}" destId="{07F428C1-6D08-44EA-A761-2E89439CEEB9}" srcOrd="0" destOrd="0" parTransId="{1874AE51-3541-4B19-B19B-B75336B6BCB9}" sibTransId="{C34E19A6-9765-4715-90D2-EE0DFA33A02B}"/>
    <dgm:cxn modelId="{2F33852C-8573-F944-B018-43E9F3703356}" type="presOf" srcId="{BDEEC930-287A-4220-B709-656ED77F2CBB}" destId="{C3884B0E-F3B2-48C4-91B0-006248ED3B43}" srcOrd="0" destOrd="0" presId="urn:microsoft.com/office/officeart/2005/8/layout/hierarchy2"/>
    <dgm:cxn modelId="{EC4A1F31-B40F-41BE-A893-FC49C7F2263F}" srcId="{70534FEB-848B-44CD-A5B0-150C56A448A1}" destId="{9AB5D333-1147-48A3-BE04-58AEADA1DD67}" srcOrd="0" destOrd="0" parTransId="{F4DD762B-FFEC-4047-82A7-4583582B8E05}" sibTransId="{D513C02C-80DE-4167-B08B-0DADC9A8D0E1}"/>
    <dgm:cxn modelId="{7457B732-629C-43C9-B9BB-124AC91E5F9C}" srcId="{A5F24A85-F085-4D4D-967C-8C79BE9E10AE}" destId="{909037AB-5E50-4837-9658-FCFC6795B3E9}" srcOrd="1" destOrd="0" parTransId="{96F01455-7AD3-454E-8E54-FEBA49D1B512}" sibTransId="{05B76A45-5F76-4566-BF72-53E301A52031}"/>
    <dgm:cxn modelId="{D4AE1F36-4712-4E94-885E-7C21FE05A12C}" srcId="{07F428C1-6D08-44EA-A761-2E89439CEEB9}" destId="{CD4A6A98-2CE1-4185-9C3B-4E53D126D664}" srcOrd="0" destOrd="0" parTransId="{F09BA041-A391-41FC-9407-2F7723EC1DF5}" sibTransId="{5B8B596B-2247-47FF-95B5-60FEF2ECA348}"/>
    <dgm:cxn modelId="{6E0A3138-3737-4A9C-8A5A-54B87B3CEA56}" srcId="{0747A8E2-0119-4DDC-9F9E-23AB8F64A53C}" destId="{A5F24A85-F085-4D4D-967C-8C79BE9E10AE}" srcOrd="1" destOrd="0" parTransId="{24D741C4-F925-41DC-9CD9-D64D5F10A467}" sibTransId="{04822A74-EA92-4B81-AB8B-C91BD22F5320}"/>
    <dgm:cxn modelId="{35334E44-0F73-2C48-AFB9-ED83854DD6A8}" type="presOf" srcId="{AF38C615-E6D0-4676-A3D0-A4F3BCE39CC3}" destId="{7421DBA0-1570-4EBB-A7D7-E54D747B3A4A}" srcOrd="0" destOrd="0" presId="urn:microsoft.com/office/officeart/2005/8/layout/hierarchy2"/>
    <dgm:cxn modelId="{92AD6E46-9DC9-6F4C-9DEA-89D2363DAE64}" type="presOf" srcId="{909037AB-5E50-4837-9658-FCFC6795B3E9}" destId="{7D10BD84-CED7-476C-9D5A-70776D6F357B}" srcOrd="0" destOrd="0" presId="urn:microsoft.com/office/officeart/2005/8/layout/hierarchy2"/>
    <dgm:cxn modelId="{E622EB47-3688-8C4C-BF26-42EB0A1FF0AB}" type="presOf" srcId="{E28BF8D3-170A-4171-A570-77535A972505}" destId="{3123C7F2-9172-4FE5-9432-8A3AD2EE290D}" srcOrd="0" destOrd="0" presId="urn:microsoft.com/office/officeart/2005/8/layout/hierarchy2"/>
    <dgm:cxn modelId="{E6162648-0A76-4B4B-8897-E28586F8C846}" type="presOf" srcId="{24D741C4-F925-41DC-9CD9-D64D5F10A467}" destId="{9F7A91A0-AD85-4F61-B80D-E0503F91A985}" srcOrd="0" destOrd="0" presId="urn:microsoft.com/office/officeart/2005/8/layout/hierarchy2"/>
    <dgm:cxn modelId="{95D2314E-E785-BB4D-8F27-D12D8DAC623E}" type="presOf" srcId="{A0FEAFD1-7911-4259-A5D7-D1498A1AA4CF}" destId="{209525F9-8421-4798-8BAC-E99EE1AF9681}" srcOrd="0" destOrd="0" presId="urn:microsoft.com/office/officeart/2005/8/layout/hierarchy2"/>
    <dgm:cxn modelId="{C25B464F-7B94-C641-A470-136040F93BB9}" type="presOf" srcId="{0BF128B8-E71E-4482-9C63-F3CEA0C321BB}" destId="{2C94E506-47BF-4586-9908-A05E59074043}" srcOrd="0" destOrd="0" presId="urn:microsoft.com/office/officeart/2005/8/layout/hierarchy2"/>
    <dgm:cxn modelId="{75F96957-F872-2D4B-8C1A-979FA799719B}" type="presOf" srcId="{8D84FD7C-859B-4200-AD37-82C50F64847B}" destId="{396963C8-C823-4D72-B5E2-864510ECF33B}" srcOrd="0" destOrd="0" presId="urn:microsoft.com/office/officeart/2005/8/layout/hierarchy2"/>
    <dgm:cxn modelId="{6E8BEB5A-E207-BA44-AA54-219AEFDBFE7C}" type="presOf" srcId="{F09BA041-A391-41FC-9407-2F7723EC1DF5}" destId="{51B1F1F3-2452-4183-AFE1-C5786B684EA4}" srcOrd="0" destOrd="0" presId="urn:microsoft.com/office/officeart/2005/8/layout/hierarchy2"/>
    <dgm:cxn modelId="{903F4B5B-04F4-0143-95FA-6BEC46C6BB6E}" type="presOf" srcId="{E37A97AF-1071-4AF6-B4C3-2558BDCF5F16}" destId="{762AEC72-6AE2-4BC4-A6F2-3F0C932D0BF9}" srcOrd="1" destOrd="0" presId="urn:microsoft.com/office/officeart/2005/8/layout/hierarchy2"/>
    <dgm:cxn modelId="{04436E5F-7BB8-3348-9D06-40D693002F97}" type="presOf" srcId="{2D58EDA9-1958-4D80-9CC6-BCD3EADD1AA8}" destId="{774D9F50-4E45-4B0D-86D6-6E74A43FC991}" srcOrd="0" destOrd="0" presId="urn:microsoft.com/office/officeart/2005/8/layout/hierarchy2"/>
    <dgm:cxn modelId="{C8565E61-BBC9-5649-A830-3EEFDD4FC2AB}" type="presOf" srcId="{E0D42266-267F-4A1D-9C39-E0611A57EC0D}" destId="{4890AEBA-5FE5-418A-A802-29038FB7303B}" srcOrd="1" destOrd="0" presId="urn:microsoft.com/office/officeart/2005/8/layout/hierarchy2"/>
    <dgm:cxn modelId="{C12A9E61-33E1-475E-A0AA-6ECB42CABEFB}" srcId="{70534FEB-848B-44CD-A5B0-150C56A448A1}" destId="{696334AE-F86B-476D-BA1A-BD571C4471C7}" srcOrd="1" destOrd="0" parTransId="{371CDDDF-D9B8-4AAC-9A1A-E28CA44E9C6C}" sibTransId="{55C83C21-D439-4C86-8B03-949736B74DD1}"/>
    <dgm:cxn modelId="{3F24F061-72E5-2443-B93C-7623DDD8639F}" type="presOf" srcId="{0BF128B8-E71E-4482-9C63-F3CEA0C321BB}" destId="{917B5D17-5C14-42FF-ACBF-C883272D39AC}" srcOrd="1" destOrd="0" presId="urn:microsoft.com/office/officeart/2005/8/layout/hierarchy2"/>
    <dgm:cxn modelId="{83BBC362-8C6A-0F48-A1B3-55DA3ABC3E63}" type="presOf" srcId="{D3CB4A85-212D-4E69-94E7-C051874550E5}" destId="{1B390B55-C506-4264-ACF0-2FA8B7032625}" srcOrd="0" destOrd="0" presId="urn:microsoft.com/office/officeart/2005/8/layout/hierarchy2"/>
    <dgm:cxn modelId="{6F1F7464-9897-1B47-B91D-29FCA2EFCB31}" type="presOf" srcId="{A4CCD857-ECF0-4B87-B906-063A84037381}" destId="{0D163BFF-15CC-4D46-8F49-F7773DC7AFAF}" srcOrd="0" destOrd="0" presId="urn:microsoft.com/office/officeart/2005/8/layout/hierarchy2"/>
    <dgm:cxn modelId="{C371F56B-8FC9-8F4A-9821-E28D35216B6E}" type="presOf" srcId="{E37A97AF-1071-4AF6-B4C3-2558BDCF5F16}" destId="{5C0031C0-FD11-429C-BD39-EB5D486BFECF}" srcOrd="0" destOrd="0" presId="urn:microsoft.com/office/officeart/2005/8/layout/hierarchy2"/>
    <dgm:cxn modelId="{14A5936C-AFA8-CF47-9FC0-C1A320DD5052}" type="presOf" srcId="{F09BA041-A391-41FC-9407-2F7723EC1DF5}" destId="{870EFEE1-F924-4C30-8E79-3136C8B90DB5}" srcOrd="1" destOrd="0" presId="urn:microsoft.com/office/officeart/2005/8/layout/hierarchy2"/>
    <dgm:cxn modelId="{EBCD426E-5581-2C47-A4F2-72CE07A0B607}" type="presOf" srcId="{24D741C4-F925-41DC-9CD9-D64D5F10A467}" destId="{61EAB9BC-5C5D-4102-8062-F2F7D95611C3}" srcOrd="1" destOrd="0" presId="urn:microsoft.com/office/officeart/2005/8/layout/hierarchy2"/>
    <dgm:cxn modelId="{9BA9AE73-77BF-B44E-8F9C-01387E148BD3}" type="presOf" srcId="{F3CD5D74-6D7E-484C-B568-B413CAC02C3C}" destId="{B935A59D-9F88-4F8D-9E44-707164F1E00D}" srcOrd="0" destOrd="0" presId="urn:microsoft.com/office/officeart/2005/8/layout/hierarchy2"/>
    <dgm:cxn modelId="{2E30C673-C930-D141-9977-6FAAE06A048B}" type="presOf" srcId="{A0FEAFD1-7911-4259-A5D7-D1498A1AA4CF}" destId="{0B50BAC9-5C1C-4B84-8245-31B6965ED476}" srcOrd="1" destOrd="0" presId="urn:microsoft.com/office/officeart/2005/8/layout/hierarchy2"/>
    <dgm:cxn modelId="{26CCA179-3AA0-F84B-BB97-9A6807986F5D}" type="presOf" srcId="{EA6AE125-F4CC-4C91-835F-5BC70D53C83B}" destId="{BE6D004A-B475-44B6-B695-8EA39EC33450}" srcOrd="1" destOrd="0" presId="urn:microsoft.com/office/officeart/2005/8/layout/hierarchy2"/>
    <dgm:cxn modelId="{53BDBB7A-AA55-42C5-9E30-0D3DF95BAF82}" srcId="{07F428C1-6D08-44EA-A761-2E89439CEEB9}" destId="{2D7E714E-0F14-4DB1-BD26-E8C791825A1B}" srcOrd="2" destOrd="0" parTransId="{EA6AE125-F4CC-4C91-835F-5BC70D53C83B}" sibTransId="{3357B783-F478-4F37-BB59-D1CCC7EF1897}"/>
    <dgm:cxn modelId="{DD0EEC7C-DC1D-214A-81AE-371070BAA09D}" type="presOf" srcId="{BDEEC930-287A-4220-B709-656ED77F2CBB}" destId="{09BD4042-0EDF-46D1-82E1-E1647265CA11}" srcOrd="1" destOrd="0" presId="urn:microsoft.com/office/officeart/2005/8/layout/hierarchy2"/>
    <dgm:cxn modelId="{C9ACF87C-C397-D24C-8858-B543758C820C}" type="presOf" srcId="{22F71A46-2250-4214-B08B-4AE842A80628}" destId="{3ACE92BE-7ABE-4B55-B922-8D493C065204}" srcOrd="0" destOrd="0" presId="urn:microsoft.com/office/officeart/2005/8/layout/hierarchy2"/>
    <dgm:cxn modelId="{B906027F-E28F-634D-B540-FD9A38F04502}" type="presOf" srcId="{86DD26A2-F240-40EE-B7A9-1155E1A7A792}" destId="{FF16569F-B3F4-4306-AADA-EACE1995FC30}" srcOrd="0" destOrd="0" presId="urn:microsoft.com/office/officeart/2005/8/layout/hierarchy2"/>
    <dgm:cxn modelId="{3218F380-3079-D14F-A621-F3FD7D65C0CC}" type="presOf" srcId="{6C883CAF-9FDC-4251-9894-04147569481C}" destId="{7017CB71-4E1B-4249-AEE3-6296558D97E3}" srcOrd="1" destOrd="0" presId="urn:microsoft.com/office/officeart/2005/8/layout/hierarchy2"/>
    <dgm:cxn modelId="{6765BB84-147C-2344-9DE3-39F1BB72C5F2}" type="presOf" srcId="{70534FEB-848B-44CD-A5B0-150C56A448A1}" destId="{72D4F1A5-A4BE-460C-930C-D26EFBFAD2DC}" srcOrd="0" destOrd="0" presId="urn:microsoft.com/office/officeart/2005/8/layout/hierarchy2"/>
    <dgm:cxn modelId="{7D41B687-D369-4F74-8764-22F09C8115CB}" srcId="{07F428C1-6D08-44EA-A761-2E89439CEEB9}" destId="{E28BF8D3-170A-4171-A570-77535A972505}" srcOrd="3" destOrd="0" parTransId="{6C883CAF-9FDC-4251-9894-04147569481C}" sibTransId="{4F31F752-DD00-475A-8046-1FAA83CC19FB}"/>
    <dgm:cxn modelId="{EB353888-F70F-484D-B1EC-0BB669316462}" type="presOf" srcId="{F4DD762B-FFEC-4047-82A7-4583582B8E05}" destId="{8AA33054-40AE-43F6-92DD-0F0D6A0E78DF}" srcOrd="0" destOrd="0" presId="urn:microsoft.com/office/officeart/2005/8/layout/hierarchy2"/>
    <dgm:cxn modelId="{A5095F88-CBD9-5145-A164-6AB5C950A65C}" type="presOf" srcId="{A4CCD857-ECF0-4B87-B906-063A84037381}" destId="{91FAFAAC-EDDF-4929-A1F1-FAD529C490D5}" srcOrd="1" destOrd="0" presId="urn:microsoft.com/office/officeart/2005/8/layout/hierarchy2"/>
    <dgm:cxn modelId="{2CED6389-C0EF-8D4B-8558-FAA4A5AB7D72}" type="presOf" srcId="{F4DD762B-FFEC-4047-82A7-4583582B8E05}" destId="{19614AA3-8F17-4F4D-8F16-546A2DB7FB30}" srcOrd="1" destOrd="0" presId="urn:microsoft.com/office/officeart/2005/8/layout/hierarchy2"/>
    <dgm:cxn modelId="{D7727C8F-B23B-48FA-BC37-5EDE67E3A142}" srcId="{22F71A46-2250-4214-B08B-4AE842A80628}" destId="{DA24A4CC-BFEF-4FEF-9009-82EF608E1E11}" srcOrd="0" destOrd="0" parTransId="{59076F8D-981E-49F7-99EB-5F80C1D0FD20}" sibTransId="{9571A764-54C9-48B7-A2C1-1F89B61B2709}"/>
    <dgm:cxn modelId="{EDB24092-11E8-45F9-B348-018954BE2C48}" srcId="{0747A8E2-0119-4DDC-9F9E-23AB8F64A53C}" destId="{70534FEB-848B-44CD-A5B0-150C56A448A1}" srcOrd="0" destOrd="0" parTransId="{1D685FC2-0E4E-4643-B97C-B15069D8D644}" sibTransId="{B97BC376-C037-4A74-9BC5-6D0753D3E490}"/>
    <dgm:cxn modelId="{41B32198-6149-7B4E-9A53-4B135B80A9DC}" type="presOf" srcId="{C2DE9D8B-98E4-44E7-9B3E-55E97F64BF70}" destId="{FFCB83B0-D5A0-40ED-9AA1-AA7F76B9866F}" srcOrd="0" destOrd="0" presId="urn:microsoft.com/office/officeart/2005/8/layout/hierarchy2"/>
    <dgm:cxn modelId="{93A7CA9F-590F-5E47-8F23-9FF2A5DEE221}" type="presOf" srcId="{DA24A4CC-BFEF-4FEF-9009-82EF608E1E11}" destId="{F95D8B77-452B-4C24-8877-26CE20886A0D}" srcOrd="0" destOrd="0" presId="urn:microsoft.com/office/officeart/2005/8/layout/hierarchy2"/>
    <dgm:cxn modelId="{01DAEAA1-454F-7A45-82BF-AACF5CF30809}" type="presOf" srcId="{6C883CAF-9FDC-4251-9894-04147569481C}" destId="{41298913-D440-4E05-B1A8-463D4D9AD8D3}" srcOrd="0" destOrd="0" presId="urn:microsoft.com/office/officeart/2005/8/layout/hierarchy2"/>
    <dgm:cxn modelId="{A5477BA2-EF1E-4850-81CC-05DBCF7E5662}" srcId="{909037AB-5E50-4837-9658-FCFC6795B3E9}" destId="{AF38C615-E6D0-4676-A3D0-A4F3BCE39CC3}" srcOrd="0" destOrd="0" parTransId="{A0FEAFD1-7911-4259-A5D7-D1498A1AA4CF}" sibTransId="{620097A8-22EF-4D5C-90F5-C80ABF7425AE}"/>
    <dgm:cxn modelId="{D429BAA8-7BE9-2944-A4EE-5FA0FA7219B6}" type="presOf" srcId="{8D84FD7C-859B-4200-AD37-82C50F64847B}" destId="{0A6B94CD-EF85-490F-80B3-9FA822FCD029}" srcOrd="1" destOrd="0" presId="urn:microsoft.com/office/officeart/2005/8/layout/hierarchy2"/>
    <dgm:cxn modelId="{88E286AD-CE3A-4B4F-AE8B-BD86824DC7EA}" type="presOf" srcId="{86DD26A2-F240-40EE-B7A9-1155E1A7A792}" destId="{2D6907A7-5200-409E-8177-DE02B69899FD}" srcOrd="1" destOrd="0" presId="urn:microsoft.com/office/officeart/2005/8/layout/hierarchy2"/>
    <dgm:cxn modelId="{43F82FAE-6EBC-6746-9B3F-908DD14EA24F}" type="presOf" srcId="{1D685FC2-0E4E-4643-B97C-B15069D8D644}" destId="{DF20B71B-A67D-4A4E-AF08-CF80FC91D5FE}" srcOrd="0" destOrd="0" presId="urn:microsoft.com/office/officeart/2005/8/layout/hierarchy2"/>
    <dgm:cxn modelId="{D14612B3-FDB7-4D4F-AB1A-AD007EBFB4FB}" type="presOf" srcId="{1874AE51-3541-4B19-B19B-B75336B6BCB9}" destId="{04728163-8C0C-4226-9254-4B1100D4EE9A}" srcOrd="0" destOrd="0" presId="urn:microsoft.com/office/officeart/2005/8/layout/hierarchy2"/>
    <dgm:cxn modelId="{28FF9CB3-9F39-B347-9A2B-370562247F93}" type="presOf" srcId="{96F01455-7AD3-454E-8E54-FEBA49D1B512}" destId="{6F414EA6-4C11-4EA3-88FB-E8C47C245C2F}" srcOrd="1" destOrd="0" presId="urn:microsoft.com/office/officeart/2005/8/layout/hierarchy2"/>
    <dgm:cxn modelId="{39EFC4B7-3D97-6643-8FEE-30B0FD3A19A2}" type="presOf" srcId="{17962082-3460-4C71-A6B9-083FF2EF023C}" destId="{802FA9BB-2F11-4E84-9FF3-9AD1713E7052}" srcOrd="1" destOrd="0" presId="urn:microsoft.com/office/officeart/2005/8/layout/hierarchy2"/>
    <dgm:cxn modelId="{693335B9-EB68-4A74-B271-23B007F6445D}" srcId="{DA24A4CC-BFEF-4FEF-9009-82EF608E1E11}" destId="{0747A8E2-0119-4DDC-9F9E-23AB8F64A53C}" srcOrd="0" destOrd="0" parTransId="{8D84FD7C-859B-4200-AD37-82C50F64847B}" sibTransId="{9990F736-A4DA-40F6-90F9-41DB65CAE41E}"/>
    <dgm:cxn modelId="{E3C64CB9-30D5-4026-9E1F-15093E8246C3}" srcId="{D054B01A-E915-4B20-9549-88F7E4A60C84}" destId="{5508CE24-3B4A-400D-9664-2BAEC8D281CA}" srcOrd="0" destOrd="0" parTransId="{86DD26A2-F240-40EE-B7A9-1155E1A7A792}" sibTransId="{06315A7F-EAC5-4EED-8D24-360839992E53}"/>
    <dgm:cxn modelId="{D92AE9BE-FD58-4F9F-9355-2E2C1214E185}" srcId="{909037AB-5E50-4837-9658-FCFC6795B3E9}" destId="{39B44C1F-AA85-43A4-BC40-92B953E8BD22}" srcOrd="1" destOrd="0" parTransId="{3E571EE3-EC4F-408A-B33E-2C1A6E997EF9}" sibTransId="{EB64B074-E2D0-44D3-A997-BE57CA376BEB}"/>
    <dgm:cxn modelId="{53B5C2C2-2546-7D4B-88C9-E5C59BC2ED3D}" type="presOf" srcId="{4268F26E-1A57-4B6B-8276-362185A6739B}" destId="{D4F3E171-34F9-481D-88BF-8143514DB55A}" srcOrd="1" destOrd="0" presId="urn:microsoft.com/office/officeart/2005/8/layout/hierarchy2"/>
    <dgm:cxn modelId="{867E79C4-F7A0-4741-8726-FA7BA66E4937}" type="presOf" srcId="{39B44C1F-AA85-43A4-BC40-92B953E8BD22}" destId="{04A9C7C7-662D-4214-9C53-6829F2590B82}" srcOrd="0" destOrd="0" presId="urn:microsoft.com/office/officeart/2005/8/layout/hierarchy2"/>
    <dgm:cxn modelId="{67D2BAC5-52F4-3A4C-A749-E83511FF6BBA}" type="presOf" srcId="{9AB5D333-1147-48A3-BE04-58AEADA1DD67}" destId="{14D76389-A85A-43D2-9725-1E08D2250FAE}" srcOrd="0" destOrd="0" presId="urn:microsoft.com/office/officeart/2005/8/layout/hierarchy2"/>
    <dgm:cxn modelId="{00FFF0C5-AE44-40ED-91C3-89B43DE09D59}" srcId="{3DCF5C5A-2155-4F57-A821-31FCE535EBD6}" destId="{F3CD5D74-6D7E-484C-B568-B413CAC02C3C}" srcOrd="0" destOrd="0" parTransId="{E37A97AF-1071-4AF6-B4C3-2558BDCF5F16}" sibTransId="{08337CCF-419B-4284-A346-F5C4EDE7261B}"/>
    <dgm:cxn modelId="{4B9437C6-3232-7C45-B9AB-1540ED5167E9}" type="presOf" srcId="{5508CE24-3B4A-400D-9664-2BAEC8D281CA}" destId="{E8F3AE88-4288-4A63-B96F-F98EB0D837BA}" srcOrd="0" destOrd="0" presId="urn:microsoft.com/office/officeart/2005/8/layout/hierarchy2"/>
    <dgm:cxn modelId="{C60C40C7-BD53-3542-A3EB-756AF5CCBD58}" type="presOf" srcId="{0747A8E2-0119-4DDC-9F9E-23AB8F64A53C}" destId="{0312CEFD-2C04-465D-B63F-2CDA9BB897E4}" srcOrd="0" destOrd="0" presId="urn:microsoft.com/office/officeart/2005/8/layout/hierarchy2"/>
    <dgm:cxn modelId="{894E97C9-C2B0-7647-BBFB-27690A394E27}" type="presOf" srcId="{07F428C1-6D08-44EA-A761-2E89439CEEB9}" destId="{FC60556E-0908-4E67-8988-06D1A7005593}" srcOrd="0" destOrd="0" presId="urn:microsoft.com/office/officeart/2005/8/layout/hierarchy2"/>
    <dgm:cxn modelId="{1F2E9BD3-E523-4DBA-B993-9D7DBFEE2B96}" srcId="{70534FEB-848B-44CD-A5B0-150C56A448A1}" destId="{2D58EDA9-1958-4D80-9CC6-BCD3EADD1AA8}" srcOrd="3" destOrd="0" parTransId="{4268F26E-1A57-4B6B-8276-362185A6739B}" sibTransId="{3EEA15AA-7DA7-4630-8249-47B9F26FE682}"/>
    <dgm:cxn modelId="{82403ADF-7658-49D0-84C0-06DE41C0E4CF}" srcId="{DA24A4CC-BFEF-4FEF-9009-82EF608E1E11}" destId="{3DCF5C5A-2155-4F57-A821-31FCE535EBD6}" srcOrd="1" destOrd="0" parTransId="{0BF128B8-E71E-4482-9C63-F3CEA0C321BB}" sibTransId="{9738997D-AE20-4826-A595-3484307612D5}"/>
    <dgm:cxn modelId="{383627EA-6BCF-6A42-AF08-E72549ADAD4F}" type="presOf" srcId="{371CDDDF-D9B8-4AAC-9A1A-E28CA44E9C6C}" destId="{D4080CB6-0CEB-4BD3-AE43-E3A6F80375BA}" srcOrd="0" destOrd="0" presId="urn:microsoft.com/office/officeart/2005/8/layout/hierarchy2"/>
    <dgm:cxn modelId="{C5FC02ED-C1A9-3E48-B2F3-E02A64D29C5C}" type="presOf" srcId="{696334AE-F86B-476D-BA1A-BD571C4471C7}" destId="{1728DFC9-D331-440F-B8A1-5AB92DFBC6C9}" srcOrd="0" destOrd="0" presId="urn:microsoft.com/office/officeart/2005/8/layout/hierarchy2"/>
    <dgm:cxn modelId="{F8A0F0F2-3DFD-874E-8218-E98C6D004C96}" type="presOf" srcId="{EA6AE125-F4CC-4C91-835F-5BC70D53C83B}" destId="{65FCF9F9-67D6-4C38-930C-DCF10AFECC0E}" srcOrd="0" destOrd="0" presId="urn:microsoft.com/office/officeart/2005/8/layout/hierarchy2"/>
    <dgm:cxn modelId="{C7D5F7F4-FB18-CF4D-B3A9-00CBA998CCE9}" type="presOf" srcId="{2D7E714E-0F14-4DB1-BD26-E8C791825A1B}" destId="{CBEEE2DF-90B0-4EE0-9996-BACF8C46EB43}" srcOrd="0" destOrd="0" presId="urn:microsoft.com/office/officeart/2005/8/layout/hierarchy2"/>
    <dgm:cxn modelId="{D54BECF9-09F0-4C3A-BEC4-5BF8B53CC185}" srcId="{D054B01A-E915-4B20-9549-88F7E4A60C84}" destId="{D3CB4A85-212D-4E69-94E7-C051874550E5}" srcOrd="1" destOrd="0" parTransId="{A4CCD857-ECF0-4B87-B906-063A84037381}" sibTransId="{A3E266C2-75A0-4535-8BAA-2A17D6FB36BF}"/>
    <dgm:cxn modelId="{E0D625FB-ECDF-A840-B0A3-18A58F42B29A}" type="presOf" srcId="{17962082-3460-4C71-A6B9-083FF2EF023C}" destId="{CFAACA17-7B62-4ACB-9B15-6A79D5109308}" srcOrd="0" destOrd="0" presId="urn:microsoft.com/office/officeart/2005/8/layout/hierarchy2"/>
    <dgm:cxn modelId="{3912C3FB-199C-174B-BDE3-F85CFCC6C30F}" type="presOf" srcId="{1D685FC2-0E4E-4643-B97C-B15069D8D644}" destId="{22F7FF7D-A0D9-4F2A-8020-F834A2ADF8ED}" srcOrd="1" destOrd="0" presId="urn:microsoft.com/office/officeart/2005/8/layout/hierarchy2"/>
    <dgm:cxn modelId="{F85B4FFD-AC90-5449-97F2-9A4BD65283EF}" type="presOf" srcId="{3E571EE3-EC4F-408A-B33E-2C1A6E997EF9}" destId="{FBB2B274-F0C0-437F-A39D-C10432040CD5}" srcOrd="1" destOrd="0" presId="urn:microsoft.com/office/officeart/2005/8/layout/hierarchy2"/>
    <dgm:cxn modelId="{B9FF9AFE-8AF4-344D-9489-8A0302F278C7}" type="presOf" srcId="{4268F26E-1A57-4B6B-8276-362185A6739B}" destId="{4C092E61-1E90-4DFB-B43C-36123A697176}" srcOrd="0" destOrd="0" presId="urn:microsoft.com/office/officeart/2005/8/layout/hierarchy2"/>
    <dgm:cxn modelId="{31AA4DFF-D091-4339-A8B0-72DDA21BB102}" srcId="{70534FEB-848B-44CD-A5B0-150C56A448A1}" destId="{C2DE9D8B-98E4-44E7-9B3E-55E97F64BF70}" srcOrd="2" destOrd="0" parTransId="{17962082-3460-4C71-A6B9-083FF2EF023C}" sibTransId="{ACB106CD-8211-49B6-A919-530ED76C2AD2}"/>
    <dgm:cxn modelId="{64923FE7-B791-DA42-B542-C7823BBDC298}" type="presParOf" srcId="{3ACE92BE-7ABE-4B55-B922-8D493C065204}" destId="{D4B8A668-3CFD-41F4-A50D-7C3F9683206C}" srcOrd="0" destOrd="0" presId="urn:microsoft.com/office/officeart/2005/8/layout/hierarchy2"/>
    <dgm:cxn modelId="{236D6DCC-A505-084E-B10E-80543B825E3B}" type="presParOf" srcId="{D4B8A668-3CFD-41F4-A50D-7C3F9683206C}" destId="{F95D8B77-452B-4C24-8877-26CE20886A0D}" srcOrd="0" destOrd="0" presId="urn:microsoft.com/office/officeart/2005/8/layout/hierarchy2"/>
    <dgm:cxn modelId="{1D654233-1AEA-4344-9486-0AEAC9B21893}" type="presParOf" srcId="{D4B8A668-3CFD-41F4-A50D-7C3F9683206C}" destId="{A29C1173-A7DF-47E9-A665-97A07768FA54}" srcOrd="1" destOrd="0" presId="urn:microsoft.com/office/officeart/2005/8/layout/hierarchy2"/>
    <dgm:cxn modelId="{F5C84B5F-1FF1-7E47-893B-FD1762CDFBEF}" type="presParOf" srcId="{A29C1173-A7DF-47E9-A665-97A07768FA54}" destId="{396963C8-C823-4D72-B5E2-864510ECF33B}" srcOrd="0" destOrd="0" presId="urn:microsoft.com/office/officeart/2005/8/layout/hierarchy2"/>
    <dgm:cxn modelId="{C36C6705-646C-234B-A7B8-D6ECFA4EB867}" type="presParOf" srcId="{396963C8-C823-4D72-B5E2-864510ECF33B}" destId="{0A6B94CD-EF85-490F-80B3-9FA822FCD029}" srcOrd="0" destOrd="0" presId="urn:microsoft.com/office/officeart/2005/8/layout/hierarchy2"/>
    <dgm:cxn modelId="{D36BCEBB-F597-CE41-9492-AC91150689E9}" type="presParOf" srcId="{A29C1173-A7DF-47E9-A665-97A07768FA54}" destId="{5127DB9B-CD0B-4541-8787-7A7DD6BF7572}" srcOrd="1" destOrd="0" presId="urn:microsoft.com/office/officeart/2005/8/layout/hierarchy2"/>
    <dgm:cxn modelId="{4C655585-4F76-9940-9B69-C3BA77DA21BB}" type="presParOf" srcId="{5127DB9B-CD0B-4541-8787-7A7DD6BF7572}" destId="{0312CEFD-2C04-465D-B63F-2CDA9BB897E4}" srcOrd="0" destOrd="0" presId="urn:microsoft.com/office/officeart/2005/8/layout/hierarchy2"/>
    <dgm:cxn modelId="{3CE45311-5954-864A-9856-26463042D243}" type="presParOf" srcId="{5127DB9B-CD0B-4541-8787-7A7DD6BF7572}" destId="{67A9B04C-8BC7-4AEA-9D73-13993DB44513}" srcOrd="1" destOrd="0" presId="urn:microsoft.com/office/officeart/2005/8/layout/hierarchy2"/>
    <dgm:cxn modelId="{5B540257-83DC-CA42-A657-5A6D25FACF0E}" type="presParOf" srcId="{67A9B04C-8BC7-4AEA-9D73-13993DB44513}" destId="{DF20B71B-A67D-4A4E-AF08-CF80FC91D5FE}" srcOrd="0" destOrd="0" presId="urn:microsoft.com/office/officeart/2005/8/layout/hierarchy2"/>
    <dgm:cxn modelId="{5B956DA4-1B6B-4848-B457-29F5DBBEE6C2}" type="presParOf" srcId="{DF20B71B-A67D-4A4E-AF08-CF80FC91D5FE}" destId="{22F7FF7D-A0D9-4F2A-8020-F834A2ADF8ED}" srcOrd="0" destOrd="0" presId="urn:microsoft.com/office/officeart/2005/8/layout/hierarchy2"/>
    <dgm:cxn modelId="{CFE6CD17-477E-4C40-9ACD-818F40C86BF5}" type="presParOf" srcId="{67A9B04C-8BC7-4AEA-9D73-13993DB44513}" destId="{EE1EF47D-8A67-4E0F-A439-CC94F16E4A88}" srcOrd="1" destOrd="0" presId="urn:microsoft.com/office/officeart/2005/8/layout/hierarchy2"/>
    <dgm:cxn modelId="{0AD06EDC-7077-D344-BD04-86F9B81DF86A}" type="presParOf" srcId="{EE1EF47D-8A67-4E0F-A439-CC94F16E4A88}" destId="{72D4F1A5-A4BE-460C-930C-D26EFBFAD2DC}" srcOrd="0" destOrd="0" presId="urn:microsoft.com/office/officeart/2005/8/layout/hierarchy2"/>
    <dgm:cxn modelId="{ABEAC64E-027E-1045-A002-CE1FBB55ED1B}" type="presParOf" srcId="{EE1EF47D-8A67-4E0F-A439-CC94F16E4A88}" destId="{8E69B7FF-80D4-4A8F-9E40-9D2E438CAC4F}" srcOrd="1" destOrd="0" presId="urn:microsoft.com/office/officeart/2005/8/layout/hierarchy2"/>
    <dgm:cxn modelId="{47214CC2-E0A3-D24D-919A-C3446D430A78}" type="presParOf" srcId="{8E69B7FF-80D4-4A8F-9E40-9D2E438CAC4F}" destId="{8AA33054-40AE-43F6-92DD-0F0D6A0E78DF}" srcOrd="0" destOrd="0" presId="urn:microsoft.com/office/officeart/2005/8/layout/hierarchy2"/>
    <dgm:cxn modelId="{9C13C8DB-2EC2-A44C-B30C-832648E7C895}" type="presParOf" srcId="{8AA33054-40AE-43F6-92DD-0F0D6A0E78DF}" destId="{19614AA3-8F17-4F4D-8F16-546A2DB7FB30}" srcOrd="0" destOrd="0" presId="urn:microsoft.com/office/officeart/2005/8/layout/hierarchy2"/>
    <dgm:cxn modelId="{F187CE28-FE5D-DB4B-AC7F-5BFA8AA0FC74}" type="presParOf" srcId="{8E69B7FF-80D4-4A8F-9E40-9D2E438CAC4F}" destId="{D6ABC18F-4C1C-41BB-9336-571C51354552}" srcOrd="1" destOrd="0" presId="urn:microsoft.com/office/officeart/2005/8/layout/hierarchy2"/>
    <dgm:cxn modelId="{74830C37-1A6A-AB4D-9208-9AE0CD4460A9}" type="presParOf" srcId="{D6ABC18F-4C1C-41BB-9336-571C51354552}" destId="{14D76389-A85A-43D2-9725-1E08D2250FAE}" srcOrd="0" destOrd="0" presId="urn:microsoft.com/office/officeart/2005/8/layout/hierarchy2"/>
    <dgm:cxn modelId="{4B9B6DA2-8C96-EA42-8DD0-C186AB6F3CE8}" type="presParOf" srcId="{D6ABC18F-4C1C-41BB-9336-571C51354552}" destId="{797E586D-9EDD-412E-B6BE-416D27D28F92}" srcOrd="1" destOrd="0" presId="urn:microsoft.com/office/officeart/2005/8/layout/hierarchy2"/>
    <dgm:cxn modelId="{551B17D1-414D-E04C-BC21-E08936F266F4}" type="presParOf" srcId="{8E69B7FF-80D4-4A8F-9E40-9D2E438CAC4F}" destId="{D4080CB6-0CEB-4BD3-AE43-E3A6F80375BA}" srcOrd="2" destOrd="0" presId="urn:microsoft.com/office/officeart/2005/8/layout/hierarchy2"/>
    <dgm:cxn modelId="{C010496E-FB08-AC44-AB3F-8FE83B38AFEA}" type="presParOf" srcId="{D4080CB6-0CEB-4BD3-AE43-E3A6F80375BA}" destId="{A0ECBC63-1F8F-4F7C-988A-0854806072DE}" srcOrd="0" destOrd="0" presId="urn:microsoft.com/office/officeart/2005/8/layout/hierarchy2"/>
    <dgm:cxn modelId="{E2948DFA-9AAF-3540-AFE1-B29162C8755D}" type="presParOf" srcId="{8E69B7FF-80D4-4A8F-9E40-9D2E438CAC4F}" destId="{02224A86-9A89-4C10-9B8F-59D7F1DB7FC2}" srcOrd="3" destOrd="0" presId="urn:microsoft.com/office/officeart/2005/8/layout/hierarchy2"/>
    <dgm:cxn modelId="{6BC1386B-2C87-5C46-9419-AE6D59BD2C6D}" type="presParOf" srcId="{02224A86-9A89-4C10-9B8F-59D7F1DB7FC2}" destId="{1728DFC9-D331-440F-B8A1-5AB92DFBC6C9}" srcOrd="0" destOrd="0" presId="urn:microsoft.com/office/officeart/2005/8/layout/hierarchy2"/>
    <dgm:cxn modelId="{B3A71A76-3585-B04C-9B0B-3EE5D9521E5E}" type="presParOf" srcId="{02224A86-9A89-4C10-9B8F-59D7F1DB7FC2}" destId="{14B0D9AA-348A-4AF7-94F9-3730208A9845}" srcOrd="1" destOrd="0" presId="urn:microsoft.com/office/officeart/2005/8/layout/hierarchy2"/>
    <dgm:cxn modelId="{B1CD05D1-06EA-E040-A876-82E451FDE9C1}" type="presParOf" srcId="{8E69B7FF-80D4-4A8F-9E40-9D2E438CAC4F}" destId="{CFAACA17-7B62-4ACB-9B15-6A79D5109308}" srcOrd="4" destOrd="0" presId="urn:microsoft.com/office/officeart/2005/8/layout/hierarchy2"/>
    <dgm:cxn modelId="{C35E679E-C9CB-E24E-BD7B-9D7D2EBCF4C2}" type="presParOf" srcId="{CFAACA17-7B62-4ACB-9B15-6A79D5109308}" destId="{802FA9BB-2F11-4E84-9FF3-9AD1713E7052}" srcOrd="0" destOrd="0" presId="urn:microsoft.com/office/officeart/2005/8/layout/hierarchy2"/>
    <dgm:cxn modelId="{8D757861-A765-3F4D-A117-950093E1BA69}" type="presParOf" srcId="{8E69B7FF-80D4-4A8F-9E40-9D2E438CAC4F}" destId="{D25C0A4F-1694-490E-A55A-627E506CFA37}" srcOrd="5" destOrd="0" presId="urn:microsoft.com/office/officeart/2005/8/layout/hierarchy2"/>
    <dgm:cxn modelId="{4399B6B1-114A-0A40-9DD9-A677EB94CDAA}" type="presParOf" srcId="{D25C0A4F-1694-490E-A55A-627E506CFA37}" destId="{FFCB83B0-D5A0-40ED-9AA1-AA7F76B9866F}" srcOrd="0" destOrd="0" presId="urn:microsoft.com/office/officeart/2005/8/layout/hierarchy2"/>
    <dgm:cxn modelId="{E9557E25-D1C5-E54A-998F-D970B9B92321}" type="presParOf" srcId="{D25C0A4F-1694-490E-A55A-627E506CFA37}" destId="{EAC14657-7033-4EFA-B98E-E8AEC36B9337}" srcOrd="1" destOrd="0" presId="urn:microsoft.com/office/officeart/2005/8/layout/hierarchy2"/>
    <dgm:cxn modelId="{9001E4C2-4EEC-0042-99C3-10C2C7887CE5}" type="presParOf" srcId="{8E69B7FF-80D4-4A8F-9E40-9D2E438CAC4F}" destId="{4C092E61-1E90-4DFB-B43C-36123A697176}" srcOrd="6" destOrd="0" presId="urn:microsoft.com/office/officeart/2005/8/layout/hierarchy2"/>
    <dgm:cxn modelId="{BBE9B5A4-0432-E649-9F01-8D5F8644743D}" type="presParOf" srcId="{4C092E61-1E90-4DFB-B43C-36123A697176}" destId="{D4F3E171-34F9-481D-88BF-8143514DB55A}" srcOrd="0" destOrd="0" presId="urn:microsoft.com/office/officeart/2005/8/layout/hierarchy2"/>
    <dgm:cxn modelId="{7016DB45-AFC8-9845-B512-C20FE3C5EA42}" type="presParOf" srcId="{8E69B7FF-80D4-4A8F-9E40-9D2E438CAC4F}" destId="{712B47ED-01D1-4561-8E49-48D7CB916632}" srcOrd="7" destOrd="0" presId="urn:microsoft.com/office/officeart/2005/8/layout/hierarchy2"/>
    <dgm:cxn modelId="{F5A984D4-D682-D849-B230-2CA5E6B282D6}" type="presParOf" srcId="{712B47ED-01D1-4561-8E49-48D7CB916632}" destId="{774D9F50-4E45-4B0D-86D6-6E74A43FC991}" srcOrd="0" destOrd="0" presId="urn:microsoft.com/office/officeart/2005/8/layout/hierarchy2"/>
    <dgm:cxn modelId="{0FEF656B-5EFC-6B4F-8504-796E73FEC15C}" type="presParOf" srcId="{712B47ED-01D1-4561-8E49-48D7CB916632}" destId="{477348ED-9CA3-4359-B905-5AA5E2499EBF}" srcOrd="1" destOrd="0" presId="urn:microsoft.com/office/officeart/2005/8/layout/hierarchy2"/>
    <dgm:cxn modelId="{F7E0CB5E-32C9-C64E-A08B-D7AF8EF073CE}" type="presParOf" srcId="{8E69B7FF-80D4-4A8F-9E40-9D2E438CAC4F}" destId="{C3884B0E-F3B2-48C4-91B0-006248ED3B43}" srcOrd="8" destOrd="0" presId="urn:microsoft.com/office/officeart/2005/8/layout/hierarchy2"/>
    <dgm:cxn modelId="{69D8AB0C-13E5-8144-BA6F-2882B866A798}" type="presParOf" srcId="{C3884B0E-F3B2-48C4-91B0-006248ED3B43}" destId="{09BD4042-0EDF-46D1-82E1-E1647265CA11}" srcOrd="0" destOrd="0" presId="urn:microsoft.com/office/officeart/2005/8/layout/hierarchy2"/>
    <dgm:cxn modelId="{588B5C74-FF1B-394A-83DC-E28F89D945CF}" type="presParOf" srcId="{8E69B7FF-80D4-4A8F-9E40-9D2E438CAC4F}" destId="{3402499B-5C4C-4CE5-B9F9-60C8A8DF2880}" srcOrd="9" destOrd="0" presId="urn:microsoft.com/office/officeart/2005/8/layout/hierarchy2"/>
    <dgm:cxn modelId="{6144FCE8-8EC9-1540-A19B-542CC62BDE3F}" type="presParOf" srcId="{3402499B-5C4C-4CE5-B9F9-60C8A8DF2880}" destId="{AC8C12B3-670C-4684-9B8D-AFFB4AC78A40}" srcOrd="0" destOrd="0" presId="urn:microsoft.com/office/officeart/2005/8/layout/hierarchy2"/>
    <dgm:cxn modelId="{F2722BDB-24D1-B847-B5C7-A957C863240C}" type="presParOf" srcId="{3402499B-5C4C-4CE5-B9F9-60C8A8DF2880}" destId="{90F255E2-A20D-4FDC-A83D-E48B43B529A4}" srcOrd="1" destOrd="0" presId="urn:microsoft.com/office/officeart/2005/8/layout/hierarchy2"/>
    <dgm:cxn modelId="{E9C770E6-045D-0043-B26B-84A415D08634}" type="presParOf" srcId="{90F255E2-A20D-4FDC-A83D-E48B43B529A4}" destId="{FF16569F-B3F4-4306-AADA-EACE1995FC30}" srcOrd="0" destOrd="0" presId="urn:microsoft.com/office/officeart/2005/8/layout/hierarchy2"/>
    <dgm:cxn modelId="{16347D4B-55AD-FD43-B25C-DA10D995AC22}" type="presParOf" srcId="{FF16569F-B3F4-4306-AADA-EACE1995FC30}" destId="{2D6907A7-5200-409E-8177-DE02B69899FD}" srcOrd="0" destOrd="0" presId="urn:microsoft.com/office/officeart/2005/8/layout/hierarchy2"/>
    <dgm:cxn modelId="{B934C05B-1161-B94D-A448-4605EEE8C2A3}" type="presParOf" srcId="{90F255E2-A20D-4FDC-A83D-E48B43B529A4}" destId="{972D05E9-874A-4B0A-AC87-4995DEBDB3C4}" srcOrd="1" destOrd="0" presId="urn:microsoft.com/office/officeart/2005/8/layout/hierarchy2"/>
    <dgm:cxn modelId="{774C0289-6108-DB46-889A-A69E8B283799}" type="presParOf" srcId="{972D05E9-874A-4B0A-AC87-4995DEBDB3C4}" destId="{E8F3AE88-4288-4A63-B96F-F98EB0D837BA}" srcOrd="0" destOrd="0" presId="urn:microsoft.com/office/officeart/2005/8/layout/hierarchy2"/>
    <dgm:cxn modelId="{8B54B678-CFD9-BA43-9283-A7F063FEBE04}" type="presParOf" srcId="{972D05E9-874A-4B0A-AC87-4995DEBDB3C4}" destId="{375D2253-0946-4D64-8506-C23C55AA03C8}" srcOrd="1" destOrd="0" presId="urn:microsoft.com/office/officeart/2005/8/layout/hierarchy2"/>
    <dgm:cxn modelId="{9A1C96DA-C01D-944A-82E5-2D1E9EED8758}" type="presParOf" srcId="{90F255E2-A20D-4FDC-A83D-E48B43B529A4}" destId="{0D163BFF-15CC-4D46-8F49-F7773DC7AFAF}" srcOrd="2" destOrd="0" presId="urn:microsoft.com/office/officeart/2005/8/layout/hierarchy2"/>
    <dgm:cxn modelId="{DB098C18-A3F6-2145-85D8-A5257743A527}" type="presParOf" srcId="{0D163BFF-15CC-4D46-8F49-F7773DC7AFAF}" destId="{91FAFAAC-EDDF-4929-A1F1-FAD529C490D5}" srcOrd="0" destOrd="0" presId="urn:microsoft.com/office/officeart/2005/8/layout/hierarchy2"/>
    <dgm:cxn modelId="{42E87F3C-E9DB-F546-828E-1E0D43222AC6}" type="presParOf" srcId="{90F255E2-A20D-4FDC-A83D-E48B43B529A4}" destId="{C09F99CC-37EB-4A9E-941A-898E6CA29FCC}" srcOrd="3" destOrd="0" presId="urn:microsoft.com/office/officeart/2005/8/layout/hierarchy2"/>
    <dgm:cxn modelId="{78C59844-4603-4143-9469-D35B26594A85}" type="presParOf" srcId="{C09F99CC-37EB-4A9E-941A-898E6CA29FCC}" destId="{1B390B55-C506-4264-ACF0-2FA8B7032625}" srcOrd="0" destOrd="0" presId="urn:microsoft.com/office/officeart/2005/8/layout/hierarchy2"/>
    <dgm:cxn modelId="{4ED9C9D4-BC76-E547-B974-C73428EECD09}" type="presParOf" srcId="{C09F99CC-37EB-4A9E-941A-898E6CA29FCC}" destId="{83C9FFD4-F669-493E-9619-8D8FE534B413}" srcOrd="1" destOrd="0" presId="urn:microsoft.com/office/officeart/2005/8/layout/hierarchy2"/>
    <dgm:cxn modelId="{DF6927C1-3033-CD44-AC18-9525B02CCE15}" type="presParOf" srcId="{67A9B04C-8BC7-4AEA-9D73-13993DB44513}" destId="{9F7A91A0-AD85-4F61-B80D-E0503F91A985}" srcOrd="2" destOrd="0" presId="urn:microsoft.com/office/officeart/2005/8/layout/hierarchy2"/>
    <dgm:cxn modelId="{01D9EF54-B917-C64D-86A5-39B443D303B6}" type="presParOf" srcId="{9F7A91A0-AD85-4F61-B80D-E0503F91A985}" destId="{61EAB9BC-5C5D-4102-8062-F2F7D95611C3}" srcOrd="0" destOrd="0" presId="urn:microsoft.com/office/officeart/2005/8/layout/hierarchy2"/>
    <dgm:cxn modelId="{4B60EAA8-CA33-A94E-ABB4-7B81FD245F9E}" type="presParOf" srcId="{67A9B04C-8BC7-4AEA-9D73-13993DB44513}" destId="{7D0A8762-F832-4A6C-A987-6690481D658D}" srcOrd="3" destOrd="0" presId="urn:microsoft.com/office/officeart/2005/8/layout/hierarchy2"/>
    <dgm:cxn modelId="{4DDD63F5-4AE5-834D-8267-ADC364B42060}" type="presParOf" srcId="{7D0A8762-F832-4A6C-A987-6690481D658D}" destId="{D05CCEB2-0FFB-406F-9790-9CEFB7A8A383}" srcOrd="0" destOrd="0" presId="urn:microsoft.com/office/officeart/2005/8/layout/hierarchy2"/>
    <dgm:cxn modelId="{BA0A8FC8-E190-F847-9BA3-F68DE8ADC926}" type="presParOf" srcId="{7D0A8762-F832-4A6C-A987-6690481D658D}" destId="{FB3A434A-3B7A-4A18-9381-501203F797C7}" srcOrd="1" destOrd="0" presId="urn:microsoft.com/office/officeart/2005/8/layout/hierarchy2"/>
    <dgm:cxn modelId="{207F096B-42F5-8B48-83AB-624EABFE6FB0}" type="presParOf" srcId="{FB3A434A-3B7A-4A18-9381-501203F797C7}" destId="{04728163-8C0C-4226-9254-4B1100D4EE9A}" srcOrd="0" destOrd="0" presId="urn:microsoft.com/office/officeart/2005/8/layout/hierarchy2"/>
    <dgm:cxn modelId="{D6C8B25F-B56C-2644-9A25-2AA99E94EF96}" type="presParOf" srcId="{04728163-8C0C-4226-9254-4B1100D4EE9A}" destId="{09CE2DE6-7FDF-4705-8AE8-02AE02482BA7}" srcOrd="0" destOrd="0" presId="urn:microsoft.com/office/officeart/2005/8/layout/hierarchy2"/>
    <dgm:cxn modelId="{50610742-CB05-5D42-97EB-552E14DED300}" type="presParOf" srcId="{FB3A434A-3B7A-4A18-9381-501203F797C7}" destId="{690F9FEC-8762-4059-9434-1AD8299E5921}" srcOrd="1" destOrd="0" presId="urn:microsoft.com/office/officeart/2005/8/layout/hierarchy2"/>
    <dgm:cxn modelId="{D171ED88-E3A1-1947-A7EE-7A576B109DE2}" type="presParOf" srcId="{690F9FEC-8762-4059-9434-1AD8299E5921}" destId="{FC60556E-0908-4E67-8988-06D1A7005593}" srcOrd="0" destOrd="0" presId="urn:microsoft.com/office/officeart/2005/8/layout/hierarchy2"/>
    <dgm:cxn modelId="{E35A1209-E98B-C24A-87E2-87B46BA60743}" type="presParOf" srcId="{690F9FEC-8762-4059-9434-1AD8299E5921}" destId="{9A366738-2554-462D-BCFF-4CD2DA6A99E7}" srcOrd="1" destOrd="0" presId="urn:microsoft.com/office/officeart/2005/8/layout/hierarchy2"/>
    <dgm:cxn modelId="{25AA2BF8-6E93-4541-AC38-911735EDD5BD}" type="presParOf" srcId="{9A366738-2554-462D-BCFF-4CD2DA6A99E7}" destId="{51B1F1F3-2452-4183-AFE1-C5786B684EA4}" srcOrd="0" destOrd="0" presId="urn:microsoft.com/office/officeart/2005/8/layout/hierarchy2"/>
    <dgm:cxn modelId="{3C2C6824-4320-2640-8FC4-370C88E7F858}" type="presParOf" srcId="{51B1F1F3-2452-4183-AFE1-C5786B684EA4}" destId="{870EFEE1-F924-4C30-8E79-3136C8B90DB5}" srcOrd="0" destOrd="0" presId="urn:microsoft.com/office/officeart/2005/8/layout/hierarchy2"/>
    <dgm:cxn modelId="{709B815F-8F7A-144E-B0C6-79BC59835496}" type="presParOf" srcId="{9A366738-2554-462D-BCFF-4CD2DA6A99E7}" destId="{3D5D9477-1958-4DF8-9507-FC6CB497658E}" srcOrd="1" destOrd="0" presId="urn:microsoft.com/office/officeart/2005/8/layout/hierarchy2"/>
    <dgm:cxn modelId="{395F8E5F-0B48-F14F-B664-BDADE692C9E0}" type="presParOf" srcId="{3D5D9477-1958-4DF8-9507-FC6CB497658E}" destId="{45C9E0F3-1AEA-4724-98C6-C3AC527BBF45}" srcOrd="0" destOrd="0" presId="urn:microsoft.com/office/officeart/2005/8/layout/hierarchy2"/>
    <dgm:cxn modelId="{36BE6C83-EE7F-3C4B-80EA-D2DF1970D944}" type="presParOf" srcId="{3D5D9477-1958-4DF8-9507-FC6CB497658E}" destId="{8825E70D-DD8B-4C70-BE4A-DC2D2BB1D032}" srcOrd="1" destOrd="0" presId="urn:microsoft.com/office/officeart/2005/8/layout/hierarchy2"/>
    <dgm:cxn modelId="{FFC3F579-3B07-F844-8F4D-4C5E653DDB2B}" type="presParOf" srcId="{9A366738-2554-462D-BCFF-4CD2DA6A99E7}" destId="{BABAB013-5779-41D4-A695-9665C3783882}" srcOrd="2" destOrd="0" presId="urn:microsoft.com/office/officeart/2005/8/layout/hierarchy2"/>
    <dgm:cxn modelId="{85D0C857-B2F7-4B4A-8524-33ADA903F2E6}" type="presParOf" srcId="{BABAB013-5779-41D4-A695-9665C3783882}" destId="{4890AEBA-5FE5-418A-A802-29038FB7303B}" srcOrd="0" destOrd="0" presId="urn:microsoft.com/office/officeart/2005/8/layout/hierarchy2"/>
    <dgm:cxn modelId="{DFE1A903-2BB6-6149-AB75-31447D893C16}" type="presParOf" srcId="{9A366738-2554-462D-BCFF-4CD2DA6A99E7}" destId="{85C06530-7E8B-449F-8478-090F4D1E7DBD}" srcOrd="3" destOrd="0" presId="urn:microsoft.com/office/officeart/2005/8/layout/hierarchy2"/>
    <dgm:cxn modelId="{35ECC126-C5CE-CC4F-98BC-AD47A0BCBBFC}" type="presParOf" srcId="{85C06530-7E8B-449F-8478-090F4D1E7DBD}" destId="{12170D5E-BE1A-42A8-AA7A-264925CFE57B}" srcOrd="0" destOrd="0" presId="urn:microsoft.com/office/officeart/2005/8/layout/hierarchy2"/>
    <dgm:cxn modelId="{26F1DF2F-F60F-DC45-9D9A-65307CDC467F}" type="presParOf" srcId="{85C06530-7E8B-449F-8478-090F4D1E7DBD}" destId="{DE1D29E7-81F3-45EE-8A70-8D7843D25D31}" srcOrd="1" destOrd="0" presId="urn:microsoft.com/office/officeart/2005/8/layout/hierarchy2"/>
    <dgm:cxn modelId="{A3593502-D272-9C4C-88C3-576CF0B1E492}" type="presParOf" srcId="{9A366738-2554-462D-BCFF-4CD2DA6A99E7}" destId="{65FCF9F9-67D6-4C38-930C-DCF10AFECC0E}" srcOrd="4" destOrd="0" presId="urn:microsoft.com/office/officeart/2005/8/layout/hierarchy2"/>
    <dgm:cxn modelId="{7CBFAC56-8AE5-A14A-8493-747EE44DD64A}" type="presParOf" srcId="{65FCF9F9-67D6-4C38-930C-DCF10AFECC0E}" destId="{BE6D004A-B475-44B6-B695-8EA39EC33450}" srcOrd="0" destOrd="0" presId="urn:microsoft.com/office/officeart/2005/8/layout/hierarchy2"/>
    <dgm:cxn modelId="{63AE724B-69A9-654F-A587-3C5AB90B4FA6}" type="presParOf" srcId="{9A366738-2554-462D-BCFF-4CD2DA6A99E7}" destId="{7DA39515-967C-4DBF-9ACC-53D00F8CBAAC}" srcOrd="5" destOrd="0" presId="urn:microsoft.com/office/officeart/2005/8/layout/hierarchy2"/>
    <dgm:cxn modelId="{96A6B893-3C2A-824E-AF3A-57C444EE1A4A}" type="presParOf" srcId="{7DA39515-967C-4DBF-9ACC-53D00F8CBAAC}" destId="{CBEEE2DF-90B0-4EE0-9996-BACF8C46EB43}" srcOrd="0" destOrd="0" presId="urn:microsoft.com/office/officeart/2005/8/layout/hierarchy2"/>
    <dgm:cxn modelId="{501174B3-201F-EE4F-BD8A-E7202293E3DE}" type="presParOf" srcId="{7DA39515-967C-4DBF-9ACC-53D00F8CBAAC}" destId="{3C6CBC02-0BCE-40C3-BBCF-1068A8C1806C}" srcOrd="1" destOrd="0" presId="urn:microsoft.com/office/officeart/2005/8/layout/hierarchy2"/>
    <dgm:cxn modelId="{EC429789-05BC-5B43-8753-D380EDA73EA8}" type="presParOf" srcId="{9A366738-2554-462D-BCFF-4CD2DA6A99E7}" destId="{41298913-D440-4E05-B1A8-463D4D9AD8D3}" srcOrd="6" destOrd="0" presId="urn:microsoft.com/office/officeart/2005/8/layout/hierarchy2"/>
    <dgm:cxn modelId="{6B8A4F71-EC7E-CC40-9775-BB2E88C0E930}" type="presParOf" srcId="{41298913-D440-4E05-B1A8-463D4D9AD8D3}" destId="{7017CB71-4E1B-4249-AEE3-6296558D97E3}" srcOrd="0" destOrd="0" presId="urn:microsoft.com/office/officeart/2005/8/layout/hierarchy2"/>
    <dgm:cxn modelId="{D5FA4386-7DC0-2249-AACB-1A66E5C263F7}" type="presParOf" srcId="{9A366738-2554-462D-BCFF-4CD2DA6A99E7}" destId="{4A9B92A1-E61C-4373-8F8D-ECA969D6F88D}" srcOrd="7" destOrd="0" presId="urn:microsoft.com/office/officeart/2005/8/layout/hierarchy2"/>
    <dgm:cxn modelId="{F252A80B-F339-2248-928A-80B5BFCE6502}" type="presParOf" srcId="{4A9B92A1-E61C-4373-8F8D-ECA969D6F88D}" destId="{3123C7F2-9172-4FE5-9432-8A3AD2EE290D}" srcOrd="0" destOrd="0" presId="urn:microsoft.com/office/officeart/2005/8/layout/hierarchy2"/>
    <dgm:cxn modelId="{DC938BF5-E877-2C4C-972C-5EF558FCF89D}" type="presParOf" srcId="{4A9B92A1-E61C-4373-8F8D-ECA969D6F88D}" destId="{E78785F1-9876-4C48-BEC5-D65B5201DFE3}" srcOrd="1" destOrd="0" presId="urn:microsoft.com/office/officeart/2005/8/layout/hierarchy2"/>
    <dgm:cxn modelId="{BC016C6A-154C-D54D-B488-75582BA62FB2}" type="presParOf" srcId="{FB3A434A-3B7A-4A18-9381-501203F797C7}" destId="{8DBDC847-E33C-4635-90EB-C58397BD9485}" srcOrd="2" destOrd="0" presId="urn:microsoft.com/office/officeart/2005/8/layout/hierarchy2"/>
    <dgm:cxn modelId="{01CCE1F7-35A0-9649-9E28-DF543E841764}" type="presParOf" srcId="{8DBDC847-E33C-4635-90EB-C58397BD9485}" destId="{6F414EA6-4C11-4EA3-88FB-E8C47C245C2F}" srcOrd="0" destOrd="0" presId="urn:microsoft.com/office/officeart/2005/8/layout/hierarchy2"/>
    <dgm:cxn modelId="{0F67A4FF-4F2E-3545-944C-E096EBD1CA9F}" type="presParOf" srcId="{FB3A434A-3B7A-4A18-9381-501203F797C7}" destId="{718B750B-6496-4210-B8BB-A505F9F6E0E2}" srcOrd="3" destOrd="0" presId="urn:microsoft.com/office/officeart/2005/8/layout/hierarchy2"/>
    <dgm:cxn modelId="{370FC79D-AD28-B24D-A02D-3ED6880572CD}" type="presParOf" srcId="{718B750B-6496-4210-B8BB-A505F9F6E0E2}" destId="{7D10BD84-CED7-476C-9D5A-70776D6F357B}" srcOrd="0" destOrd="0" presId="urn:microsoft.com/office/officeart/2005/8/layout/hierarchy2"/>
    <dgm:cxn modelId="{5C002024-102A-2349-9112-75C840E6B878}" type="presParOf" srcId="{718B750B-6496-4210-B8BB-A505F9F6E0E2}" destId="{2DE8DE17-6333-4C47-857E-7C05AD6F5000}" srcOrd="1" destOrd="0" presId="urn:microsoft.com/office/officeart/2005/8/layout/hierarchy2"/>
    <dgm:cxn modelId="{D546F3C9-2D4C-9B44-99A6-3F9EE6F3E179}" type="presParOf" srcId="{2DE8DE17-6333-4C47-857E-7C05AD6F5000}" destId="{209525F9-8421-4798-8BAC-E99EE1AF9681}" srcOrd="0" destOrd="0" presId="urn:microsoft.com/office/officeart/2005/8/layout/hierarchy2"/>
    <dgm:cxn modelId="{9ECC010A-67AD-8A4F-928E-FB283A89EF68}" type="presParOf" srcId="{209525F9-8421-4798-8BAC-E99EE1AF9681}" destId="{0B50BAC9-5C1C-4B84-8245-31B6965ED476}" srcOrd="0" destOrd="0" presId="urn:microsoft.com/office/officeart/2005/8/layout/hierarchy2"/>
    <dgm:cxn modelId="{40392218-5B4A-C14F-AA98-007AA2021D4D}" type="presParOf" srcId="{2DE8DE17-6333-4C47-857E-7C05AD6F5000}" destId="{064A52EC-ED14-4DDD-887B-2168D400BF6D}" srcOrd="1" destOrd="0" presId="urn:microsoft.com/office/officeart/2005/8/layout/hierarchy2"/>
    <dgm:cxn modelId="{5FE938C2-D8F5-9648-A7A4-FB914A19D15B}" type="presParOf" srcId="{064A52EC-ED14-4DDD-887B-2168D400BF6D}" destId="{7421DBA0-1570-4EBB-A7D7-E54D747B3A4A}" srcOrd="0" destOrd="0" presId="urn:microsoft.com/office/officeart/2005/8/layout/hierarchy2"/>
    <dgm:cxn modelId="{EFA615E7-E75F-E446-8873-0CC6C3AF0220}" type="presParOf" srcId="{064A52EC-ED14-4DDD-887B-2168D400BF6D}" destId="{5E43FBAB-9060-4796-BDF7-6438D663310A}" srcOrd="1" destOrd="0" presId="urn:microsoft.com/office/officeart/2005/8/layout/hierarchy2"/>
    <dgm:cxn modelId="{D70C6A88-2ADC-D943-8AD7-E817E562225E}" type="presParOf" srcId="{2DE8DE17-6333-4C47-857E-7C05AD6F5000}" destId="{5B459BD4-32EC-4DD3-AA26-74E3F0BA148D}" srcOrd="2" destOrd="0" presId="urn:microsoft.com/office/officeart/2005/8/layout/hierarchy2"/>
    <dgm:cxn modelId="{50B91D72-3565-0D46-B830-717F760F9F47}" type="presParOf" srcId="{5B459BD4-32EC-4DD3-AA26-74E3F0BA148D}" destId="{FBB2B274-F0C0-437F-A39D-C10432040CD5}" srcOrd="0" destOrd="0" presId="urn:microsoft.com/office/officeart/2005/8/layout/hierarchy2"/>
    <dgm:cxn modelId="{A28AA028-9761-F141-96EC-25B076D48FE7}" type="presParOf" srcId="{2DE8DE17-6333-4C47-857E-7C05AD6F5000}" destId="{A28E5D59-DBB6-4924-9A2E-C0B959022A33}" srcOrd="3" destOrd="0" presId="urn:microsoft.com/office/officeart/2005/8/layout/hierarchy2"/>
    <dgm:cxn modelId="{37761634-DF98-7D4E-B197-60B95C53C2DF}" type="presParOf" srcId="{A28E5D59-DBB6-4924-9A2E-C0B959022A33}" destId="{04A9C7C7-662D-4214-9C53-6829F2590B82}" srcOrd="0" destOrd="0" presId="urn:microsoft.com/office/officeart/2005/8/layout/hierarchy2"/>
    <dgm:cxn modelId="{89586886-36EF-DB40-A6E6-B7AEDF788C3A}" type="presParOf" srcId="{A28E5D59-DBB6-4924-9A2E-C0B959022A33}" destId="{B48A2444-712D-4D37-B69E-56E00E39C059}" srcOrd="1" destOrd="0" presId="urn:microsoft.com/office/officeart/2005/8/layout/hierarchy2"/>
    <dgm:cxn modelId="{F558D166-BABA-8D4A-95E9-BFC8CB262956}" type="presParOf" srcId="{A29C1173-A7DF-47E9-A665-97A07768FA54}" destId="{2C94E506-47BF-4586-9908-A05E59074043}" srcOrd="2" destOrd="0" presId="urn:microsoft.com/office/officeart/2005/8/layout/hierarchy2"/>
    <dgm:cxn modelId="{D1E72333-D40C-394C-B9D9-221A0C35F823}" type="presParOf" srcId="{2C94E506-47BF-4586-9908-A05E59074043}" destId="{917B5D17-5C14-42FF-ACBF-C883272D39AC}" srcOrd="0" destOrd="0" presId="urn:microsoft.com/office/officeart/2005/8/layout/hierarchy2"/>
    <dgm:cxn modelId="{6B6CD10E-D938-4141-AA5E-D1F3BBE10A5D}" type="presParOf" srcId="{A29C1173-A7DF-47E9-A665-97A07768FA54}" destId="{423C43C5-5FBB-40FE-9CE4-0EDA5EC64397}" srcOrd="3" destOrd="0" presId="urn:microsoft.com/office/officeart/2005/8/layout/hierarchy2"/>
    <dgm:cxn modelId="{1D91FC93-6391-B040-A49C-4968250F6000}" type="presParOf" srcId="{423C43C5-5FBB-40FE-9CE4-0EDA5EC64397}" destId="{32D8841E-7352-4919-8C9D-6DADE7A77B6B}" srcOrd="0" destOrd="0" presId="urn:microsoft.com/office/officeart/2005/8/layout/hierarchy2"/>
    <dgm:cxn modelId="{7999E194-8D95-CD4A-8094-97DFB664E209}" type="presParOf" srcId="{423C43C5-5FBB-40FE-9CE4-0EDA5EC64397}" destId="{9892CA89-8E96-4009-9311-F17124364721}" srcOrd="1" destOrd="0" presId="urn:microsoft.com/office/officeart/2005/8/layout/hierarchy2"/>
    <dgm:cxn modelId="{FC085C35-F908-BA4A-9887-F61E6D53BDCC}" type="presParOf" srcId="{9892CA89-8E96-4009-9311-F17124364721}" destId="{5C0031C0-FD11-429C-BD39-EB5D486BFECF}" srcOrd="0" destOrd="0" presId="urn:microsoft.com/office/officeart/2005/8/layout/hierarchy2"/>
    <dgm:cxn modelId="{1663BCAD-2281-E140-A8B9-241A4DABFA49}" type="presParOf" srcId="{5C0031C0-FD11-429C-BD39-EB5D486BFECF}" destId="{762AEC72-6AE2-4BC4-A6F2-3F0C932D0BF9}" srcOrd="0" destOrd="0" presId="urn:microsoft.com/office/officeart/2005/8/layout/hierarchy2"/>
    <dgm:cxn modelId="{A5F4AB2D-8B30-444F-AC21-26F3DB7A2F1D}" type="presParOf" srcId="{9892CA89-8E96-4009-9311-F17124364721}" destId="{662377AE-FCE1-4D90-B4B7-70541730EA14}" srcOrd="1" destOrd="0" presId="urn:microsoft.com/office/officeart/2005/8/layout/hierarchy2"/>
    <dgm:cxn modelId="{3110C841-B5CE-D04D-AC30-B922C6A7E612}" type="presParOf" srcId="{662377AE-FCE1-4D90-B4B7-70541730EA14}" destId="{B935A59D-9F88-4F8D-9E44-707164F1E00D}" srcOrd="0" destOrd="0" presId="urn:microsoft.com/office/officeart/2005/8/layout/hierarchy2"/>
    <dgm:cxn modelId="{C70EFCB7-0385-7849-9E62-14DF3174265D}" type="presParOf" srcId="{662377AE-FCE1-4D90-B4B7-70541730EA14}" destId="{302FD541-71C7-42BF-BD09-97B0C2AE8C8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A8CCF-51C2-4290-8166-566DB9A6C882}">
      <dsp:nvSpPr>
        <dsp:cNvPr id="0" name=""/>
        <dsp:cNvSpPr/>
      </dsp:nvSpPr>
      <dsp:spPr>
        <a:xfrm>
          <a:off x="0" y="45614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Sengketa</a:t>
          </a:r>
          <a:r>
            <a:rPr lang="en-US" sz="4300" kern="1200" dirty="0"/>
            <a:t> </a:t>
          </a:r>
          <a:r>
            <a:rPr lang="en-US" sz="4300" kern="1200" dirty="0" err="1"/>
            <a:t>hukum</a:t>
          </a:r>
          <a:endParaRPr lang="en-US" sz="4300" kern="1200" dirty="0"/>
        </a:p>
      </dsp:txBody>
      <dsp:txXfrm>
        <a:off x="50347" y="95961"/>
        <a:ext cx="8128906" cy="930660"/>
      </dsp:txXfrm>
    </dsp:sp>
    <dsp:sp modelId="{F3287669-C434-41D4-8CF9-359BD8EF9EBF}">
      <dsp:nvSpPr>
        <dsp:cNvPr id="0" name=""/>
        <dsp:cNvSpPr/>
      </dsp:nvSpPr>
      <dsp:spPr>
        <a:xfrm>
          <a:off x="0" y="1076969"/>
          <a:ext cx="8229600" cy="2047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/>
            <a:t>yi</a:t>
          </a:r>
          <a:r>
            <a:rPr lang="en-US" sz="3400" kern="1200" dirty="0"/>
            <a:t> </a:t>
          </a:r>
          <a:r>
            <a:rPr lang="en-US" sz="3400" kern="1200" dirty="0" err="1"/>
            <a:t>suatu</a:t>
          </a:r>
          <a:r>
            <a:rPr lang="en-US" sz="3400" kern="1200" dirty="0"/>
            <a:t> </a:t>
          </a:r>
          <a:r>
            <a:rPr lang="en-US" sz="3400" kern="1200" dirty="0" err="1"/>
            <a:t>sengketa</a:t>
          </a:r>
          <a:r>
            <a:rPr lang="en-US" sz="3400" kern="1200" dirty="0"/>
            <a:t> </a:t>
          </a:r>
          <a:r>
            <a:rPr lang="en-US" sz="3400" kern="1200" dirty="0" err="1"/>
            <a:t>dimana</a:t>
          </a:r>
          <a:r>
            <a:rPr lang="en-US" sz="3400" kern="1200" dirty="0"/>
            <a:t> </a:t>
          </a:r>
          <a:r>
            <a:rPr lang="en-US" sz="3400" kern="1200" dirty="0" err="1"/>
            <a:t>suatu</a:t>
          </a:r>
          <a:r>
            <a:rPr lang="en-US" sz="3400" kern="1200" dirty="0"/>
            <a:t> </a:t>
          </a:r>
          <a:r>
            <a:rPr lang="en-US" sz="3400" kern="1200" dirty="0" err="1"/>
            <a:t>negara</a:t>
          </a:r>
          <a:r>
            <a:rPr lang="en-US" sz="3400" kern="1200" dirty="0"/>
            <a:t> </a:t>
          </a:r>
          <a:r>
            <a:rPr lang="en-US" sz="3400" kern="1200" dirty="0" err="1"/>
            <a:t>mendasari</a:t>
          </a:r>
          <a:r>
            <a:rPr lang="en-US" sz="3400" kern="1200" dirty="0"/>
            <a:t> </a:t>
          </a:r>
          <a:r>
            <a:rPr lang="en-US" sz="3400" kern="1200" dirty="0" err="1"/>
            <a:t>sengketa</a:t>
          </a:r>
          <a:r>
            <a:rPr lang="en-US" sz="3400" kern="1200" dirty="0"/>
            <a:t> </a:t>
          </a:r>
          <a:r>
            <a:rPr lang="en-US" sz="3400" kern="1200" dirty="0" err="1"/>
            <a:t>atau</a:t>
          </a:r>
          <a:r>
            <a:rPr lang="en-US" sz="3400" kern="1200" dirty="0"/>
            <a:t> </a:t>
          </a:r>
          <a:r>
            <a:rPr lang="en-US" sz="3400" kern="1200" dirty="0" err="1"/>
            <a:t>tuntutannya</a:t>
          </a:r>
          <a:r>
            <a:rPr lang="en-US" sz="3400" kern="1200" dirty="0"/>
            <a:t> </a:t>
          </a:r>
          <a:r>
            <a:rPr lang="en-US" sz="3400" kern="1200" dirty="0" err="1"/>
            <a:t>atas</a:t>
          </a:r>
          <a:r>
            <a:rPr lang="en-US" sz="3400" kern="1200" dirty="0"/>
            <a:t> </a:t>
          </a:r>
          <a:r>
            <a:rPr lang="en-US" sz="3400" kern="1200" dirty="0" err="1"/>
            <a:t>ketentuan</a:t>
          </a:r>
          <a:r>
            <a:rPr lang="en-US" sz="3400" kern="1200" dirty="0"/>
            <a:t> yang </a:t>
          </a:r>
          <a:r>
            <a:rPr lang="en-US" sz="3400" kern="1200" dirty="0" err="1"/>
            <a:t>terdapat</a:t>
          </a:r>
          <a:r>
            <a:rPr lang="en-US" sz="3400" kern="1200" dirty="0"/>
            <a:t> </a:t>
          </a:r>
          <a:r>
            <a:rPr lang="en-US" sz="3400" kern="1200" dirty="0" err="1"/>
            <a:t>dalam</a:t>
          </a:r>
          <a:r>
            <a:rPr lang="en-US" sz="3400" kern="1200" dirty="0"/>
            <a:t> </a:t>
          </a:r>
          <a:r>
            <a:rPr lang="en-US" sz="3400" kern="1200" dirty="0" err="1"/>
            <a:t>suatu</a:t>
          </a:r>
          <a:r>
            <a:rPr lang="en-US" sz="3400" kern="1200" dirty="0"/>
            <a:t> </a:t>
          </a:r>
          <a:r>
            <a:rPr lang="en-US" sz="3400" kern="1200" dirty="0" err="1"/>
            <a:t>perjanjian</a:t>
          </a:r>
          <a:r>
            <a:rPr lang="en-US" sz="3400" kern="1200" dirty="0"/>
            <a:t> </a:t>
          </a:r>
          <a:r>
            <a:rPr lang="en-US" sz="3400" kern="1200" dirty="0" err="1"/>
            <a:t>atau</a:t>
          </a:r>
          <a:r>
            <a:rPr lang="en-US" sz="3400" kern="1200" dirty="0"/>
            <a:t> yang </a:t>
          </a:r>
          <a:r>
            <a:rPr lang="en-US" sz="3400" kern="1200" dirty="0" err="1"/>
            <a:t>telah</a:t>
          </a:r>
          <a:r>
            <a:rPr lang="en-US" sz="3400" kern="1200" dirty="0"/>
            <a:t> </a:t>
          </a:r>
          <a:r>
            <a:rPr lang="en-US" sz="3400" kern="1200" dirty="0" err="1"/>
            <a:t>diakui</a:t>
          </a:r>
          <a:r>
            <a:rPr lang="en-US" sz="3400" kern="1200" dirty="0"/>
            <a:t> </a:t>
          </a:r>
          <a:r>
            <a:rPr lang="en-US" sz="3400" kern="1200" dirty="0" err="1"/>
            <a:t>oleh</a:t>
          </a:r>
          <a:r>
            <a:rPr lang="en-US" sz="3400" kern="1200" dirty="0"/>
            <a:t> HI</a:t>
          </a:r>
        </a:p>
      </dsp:txBody>
      <dsp:txXfrm>
        <a:off x="0" y="1076969"/>
        <a:ext cx="8229600" cy="2047230"/>
      </dsp:txXfrm>
    </dsp:sp>
    <dsp:sp modelId="{B2F9FED9-17B9-4484-A370-B7D9A4B460D6}">
      <dsp:nvSpPr>
        <dsp:cNvPr id="0" name=""/>
        <dsp:cNvSpPr/>
      </dsp:nvSpPr>
      <dsp:spPr>
        <a:xfrm>
          <a:off x="0" y="3124200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Sengketa</a:t>
          </a:r>
          <a:r>
            <a:rPr lang="en-US" sz="4300" kern="1200" dirty="0"/>
            <a:t> </a:t>
          </a:r>
          <a:r>
            <a:rPr lang="en-US" sz="4300" kern="1200" dirty="0" err="1"/>
            <a:t>Politik</a:t>
          </a:r>
          <a:r>
            <a:rPr lang="en-US" sz="4300" kern="1200" dirty="0"/>
            <a:t> </a:t>
          </a:r>
        </a:p>
      </dsp:txBody>
      <dsp:txXfrm>
        <a:off x="50347" y="3174547"/>
        <a:ext cx="8128906" cy="930660"/>
      </dsp:txXfrm>
    </dsp:sp>
    <dsp:sp modelId="{E3900C11-5480-45D1-BEB6-E7A206076519}">
      <dsp:nvSpPr>
        <dsp:cNvPr id="0" name=""/>
        <dsp:cNvSpPr/>
      </dsp:nvSpPr>
      <dsp:spPr>
        <a:xfrm>
          <a:off x="0" y="4155555"/>
          <a:ext cx="8229600" cy="2047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/>
            <a:t>Yi </a:t>
          </a:r>
          <a:r>
            <a:rPr lang="en-US" sz="3400" kern="1200" dirty="0" err="1"/>
            <a:t>sengketa</a:t>
          </a:r>
          <a:r>
            <a:rPr lang="en-US" sz="3400" kern="1200" dirty="0"/>
            <a:t> </a:t>
          </a:r>
          <a:r>
            <a:rPr lang="en-US" sz="3400" kern="1200" dirty="0" err="1"/>
            <a:t>dimana</a:t>
          </a:r>
          <a:r>
            <a:rPr lang="en-US" sz="3400" kern="1200" dirty="0"/>
            <a:t> </a:t>
          </a:r>
          <a:r>
            <a:rPr lang="en-US" sz="3400" kern="1200" dirty="0" err="1"/>
            <a:t>suatu</a:t>
          </a:r>
          <a:r>
            <a:rPr lang="en-US" sz="3400" kern="1200" dirty="0"/>
            <a:t> </a:t>
          </a:r>
          <a:r>
            <a:rPr lang="en-US" sz="3400" kern="1200" dirty="0" err="1"/>
            <a:t>negara</a:t>
          </a:r>
          <a:r>
            <a:rPr lang="en-US" sz="3400" kern="1200" dirty="0"/>
            <a:t> </a:t>
          </a:r>
          <a:r>
            <a:rPr lang="en-US" sz="3400" kern="1200" dirty="0" err="1"/>
            <a:t>mendasarkan</a:t>
          </a:r>
          <a:r>
            <a:rPr lang="en-US" sz="3400" kern="1200" dirty="0"/>
            <a:t> </a:t>
          </a:r>
          <a:r>
            <a:rPr lang="en-US" sz="3400" kern="1200" dirty="0" err="1"/>
            <a:t>tuntutanya</a:t>
          </a:r>
          <a:r>
            <a:rPr lang="en-US" sz="3400" kern="1200" dirty="0"/>
            <a:t> </a:t>
          </a:r>
          <a:r>
            <a:rPr lang="en-US" sz="3400" kern="1200" dirty="0" err="1"/>
            <a:t>atas</a:t>
          </a:r>
          <a:r>
            <a:rPr lang="en-US" sz="3400" kern="1200" dirty="0"/>
            <a:t> </a:t>
          </a:r>
          <a:r>
            <a:rPr lang="en-US" sz="3400" kern="1200" dirty="0" err="1"/>
            <a:t>pertimbangan</a:t>
          </a:r>
          <a:r>
            <a:rPr lang="en-US" sz="3400" kern="1200" dirty="0"/>
            <a:t> non-</a:t>
          </a:r>
          <a:r>
            <a:rPr lang="en-US" sz="3400" kern="1200" dirty="0" err="1"/>
            <a:t>yuridik</a:t>
          </a:r>
          <a:r>
            <a:rPr lang="en-US" sz="3400" kern="1200" dirty="0"/>
            <a:t>, </a:t>
          </a:r>
          <a:r>
            <a:rPr lang="en-US" sz="3400" kern="1200" dirty="0" err="1"/>
            <a:t>misalnya</a:t>
          </a:r>
          <a:r>
            <a:rPr lang="en-US" sz="3400" kern="1200" dirty="0"/>
            <a:t> </a:t>
          </a:r>
          <a:r>
            <a:rPr lang="en-US" sz="3400" kern="1200" dirty="0" err="1"/>
            <a:t>atas</a:t>
          </a:r>
          <a:r>
            <a:rPr lang="en-US" sz="3400" kern="1200" dirty="0"/>
            <a:t> </a:t>
          </a:r>
          <a:r>
            <a:rPr lang="en-US" sz="3400" kern="1200" dirty="0" err="1"/>
            <a:t>dasar</a:t>
          </a:r>
          <a:r>
            <a:rPr lang="en-US" sz="3400" kern="1200" dirty="0"/>
            <a:t> </a:t>
          </a:r>
          <a:r>
            <a:rPr lang="en-US" sz="3400" kern="1200"/>
            <a:t>politis</a:t>
          </a:r>
          <a:endParaRPr lang="en-US" sz="3400" kern="1200" dirty="0"/>
        </a:p>
      </dsp:txBody>
      <dsp:txXfrm>
        <a:off x="0" y="4155555"/>
        <a:ext cx="8229600" cy="20472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5D8B77-452B-4C24-8877-26CE20886A0D}">
      <dsp:nvSpPr>
        <dsp:cNvPr id="0" name=""/>
        <dsp:cNvSpPr/>
      </dsp:nvSpPr>
      <dsp:spPr>
        <a:xfrm>
          <a:off x="1113197" y="4447643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</a:t>
          </a:r>
        </a:p>
      </dsp:txBody>
      <dsp:txXfrm>
        <a:off x="1128546" y="4462992"/>
        <a:ext cx="1017424" cy="493363"/>
      </dsp:txXfrm>
    </dsp:sp>
    <dsp:sp modelId="{396963C8-C823-4D72-B5E2-864510ECF33B}">
      <dsp:nvSpPr>
        <dsp:cNvPr id="0" name=""/>
        <dsp:cNvSpPr/>
      </dsp:nvSpPr>
      <dsp:spPr>
        <a:xfrm rot="17287600">
          <a:off x="1697167" y="4062459"/>
          <a:ext cx="1347551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1347551" y="68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37254" y="4035648"/>
        <a:ext cx="67377" cy="67377"/>
      </dsp:txXfrm>
    </dsp:sp>
    <dsp:sp modelId="{0312CEFD-2C04-465D-B63F-2CDA9BB897E4}">
      <dsp:nvSpPr>
        <dsp:cNvPr id="0" name=""/>
        <dsp:cNvSpPr/>
      </dsp:nvSpPr>
      <dsp:spPr>
        <a:xfrm>
          <a:off x="2580568" y="3166969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Damai</a:t>
          </a:r>
          <a:endParaRPr lang="en-US" sz="1000" kern="1200" dirty="0"/>
        </a:p>
      </dsp:txBody>
      <dsp:txXfrm>
        <a:off x="2595917" y="3182318"/>
        <a:ext cx="1017424" cy="493363"/>
      </dsp:txXfrm>
    </dsp:sp>
    <dsp:sp modelId="{DF20B71B-A67D-4A4E-AF08-CF80FC91D5FE}">
      <dsp:nvSpPr>
        <dsp:cNvPr id="0" name=""/>
        <dsp:cNvSpPr/>
      </dsp:nvSpPr>
      <dsp:spPr>
        <a:xfrm rot="16924900">
          <a:off x="2836792" y="2442783"/>
          <a:ext cx="2003045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2003045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788238" y="2399584"/>
        <a:ext cx="100152" cy="100152"/>
      </dsp:txXfrm>
    </dsp:sp>
    <dsp:sp modelId="{72D4F1A5-A4BE-460C-930C-D26EFBFAD2DC}">
      <dsp:nvSpPr>
        <dsp:cNvPr id="0" name=""/>
        <dsp:cNvSpPr/>
      </dsp:nvSpPr>
      <dsp:spPr>
        <a:xfrm>
          <a:off x="4047938" y="1208291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Non-</a:t>
          </a:r>
          <a:r>
            <a:rPr lang="en-US" sz="1000" kern="1200" dirty="0" err="1"/>
            <a:t>Hukum</a:t>
          </a:r>
          <a:r>
            <a:rPr lang="en-US" sz="1000" kern="1200" dirty="0"/>
            <a:t> </a:t>
          </a:r>
        </a:p>
      </dsp:txBody>
      <dsp:txXfrm>
        <a:off x="4063287" y="1223640"/>
        <a:ext cx="1017424" cy="493363"/>
      </dsp:txXfrm>
    </dsp:sp>
    <dsp:sp modelId="{8AA33054-40AE-43F6-92DD-0F0D6A0E78DF}">
      <dsp:nvSpPr>
        <dsp:cNvPr id="0" name=""/>
        <dsp:cNvSpPr/>
      </dsp:nvSpPr>
      <dsp:spPr>
        <a:xfrm rot="17350740">
          <a:off x="4667599" y="860774"/>
          <a:ext cx="1276172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1276172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73781" y="835747"/>
        <a:ext cx="63808" cy="63808"/>
      </dsp:txXfrm>
    </dsp:sp>
    <dsp:sp modelId="{14D76389-A85A-43D2-9725-1E08D2250FAE}">
      <dsp:nvSpPr>
        <dsp:cNvPr id="0" name=""/>
        <dsp:cNvSpPr/>
      </dsp:nvSpPr>
      <dsp:spPr>
        <a:xfrm>
          <a:off x="5515309" y="2950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Negosiasi</a:t>
          </a:r>
          <a:r>
            <a:rPr lang="en-US" sz="1000" kern="1200" dirty="0"/>
            <a:t> </a:t>
          </a:r>
        </a:p>
      </dsp:txBody>
      <dsp:txXfrm>
        <a:off x="5530658" y="18299"/>
        <a:ext cx="1017424" cy="493363"/>
      </dsp:txXfrm>
    </dsp:sp>
    <dsp:sp modelId="{D4080CB6-0CEB-4BD3-AE43-E3A6F80375BA}">
      <dsp:nvSpPr>
        <dsp:cNvPr id="0" name=""/>
        <dsp:cNvSpPr/>
      </dsp:nvSpPr>
      <dsp:spPr>
        <a:xfrm rot="18466255">
          <a:off x="4950405" y="1166314"/>
          <a:ext cx="751783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751783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07502" y="1154397"/>
        <a:ext cx="37589" cy="37589"/>
      </dsp:txXfrm>
    </dsp:sp>
    <dsp:sp modelId="{1728DFC9-D331-440F-B8A1-5AB92DFBC6C9}">
      <dsp:nvSpPr>
        <dsp:cNvPr id="0" name=""/>
        <dsp:cNvSpPr/>
      </dsp:nvSpPr>
      <dsp:spPr>
        <a:xfrm>
          <a:off x="5556532" y="614032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Penyidikan</a:t>
          </a:r>
          <a:r>
            <a:rPr lang="en-US" sz="1000" kern="1200" dirty="0"/>
            <a:t> </a:t>
          </a:r>
        </a:p>
      </dsp:txBody>
      <dsp:txXfrm>
        <a:off x="5571881" y="629381"/>
        <a:ext cx="1017424" cy="493363"/>
      </dsp:txXfrm>
    </dsp:sp>
    <dsp:sp modelId="{CFAACA17-7B62-4ACB-9B15-6A79D5109308}">
      <dsp:nvSpPr>
        <dsp:cNvPr id="0" name=""/>
        <dsp:cNvSpPr/>
      </dsp:nvSpPr>
      <dsp:spPr>
        <a:xfrm>
          <a:off x="5096061" y="1463444"/>
          <a:ext cx="419248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419248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95204" y="1459840"/>
        <a:ext cx="20962" cy="20962"/>
      </dsp:txXfrm>
    </dsp:sp>
    <dsp:sp modelId="{FFCB83B0-D5A0-40ED-9AA1-AA7F76B9866F}">
      <dsp:nvSpPr>
        <dsp:cNvPr id="0" name=""/>
        <dsp:cNvSpPr/>
      </dsp:nvSpPr>
      <dsp:spPr>
        <a:xfrm>
          <a:off x="5515309" y="1208291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Mediasi</a:t>
          </a:r>
          <a:r>
            <a:rPr lang="en-US" sz="1000" kern="1200" dirty="0"/>
            <a:t> </a:t>
          </a:r>
        </a:p>
      </dsp:txBody>
      <dsp:txXfrm>
        <a:off x="5530658" y="1223640"/>
        <a:ext cx="1017424" cy="493363"/>
      </dsp:txXfrm>
    </dsp:sp>
    <dsp:sp modelId="{4C092E61-1E90-4DFB-B43C-36123A697176}">
      <dsp:nvSpPr>
        <dsp:cNvPr id="0" name=""/>
        <dsp:cNvSpPr/>
      </dsp:nvSpPr>
      <dsp:spPr>
        <a:xfrm rot="3310531">
          <a:off x="4938608" y="1764779"/>
          <a:ext cx="734153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734153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87331" y="1753303"/>
        <a:ext cx="36707" cy="36707"/>
      </dsp:txXfrm>
    </dsp:sp>
    <dsp:sp modelId="{774D9F50-4E45-4B0D-86D6-6E74A43FC991}">
      <dsp:nvSpPr>
        <dsp:cNvPr id="0" name=""/>
        <dsp:cNvSpPr/>
      </dsp:nvSpPr>
      <dsp:spPr>
        <a:xfrm>
          <a:off x="5515309" y="1810961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Konsiliasi</a:t>
          </a:r>
          <a:r>
            <a:rPr lang="en-US" sz="1000" kern="1200" dirty="0"/>
            <a:t> </a:t>
          </a:r>
        </a:p>
      </dsp:txBody>
      <dsp:txXfrm>
        <a:off x="5530658" y="1826310"/>
        <a:ext cx="1017424" cy="493363"/>
      </dsp:txXfrm>
    </dsp:sp>
    <dsp:sp modelId="{C3884B0E-F3B2-48C4-91B0-006248ED3B43}">
      <dsp:nvSpPr>
        <dsp:cNvPr id="0" name=""/>
        <dsp:cNvSpPr/>
      </dsp:nvSpPr>
      <dsp:spPr>
        <a:xfrm rot="4249260">
          <a:off x="4667599" y="2066114"/>
          <a:ext cx="1276172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1276172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73781" y="2041087"/>
        <a:ext cx="63808" cy="63808"/>
      </dsp:txXfrm>
    </dsp:sp>
    <dsp:sp modelId="{AC8C12B3-670C-4684-9B8D-AFFB4AC78A40}">
      <dsp:nvSpPr>
        <dsp:cNvPr id="0" name=""/>
        <dsp:cNvSpPr/>
      </dsp:nvSpPr>
      <dsp:spPr>
        <a:xfrm>
          <a:off x="5515309" y="2413631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Political Organ</a:t>
          </a:r>
        </a:p>
      </dsp:txBody>
      <dsp:txXfrm>
        <a:off x="5530658" y="2428980"/>
        <a:ext cx="1017424" cy="493363"/>
      </dsp:txXfrm>
    </dsp:sp>
    <dsp:sp modelId="{FF16569F-B3F4-4306-AADA-EACE1995FC30}">
      <dsp:nvSpPr>
        <dsp:cNvPr id="0" name=""/>
        <dsp:cNvSpPr/>
      </dsp:nvSpPr>
      <dsp:spPr>
        <a:xfrm rot="19457599">
          <a:off x="6514903" y="2518117"/>
          <a:ext cx="516306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516306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60148" y="2512087"/>
        <a:ext cx="25815" cy="25815"/>
      </dsp:txXfrm>
    </dsp:sp>
    <dsp:sp modelId="{E8F3AE88-4288-4A63-B96F-F98EB0D837BA}">
      <dsp:nvSpPr>
        <dsp:cNvPr id="0" name=""/>
        <dsp:cNvSpPr/>
      </dsp:nvSpPr>
      <dsp:spPr>
        <a:xfrm>
          <a:off x="6982680" y="2112296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PBB</a:t>
          </a:r>
        </a:p>
      </dsp:txBody>
      <dsp:txXfrm>
        <a:off x="6998029" y="2127645"/>
        <a:ext cx="1017424" cy="493363"/>
      </dsp:txXfrm>
    </dsp:sp>
    <dsp:sp modelId="{0D163BFF-15CC-4D46-8F49-F7773DC7AFAF}">
      <dsp:nvSpPr>
        <dsp:cNvPr id="0" name=""/>
        <dsp:cNvSpPr/>
      </dsp:nvSpPr>
      <dsp:spPr>
        <a:xfrm rot="2142401">
          <a:off x="6514903" y="2819452"/>
          <a:ext cx="516306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516306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60148" y="2813422"/>
        <a:ext cx="25815" cy="25815"/>
      </dsp:txXfrm>
    </dsp:sp>
    <dsp:sp modelId="{1B390B55-C506-4264-ACF0-2FA8B7032625}">
      <dsp:nvSpPr>
        <dsp:cNvPr id="0" name=""/>
        <dsp:cNvSpPr/>
      </dsp:nvSpPr>
      <dsp:spPr>
        <a:xfrm>
          <a:off x="6982680" y="2714966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ASEAN,MEE, OAS </a:t>
          </a:r>
          <a:r>
            <a:rPr lang="en-US" sz="1000" kern="1200" dirty="0" err="1"/>
            <a:t>Dll</a:t>
          </a:r>
          <a:endParaRPr lang="en-US" sz="1000" kern="1200" dirty="0"/>
        </a:p>
      </dsp:txBody>
      <dsp:txXfrm>
        <a:off x="6998029" y="2730315"/>
        <a:ext cx="1017424" cy="493363"/>
      </dsp:txXfrm>
    </dsp:sp>
    <dsp:sp modelId="{9F7A91A0-AD85-4F61-B80D-E0503F91A985}">
      <dsp:nvSpPr>
        <dsp:cNvPr id="0" name=""/>
        <dsp:cNvSpPr/>
      </dsp:nvSpPr>
      <dsp:spPr>
        <a:xfrm rot="4675100">
          <a:off x="2836792" y="4401461"/>
          <a:ext cx="2003045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2003045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788238" y="4358262"/>
        <a:ext cx="100152" cy="100152"/>
      </dsp:txXfrm>
    </dsp:sp>
    <dsp:sp modelId="{D05CCEB2-0FFB-406F-9790-9CEFB7A8A383}">
      <dsp:nvSpPr>
        <dsp:cNvPr id="0" name=""/>
        <dsp:cNvSpPr/>
      </dsp:nvSpPr>
      <dsp:spPr>
        <a:xfrm>
          <a:off x="4047938" y="5125647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Hukum</a:t>
          </a:r>
          <a:endParaRPr lang="en-US" sz="1000" kern="1200" dirty="0"/>
        </a:p>
      </dsp:txBody>
      <dsp:txXfrm>
        <a:off x="4063287" y="5140996"/>
        <a:ext cx="1017424" cy="493363"/>
      </dsp:txXfrm>
    </dsp:sp>
    <dsp:sp modelId="{04728163-8C0C-4226-9254-4B1100D4EE9A}">
      <dsp:nvSpPr>
        <dsp:cNvPr id="0" name=""/>
        <dsp:cNvSpPr/>
      </dsp:nvSpPr>
      <dsp:spPr>
        <a:xfrm rot="17692822">
          <a:off x="4807439" y="4928798"/>
          <a:ext cx="996491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996491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80773" y="4910763"/>
        <a:ext cx="49824" cy="49824"/>
      </dsp:txXfrm>
    </dsp:sp>
    <dsp:sp modelId="{FC60556E-0908-4E67-8988-06D1A7005593}">
      <dsp:nvSpPr>
        <dsp:cNvPr id="0" name=""/>
        <dsp:cNvSpPr/>
      </dsp:nvSpPr>
      <dsp:spPr>
        <a:xfrm>
          <a:off x="5515309" y="4221642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Arbitrase</a:t>
          </a:r>
          <a:endParaRPr lang="en-US" sz="1000" kern="1200" dirty="0"/>
        </a:p>
      </dsp:txBody>
      <dsp:txXfrm>
        <a:off x="5530658" y="4236991"/>
        <a:ext cx="1017424" cy="493363"/>
      </dsp:txXfrm>
    </dsp:sp>
    <dsp:sp modelId="{51B1F1F3-2452-4183-AFE1-C5786B684EA4}">
      <dsp:nvSpPr>
        <dsp:cNvPr id="0" name=""/>
        <dsp:cNvSpPr/>
      </dsp:nvSpPr>
      <dsp:spPr>
        <a:xfrm rot="17455982">
          <a:off x="6240159" y="4007019"/>
          <a:ext cx="1005946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1005946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17983" y="3988748"/>
        <a:ext cx="50297" cy="50297"/>
      </dsp:txXfrm>
    </dsp:sp>
    <dsp:sp modelId="{45C9E0F3-1AEA-4724-98C6-C3AC527BBF45}">
      <dsp:nvSpPr>
        <dsp:cNvPr id="0" name=""/>
        <dsp:cNvSpPr/>
      </dsp:nvSpPr>
      <dsp:spPr>
        <a:xfrm>
          <a:off x="6922832" y="3282089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Arbitrase</a:t>
          </a:r>
          <a:r>
            <a:rPr lang="en-US" sz="1000" kern="1200" dirty="0"/>
            <a:t> </a:t>
          </a:r>
          <a:r>
            <a:rPr lang="en-US" sz="1000" kern="1200" dirty="0" err="1"/>
            <a:t>Permanen</a:t>
          </a:r>
          <a:endParaRPr lang="en-US" sz="1000" kern="1200" dirty="0"/>
        </a:p>
      </dsp:txBody>
      <dsp:txXfrm>
        <a:off x="6938181" y="3297438"/>
        <a:ext cx="1017424" cy="493363"/>
      </dsp:txXfrm>
    </dsp:sp>
    <dsp:sp modelId="{BABAB013-5779-41D4-A695-9665C3783882}">
      <dsp:nvSpPr>
        <dsp:cNvPr id="0" name=""/>
        <dsp:cNvSpPr/>
      </dsp:nvSpPr>
      <dsp:spPr>
        <a:xfrm rot="19457599">
          <a:off x="6514903" y="4326127"/>
          <a:ext cx="516306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516306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60148" y="4320097"/>
        <a:ext cx="25815" cy="25815"/>
      </dsp:txXfrm>
    </dsp:sp>
    <dsp:sp modelId="{12170D5E-BE1A-42A8-AA7A-264925CFE57B}">
      <dsp:nvSpPr>
        <dsp:cNvPr id="0" name=""/>
        <dsp:cNvSpPr/>
      </dsp:nvSpPr>
      <dsp:spPr>
        <a:xfrm>
          <a:off x="6982680" y="3920307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ICC</a:t>
          </a:r>
        </a:p>
      </dsp:txBody>
      <dsp:txXfrm>
        <a:off x="6998029" y="3935656"/>
        <a:ext cx="1017424" cy="493363"/>
      </dsp:txXfrm>
    </dsp:sp>
    <dsp:sp modelId="{65FCF9F9-67D6-4C38-930C-DCF10AFECC0E}">
      <dsp:nvSpPr>
        <dsp:cNvPr id="0" name=""/>
        <dsp:cNvSpPr/>
      </dsp:nvSpPr>
      <dsp:spPr>
        <a:xfrm rot="2142401">
          <a:off x="6514903" y="4627462"/>
          <a:ext cx="516306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516306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60148" y="4621432"/>
        <a:ext cx="25815" cy="25815"/>
      </dsp:txXfrm>
    </dsp:sp>
    <dsp:sp modelId="{CBEEE2DF-90B0-4EE0-9996-BACF8C46EB43}">
      <dsp:nvSpPr>
        <dsp:cNvPr id="0" name=""/>
        <dsp:cNvSpPr/>
      </dsp:nvSpPr>
      <dsp:spPr>
        <a:xfrm>
          <a:off x="6982680" y="4522977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ISID</a:t>
          </a:r>
        </a:p>
      </dsp:txBody>
      <dsp:txXfrm>
        <a:off x="6998029" y="4538326"/>
        <a:ext cx="1017424" cy="493363"/>
      </dsp:txXfrm>
    </dsp:sp>
    <dsp:sp modelId="{41298913-D440-4E05-B1A8-463D4D9AD8D3}">
      <dsp:nvSpPr>
        <dsp:cNvPr id="0" name=""/>
        <dsp:cNvSpPr/>
      </dsp:nvSpPr>
      <dsp:spPr>
        <a:xfrm rot="3907178">
          <a:off x="6274810" y="4928798"/>
          <a:ext cx="996491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996491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48144" y="4910763"/>
        <a:ext cx="49824" cy="49824"/>
      </dsp:txXfrm>
    </dsp:sp>
    <dsp:sp modelId="{3123C7F2-9172-4FE5-9432-8A3AD2EE290D}">
      <dsp:nvSpPr>
        <dsp:cNvPr id="0" name=""/>
        <dsp:cNvSpPr/>
      </dsp:nvSpPr>
      <dsp:spPr>
        <a:xfrm>
          <a:off x="6982680" y="5125647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dll</a:t>
          </a:r>
          <a:endParaRPr lang="en-US" sz="1000" kern="1200" dirty="0"/>
        </a:p>
      </dsp:txBody>
      <dsp:txXfrm>
        <a:off x="6998029" y="5140996"/>
        <a:ext cx="1017424" cy="493363"/>
      </dsp:txXfrm>
    </dsp:sp>
    <dsp:sp modelId="{8DBDC847-E33C-4635-90EB-C58397BD9485}">
      <dsp:nvSpPr>
        <dsp:cNvPr id="0" name=""/>
        <dsp:cNvSpPr/>
      </dsp:nvSpPr>
      <dsp:spPr>
        <a:xfrm rot="3907178">
          <a:off x="4807439" y="5832803"/>
          <a:ext cx="996491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996491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80773" y="5814768"/>
        <a:ext cx="49824" cy="49824"/>
      </dsp:txXfrm>
    </dsp:sp>
    <dsp:sp modelId="{7D10BD84-CED7-476C-9D5A-70776D6F357B}">
      <dsp:nvSpPr>
        <dsp:cNvPr id="0" name=""/>
        <dsp:cNvSpPr/>
      </dsp:nvSpPr>
      <dsp:spPr>
        <a:xfrm>
          <a:off x="5515309" y="6029652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Mahkamah</a:t>
          </a:r>
          <a:endParaRPr lang="en-US" sz="1000" kern="1200" dirty="0"/>
        </a:p>
      </dsp:txBody>
      <dsp:txXfrm>
        <a:off x="5530658" y="6045001"/>
        <a:ext cx="1017424" cy="493363"/>
      </dsp:txXfrm>
    </dsp:sp>
    <dsp:sp modelId="{209525F9-8421-4798-8BAC-E99EE1AF9681}">
      <dsp:nvSpPr>
        <dsp:cNvPr id="0" name=""/>
        <dsp:cNvSpPr/>
      </dsp:nvSpPr>
      <dsp:spPr>
        <a:xfrm rot="18953078">
          <a:off x="6501452" y="6131845"/>
          <a:ext cx="439474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439474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10203" y="6127736"/>
        <a:ext cx="21973" cy="21973"/>
      </dsp:txXfrm>
    </dsp:sp>
    <dsp:sp modelId="{7421DBA0-1570-4EBB-A7D7-E54D747B3A4A}">
      <dsp:nvSpPr>
        <dsp:cNvPr id="0" name=""/>
        <dsp:cNvSpPr/>
      </dsp:nvSpPr>
      <dsp:spPr>
        <a:xfrm>
          <a:off x="6878948" y="5723732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ICJ</a:t>
          </a:r>
        </a:p>
      </dsp:txBody>
      <dsp:txXfrm>
        <a:off x="6894297" y="5739081"/>
        <a:ext cx="1017424" cy="493363"/>
      </dsp:txXfrm>
    </dsp:sp>
    <dsp:sp modelId="{5B459BD4-32EC-4DD3-AA26-74E3F0BA148D}">
      <dsp:nvSpPr>
        <dsp:cNvPr id="0" name=""/>
        <dsp:cNvSpPr/>
      </dsp:nvSpPr>
      <dsp:spPr>
        <a:xfrm rot="2142401">
          <a:off x="6514903" y="6435473"/>
          <a:ext cx="516306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516306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60148" y="6429443"/>
        <a:ext cx="25815" cy="25815"/>
      </dsp:txXfrm>
    </dsp:sp>
    <dsp:sp modelId="{04A9C7C7-662D-4214-9C53-6829F2590B82}">
      <dsp:nvSpPr>
        <dsp:cNvPr id="0" name=""/>
        <dsp:cNvSpPr/>
      </dsp:nvSpPr>
      <dsp:spPr>
        <a:xfrm>
          <a:off x="6982680" y="6330987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ICC</a:t>
          </a:r>
        </a:p>
      </dsp:txBody>
      <dsp:txXfrm>
        <a:off x="6998029" y="6346336"/>
        <a:ext cx="1017424" cy="493363"/>
      </dsp:txXfrm>
    </dsp:sp>
    <dsp:sp modelId="{2C94E506-47BF-4586-9908-A05E59074043}">
      <dsp:nvSpPr>
        <dsp:cNvPr id="0" name=""/>
        <dsp:cNvSpPr/>
      </dsp:nvSpPr>
      <dsp:spPr>
        <a:xfrm rot="4312400">
          <a:off x="1697167" y="5343133"/>
          <a:ext cx="1347551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1347551" y="68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37254" y="5316322"/>
        <a:ext cx="67377" cy="67377"/>
      </dsp:txXfrm>
    </dsp:sp>
    <dsp:sp modelId="{32D8841E-7352-4919-8C9D-6DADE7A77B6B}">
      <dsp:nvSpPr>
        <dsp:cNvPr id="0" name=""/>
        <dsp:cNvSpPr/>
      </dsp:nvSpPr>
      <dsp:spPr>
        <a:xfrm>
          <a:off x="2580568" y="5728317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Perang</a:t>
          </a:r>
          <a:r>
            <a:rPr lang="en-US" sz="1000" kern="1200" dirty="0"/>
            <a:t> </a:t>
          </a:r>
        </a:p>
      </dsp:txBody>
      <dsp:txXfrm>
        <a:off x="2595917" y="5743666"/>
        <a:ext cx="1017424" cy="493363"/>
      </dsp:txXfrm>
    </dsp:sp>
    <dsp:sp modelId="{5C0031C0-FD11-429C-BD39-EB5D486BFECF}">
      <dsp:nvSpPr>
        <dsp:cNvPr id="0" name=""/>
        <dsp:cNvSpPr/>
      </dsp:nvSpPr>
      <dsp:spPr>
        <a:xfrm>
          <a:off x="3628690" y="5983470"/>
          <a:ext cx="419248" cy="13754"/>
        </a:xfrm>
        <a:custGeom>
          <a:avLst/>
          <a:gdLst/>
          <a:ahLst/>
          <a:cxnLst/>
          <a:rect l="0" t="0" r="0" b="0"/>
          <a:pathLst>
            <a:path>
              <a:moveTo>
                <a:pt x="0" y="6877"/>
              </a:moveTo>
              <a:lnTo>
                <a:pt x="419248" y="68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827833" y="5979867"/>
        <a:ext cx="20962" cy="20962"/>
      </dsp:txXfrm>
    </dsp:sp>
    <dsp:sp modelId="{B935A59D-9F88-4F8D-9E44-707164F1E00D}">
      <dsp:nvSpPr>
        <dsp:cNvPr id="0" name=""/>
        <dsp:cNvSpPr/>
      </dsp:nvSpPr>
      <dsp:spPr>
        <a:xfrm>
          <a:off x="4047938" y="5728317"/>
          <a:ext cx="1048122" cy="524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Ketentuan</a:t>
          </a:r>
          <a:r>
            <a:rPr lang="en-US" sz="1000" kern="1200" dirty="0"/>
            <a:t> </a:t>
          </a:r>
          <a:r>
            <a:rPr lang="en-US" sz="1000" kern="1200" dirty="0" err="1"/>
            <a:t>konvensi</a:t>
          </a:r>
          <a:r>
            <a:rPr lang="en-US" sz="1000" kern="1200" dirty="0"/>
            <a:t> </a:t>
          </a:r>
          <a:r>
            <a:rPr lang="en-US" sz="1000" kern="1200" dirty="0" err="1"/>
            <a:t>denhag</a:t>
          </a:r>
          <a:r>
            <a:rPr lang="en-US" sz="1000" kern="1200" dirty="0"/>
            <a:t> &amp; </a:t>
          </a:r>
          <a:r>
            <a:rPr lang="en-US" sz="1000" kern="1200" dirty="0" err="1"/>
            <a:t>konvensi</a:t>
          </a:r>
          <a:r>
            <a:rPr lang="en-US" sz="1000" kern="1200" dirty="0"/>
            <a:t> </a:t>
          </a:r>
          <a:r>
            <a:rPr lang="en-US" sz="1000" kern="1200" dirty="0" err="1"/>
            <a:t>Jenewa</a:t>
          </a:r>
          <a:endParaRPr lang="en-US" sz="1000" kern="1200" dirty="0"/>
        </a:p>
      </dsp:txBody>
      <dsp:txXfrm>
        <a:off x="4063287" y="5743666"/>
        <a:ext cx="1017424" cy="493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bg2">
              <a:lumMod val="75000"/>
            </a:schemeClr>
          </a:fgClr>
          <a:bgClr>
            <a:prstClr val="white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6D979-7FFA-4285-92B0-765910C4F100}" type="datetimeFigureOut">
              <a:rPr lang="en-US" smtClean="0"/>
              <a:pPr/>
              <a:t>9/3/20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9EB5E-962A-4790-82F4-B78C02077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HUKUM PENYELESAIAN SENGKETA INTERNASIONAL [HPSI]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</a:p>
          <a:p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Lampung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59467" y="1134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D665D2-5C80-3249-B5E9-15FE3FB54030}"/>
              </a:ext>
            </a:extLst>
          </p:cNvPr>
          <p:cNvSpPr txBox="1"/>
          <p:nvPr/>
        </p:nvSpPr>
        <p:spPr>
          <a:xfrm>
            <a:off x="7596336" y="6570037"/>
            <a:ext cx="2339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Created by </a:t>
            </a:r>
            <a:r>
              <a:rPr lang="en-US" sz="1200" dirty="0" err="1">
                <a:latin typeface="Apple Chancery" panose="03020702040506060504" pitchFamily="66" charset="-79"/>
                <a:cs typeface="Apple Chancery" panose="03020702040506060504" pitchFamily="66" charset="-79"/>
              </a:rPr>
              <a:t>Rehulina</a:t>
            </a:r>
            <a:endParaRPr lang="en-US" sz="1200" dirty="0">
              <a:latin typeface="Apple Chancery" panose="03020702040506060504" pitchFamily="66" charset="-79"/>
              <a:cs typeface="Apple Chancery" panose="03020702040506060504" pitchFamily="66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5491752"/>
              </p:ext>
            </p:extLst>
          </p:nvPr>
        </p:nvGraphicFramePr>
        <p:xfrm>
          <a:off x="457200" y="304800"/>
          <a:ext cx="8229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0447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9899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446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5D8B77-452B-4C24-8877-26CE20886A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F95D8B77-452B-4C24-8877-26CE20886A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6963C8-C823-4D72-B5E2-864510ECF3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396963C8-C823-4D72-B5E2-864510ECF3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12CEFD-2C04-465D-B63F-2CDA9BB897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0312CEFD-2C04-465D-B63F-2CDA9BB897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94E506-47BF-4586-9908-A05E590740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2C94E506-47BF-4586-9908-A05E590740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D8841E-7352-4919-8C9D-6DADE7A77B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32D8841E-7352-4919-8C9D-6DADE7A77B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20B71B-A67D-4A4E-AF08-CF80FC91D5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DF20B71B-A67D-4A4E-AF08-CF80FC91D5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D4F1A5-A4BE-460C-930C-D26EFBFAD2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dgm id="{72D4F1A5-A4BE-460C-930C-D26EFBFAD2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7A91A0-AD85-4F61-B80D-E0503F91A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9F7A91A0-AD85-4F61-B80D-E0503F91A9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5CCEB2-0FFB-406F-9790-9CEFB7A8A3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graphicEl>
                                              <a:dgm id="{D05CCEB2-0FFB-406F-9790-9CEFB7A8A3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0031C0-FD11-429C-BD39-EB5D486BF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">
                                            <p:graphicEl>
                                              <a:dgm id="{5C0031C0-FD11-429C-BD39-EB5D486BFE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35A59D-9F88-4F8D-9E44-707164F1E0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graphicEl>
                                              <a:dgm id="{B935A59D-9F88-4F8D-9E44-707164F1E0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A33054-40AE-43F6-92DD-0F0D6A0E78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graphicEl>
                                              <a:dgm id="{8AA33054-40AE-43F6-92DD-0F0D6A0E78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D76389-A85A-43D2-9725-1E08D2250F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>
                                            <p:graphicEl>
                                              <a:dgm id="{14D76389-A85A-43D2-9725-1E08D2250F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080CB6-0CEB-4BD3-AE43-E3A6F80375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">
                                            <p:graphicEl>
                                              <a:dgm id="{D4080CB6-0CEB-4BD3-AE43-E3A6F80375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28DFC9-D331-440F-B8A1-5AB92DFBC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>
                                            <p:graphicEl>
                                              <a:dgm id="{1728DFC9-D331-440F-B8A1-5AB92DFBC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AACA17-7B62-4ACB-9B15-6A79D51093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">
                                            <p:graphicEl>
                                              <a:dgm id="{CFAACA17-7B62-4ACB-9B15-6A79D51093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CB83B0-D5A0-40ED-9AA1-AA7F76B98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">
                                            <p:graphicEl>
                                              <a:dgm id="{FFCB83B0-D5A0-40ED-9AA1-AA7F76B986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092E61-1E90-4DFB-B43C-36123A697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">
                                            <p:graphicEl>
                                              <a:dgm id="{4C092E61-1E90-4DFB-B43C-36123A6971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4D9F50-4E45-4B0D-86D6-6E74A43FC9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">
                                            <p:graphicEl>
                                              <a:dgm id="{774D9F50-4E45-4B0D-86D6-6E74A43FC9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884B0E-F3B2-48C4-91B0-006248ED3B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4">
                                            <p:graphicEl>
                                              <a:dgm id="{C3884B0E-F3B2-48C4-91B0-006248ED3B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8C12B3-670C-4684-9B8D-AFFB4AC78A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">
                                            <p:graphicEl>
                                              <a:dgm id="{AC8C12B3-670C-4684-9B8D-AFFB4AC78A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728163-8C0C-4226-9254-4B1100D4E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">
                                            <p:graphicEl>
                                              <a:dgm id="{04728163-8C0C-4226-9254-4B1100D4EE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60556E-0908-4E67-8988-06D1A70055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">
                                            <p:graphicEl>
                                              <a:dgm id="{FC60556E-0908-4E67-8988-06D1A70055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BDC847-E33C-4635-90EB-C58397BD94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4">
                                            <p:graphicEl>
                                              <a:dgm id="{8DBDC847-E33C-4635-90EB-C58397BD94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0BD84-CED7-476C-9D5A-70776D6F35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">
                                            <p:graphicEl>
                                              <a:dgm id="{7D10BD84-CED7-476C-9D5A-70776D6F35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16569F-B3F4-4306-AADA-EACE1995FC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">
                                            <p:graphicEl>
                                              <a:dgm id="{FF16569F-B3F4-4306-AADA-EACE1995FC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F3AE88-4288-4A63-B96F-F98EB0D83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4">
                                            <p:graphicEl>
                                              <a:dgm id="{E8F3AE88-4288-4A63-B96F-F98EB0D837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163BFF-15CC-4D46-8F49-F7773DC7A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4">
                                            <p:graphicEl>
                                              <a:dgm id="{0D163BFF-15CC-4D46-8F49-F7773DC7AF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390B55-C506-4264-ACF0-2FA8B70326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4">
                                            <p:graphicEl>
                                              <a:dgm id="{1B390B55-C506-4264-ACF0-2FA8B70326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B1F1F3-2452-4183-AFE1-C5786B684E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4">
                                            <p:graphicEl>
                                              <a:dgm id="{51B1F1F3-2452-4183-AFE1-C5786B684E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C9E0F3-1AEA-4724-98C6-C3AC527BBF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4">
                                            <p:graphicEl>
                                              <a:dgm id="{45C9E0F3-1AEA-4724-98C6-C3AC527BBF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BAB013-5779-41D4-A695-9665C37838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4">
                                            <p:graphicEl>
                                              <a:dgm id="{BABAB013-5779-41D4-A695-9665C37838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170D5E-BE1A-42A8-AA7A-264925CFE5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4">
                                            <p:graphicEl>
                                              <a:dgm id="{12170D5E-BE1A-42A8-AA7A-264925CFE5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FCF9F9-67D6-4C38-930C-DCF10AFECC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4">
                                            <p:graphicEl>
                                              <a:dgm id="{65FCF9F9-67D6-4C38-930C-DCF10AFECC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EEE2DF-90B0-4EE0-9996-BACF8C46EB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4">
                                            <p:graphicEl>
                                              <a:dgm id="{CBEEE2DF-90B0-4EE0-9996-BACF8C46EB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298913-D440-4E05-B1A8-463D4D9AD8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4">
                                            <p:graphicEl>
                                              <a:dgm id="{41298913-D440-4E05-B1A8-463D4D9AD8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23C7F2-9172-4FE5-9432-8A3AD2EE29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4">
                                            <p:graphicEl>
                                              <a:dgm id="{3123C7F2-9172-4FE5-9432-8A3AD2EE29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9525F9-8421-4798-8BAC-E99EE1AF96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4">
                                            <p:graphicEl>
                                              <a:dgm id="{209525F9-8421-4798-8BAC-E99EE1AF96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21DBA0-1570-4EBB-A7D7-E54D747B3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4">
                                            <p:graphicEl>
                                              <a:dgm id="{7421DBA0-1570-4EBB-A7D7-E54D747B3A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459BD4-32EC-4DD3-AA26-74E3F0BA14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4">
                                            <p:graphicEl>
                                              <a:dgm id="{5B459BD4-32EC-4DD3-AA26-74E3F0BA14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A9C7C7-662D-4214-9C53-6829F2590B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4">
                                            <p:graphicEl>
                                              <a:dgm id="{04A9C7C7-662D-4214-9C53-6829F2590B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SENGKETA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pertentangan</a:t>
            </a:r>
            <a:r>
              <a:rPr lang="en-US" dirty="0"/>
              <a:t>, </a:t>
            </a:r>
            <a:r>
              <a:rPr lang="en-US" dirty="0" err="1"/>
              <a:t>pertentangan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 </a:t>
            </a:r>
            <a:r>
              <a:rPr lang="en-US" dirty="0" err="1"/>
              <a:t>pihak-pihak</a:t>
            </a:r>
            <a:r>
              <a:rPr lang="en-US" dirty="0"/>
              <a:t> (</a:t>
            </a:r>
            <a:r>
              <a:rPr lang="en-US" dirty="0" err="1"/>
              <a:t>Subjek</a:t>
            </a:r>
            <a:r>
              <a:rPr lang="en-US" dirty="0"/>
              <a:t> HI, </a:t>
            </a:r>
            <a:r>
              <a:rPr lang="en-US" dirty="0" err="1"/>
              <a:t>Subjek</a:t>
            </a:r>
            <a:r>
              <a:rPr lang="en-US" dirty="0"/>
              <a:t> EKIN) </a:t>
            </a:r>
            <a:r>
              <a:rPr lang="en-US" dirty="0" err="1"/>
              <a:t>menganai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</a:p>
          <a:p>
            <a:r>
              <a:rPr lang="en-US" dirty="0" err="1"/>
              <a:t>Perselisihan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disepakati</a:t>
            </a:r>
            <a:endParaRPr lang="en-US" dirty="0"/>
          </a:p>
          <a:p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sepakatan</a:t>
            </a:r>
            <a:r>
              <a:rPr lang="en-US" dirty="0"/>
              <a:t> </a:t>
            </a:r>
            <a:r>
              <a:rPr lang="en-US" dirty="0" err="1"/>
              <a:t>menganai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sengketa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err="1"/>
              <a:t>Bermula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perselisihan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ketidaksefahaman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menganggu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memaksakan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Pihak</a:t>
            </a:r>
            <a:r>
              <a:rPr lang="en-US" dirty="0"/>
              <a:t> lain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perjanjikan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loud 3"/>
          <p:cNvSpPr/>
          <p:nvPr/>
        </p:nvSpPr>
        <p:spPr>
          <a:xfrm rot="20903527">
            <a:off x="122994" y="733243"/>
            <a:ext cx="9144000" cy="518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Sengketa</a:t>
            </a:r>
            <a:endParaRPr lang="en-US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Sengketa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adalah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perselisihan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mengenai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fakta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hukum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atau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politik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dimana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ada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tuntutan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atau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adanya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kesepakatan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yang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diingkari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oleh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pihak</a:t>
            </a:r>
            <a:r>
              <a:rPr lang="en-US" sz="3200" dirty="0">
                <a:latin typeface="Verdana" pitchFamily="34" charset="0"/>
                <a:ea typeface="Verdana" pitchFamily="34" charset="0"/>
                <a:cs typeface="Verdana" pitchFamily="34" charset="0"/>
              </a:rPr>
              <a:t> lain</a:t>
            </a:r>
          </a:p>
        </p:txBody>
      </p:sp>
    </p:spTree>
    <p:extLst>
      <p:ext uri="{BB962C8B-B14F-4D97-AF65-F5344CB8AC3E}">
        <p14:creationId xmlns:p14="http://schemas.microsoft.com/office/powerpoint/2010/main" val="2299615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persistiwa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subjek-subjek</a:t>
            </a:r>
            <a:r>
              <a:rPr lang="en-US" dirty="0"/>
              <a:t> HI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/</a:t>
            </a:r>
            <a:r>
              <a:rPr lang="en-US" dirty="0" err="1"/>
              <a:t>penyataan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tolak</a:t>
            </a:r>
            <a:r>
              <a:rPr lang="en-US" dirty="0"/>
              <a:t>,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. </a:t>
            </a:r>
          </a:p>
        </p:txBody>
      </p:sp>
      <p:sp>
        <p:nvSpPr>
          <p:cNvPr id="4" name="Octagon 3"/>
          <p:cNvSpPr/>
          <p:nvPr/>
        </p:nvSpPr>
        <p:spPr>
          <a:xfrm>
            <a:off x="827584" y="3861048"/>
            <a:ext cx="2484476" cy="1947186"/>
          </a:xfrm>
          <a:prstGeom prst="octago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sz="3200" dirty="0"/>
          </a:p>
          <a:p>
            <a:pPr algn="ctr"/>
            <a:r>
              <a:rPr lang="en-US" sz="3200" dirty="0" err="1"/>
              <a:t>Damai</a:t>
            </a:r>
            <a:r>
              <a:rPr lang="en-US" sz="3200" dirty="0"/>
              <a:t> </a:t>
            </a:r>
          </a:p>
        </p:txBody>
      </p:sp>
      <p:sp>
        <p:nvSpPr>
          <p:cNvPr id="5" name="Octagon 4"/>
          <p:cNvSpPr/>
          <p:nvPr/>
        </p:nvSpPr>
        <p:spPr>
          <a:xfrm>
            <a:off x="5868144" y="3933056"/>
            <a:ext cx="2484476" cy="1947186"/>
          </a:xfrm>
          <a:prstGeom prst="octago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sz="3200" dirty="0"/>
          </a:p>
          <a:p>
            <a:pPr algn="ctr"/>
            <a:r>
              <a:rPr lang="en-US" sz="3200" dirty="0" err="1"/>
              <a:t>Perang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Damai</a:t>
            </a:r>
            <a:r>
              <a:rPr lang="en-US" dirty="0"/>
              <a:t> 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8678" b="8678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11560" y="1772816"/>
            <a:ext cx="4752528" cy="310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u="sng" dirty="0"/>
              <a:t>Article 2(3) of U.N. Charter </a:t>
            </a:r>
            <a:r>
              <a:rPr lang="en-US" sz="2800" b="1" dirty="0"/>
              <a:t>– All members shall settle their international disputes by peaceful means in such a manner that international peace and security and justice are not endangered</a:t>
            </a:r>
          </a:p>
        </p:txBody>
      </p:sp>
    </p:spTree>
    <p:extLst>
      <p:ext uri="{BB962C8B-B14F-4D97-AF65-F5344CB8AC3E}">
        <p14:creationId xmlns:p14="http://schemas.microsoft.com/office/powerpoint/2010/main" val="4144800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178698"/>
          </a:xfrm>
        </p:spPr>
        <p:txBody>
          <a:bodyPr>
            <a:normAutofit/>
          </a:bodyPr>
          <a:lstStyle/>
          <a:p>
            <a:r>
              <a:rPr lang="en-US" dirty="0"/>
              <a:t>Manila Declaration on the Peaceful Settlement of International Disputes</a:t>
            </a:r>
            <a:br>
              <a:rPr lang="en-US" dirty="0"/>
            </a:br>
            <a:br>
              <a:rPr lang="en-US" dirty="0"/>
            </a:br>
            <a:r>
              <a:rPr lang="en-US" dirty="0">
                <a:sym typeface="Wingdings"/>
              </a:rPr>
              <a:t> </a:t>
            </a:r>
            <a:r>
              <a:rPr lang="en-US" dirty="0"/>
              <a:t>Reaffirming the need to exert utmost efforts in order to settle any</a:t>
            </a:r>
            <a:br>
              <a:rPr lang="en-US" dirty="0"/>
            </a:br>
            <a:r>
              <a:rPr lang="en-US" dirty="0"/>
              <a:t>conflicts and disputes between States exclusively by peaceful means and to avoid any military action and hostilities, </a:t>
            </a:r>
            <a:r>
              <a:rPr lang="mr-IN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0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Piagam</a:t>
            </a:r>
            <a:r>
              <a:rPr lang="en-US" dirty="0"/>
              <a:t> PBB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persengketaan</a:t>
            </a:r>
            <a:r>
              <a:rPr lang="en-US" dirty="0"/>
              <a:t> yang </a:t>
            </a:r>
            <a:r>
              <a:rPr lang="en-US" dirty="0" err="1"/>
              <a:t>tampaknya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membahayakan</a:t>
            </a:r>
            <a:r>
              <a:rPr lang="en-US" dirty="0"/>
              <a:t> </a:t>
            </a:r>
            <a:r>
              <a:rPr lang="en-US" dirty="0" err="1"/>
              <a:t>perdamaian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-tama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negosiasi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[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perundingan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],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penyelidikan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mediasi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konsiliasi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arbitrase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pengadilan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menyerahkan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kepada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organisasi-organisasi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atau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badan-badan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regional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atau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cara-cara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penyelesaian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damai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lainnya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sengketa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damai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yi</a:t>
            </a:r>
            <a:r>
              <a:rPr lang="en-US" dirty="0">
                <a:latin typeface="Arial" pitchFamily="34" charset="0"/>
                <a:cs typeface="Arial" pitchFamily="34" charset="0"/>
              </a:rPr>
              <a:t>, proses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pertikaian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diantara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bersengketa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saluran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diplomatik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sengketa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saluran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diplomatik</a:t>
            </a:r>
            <a:r>
              <a:rPr lang="en-US" dirty="0">
                <a:latin typeface="Arial" pitchFamily="34" charset="0"/>
                <a:cs typeface="Arial" pitchFamily="34" charset="0"/>
              </a:rPr>
              <a:t>/ non-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berupa</a:t>
            </a:r>
            <a:r>
              <a:rPr lang="en-US" dirty="0">
                <a:latin typeface="Arial" pitchFamily="34" charset="0"/>
                <a:cs typeface="Arial" pitchFamily="34" charset="0"/>
              </a:rPr>
              <a:t> 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perundingan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penyidikan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mediasi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konsiliasi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badan2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regional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sengketa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peradilan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internasional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6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407</Words>
  <Application>Microsoft Macintosh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Apple Chancery</vt:lpstr>
      <vt:lpstr>Arial</vt:lpstr>
      <vt:lpstr>Calibri</vt:lpstr>
      <vt:lpstr>Verdana</vt:lpstr>
      <vt:lpstr>Office Theme</vt:lpstr>
      <vt:lpstr>HUKUM PENYELESAIAN SENGKETA INTERNASIONAL [HPSI]</vt:lpstr>
      <vt:lpstr>SENGKETA </vt:lpstr>
      <vt:lpstr>Alasan terjadinya sengketa</vt:lpstr>
      <vt:lpstr>PowerPoint Presentation</vt:lpstr>
      <vt:lpstr>Proses Penyelesaian Sengketa</vt:lpstr>
      <vt:lpstr>Damai </vt:lpstr>
      <vt:lpstr>Manila Declaration on the Peaceful Settlement of International Disputes   Reaffirming the need to exert utmost efforts in order to settle any conflicts and disputes between States exclusively by peaceful means and to avoid any military action and hostilities, …</vt:lpstr>
      <vt:lpstr>Pasal 33 Piagam PBB</vt:lpstr>
      <vt:lpstr>Hukum Penyelesaian Sengketa Internasional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PENYELESAIAN SENGKETA INTERNASIONAL [HPSI]</dc:title>
  <dc:creator>hp</dc:creator>
  <cp:lastModifiedBy>Rehulina Tarigan</cp:lastModifiedBy>
  <cp:revision>21</cp:revision>
  <dcterms:created xsi:type="dcterms:W3CDTF">2002-09-16T11:56:41Z</dcterms:created>
  <dcterms:modified xsi:type="dcterms:W3CDTF">2020-09-02T22:28:50Z</dcterms:modified>
</cp:coreProperties>
</file>