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22ACA-6CC2-460F-AA4E-DF6F4A5ED5A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281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30FDF-0067-4B91-8477-992679E8504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86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7B86C-4D1B-4D44-8047-FE9505E6B3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09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858DC-B102-4A1A-A645-FBD97C62B0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51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6BFA-C35B-4A17-9E20-6B4A9D1F6E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4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97AF9-7B0B-4EEB-9F66-EF512734F8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93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F9AD-1BAF-4C88-BC9C-697F7FA20B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64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86C6D-9A4F-49D4-8B50-5E175EBA3E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1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4BF1A-7814-408C-BD2D-AF4165D758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862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7FBC0-FAE6-4624-A93A-8EE5673A6B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558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09C86-8E70-4B78-AFA3-C1EB00A39F6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755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6C179-1148-4F86-A960-2B1DC5BF8B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288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2AA92D-8CF9-4AE0-AC0F-7EDD2C1ABE2B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07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6000" b="1" smtClean="0">
                <a:latin typeface="Algerian" pitchFamily="82" charset="0"/>
              </a:rPr>
              <a:t>POKOK BAHASAN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marL="609600" indent="-609600" algn="ctr" eaLnBrk="1" hangingPunct="1">
              <a:buFontTx/>
              <a:buAutoNum type="arabicPeriod"/>
            </a:pPr>
            <a:r>
              <a:rPr lang="en-US" altLang="en-US" sz="3600" b="1" smtClean="0">
                <a:solidFill>
                  <a:srgbClr val="00B050"/>
                </a:solidFill>
              </a:rPr>
              <a:t>TINDAK PIDANA THD KETERTIBAN UMUM</a:t>
            </a:r>
          </a:p>
          <a:p>
            <a:pPr marL="609600" indent="-609600" algn="ctr" eaLnBrk="1" hangingPunct="1">
              <a:buFontTx/>
              <a:buNone/>
            </a:pPr>
            <a:endParaRPr lang="en-US" altLang="en-US" sz="3600" b="1" smtClean="0">
              <a:solidFill>
                <a:srgbClr val="00B050"/>
              </a:solidFill>
            </a:endParaRPr>
          </a:p>
          <a:p>
            <a:pPr marL="609600" indent="-609600" algn="ctr" eaLnBrk="1" hangingPunct="1">
              <a:buFontTx/>
              <a:buNone/>
            </a:pPr>
            <a:r>
              <a:rPr lang="en-US" altLang="en-US" sz="3600" b="1" smtClean="0">
                <a:solidFill>
                  <a:srgbClr val="FFC000"/>
                </a:solidFill>
              </a:rPr>
              <a:t>2. KEJAHATAN THP ORANG</a:t>
            </a:r>
          </a:p>
          <a:p>
            <a:pPr marL="609600" indent="-609600" algn="ctr" eaLnBrk="1" hangingPunct="1">
              <a:buFontTx/>
              <a:buNone/>
            </a:pPr>
            <a:endParaRPr lang="en-US" altLang="en-US" sz="3600" b="1" smtClean="0">
              <a:solidFill>
                <a:srgbClr val="FFC000"/>
              </a:solidFill>
            </a:endParaRPr>
          </a:p>
          <a:p>
            <a:pPr marL="609600" indent="-609600" algn="ctr" eaLnBrk="1" hangingPunct="1"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</a:rPr>
              <a:t>3. KEJAHATAN THD HARTA BENDA</a:t>
            </a:r>
          </a:p>
        </p:txBody>
      </p:sp>
    </p:spTree>
    <p:extLst>
      <p:ext uri="{BB962C8B-B14F-4D97-AF65-F5344CB8AC3E}">
        <p14:creationId xmlns:p14="http://schemas.microsoft.com/office/powerpoint/2010/main" val="7502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rgbClr val="C00000"/>
                </a:solidFill>
              </a:rPr>
              <a:t>PASAL 365 AYAT (2) KE -3 KUHP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pPr eaLnBrk="1" hangingPunct="1"/>
            <a:r>
              <a:rPr lang="en-US" altLang="en-US" smtClean="0"/>
              <a:t>Perbuatan 365(1) KUHP</a:t>
            </a:r>
          </a:p>
          <a:p>
            <a:pPr eaLnBrk="1" hangingPunct="1"/>
            <a:r>
              <a:rPr lang="en-US" altLang="en-US" smtClean="0"/>
              <a:t>Masuk dengan merusak, memanjat, kunci palsu, perintah palsu, seragam palsu</a:t>
            </a:r>
          </a:p>
          <a:p>
            <a:pPr eaLnBrk="1" hangingPunct="1"/>
            <a:r>
              <a:rPr lang="en-US" altLang="en-US" smtClean="0"/>
              <a:t>Sanksi : 12 tahun</a:t>
            </a:r>
          </a:p>
        </p:txBody>
      </p:sp>
    </p:spTree>
    <p:extLst>
      <p:ext uri="{BB962C8B-B14F-4D97-AF65-F5344CB8AC3E}">
        <p14:creationId xmlns:p14="http://schemas.microsoft.com/office/powerpoint/2010/main" val="138959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rgbClr val="C00000"/>
                </a:solidFill>
              </a:rPr>
              <a:t>PASAL 365 AYAT (2) KE -4 KUHP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pPr eaLnBrk="1" hangingPunct="1"/>
            <a:r>
              <a:rPr lang="en-US" altLang="en-US" smtClean="0"/>
              <a:t>Perbuatan 365 (1) KUHP</a:t>
            </a:r>
          </a:p>
          <a:p>
            <a:pPr eaLnBrk="1" hangingPunct="1"/>
            <a:r>
              <a:rPr lang="en-US" altLang="en-US" smtClean="0"/>
              <a:t>Mengakibatkan luka berat</a:t>
            </a:r>
          </a:p>
          <a:p>
            <a:pPr eaLnBrk="1" hangingPunct="1"/>
            <a:r>
              <a:rPr lang="en-US" altLang="en-US" smtClean="0"/>
              <a:t>Sanksi : 12 tahun</a:t>
            </a:r>
          </a:p>
        </p:txBody>
      </p:sp>
    </p:spTree>
    <p:extLst>
      <p:ext uri="{BB962C8B-B14F-4D97-AF65-F5344CB8AC3E}">
        <p14:creationId xmlns:p14="http://schemas.microsoft.com/office/powerpoint/2010/main" val="363673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C00000"/>
                </a:solidFill>
              </a:rPr>
              <a:t>PASAL 365 AYAT (3) KUHP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pPr eaLnBrk="1" hangingPunct="1"/>
            <a:r>
              <a:rPr lang="en-US" altLang="en-US" smtClean="0"/>
              <a:t>Perbuatan 365 (1)</a:t>
            </a:r>
          </a:p>
          <a:p>
            <a:pPr eaLnBrk="1" hangingPunct="1"/>
            <a:r>
              <a:rPr lang="en-US" altLang="en-US" smtClean="0"/>
              <a:t>Mengakibatkan mati</a:t>
            </a:r>
          </a:p>
          <a:p>
            <a:pPr eaLnBrk="1" hangingPunct="1"/>
            <a:r>
              <a:rPr lang="en-US" altLang="en-US" smtClean="0"/>
              <a:t>Sanksi : 15 tahun</a:t>
            </a:r>
          </a:p>
        </p:txBody>
      </p:sp>
    </p:spTree>
    <p:extLst>
      <p:ext uri="{BB962C8B-B14F-4D97-AF65-F5344CB8AC3E}">
        <p14:creationId xmlns:p14="http://schemas.microsoft.com/office/powerpoint/2010/main" val="105228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C00000"/>
                </a:solidFill>
              </a:rPr>
              <a:t>PASAL 365 AYAT (4) KUHP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pPr eaLnBrk="1" hangingPunct="1"/>
            <a:r>
              <a:rPr lang="en-US" altLang="en-US" smtClean="0"/>
              <a:t>Pidana mati / seumur hidup</a:t>
            </a:r>
          </a:p>
          <a:p>
            <a:pPr eaLnBrk="1" hangingPunct="1"/>
            <a:r>
              <a:rPr lang="en-US" altLang="en-US" smtClean="0"/>
              <a:t>Perbuatan 365 (1)</a:t>
            </a:r>
          </a:p>
          <a:p>
            <a:pPr eaLnBrk="1" hangingPunct="1"/>
            <a:r>
              <a:rPr lang="en-US" altLang="en-US" smtClean="0"/>
              <a:t>Dilakukan bersama-sama (365 (2) ke-2) + :</a:t>
            </a:r>
          </a:p>
          <a:p>
            <a:pPr lvl="1" eaLnBrk="1" hangingPunct="1"/>
            <a:r>
              <a:rPr lang="en-US" altLang="en-US" smtClean="0"/>
              <a:t>365 (2) ke-1 dan 3  atau</a:t>
            </a:r>
          </a:p>
          <a:p>
            <a:pPr lvl="1" eaLnBrk="1" hangingPunct="1"/>
            <a:r>
              <a:rPr lang="en-US" altLang="en-US" smtClean="0"/>
              <a:t>mengakibatkan luka berat / mati</a:t>
            </a:r>
          </a:p>
        </p:txBody>
      </p:sp>
    </p:spTree>
    <p:extLst>
      <p:ext uri="{BB962C8B-B14F-4D97-AF65-F5344CB8AC3E}">
        <p14:creationId xmlns:p14="http://schemas.microsoft.com/office/powerpoint/2010/main" val="186882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KEJAHATAN TERHADAP</a:t>
            </a:r>
            <a:br>
              <a:rPr lang="en-US" altLang="en-US" sz="4000" b="1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altLang="en-US" sz="4000" b="1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altLang="en-US" sz="6600" b="1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HARTA BENDA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pPr eaLnBrk="1" hangingPunct="1"/>
            <a:r>
              <a:rPr lang="en-US" altLang="en-US" smtClean="0"/>
              <a:t>Pencurian 		: 362, 363, 365 ;</a:t>
            </a:r>
          </a:p>
          <a:p>
            <a:pPr eaLnBrk="1" hangingPunct="1"/>
            <a:r>
              <a:rPr lang="en-US" altLang="en-US" smtClean="0"/>
              <a:t>Pemerasan 		: 368, 369 ;</a:t>
            </a:r>
          </a:p>
          <a:p>
            <a:pPr eaLnBrk="1" hangingPunct="1"/>
            <a:r>
              <a:rPr lang="en-US" altLang="en-US" smtClean="0"/>
              <a:t>Penggelapan		: 372, 374, 375 ;</a:t>
            </a:r>
          </a:p>
          <a:p>
            <a:pPr eaLnBrk="1" hangingPunct="1"/>
            <a:r>
              <a:rPr lang="en-US" altLang="en-US" smtClean="0"/>
              <a:t>Penipuan 		: 378 ;</a:t>
            </a:r>
          </a:p>
          <a:p>
            <a:pPr eaLnBrk="1" hangingPunct="1"/>
            <a:r>
              <a:rPr lang="en-US" altLang="en-US" smtClean="0"/>
              <a:t>Perusakan		: 406 ;</a:t>
            </a:r>
          </a:p>
          <a:p>
            <a:pPr eaLnBrk="1" hangingPunct="1"/>
            <a:r>
              <a:rPr lang="en-US" altLang="en-US" smtClean="0"/>
              <a:t>Penadahan		: 480, 481.</a:t>
            </a:r>
          </a:p>
        </p:txBody>
      </p:sp>
    </p:spTree>
    <p:extLst>
      <p:ext uri="{BB962C8B-B14F-4D97-AF65-F5344CB8AC3E}">
        <p14:creationId xmlns:p14="http://schemas.microsoft.com/office/powerpoint/2010/main" val="298103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altLang="en-US" sz="6000" smtClean="0">
                <a:latin typeface="Arial Black" pitchFamily="34" charset="0"/>
              </a:rPr>
              <a:t>PENCURIAN</a:t>
            </a:r>
          </a:p>
        </p:txBody>
      </p:sp>
    </p:spTree>
    <p:extLst>
      <p:ext uri="{BB962C8B-B14F-4D97-AF65-F5344CB8AC3E}">
        <p14:creationId xmlns:p14="http://schemas.microsoft.com/office/powerpoint/2010/main" val="6419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/>
            </a:r>
            <a:br>
              <a:rPr lang="en-US" altLang="en-US" sz="4000" smtClean="0"/>
            </a:br>
            <a:r>
              <a:rPr lang="en-US" altLang="en-US" sz="4000" b="1" smtClean="0">
                <a:solidFill>
                  <a:srgbClr val="C00000"/>
                </a:solidFill>
              </a:rPr>
              <a:t>PASAL 362 KUHP</a:t>
            </a:r>
            <a:br>
              <a:rPr lang="en-US" altLang="en-US" sz="4000" b="1" smtClean="0">
                <a:solidFill>
                  <a:srgbClr val="C00000"/>
                </a:solidFill>
              </a:rPr>
            </a:br>
            <a:endParaRPr lang="en-US" altLang="en-US" sz="4000" b="1" smtClean="0">
              <a:solidFill>
                <a:srgbClr val="C000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Unsur-unsur 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Barang siapa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Mengambil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Suatu barang/benda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Seluruhnya / sebagian milik orang lain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Dengan maksud untuk memiliki secara melawan hukum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Sanksi : 5 th / denda Rp.900,-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25250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C00000"/>
                </a:solidFill>
              </a:rPr>
              <a:t>PASAL 363 KUHP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altLang="en-US" sz="240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400" smtClean="0"/>
              <a:t>Pencurian Ternak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400" smtClean="0"/>
              <a:t>Pencurian pada waktu :</a:t>
            </a:r>
          </a:p>
          <a:p>
            <a:pPr marL="990600" lvl="1" indent="-533400" eaLnBrk="1" hangingPunct="1">
              <a:lnSpc>
                <a:spcPct val="80000"/>
              </a:lnSpc>
              <a:buFontTx/>
              <a:buNone/>
            </a:pPr>
            <a:r>
              <a:rPr lang="en-US" altLang="en-US" sz="2000" smtClean="0"/>
              <a:t>	Kebakaran	gempa bumi		kecelakaan KA </a:t>
            </a:r>
          </a:p>
          <a:p>
            <a:pPr marL="990600" lvl="1" indent="-533400" eaLnBrk="1" hangingPunct="1">
              <a:lnSpc>
                <a:spcPct val="80000"/>
              </a:lnSpc>
              <a:buFontTx/>
              <a:buNone/>
            </a:pPr>
            <a:r>
              <a:rPr lang="en-US" altLang="en-US" sz="2000" smtClean="0"/>
              <a:t>	Peledakan	gunung meletus	             huru hara</a:t>
            </a:r>
          </a:p>
          <a:p>
            <a:pPr marL="990600" lvl="1" indent="-533400" eaLnBrk="1" hangingPunct="1">
              <a:lnSpc>
                <a:spcPct val="80000"/>
              </a:lnSpc>
              <a:buFontTx/>
              <a:buNone/>
            </a:pPr>
            <a:r>
              <a:rPr lang="en-US" altLang="en-US" sz="2000" smtClean="0"/>
              <a:t>	Banjir		kapal karam		pemberontakan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400" smtClean="0"/>
              <a:t>Pada waktu malam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400" smtClean="0"/>
              <a:t>Dilakukan bersama-sama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400" smtClean="0"/>
              <a:t>Dengan jalan merusak, memanjat, kunci palsu, seragam palsu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2400" smtClean="0"/>
              <a:t>Sanksi : 7 tahun ;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en-US" sz="2400" smtClean="0"/>
              <a:t>                     9 tahun : ( bila : 3 + 4 / 5 )</a:t>
            </a:r>
          </a:p>
        </p:txBody>
      </p:sp>
    </p:spTree>
    <p:extLst>
      <p:ext uri="{BB962C8B-B14F-4D97-AF65-F5344CB8AC3E}">
        <p14:creationId xmlns:p14="http://schemas.microsoft.com/office/powerpoint/2010/main" val="191912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C00000"/>
                </a:solidFill>
              </a:rPr>
              <a:t>PASAL 365 KUHP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pPr eaLnBrk="1" hangingPunct="1"/>
            <a:r>
              <a:rPr lang="en-US" altLang="en-US" smtClean="0"/>
              <a:t>Pasal 365 (1) KUHP</a:t>
            </a:r>
          </a:p>
          <a:p>
            <a:pPr eaLnBrk="1" hangingPunct="1"/>
            <a:r>
              <a:rPr lang="en-US" altLang="en-US" smtClean="0"/>
              <a:t>Pasal 365 (2) ke-1, 2, 3, 4  KUHP</a:t>
            </a:r>
          </a:p>
          <a:p>
            <a:pPr eaLnBrk="1" hangingPunct="1"/>
            <a:r>
              <a:rPr lang="en-US" altLang="en-US" smtClean="0"/>
              <a:t>Pasal 365 (3) KUHP</a:t>
            </a:r>
          </a:p>
          <a:p>
            <a:pPr eaLnBrk="1" hangingPunct="1"/>
            <a:r>
              <a:rPr lang="en-US" altLang="en-US" smtClean="0"/>
              <a:t>Pasal 365 (4) KUHP</a:t>
            </a:r>
          </a:p>
        </p:txBody>
      </p:sp>
    </p:spTree>
    <p:extLst>
      <p:ext uri="{BB962C8B-B14F-4D97-AF65-F5344CB8AC3E}">
        <p14:creationId xmlns:p14="http://schemas.microsoft.com/office/powerpoint/2010/main" val="157588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rgbClr val="C00000"/>
                </a:solidFill>
              </a:rPr>
              <a:t/>
            </a:r>
            <a:br>
              <a:rPr lang="en-US" altLang="en-US" sz="4000" b="1" smtClean="0">
                <a:solidFill>
                  <a:srgbClr val="C00000"/>
                </a:solidFill>
              </a:rPr>
            </a:br>
            <a:r>
              <a:rPr lang="en-US" altLang="en-US" sz="4000" b="1" smtClean="0">
                <a:solidFill>
                  <a:srgbClr val="C00000"/>
                </a:solidFill>
              </a:rPr>
              <a:t>PASAL 365 AYAT (1) KUHP</a:t>
            </a:r>
            <a:r>
              <a:rPr lang="en-US" altLang="en-US" sz="4000" smtClean="0"/>
              <a:t/>
            </a:r>
            <a:br>
              <a:rPr lang="en-US" altLang="en-US" sz="4000" smtClean="0"/>
            </a:br>
            <a:endParaRPr lang="en-US" altLang="en-US" sz="40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Pencurian</a:t>
            </a:r>
          </a:p>
          <a:p>
            <a:pPr eaLnBrk="1" hangingPunct="1"/>
            <a:r>
              <a:rPr lang="en-US" altLang="en-US" smtClean="0"/>
              <a:t>Didahului, disertai, diikuti dg kekerasan / ancaman kekerasan</a:t>
            </a:r>
          </a:p>
          <a:p>
            <a:pPr eaLnBrk="1" hangingPunct="1"/>
            <a:r>
              <a:rPr lang="en-US" altLang="en-US" smtClean="0"/>
              <a:t>Dengan maksud utk :</a:t>
            </a:r>
          </a:p>
          <a:p>
            <a:pPr lvl="1" eaLnBrk="1" hangingPunct="1"/>
            <a:r>
              <a:rPr lang="en-US" altLang="en-US" smtClean="0"/>
              <a:t>Mempersiapkan / memudahkan</a:t>
            </a:r>
          </a:p>
          <a:p>
            <a:pPr lvl="1" eaLnBrk="1" hangingPunct="1"/>
            <a:r>
              <a:rPr lang="en-US" altLang="en-US" smtClean="0"/>
              <a:t>Apabila terpergok utk melarikan diri</a:t>
            </a:r>
          </a:p>
          <a:p>
            <a:pPr lvl="1" eaLnBrk="1" hangingPunct="1"/>
            <a:r>
              <a:rPr lang="en-US" altLang="en-US" smtClean="0"/>
              <a:t>Menjamin penguasaan barang</a:t>
            </a:r>
          </a:p>
          <a:p>
            <a:pPr eaLnBrk="1" hangingPunct="1"/>
            <a:r>
              <a:rPr lang="en-US" altLang="en-US" smtClean="0"/>
              <a:t>Sanksi : 9 thn </a:t>
            </a:r>
          </a:p>
        </p:txBody>
      </p:sp>
    </p:spTree>
    <p:extLst>
      <p:ext uri="{BB962C8B-B14F-4D97-AF65-F5344CB8AC3E}">
        <p14:creationId xmlns:p14="http://schemas.microsoft.com/office/powerpoint/2010/main" val="409572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rgbClr val="C00000"/>
                </a:solidFill>
              </a:rPr>
              <a:t>PASAL 365 AYAT (2) KE- 1 KUHP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pPr eaLnBrk="1" hangingPunct="1"/>
            <a:r>
              <a:rPr lang="en-US" altLang="en-US" smtClean="0"/>
              <a:t>Perbuatan 365 (1)</a:t>
            </a:r>
          </a:p>
          <a:p>
            <a:pPr eaLnBrk="1" hangingPunct="1"/>
            <a:r>
              <a:rPr lang="en-US" altLang="en-US" smtClean="0"/>
              <a:t>Pada waktu malam</a:t>
            </a:r>
          </a:p>
          <a:p>
            <a:pPr eaLnBrk="1" hangingPunct="1"/>
            <a:r>
              <a:rPr lang="en-US" altLang="en-US" smtClean="0"/>
              <a:t>Di dalam rumah / pekarangan tertutup / di jalan umum, di atas KA yg berjalan</a:t>
            </a:r>
          </a:p>
          <a:p>
            <a:pPr eaLnBrk="1" hangingPunct="1"/>
            <a:r>
              <a:rPr lang="en-US" altLang="en-US" smtClean="0"/>
              <a:t>Sanksi : 12 tahun</a:t>
            </a:r>
          </a:p>
        </p:txBody>
      </p:sp>
    </p:spTree>
    <p:extLst>
      <p:ext uri="{BB962C8B-B14F-4D97-AF65-F5344CB8AC3E}">
        <p14:creationId xmlns:p14="http://schemas.microsoft.com/office/powerpoint/2010/main" val="196531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rgbClr val="C00000"/>
                </a:solidFill>
              </a:rPr>
              <a:t>PASAL 365 AYAT (2) KE- 2 KUHP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pPr eaLnBrk="1" hangingPunct="1"/>
            <a:r>
              <a:rPr lang="en-US" altLang="en-US" smtClean="0"/>
              <a:t>Perbuatan 365 (1) KUHP</a:t>
            </a:r>
          </a:p>
          <a:p>
            <a:pPr eaLnBrk="1" hangingPunct="1"/>
            <a:r>
              <a:rPr lang="en-US" altLang="en-US" smtClean="0"/>
              <a:t>Dilakukan bersama-sama</a:t>
            </a:r>
          </a:p>
          <a:p>
            <a:pPr eaLnBrk="1" hangingPunct="1"/>
            <a:r>
              <a:rPr lang="en-US" altLang="en-US" smtClean="0"/>
              <a:t>Sanksi : 12 tahun</a:t>
            </a:r>
          </a:p>
        </p:txBody>
      </p:sp>
    </p:spTree>
    <p:extLst>
      <p:ext uri="{BB962C8B-B14F-4D97-AF65-F5344CB8AC3E}">
        <p14:creationId xmlns:p14="http://schemas.microsoft.com/office/powerpoint/2010/main" val="37651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On-screen Show (4:3)</PresentationFormat>
  <Paragraphs>74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POKOK BAHASAN</vt:lpstr>
      <vt:lpstr>KEJAHATAN TERHADAP  HARTA BENDA</vt:lpstr>
      <vt:lpstr>PENCURIAN</vt:lpstr>
      <vt:lpstr> PASAL 362 KUHP </vt:lpstr>
      <vt:lpstr>PASAL 363 KUHP </vt:lpstr>
      <vt:lpstr>PASAL 365 KUHP</vt:lpstr>
      <vt:lpstr> PASAL 365 AYAT (1) KUHP </vt:lpstr>
      <vt:lpstr>PASAL 365 AYAT (2) KE- 1 KUHP</vt:lpstr>
      <vt:lpstr>PASAL 365 AYAT (2) KE- 2 KUHP</vt:lpstr>
      <vt:lpstr>PASAL 365 AYAT (2) KE -3 KUHP</vt:lpstr>
      <vt:lpstr>PASAL 365 AYAT (2) KE -4 KUHP</vt:lpstr>
      <vt:lpstr>PASAL 365 AYAT (3) KUHP</vt:lpstr>
      <vt:lpstr>PASAL 365 AYAT (4) KUHP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POKOK BAHASAN</dc:title>
  <dc:creator>ASUS</dc:creator>
  <cp:lastModifiedBy>ASUS</cp:lastModifiedBy>
  <cp:revision>1</cp:revision>
  <dcterms:created xsi:type="dcterms:W3CDTF">2020-11-12T13:48:33Z</dcterms:created>
  <dcterms:modified xsi:type="dcterms:W3CDTF">2020-11-12T13:48:44Z</dcterms:modified>
</cp:coreProperties>
</file>