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9" r:id="rId4"/>
    <p:sldId id="270" r:id="rId5"/>
    <p:sldId id="264" r:id="rId6"/>
    <p:sldId id="271" r:id="rId7"/>
    <p:sldId id="267" r:id="rId8"/>
    <p:sldId id="259" r:id="rId9"/>
    <p:sldId id="272" r:id="rId10"/>
    <p:sldId id="260" r:id="rId11"/>
    <p:sldId id="261" r:id="rId12"/>
    <p:sldId id="273"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41A2E8A-556D-4EBC-9962-DE9A325D64E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D"/>
          </a:p>
        </p:txBody>
      </p:sp>
      <p:sp>
        <p:nvSpPr>
          <p:cNvPr id="3" name="Subtitle 2">
            <a:extLst>
              <a:ext uri="{FF2B5EF4-FFF2-40B4-BE49-F238E27FC236}">
                <a16:creationId xmlns="" xmlns:a16="http://schemas.microsoft.com/office/drawing/2014/main" id="{F64E0B57-47A1-410D-AB7E-231D14160FF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D"/>
          </a:p>
        </p:txBody>
      </p:sp>
      <p:sp>
        <p:nvSpPr>
          <p:cNvPr id="4" name="Date Placeholder 3">
            <a:extLst>
              <a:ext uri="{FF2B5EF4-FFF2-40B4-BE49-F238E27FC236}">
                <a16:creationId xmlns="" xmlns:a16="http://schemas.microsoft.com/office/drawing/2014/main" id="{A00C5F1D-938A-4FE6-82C4-D6AE92D94569}"/>
              </a:ext>
            </a:extLst>
          </p:cNvPr>
          <p:cNvSpPr>
            <a:spLocks noGrp="1"/>
          </p:cNvSpPr>
          <p:nvPr>
            <p:ph type="dt" sz="half" idx="10"/>
          </p:nvPr>
        </p:nvSpPr>
        <p:spPr/>
        <p:txBody>
          <a:bodyPr/>
          <a:lstStyle/>
          <a:p>
            <a:fld id="{9021A012-1F37-4F63-B72E-E29A87CC4304}" type="datetimeFigureOut">
              <a:rPr lang="en-ID" smtClean="0"/>
              <a:pPr/>
              <a:t>16/11/2020</a:t>
            </a:fld>
            <a:endParaRPr lang="en-ID"/>
          </a:p>
        </p:txBody>
      </p:sp>
      <p:sp>
        <p:nvSpPr>
          <p:cNvPr id="5" name="Footer Placeholder 4">
            <a:extLst>
              <a:ext uri="{FF2B5EF4-FFF2-40B4-BE49-F238E27FC236}">
                <a16:creationId xmlns="" xmlns:a16="http://schemas.microsoft.com/office/drawing/2014/main" id="{3D1491BC-2ED1-4224-BE86-59F8E44B8032}"/>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 xmlns:a16="http://schemas.microsoft.com/office/drawing/2014/main" id="{95DF2117-B61C-4494-BCBA-AA8BE1178B2A}"/>
              </a:ext>
            </a:extLst>
          </p:cNvPr>
          <p:cNvSpPr>
            <a:spLocks noGrp="1"/>
          </p:cNvSpPr>
          <p:nvPr>
            <p:ph type="sldNum" sz="quarter" idx="12"/>
          </p:nvPr>
        </p:nvSpPr>
        <p:spPr/>
        <p:txBody>
          <a:bodyPr/>
          <a:lstStyle/>
          <a:p>
            <a:fld id="{B1AA845A-FAA4-4419-967F-A11BBDC63989}" type="slidenum">
              <a:rPr lang="en-ID" smtClean="0"/>
              <a:pPr/>
              <a:t>‹#›</a:t>
            </a:fld>
            <a:endParaRPr lang="en-ID"/>
          </a:p>
        </p:txBody>
      </p:sp>
    </p:spTree>
    <p:extLst>
      <p:ext uri="{BB962C8B-B14F-4D97-AF65-F5344CB8AC3E}">
        <p14:creationId xmlns="" xmlns:p14="http://schemas.microsoft.com/office/powerpoint/2010/main" val="1831522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7E06CCD-6852-4BC0-B972-4C758D504121}"/>
              </a:ext>
            </a:extLst>
          </p:cNvPr>
          <p:cNvSpPr>
            <a:spLocks noGrp="1"/>
          </p:cNvSpPr>
          <p:nvPr>
            <p:ph type="title"/>
          </p:nvPr>
        </p:nvSpPr>
        <p:spPr/>
        <p:txBody>
          <a:bodyPr/>
          <a:lstStyle/>
          <a:p>
            <a:r>
              <a:rPr lang="en-US"/>
              <a:t>Click to edit Master title style</a:t>
            </a:r>
            <a:endParaRPr lang="en-ID"/>
          </a:p>
        </p:txBody>
      </p:sp>
      <p:sp>
        <p:nvSpPr>
          <p:cNvPr id="3" name="Vertical Text Placeholder 2">
            <a:extLst>
              <a:ext uri="{FF2B5EF4-FFF2-40B4-BE49-F238E27FC236}">
                <a16:creationId xmlns="" xmlns:a16="http://schemas.microsoft.com/office/drawing/2014/main" id="{C6D26C67-F49D-4D95-8BD0-26A7183A8D9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 xmlns:a16="http://schemas.microsoft.com/office/drawing/2014/main" id="{4A3AB5BE-99A3-47BF-857D-D2B5E17D6E36}"/>
              </a:ext>
            </a:extLst>
          </p:cNvPr>
          <p:cNvSpPr>
            <a:spLocks noGrp="1"/>
          </p:cNvSpPr>
          <p:nvPr>
            <p:ph type="dt" sz="half" idx="10"/>
          </p:nvPr>
        </p:nvSpPr>
        <p:spPr/>
        <p:txBody>
          <a:bodyPr/>
          <a:lstStyle/>
          <a:p>
            <a:fld id="{9021A012-1F37-4F63-B72E-E29A87CC4304}" type="datetimeFigureOut">
              <a:rPr lang="en-ID" smtClean="0"/>
              <a:pPr/>
              <a:t>16/11/2020</a:t>
            </a:fld>
            <a:endParaRPr lang="en-ID"/>
          </a:p>
        </p:txBody>
      </p:sp>
      <p:sp>
        <p:nvSpPr>
          <p:cNvPr id="5" name="Footer Placeholder 4">
            <a:extLst>
              <a:ext uri="{FF2B5EF4-FFF2-40B4-BE49-F238E27FC236}">
                <a16:creationId xmlns="" xmlns:a16="http://schemas.microsoft.com/office/drawing/2014/main" id="{7F74E0A5-48EA-4DC4-A8DE-FC394ABBD559}"/>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 xmlns:a16="http://schemas.microsoft.com/office/drawing/2014/main" id="{C6860BF8-D7FE-4C3C-BCC3-5F8C868FD886}"/>
              </a:ext>
            </a:extLst>
          </p:cNvPr>
          <p:cNvSpPr>
            <a:spLocks noGrp="1"/>
          </p:cNvSpPr>
          <p:nvPr>
            <p:ph type="sldNum" sz="quarter" idx="12"/>
          </p:nvPr>
        </p:nvSpPr>
        <p:spPr/>
        <p:txBody>
          <a:bodyPr/>
          <a:lstStyle/>
          <a:p>
            <a:fld id="{B1AA845A-FAA4-4419-967F-A11BBDC63989}" type="slidenum">
              <a:rPr lang="en-ID" smtClean="0"/>
              <a:pPr/>
              <a:t>‹#›</a:t>
            </a:fld>
            <a:endParaRPr lang="en-ID"/>
          </a:p>
        </p:txBody>
      </p:sp>
    </p:spTree>
    <p:extLst>
      <p:ext uri="{BB962C8B-B14F-4D97-AF65-F5344CB8AC3E}">
        <p14:creationId xmlns="" xmlns:p14="http://schemas.microsoft.com/office/powerpoint/2010/main" val="588851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EBA5B0DC-2A50-4461-A7A3-FE81CE08B50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D"/>
          </a:p>
        </p:txBody>
      </p:sp>
      <p:sp>
        <p:nvSpPr>
          <p:cNvPr id="3" name="Vertical Text Placeholder 2">
            <a:extLst>
              <a:ext uri="{FF2B5EF4-FFF2-40B4-BE49-F238E27FC236}">
                <a16:creationId xmlns="" xmlns:a16="http://schemas.microsoft.com/office/drawing/2014/main" id="{FEDB595A-E3D5-4434-B7AF-606786C0EF8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 xmlns:a16="http://schemas.microsoft.com/office/drawing/2014/main" id="{851FE8C4-48AA-4652-AD09-622FFFFC4DF6}"/>
              </a:ext>
            </a:extLst>
          </p:cNvPr>
          <p:cNvSpPr>
            <a:spLocks noGrp="1"/>
          </p:cNvSpPr>
          <p:nvPr>
            <p:ph type="dt" sz="half" idx="10"/>
          </p:nvPr>
        </p:nvSpPr>
        <p:spPr/>
        <p:txBody>
          <a:bodyPr/>
          <a:lstStyle/>
          <a:p>
            <a:fld id="{9021A012-1F37-4F63-B72E-E29A87CC4304}" type="datetimeFigureOut">
              <a:rPr lang="en-ID" smtClean="0"/>
              <a:pPr/>
              <a:t>16/11/2020</a:t>
            </a:fld>
            <a:endParaRPr lang="en-ID"/>
          </a:p>
        </p:txBody>
      </p:sp>
      <p:sp>
        <p:nvSpPr>
          <p:cNvPr id="5" name="Footer Placeholder 4">
            <a:extLst>
              <a:ext uri="{FF2B5EF4-FFF2-40B4-BE49-F238E27FC236}">
                <a16:creationId xmlns="" xmlns:a16="http://schemas.microsoft.com/office/drawing/2014/main" id="{AA2448EE-7EF1-46A4-996B-8607EBEE80E3}"/>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 xmlns:a16="http://schemas.microsoft.com/office/drawing/2014/main" id="{B7B9CA90-7A58-4C73-BFC6-FA360DDD3EDD}"/>
              </a:ext>
            </a:extLst>
          </p:cNvPr>
          <p:cNvSpPr>
            <a:spLocks noGrp="1"/>
          </p:cNvSpPr>
          <p:nvPr>
            <p:ph type="sldNum" sz="quarter" idx="12"/>
          </p:nvPr>
        </p:nvSpPr>
        <p:spPr/>
        <p:txBody>
          <a:bodyPr/>
          <a:lstStyle/>
          <a:p>
            <a:fld id="{B1AA845A-FAA4-4419-967F-A11BBDC63989}" type="slidenum">
              <a:rPr lang="en-ID" smtClean="0"/>
              <a:pPr/>
              <a:t>‹#›</a:t>
            </a:fld>
            <a:endParaRPr lang="en-ID"/>
          </a:p>
        </p:txBody>
      </p:sp>
    </p:spTree>
    <p:extLst>
      <p:ext uri="{BB962C8B-B14F-4D97-AF65-F5344CB8AC3E}">
        <p14:creationId xmlns="" xmlns:p14="http://schemas.microsoft.com/office/powerpoint/2010/main" val="3653435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EE76937-BA12-4720-8DA8-839AC5191C16}"/>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 xmlns:a16="http://schemas.microsoft.com/office/drawing/2014/main" id="{D74A48FF-A491-4D95-8974-13B9CB35487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 xmlns:a16="http://schemas.microsoft.com/office/drawing/2014/main" id="{9C9FFBB3-27DD-4CE1-94DE-364563AAFEF9}"/>
              </a:ext>
            </a:extLst>
          </p:cNvPr>
          <p:cNvSpPr>
            <a:spLocks noGrp="1"/>
          </p:cNvSpPr>
          <p:nvPr>
            <p:ph type="dt" sz="half" idx="10"/>
          </p:nvPr>
        </p:nvSpPr>
        <p:spPr/>
        <p:txBody>
          <a:bodyPr/>
          <a:lstStyle/>
          <a:p>
            <a:fld id="{9021A012-1F37-4F63-B72E-E29A87CC4304}" type="datetimeFigureOut">
              <a:rPr lang="en-ID" smtClean="0"/>
              <a:pPr/>
              <a:t>16/11/2020</a:t>
            </a:fld>
            <a:endParaRPr lang="en-ID"/>
          </a:p>
        </p:txBody>
      </p:sp>
      <p:sp>
        <p:nvSpPr>
          <p:cNvPr id="5" name="Footer Placeholder 4">
            <a:extLst>
              <a:ext uri="{FF2B5EF4-FFF2-40B4-BE49-F238E27FC236}">
                <a16:creationId xmlns="" xmlns:a16="http://schemas.microsoft.com/office/drawing/2014/main" id="{5EDFDA8F-3C5F-42FC-9895-01536FE38995}"/>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 xmlns:a16="http://schemas.microsoft.com/office/drawing/2014/main" id="{B515EA06-CF5F-4420-96B8-82CE253A0156}"/>
              </a:ext>
            </a:extLst>
          </p:cNvPr>
          <p:cNvSpPr>
            <a:spLocks noGrp="1"/>
          </p:cNvSpPr>
          <p:nvPr>
            <p:ph type="sldNum" sz="quarter" idx="12"/>
          </p:nvPr>
        </p:nvSpPr>
        <p:spPr/>
        <p:txBody>
          <a:bodyPr/>
          <a:lstStyle/>
          <a:p>
            <a:fld id="{B1AA845A-FAA4-4419-967F-A11BBDC63989}" type="slidenum">
              <a:rPr lang="en-ID" smtClean="0"/>
              <a:pPr/>
              <a:t>‹#›</a:t>
            </a:fld>
            <a:endParaRPr lang="en-ID"/>
          </a:p>
        </p:txBody>
      </p:sp>
    </p:spTree>
    <p:extLst>
      <p:ext uri="{BB962C8B-B14F-4D97-AF65-F5344CB8AC3E}">
        <p14:creationId xmlns="" xmlns:p14="http://schemas.microsoft.com/office/powerpoint/2010/main" val="152682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B897E70-3334-4628-BF55-461FFC55AD3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D"/>
          </a:p>
        </p:txBody>
      </p:sp>
      <p:sp>
        <p:nvSpPr>
          <p:cNvPr id="3" name="Text Placeholder 2">
            <a:extLst>
              <a:ext uri="{FF2B5EF4-FFF2-40B4-BE49-F238E27FC236}">
                <a16:creationId xmlns="" xmlns:a16="http://schemas.microsoft.com/office/drawing/2014/main" id="{C0073160-2CCF-4AB4-A4AE-3163207327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945503B7-3BE7-4FE2-B036-C20AC4C15250}"/>
              </a:ext>
            </a:extLst>
          </p:cNvPr>
          <p:cNvSpPr>
            <a:spLocks noGrp="1"/>
          </p:cNvSpPr>
          <p:nvPr>
            <p:ph type="dt" sz="half" idx="10"/>
          </p:nvPr>
        </p:nvSpPr>
        <p:spPr/>
        <p:txBody>
          <a:bodyPr/>
          <a:lstStyle/>
          <a:p>
            <a:fld id="{9021A012-1F37-4F63-B72E-E29A87CC4304}" type="datetimeFigureOut">
              <a:rPr lang="en-ID" smtClean="0"/>
              <a:pPr/>
              <a:t>16/11/2020</a:t>
            </a:fld>
            <a:endParaRPr lang="en-ID"/>
          </a:p>
        </p:txBody>
      </p:sp>
      <p:sp>
        <p:nvSpPr>
          <p:cNvPr id="5" name="Footer Placeholder 4">
            <a:extLst>
              <a:ext uri="{FF2B5EF4-FFF2-40B4-BE49-F238E27FC236}">
                <a16:creationId xmlns="" xmlns:a16="http://schemas.microsoft.com/office/drawing/2014/main" id="{B42BF621-B6E0-45E6-8B7A-B46259E23D3B}"/>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 xmlns:a16="http://schemas.microsoft.com/office/drawing/2014/main" id="{2186AC9A-E991-429A-83BD-4411B438E920}"/>
              </a:ext>
            </a:extLst>
          </p:cNvPr>
          <p:cNvSpPr>
            <a:spLocks noGrp="1"/>
          </p:cNvSpPr>
          <p:nvPr>
            <p:ph type="sldNum" sz="quarter" idx="12"/>
          </p:nvPr>
        </p:nvSpPr>
        <p:spPr/>
        <p:txBody>
          <a:bodyPr/>
          <a:lstStyle/>
          <a:p>
            <a:fld id="{B1AA845A-FAA4-4419-967F-A11BBDC63989}" type="slidenum">
              <a:rPr lang="en-ID" smtClean="0"/>
              <a:pPr/>
              <a:t>‹#›</a:t>
            </a:fld>
            <a:endParaRPr lang="en-ID"/>
          </a:p>
        </p:txBody>
      </p:sp>
    </p:spTree>
    <p:extLst>
      <p:ext uri="{BB962C8B-B14F-4D97-AF65-F5344CB8AC3E}">
        <p14:creationId xmlns="" xmlns:p14="http://schemas.microsoft.com/office/powerpoint/2010/main" val="1620043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4059DF9-D410-402D-BE7D-E370718A551D}"/>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 xmlns:a16="http://schemas.microsoft.com/office/drawing/2014/main" id="{8A007EA4-4507-4959-B2CD-3E63A74F9F6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Content Placeholder 3">
            <a:extLst>
              <a:ext uri="{FF2B5EF4-FFF2-40B4-BE49-F238E27FC236}">
                <a16:creationId xmlns="" xmlns:a16="http://schemas.microsoft.com/office/drawing/2014/main" id="{7D6DB31D-EB41-4EC5-BEFD-18F278C866E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Date Placeholder 4">
            <a:extLst>
              <a:ext uri="{FF2B5EF4-FFF2-40B4-BE49-F238E27FC236}">
                <a16:creationId xmlns="" xmlns:a16="http://schemas.microsoft.com/office/drawing/2014/main" id="{98C0EE7F-0D19-41DF-99E0-71D0B805DB9C}"/>
              </a:ext>
            </a:extLst>
          </p:cNvPr>
          <p:cNvSpPr>
            <a:spLocks noGrp="1"/>
          </p:cNvSpPr>
          <p:nvPr>
            <p:ph type="dt" sz="half" idx="10"/>
          </p:nvPr>
        </p:nvSpPr>
        <p:spPr/>
        <p:txBody>
          <a:bodyPr/>
          <a:lstStyle/>
          <a:p>
            <a:fld id="{9021A012-1F37-4F63-B72E-E29A87CC4304}" type="datetimeFigureOut">
              <a:rPr lang="en-ID" smtClean="0"/>
              <a:pPr/>
              <a:t>16/11/2020</a:t>
            </a:fld>
            <a:endParaRPr lang="en-ID"/>
          </a:p>
        </p:txBody>
      </p:sp>
      <p:sp>
        <p:nvSpPr>
          <p:cNvPr id="6" name="Footer Placeholder 5">
            <a:extLst>
              <a:ext uri="{FF2B5EF4-FFF2-40B4-BE49-F238E27FC236}">
                <a16:creationId xmlns="" xmlns:a16="http://schemas.microsoft.com/office/drawing/2014/main" id="{C60819C9-B01B-4DDD-BDB4-72C3FCEE9650}"/>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 xmlns:a16="http://schemas.microsoft.com/office/drawing/2014/main" id="{DF06CB32-9F79-4980-9014-36C5693217BA}"/>
              </a:ext>
            </a:extLst>
          </p:cNvPr>
          <p:cNvSpPr>
            <a:spLocks noGrp="1"/>
          </p:cNvSpPr>
          <p:nvPr>
            <p:ph type="sldNum" sz="quarter" idx="12"/>
          </p:nvPr>
        </p:nvSpPr>
        <p:spPr/>
        <p:txBody>
          <a:bodyPr/>
          <a:lstStyle/>
          <a:p>
            <a:fld id="{B1AA845A-FAA4-4419-967F-A11BBDC63989}" type="slidenum">
              <a:rPr lang="en-ID" smtClean="0"/>
              <a:pPr/>
              <a:t>‹#›</a:t>
            </a:fld>
            <a:endParaRPr lang="en-ID"/>
          </a:p>
        </p:txBody>
      </p:sp>
    </p:spTree>
    <p:extLst>
      <p:ext uri="{BB962C8B-B14F-4D97-AF65-F5344CB8AC3E}">
        <p14:creationId xmlns="" xmlns:p14="http://schemas.microsoft.com/office/powerpoint/2010/main" val="2442928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182A806-EDC3-4E01-8757-C9643281BB56}"/>
              </a:ext>
            </a:extLst>
          </p:cNvPr>
          <p:cNvSpPr>
            <a:spLocks noGrp="1"/>
          </p:cNvSpPr>
          <p:nvPr>
            <p:ph type="title"/>
          </p:nvPr>
        </p:nvSpPr>
        <p:spPr>
          <a:xfrm>
            <a:off x="839788" y="365125"/>
            <a:ext cx="10515600" cy="1325563"/>
          </a:xfrm>
        </p:spPr>
        <p:txBody>
          <a:bodyPr/>
          <a:lstStyle/>
          <a:p>
            <a:r>
              <a:rPr lang="en-US"/>
              <a:t>Click to edit Master title style</a:t>
            </a:r>
            <a:endParaRPr lang="en-ID"/>
          </a:p>
        </p:txBody>
      </p:sp>
      <p:sp>
        <p:nvSpPr>
          <p:cNvPr id="3" name="Text Placeholder 2">
            <a:extLst>
              <a:ext uri="{FF2B5EF4-FFF2-40B4-BE49-F238E27FC236}">
                <a16:creationId xmlns="" xmlns:a16="http://schemas.microsoft.com/office/drawing/2014/main" id="{8A3181EA-1023-451F-A799-AB67C9664F0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5376EC41-B126-4A9D-9C75-AFC631DB901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Text Placeholder 4">
            <a:extLst>
              <a:ext uri="{FF2B5EF4-FFF2-40B4-BE49-F238E27FC236}">
                <a16:creationId xmlns="" xmlns:a16="http://schemas.microsoft.com/office/drawing/2014/main" id="{2AF64A6D-397C-489F-B685-91F2902DF0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2A1B4CF9-82D4-43A6-8087-93574DFC83F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7" name="Date Placeholder 6">
            <a:extLst>
              <a:ext uri="{FF2B5EF4-FFF2-40B4-BE49-F238E27FC236}">
                <a16:creationId xmlns="" xmlns:a16="http://schemas.microsoft.com/office/drawing/2014/main" id="{6040E055-76A6-4427-BB04-A2D8F7DB44CF}"/>
              </a:ext>
            </a:extLst>
          </p:cNvPr>
          <p:cNvSpPr>
            <a:spLocks noGrp="1"/>
          </p:cNvSpPr>
          <p:nvPr>
            <p:ph type="dt" sz="half" idx="10"/>
          </p:nvPr>
        </p:nvSpPr>
        <p:spPr/>
        <p:txBody>
          <a:bodyPr/>
          <a:lstStyle/>
          <a:p>
            <a:fld id="{9021A012-1F37-4F63-B72E-E29A87CC4304}" type="datetimeFigureOut">
              <a:rPr lang="en-ID" smtClean="0"/>
              <a:pPr/>
              <a:t>16/11/2020</a:t>
            </a:fld>
            <a:endParaRPr lang="en-ID"/>
          </a:p>
        </p:txBody>
      </p:sp>
      <p:sp>
        <p:nvSpPr>
          <p:cNvPr id="8" name="Footer Placeholder 7">
            <a:extLst>
              <a:ext uri="{FF2B5EF4-FFF2-40B4-BE49-F238E27FC236}">
                <a16:creationId xmlns="" xmlns:a16="http://schemas.microsoft.com/office/drawing/2014/main" id="{67C4A7E3-9FC6-4E2F-B1E6-397C4B2FEEFC}"/>
              </a:ext>
            </a:extLst>
          </p:cNvPr>
          <p:cNvSpPr>
            <a:spLocks noGrp="1"/>
          </p:cNvSpPr>
          <p:nvPr>
            <p:ph type="ftr" sz="quarter" idx="11"/>
          </p:nvPr>
        </p:nvSpPr>
        <p:spPr/>
        <p:txBody>
          <a:bodyPr/>
          <a:lstStyle/>
          <a:p>
            <a:endParaRPr lang="en-ID"/>
          </a:p>
        </p:txBody>
      </p:sp>
      <p:sp>
        <p:nvSpPr>
          <p:cNvPr id="9" name="Slide Number Placeholder 8">
            <a:extLst>
              <a:ext uri="{FF2B5EF4-FFF2-40B4-BE49-F238E27FC236}">
                <a16:creationId xmlns="" xmlns:a16="http://schemas.microsoft.com/office/drawing/2014/main" id="{2F52E42B-7752-49A5-9F5F-E8F50E6D73E0}"/>
              </a:ext>
            </a:extLst>
          </p:cNvPr>
          <p:cNvSpPr>
            <a:spLocks noGrp="1"/>
          </p:cNvSpPr>
          <p:nvPr>
            <p:ph type="sldNum" sz="quarter" idx="12"/>
          </p:nvPr>
        </p:nvSpPr>
        <p:spPr/>
        <p:txBody>
          <a:bodyPr/>
          <a:lstStyle/>
          <a:p>
            <a:fld id="{B1AA845A-FAA4-4419-967F-A11BBDC63989}" type="slidenum">
              <a:rPr lang="en-ID" smtClean="0"/>
              <a:pPr/>
              <a:t>‹#›</a:t>
            </a:fld>
            <a:endParaRPr lang="en-ID"/>
          </a:p>
        </p:txBody>
      </p:sp>
    </p:spTree>
    <p:extLst>
      <p:ext uri="{BB962C8B-B14F-4D97-AF65-F5344CB8AC3E}">
        <p14:creationId xmlns="" xmlns:p14="http://schemas.microsoft.com/office/powerpoint/2010/main" val="3065262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3AE4732-E1EC-4FDD-AAC0-A8D4AC142A38}"/>
              </a:ext>
            </a:extLst>
          </p:cNvPr>
          <p:cNvSpPr>
            <a:spLocks noGrp="1"/>
          </p:cNvSpPr>
          <p:nvPr>
            <p:ph type="title"/>
          </p:nvPr>
        </p:nvSpPr>
        <p:spPr/>
        <p:txBody>
          <a:bodyPr/>
          <a:lstStyle/>
          <a:p>
            <a:r>
              <a:rPr lang="en-US"/>
              <a:t>Click to edit Master title style</a:t>
            </a:r>
            <a:endParaRPr lang="en-ID"/>
          </a:p>
        </p:txBody>
      </p:sp>
      <p:sp>
        <p:nvSpPr>
          <p:cNvPr id="3" name="Date Placeholder 2">
            <a:extLst>
              <a:ext uri="{FF2B5EF4-FFF2-40B4-BE49-F238E27FC236}">
                <a16:creationId xmlns="" xmlns:a16="http://schemas.microsoft.com/office/drawing/2014/main" id="{A1DF1C47-7098-46D3-9872-7E651053325D}"/>
              </a:ext>
            </a:extLst>
          </p:cNvPr>
          <p:cNvSpPr>
            <a:spLocks noGrp="1"/>
          </p:cNvSpPr>
          <p:nvPr>
            <p:ph type="dt" sz="half" idx="10"/>
          </p:nvPr>
        </p:nvSpPr>
        <p:spPr/>
        <p:txBody>
          <a:bodyPr/>
          <a:lstStyle/>
          <a:p>
            <a:fld id="{9021A012-1F37-4F63-B72E-E29A87CC4304}" type="datetimeFigureOut">
              <a:rPr lang="en-ID" smtClean="0"/>
              <a:pPr/>
              <a:t>16/11/2020</a:t>
            </a:fld>
            <a:endParaRPr lang="en-ID"/>
          </a:p>
        </p:txBody>
      </p:sp>
      <p:sp>
        <p:nvSpPr>
          <p:cNvPr id="4" name="Footer Placeholder 3">
            <a:extLst>
              <a:ext uri="{FF2B5EF4-FFF2-40B4-BE49-F238E27FC236}">
                <a16:creationId xmlns="" xmlns:a16="http://schemas.microsoft.com/office/drawing/2014/main" id="{771C214F-80B6-4927-9686-3AEF8E0E2628}"/>
              </a:ext>
            </a:extLst>
          </p:cNvPr>
          <p:cNvSpPr>
            <a:spLocks noGrp="1"/>
          </p:cNvSpPr>
          <p:nvPr>
            <p:ph type="ftr" sz="quarter" idx="11"/>
          </p:nvPr>
        </p:nvSpPr>
        <p:spPr/>
        <p:txBody>
          <a:bodyPr/>
          <a:lstStyle/>
          <a:p>
            <a:endParaRPr lang="en-ID"/>
          </a:p>
        </p:txBody>
      </p:sp>
      <p:sp>
        <p:nvSpPr>
          <p:cNvPr id="5" name="Slide Number Placeholder 4">
            <a:extLst>
              <a:ext uri="{FF2B5EF4-FFF2-40B4-BE49-F238E27FC236}">
                <a16:creationId xmlns="" xmlns:a16="http://schemas.microsoft.com/office/drawing/2014/main" id="{1FE1C7F5-6E2D-4FB1-8F08-1C846FBE493D}"/>
              </a:ext>
            </a:extLst>
          </p:cNvPr>
          <p:cNvSpPr>
            <a:spLocks noGrp="1"/>
          </p:cNvSpPr>
          <p:nvPr>
            <p:ph type="sldNum" sz="quarter" idx="12"/>
          </p:nvPr>
        </p:nvSpPr>
        <p:spPr/>
        <p:txBody>
          <a:bodyPr/>
          <a:lstStyle/>
          <a:p>
            <a:fld id="{B1AA845A-FAA4-4419-967F-A11BBDC63989}" type="slidenum">
              <a:rPr lang="en-ID" smtClean="0"/>
              <a:pPr/>
              <a:t>‹#›</a:t>
            </a:fld>
            <a:endParaRPr lang="en-ID"/>
          </a:p>
        </p:txBody>
      </p:sp>
    </p:spTree>
    <p:extLst>
      <p:ext uri="{BB962C8B-B14F-4D97-AF65-F5344CB8AC3E}">
        <p14:creationId xmlns="" xmlns:p14="http://schemas.microsoft.com/office/powerpoint/2010/main" val="1680681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12C5C539-BC44-4E87-8F5E-6AFFB241FE8F}"/>
              </a:ext>
            </a:extLst>
          </p:cNvPr>
          <p:cNvSpPr>
            <a:spLocks noGrp="1"/>
          </p:cNvSpPr>
          <p:nvPr>
            <p:ph type="dt" sz="half" idx="10"/>
          </p:nvPr>
        </p:nvSpPr>
        <p:spPr/>
        <p:txBody>
          <a:bodyPr/>
          <a:lstStyle/>
          <a:p>
            <a:fld id="{9021A012-1F37-4F63-B72E-E29A87CC4304}" type="datetimeFigureOut">
              <a:rPr lang="en-ID" smtClean="0"/>
              <a:pPr/>
              <a:t>16/11/2020</a:t>
            </a:fld>
            <a:endParaRPr lang="en-ID"/>
          </a:p>
        </p:txBody>
      </p:sp>
      <p:sp>
        <p:nvSpPr>
          <p:cNvPr id="3" name="Footer Placeholder 2">
            <a:extLst>
              <a:ext uri="{FF2B5EF4-FFF2-40B4-BE49-F238E27FC236}">
                <a16:creationId xmlns="" xmlns:a16="http://schemas.microsoft.com/office/drawing/2014/main" id="{3E8B4BF1-7CDA-4C50-823D-076598E2297F}"/>
              </a:ext>
            </a:extLst>
          </p:cNvPr>
          <p:cNvSpPr>
            <a:spLocks noGrp="1"/>
          </p:cNvSpPr>
          <p:nvPr>
            <p:ph type="ftr" sz="quarter" idx="11"/>
          </p:nvPr>
        </p:nvSpPr>
        <p:spPr/>
        <p:txBody>
          <a:bodyPr/>
          <a:lstStyle/>
          <a:p>
            <a:endParaRPr lang="en-ID"/>
          </a:p>
        </p:txBody>
      </p:sp>
      <p:sp>
        <p:nvSpPr>
          <p:cNvPr id="4" name="Slide Number Placeholder 3">
            <a:extLst>
              <a:ext uri="{FF2B5EF4-FFF2-40B4-BE49-F238E27FC236}">
                <a16:creationId xmlns="" xmlns:a16="http://schemas.microsoft.com/office/drawing/2014/main" id="{40D7A791-C810-4C9B-9284-3E7BD0D1473C}"/>
              </a:ext>
            </a:extLst>
          </p:cNvPr>
          <p:cNvSpPr>
            <a:spLocks noGrp="1"/>
          </p:cNvSpPr>
          <p:nvPr>
            <p:ph type="sldNum" sz="quarter" idx="12"/>
          </p:nvPr>
        </p:nvSpPr>
        <p:spPr/>
        <p:txBody>
          <a:bodyPr/>
          <a:lstStyle/>
          <a:p>
            <a:fld id="{B1AA845A-FAA4-4419-967F-A11BBDC63989}" type="slidenum">
              <a:rPr lang="en-ID" smtClean="0"/>
              <a:pPr/>
              <a:t>‹#›</a:t>
            </a:fld>
            <a:endParaRPr lang="en-ID"/>
          </a:p>
        </p:txBody>
      </p:sp>
    </p:spTree>
    <p:extLst>
      <p:ext uri="{BB962C8B-B14F-4D97-AF65-F5344CB8AC3E}">
        <p14:creationId xmlns="" xmlns:p14="http://schemas.microsoft.com/office/powerpoint/2010/main" val="854692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A02016C-04CA-4DA2-99F0-1A4BFE7DBF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Content Placeholder 2">
            <a:extLst>
              <a:ext uri="{FF2B5EF4-FFF2-40B4-BE49-F238E27FC236}">
                <a16:creationId xmlns="" xmlns:a16="http://schemas.microsoft.com/office/drawing/2014/main" id="{8831E414-0CF3-40B7-9254-72ECBAE827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Text Placeholder 3">
            <a:extLst>
              <a:ext uri="{FF2B5EF4-FFF2-40B4-BE49-F238E27FC236}">
                <a16:creationId xmlns="" xmlns:a16="http://schemas.microsoft.com/office/drawing/2014/main" id="{5A790922-F6E0-46BF-9779-1127AEA1AC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5352198B-3422-49D0-97A6-668950968E1C}"/>
              </a:ext>
            </a:extLst>
          </p:cNvPr>
          <p:cNvSpPr>
            <a:spLocks noGrp="1"/>
          </p:cNvSpPr>
          <p:nvPr>
            <p:ph type="dt" sz="half" idx="10"/>
          </p:nvPr>
        </p:nvSpPr>
        <p:spPr/>
        <p:txBody>
          <a:bodyPr/>
          <a:lstStyle/>
          <a:p>
            <a:fld id="{9021A012-1F37-4F63-B72E-E29A87CC4304}" type="datetimeFigureOut">
              <a:rPr lang="en-ID" smtClean="0"/>
              <a:pPr/>
              <a:t>16/11/2020</a:t>
            </a:fld>
            <a:endParaRPr lang="en-ID"/>
          </a:p>
        </p:txBody>
      </p:sp>
      <p:sp>
        <p:nvSpPr>
          <p:cNvPr id="6" name="Footer Placeholder 5">
            <a:extLst>
              <a:ext uri="{FF2B5EF4-FFF2-40B4-BE49-F238E27FC236}">
                <a16:creationId xmlns="" xmlns:a16="http://schemas.microsoft.com/office/drawing/2014/main" id="{D65B97D5-58D8-416B-A5A0-E5CF1727A3A4}"/>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 xmlns:a16="http://schemas.microsoft.com/office/drawing/2014/main" id="{9E7254DF-7AB2-4D3E-92D7-B40A52559F7F}"/>
              </a:ext>
            </a:extLst>
          </p:cNvPr>
          <p:cNvSpPr>
            <a:spLocks noGrp="1"/>
          </p:cNvSpPr>
          <p:nvPr>
            <p:ph type="sldNum" sz="quarter" idx="12"/>
          </p:nvPr>
        </p:nvSpPr>
        <p:spPr/>
        <p:txBody>
          <a:bodyPr/>
          <a:lstStyle/>
          <a:p>
            <a:fld id="{B1AA845A-FAA4-4419-967F-A11BBDC63989}" type="slidenum">
              <a:rPr lang="en-ID" smtClean="0"/>
              <a:pPr/>
              <a:t>‹#›</a:t>
            </a:fld>
            <a:endParaRPr lang="en-ID"/>
          </a:p>
        </p:txBody>
      </p:sp>
    </p:spTree>
    <p:extLst>
      <p:ext uri="{BB962C8B-B14F-4D97-AF65-F5344CB8AC3E}">
        <p14:creationId xmlns="" xmlns:p14="http://schemas.microsoft.com/office/powerpoint/2010/main" val="2828853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0BD2723-7812-4333-8F58-9798B1FBCFB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Picture Placeholder 2">
            <a:extLst>
              <a:ext uri="{FF2B5EF4-FFF2-40B4-BE49-F238E27FC236}">
                <a16:creationId xmlns="" xmlns:a16="http://schemas.microsoft.com/office/drawing/2014/main" id="{96D6709E-A922-40F4-89B4-56979E310A8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D"/>
          </a:p>
        </p:txBody>
      </p:sp>
      <p:sp>
        <p:nvSpPr>
          <p:cNvPr id="4" name="Text Placeholder 3">
            <a:extLst>
              <a:ext uri="{FF2B5EF4-FFF2-40B4-BE49-F238E27FC236}">
                <a16:creationId xmlns="" xmlns:a16="http://schemas.microsoft.com/office/drawing/2014/main" id="{FA48E858-292E-4B57-8D56-FE2C6EB1D2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BD1187E7-F7EB-490C-AC13-91C84DC33673}"/>
              </a:ext>
            </a:extLst>
          </p:cNvPr>
          <p:cNvSpPr>
            <a:spLocks noGrp="1"/>
          </p:cNvSpPr>
          <p:nvPr>
            <p:ph type="dt" sz="half" idx="10"/>
          </p:nvPr>
        </p:nvSpPr>
        <p:spPr/>
        <p:txBody>
          <a:bodyPr/>
          <a:lstStyle/>
          <a:p>
            <a:fld id="{9021A012-1F37-4F63-B72E-E29A87CC4304}" type="datetimeFigureOut">
              <a:rPr lang="en-ID" smtClean="0"/>
              <a:pPr/>
              <a:t>16/11/2020</a:t>
            </a:fld>
            <a:endParaRPr lang="en-ID"/>
          </a:p>
        </p:txBody>
      </p:sp>
      <p:sp>
        <p:nvSpPr>
          <p:cNvPr id="6" name="Footer Placeholder 5">
            <a:extLst>
              <a:ext uri="{FF2B5EF4-FFF2-40B4-BE49-F238E27FC236}">
                <a16:creationId xmlns="" xmlns:a16="http://schemas.microsoft.com/office/drawing/2014/main" id="{80F2FA42-6634-4D0C-8024-B8D515D0B9D3}"/>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 xmlns:a16="http://schemas.microsoft.com/office/drawing/2014/main" id="{23ED7218-183C-4C79-BC88-A5A58B993F61}"/>
              </a:ext>
            </a:extLst>
          </p:cNvPr>
          <p:cNvSpPr>
            <a:spLocks noGrp="1"/>
          </p:cNvSpPr>
          <p:nvPr>
            <p:ph type="sldNum" sz="quarter" idx="12"/>
          </p:nvPr>
        </p:nvSpPr>
        <p:spPr/>
        <p:txBody>
          <a:bodyPr/>
          <a:lstStyle/>
          <a:p>
            <a:fld id="{B1AA845A-FAA4-4419-967F-A11BBDC63989}" type="slidenum">
              <a:rPr lang="en-ID" smtClean="0"/>
              <a:pPr/>
              <a:t>‹#›</a:t>
            </a:fld>
            <a:endParaRPr lang="en-ID"/>
          </a:p>
        </p:txBody>
      </p:sp>
    </p:spTree>
    <p:extLst>
      <p:ext uri="{BB962C8B-B14F-4D97-AF65-F5344CB8AC3E}">
        <p14:creationId xmlns="" xmlns:p14="http://schemas.microsoft.com/office/powerpoint/2010/main" val="3574515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12A36835-93DC-4374-B23C-82CAB7F7C8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D"/>
          </a:p>
        </p:txBody>
      </p:sp>
      <p:sp>
        <p:nvSpPr>
          <p:cNvPr id="3" name="Text Placeholder 2">
            <a:extLst>
              <a:ext uri="{FF2B5EF4-FFF2-40B4-BE49-F238E27FC236}">
                <a16:creationId xmlns="" xmlns:a16="http://schemas.microsoft.com/office/drawing/2014/main" id="{21556ED2-C998-4B77-81E8-5822EA215E4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 xmlns:a16="http://schemas.microsoft.com/office/drawing/2014/main" id="{F31F38A8-CC2C-41D4-A217-AC89BF274E2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21A012-1F37-4F63-B72E-E29A87CC4304}" type="datetimeFigureOut">
              <a:rPr lang="en-ID" smtClean="0"/>
              <a:pPr/>
              <a:t>16/11/2020</a:t>
            </a:fld>
            <a:endParaRPr lang="en-ID"/>
          </a:p>
        </p:txBody>
      </p:sp>
      <p:sp>
        <p:nvSpPr>
          <p:cNvPr id="5" name="Footer Placeholder 4">
            <a:extLst>
              <a:ext uri="{FF2B5EF4-FFF2-40B4-BE49-F238E27FC236}">
                <a16:creationId xmlns="" xmlns:a16="http://schemas.microsoft.com/office/drawing/2014/main" id="{D671A7AA-8C62-4CCC-891B-0CCA3CEE2B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D"/>
          </a:p>
        </p:txBody>
      </p:sp>
      <p:sp>
        <p:nvSpPr>
          <p:cNvPr id="6" name="Slide Number Placeholder 5">
            <a:extLst>
              <a:ext uri="{FF2B5EF4-FFF2-40B4-BE49-F238E27FC236}">
                <a16:creationId xmlns="" xmlns:a16="http://schemas.microsoft.com/office/drawing/2014/main" id="{A0D91BAD-7501-47C3-BBB0-53ABDD7829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AA845A-FAA4-4419-967F-A11BBDC63989}" type="slidenum">
              <a:rPr lang="en-ID" smtClean="0"/>
              <a:pPr/>
              <a:t>‹#›</a:t>
            </a:fld>
            <a:endParaRPr lang="en-ID"/>
          </a:p>
        </p:txBody>
      </p:sp>
    </p:spTree>
    <p:extLst>
      <p:ext uri="{BB962C8B-B14F-4D97-AF65-F5344CB8AC3E}">
        <p14:creationId xmlns="" xmlns:p14="http://schemas.microsoft.com/office/powerpoint/2010/main" val="41672531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0FDA79D-B21F-4950-BD0E-5F3B91215161}"/>
              </a:ext>
            </a:extLst>
          </p:cNvPr>
          <p:cNvSpPr>
            <a:spLocks noGrp="1"/>
          </p:cNvSpPr>
          <p:nvPr>
            <p:ph type="ctrTitle"/>
          </p:nvPr>
        </p:nvSpPr>
        <p:spPr>
          <a:xfrm>
            <a:off x="1524000" y="1254953"/>
            <a:ext cx="9144000" cy="2052224"/>
          </a:xfrm>
        </p:spPr>
        <p:txBody>
          <a:bodyPr>
            <a:normAutofit/>
          </a:bodyPr>
          <a:lstStyle/>
          <a:p>
            <a:r>
              <a:rPr lang="en-ID" sz="3600" dirty="0" smtClean="0">
                <a:solidFill>
                  <a:srgbClr val="000000"/>
                </a:solidFill>
                <a:effectLst/>
                <a:latin typeface="Quicksand"/>
                <a:ea typeface="Calibri" panose="020F0502020204030204" pitchFamily="34" charset="0"/>
              </a:rPr>
              <a:t>Positive Messages</a:t>
            </a:r>
            <a:endParaRPr lang="en-ID" sz="9600" dirty="0">
              <a:latin typeface="Quicksand"/>
            </a:endParaRPr>
          </a:p>
        </p:txBody>
      </p:sp>
      <p:sp>
        <p:nvSpPr>
          <p:cNvPr id="3" name="Subtitle 2">
            <a:extLst>
              <a:ext uri="{FF2B5EF4-FFF2-40B4-BE49-F238E27FC236}">
                <a16:creationId xmlns="" xmlns:a16="http://schemas.microsoft.com/office/drawing/2014/main" id="{7761733C-A85A-420B-9C7C-902A185AE801}"/>
              </a:ext>
            </a:extLst>
          </p:cNvPr>
          <p:cNvSpPr>
            <a:spLocks noGrp="1"/>
          </p:cNvSpPr>
          <p:nvPr>
            <p:ph type="subTitle" idx="1"/>
          </p:nvPr>
        </p:nvSpPr>
        <p:spPr>
          <a:xfrm>
            <a:off x="1431234" y="4931257"/>
            <a:ext cx="9144000" cy="1189383"/>
          </a:xfrm>
        </p:spPr>
        <p:txBody>
          <a:bodyPr/>
          <a:lstStyle/>
          <a:p>
            <a:r>
              <a:rPr lang="en-US" dirty="0" err="1" smtClean="0">
                <a:latin typeface="Quicksand"/>
              </a:rPr>
              <a:t>Febrian</a:t>
            </a:r>
            <a:r>
              <a:rPr lang="en-US" dirty="0" smtClean="0">
                <a:latin typeface="Quicksand"/>
              </a:rPr>
              <a:t> Malik </a:t>
            </a:r>
            <a:r>
              <a:rPr lang="en-US" dirty="0" err="1" smtClean="0">
                <a:latin typeface="Quicksand"/>
              </a:rPr>
              <a:t>Arrozaaq</a:t>
            </a:r>
            <a:r>
              <a:rPr lang="en-US" dirty="0" smtClean="0">
                <a:latin typeface="Quicksand"/>
              </a:rPr>
              <a:t> 1811011058</a:t>
            </a:r>
            <a:endParaRPr lang="en-ID" dirty="0">
              <a:latin typeface="Quicksand"/>
            </a:endParaRPr>
          </a:p>
        </p:txBody>
      </p:sp>
      <p:sp>
        <p:nvSpPr>
          <p:cNvPr id="4" name="Subtitle 2">
            <a:extLst>
              <a:ext uri="{FF2B5EF4-FFF2-40B4-BE49-F238E27FC236}">
                <a16:creationId xmlns="" xmlns:a16="http://schemas.microsoft.com/office/drawing/2014/main" id="{50DCBA66-89D3-4C22-A070-98AC08FBB091}"/>
              </a:ext>
            </a:extLst>
          </p:cNvPr>
          <p:cNvSpPr txBox="1">
            <a:spLocks/>
          </p:cNvSpPr>
          <p:nvPr/>
        </p:nvSpPr>
        <p:spPr>
          <a:xfrm>
            <a:off x="1431234" y="3429000"/>
            <a:ext cx="9144000" cy="46824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smtClean="0">
                <a:latin typeface="Quicksand"/>
              </a:rPr>
              <a:t>Business Communication Course</a:t>
            </a:r>
            <a:endParaRPr lang="en-ID" dirty="0">
              <a:latin typeface="Quicksand"/>
            </a:endParaRPr>
          </a:p>
        </p:txBody>
      </p:sp>
    </p:spTree>
    <p:extLst>
      <p:ext uri="{BB962C8B-B14F-4D97-AF65-F5344CB8AC3E}">
        <p14:creationId xmlns="" xmlns:p14="http://schemas.microsoft.com/office/powerpoint/2010/main" val="265808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538288E-2024-43B0-8411-76CB94A0D74B}"/>
              </a:ext>
            </a:extLst>
          </p:cNvPr>
          <p:cNvSpPr>
            <a:spLocks noGrp="1"/>
          </p:cNvSpPr>
          <p:nvPr>
            <p:ph type="title"/>
          </p:nvPr>
        </p:nvSpPr>
        <p:spPr>
          <a:xfrm>
            <a:off x="838200" y="815974"/>
            <a:ext cx="10515600" cy="1325563"/>
          </a:xfrm>
        </p:spPr>
        <p:txBody>
          <a:bodyPr>
            <a:normAutofit/>
          </a:bodyPr>
          <a:lstStyle/>
          <a:p>
            <a:r>
              <a:rPr lang="en-US" sz="4000" b="1" dirty="0" smtClean="0"/>
              <a:t>Direct Claims and Complaints</a:t>
            </a:r>
            <a:endParaRPr lang="en-ID" sz="4000" b="1" dirty="0"/>
          </a:p>
        </p:txBody>
      </p:sp>
      <p:sp>
        <p:nvSpPr>
          <p:cNvPr id="3" name="Content Placeholder 2">
            <a:extLst>
              <a:ext uri="{FF2B5EF4-FFF2-40B4-BE49-F238E27FC236}">
                <a16:creationId xmlns="" xmlns:a16="http://schemas.microsoft.com/office/drawing/2014/main" id="{91835B72-F652-455D-96BA-F824FACC78BE}"/>
              </a:ext>
            </a:extLst>
          </p:cNvPr>
          <p:cNvSpPr>
            <a:spLocks noGrp="1"/>
          </p:cNvSpPr>
          <p:nvPr>
            <p:ph idx="1"/>
          </p:nvPr>
        </p:nvSpPr>
        <p:spPr>
          <a:xfrm>
            <a:off x="838200" y="2141537"/>
            <a:ext cx="10515600" cy="4351338"/>
          </a:xfrm>
        </p:spPr>
        <p:txBody>
          <a:bodyPr>
            <a:normAutofit fontScale="92500"/>
          </a:bodyPr>
          <a:lstStyle/>
          <a:p>
            <a:pPr marL="0" indent="0"/>
            <a:r>
              <a:rPr lang="en-US" sz="2400" dirty="0" smtClean="0"/>
              <a:t>Stating a Clear Claim in the Opening</a:t>
            </a:r>
          </a:p>
          <a:p>
            <a:pPr marL="0" indent="0">
              <a:buNone/>
            </a:pPr>
            <a:r>
              <a:rPr lang="en-US" sz="2200" dirty="0" smtClean="0"/>
              <a:t>Open your claim with a compliment, a point of agreement, a statement of the problem, a brief review of action you have taken to resolve the problem, or a clear statement of the action you want. </a:t>
            </a:r>
          </a:p>
          <a:p>
            <a:pPr marL="0" indent="0"/>
            <a:r>
              <a:rPr lang="en-US" sz="2400" dirty="0" smtClean="0"/>
              <a:t>Explaining and Supporting a Claim </a:t>
            </a:r>
          </a:p>
          <a:p>
            <a:pPr marL="0" indent="0">
              <a:buNone/>
            </a:pPr>
            <a:r>
              <a:rPr lang="en-US" sz="2200" dirty="0" smtClean="0"/>
              <a:t>In the body of a claim message, explain the problem and justify your request. Provide the necessary details so that the difficulty can be corrected without further correspondence. State the facts logically, objectively, and unemotionally; let the reader decide on the causes.</a:t>
            </a:r>
          </a:p>
          <a:p>
            <a:pPr marL="0" indent="0"/>
            <a:r>
              <a:rPr lang="en-US" sz="2400" dirty="0" smtClean="0"/>
              <a:t>Concluding With an Action Request </a:t>
            </a:r>
          </a:p>
          <a:p>
            <a:pPr marL="0" indent="0">
              <a:buNone/>
            </a:pPr>
            <a:r>
              <a:rPr lang="en-US" sz="2200" dirty="0" smtClean="0"/>
              <a:t>End a claim message with a courteous statement that promotes goodwill and summarizes your action request. If appropriate, include an end date (I hope you understand that mistakes in ordering online sometimes occur. Because I have enjoyed your prompt service in the past, I hope that you will be able to issue a refund or store credit by May 2)</a:t>
            </a:r>
            <a:endParaRPr lang="en-ID" sz="2200" b="1" dirty="0" smtClean="0">
              <a:latin typeface="Quicksand"/>
            </a:endParaRPr>
          </a:p>
        </p:txBody>
      </p:sp>
    </p:spTree>
    <p:extLst>
      <p:ext uri="{BB962C8B-B14F-4D97-AF65-F5344CB8AC3E}">
        <p14:creationId xmlns="" xmlns:p14="http://schemas.microsoft.com/office/powerpoint/2010/main" val="3562360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538288E-2024-43B0-8411-76CB94A0D74B}"/>
              </a:ext>
            </a:extLst>
          </p:cNvPr>
          <p:cNvSpPr>
            <a:spLocks noGrp="1"/>
          </p:cNvSpPr>
          <p:nvPr>
            <p:ph type="title"/>
          </p:nvPr>
        </p:nvSpPr>
        <p:spPr>
          <a:xfrm>
            <a:off x="838200" y="815974"/>
            <a:ext cx="10515600" cy="1325563"/>
          </a:xfrm>
        </p:spPr>
        <p:txBody>
          <a:bodyPr>
            <a:normAutofit/>
          </a:bodyPr>
          <a:lstStyle/>
          <a:p>
            <a:r>
              <a:rPr lang="en-US" sz="4000" b="1" dirty="0" smtClean="0"/>
              <a:t>Adjustment Messages </a:t>
            </a:r>
            <a:endParaRPr lang="en-ID" sz="4000" b="1" dirty="0"/>
          </a:p>
        </p:txBody>
      </p:sp>
      <p:sp>
        <p:nvSpPr>
          <p:cNvPr id="3" name="Content Placeholder 2">
            <a:extLst>
              <a:ext uri="{FF2B5EF4-FFF2-40B4-BE49-F238E27FC236}">
                <a16:creationId xmlns="" xmlns:a16="http://schemas.microsoft.com/office/drawing/2014/main" id="{91835B72-F652-455D-96BA-F824FACC78BE}"/>
              </a:ext>
            </a:extLst>
          </p:cNvPr>
          <p:cNvSpPr>
            <a:spLocks noGrp="1"/>
          </p:cNvSpPr>
          <p:nvPr>
            <p:ph idx="1"/>
          </p:nvPr>
        </p:nvSpPr>
        <p:spPr>
          <a:xfrm>
            <a:off x="838200" y="2050869"/>
            <a:ext cx="10515600" cy="4442006"/>
          </a:xfrm>
        </p:spPr>
        <p:txBody>
          <a:bodyPr>
            <a:normAutofit fontScale="70000" lnSpcReduction="20000"/>
          </a:bodyPr>
          <a:lstStyle/>
          <a:p>
            <a:pPr marL="457200" indent="-457200"/>
            <a:r>
              <a:rPr lang="en-US" dirty="0" smtClean="0"/>
              <a:t>Revealing Good News Up Front </a:t>
            </a:r>
          </a:p>
          <a:p>
            <a:pPr marL="457200" indent="-457200">
              <a:buNone/>
            </a:pPr>
            <a:r>
              <a:rPr lang="en-US" dirty="0" smtClean="0"/>
              <a:t>	</a:t>
            </a:r>
            <a:r>
              <a:rPr lang="en-US" sz="2900" dirty="0" smtClean="0"/>
              <a:t>Instead of beginning with a review of what went wrong, present the good news in an adjustment message immediately.</a:t>
            </a:r>
          </a:p>
          <a:p>
            <a:pPr marL="457200" indent="-457200"/>
            <a:r>
              <a:rPr lang="en-US" dirty="0" smtClean="0"/>
              <a:t>Explaining Compliance in the Body of an Adjustment Message</a:t>
            </a:r>
          </a:p>
          <a:p>
            <a:pPr marL="457200" indent="-457200">
              <a:buNone/>
            </a:pPr>
            <a:r>
              <a:rPr lang="en-US" dirty="0" smtClean="0"/>
              <a:t>	</a:t>
            </a:r>
            <a:r>
              <a:rPr lang="en-US" sz="2900" dirty="0" smtClean="0"/>
              <a:t>In responding to claims, most organizations sincerely want to correct a wrong. In the body of the message, explain how you are complying with the claim. In all but the most routine claims, you should seek to regain the confidence of the customer.</a:t>
            </a:r>
          </a:p>
          <a:p>
            <a:pPr marL="457200" indent="-457200"/>
            <a:r>
              <a:rPr lang="en-US" dirty="0" smtClean="0"/>
              <a:t>Deciding Whether to Apologize </a:t>
            </a:r>
          </a:p>
          <a:p>
            <a:pPr marL="457200" indent="-457200">
              <a:buNone/>
            </a:pPr>
            <a:r>
              <a:rPr lang="en-US" dirty="0" smtClean="0"/>
              <a:t>	</a:t>
            </a:r>
            <a:r>
              <a:rPr lang="en-US" sz="2900" dirty="0" smtClean="0"/>
              <a:t>Attorneys generally discourage apologies fearing that they admit responsibility and will trigger lawsuits. However, people like to hear apologies. Apology from a company will be perceived as more trustworthy by their customers.</a:t>
            </a:r>
          </a:p>
          <a:p>
            <a:pPr marL="457200" indent="-457200"/>
            <a:r>
              <a:rPr lang="en-US" dirty="0" smtClean="0"/>
              <a:t>Showing Confidence in the Closing</a:t>
            </a:r>
          </a:p>
          <a:p>
            <a:pPr marL="457200" indent="-457200">
              <a:buNone/>
            </a:pPr>
            <a:r>
              <a:rPr lang="en-ID" b="1" dirty="0" smtClean="0">
                <a:latin typeface="Quicksand"/>
              </a:rPr>
              <a:t>	</a:t>
            </a:r>
            <a:r>
              <a:rPr lang="en-US" sz="2900" dirty="0" smtClean="0"/>
              <a:t>End positively by expressing confidence that the problem has been resolved and that continued business relations will result. You might mention the product in a favorable light, suggest a new product, express your appreciation for the customer’s business, or anticipate future business</a:t>
            </a:r>
            <a:r>
              <a:rPr lang="en-US" dirty="0" smtClean="0"/>
              <a:t>. </a:t>
            </a:r>
            <a:endParaRPr lang="en-ID" b="1" dirty="0">
              <a:latin typeface="Quicksand"/>
            </a:endParaRPr>
          </a:p>
        </p:txBody>
      </p:sp>
    </p:spTree>
    <p:extLst>
      <p:ext uri="{BB962C8B-B14F-4D97-AF65-F5344CB8AC3E}">
        <p14:creationId xmlns="" xmlns:p14="http://schemas.microsoft.com/office/powerpoint/2010/main" val="38750461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538288E-2024-43B0-8411-76CB94A0D74B}"/>
              </a:ext>
            </a:extLst>
          </p:cNvPr>
          <p:cNvSpPr>
            <a:spLocks noGrp="1"/>
          </p:cNvSpPr>
          <p:nvPr>
            <p:ph type="title"/>
          </p:nvPr>
        </p:nvSpPr>
        <p:spPr>
          <a:xfrm>
            <a:off x="838200" y="815974"/>
            <a:ext cx="10515600" cy="1325563"/>
          </a:xfrm>
        </p:spPr>
        <p:txBody>
          <a:bodyPr>
            <a:normAutofit/>
          </a:bodyPr>
          <a:lstStyle/>
          <a:p>
            <a:r>
              <a:rPr lang="en-US" sz="4000" b="1" dirty="0" smtClean="0"/>
              <a:t>Goodwill Messages </a:t>
            </a:r>
            <a:endParaRPr lang="en-ID" sz="4000" b="1" dirty="0"/>
          </a:p>
        </p:txBody>
      </p:sp>
      <p:sp>
        <p:nvSpPr>
          <p:cNvPr id="3" name="Content Placeholder 2">
            <a:extLst>
              <a:ext uri="{FF2B5EF4-FFF2-40B4-BE49-F238E27FC236}">
                <a16:creationId xmlns="" xmlns:a16="http://schemas.microsoft.com/office/drawing/2014/main" id="{91835B72-F652-455D-96BA-F824FACC78BE}"/>
              </a:ext>
            </a:extLst>
          </p:cNvPr>
          <p:cNvSpPr>
            <a:spLocks noGrp="1"/>
          </p:cNvSpPr>
          <p:nvPr>
            <p:ph idx="1"/>
          </p:nvPr>
        </p:nvSpPr>
        <p:spPr>
          <a:xfrm>
            <a:off x="838200" y="2050869"/>
            <a:ext cx="10515600" cy="4442006"/>
          </a:xfrm>
        </p:spPr>
        <p:txBody>
          <a:bodyPr>
            <a:normAutofit fontScale="85000" lnSpcReduction="20000"/>
          </a:bodyPr>
          <a:lstStyle/>
          <a:p>
            <a:pPr marL="457200" indent="-457200">
              <a:buNone/>
            </a:pPr>
            <a:r>
              <a:rPr lang="en-US" dirty="0" smtClean="0"/>
              <a:t>	The best goodwill messages—whether thanks, congratulations, praise, or sympathy—concentrate on the five Ss. Goodwill messages should be </a:t>
            </a:r>
          </a:p>
          <a:p>
            <a:pPr marL="457200" indent="-457200"/>
            <a:r>
              <a:rPr lang="en-US" dirty="0" smtClean="0"/>
              <a:t>Selfless. Focus the message solely on the receiver, not the sender. </a:t>
            </a:r>
          </a:p>
          <a:p>
            <a:pPr marL="457200" indent="-457200"/>
            <a:r>
              <a:rPr lang="en-US" dirty="0" smtClean="0"/>
              <a:t>Specific. Personalize the message by mentioning specific incidents or characteristics of the receiver. </a:t>
            </a:r>
          </a:p>
          <a:p>
            <a:pPr marL="457200" indent="-457200"/>
            <a:r>
              <a:rPr lang="en-US" dirty="0" smtClean="0"/>
              <a:t>Sincere. Let your words show genuine feelings. Rehearse in your mind how you would express the message to the receiver orally. Then transform that conversational language to your written message. </a:t>
            </a:r>
          </a:p>
          <a:p>
            <a:pPr marL="457200" indent="-457200"/>
            <a:r>
              <a:rPr lang="en-US" dirty="0" smtClean="0"/>
              <a:t>Spontaneous. Keep the message fresh and enthusiastic. Avoid canned phrases (Congratulations on your promotion, Good luck in the future). Strive for directness and naturalness, not creative brilliance. </a:t>
            </a:r>
          </a:p>
          <a:p>
            <a:pPr marL="457200" indent="-457200"/>
            <a:r>
              <a:rPr lang="en-US" dirty="0" smtClean="0"/>
              <a:t>Short. Although goodwill messages can be as long as needed, try to accomplish your purpose in only a few sentences. </a:t>
            </a:r>
            <a:endParaRPr lang="en-ID" b="1" dirty="0">
              <a:latin typeface="Quicksand"/>
            </a:endParaRPr>
          </a:p>
        </p:txBody>
      </p:sp>
    </p:spTree>
    <p:extLst>
      <p:ext uri="{BB962C8B-B14F-4D97-AF65-F5344CB8AC3E}">
        <p14:creationId xmlns="" xmlns:p14="http://schemas.microsoft.com/office/powerpoint/2010/main" val="38750461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1263" y="2638062"/>
            <a:ext cx="10515600" cy="1325563"/>
          </a:xfrm>
        </p:spPr>
        <p:txBody>
          <a:bodyPr/>
          <a:lstStyle/>
          <a:p>
            <a:pPr algn="ctr"/>
            <a:r>
              <a:rPr lang="en-US" b="1" dirty="0" smtClean="0"/>
              <a:t>Thank You</a:t>
            </a:r>
            <a:endParaRPr lang="en-U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538288E-2024-43B0-8411-76CB94A0D74B}"/>
              </a:ext>
            </a:extLst>
          </p:cNvPr>
          <p:cNvSpPr>
            <a:spLocks noGrp="1"/>
          </p:cNvSpPr>
          <p:nvPr>
            <p:ph type="title"/>
          </p:nvPr>
        </p:nvSpPr>
        <p:spPr>
          <a:xfrm>
            <a:off x="838200" y="1205602"/>
            <a:ext cx="10515600" cy="1325563"/>
          </a:xfrm>
        </p:spPr>
        <p:txBody>
          <a:bodyPr/>
          <a:lstStyle/>
          <a:p>
            <a:r>
              <a:rPr lang="en-US" b="1" dirty="0" smtClean="0"/>
              <a:t>Neutral and Positive Messages: The Writing Process</a:t>
            </a:r>
            <a:endParaRPr lang="en-ID" b="1" dirty="0"/>
          </a:p>
        </p:txBody>
      </p:sp>
      <p:sp>
        <p:nvSpPr>
          <p:cNvPr id="3" name="Content Placeholder 2">
            <a:extLst>
              <a:ext uri="{FF2B5EF4-FFF2-40B4-BE49-F238E27FC236}">
                <a16:creationId xmlns="" xmlns:a16="http://schemas.microsoft.com/office/drawing/2014/main" id="{91835B72-F652-455D-96BA-F824FACC78BE}"/>
              </a:ext>
            </a:extLst>
          </p:cNvPr>
          <p:cNvSpPr>
            <a:spLocks noGrp="1"/>
          </p:cNvSpPr>
          <p:nvPr>
            <p:ph idx="1"/>
          </p:nvPr>
        </p:nvSpPr>
        <p:spPr>
          <a:xfrm>
            <a:off x="838200" y="2531165"/>
            <a:ext cx="10515600" cy="3645797"/>
          </a:xfrm>
        </p:spPr>
        <p:txBody>
          <a:bodyPr>
            <a:normAutofit/>
          </a:bodyPr>
          <a:lstStyle/>
          <a:p>
            <a:pPr marL="0" indent="0" algn="just">
              <a:buNone/>
            </a:pPr>
            <a:r>
              <a:rPr lang="en-US" sz="3200" dirty="0" smtClean="0"/>
              <a:t>Phase 1: Analyzing, Anticipating, and Adapting</a:t>
            </a:r>
          </a:p>
          <a:p>
            <a:pPr marL="0" indent="0" algn="just">
              <a:buNone/>
            </a:pPr>
            <a:r>
              <a:rPr lang="en-US" sz="2400" dirty="0" smtClean="0"/>
              <a:t>As you begin the writing process, ask yourself these important questions: </a:t>
            </a:r>
          </a:p>
          <a:p>
            <a:pPr marL="0" indent="0" algn="just"/>
            <a:r>
              <a:rPr lang="en-US" sz="2400" dirty="0" smtClean="0"/>
              <a:t>Do I really need to write this e-mail, memo, or letter? </a:t>
            </a:r>
          </a:p>
          <a:p>
            <a:pPr marL="0" indent="0" algn="just"/>
            <a:r>
              <a:rPr lang="en-US" sz="2400" dirty="0" smtClean="0"/>
              <a:t>Why am I writing? </a:t>
            </a:r>
          </a:p>
          <a:p>
            <a:pPr marL="0" indent="0" algn="just"/>
            <a:r>
              <a:rPr lang="en-US" sz="2400" dirty="0" smtClean="0"/>
              <a:t>How will the reader react?</a:t>
            </a:r>
          </a:p>
          <a:p>
            <a:pPr marL="0" indent="0" algn="just"/>
            <a:r>
              <a:rPr lang="en-US" sz="2400" dirty="0" smtClean="0"/>
              <a:t>What channel should I use?</a:t>
            </a:r>
          </a:p>
          <a:p>
            <a:pPr marL="0" indent="0" algn="just"/>
            <a:r>
              <a:rPr lang="en-US" sz="2400" dirty="0" smtClean="0"/>
              <a:t>How can I save my reader’s time? </a:t>
            </a:r>
            <a:endParaRPr lang="en-ID" sz="2400" dirty="0"/>
          </a:p>
        </p:txBody>
      </p:sp>
    </p:spTree>
    <p:extLst>
      <p:ext uri="{BB962C8B-B14F-4D97-AF65-F5344CB8AC3E}">
        <p14:creationId xmlns="" xmlns:p14="http://schemas.microsoft.com/office/powerpoint/2010/main" val="3713074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538288E-2024-43B0-8411-76CB94A0D74B}"/>
              </a:ext>
            </a:extLst>
          </p:cNvPr>
          <p:cNvSpPr>
            <a:spLocks noGrp="1"/>
          </p:cNvSpPr>
          <p:nvPr>
            <p:ph type="title"/>
          </p:nvPr>
        </p:nvSpPr>
        <p:spPr>
          <a:xfrm>
            <a:off x="838200" y="1205602"/>
            <a:ext cx="10515600" cy="1325563"/>
          </a:xfrm>
        </p:spPr>
        <p:txBody>
          <a:bodyPr/>
          <a:lstStyle/>
          <a:p>
            <a:r>
              <a:rPr lang="en-US" b="1" dirty="0" smtClean="0"/>
              <a:t>Neutral and Positive Messages: The Writing Process</a:t>
            </a:r>
            <a:endParaRPr lang="en-ID" b="1" dirty="0"/>
          </a:p>
        </p:txBody>
      </p:sp>
      <p:sp>
        <p:nvSpPr>
          <p:cNvPr id="3" name="Content Placeholder 2">
            <a:extLst>
              <a:ext uri="{FF2B5EF4-FFF2-40B4-BE49-F238E27FC236}">
                <a16:creationId xmlns="" xmlns:a16="http://schemas.microsoft.com/office/drawing/2014/main" id="{91835B72-F652-455D-96BA-F824FACC78BE}"/>
              </a:ext>
            </a:extLst>
          </p:cNvPr>
          <p:cNvSpPr>
            <a:spLocks noGrp="1"/>
          </p:cNvSpPr>
          <p:nvPr>
            <p:ph idx="1"/>
          </p:nvPr>
        </p:nvSpPr>
        <p:spPr>
          <a:xfrm>
            <a:off x="838200" y="2531165"/>
            <a:ext cx="10515600" cy="3645797"/>
          </a:xfrm>
        </p:spPr>
        <p:txBody>
          <a:bodyPr>
            <a:normAutofit/>
          </a:bodyPr>
          <a:lstStyle/>
          <a:p>
            <a:pPr marL="0" indent="0" algn="just">
              <a:buNone/>
            </a:pPr>
            <a:r>
              <a:rPr lang="en-US" sz="3200" dirty="0" smtClean="0"/>
              <a:t>Phase 2: Researching, Organizing, and Drafting</a:t>
            </a:r>
            <a:r>
              <a:rPr lang="en-US" dirty="0" smtClean="0"/>
              <a:t> </a:t>
            </a:r>
          </a:p>
          <a:p>
            <a:pPr marL="0" indent="0" algn="just">
              <a:buNone/>
            </a:pPr>
            <a:r>
              <a:rPr lang="en-US" sz="2400" dirty="0" smtClean="0"/>
              <a:t>You will first want to check the files, gather documentation, and prepare your message. Make an outline of the points you wish to cover. As you compose your message, avoid amassing huge blocks of text. Instead, group related information into paragraphs, preferably short ones. Be sure that each paragraph includes a topic sentence backed up by details and evidence. Also plan for revision, because excellence is rarely achieved on the first effort.</a:t>
            </a:r>
            <a:endParaRPr lang="en-ID" sz="2400" dirty="0"/>
          </a:p>
        </p:txBody>
      </p:sp>
    </p:spTree>
    <p:extLst>
      <p:ext uri="{BB962C8B-B14F-4D97-AF65-F5344CB8AC3E}">
        <p14:creationId xmlns="" xmlns:p14="http://schemas.microsoft.com/office/powerpoint/2010/main" val="3713074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538288E-2024-43B0-8411-76CB94A0D74B}"/>
              </a:ext>
            </a:extLst>
          </p:cNvPr>
          <p:cNvSpPr>
            <a:spLocks noGrp="1"/>
          </p:cNvSpPr>
          <p:nvPr>
            <p:ph type="title"/>
          </p:nvPr>
        </p:nvSpPr>
        <p:spPr>
          <a:xfrm>
            <a:off x="838200" y="1205602"/>
            <a:ext cx="10515600" cy="1325563"/>
          </a:xfrm>
        </p:spPr>
        <p:txBody>
          <a:bodyPr/>
          <a:lstStyle/>
          <a:p>
            <a:r>
              <a:rPr lang="en-US" b="1" dirty="0" smtClean="0"/>
              <a:t>Neutral and Positive Messages: The Writing Process</a:t>
            </a:r>
            <a:endParaRPr lang="en-ID" b="1" dirty="0"/>
          </a:p>
        </p:txBody>
      </p:sp>
      <p:sp>
        <p:nvSpPr>
          <p:cNvPr id="3" name="Content Placeholder 2">
            <a:extLst>
              <a:ext uri="{FF2B5EF4-FFF2-40B4-BE49-F238E27FC236}">
                <a16:creationId xmlns="" xmlns:a16="http://schemas.microsoft.com/office/drawing/2014/main" id="{91835B72-F652-455D-96BA-F824FACC78BE}"/>
              </a:ext>
            </a:extLst>
          </p:cNvPr>
          <p:cNvSpPr>
            <a:spLocks noGrp="1"/>
          </p:cNvSpPr>
          <p:nvPr>
            <p:ph idx="1"/>
          </p:nvPr>
        </p:nvSpPr>
        <p:spPr>
          <a:xfrm>
            <a:off x="838200" y="2531165"/>
            <a:ext cx="10515600" cy="3645797"/>
          </a:xfrm>
        </p:spPr>
        <p:txBody>
          <a:bodyPr>
            <a:normAutofit/>
          </a:bodyPr>
          <a:lstStyle/>
          <a:p>
            <a:pPr marL="0" indent="0" algn="just">
              <a:buNone/>
            </a:pPr>
            <a:r>
              <a:rPr lang="en-US" sz="3200" dirty="0" smtClean="0"/>
              <a:t>Phase 3: Editing, Proofreading, and Evaluating </a:t>
            </a:r>
          </a:p>
          <a:p>
            <a:pPr marL="0" indent="0" algn="just">
              <a:buNone/>
            </a:pPr>
            <a:r>
              <a:rPr lang="en-US" sz="2400" dirty="0" smtClean="0"/>
              <a:t>Read and ask yourself this questions</a:t>
            </a:r>
          </a:p>
          <a:p>
            <a:pPr marL="0" indent="0" algn="just"/>
            <a:r>
              <a:rPr lang="en-US" sz="2400" dirty="0" smtClean="0"/>
              <a:t>Is the message clear?</a:t>
            </a:r>
          </a:p>
          <a:p>
            <a:pPr marL="0" indent="0" algn="just"/>
            <a:r>
              <a:rPr lang="en-US" sz="2400" dirty="0" smtClean="0"/>
              <a:t>Is the message correct? </a:t>
            </a:r>
          </a:p>
          <a:p>
            <a:pPr marL="0" indent="0" algn="just"/>
            <a:r>
              <a:rPr lang="en-US" sz="2400" dirty="0" smtClean="0"/>
              <a:t>Did you plan for feedback? </a:t>
            </a:r>
          </a:p>
          <a:p>
            <a:pPr marL="0" indent="0" algn="just"/>
            <a:r>
              <a:rPr lang="en-US" sz="2400" dirty="0" smtClean="0"/>
              <a:t>Will this message achieve its purpose?</a:t>
            </a:r>
            <a:endParaRPr lang="en-ID" sz="2400" dirty="0"/>
          </a:p>
        </p:txBody>
      </p:sp>
    </p:spTree>
    <p:extLst>
      <p:ext uri="{BB962C8B-B14F-4D97-AF65-F5344CB8AC3E}">
        <p14:creationId xmlns="" xmlns:p14="http://schemas.microsoft.com/office/powerpoint/2010/main" val="3713074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85F9B92-71C0-40E1-AB9A-14287B6954C6}"/>
              </a:ext>
            </a:extLst>
          </p:cNvPr>
          <p:cNvSpPr>
            <a:spLocks noGrp="1"/>
          </p:cNvSpPr>
          <p:nvPr>
            <p:ph type="title"/>
          </p:nvPr>
        </p:nvSpPr>
        <p:spPr>
          <a:xfrm>
            <a:off x="838200" y="1285115"/>
            <a:ext cx="10515600" cy="1325563"/>
          </a:xfrm>
        </p:spPr>
        <p:txBody>
          <a:bodyPr/>
          <a:lstStyle/>
          <a:p>
            <a:r>
              <a:rPr lang="en-US" b="1" dirty="0" smtClean="0"/>
              <a:t>Routine </a:t>
            </a:r>
            <a:r>
              <a:rPr lang="en-US" b="1" dirty="0" smtClean="0"/>
              <a:t>Request</a:t>
            </a:r>
            <a:endParaRPr lang="en-ID" b="1" dirty="0">
              <a:latin typeface="Quicksand"/>
            </a:endParaRPr>
          </a:p>
        </p:txBody>
      </p:sp>
      <p:sp>
        <p:nvSpPr>
          <p:cNvPr id="3" name="Content Placeholder 2">
            <a:extLst>
              <a:ext uri="{FF2B5EF4-FFF2-40B4-BE49-F238E27FC236}">
                <a16:creationId xmlns="" xmlns:a16="http://schemas.microsoft.com/office/drawing/2014/main" id="{61188EFB-3691-4D11-B22B-6AC9D5767FC8}"/>
              </a:ext>
            </a:extLst>
          </p:cNvPr>
          <p:cNvSpPr>
            <a:spLocks noGrp="1"/>
          </p:cNvSpPr>
          <p:nvPr>
            <p:ph idx="1"/>
          </p:nvPr>
        </p:nvSpPr>
        <p:spPr>
          <a:xfrm>
            <a:off x="838200" y="2610678"/>
            <a:ext cx="10515600" cy="3566284"/>
          </a:xfrm>
        </p:spPr>
        <p:txBody>
          <a:bodyPr>
            <a:normAutofit lnSpcReduction="10000"/>
          </a:bodyPr>
          <a:lstStyle/>
          <a:p>
            <a:pPr algn="just">
              <a:buNone/>
            </a:pPr>
            <a:r>
              <a:rPr lang="en-US" dirty="0" smtClean="0"/>
              <a:t>	When you write messages that request information or action and you think your request will be received positively, start with the main idea. The most emphatic positions in a message are the opening and closing.</a:t>
            </a:r>
          </a:p>
          <a:p>
            <a:pPr algn="just">
              <a:buNone/>
            </a:pPr>
            <a:r>
              <a:rPr lang="en-US" dirty="0" smtClean="0"/>
              <a:t>	If several questions must be asked, you have two choices. You can ask the most important question first or you can begin with a summary statement, such as “Please answer the following questions about providing meeting rooms and accommodations for 250 people from September 23 through September 26.” </a:t>
            </a:r>
            <a:endParaRPr lang="en-US" dirty="0"/>
          </a:p>
        </p:txBody>
      </p:sp>
    </p:spTree>
    <p:extLst>
      <p:ext uri="{BB962C8B-B14F-4D97-AF65-F5344CB8AC3E}">
        <p14:creationId xmlns="" xmlns:p14="http://schemas.microsoft.com/office/powerpoint/2010/main" val="1033176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85F9B92-71C0-40E1-AB9A-14287B6954C6}"/>
              </a:ext>
            </a:extLst>
          </p:cNvPr>
          <p:cNvSpPr>
            <a:spLocks noGrp="1"/>
          </p:cNvSpPr>
          <p:nvPr>
            <p:ph type="title"/>
          </p:nvPr>
        </p:nvSpPr>
        <p:spPr>
          <a:xfrm>
            <a:off x="838200" y="1285115"/>
            <a:ext cx="10515600" cy="1325563"/>
          </a:xfrm>
        </p:spPr>
        <p:txBody>
          <a:bodyPr>
            <a:normAutofit/>
          </a:bodyPr>
          <a:lstStyle/>
          <a:p>
            <a:r>
              <a:rPr lang="en-US" b="1" dirty="0" smtClean="0"/>
              <a:t>Routine </a:t>
            </a:r>
            <a:r>
              <a:rPr lang="en-US" b="1" dirty="0" smtClean="0"/>
              <a:t>Request</a:t>
            </a:r>
            <a:endParaRPr lang="en-ID" b="1" dirty="0">
              <a:latin typeface="Quicksand"/>
            </a:endParaRPr>
          </a:p>
        </p:txBody>
      </p:sp>
      <p:sp>
        <p:nvSpPr>
          <p:cNvPr id="3" name="Content Placeholder 2">
            <a:extLst>
              <a:ext uri="{FF2B5EF4-FFF2-40B4-BE49-F238E27FC236}">
                <a16:creationId xmlns="" xmlns:a16="http://schemas.microsoft.com/office/drawing/2014/main" id="{61188EFB-3691-4D11-B22B-6AC9D5767FC8}"/>
              </a:ext>
            </a:extLst>
          </p:cNvPr>
          <p:cNvSpPr>
            <a:spLocks noGrp="1"/>
          </p:cNvSpPr>
          <p:nvPr>
            <p:ph idx="1"/>
          </p:nvPr>
        </p:nvSpPr>
        <p:spPr>
          <a:xfrm>
            <a:off x="838200" y="2610678"/>
            <a:ext cx="10515600" cy="3566284"/>
          </a:xfrm>
        </p:spPr>
        <p:txBody>
          <a:bodyPr>
            <a:normAutofit/>
          </a:bodyPr>
          <a:lstStyle/>
          <a:p>
            <a:pPr algn="just"/>
            <a:endParaRPr lang="en-US" dirty="0" smtClean="0"/>
          </a:p>
          <a:p>
            <a:pPr algn="just"/>
            <a:r>
              <a:rPr lang="en-US" dirty="0" smtClean="0"/>
              <a:t>Providing Details. </a:t>
            </a:r>
          </a:p>
          <a:p>
            <a:pPr algn="just"/>
            <a:r>
              <a:rPr lang="en-US" dirty="0" smtClean="0"/>
              <a:t>Closing With Appreciation </a:t>
            </a:r>
          </a:p>
          <a:p>
            <a:pPr algn="just">
              <a:buNone/>
            </a:pPr>
            <a:r>
              <a:rPr lang="en-US" dirty="0" smtClean="0"/>
              <a:t>	and an Action Request.</a:t>
            </a:r>
          </a:p>
          <a:p>
            <a:pPr algn="just">
              <a:buNone/>
            </a:pPr>
            <a:endParaRPr lang="en-US" dirty="0"/>
          </a:p>
        </p:txBody>
      </p:sp>
      <p:pic>
        <p:nvPicPr>
          <p:cNvPr id="4" name="Picture 3" descr="Screenshot 2020-11-16 070323.png"/>
          <p:cNvPicPr>
            <a:picLocks noChangeAspect="1"/>
          </p:cNvPicPr>
          <p:nvPr/>
        </p:nvPicPr>
        <p:blipFill>
          <a:blip r:embed="rId2"/>
          <a:stretch>
            <a:fillRect/>
          </a:stretch>
        </p:blipFill>
        <p:spPr>
          <a:xfrm>
            <a:off x="5289513" y="604399"/>
            <a:ext cx="6902487" cy="5814596"/>
          </a:xfrm>
          <a:prstGeom prst="rect">
            <a:avLst/>
          </a:prstGeom>
        </p:spPr>
      </p:pic>
    </p:spTree>
    <p:extLst>
      <p:ext uri="{BB962C8B-B14F-4D97-AF65-F5344CB8AC3E}">
        <p14:creationId xmlns="" xmlns:p14="http://schemas.microsoft.com/office/powerpoint/2010/main" val="1033176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85F9B92-71C0-40E1-AB9A-14287B6954C6}"/>
              </a:ext>
            </a:extLst>
          </p:cNvPr>
          <p:cNvSpPr>
            <a:spLocks noGrp="1"/>
          </p:cNvSpPr>
          <p:nvPr>
            <p:ph type="title"/>
          </p:nvPr>
        </p:nvSpPr>
        <p:spPr>
          <a:xfrm>
            <a:off x="838200" y="161709"/>
            <a:ext cx="10515600" cy="1325563"/>
          </a:xfrm>
        </p:spPr>
        <p:txBody>
          <a:bodyPr/>
          <a:lstStyle/>
          <a:p>
            <a:pPr algn="ctr"/>
            <a:r>
              <a:rPr lang="en-US" b="1" dirty="0" smtClean="0"/>
              <a:t>Responding to Requests</a:t>
            </a:r>
            <a:endParaRPr lang="en-ID" b="1" dirty="0">
              <a:latin typeface="Quicksand"/>
            </a:endParaRPr>
          </a:p>
        </p:txBody>
      </p:sp>
      <p:pic>
        <p:nvPicPr>
          <p:cNvPr id="4" name="Content Placeholder 3" descr="Screenshot 2020-11-16 070845.png"/>
          <p:cNvPicPr>
            <a:picLocks noGrp="1" noChangeAspect="1"/>
          </p:cNvPicPr>
          <p:nvPr>
            <p:ph idx="1"/>
          </p:nvPr>
        </p:nvPicPr>
        <p:blipFill>
          <a:blip r:embed="rId2"/>
          <a:stretch>
            <a:fillRect/>
          </a:stretch>
        </p:blipFill>
        <p:spPr>
          <a:xfrm>
            <a:off x="2545519" y="1305153"/>
            <a:ext cx="7225498" cy="5010702"/>
          </a:xfrm>
        </p:spPr>
      </p:pic>
    </p:spTree>
    <p:extLst>
      <p:ext uri="{BB962C8B-B14F-4D97-AF65-F5344CB8AC3E}">
        <p14:creationId xmlns="" xmlns:p14="http://schemas.microsoft.com/office/powerpoint/2010/main" val="1033176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538288E-2024-43B0-8411-76CB94A0D74B}"/>
              </a:ext>
            </a:extLst>
          </p:cNvPr>
          <p:cNvSpPr>
            <a:spLocks noGrp="1"/>
          </p:cNvSpPr>
          <p:nvPr>
            <p:ph type="title"/>
          </p:nvPr>
        </p:nvSpPr>
        <p:spPr>
          <a:xfrm>
            <a:off x="838201" y="0"/>
            <a:ext cx="10515600" cy="1325563"/>
          </a:xfrm>
        </p:spPr>
        <p:txBody>
          <a:bodyPr>
            <a:normAutofit/>
          </a:bodyPr>
          <a:lstStyle/>
          <a:p>
            <a:pPr algn="ctr"/>
            <a:r>
              <a:rPr lang="en-US" sz="4000" b="1" dirty="0" smtClean="0"/>
              <a:t>Reacting to Customer Comments Online </a:t>
            </a:r>
            <a:endParaRPr lang="en-ID" sz="4000" b="1" dirty="0"/>
          </a:p>
        </p:txBody>
      </p:sp>
      <p:pic>
        <p:nvPicPr>
          <p:cNvPr id="4" name="Picture 3" descr="Screenshot 2020-11-16 071838.png"/>
          <p:cNvPicPr>
            <a:picLocks noChangeAspect="1"/>
          </p:cNvPicPr>
          <p:nvPr/>
        </p:nvPicPr>
        <p:blipFill>
          <a:blip r:embed="rId2"/>
          <a:stretch>
            <a:fillRect/>
          </a:stretch>
        </p:blipFill>
        <p:spPr>
          <a:xfrm>
            <a:off x="2141330" y="1028939"/>
            <a:ext cx="8008510" cy="5650176"/>
          </a:xfrm>
          <a:prstGeom prst="rect">
            <a:avLst/>
          </a:prstGeom>
        </p:spPr>
      </p:pic>
    </p:spTree>
    <p:extLst>
      <p:ext uri="{BB962C8B-B14F-4D97-AF65-F5344CB8AC3E}">
        <p14:creationId xmlns="" xmlns:p14="http://schemas.microsoft.com/office/powerpoint/2010/main" val="1189417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538288E-2024-43B0-8411-76CB94A0D74B}"/>
              </a:ext>
            </a:extLst>
          </p:cNvPr>
          <p:cNvSpPr>
            <a:spLocks noGrp="1"/>
          </p:cNvSpPr>
          <p:nvPr>
            <p:ph type="title"/>
          </p:nvPr>
        </p:nvSpPr>
        <p:spPr>
          <a:xfrm>
            <a:off x="838201" y="0"/>
            <a:ext cx="10515600" cy="1325563"/>
          </a:xfrm>
        </p:spPr>
        <p:txBody>
          <a:bodyPr>
            <a:normAutofit/>
          </a:bodyPr>
          <a:lstStyle/>
          <a:p>
            <a:pPr algn="ctr"/>
            <a:r>
              <a:rPr lang="en-US" sz="4000" b="1" dirty="0" smtClean="0"/>
              <a:t>Reacting to Customer Comments Online </a:t>
            </a:r>
            <a:endParaRPr lang="en-ID" sz="4000" b="1" dirty="0"/>
          </a:p>
        </p:txBody>
      </p:sp>
      <p:pic>
        <p:nvPicPr>
          <p:cNvPr id="5" name="Picture 4" descr="Screenshot 2020-11-16 071931.png"/>
          <p:cNvPicPr>
            <a:picLocks noChangeAspect="1"/>
          </p:cNvPicPr>
          <p:nvPr/>
        </p:nvPicPr>
        <p:blipFill>
          <a:blip r:embed="rId2"/>
          <a:stretch>
            <a:fillRect/>
          </a:stretch>
        </p:blipFill>
        <p:spPr>
          <a:xfrm>
            <a:off x="2973658" y="1589684"/>
            <a:ext cx="6542800" cy="3544017"/>
          </a:xfrm>
          <a:prstGeom prst="rect">
            <a:avLst/>
          </a:prstGeom>
        </p:spPr>
      </p:pic>
    </p:spTree>
    <p:extLst>
      <p:ext uri="{BB962C8B-B14F-4D97-AF65-F5344CB8AC3E}">
        <p14:creationId xmlns="" xmlns:p14="http://schemas.microsoft.com/office/powerpoint/2010/main" val="1189417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231</TotalTime>
  <Words>430</Words>
  <Application>Microsoft Office PowerPoint</Application>
  <PresentationFormat>Custom</PresentationFormat>
  <Paragraphs>56</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Positive Messages</vt:lpstr>
      <vt:lpstr>Neutral and Positive Messages: The Writing Process</vt:lpstr>
      <vt:lpstr>Neutral and Positive Messages: The Writing Process</vt:lpstr>
      <vt:lpstr>Neutral and Positive Messages: The Writing Process</vt:lpstr>
      <vt:lpstr>Routine Request</vt:lpstr>
      <vt:lpstr>Routine Request</vt:lpstr>
      <vt:lpstr>Responding to Requests</vt:lpstr>
      <vt:lpstr>Reacting to Customer Comments Online </vt:lpstr>
      <vt:lpstr>Reacting to Customer Comments Online </vt:lpstr>
      <vt:lpstr>Direct Claims and Complaints</vt:lpstr>
      <vt:lpstr>Adjustment Messages </vt:lpstr>
      <vt:lpstr>Goodwill Messages </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Determining the Design of the Set through the Type of Descriptive Research Design</dc:title>
  <dc:creator>Muhammad Ryan Syauqi</dc:creator>
  <cp:lastModifiedBy>Adam Malik</cp:lastModifiedBy>
  <cp:revision>75</cp:revision>
  <dcterms:created xsi:type="dcterms:W3CDTF">2020-10-21T05:57:15Z</dcterms:created>
  <dcterms:modified xsi:type="dcterms:W3CDTF">2020-11-16T01:19:02Z</dcterms:modified>
</cp:coreProperties>
</file>