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Override PartName="/ppt/diagrams/data13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diagrams/drawing7.xml" ContentType="application/vnd.ms-office.drawingml.diagramDrawing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8.xml" ContentType="application/vnd.ms-office.drawingml.diagramDrawing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drawing6.xml" ContentType="application/vnd.ms-office.drawingml.diagramDrawing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F1D2FA-67BC-4D93-82B6-7E5AA4C527B8}" type="doc">
      <dgm:prSet loTypeId="urn:microsoft.com/office/officeart/2005/8/layout/target3" loCatId="relationship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25FA706-06C3-4433-A9D4-733EE540F0E0}">
      <dgm:prSet custT="1"/>
      <dgm:spPr/>
      <dgm:t>
        <a:bodyPr/>
        <a:lstStyle/>
        <a:p>
          <a:pPr rtl="0"/>
          <a:r>
            <a:rPr lang="en-US" sz="3600" b="1" dirty="0" err="1" smtClean="0">
              <a:latin typeface="Bradley Hand ITC" pitchFamily="66" charset="0"/>
            </a:rPr>
            <a:t>Pengertian</a:t>
          </a:r>
          <a:r>
            <a:rPr lang="en-US" sz="3600" b="1" dirty="0" smtClean="0">
              <a:latin typeface="Bradley Hand ITC" pitchFamily="66" charset="0"/>
            </a:rPr>
            <a:t> </a:t>
          </a:r>
          <a:r>
            <a:rPr lang="en-US" sz="3600" b="1" dirty="0" err="1" smtClean="0">
              <a:latin typeface="Bradley Hand ITC" pitchFamily="66" charset="0"/>
            </a:rPr>
            <a:t>Ijtihad</a:t>
          </a:r>
          <a:endParaRPr lang="en-US" sz="3600" b="1" dirty="0">
            <a:latin typeface="Bradley Hand ITC" pitchFamily="66" charset="0"/>
          </a:endParaRPr>
        </a:p>
      </dgm:t>
    </dgm:pt>
    <dgm:pt modelId="{D68B4A5F-F2CD-4959-9F9A-6F5CC5DF3772}" type="parTrans" cxnId="{3F5DC74D-D959-42D5-90FE-E5BB37904F26}">
      <dgm:prSet/>
      <dgm:spPr/>
      <dgm:t>
        <a:bodyPr/>
        <a:lstStyle/>
        <a:p>
          <a:endParaRPr lang="en-US"/>
        </a:p>
      </dgm:t>
    </dgm:pt>
    <dgm:pt modelId="{AD0E3B9C-EBE4-4214-A2D8-680CCBE04C39}" type="sibTrans" cxnId="{3F5DC74D-D959-42D5-90FE-E5BB37904F26}">
      <dgm:prSet/>
      <dgm:spPr/>
      <dgm:t>
        <a:bodyPr/>
        <a:lstStyle/>
        <a:p>
          <a:endParaRPr lang="en-US"/>
        </a:p>
      </dgm:t>
    </dgm:pt>
    <dgm:pt modelId="{C397DF83-09EA-4FEB-83D4-FB0E97D6D092}" type="pres">
      <dgm:prSet presAssocID="{24F1D2FA-67BC-4D93-82B6-7E5AA4C527B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535627-A761-41B2-91F0-8531BC8AD20C}" type="pres">
      <dgm:prSet presAssocID="{825FA706-06C3-4433-A9D4-733EE540F0E0}" presName="circle1" presStyleLbl="node1" presStyleIdx="0" presStyleCnt="1"/>
      <dgm:spPr/>
    </dgm:pt>
    <dgm:pt modelId="{B704AEBD-9110-4D89-92CA-D2232EFE0230}" type="pres">
      <dgm:prSet presAssocID="{825FA706-06C3-4433-A9D4-733EE540F0E0}" presName="space" presStyleCnt="0"/>
      <dgm:spPr/>
    </dgm:pt>
    <dgm:pt modelId="{50CF212E-AC5C-43F9-911A-FABD6E6757A7}" type="pres">
      <dgm:prSet presAssocID="{825FA706-06C3-4433-A9D4-733EE540F0E0}" presName="rect1" presStyleLbl="alignAcc1" presStyleIdx="0" presStyleCnt="1"/>
      <dgm:spPr/>
      <dgm:t>
        <a:bodyPr/>
        <a:lstStyle/>
        <a:p>
          <a:endParaRPr lang="en-US"/>
        </a:p>
      </dgm:t>
    </dgm:pt>
    <dgm:pt modelId="{2A42618E-6C6C-4A7C-8584-F837EC0DD5AC}" type="pres">
      <dgm:prSet presAssocID="{825FA706-06C3-4433-A9D4-733EE540F0E0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5DC74D-D959-42D5-90FE-E5BB37904F26}" srcId="{24F1D2FA-67BC-4D93-82B6-7E5AA4C527B8}" destId="{825FA706-06C3-4433-A9D4-733EE540F0E0}" srcOrd="0" destOrd="0" parTransId="{D68B4A5F-F2CD-4959-9F9A-6F5CC5DF3772}" sibTransId="{AD0E3B9C-EBE4-4214-A2D8-680CCBE04C39}"/>
    <dgm:cxn modelId="{C975E1FA-969F-4478-985F-B9D3ECDDC753}" type="presOf" srcId="{825FA706-06C3-4433-A9D4-733EE540F0E0}" destId="{2A42618E-6C6C-4A7C-8584-F837EC0DD5AC}" srcOrd="1" destOrd="0" presId="urn:microsoft.com/office/officeart/2005/8/layout/target3"/>
    <dgm:cxn modelId="{36174ED1-8A29-4F88-8B87-3997CED12C5A}" type="presOf" srcId="{825FA706-06C3-4433-A9D4-733EE540F0E0}" destId="{50CF212E-AC5C-43F9-911A-FABD6E6757A7}" srcOrd="0" destOrd="0" presId="urn:microsoft.com/office/officeart/2005/8/layout/target3"/>
    <dgm:cxn modelId="{A4B3893E-7F9A-424F-989D-D695CF2031F8}" type="presOf" srcId="{24F1D2FA-67BC-4D93-82B6-7E5AA4C527B8}" destId="{C397DF83-09EA-4FEB-83D4-FB0E97D6D092}" srcOrd="0" destOrd="0" presId="urn:microsoft.com/office/officeart/2005/8/layout/target3"/>
    <dgm:cxn modelId="{C4136E3C-15FA-4475-9112-E644DAAC6535}" type="presParOf" srcId="{C397DF83-09EA-4FEB-83D4-FB0E97D6D092}" destId="{F2535627-A761-41B2-91F0-8531BC8AD20C}" srcOrd="0" destOrd="0" presId="urn:microsoft.com/office/officeart/2005/8/layout/target3"/>
    <dgm:cxn modelId="{F2FFEC2F-8D45-46F3-93EF-E40C50BA8DD5}" type="presParOf" srcId="{C397DF83-09EA-4FEB-83D4-FB0E97D6D092}" destId="{B704AEBD-9110-4D89-92CA-D2232EFE0230}" srcOrd="1" destOrd="0" presId="urn:microsoft.com/office/officeart/2005/8/layout/target3"/>
    <dgm:cxn modelId="{8FB742AB-EDFC-477B-A9C4-CA1E37D69BFB}" type="presParOf" srcId="{C397DF83-09EA-4FEB-83D4-FB0E97D6D092}" destId="{50CF212E-AC5C-43F9-911A-FABD6E6757A7}" srcOrd="2" destOrd="0" presId="urn:microsoft.com/office/officeart/2005/8/layout/target3"/>
    <dgm:cxn modelId="{F457A8B7-1D7F-4620-AD44-7AA2281555CD}" type="presParOf" srcId="{C397DF83-09EA-4FEB-83D4-FB0E97D6D092}" destId="{2A42618E-6C6C-4A7C-8584-F837EC0DD5AC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A18443B-4A88-41DC-BD24-4FEE23886600}" type="doc">
      <dgm:prSet loTypeId="urn:microsoft.com/office/officeart/2005/8/layout/default#1" loCatId="list" qsTypeId="urn:microsoft.com/office/officeart/2005/8/quickstyle/3d1" qsCatId="3D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CD0994E0-0CF2-44E1-8BB6-8AFBB91CB5EC}">
      <dgm:prSet/>
      <dgm:spPr/>
      <dgm:t>
        <a:bodyPr/>
        <a:lstStyle/>
        <a:p>
          <a:pPr rtl="0"/>
          <a:r>
            <a:rPr lang="en-US" b="1" dirty="0" smtClean="0">
              <a:latin typeface="Bradley Hand ITC" pitchFamily="66" charset="0"/>
            </a:rPr>
            <a:t>Individual</a:t>
          </a:r>
          <a:endParaRPr lang="en-US" b="1" dirty="0">
            <a:latin typeface="Bradley Hand ITC" pitchFamily="66" charset="0"/>
          </a:endParaRPr>
        </a:p>
      </dgm:t>
    </dgm:pt>
    <dgm:pt modelId="{FCE6F8ED-5BE7-4ED9-B902-F4EA5ABDA978}" type="parTrans" cxnId="{57B85E88-2908-4880-8347-86D1D85A1C9D}">
      <dgm:prSet/>
      <dgm:spPr/>
      <dgm:t>
        <a:bodyPr/>
        <a:lstStyle/>
        <a:p>
          <a:endParaRPr lang="en-US"/>
        </a:p>
      </dgm:t>
    </dgm:pt>
    <dgm:pt modelId="{4E0793F9-77E9-4E78-82EE-717593A3522C}" type="sibTrans" cxnId="{57B85E88-2908-4880-8347-86D1D85A1C9D}">
      <dgm:prSet/>
      <dgm:spPr/>
      <dgm:t>
        <a:bodyPr/>
        <a:lstStyle/>
        <a:p>
          <a:endParaRPr lang="en-US"/>
        </a:p>
      </dgm:t>
    </dgm:pt>
    <dgm:pt modelId="{57A54740-1B3B-4BA5-91B5-AB9F1E96CB35}" type="pres">
      <dgm:prSet presAssocID="{9A18443B-4A88-41DC-BD24-4FEE2388660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C3FB01-B27E-4035-86FF-0CDBBF2AAFED}" type="pres">
      <dgm:prSet presAssocID="{CD0994E0-0CF2-44E1-8BB6-8AFBB91CB5EC}" presName="node" presStyleLbl="node1" presStyleIdx="0" presStyleCnt="1" custScaleX="141606" custLinFactNeighborX="-12681" custLinFactNeighborY="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A983C1-9192-4FF4-886B-FBD2C503C24A}" type="presOf" srcId="{9A18443B-4A88-41DC-BD24-4FEE23886600}" destId="{57A54740-1B3B-4BA5-91B5-AB9F1E96CB35}" srcOrd="0" destOrd="0" presId="urn:microsoft.com/office/officeart/2005/8/layout/default#1"/>
    <dgm:cxn modelId="{57B85E88-2908-4880-8347-86D1D85A1C9D}" srcId="{9A18443B-4A88-41DC-BD24-4FEE23886600}" destId="{CD0994E0-0CF2-44E1-8BB6-8AFBB91CB5EC}" srcOrd="0" destOrd="0" parTransId="{FCE6F8ED-5BE7-4ED9-B902-F4EA5ABDA978}" sibTransId="{4E0793F9-77E9-4E78-82EE-717593A3522C}"/>
    <dgm:cxn modelId="{87983601-AC4C-47CD-A85D-485718E34C23}" type="presOf" srcId="{CD0994E0-0CF2-44E1-8BB6-8AFBB91CB5EC}" destId="{56C3FB01-B27E-4035-86FF-0CDBBF2AAFED}" srcOrd="0" destOrd="0" presId="urn:microsoft.com/office/officeart/2005/8/layout/default#1"/>
    <dgm:cxn modelId="{14FEFB43-3556-4796-9D12-658A56611B7F}" type="presParOf" srcId="{57A54740-1B3B-4BA5-91B5-AB9F1E96CB35}" destId="{56C3FB01-B27E-4035-86FF-0CDBBF2AAFED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CC1037C-B2B3-4E25-B253-16CEFFBCA603}" type="doc">
      <dgm:prSet loTypeId="urn:microsoft.com/office/officeart/2005/8/layout/lProcess3" loCatId="process" qsTypeId="urn:microsoft.com/office/officeart/2005/8/quickstyle/3d1" qsCatId="3D" csTypeId="urn:microsoft.com/office/officeart/2005/8/colors/accent1_4" csCatId="accent1"/>
      <dgm:spPr/>
      <dgm:t>
        <a:bodyPr/>
        <a:lstStyle/>
        <a:p>
          <a:endParaRPr lang="en-US"/>
        </a:p>
      </dgm:t>
    </dgm:pt>
    <dgm:pt modelId="{723ECFA2-37DD-4C29-9C6B-C1D5032E2B44}">
      <dgm:prSet/>
      <dgm:spPr/>
      <dgm:t>
        <a:bodyPr/>
        <a:lstStyle/>
        <a:p>
          <a:pPr rtl="0"/>
          <a:r>
            <a:rPr lang="en-US" b="1" dirty="0" err="1" smtClean="0">
              <a:latin typeface="Bradley Hand ITC" pitchFamily="66" charset="0"/>
            </a:rPr>
            <a:t>Jama’i</a:t>
          </a:r>
          <a:endParaRPr lang="en-US" b="1" dirty="0">
            <a:latin typeface="Bradley Hand ITC" pitchFamily="66" charset="0"/>
          </a:endParaRPr>
        </a:p>
      </dgm:t>
    </dgm:pt>
    <dgm:pt modelId="{162A3FBB-D93A-4749-BDCA-DD64BD701524}" type="parTrans" cxnId="{E336D72E-35E6-43AC-98E3-B24DCE7DDB18}">
      <dgm:prSet/>
      <dgm:spPr/>
      <dgm:t>
        <a:bodyPr/>
        <a:lstStyle/>
        <a:p>
          <a:endParaRPr lang="en-US"/>
        </a:p>
      </dgm:t>
    </dgm:pt>
    <dgm:pt modelId="{4C2E3318-869C-406B-A29B-1EDEFD9B9916}" type="sibTrans" cxnId="{E336D72E-35E6-43AC-98E3-B24DCE7DDB18}">
      <dgm:prSet/>
      <dgm:spPr/>
      <dgm:t>
        <a:bodyPr/>
        <a:lstStyle/>
        <a:p>
          <a:endParaRPr lang="en-US"/>
        </a:p>
      </dgm:t>
    </dgm:pt>
    <dgm:pt modelId="{82A7FB21-76D6-42D0-A811-5F2436730B96}" type="pres">
      <dgm:prSet presAssocID="{8CC1037C-B2B3-4E25-B253-16CEFFBCA60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C734648-435F-457E-B23E-E18ABD94A267}" type="pres">
      <dgm:prSet presAssocID="{723ECFA2-37DD-4C29-9C6B-C1D5032E2B44}" presName="horFlow" presStyleCnt="0"/>
      <dgm:spPr/>
    </dgm:pt>
    <dgm:pt modelId="{520AACB1-C4AD-422C-9BBD-DF49F2E24F1E}" type="pres">
      <dgm:prSet presAssocID="{723ECFA2-37DD-4C29-9C6B-C1D5032E2B44}" presName="bigChev" presStyleLbl="node1" presStyleIdx="0" presStyleCnt="1" custLinFactNeighborX="-2857"/>
      <dgm:spPr/>
      <dgm:t>
        <a:bodyPr/>
        <a:lstStyle/>
        <a:p>
          <a:endParaRPr lang="en-US"/>
        </a:p>
      </dgm:t>
    </dgm:pt>
  </dgm:ptLst>
  <dgm:cxnLst>
    <dgm:cxn modelId="{B2087DDF-9321-4E12-A45F-FCFCEF1FD373}" type="presOf" srcId="{8CC1037C-B2B3-4E25-B253-16CEFFBCA603}" destId="{82A7FB21-76D6-42D0-A811-5F2436730B96}" srcOrd="0" destOrd="0" presId="urn:microsoft.com/office/officeart/2005/8/layout/lProcess3"/>
    <dgm:cxn modelId="{E336D72E-35E6-43AC-98E3-B24DCE7DDB18}" srcId="{8CC1037C-B2B3-4E25-B253-16CEFFBCA603}" destId="{723ECFA2-37DD-4C29-9C6B-C1D5032E2B44}" srcOrd="0" destOrd="0" parTransId="{162A3FBB-D93A-4749-BDCA-DD64BD701524}" sibTransId="{4C2E3318-869C-406B-A29B-1EDEFD9B9916}"/>
    <dgm:cxn modelId="{A6252FE9-069D-446C-9199-89D475C79321}" type="presOf" srcId="{723ECFA2-37DD-4C29-9C6B-C1D5032E2B44}" destId="{520AACB1-C4AD-422C-9BBD-DF49F2E24F1E}" srcOrd="0" destOrd="0" presId="urn:microsoft.com/office/officeart/2005/8/layout/lProcess3"/>
    <dgm:cxn modelId="{495F6B86-8DDE-402C-A295-EEDD4BE44676}" type="presParOf" srcId="{82A7FB21-76D6-42D0-A811-5F2436730B96}" destId="{8C734648-435F-457E-B23E-E18ABD94A267}" srcOrd="0" destOrd="0" presId="urn:microsoft.com/office/officeart/2005/8/layout/lProcess3"/>
    <dgm:cxn modelId="{947EBDF7-629B-48EB-B8E3-3866273A7A9E}" type="presParOf" srcId="{8C734648-435F-457E-B23E-E18ABD94A267}" destId="{520AACB1-C4AD-422C-9BBD-DF49F2E24F1E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B86DEC5-9677-4830-BD33-8CDF6BA83479}" type="doc">
      <dgm:prSet loTypeId="urn:microsoft.com/office/officeart/2005/8/layout/default#2" loCatId="list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B15909CF-866E-4B87-A80C-DCF95727FB31}">
      <dgm:prSet/>
      <dgm:spPr/>
      <dgm:t>
        <a:bodyPr/>
        <a:lstStyle/>
        <a:p>
          <a:pPr rtl="0"/>
          <a:r>
            <a:rPr lang="en-US" b="1" dirty="0" err="1" smtClean="0">
              <a:latin typeface="Bradley Hand ITC" pitchFamily="66" charset="0"/>
            </a:rPr>
            <a:t>Kelompok</a:t>
          </a:r>
          <a:endParaRPr lang="en-US" b="1" dirty="0">
            <a:latin typeface="Bradley Hand ITC" pitchFamily="66" charset="0"/>
          </a:endParaRPr>
        </a:p>
      </dgm:t>
    </dgm:pt>
    <dgm:pt modelId="{54A3488D-178B-4175-8BF2-A9FAD1A2B050}" type="parTrans" cxnId="{22F959F2-A9B0-45A2-8648-F1DEB3DEBCE4}">
      <dgm:prSet/>
      <dgm:spPr/>
      <dgm:t>
        <a:bodyPr/>
        <a:lstStyle/>
        <a:p>
          <a:endParaRPr lang="en-US"/>
        </a:p>
      </dgm:t>
    </dgm:pt>
    <dgm:pt modelId="{E334731A-4D5D-4A3D-966E-AE1E8801F89A}" type="sibTrans" cxnId="{22F959F2-A9B0-45A2-8648-F1DEB3DEBCE4}">
      <dgm:prSet/>
      <dgm:spPr/>
      <dgm:t>
        <a:bodyPr/>
        <a:lstStyle/>
        <a:p>
          <a:endParaRPr lang="en-US"/>
        </a:p>
      </dgm:t>
    </dgm:pt>
    <dgm:pt modelId="{91C0530E-6E12-4000-9F8B-3FD31DEBD378}" type="pres">
      <dgm:prSet presAssocID="{AB86DEC5-9677-4830-BD33-8CDF6BA8347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F576AD-30EC-4C1D-BF87-EC5BBC984777}" type="pres">
      <dgm:prSet presAssocID="{B15909CF-866E-4B87-A80C-DCF95727FB31}" presName="node" presStyleLbl="node1" presStyleIdx="0" presStyleCnt="1" custScaleX="148068" custLinFactNeighborX="-25383" custLinFactNeighborY="50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F959F2-A9B0-45A2-8648-F1DEB3DEBCE4}" srcId="{AB86DEC5-9677-4830-BD33-8CDF6BA83479}" destId="{B15909CF-866E-4B87-A80C-DCF95727FB31}" srcOrd="0" destOrd="0" parTransId="{54A3488D-178B-4175-8BF2-A9FAD1A2B050}" sibTransId="{E334731A-4D5D-4A3D-966E-AE1E8801F89A}"/>
    <dgm:cxn modelId="{A3238717-52FE-465A-BDBA-53FB24CE82F2}" type="presOf" srcId="{B15909CF-866E-4B87-A80C-DCF95727FB31}" destId="{FEF576AD-30EC-4C1D-BF87-EC5BBC984777}" srcOrd="0" destOrd="0" presId="urn:microsoft.com/office/officeart/2005/8/layout/default#2"/>
    <dgm:cxn modelId="{8AC172E6-DA14-43A6-B76E-4FBCADC03633}" type="presOf" srcId="{AB86DEC5-9677-4830-BD33-8CDF6BA83479}" destId="{91C0530E-6E12-4000-9F8B-3FD31DEBD378}" srcOrd="0" destOrd="0" presId="urn:microsoft.com/office/officeart/2005/8/layout/default#2"/>
    <dgm:cxn modelId="{685073B1-E086-46CD-B8B7-097319A3095C}" type="presParOf" srcId="{91C0530E-6E12-4000-9F8B-3FD31DEBD378}" destId="{FEF576AD-30EC-4C1D-BF87-EC5BBC984777}" srcOrd="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2427B70-51EF-4B1C-A477-8AACD639F231}" type="doc">
      <dgm:prSet loTypeId="urn:microsoft.com/office/officeart/2005/8/layout/venn2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281888B-B54C-4957-A985-C0F4C67BEDA7}">
      <dgm:prSet phldrT="[Text]" custT="1"/>
      <dgm:spPr/>
      <dgm:t>
        <a:bodyPr/>
        <a:lstStyle/>
        <a:p>
          <a:r>
            <a:rPr lang="id-ID" sz="4800" i="1" dirty="0" smtClean="0">
              <a:latin typeface="Bradley Hand ITC" pitchFamily="66" charset="0"/>
            </a:rPr>
            <a:t>‘</a:t>
          </a:r>
          <a:r>
            <a:rPr lang="id-ID" sz="4800" b="1" i="0" dirty="0" smtClean="0">
              <a:latin typeface="Bradley Hand ITC" pitchFamily="66" charset="0"/>
            </a:rPr>
            <a:t>urf</a:t>
          </a:r>
          <a:endParaRPr lang="en-US" sz="4800" b="1" i="0" dirty="0">
            <a:latin typeface="Bradley Hand ITC" pitchFamily="66" charset="0"/>
          </a:endParaRPr>
        </a:p>
      </dgm:t>
    </dgm:pt>
    <dgm:pt modelId="{0FAA502C-128E-4795-8DEC-0EEC7B1C58B9}" type="parTrans" cxnId="{3BE6098A-E4B7-41C5-A088-F46BD35C2AC9}">
      <dgm:prSet/>
      <dgm:spPr/>
      <dgm:t>
        <a:bodyPr/>
        <a:lstStyle/>
        <a:p>
          <a:endParaRPr lang="en-US"/>
        </a:p>
      </dgm:t>
    </dgm:pt>
    <dgm:pt modelId="{83896325-2E82-48B6-B159-FD12AC20A827}" type="sibTrans" cxnId="{3BE6098A-E4B7-41C5-A088-F46BD35C2AC9}">
      <dgm:prSet/>
      <dgm:spPr/>
      <dgm:t>
        <a:bodyPr/>
        <a:lstStyle/>
        <a:p>
          <a:endParaRPr lang="en-US"/>
        </a:p>
      </dgm:t>
    </dgm:pt>
    <dgm:pt modelId="{1A305AD6-FC55-4712-A1EE-98D70699F424}">
      <dgm:prSet phldrT="[Text]" custT="1"/>
      <dgm:spPr/>
      <dgm:t>
        <a:bodyPr/>
        <a:lstStyle/>
        <a:p>
          <a:r>
            <a:rPr lang="id-ID" sz="2300" b="1" i="0" dirty="0" smtClean="0">
              <a:latin typeface="Bradley Hand ITC" pitchFamily="66" charset="0"/>
            </a:rPr>
            <a:t>Istidlal</a:t>
          </a:r>
          <a:endParaRPr lang="en-US" sz="2300" b="1" i="0" dirty="0">
            <a:latin typeface="Bradley Hand ITC" pitchFamily="66" charset="0"/>
          </a:endParaRPr>
        </a:p>
      </dgm:t>
    </dgm:pt>
    <dgm:pt modelId="{3863C298-49C7-4506-8ABD-17F4B8D8D50E}" type="parTrans" cxnId="{19E851ED-7B09-492C-B476-076410F3DF53}">
      <dgm:prSet/>
      <dgm:spPr/>
      <dgm:t>
        <a:bodyPr/>
        <a:lstStyle/>
        <a:p>
          <a:endParaRPr lang="en-US"/>
        </a:p>
      </dgm:t>
    </dgm:pt>
    <dgm:pt modelId="{903812A6-80F7-4D75-B929-4D4E799EBD11}" type="sibTrans" cxnId="{19E851ED-7B09-492C-B476-076410F3DF53}">
      <dgm:prSet/>
      <dgm:spPr/>
      <dgm:t>
        <a:bodyPr/>
        <a:lstStyle/>
        <a:p>
          <a:endParaRPr lang="en-US"/>
        </a:p>
      </dgm:t>
    </dgm:pt>
    <dgm:pt modelId="{AFA06F54-2CB2-4225-89D3-C3A91C9F0F1F}">
      <dgm:prSet phldrT="[Text]" custT="1"/>
      <dgm:spPr/>
      <dgm:t>
        <a:bodyPr/>
        <a:lstStyle/>
        <a:p>
          <a:r>
            <a:rPr lang="en-US" sz="2000" b="1" dirty="0" err="1" smtClean="0">
              <a:latin typeface="Bradley Hand ITC" pitchFamily="66" charset="0"/>
            </a:rPr>
            <a:t>Qiyas</a:t>
          </a:r>
          <a:endParaRPr lang="en-US" sz="2000" b="1" dirty="0">
            <a:latin typeface="Bradley Hand ITC" pitchFamily="66" charset="0"/>
          </a:endParaRPr>
        </a:p>
      </dgm:t>
    </dgm:pt>
    <dgm:pt modelId="{36F7ECBF-3412-4B00-BB13-CE767AB28294}" type="parTrans" cxnId="{E5C639C6-B036-4E37-BE7F-87C244E88AAB}">
      <dgm:prSet/>
      <dgm:spPr/>
      <dgm:t>
        <a:bodyPr/>
        <a:lstStyle/>
        <a:p>
          <a:endParaRPr lang="en-US"/>
        </a:p>
      </dgm:t>
    </dgm:pt>
    <dgm:pt modelId="{D420DD9A-011C-4C89-B172-A138767B4E28}" type="sibTrans" cxnId="{E5C639C6-B036-4E37-BE7F-87C244E88AAB}">
      <dgm:prSet/>
      <dgm:spPr/>
      <dgm:t>
        <a:bodyPr/>
        <a:lstStyle/>
        <a:p>
          <a:endParaRPr lang="en-US"/>
        </a:p>
      </dgm:t>
    </dgm:pt>
    <dgm:pt modelId="{112A5DFE-D807-4A1B-BD92-962643EA3A1F}">
      <dgm:prSet phldrT="[Text]" custT="1"/>
      <dgm:spPr/>
      <dgm:t>
        <a:bodyPr/>
        <a:lstStyle/>
        <a:p>
          <a:r>
            <a:rPr lang="en-US" sz="1600" b="1" dirty="0" err="1" smtClean="0">
              <a:latin typeface="Bradley Hand ITC" pitchFamily="66" charset="0"/>
            </a:rPr>
            <a:t>Ijma</a:t>
          </a:r>
          <a:r>
            <a:rPr lang="en-US" sz="1800" b="1" dirty="0" smtClean="0">
              <a:latin typeface="Bradley Hand ITC" pitchFamily="66" charset="0"/>
            </a:rPr>
            <a:t>’</a:t>
          </a:r>
          <a:endParaRPr lang="en-US" sz="1800" b="1" dirty="0">
            <a:latin typeface="Bradley Hand ITC" pitchFamily="66" charset="0"/>
          </a:endParaRPr>
        </a:p>
      </dgm:t>
    </dgm:pt>
    <dgm:pt modelId="{F9C89CB7-67E7-4AC2-B02F-CA0D9B3F8F45}" type="parTrans" cxnId="{07F4254C-C2F1-4AD5-BD56-665AA5FB550C}">
      <dgm:prSet/>
      <dgm:spPr/>
      <dgm:t>
        <a:bodyPr/>
        <a:lstStyle/>
        <a:p>
          <a:endParaRPr lang="en-US"/>
        </a:p>
      </dgm:t>
    </dgm:pt>
    <dgm:pt modelId="{4D607588-7542-43C1-A69F-D6AA3B036778}" type="sibTrans" cxnId="{07F4254C-C2F1-4AD5-BD56-665AA5FB550C}">
      <dgm:prSet/>
      <dgm:spPr/>
      <dgm:t>
        <a:bodyPr/>
        <a:lstStyle/>
        <a:p>
          <a:endParaRPr lang="en-US"/>
        </a:p>
      </dgm:t>
    </dgm:pt>
    <dgm:pt modelId="{3539C734-BCC0-40F1-953C-81C62F9AE189}">
      <dgm:prSet phldrT="[Text]" custT="1"/>
      <dgm:spPr/>
      <dgm:t>
        <a:bodyPr/>
        <a:lstStyle/>
        <a:p>
          <a:r>
            <a:rPr lang="id-ID" sz="4000" b="1" i="0" dirty="0" smtClean="0">
              <a:latin typeface="Bradley Hand ITC" pitchFamily="66" charset="0"/>
            </a:rPr>
            <a:t>Istishab</a:t>
          </a:r>
          <a:endParaRPr lang="en-US" sz="4000" b="1" i="0" dirty="0">
            <a:latin typeface="Bradley Hand ITC" pitchFamily="66" charset="0"/>
          </a:endParaRPr>
        </a:p>
      </dgm:t>
    </dgm:pt>
    <dgm:pt modelId="{E6919DED-9B41-4920-81A0-F72C75A8079B}" type="parTrans" cxnId="{989D5FDC-F979-4963-9A1C-B59768D83357}">
      <dgm:prSet/>
      <dgm:spPr/>
      <dgm:t>
        <a:bodyPr/>
        <a:lstStyle/>
        <a:p>
          <a:endParaRPr lang="en-US"/>
        </a:p>
      </dgm:t>
    </dgm:pt>
    <dgm:pt modelId="{F39BA93C-CCA0-409A-A4DE-3FD53C66B816}" type="sibTrans" cxnId="{989D5FDC-F979-4963-9A1C-B59768D83357}">
      <dgm:prSet/>
      <dgm:spPr/>
      <dgm:t>
        <a:bodyPr/>
        <a:lstStyle/>
        <a:p>
          <a:endParaRPr lang="en-US"/>
        </a:p>
      </dgm:t>
    </dgm:pt>
    <dgm:pt modelId="{79A31D43-5211-49D7-8012-F62374E29346}">
      <dgm:prSet phldrT="[Text]" custT="1"/>
      <dgm:spPr/>
      <dgm:t>
        <a:bodyPr/>
        <a:lstStyle/>
        <a:p>
          <a:r>
            <a:rPr lang="id-ID" sz="3400" b="1" i="0" dirty="0" smtClean="0">
              <a:latin typeface="Bradley Hand ITC" pitchFamily="66" charset="0"/>
            </a:rPr>
            <a:t>Istihsan</a:t>
          </a:r>
          <a:endParaRPr lang="en-US" sz="3400" b="1" i="0" dirty="0">
            <a:latin typeface="Bradley Hand ITC" pitchFamily="66" charset="0"/>
          </a:endParaRPr>
        </a:p>
      </dgm:t>
    </dgm:pt>
    <dgm:pt modelId="{5DFE51C6-31E5-4502-8874-510613B0FD35}" type="parTrans" cxnId="{C9C83682-6E3C-4D39-87EE-C2F5F39E3EC3}">
      <dgm:prSet/>
      <dgm:spPr/>
      <dgm:t>
        <a:bodyPr/>
        <a:lstStyle/>
        <a:p>
          <a:endParaRPr lang="en-US"/>
        </a:p>
      </dgm:t>
    </dgm:pt>
    <dgm:pt modelId="{CCFA652A-DFA5-4F93-8F99-F6A602019CB7}" type="sibTrans" cxnId="{C9C83682-6E3C-4D39-87EE-C2F5F39E3EC3}">
      <dgm:prSet/>
      <dgm:spPr/>
      <dgm:t>
        <a:bodyPr/>
        <a:lstStyle/>
        <a:p>
          <a:endParaRPr lang="en-US"/>
        </a:p>
      </dgm:t>
    </dgm:pt>
    <dgm:pt modelId="{B8A948A8-3D80-4852-BB02-24DA4D699F58}">
      <dgm:prSet phldrT="[Text]" custT="1"/>
      <dgm:spPr/>
      <dgm:t>
        <a:bodyPr/>
        <a:lstStyle/>
        <a:p>
          <a:r>
            <a:rPr lang="id-ID" sz="2500" b="1" i="0" dirty="0" smtClean="0">
              <a:latin typeface="Bradley Hand ITC" pitchFamily="66" charset="0"/>
            </a:rPr>
            <a:t>Al-masalih al-mursalah</a:t>
          </a:r>
          <a:endParaRPr lang="en-US" sz="2500" b="1" i="0" dirty="0">
            <a:latin typeface="Bradley Hand ITC" pitchFamily="66" charset="0"/>
          </a:endParaRPr>
        </a:p>
      </dgm:t>
    </dgm:pt>
    <dgm:pt modelId="{4920B69B-07C8-4FF5-A234-7371BB25E79C}" type="parTrans" cxnId="{4D33ADD7-7DBC-4AFC-9E24-FDCE0CB98C8F}">
      <dgm:prSet/>
      <dgm:spPr/>
      <dgm:t>
        <a:bodyPr/>
        <a:lstStyle/>
        <a:p>
          <a:endParaRPr lang="en-US"/>
        </a:p>
      </dgm:t>
    </dgm:pt>
    <dgm:pt modelId="{582EA40C-405F-4089-B1BF-D81FCE44090B}" type="sibTrans" cxnId="{4D33ADD7-7DBC-4AFC-9E24-FDCE0CB98C8F}">
      <dgm:prSet/>
      <dgm:spPr/>
      <dgm:t>
        <a:bodyPr/>
        <a:lstStyle/>
        <a:p>
          <a:endParaRPr lang="en-US"/>
        </a:p>
      </dgm:t>
    </dgm:pt>
    <dgm:pt modelId="{10C801B3-E986-4C3C-B450-559EE77D36CC}" type="pres">
      <dgm:prSet presAssocID="{82427B70-51EF-4B1C-A477-8AACD639F23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065E86-A444-46FC-B4B2-292C364150FC}" type="pres">
      <dgm:prSet presAssocID="{82427B70-51EF-4B1C-A477-8AACD639F231}" presName="comp1" presStyleCnt="0"/>
      <dgm:spPr/>
    </dgm:pt>
    <dgm:pt modelId="{75E00572-ECF6-4820-BCBD-1E26A5649229}" type="pres">
      <dgm:prSet presAssocID="{82427B70-51EF-4B1C-A477-8AACD639F231}" presName="circle1" presStyleLbl="node1" presStyleIdx="0" presStyleCnt="7" custLinFactNeighborX="779" custLinFactNeighborY="-1111"/>
      <dgm:spPr/>
      <dgm:t>
        <a:bodyPr/>
        <a:lstStyle/>
        <a:p>
          <a:endParaRPr lang="en-US"/>
        </a:p>
      </dgm:t>
    </dgm:pt>
    <dgm:pt modelId="{9914E6C5-A479-4054-BDFC-C6DA4FA7A8F2}" type="pres">
      <dgm:prSet presAssocID="{82427B70-51EF-4B1C-A477-8AACD639F231}" presName="c1text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FDDECE-4548-4151-B302-6940EFA107E5}" type="pres">
      <dgm:prSet presAssocID="{82427B70-51EF-4B1C-A477-8AACD639F231}" presName="comp2" presStyleCnt="0"/>
      <dgm:spPr/>
    </dgm:pt>
    <dgm:pt modelId="{95ED86E7-DF2C-46F3-A424-CC0F6357F07F}" type="pres">
      <dgm:prSet presAssocID="{82427B70-51EF-4B1C-A477-8AACD639F231}" presName="circle2" presStyleLbl="node1" presStyleIdx="1" presStyleCnt="7"/>
      <dgm:spPr/>
      <dgm:t>
        <a:bodyPr/>
        <a:lstStyle/>
        <a:p>
          <a:endParaRPr lang="en-US"/>
        </a:p>
      </dgm:t>
    </dgm:pt>
    <dgm:pt modelId="{226F4D86-A028-483B-9583-82BDDCFB0033}" type="pres">
      <dgm:prSet presAssocID="{82427B70-51EF-4B1C-A477-8AACD639F231}" presName="c2text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624BBE-3496-4335-AAD4-0AE2AF1E39E0}" type="pres">
      <dgm:prSet presAssocID="{82427B70-51EF-4B1C-A477-8AACD639F231}" presName="comp3" presStyleCnt="0"/>
      <dgm:spPr/>
    </dgm:pt>
    <dgm:pt modelId="{7AE2E5EC-55B3-4337-BF1D-52B0BDD2B733}" type="pres">
      <dgm:prSet presAssocID="{82427B70-51EF-4B1C-A477-8AACD639F231}" presName="circle3" presStyleLbl="node1" presStyleIdx="2" presStyleCnt="7"/>
      <dgm:spPr/>
      <dgm:t>
        <a:bodyPr/>
        <a:lstStyle/>
        <a:p>
          <a:endParaRPr lang="en-US"/>
        </a:p>
      </dgm:t>
    </dgm:pt>
    <dgm:pt modelId="{32C822A5-6E9E-46F8-9ED5-122EA0D64A52}" type="pres">
      <dgm:prSet presAssocID="{82427B70-51EF-4B1C-A477-8AACD639F231}" presName="c3text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B40590-4273-45C9-8006-B28952C62BCE}" type="pres">
      <dgm:prSet presAssocID="{82427B70-51EF-4B1C-A477-8AACD639F231}" presName="comp4" presStyleCnt="0"/>
      <dgm:spPr/>
    </dgm:pt>
    <dgm:pt modelId="{9DC1128A-4152-408E-90FC-1B5FE22CB237}" type="pres">
      <dgm:prSet presAssocID="{82427B70-51EF-4B1C-A477-8AACD639F231}" presName="circle4" presStyleLbl="node1" presStyleIdx="3" presStyleCnt="7"/>
      <dgm:spPr/>
      <dgm:t>
        <a:bodyPr/>
        <a:lstStyle/>
        <a:p>
          <a:endParaRPr lang="en-US"/>
        </a:p>
      </dgm:t>
    </dgm:pt>
    <dgm:pt modelId="{8DF09992-0931-443B-AB57-4064DC99FF11}" type="pres">
      <dgm:prSet presAssocID="{82427B70-51EF-4B1C-A477-8AACD639F231}" presName="c4text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0053C-FD5A-414C-A782-8EC13DC66162}" type="pres">
      <dgm:prSet presAssocID="{82427B70-51EF-4B1C-A477-8AACD639F231}" presName="comp5" presStyleCnt="0"/>
      <dgm:spPr/>
    </dgm:pt>
    <dgm:pt modelId="{199020F4-D93D-44A1-9216-CD2BEE96B2C3}" type="pres">
      <dgm:prSet presAssocID="{82427B70-51EF-4B1C-A477-8AACD639F231}" presName="circle5" presStyleLbl="node1" presStyleIdx="4" presStyleCnt="7"/>
      <dgm:spPr/>
      <dgm:t>
        <a:bodyPr/>
        <a:lstStyle/>
        <a:p>
          <a:endParaRPr lang="en-US"/>
        </a:p>
      </dgm:t>
    </dgm:pt>
    <dgm:pt modelId="{051C390A-FF08-43BF-809F-A2D85E2D1C8F}" type="pres">
      <dgm:prSet presAssocID="{82427B70-51EF-4B1C-A477-8AACD639F231}" presName="c5text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2F0A59-8EDA-4C2B-BF7D-03798059CFAB}" type="pres">
      <dgm:prSet presAssocID="{82427B70-51EF-4B1C-A477-8AACD639F231}" presName="comp6" presStyleCnt="0"/>
      <dgm:spPr/>
    </dgm:pt>
    <dgm:pt modelId="{0280D827-774C-462A-BF18-ECF0DC722F55}" type="pres">
      <dgm:prSet presAssocID="{82427B70-51EF-4B1C-A477-8AACD639F231}" presName="circle6" presStyleLbl="node1" presStyleIdx="5" presStyleCnt="7"/>
      <dgm:spPr/>
      <dgm:t>
        <a:bodyPr/>
        <a:lstStyle/>
        <a:p>
          <a:endParaRPr lang="en-US"/>
        </a:p>
      </dgm:t>
    </dgm:pt>
    <dgm:pt modelId="{152B21CD-1DE1-44DB-9B3E-0C058522E838}" type="pres">
      <dgm:prSet presAssocID="{82427B70-51EF-4B1C-A477-8AACD639F231}" presName="c6text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1B0CB5-528D-4F35-9FDE-66D1088B9C2B}" type="pres">
      <dgm:prSet presAssocID="{82427B70-51EF-4B1C-A477-8AACD639F231}" presName="comp7" presStyleCnt="0"/>
      <dgm:spPr/>
    </dgm:pt>
    <dgm:pt modelId="{E52E234B-F579-4816-8BAD-721065555868}" type="pres">
      <dgm:prSet presAssocID="{82427B70-51EF-4B1C-A477-8AACD639F231}" presName="circle7" presStyleLbl="node1" presStyleIdx="6" presStyleCnt="7"/>
      <dgm:spPr/>
      <dgm:t>
        <a:bodyPr/>
        <a:lstStyle/>
        <a:p>
          <a:endParaRPr lang="en-US"/>
        </a:p>
      </dgm:t>
    </dgm:pt>
    <dgm:pt modelId="{9CBFBB1E-92DB-4497-B36F-DCFF316A3A00}" type="pres">
      <dgm:prSet presAssocID="{82427B70-51EF-4B1C-A477-8AACD639F231}" presName="c7text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23D4B9-760E-47BB-A7AB-EFED02B673A7}" type="presOf" srcId="{2281888B-B54C-4957-A985-C0F4C67BEDA7}" destId="{9914E6C5-A479-4054-BDFC-C6DA4FA7A8F2}" srcOrd="1" destOrd="0" presId="urn:microsoft.com/office/officeart/2005/8/layout/venn2"/>
    <dgm:cxn modelId="{CDDB5FC1-CAF0-4181-9A76-9F844853FD5C}" type="presOf" srcId="{AFA06F54-2CB2-4225-89D3-C3A91C9F0F1F}" destId="{0280D827-774C-462A-BF18-ECF0DC722F55}" srcOrd="0" destOrd="0" presId="urn:microsoft.com/office/officeart/2005/8/layout/venn2"/>
    <dgm:cxn modelId="{E5C639C6-B036-4E37-BE7F-87C244E88AAB}" srcId="{82427B70-51EF-4B1C-A477-8AACD639F231}" destId="{AFA06F54-2CB2-4225-89D3-C3A91C9F0F1F}" srcOrd="5" destOrd="0" parTransId="{36F7ECBF-3412-4B00-BB13-CE767AB28294}" sibTransId="{D420DD9A-011C-4C89-B172-A138767B4E28}"/>
    <dgm:cxn modelId="{19E851ED-7B09-492C-B476-076410F3DF53}" srcId="{82427B70-51EF-4B1C-A477-8AACD639F231}" destId="{1A305AD6-FC55-4712-A1EE-98D70699F424}" srcOrd="4" destOrd="0" parTransId="{3863C298-49C7-4506-8ABD-17F4B8D8D50E}" sibTransId="{903812A6-80F7-4D75-B929-4D4E799EBD11}"/>
    <dgm:cxn modelId="{2738298A-D4DA-4490-8076-36E41C826E4C}" type="presOf" srcId="{1A305AD6-FC55-4712-A1EE-98D70699F424}" destId="{051C390A-FF08-43BF-809F-A2D85E2D1C8F}" srcOrd="1" destOrd="0" presId="urn:microsoft.com/office/officeart/2005/8/layout/venn2"/>
    <dgm:cxn modelId="{1A0F8E27-639C-47B5-86CC-C7B573691625}" type="presOf" srcId="{79A31D43-5211-49D7-8012-F62374E29346}" destId="{7AE2E5EC-55B3-4337-BF1D-52B0BDD2B733}" srcOrd="0" destOrd="0" presId="urn:microsoft.com/office/officeart/2005/8/layout/venn2"/>
    <dgm:cxn modelId="{526DF8FB-4C61-4E2A-A042-7344A774609B}" type="presOf" srcId="{82427B70-51EF-4B1C-A477-8AACD639F231}" destId="{10C801B3-E986-4C3C-B450-559EE77D36CC}" srcOrd="0" destOrd="0" presId="urn:microsoft.com/office/officeart/2005/8/layout/venn2"/>
    <dgm:cxn modelId="{C755FF35-9EA8-44DD-813C-7A9CCF63E5D1}" type="presOf" srcId="{AFA06F54-2CB2-4225-89D3-C3A91C9F0F1F}" destId="{152B21CD-1DE1-44DB-9B3E-0C058522E838}" srcOrd="1" destOrd="0" presId="urn:microsoft.com/office/officeart/2005/8/layout/venn2"/>
    <dgm:cxn modelId="{16E6BC55-FF5A-4746-BDB5-605333034914}" type="presOf" srcId="{3539C734-BCC0-40F1-953C-81C62F9AE189}" destId="{95ED86E7-DF2C-46F3-A424-CC0F6357F07F}" srcOrd="0" destOrd="0" presId="urn:microsoft.com/office/officeart/2005/8/layout/venn2"/>
    <dgm:cxn modelId="{4BBD41B4-6DF1-4B77-853C-5C69F7667FEF}" type="presOf" srcId="{112A5DFE-D807-4A1B-BD92-962643EA3A1F}" destId="{9CBFBB1E-92DB-4497-B36F-DCFF316A3A00}" srcOrd="1" destOrd="0" presId="urn:microsoft.com/office/officeart/2005/8/layout/venn2"/>
    <dgm:cxn modelId="{3BE6098A-E4B7-41C5-A088-F46BD35C2AC9}" srcId="{82427B70-51EF-4B1C-A477-8AACD639F231}" destId="{2281888B-B54C-4957-A985-C0F4C67BEDA7}" srcOrd="0" destOrd="0" parTransId="{0FAA502C-128E-4795-8DEC-0EEC7B1C58B9}" sibTransId="{83896325-2E82-48B6-B159-FD12AC20A827}"/>
    <dgm:cxn modelId="{4C50E058-FFBE-44C3-A53F-A7291396C1C8}" type="presOf" srcId="{3539C734-BCC0-40F1-953C-81C62F9AE189}" destId="{226F4D86-A028-483B-9583-82BDDCFB0033}" srcOrd="1" destOrd="0" presId="urn:microsoft.com/office/officeart/2005/8/layout/venn2"/>
    <dgm:cxn modelId="{C9C83682-6E3C-4D39-87EE-C2F5F39E3EC3}" srcId="{82427B70-51EF-4B1C-A477-8AACD639F231}" destId="{79A31D43-5211-49D7-8012-F62374E29346}" srcOrd="2" destOrd="0" parTransId="{5DFE51C6-31E5-4502-8874-510613B0FD35}" sibTransId="{CCFA652A-DFA5-4F93-8F99-F6A602019CB7}"/>
    <dgm:cxn modelId="{BB1856D2-2811-4CDB-A54A-F7D0246838DB}" type="presOf" srcId="{B8A948A8-3D80-4852-BB02-24DA4D699F58}" destId="{9DC1128A-4152-408E-90FC-1B5FE22CB237}" srcOrd="0" destOrd="0" presId="urn:microsoft.com/office/officeart/2005/8/layout/venn2"/>
    <dgm:cxn modelId="{5950CD1F-6D4F-4546-A818-893B22002B90}" type="presOf" srcId="{112A5DFE-D807-4A1B-BD92-962643EA3A1F}" destId="{E52E234B-F579-4816-8BAD-721065555868}" srcOrd="0" destOrd="0" presId="urn:microsoft.com/office/officeart/2005/8/layout/venn2"/>
    <dgm:cxn modelId="{F64F380E-FCCE-4CED-997C-68C362D060BE}" type="presOf" srcId="{79A31D43-5211-49D7-8012-F62374E29346}" destId="{32C822A5-6E9E-46F8-9ED5-122EA0D64A52}" srcOrd="1" destOrd="0" presId="urn:microsoft.com/office/officeart/2005/8/layout/venn2"/>
    <dgm:cxn modelId="{07F4254C-C2F1-4AD5-BD56-665AA5FB550C}" srcId="{82427B70-51EF-4B1C-A477-8AACD639F231}" destId="{112A5DFE-D807-4A1B-BD92-962643EA3A1F}" srcOrd="6" destOrd="0" parTransId="{F9C89CB7-67E7-4AC2-B02F-CA0D9B3F8F45}" sibTransId="{4D607588-7542-43C1-A69F-D6AA3B036778}"/>
    <dgm:cxn modelId="{989D5FDC-F979-4963-9A1C-B59768D83357}" srcId="{82427B70-51EF-4B1C-A477-8AACD639F231}" destId="{3539C734-BCC0-40F1-953C-81C62F9AE189}" srcOrd="1" destOrd="0" parTransId="{E6919DED-9B41-4920-81A0-F72C75A8079B}" sibTransId="{F39BA93C-CCA0-409A-A4DE-3FD53C66B816}"/>
    <dgm:cxn modelId="{4D33ADD7-7DBC-4AFC-9E24-FDCE0CB98C8F}" srcId="{82427B70-51EF-4B1C-A477-8AACD639F231}" destId="{B8A948A8-3D80-4852-BB02-24DA4D699F58}" srcOrd="3" destOrd="0" parTransId="{4920B69B-07C8-4FF5-A234-7371BB25E79C}" sibTransId="{582EA40C-405F-4089-B1BF-D81FCE44090B}"/>
    <dgm:cxn modelId="{F3ADECE5-07FF-4DD7-9015-47676BB447B8}" type="presOf" srcId="{1A305AD6-FC55-4712-A1EE-98D70699F424}" destId="{199020F4-D93D-44A1-9216-CD2BEE96B2C3}" srcOrd="0" destOrd="0" presId="urn:microsoft.com/office/officeart/2005/8/layout/venn2"/>
    <dgm:cxn modelId="{B5958C70-2070-49D3-8E61-186E5A267061}" type="presOf" srcId="{B8A948A8-3D80-4852-BB02-24DA4D699F58}" destId="{8DF09992-0931-443B-AB57-4064DC99FF11}" srcOrd="1" destOrd="0" presId="urn:microsoft.com/office/officeart/2005/8/layout/venn2"/>
    <dgm:cxn modelId="{5111B948-7610-4E21-8BB7-EA4E9D899727}" type="presOf" srcId="{2281888B-B54C-4957-A985-C0F4C67BEDA7}" destId="{75E00572-ECF6-4820-BCBD-1E26A5649229}" srcOrd="0" destOrd="0" presId="urn:microsoft.com/office/officeart/2005/8/layout/venn2"/>
    <dgm:cxn modelId="{ED413822-C3F1-40EF-8580-4526F0B090D3}" type="presParOf" srcId="{10C801B3-E986-4C3C-B450-559EE77D36CC}" destId="{BE065E86-A444-46FC-B4B2-292C364150FC}" srcOrd="0" destOrd="0" presId="urn:microsoft.com/office/officeart/2005/8/layout/venn2"/>
    <dgm:cxn modelId="{0E99FC88-7721-42C8-80FB-3147388230ED}" type="presParOf" srcId="{BE065E86-A444-46FC-B4B2-292C364150FC}" destId="{75E00572-ECF6-4820-BCBD-1E26A5649229}" srcOrd="0" destOrd="0" presId="urn:microsoft.com/office/officeart/2005/8/layout/venn2"/>
    <dgm:cxn modelId="{37FEFA5E-3BF9-4329-8DAA-580FE4E123F0}" type="presParOf" srcId="{BE065E86-A444-46FC-B4B2-292C364150FC}" destId="{9914E6C5-A479-4054-BDFC-C6DA4FA7A8F2}" srcOrd="1" destOrd="0" presId="urn:microsoft.com/office/officeart/2005/8/layout/venn2"/>
    <dgm:cxn modelId="{CD875631-D174-4610-8AE4-9D8C4DBC614C}" type="presParOf" srcId="{10C801B3-E986-4C3C-B450-559EE77D36CC}" destId="{52FDDECE-4548-4151-B302-6940EFA107E5}" srcOrd="1" destOrd="0" presId="urn:microsoft.com/office/officeart/2005/8/layout/venn2"/>
    <dgm:cxn modelId="{54B552B5-6953-448F-9E01-701B16A7F277}" type="presParOf" srcId="{52FDDECE-4548-4151-B302-6940EFA107E5}" destId="{95ED86E7-DF2C-46F3-A424-CC0F6357F07F}" srcOrd="0" destOrd="0" presId="urn:microsoft.com/office/officeart/2005/8/layout/venn2"/>
    <dgm:cxn modelId="{A524418A-B55C-4EDC-BA4B-C34D08E11B1B}" type="presParOf" srcId="{52FDDECE-4548-4151-B302-6940EFA107E5}" destId="{226F4D86-A028-483B-9583-82BDDCFB0033}" srcOrd="1" destOrd="0" presId="urn:microsoft.com/office/officeart/2005/8/layout/venn2"/>
    <dgm:cxn modelId="{448B7A60-0676-4A85-BE5A-DE84F08093D9}" type="presParOf" srcId="{10C801B3-E986-4C3C-B450-559EE77D36CC}" destId="{52624BBE-3496-4335-AAD4-0AE2AF1E39E0}" srcOrd="2" destOrd="0" presId="urn:microsoft.com/office/officeart/2005/8/layout/venn2"/>
    <dgm:cxn modelId="{421E10AE-2A8B-4A56-8452-9EF341B065DC}" type="presParOf" srcId="{52624BBE-3496-4335-AAD4-0AE2AF1E39E0}" destId="{7AE2E5EC-55B3-4337-BF1D-52B0BDD2B733}" srcOrd="0" destOrd="0" presId="urn:microsoft.com/office/officeart/2005/8/layout/venn2"/>
    <dgm:cxn modelId="{93954B32-053A-41F3-84D3-2D1186E02D0E}" type="presParOf" srcId="{52624BBE-3496-4335-AAD4-0AE2AF1E39E0}" destId="{32C822A5-6E9E-46F8-9ED5-122EA0D64A52}" srcOrd="1" destOrd="0" presId="urn:microsoft.com/office/officeart/2005/8/layout/venn2"/>
    <dgm:cxn modelId="{08D9C3BC-BF45-4A04-A7FC-C4C5A8B023D6}" type="presParOf" srcId="{10C801B3-E986-4C3C-B450-559EE77D36CC}" destId="{62B40590-4273-45C9-8006-B28952C62BCE}" srcOrd="3" destOrd="0" presId="urn:microsoft.com/office/officeart/2005/8/layout/venn2"/>
    <dgm:cxn modelId="{269846D0-40C8-4E8D-85F3-EC7C93B228F6}" type="presParOf" srcId="{62B40590-4273-45C9-8006-B28952C62BCE}" destId="{9DC1128A-4152-408E-90FC-1B5FE22CB237}" srcOrd="0" destOrd="0" presId="urn:microsoft.com/office/officeart/2005/8/layout/venn2"/>
    <dgm:cxn modelId="{B7AA85AB-6A37-46BD-8EE5-2FA5CAE92638}" type="presParOf" srcId="{62B40590-4273-45C9-8006-B28952C62BCE}" destId="{8DF09992-0931-443B-AB57-4064DC99FF11}" srcOrd="1" destOrd="0" presId="urn:microsoft.com/office/officeart/2005/8/layout/venn2"/>
    <dgm:cxn modelId="{9D74CDBD-ED2C-4827-A4DE-5DBD6239C467}" type="presParOf" srcId="{10C801B3-E986-4C3C-B450-559EE77D36CC}" destId="{B8D0053C-FD5A-414C-A782-8EC13DC66162}" srcOrd="4" destOrd="0" presId="urn:microsoft.com/office/officeart/2005/8/layout/venn2"/>
    <dgm:cxn modelId="{54062BEC-E415-4C62-888A-448C49A219AD}" type="presParOf" srcId="{B8D0053C-FD5A-414C-A782-8EC13DC66162}" destId="{199020F4-D93D-44A1-9216-CD2BEE96B2C3}" srcOrd="0" destOrd="0" presId="urn:microsoft.com/office/officeart/2005/8/layout/venn2"/>
    <dgm:cxn modelId="{70B714A4-15D0-4852-B558-5C414DFC2894}" type="presParOf" srcId="{B8D0053C-FD5A-414C-A782-8EC13DC66162}" destId="{051C390A-FF08-43BF-809F-A2D85E2D1C8F}" srcOrd="1" destOrd="0" presId="urn:microsoft.com/office/officeart/2005/8/layout/venn2"/>
    <dgm:cxn modelId="{268C5ECC-C908-41B2-B055-B1A0CC18BE0E}" type="presParOf" srcId="{10C801B3-E986-4C3C-B450-559EE77D36CC}" destId="{D72F0A59-8EDA-4C2B-BF7D-03798059CFAB}" srcOrd="5" destOrd="0" presId="urn:microsoft.com/office/officeart/2005/8/layout/venn2"/>
    <dgm:cxn modelId="{243F178D-80C5-453A-86A1-801F4F38AEAF}" type="presParOf" srcId="{D72F0A59-8EDA-4C2B-BF7D-03798059CFAB}" destId="{0280D827-774C-462A-BF18-ECF0DC722F55}" srcOrd="0" destOrd="0" presId="urn:microsoft.com/office/officeart/2005/8/layout/venn2"/>
    <dgm:cxn modelId="{DE91F1F4-68FE-4550-9F79-535FEA57FF82}" type="presParOf" srcId="{D72F0A59-8EDA-4C2B-BF7D-03798059CFAB}" destId="{152B21CD-1DE1-44DB-9B3E-0C058522E838}" srcOrd="1" destOrd="0" presId="urn:microsoft.com/office/officeart/2005/8/layout/venn2"/>
    <dgm:cxn modelId="{4A9B3639-3E26-42BE-95D9-1CF871649470}" type="presParOf" srcId="{10C801B3-E986-4C3C-B450-559EE77D36CC}" destId="{B71B0CB5-528D-4F35-9FDE-66D1088B9C2B}" srcOrd="6" destOrd="0" presId="urn:microsoft.com/office/officeart/2005/8/layout/venn2"/>
    <dgm:cxn modelId="{3670114C-BA40-4D79-ACEF-6573289BB736}" type="presParOf" srcId="{B71B0CB5-528D-4F35-9FDE-66D1088B9C2B}" destId="{E52E234B-F579-4816-8BAD-721065555868}" srcOrd="0" destOrd="0" presId="urn:microsoft.com/office/officeart/2005/8/layout/venn2"/>
    <dgm:cxn modelId="{F5F8DEAE-A701-497F-B26F-8384B257CD01}" type="presParOf" srcId="{B71B0CB5-528D-4F35-9FDE-66D1088B9C2B}" destId="{9CBFBB1E-92DB-4497-B36F-DCFF316A3A00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6F941C1-34FF-4948-92B7-1D5EA042E91F}" type="doc">
      <dgm:prSet loTypeId="urn:microsoft.com/office/officeart/2005/8/layout/funnel1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13E098-5FE8-4283-BA05-35112DAE27E2}">
      <dgm:prSet phldrT="[Text]"/>
      <dgm:spPr/>
      <dgm:t>
        <a:bodyPr/>
        <a:lstStyle/>
        <a:p>
          <a:r>
            <a:rPr lang="en-US" dirty="0" err="1" smtClean="0"/>
            <a:t>Sunnah</a:t>
          </a:r>
          <a:r>
            <a:rPr lang="en-US" dirty="0" smtClean="0"/>
            <a:t>/</a:t>
          </a:r>
          <a:r>
            <a:rPr lang="en-US" dirty="0" err="1" smtClean="0"/>
            <a:t>Hadits</a:t>
          </a:r>
          <a:endParaRPr lang="en-US" dirty="0"/>
        </a:p>
      </dgm:t>
    </dgm:pt>
    <dgm:pt modelId="{DBBA415B-C9CF-40C5-9282-E8E8B6853358}" type="parTrans" cxnId="{43FF730F-F1FF-41A6-96EB-180E3A895692}">
      <dgm:prSet/>
      <dgm:spPr/>
      <dgm:t>
        <a:bodyPr/>
        <a:lstStyle/>
        <a:p>
          <a:endParaRPr lang="en-US"/>
        </a:p>
      </dgm:t>
    </dgm:pt>
    <dgm:pt modelId="{37A7212F-47D9-4331-893A-BD36270C3435}" type="sibTrans" cxnId="{43FF730F-F1FF-41A6-96EB-180E3A895692}">
      <dgm:prSet/>
      <dgm:spPr/>
      <dgm:t>
        <a:bodyPr/>
        <a:lstStyle/>
        <a:p>
          <a:endParaRPr lang="en-US"/>
        </a:p>
      </dgm:t>
    </dgm:pt>
    <dgm:pt modelId="{D9F527E2-CF8B-4100-948F-8638BB0320CE}">
      <dgm:prSet phldrT="[Text]"/>
      <dgm:spPr/>
      <dgm:t>
        <a:bodyPr/>
        <a:lstStyle/>
        <a:p>
          <a:r>
            <a:rPr lang="en-US" dirty="0" smtClean="0"/>
            <a:t>Al-Quran</a:t>
          </a:r>
          <a:endParaRPr lang="en-US" dirty="0"/>
        </a:p>
      </dgm:t>
    </dgm:pt>
    <dgm:pt modelId="{F1336C9D-5015-47F6-941E-7FD903A93E87}" type="parTrans" cxnId="{1E2ED767-A4F6-4B0A-A69D-7CF28B2CD453}">
      <dgm:prSet/>
      <dgm:spPr/>
      <dgm:t>
        <a:bodyPr/>
        <a:lstStyle/>
        <a:p>
          <a:endParaRPr lang="en-US"/>
        </a:p>
      </dgm:t>
    </dgm:pt>
    <dgm:pt modelId="{AFE41DDB-05B7-4425-90DE-086A05897EFC}" type="sibTrans" cxnId="{1E2ED767-A4F6-4B0A-A69D-7CF28B2CD453}">
      <dgm:prSet/>
      <dgm:spPr/>
      <dgm:t>
        <a:bodyPr/>
        <a:lstStyle/>
        <a:p>
          <a:endParaRPr lang="en-US"/>
        </a:p>
      </dgm:t>
    </dgm:pt>
    <dgm:pt modelId="{D8E907B6-EA75-4A65-98C5-F2AC072B41DD}">
      <dgm:prSet phldrT="[Text]"/>
      <dgm:spPr/>
      <dgm:t>
        <a:bodyPr/>
        <a:lstStyle/>
        <a:p>
          <a:r>
            <a:rPr lang="en-US" dirty="0" err="1" smtClean="0"/>
            <a:t>Ijtihad</a:t>
          </a:r>
          <a:endParaRPr lang="en-US" dirty="0"/>
        </a:p>
      </dgm:t>
    </dgm:pt>
    <dgm:pt modelId="{0B1C116D-1945-46D1-B280-F12425141B2A}" type="parTrans" cxnId="{95AE796D-8866-4DAB-A04B-7C34FD39BF8E}">
      <dgm:prSet/>
      <dgm:spPr/>
      <dgm:t>
        <a:bodyPr/>
        <a:lstStyle/>
        <a:p>
          <a:endParaRPr lang="en-US"/>
        </a:p>
      </dgm:t>
    </dgm:pt>
    <dgm:pt modelId="{DB54A803-6A26-4B66-A6CA-99EAABA416D2}" type="sibTrans" cxnId="{95AE796D-8866-4DAB-A04B-7C34FD39BF8E}">
      <dgm:prSet/>
      <dgm:spPr/>
      <dgm:t>
        <a:bodyPr/>
        <a:lstStyle/>
        <a:p>
          <a:endParaRPr lang="en-US"/>
        </a:p>
      </dgm:t>
    </dgm:pt>
    <dgm:pt modelId="{72CE8E4E-D2C4-497A-9FF9-D1D677C44233}">
      <dgm:prSet phldrT="[Text]" custT="1"/>
      <dgm:spPr/>
      <dgm:t>
        <a:bodyPr/>
        <a:lstStyle/>
        <a:p>
          <a:r>
            <a:rPr lang="en-US" sz="2800" dirty="0" err="1" smtClean="0">
              <a:solidFill>
                <a:schemeClr val="bg1"/>
              </a:solidFill>
              <a:latin typeface="Mistral" pitchFamily="66" charset="0"/>
            </a:rPr>
            <a:t>Sumber</a:t>
          </a:r>
          <a:r>
            <a:rPr lang="en-US" sz="2800" dirty="0" smtClean="0">
              <a:solidFill>
                <a:schemeClr val="bg1"/>
              </a:solidFill>
              <a:latin typeface="Mistral" pitchFamily="66" charset="0"/>
            </a:rPr>
            <a:t> </a:t>
          </a:r>
          <a:r>
            <a:rPr lang="en-US" sz="2800" dirty="0" err="1" smtClean="0">
              <a:solidFill>
                <a:schemeClr val="bg1"/>
              </a:solidFill>
              <a:latin typeface="Mistral" pitchFamily="66" charset="0"/>
            </a:rPr>
            <a:t>Ajaran</a:t>
          </a:r>
          <a:r>
            <a:rPr lang="en-US" sz="2800" dirty="0" smtClean="0">
              <a:solidFill>
                <a:schemeClr val="bg1"/>
              </a:solidFill>
              <a:latin typeface="Mistral" pitchFamily="66" charset="0"/>
            </a:rPr>
            <a:t> Islam</a:t>
          </a:r>
          <a:endParaRPr lang="en-US" sz="2800" dirty="0">
            <a:solidFill>
              <a:schemeClr val="bg1"/>
            </a:solidFill>
            <a:latin typeface="Mistral" pitchFamily="66" charset="0"/>
          </a:endParaRPr>
        </a:p>
      </dgm:t>
    </dgm:pt>
    <dgm:pt modelId="{456EF819-E4DC-4BA0-A6D3-0862EF5CF19C}" type="parTrans" cxnId="{A3F0D1CF-9C5B-4AF5-AD27-A60DBB809E80}">
      <dgm:prSet/>
      <dgm:spPr/>
      <dgm:t>
        <a:bodyPr/>
        <a:lstStyle/>
        <a:p>
          <a:endParaRPr lang="en-US"/>
        </a:p>
      </dgm:t>
    </dgm:pt>
    <dgm:pt modelId="{E4605FA1-3AEC-4BCC-8F33-F2A0DE685729}" type="sibTrans" cxnId="{A3F0D1CF-9C5B-4AF5-AD27-A60DBB809E80}">
      <dgm:prSet/>
      <dgm:spPr/>
      <dgm:t>
        <a:bodyPr/>
        <a:lstStyle/>
        <a:p>
          <a:endParaRPr lang="en-US"/>
        </a:p>
      </dgm:t>
    </dgm:pt>
    <dgm:pt modelId="{D1F6CCB2-5469-4DF2-B780-92B5A2618222}" type="pres">
      <dgm:prSet presAssocID="{F6F941C1-34FF-4948-92B7-1D5EA042E91F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1E3D95-A386-491A-8F8E-3613669508B2}" type="pres">
      <dgm:prSet presAssocID="{F6F941C1-34FF-4948-92B7-1D5EA042E91F}" presName="ellipse" presStyleLbl="trBgShp" presStyleIdx="0" presStyleCnt="1"/>
      <dgm:spPr/>
    </dgm:pt>
    <dgm:pt modelId="{694B3792-812E-484D-8BEC-CB1DB0895DAE}" type="pres">
      <dgm:prSet presAssocID="{F6F941C1-34FF-4948-92B7-1D5EA042E91F}" presName="arrow1" presStyleLbl="fgShp" presStyleIdx="0" presStyleCnt="1"/>
      <dgm:spPr/>
    </dgm:pt>
    <dgm:pt modelId="{3A6FFC0E-0A1C-4F61-8729-91527AFF3646}" type="pres">
      <dgm:prSet presAssocID="{F6F941C1-34FF-4948-92B7-1D5EA042E91F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D1F434-EE20-416E-AFD2-2B031152F8EE}" type="pres">
      <dgm:prSet presAssocID="{D9F527E2-CF8B-4100-948F-8638BB0320CE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723767-40F6-47DD-9F7B-63485B359D66}" type="pres">
      <dgm:prSet presAssocID="{D8E907B6-EA75-4A65-98C5-F2AC072B41DD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734A51-6561-4140-8AAC-28D0A8E61090}" type="pres">
      <dgm:prSet presAssocID="{72CE8E4E-D2C4-497A-9FF9-D1D677C44233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75ADF-096B-418D-9FFD-E7B209E5ADE0}" type="pres">
      <dgm:prSet presAssocID="{F6F941C1-34FF-4948-92B7-1D5EA042E91F}" presName="funnel" presStyleLbl="trAlignAcc1" presStyleIdx="0" presStyleCnt="1" custLinFactNeighborX="-714"/>
      <dgm:spPr/>
    </dgm:pt>
  </dgm:ptLst>
  <dgm:cxnLst>
    <dgm:cxn modelId="{43FF730F-F1FF-41A6-96EB-180E3A895692}" srcId="{F6F941C1-34FF-4948-92B7-1D5EA042E91F}" destId="{C113E098-5FE8-4283-BA05-35112DAE27E2}" srcOrd="0" destOrd="0" parTransId="{DBBA415B-C9CF-40C5-9282-E8E8B6853358}" sibTransId="{37A7212F-47D9-4331-893A-BD36270C3435}"/>
    <dgm:cxn modelId="{BA5950C3-C5F8-43EC-BA67-1E3472307735}" type="presOf" srcId="{72CE8E4E-D2C4-497A-9FF9-D1D677C44233}" destId="{3A6FFC0E-0A1C-4F61-8729-91527AFF3646}" srcOrd="0" destOrd="0" presId="urn:microsoft.com/office/officeart/2005/8/layout/funnel1"/>
    <dgm:cxn modelId="{AFE8912D-B5F2-42E2-BBF5-9DF73B885B76}" type="presOf" srcId="{F6F941C1-34FF-4948-92B7-1D5EA042E91F}" destId="{D1F6CCB2-5469-4DF2-B780-92B5A2618222}" srcOrd="0" destOrd="0" presId="urn:microsoft.com/office/officeart/2005/8/layout/funnel1"/>
    <dgm:cxn modelId="{0008D9FA-6835-4878-971F-172F8C428941}" type="presOf" srcId="{C113E098-5FE8-4283-BA05-35112DAE27E2}" destId="{D2734A51-6561-4140-8AAC-28D0A8E61090}" srcOrd="0" destOrd="0" presId="urn:microsoft.com/office/officeart/2005/8/layout/funnel1"/>
    <dgm:cxn modelId="{FE1599A3-6344-414B-A84C-D649A1077D3D}" type="presOf" srcId="{D9F527E2-CF8B-4100-948F-8638BB0320CE}" destId="{F3723767-40F6-47DD-9F7B-63485B359D66}" srcOrd="0" destOrd="0" presId="urn:microsoft.com/office/officeart/2005/8/layout/funnel1"/>
    <dgm:cxn modelId="{926F314C-AD3F-42FD-B2A6-13EB1586FA97}" type="presOf" srcId="{D8E907B6-EA75-4A65-98C5-F2AC072B41DD}" destId="{7AD1F434-EE20-416E-AFD2-2B031152F8EE}" srcOrd="0" destOrd="0" presId="urn:microsoft.com/office/officeart/2005/8/layout/funnel1"/>
    <dgm:cxn modelId="{A3F0D1CF-9C5B-4AF5-AD27-A60DBB809E80}" srcId="{F6F941C1-34FF-4948-92B7-1D5EA042E91F}" destId="{72CE8E4E-D2C4-497A-9FF9-D1D677C44233}" srcOrd="3" destOrd="0" parTransId="{456EF819-E4DC-4BA0-A6D3-0862EF5CF19C}" sibTransId="{E4605FA1-3AEC-4BCC-8F33-F2A0DE685729}"/>
    <dgm:cxn modelId="{95AE796D-8866-4DAB-A04B-7C34FD39BF8E}" srcId="{F6F941C1-34FF-4948-92B7-1D5EA042E91F}" destId="{D8E907B6-EA75-4A65-98C5-F2AC072B41DD}" srcOrd="2" destOrd="0" parTransId="{0B1C116D-1945-46D1-B280-F12425141B2A}" sibTransId="{DB54A803-6A26-4B66-A6CA-99EAABA416D2}"/>
    <dgm:cxn modelId="{1E2ED767-A4F6-4B0A-A69D-7CF28B2CD453}" srcId="{F6F941C1-34FF-4948-92B7-1D5EA042E91F}" destId="{D9F527E2-CF8B-4100-948F-8638BB0320CE}" srcOrd="1" destOrd="0" parTransId="{F1336C9D-5015-47F6-941E-7FD903A93E87}" sibTransId="{AFE41DDB-05B7-4425-90DE-086A05897EFC}"/>
    <dgm:cxn modelId="{44812EC7-63E9-4BD9-8E06-698CC8555E72}" type="presParOf" srcId="{D1F6CCB2-5469-4DF2-B780-92B5A2618222}" destId="{BB1E3D95-A386-491A-8F8E-3613669508B2}" srcOrd="0" destOrd="0" presId="urn:microsoft.com/office/officeart/2005/8/layout/funnel1"/>
    <dgm:cxn modelId="{052399E9-8261-4746-A4A3-552EA252D938}" type="presParOf" srcId="{D1F6CCB2-5469-4DF2-B780-92B5A2618222}" destId="{694B3792-812E-484D-8BEC-CB1DB0895DAE}" srcOrd="1" destOrd="0" presId="urn:microsoft.com/office/officeart/2005/8/layout/funnel1"/>
    <dgm:cxn modelId="{7EF852EF-9C29-4612-80D9-9665302C937D}" type="presParOf" srcId="{D1F6CCB2-5469-4DF2-B780-92B5A2618222}" destId="{3A6FFC0E-0A1C-4F61-8729-91527AFF3646}" srcOrd="2" destOrd="0" presId="urn:microsoft.com/office/officeart/2005/8/layout/funnel1"/>
    <dgm:cxn modelId="{A9373F05-2A3B-4C9B-A543-8C08E537F191}" type="presParOf" srcId="{D1F6CCB2-5469-4DF2-B780-92B5A2618222}" destId="{7AD1F434-EE20-416E-AFD2-2B031152F8EE}" srcOrd="3" destOrd="0" presId="urn:microsoft.com/office/officeart/2005/8/layout/funnel1"/>
    <dgm:cxn modelId="{DB0467F5-6AA8-42C6-AA4D-AAE659293788}" type="presParOf" srcId="{D1F6CCB2-5469-4DF2-B780-92B5A2618222}" destId="{F3723767-40F6-47DD-9F7B-63485B359D66}" srcOrd="4" destOrd="0" presId="urn:microsoft.com/office/officeart/2005/8/layout/funnel1"/>
    <dgm:cxn modelId="{74140C71-C2F7-4FF3-B424-388BC6996442}" type="presParOf" srcId="{D1F6CCB2-5469-4DF2-B780-92B5A2618222}" destId="{D2734A51-6561-4140-8AAC-28D0A8E61090}" srcOrd="5" destOrd="0" presId="urn:microsoft.com/office/officeart/2005/8/layout/funnel1"/>
    <dgm:cxn modelId="{6EFC02EF-857F-4197-AEBB-C59C621FEC68}" type="presParOf" srcId="{D1F6CCB2-5469-4DF2-B780-92B5A2618222}" destId="{1ED75ADF-096B-418D-9FFD-E7B209E5ADE0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B18414-D162-4804-9DD2-2DB73D85E956}" type="doc">
      <dgm:prSet loTypeId="urn:microsoft.com/office/officeart/2005/8/layout/target3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763FBF4-3888-4FFC-BE87-DECAB0D94F5F}">
      <dgm:prSet custT="1"/>
      <dgm:spPr/>
      <dgm:t>
        <a:bodyPr/>
        <a:lstStyle/>
        <a:p>
          <a:pPr rtl="0"/>
          <a:r>
            <a:rPr lang="en-US" sz="3600" b="1" dirty="0" err="1" smtClean="0">
              <a:latin typeface="Bradley Hand ITC" pitchFamily="66" charset="0"/>
            </a:rPr>
            <a:t>Secara</a:t>
          </a:r>
          <a:r>
            <a:rPr lang="en-US" sz="3600" b="1" dirty="0" smtClean="0">
              <a:latin typeface="Bradley Hand ITC" pitchFamily="66" charset="0"/>
            </a:rPr>
            <a:t> </a:t>
          </a:r>
          <a:r>
            <a:rPr lang="en-US" sz="3600" b="1" dirty="0" err="1" smtClean="0">
              <a:latin typeface="Bradley Hand ITC" pitchFamily="66" charset="0"/>
            </a:rPr>
            <a:t>Etimologi</a:t>
          </a:r>
          <a:endParaRPr lang="en-US" sz="3600" b="1" dirty="0">
            <a:latin typeface="Bradley Hand ITC" pitchFamily="66" charset="0"/>
          </a:endParaRPr>
        </a:p>
      </dgm:t>
    </dgm:pt>
    <dgm:pt modelId="{C33F9E76-78BD-4C8A-93F9-BF6694B45FE5}" type="parTrans" cxnId="{3451DC15-DE87-477D-8B21-9F2AAF6725DA}">
      <dgm:prSet/>
      <dgm:spPr/>
      <dgm:t>
        <a:bodyPr/>
        <a:lstStyle/>
        <a:p>
          <a:endParaRPr lang="en-US"/>
        </a:p>
      </dgm:t>
    </dgm:pt>
    <dgm:pt modelId="{B3E08CD8-3B70-44A9-B714-830F3A75B2F9}" type="sibTrans" cxnId="{3451DC15-DE87-477D-8B21-9F2AAF6725DA}">
      <dgm:prSet/>
      <dgm:spPr/>
      <dgm:t>
        <a:bodyPr/>
        <a:lstStyle/>
        <a:p>
          <a:endParaRPr lang="en-US"/>
        </a:p>
      </dgm:t>
    </dgm:pt>
    <dgm:pt modelId="{CBEF46E3-5E63-4101-BED1-A2A1F41B157D}">
      <dgm:prSet/>
      <dgm:spPr/>
      <dgm:t>
        <a:bodyPr/>
        <a:lstStyle/>
        <a:p>
          <a:pPr algn="l" rtl="0"/>
          <a:r>
            <a:rPr lang="en-US" b="0" dirty="0" err="1" smtClean="0">
              <a:latin typeface="Bradley Hand ITC" pitchFamily="66" charset="0"/>
            </a:rPr>
            <a:t>Menurut</a:t>
          </a:r>
          <a:r>
            <a:rPr lang="en-US" b="0" dirty="0" smtClean="0">
              <a:latin typeface="Bradley Hand ITC" pitchFamily="66" charset="0"/>
            </a:rPr>
            <a:t> Louis </a:t>
          </a:r>
          <a:r>
            <a:rPr lang="en-US" b="0" dirty="0" err="1" smtClean="0">
              <a:latin typeface="Bradley Hand ITC" pitchFamily="66" charset="0"/>
            </a:rPr>
            <a:t>Makhluf</a:t>
          </a:r>
          <a:r>
            <a:rPr lang="en-US" b="0" dirty="0" smtClean="0">
              <a:latin typeface="Bradley Hand ITC" pitchFamily="66" charset="0"/>
            </a:rPr>
            <a:t> </a:t>
          </a:r>
          <a:r>
            <a:rPr lang="en-US" b="0" i="1" dirty="0" err="1" smtClean="0">
              <a:latin typeface="Bradley Hand ITC" pitchFamily="66" charset="0"/>
            </a:rPr>
            <a:t>ijtihad</a:t>
          </a:r>
          <a:r>
            <a:rPr lang="en-US" b="0" i="1" dirty="0" smtClean="0">
              <a:latin typeface="Bradley Hand ITC" pitchFamily="66" charset="0"/>
            </a:rPr>
            <a:t> </a:t>
          </a:r>
          <a:r>
            <a:rPr lang="en-US" b="0" dirty="0" err="1" smtClean="0">
              <a:latin typeface="Bradley Hand ITC" pitchFamily="66" charset="0"/>
            </a:rPr>
            <a:t>berasal</a:t>
          </a:r>
          <a:r>
            <a:rPr lang="en-US" b="0" dirty="0" smtClean="0">
              <a:latin typeface="Bradley Hand ITC" pitchFamily="66" charset="0"/>
            </a:rPr>
            <a:t> </a:t>
          </a:r>
          <a:r>
            <a:rPr lang="en-US" b="0" dirty="0" err="1" smtClean="0">
              <a:latin typeface="Bradley Hand ITC" pitchFamily="66" charset="0"/>
            </a:rPr>
            <a:t>dari</a:t>
          </a:r>
          <a:r>
            <a:rPr lang="en-US" b="0" dirty="0" smtClean="0">
              <a:latin typeface="Bradley Hand ITC" pitchFamily="66" charset="0"/>
            </a:rPr>
            <a:t> kata </a:t>
          </a:r>
          <a:r>
            <a:rPr lang="en-US" b="0" dirty="0" err="1" smtClean="0">
              <a:latin typeface="Bradley Hand ITC" pitchFamily="66" charset="0"/>
            </a:rPr>
            <a:t>kerja</a:t>
          </a:r>
          <a:r>
            <a:rPr lang="en-US" b="0" dirty="0" smtClean="0">
              <a:latin typeface="Bradley Hand ITC" pitchFamily="66" charset="0"/>
            </a:rPr>
            <a:t> (</a:t>
          </a:r>
          <a:r>
            <a:rPr lang="en-US" b="0" i="1" dirty="0" err="1" smtClean="0">
              <a:latin typeface="Bradley Hand ITC" pitchFamily="66" charset="0"/>
            </a:rPr>
            <a:t>fi’il</a:t>
          </a:r>
          <a:r>
            <a:rPr lang="en-US" b="0" dirty="0" smtClean="0">
              <a:latin typeface="Bradley Hand ITC" pitchFamily="66" charset="0"/>
            </a:rPr>
            <a:t>) </a:t>
          </a:r>
          <a:r>
            <a:rPr lang="id-ID" b="0" i="1" dirty="0" smtClean="0">
              <a:latin typeface="Bradley Hand ITC" pitchFamily="66" charset="0"/>
            </a:rPr>
            <a:t>jahada, yajhadu, </a:t>
          </a:r>
          <a:r>
            <a:rPr lang="id-ID" b="0" dirty="0" smtClean="0">
              <a:latin typeface="Bradley Hand ITC" pitchFamily="66" charset="0"/>
            </a:rPr>
            <a:t>bentuk </a:t>
          </a:r>
          <a:r>
            <a:rPr lang="id-ID" b="0" i="1" dirty="0" smtClean="0">
              <a:latin typeface="Bradley Hand ITC" pitchFamily="66" charset="0"/>
            </a:rPr>
            <a:t>mashdar</a:t>
          </a:r>
          <a:r>
            <a:rPr lang="id-ID" b="0" dirty="0" smtClean="0">
              <a:latin typeface="Bradley Hand ITC" pitchFamily="66" charset="0"/>
            </a:rPr>
            <a:t>-nya; </a:t>
          </a:r>
          <a:r>
            <a:rPr lang="id-ID" b="0" i="1" dirty="0" smtClean="0">
              <a:latin typeface="Bradley Hand ITC" pitchFamily="66" charset="0"/>
            </a:rPr>
            <a:t>jahdan </a:t>
          </a:r>
          <a:r>
            <a:rPr lang="id-ID" b="0" dirty="0" smtClean="0">
              <a:latin typeface="Bradley Hand ITC" pitchFamily="66" charset="0"/>
            </a:rPr>
            <a:t>yang berarti pengerahan segala kesungguhan untuk mengerjakan sesuatu yang sulit atau juga bisa bermakna, sungguh-sungguh dalam bekerja dengan segenap kemampuan.</a:t>
          </a:r>
          <a:endParaRPr lang="en-US" b="0" dirty="0">
            <a:latin typeface="Bradley Hand ITC" pitchFamily="66" charset="0"/>
          </a:endParaRPr>
        </a:p>
      </dgm:t>
    </dgm:pt>
    <dgm:pt modelId="{0E58AD30-A76D-490A-B8A7-4272424FEA66}" type="parTrans" cxnId="{1200D116-FE24-4C33-B2C2-EAD0C950F4D7}">
      <dgm:prSet/>
      <dgm:spPr/>
      <dgm:t>
        <a:bodyPr/>
        <a:lstStyle/>
        <a:p>
          <a:endParaRPr lang="en-US"/>
        </a:p>
      </dgm:t>
    </dgm:pt>
    <dgm:pt modelId="{E46F5A6E-5BEE-421D-8ACC-30E1C8882BC1}" type="sibTrans" cxnId="{1200D116-FE24-4C33-B2C2-EAD0C950F4D7}">
      <dgm:prSet/>
      <dgm:spPr/>
      <dgm:t>
        <a:bodyPr/>
        <a:lstStyle/>
        <a:p>
          <a:endParaRPr lang="en-US"/>
        </a:p>
      </dgm:t>
    </dgm:pt>
    <dgm:pt modelId="{9ADFD7D9-34D9-47A5-87BC-B731034EDB80}" type="pres">
      <dgm:prSet presAssocID="{7FB18414-D162-4804-9DD2-2DB73D85E95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9DF7FC-B7C7-4327-A84C-00F154EB9129}" type="pres">
      <dgm:prSet presAssocID="{F763FBF4-3888-4FFC-BE87-DECAB0D94F5F}" presName="circle1" presStyleLbl="node1" presStyleIdx="0" presStyleCnt="2"/>
      <dgm:spPr/>
    </dgm:pt>
    <dgm:pt modelId="{11231730-EAF7-440E-9BD5-6E13EA7284F9}" type="pres">
      <dgm:prSet presAssocID="{F763FBF4-3888-4FFC-BE87-DECAB0D94F5F}" presName="space" presStyleCnt="0"/>
      <dgm:spPr/>
    </dgm:pt>
    <dgm:pt modelId="{2FF243AC-FD67-40DE-A281-25AC51C45D46}" type="pres">
      <dgm:prSet presAssocID="{F763FBF4-3888-4FFC-BE87-DECAB0D94F5F}" presName="rect1" presStyleLbl="alignAcc1" presStyleIdx="0" presStyleCnt="2"/>
      <dgm:spPr/>
      <dgm:t>
        <a:bodyPr/>
        <a:lstStyle/>
        <a:p>
          <a:endParaRPr lang="en-US"/>
        </a:p>
      </dgm:t>
    </dgm:pt>
    <dgm:pt modelId="{D2645BD0-CFCB-4168-8443-5A920B569B60}" type="pres">
      <dgm:prSet presAssocID="{CBEF46E3-5E63-4101-BED1-A2A1F41B157D}" presName="vertSpace2" presStyleLbl="node1" presStyleIdx="0" presStyleCnt="2"/>
      <dgm:spPr/>
    </dgm:pt>
    <dgm:pt modelId="{BFAAFB7E-A614-4D31-9123-1C67BA4292FF}" type="pres">
      <dgm:prSet presAssocID="{CBEF46E3-5E63-4101-BED1-A2A1F41B157D}" presName="circle2" presStyleLbl="node1" presStyleIdx="1" presStyleCnt="2"/>
      <dgm:spPr/>
    </dgm:pt>
    <dgm:pt modelId="{95E38DB3-C497-4C14-AB9F-312C64A9E47D}" type="pres">
      <dgm:prSet presAssocID="{CBEF46E3-5E63-4101-BED1-A2A1F41B157D}" presName="rect2" presStyleLbl="alignAcc1" presStyleIdx="1" presStyleCnt="2"/>
      <dgm:spPr/>
      <dgm:t>
        <a:bodyPr/>
        <a:lstStyle/>
        <a:p>
          <a:endParaRPr lang="en-US"/>
        </a:p>
      </dgm:t>
    </dgm:pt>
    <dgm:pt modelId="{36B74551-E0ED-41D1-A59B-45EA8EB76B8B}" type="pres">
      <dgm:prSet presAssocID="{F763FBF4-3888-4FFC-BE87-DECAB0D94F5F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B2F89-3284-4080-A470-BAE8C2455742}" type="pres">
      <dgm:prSet presAssocID="{CBEF46E3-5E63-4101-BED1-A2A1F41B157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FADF2C-5C1F-4F02-936A-4385A8C18E94}" type="presOf" srcId="{F763FBF4-3888-4FFC-BE87-DECAB0D94F5F}" destId="{36B74551-E0ED-41D1-A59B-45EA8EB76B8B}" srcOrd="1" destOrd="0" presId="urn:microsoft.com/office/officeart/2005/8/layout/target3"/>
    <dgm:cxn modelId="{1200D116-FE24-4C33-B2C2-EAD0C950F4D7}" srcId="{7FB18414-D162-4804-9DD2-2DB73D85E956}" destId="{CBEF46E3-5E63-4101-BED1-A2A1F41B157D}" srcOrd="1" destOrd="0" parTransId="{0E58AD30-A76D-490A-B8A7-4272424FEA66}" sibTransId="{E46F5A6E-5BEE-421D-8ACC-30E1C8882BC1}"/>
    <dgm:cxn modelId="{3451DC15-DE87-477D-8B21-9F2AAF6725DA}" srcId="{7FB18414-D162-4804-9DD2-2DB73D85E956}" destId="{F763FBF4-3888-4FFC-BE87-DECAB0D94F5F}" srcOrd="0" destOrd="0" parTransId="{C33F9E76-78BD-4C8A-93F9-BF6694B45FE5}" sibTransId="{B3E08CD8-3B70-44A9-B714-830F3A75B2F9}"/>
    <dgm:cxn modelId="{8647824D-EDE3-4AAD-8560-B6B26F89D789}" type="presOf" srcId="{7FB18414-D162-4804-9DD2-2DB73D85E956}" destId="{9ADFD7D9-34D9-47A5-87BC-B731034EDB80}" srcOrd="0" destOrd="0" presId="urn:microsoft.com/office/officeart/2005/8/layout/target3"/>
    <dgm:cxn modelId="{F132BD7F-B6B3-48DA-9271-17CF909730C6}" type="presOf" srcId="{CBEF46E3-5E63-4101-BED1-A2A1F41B157D}" destId="{95E38DB3-C497-4C14-AB9F-312C64A9E47D}" srcOrd="0" destOrd="0" presId="urn:microsoft.com/office/officeart/2005/8/layout/target3"/>
    <dgm:cxn modelId="{7DAD0627-2ABE-4EB9-9573-A057E302A779}" type="presOf" srcId="{CBEF46E3-5E63-4101-BED1-A2A1F41B157D}" destId="{235B2F89-3284-4080-A470-BAE8C2455742}" srcOrd="1" destOrd="0" presId="urn:microsoft.com/office/officeart/2005/8/layout/target3"/>
    <dgm:cxn modelId="{48758044-E4F4-49C1-A886-F299E1320140}" type="presOf" srcId="{F763FBF4-3888-4FFC-BE87-DECAB0D94F5F}" destId="{2FF243AC-FD67-40DE-A281-25AC51C45D46}" srcOrd="0" destOrd="0" presId="urn:microsoft.com/office/officeart/2005/8/layout/target3"/>
    <dgm:cxn modelId="{C0EC2BD9-F7AF-4044-AB8C-9701906CC656}" type="presParOf" srcId="{9ADFD7D9-34D9-47A5-87BC-B731034EDB80}" destId="{6D9DF7FC-B7C7-4327-A84C-00F154EB9129}" srcOrd="0" destOrd="0" presId="urn:microsoft.com/office/officeart/2005/8/layout/target3"/>
    <dgm:cxn modelId="{FFB0DD19-49CE-4958-ABF3-C1CF0F46EF05}" type="presParOf" srcId="{9ADFD7D9-34D9-47A5-87BC-B731034EDB80}" destId="{11231730-EAF7-440E-9BD5-6E13EA7284F9}" srcOrd="1" destOrd="0" presId="urn:microsoft.com/office/officeart/2005/8/layout/target3"/>
    <dgm:cxn modelId="{DC0DF3CD-941B-4618-9156-70CD835CB45B}" type="presParOf" srcId="{9ADFD7D9-34D9-47A5-87BC-B731034EDB80}" destId="{2FF243AC-FD67-40DE-A281-25AC51C45D46}" srcOrd="2" destOrd="0" presId="urn:microsoft.com/office/officeart/2005/8/layout/target3"/>
    <dgm:cxn modelId="{BA896788-1E75-4459-BBCE-8451F34C2129}" type="presParOf" srcId="{9ADFD7D9-34D9-47A5-87BC-B731034EDB80}" destId="{D2645BD0-CFCB-4168-8443-5A920B569B60}" srcOrd="3" destOrd="0" presId="urn:microsoft.com/office/officeart/2005/8/layout/target3"/>
    <dgm:cxn modelId="{755FD340-D489-42BF-ACCA-972A1ADDC0D0}" type="presParOf" srcId="{9ADFD7D9-34D9-47A5-87BC-B731034EDB80}" destId="{BFAAFB7E-A614-4D31-9123-1C67BA4292FF}" srcOrd="4" destOrd="0" presId="urn:microsoft.com/office/officeart/2005/8/layout/target3"/>
    <dgm:cxn modelId="{40B8456F-4ABF-4E8E-89DC-B305C5E3916F}" type="presParOf" srcId="{9ADFD7D9-34D9-47A5-87BC-B731034EDB80}" destId="{95E38DB3-C497-4C14-AB9F-312C64A9E47D}" srcOrd="5" destOrd="0" presId="urn:microsoft.com/office/officeart/2005/8/layout/target3"/>
    <dgm:cxn modelId="{2D44109A-2D25-4878-89EE-4E1F9B68916C}" type="presParOf" srcId="{9ADFD7D9-34D9-47A5-87BC-B731034EDB80}" destId="{36B74551-E0ED-41D1-A59B-45EA8EB76B8B}" srcOrd="6" destOrd="0" presId="urn:microsoft.com/office/officeart/2005/8/layout/target3"/>
    <dgm:cxn modelId="{6741D9A2-C22A-4E1A-A687-64B308392246}" type="presParOf" srcId="{9ADFD7D9-34D9-47A5-87BC-B731034EDB80}" destId="{235B2F89-3284-4080-A470-BAE8C2455742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89A782-41DF-44C7-AD47-3CA747548783}" type="doc">
      <dgm:prSet loTypeId="urn:microsoft.com/office/officeart/2005/8/layout/target3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E0B8BE8-A0F3-4B67-BB49-A691BEE08E72}">
      <dgm:prSet custT="1"/>
      <dgm:spPr/>
      <dgm:t>
        <a:bodyPr/>
        <a:lstStyle/>
        <a:p>
          <a:pPr rtl="0"/>
          <a:r>
            <a:rPr lang="en-US" sz="3600" b="1" dirty="0" err="1" smtClean="0">
              <a:latin typeface="Bradley Hand ITC" pitchFamily="66" charset="0"/>
            </a:rPr>
            <a:t>Pengertian</a:t>
          </a:r>
          <a:r>
            <a:rPr lang="en-US" sz="3600" b="1" dirty="0" smtClean="0">
              <a:latin typeface="Bradley Hand ITC" pitchFamily="66" charset="0"/>
            </a:rPr>
            <a:t> </a:t>
          </a:r>
          <a:r>
            <a:rPr lang="en-US" sz="3600" b="1" dirty="0" err="1" smtClean="0">
              <a:latin typeface="Bradley Hand ITC" pitchFamily="66" charset="0"/>
            </a:rPr>
            <a:t>Ijtihad</a:t>
          </a:r>
          <a:endParaRPr lang="en-US" sz="3600" b="1" dirty="0">
            <a:latin typeface="Bradley Hand ITC" pitchFamily="66" charset="0"/>
          </a:endParaRPr>
        </a:p>
      </dgm:t>
    </dgm:pt>
    <dgm:pt modelId="{50331D4B-C25A-4826-BA63-F03D978745F9}" type="parTrans" cxnId="{76ADEF42-3EF2-423B-AC1C-5D93882464F1}">
      <dgm:prSet/>
      <dgm:spPr/>
      <dgm:t>
        <a:bodyPr/>
        <a:lstStyle/>
        <a:p>
          <a:endParaRPr lang="en-US" b="1"/>
        </a:p>
      </dgm:t>
    </dgm:pt>
    <dgm:pt modelId="{EE9F1021-090B-4B5B-B7C7-34A744BFB4B7}" type="sibTrans" cxnId="{76ADEF42-3EF2-423B-AC1C-5D93882464F1}">
      <dgm:prSet/>
      <dgm:spPr/>
      <dgm:t>
        <a:bodyPr/>
        <a:lstStyle/>
        <a:p>
          <a:endParaRPr lang="en-US" b="1"/>
        </a:p>
      </dgm:t>
    </dgm:pt>
    <dgm:pt modelId="{9A24C6C0-FC7F-4AB6-AE96-9B31CA328453}" type="pres">
      <dgm:prSet presAssocID="{6789A782-41DF-44C7-AD47-3CA74754878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8D08B8-6308-4EEE-8612-18099C0C20E4}" type="pres">
      <dgm:prSet presAssocID="{5E0B8BE8-A0F3-4B67-BB49-A691BEE08E72}" presName="circle1" presStyleLbl="node1" presStyleIdx="0" presStyleCnt="1"/>
      <dgm:spPr/>
    </dgm:pt>
    <dgm:pt modelId="{82C53630-332A-4F5E-93E4-D99B876892D1}" type="pres">
      <dgm:prSet presAssocID="{5E0B8BE8-A0F3-4B67-BB49-A691BEE08E72}" presName="space" presStyleCnt="0"/>
      <dgm:spPr/>
    </dgm:pt>
    <dgm:pt modelId="{D8B7E402-E286-48A3-AB37-FF4F244CEAD9}" type="pres">
      <dgm:prSet presAssocID="{5E0B8BE8-A0F3-4B67-BB49-A691BEE08E72}" presName="rect1" presStyleLbl="alignAcc1" presStyleIdx="0" presStyleCnt="1" custLinFactNeighborX="2185"/>
      <dgm:spPr/>
      <dgm:t>
        <a:bodyPr/>
        <a:lstStyle/>
        <a:p>
          <a:endParaRPr lang="en-US"/>
        </a:p>
      </dgm:t>
    </dgm:pt>
    <dgm:pt modelId="{2B83634D-B7A5-4431-9359-0C8BF77B3BB1}" type="pres">
      <dgm:prSet presAssocID="{5E0B8BE8-A0F3-4B67-BB49-A691BEE08E72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BB727C-A453-494A-BD3E-0520EFA1C9EE}" type="presOf" srcId="{5E0B8BE8-A0F3-4B67-BB49-A691BEE08E72}" destId="{D8B7E402-E286-48A3-AB37-FF4F244CEAD9}" srcOrd="0" destOrd="0" presId="urn:microsoft.com/office/officeart/2005/8/layout/target3"/>
    <dgm:cxn modelId="{76ADEF42-3EF2-423B-AC1C-5D93882464F1}" srcId="{6789A782-41DF-44C7-AD47-3CA747548783}" destId="{5E0B8BE8-A0F3-4B67-BB49-A691BEE08E72}" srcOrd="0" destOrd="0" parTransId="{50331D4B-C25A-4826-BA63-F03D978745F9}" sibTransId="{EE9F1021-090B-4B5B-B7C7-34A744BFB4B7}"/>
    <dgm:cxn modelId="{9FC0E8DC-5E30-4B8E-B229-2B3EEE5E23A5}" type="presOf" srcId="{5E0B8BE8-A0F3-4B67-BB49-A691BEE08E72}" destId="{2B83634D-B7A5-4431-9359-0C8BF77B3BB1}" srcOrd="1" destOrd="0" presId="urn:microsoft.com/office/officeart/2005/8/layout/target3"/>
    <dgm:cxn modelId="{FCBA2FA6-F4B1-41A2-9003-71B91C466D47}" type="presOf" srcId="{6789A782-41DF-44C7-AD47-3CA747548783}" destId="{9A24C6C0-FC7F-4AB6-AE96-9B31CA328453}" srcOrd="0" destOrd="0" presId="urn:microsoft.com/office/officeart/2005/8/layout/target3"/>
    <dgm:cxn modelId="{89F2FFD4-4B0D-433A-9A33-352B25D3690D}" type="presParOf" srcId="{9A24C6C0-FC7F-4AB6-AE96-9B31CA328453}" destId="{E58D08B8-6308-4EEE-8612-18099C0C20E4}" srcOrd="0" destOrd="0" presId="urn:microsoft.com/office/officeart/2005/8/layout/target3"/>
    <dgm:cxn modelId="{3DB0EF39-05F6-46E9-B08B-FC9C620ED28A}" type="presParOf" srcId="{9A24C6C0-FC7F-4AB6-AE96-9B31CA328453}" destId="{82C53630-332A-4F5E-93E4-D99B876892D1}" srcOrd="1" destOrd="0" presId="urn:microsoft.com/office/officeart/2005/8/layout/target3"/>
    <dgm:cxn modelId="{71CB0CBF-2D92-4F91-A92C-3E60DA0E0E97}" type="presParOf" srcId="{9A24C6C0-FC7F-4AB6-AE96-9B31CA328453}" destId="{D8B7E402-E286-48A3-AB37-FF4F244CEAD9}" srcOrd="2" destOrd="0" presId="urn:microsoft.com/office/officeart/2005/8/layout/target3"/>
    <dgm:cxn modelId="{0B82D980-62FC-40E6-A798-83E0723BFE5F}" type="presParOf" srcId="{9A24C6C0-FC7F-4AB6-AE96-9B31CA328453}" destId="{2B83634D-B7A5-4431-9359-0C8BF77B3BB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E796EB-6591-45F6-99E5-A7DEA2FB76C1}" type="doc">
      <dgm:prSet loTypeId="urn:microsoft.com/office/officeart/2005/8/layout/target3" loCatId="relationship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AC193ED-6CE6-4039-8D2C-CB583102348C}">
      <dgm:prSet custT="1"/>
      <dgm:spPr/>
      <dgm:t>
        <a:bodyPr/>
        <a:lstStyle/>
        <a:p>
          <a:pPr rtl="0"/>
          <a:r>
            <a:rPr lang="id-ID" sz="3600" dirty="0" smtClean="0">
              <a:latin typeface="Bradley Hand ITC" pitchFamily="66" charset="0"/>
            </a:rPr>
            <a:t>Secara </a:t>
          </a:r>
          <a:r>
            <a:rPr lang="en-US" sz="3600" dirty="0" smtClean="0">
              <a:latin typeface="Bradley Hand ITC" pitchFamily="66" charset="0"/>
            </a:rPr>
            <a:t>T</a:t>
          </a:r>
          <a:r>
            <a:rPr lang="id-ID" sz="3600" dirty="0" smtClean="0">
              <a:latin typeface="Bradley Hand ITC" pitchFamily="66" charset="0"/>
            </a:rPr>
            <a:t>erminologi</a:t>
          </a:r>
          <a:endParaRPr lang="en-US" sz="3600" dirty="0">
            <a:latin typeface="Bradley Hand ITC" pitchFamily="66" charset="0"/>
          </a:endParaRPr>
        </a:p>
      </dgm:t>
    </dgm:pt>
    <dgm:pt modelId="{8B6FA8E6-A7F1-4255-B1D7-2E043234CF39}" type="parTrans" cxnId="{BB98023E-141F-430B-AD65-769E896B5949}">
      <dgm:prSet/>
      <dgm:spPr/>
      <dgm:t>
        <a:bodyPr/>
        <a:lstStyle/>
        <a:p>
          <a:endParaRPr lang="en-US"/>
        </a:p>
      </dgm:t>
    </dgm:pt>
    <dgm:pt modelId="{F6246935-07DD-46E1-99A9-3EDD09883BFF}" type="sibTrans" cxnId="{BB98023E-141F-430B-AD65-769E896B5949}">
      <dgm:prSet/>
      <dgm:spPr/>
      <dgm:t>
        <a:bodyPr/>
        <a:lstStyle/>
        <a:p>
          <a:endParaRPr lang="en-US"/>
        </a:p>
      </dgm:t>
    </dgm:pt>
    <dgm:pt modelId="{CB7B70BC-73C8-4528-8C3B-A974B9949DF2}">
      <dgm:prSet custT="1"/>
      <dgm:spPr/>
      <dgm:t>
        <a:bodyPr/>
        <a:lstStyle/>
        <a:p>
          <a:pPr algn="l" rtl="0"/>
          <a:r>
            <a:rPr lang="id-ID" sz="2100" b="0" dirty="0" smtClean="0">
              <a:latin typeface="Bradley Hand ITC" pitchFamily="66" charset="0"/>
            </a:rPr>
            <a:t>Menurut Prof. Dr. Suparman Usman, </a:t>
          </a:r>
          <a:r>
            <a:rPr lang="id-ID" sz="2100" b="0" i="1" dirty="0" smtClean="0">
              <a:latin typeface="Bradley Hand ITC" pitchFamily="66" charset="0"/>
            </a:rPr>
            <a:t>ijtihad </a:t>
          </a:r>
          <a:r>
            <a:rPr lang="id-ID" sz="2100" b="0" dirty="0" smtClean="0">
              <a:latin typeface="Bradley Hand ITC" pitchFamily="66" charset="0"/>
            </a:rPr>
            <a:t>adalah proses upaya penggalian melaui akal pikiran manusia (</a:t>
          </a:r>
          <a:r>
            <a:rPr lang="id-ID" sz="2100" b="0" i="1" dirty="0" smtClean="0">
              <a:latin typeface="Bradley Hand ITC" pitchFamily="66" charset="0"/>
            </a:rPr>
            <a:t>ra’yu</a:t>
          </a:r>
          <a:r>
            <a:rPr lang="id-ID" sz="2100" b="0" dirty="0" smtClean="0">
              <a:latin typeface="Bradley Hand ITC" pitchFamily="66" charset="0"/>
            </a:rPr>
            <a:t>) dari </a:t>
          </a:r>
          <a:r>
            <a:rPr lang="id-ID" sz="2100" b="0" i="1" dirty="0" smtClean="0">
              <a:latin typeface="Bradley Hand ITC" pitchFamily="66" charset="0"/>
            </a:rPr>
            <a:t>al-wahyu al-ilahi, </a:t>
          </a:r>
          <a:r>
            <a:rPr lang="id-ID" sz="2100" b="0" dirty="0" smtClean="0">
              <a:latin typeface="Bradley Hand ITC" pitchFamily="66" charset="0"/>
            </a:rPr>
            <a:t>bagi</a:t>
          </a:r>
          <a:r>
            <a:rPr lang="id-ID" sz="2100" b="0" i="1" dirty="0" smtClean="0">
              <a:latin typeface="Bradley Hand ITC" pitchFamily="66" charset="0"/>
            </a:rPr>
            <a:t> </a:t>
          </a:r>
          <a:r>
            <a:rPr lang="id-ID" sz="2100" b="0" dirty="0" smtClean="0">
              <a:latin typeface="Bradley Hand ITC" pitchFamily="66" charset="0"/>
            </a:rPr>
            <a:t>masalah-masalah yang belum jelas atau tidak secara tegas disebut hukumnya dalam Al-Quran.</a:t>
          </a:r>
          <a:endParaRPr lang="en-US" sz="2100" b="0" dirty="0">
            <a:latin typeface="Bradley Hand ITC" pitchFamily="66" charset="0"/>
          </a:endParaRPr>
        </a:p>
      </dgm:t>
    </dgm:pt>
    <dgm:pt modelId="{8A4AB4B8-B013-4D43-8178-14874D3259EC}" type="parTrans" cxnId="{D8050C8A-2301-4FA6-B3B3-FEA5E6A9FB1C}">
      <dgm:prSet/>
      <dgm:spPr/>
      <dgm:t>
        <a:bodyPr/>
        <a:lstStyle/>
        <a:p>
          <a:endParaRPr lang="en-US"/>
        </a:p>
      </dgm:t>
    </dgm:pt>
    <dgm:pt modelId="{A892D5D0-6FFF-418A-8566-D8E4D6BFB682}" type="sibTrans" cxnId="{D8050C8A-2301-4FA6-B3B3-FEA5E6A9FB1C}">
      <dgm:prSet/>
      <dgm:spPr/>
      <dgm:t>
        <a:bodyPr/>
        <a:lstStyle/>
        <a:p>
          <a:endParaRPr lang="en-US"/>
        </a:p>
      </dgm:t>
    </dgm:pt>
    <dgm:pt modelId="{44DEFA8E-C109-4203-9AB8-81B43DC48882}" type="pres">
      <dgm:prSet presAssocID="{F8E796EB-6591-45F6-99E5-A7DEA2FB76C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A13F83-8230-4FF4-8718-035E455E96F5}" type="pres">
      <dgm:prSet presAssocID="{0AC193ED-6CE6-4039-8D2C-CB583102348C}" presName="circle1" presStyleLbl="node1" presStyleIdx="0" presStyleCnt="2" custLinFactNeighborY="-794"/>
      <dgm:spPr/>
    </dgm:pt>
    <dgm:pt modelId="{20A8A1A8-BF8B-475D-BB0D-E64F769D0969}" type="pres">
      <dgm:prSet presAssocID="{0AC193ED-6CE6-4039-8D2C-CB583102348C}" presName="space" presStyleCnt="0"/>
      <dgm:spPr/>
    </dgm:pt>
    <dgm:pt modelId="{40B1D6B6-1AC1-48AD-AA73-DC74D509E0B6}" type="pres">
      <dgm:prSet presAssocID="{0AC193ED-6CE6-4039-8D2C-CB583102348C}" presName="rect1" presStyleLbl="alignAcc1" presStyleIdx="0" presStyleCnt="2" custLinFactNeighborY="-794"/>
      <dgm:spPr/>
      <dgm:t>
        <a:bodyPr/>
        <a:lstStyle/>
        <a:p>
          <a:endParaRPr lang="en-US"/>
        </a:p>
      </dgm:t>
    </dgm:pt>
    <dgm:pt modelId="{EBF8B1B7-103D-4AB2-93E4-357913D2A043}" type="pres">
      <dgm:prSet presAssocID="{CB7B70BC-73C8-4528-8C3B-A974B9949DF2}" presName="vertSpace2" presStyleLbl="node1" presStyleIdx="0" presStyleCnt="2"/>
      <dgm:spPr/>
    </dgm:pt>
    <dgm:pt modelId="{74B110DD-9F64-4031-9BA4-76684B84AB2F}" type="pres">
      <dgm:prSet presAssocID="{CB7B70BC-73C8-4528-8C3B-A974B9949DF2}" presName="circle2" presStyleLbl="node1" presStyleIdx="1" presStyleCnt="2"/>
      <dgm:spPr/>
    </dgm:pt>
    <dgm:pt modelId="{9C38B8B1-A12E-4C35-98B2-BB1D3FCE153B}" type="pres">
      <dgm:prSet presAssocID="{CB7B70BC-73C8-4528-8C3B-A974B9949DF2}" presName="rect2" presStyleLbl="alignAcc1" presStyleIdx="1" presStyleCnt="2"/>
      <dgm:spPr/>
      <dgm:t>
        <a:bodyPr/>
        <a:lstStyle/>
        <a:p>
          <a:endParaRPr lang="en-US"/>
        </a:p>
      </dgm:t>
    </dgm:pt>
    <dgm:pt modelId="{1E2E466C-40D1-49C1-BD13-43CE9D52F648}" type="pres">
      <dgm:prSet presAssocID="{0AC193ED-6CE6-4039-8D2C-CB583102348C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87B046-B622-4A08-AF90-3ADEE0B56421}" type="pres">
      <dgm:prSet presAssocID="{CB7B70BC-73C8-4528-8C3B-A974B9949DF2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050C8A-2301-4FA6-B3B3-FEA5E6A9FB1C}" srcId="{F8E796EB-6591-45F6-99E5-A7DEA2FB76C1}" destId="{CB7B70BC-73C8-4528-8C3B-A974B9949DF2}" srcOrd="1" destOrd="0" parTransId="{8A4AB4B8-B013-4D43-8178-14874D3259EC}" sibTransId="{A892D5D0-6FFF-418A-8566-D8E4D6BFB682}"/>
    <dgm:cxn modelId="{6C895890-C782-422B-B39E-34FB80B27355}" type="presOf" srcId="{CB7B70BC-73C8-4528-8C3B-A974B9949DF2}" destId="{9C38B8B1-A12E-4C35-98B2-BB1D3FCE153B}" srcOrd="0" destOrd="0" presId="urn:microsoft.com/office/officeart/2005/8/layout/target3"/>
    <dgm:cxn modelId="{E1322EDB-2347-49B3-BD5B-62EA31F5B287}" type="presOf" srcId="{F8E796EB-6591-45F6-99E5-A7DEA2FB76C1}" destId="{44DEFA8E-C109-4203-9AB8-81B43DC48882}" srcOrd="0" destOrd="0" presId="urn:microsoft.com/office/officeart/2005/8/layout/target3"/>
    <dgm:cxn modelId="{4162F2FD-4BA0-46D2-97DE-B117ECB64ABF}" type="presOf" srcId="{0AC193ED-6CE6-4039-8D2C-CB583102348C}" destId="{1E2E466C-40D1-49C1-BD13-43CE9D52F648}" srcOrd="1" destOrd="0" presId="urn:microsoft.com/office/officeart/2005/8/layout/target3"/>
    <dgm:cxn modelId="{5EB3B186-2299-4AEC-BCD2-ED339F85A066}" type="presOf" srcId="{0AC193ED-6CE6-4039-8D2C-CB583102348C}" destId="{40B1D6B6-1AC1-48AD-AA73-DC74D509E0B6}" srcOrd="0" destOrd="0" presId="urn:microsoft.com/office/officeart/2005/8/layout/target3"/>
    <dgm:cxn modelId="{A7B1CC58-642A-42EE-9876-91D8B0381625}" type="presOf" srcId="{CB7B70BC-73C8-4528-8C3B-A974B9949DF2}" destId="{2887B046-B622-4A08-AF90-3ADEE0B56421}" srcOrd="1" destOrd="0" presId="urn:microsoft.com/office/officeart/2005/8/layout/target3"/>
    <dgm:cxn modelId="{BB98023E-141F-430B-AD65-769E896B5949}" srcId="{F8E796EB-6591-45F6-99E5-A7DEA2FB76C1}" destId="{0AC193ED-6CE6-4039-8D2C-CB583102348C}" srcOrd="0" destOrd="0" parTransId="{8B6FA8E6-A7F1-4255-B1D7-2E043234CF39}" sibTransId="{F6246935-07DD-46E1-99A9-3EDD09883BFF}"/>
    <dgm:cxn modelId="{73CCBC08-15D5-47B3-ABA2-378090036EDF}" type="presParOf" srcId="{44DEFA8E-C109-4203-9AB8-81B43DC48882}" destId="{0EA13F83-8230-4FF4-8718-035E455E96F5}" srcOrd="0" destOrd="0" presId="urn:microsoft.com/office/officeart/2005/8/layout/target3"/>
    <dgm:cxn modelId="{DB2FDEF0-85E0-456D-A0D2-6CAC7C48FA52}" type="presParOf" srcId="{44DEFA8E-C109-4203-9AB8-81B43DC48882}" destId="{20A8A1A8-BF8B-475D-BB0D-E64F769D0969}" srcOrd="1" destOrd="0" presId="urn:microsoft.com/office/officeart/2005/8/layout/target3"/>
    <dgm:cxn modelId="{10CA8329-BB3B-4B22-B8BF-1E996FB81842}" type="presParOf" srcId="{44DEFA8E-C109-4203-9AB8-81B43DC48882}" destId="{40B1D6B6-1AC1-48AD-AA73-DC74D509E0B6}" srcOrd="2" destOrd="0" presId="urn:microsoft.com/office/officeart/2005/8/layout/target3"/>
    <dgm:cxn modelId="{C0938BEA-4EAA-4AEF-AEB0-CAAD517E7127}" type="presParOf" srcId="{44DEFA8E-C109-4203-9AB8-81B43DC48882}" destId="{EBF8B1B7-103D-4AB2-93E4-357913D2A043}" srcOrd="3" destOrd="0" presId="urn:microsoft.com/office/officeart/2005/8/layout/target3"/>
    <dgm:cxn modelId="{56F9CEE0-15D7-4B26-83E1-080490D8D91A}" type="presParOf" srcId="{44DEFA8E-C109-4203-9AB8-81B43DC48882}" destId="{74B110DD-9F64-4031-9BA4-76684B84AB2F}" srcOrd="4" destOrd="0" presId="urn:microsoft.com/office/officeart/2005/8/layout/target3"/>
    <dgm:cxn modelId="{C2FE7664-F0F2-4933-B427-F0D928E78B33}" type="presParOf" srcId="{44DEFA8E-C109-4203-9AB8-81B43DC48882}" destId="{9C38B8B1-A12E-4C35-98B2-BB1D3FCE153B}" srcOrd="5" destOrd="0" presId="urn:microsoft.com/office/officeart/2005/8/layout/target3"/>
    <dgm:cxn modelId="{75DFCE8C-8870-4DD5-8592-8F8EBD82C545}" type="presParOf" srcId="{44DEFA8E-C109-4203-9AB8-81B43DC48882}" destId="{1E2E466C-40D1-49C1-BD13-43CE9D52F648}" srcOrd="6" destOrd="0" presId="urn:microsoft.com/office/officeart/2005/8/layout/target3"/>
    <dgm:cxn modelId="{15F4313F-FBCB-4196-8D78-960EFE7637C7}" type="presParOf" srcId="{44DEFA8E-C109-4203-9AB8-81B43DC48882}" destId="{2887B046-B622-4A08-AF90-3ADEE0B56421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D014A4-A6BE-46D2-B205-484CAA863D2E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9C7EA9-B373-46C1-9134-05BA4E90D8B7}">
      <dgm:prSet custT="1"/>
      <dgm:spPr>
        <a:noFill/>
      </dgm:spPr>
      <dgm:t>
        <a:bodyPr/>
        <a:lstStyle/>
        <a:p>
          <a:pPr rtl="0"/>
          <a:r>
            <a:rPr lang="en-US" sz="3600" b="1" dirty="0" err="1" smtClean="0">
              <a:solidFill>
                <a:schemeClr val="bg1"/>
              </a:solidFill>
              <a:latin typeface="Bradley Hand ITC" pitchFamily="66" charset="0"/>
            </a:rPr>
            <a:t>Dasar</a:t>
          </a:r>
          <a:r>
            <a:rPr lang="en-US" sz="3600" b="1" dirty="0" smtClean="0">
              <a:solidFill>
                <a:schemeClr val="bg1"/>
              </a:solidFill>
              <a:latin typeface="Bradley Hand ITC" pitchFamily="66" charset="0"/>
            </a:rPr>
            <a:t> </a:t>
          </a:r>
          <a:r>
            <a:rPr lang="en-US" sz="3600" b="1" dirty="0" err="1" smtClean="0">
              <a:solidFill>
                <a:schemeClr val="bg1"/>
              </a:solidFill>
              <a:latin typeface="Bradley Hand ITC" pitchFamily="66" charset="0"/>
            </a:rPr>
            <a:t>Hukum</a:t>
          </a:r>
          <a:r>
            <a:rPr lang="en-US" sz="3600" b="1" dirty="0" smtClean="0">
              <a:solidFill>
                <a:schemeClr val="bg1"/>
              </a:solidFill>
              <a:latin typeface="Bradley Hand ITC" pitchFamily="66" charset="0"/>
            </a:rPr>
            <a:t> </a:t>
          </a:r>
          <a:r>
            <a:rPr lang="en-US" sz="3600" b="1" i="1" dirty="0" err="1" smtClean="0">
              <a:solidFill>
                <a:schemeClr val="bg1"/>
              </a:solidFill>
              <a:latin typeface="Bradley Hand ITC" pitchFamily="66" charset="0"/>
            </a:rPr>
            <a:t>ijtihad</a:t>
          </a:r>
          <a:endParaRPr lang="en-US" sz="3600" b="1" dirty="0">
            <a:solidFill>
              <a:schemeClr val="bg1"/>
            </a:solidFill>
            <a:latin typeface="Bradley Hand ITC" pitchFamily="66" charset="0"/>
          </a:endParaRPr>
        </a:p>
      </dgm:t>
    </dgm:pt>
    <dgm:pt modelId="{8D058400-8C12-4009-92E7-540D67612C3F}" type="parTrans" cxnId="{9E24AF37-C1F2-4957-9905-9D376D245A87}">
      <dgm:prSet/>
      <dgm:spPr/>
      <dgm:t>
        <a:bodyPr/>
        <a:lstStyle/>
        <a:p>
          <a:endParaRPr lang="en-US"/>
        </a:p>
      </dgm:t>
    </dgm:pt>
    <dgm:pt modelId="{03FBCBA4-59D0-4082-BA2D-F0A29602EED4}" type="sibTrans" cxnId="{9E24AF37-C1F2-4957-9905-9D376D245A87}">
      <dgm:prSet/>
      <dgm:spPr/>
      <dgm:t>
        <a:bodyPr/>
        <a:lstStyle/>
        <a:p>
          <a:endParaRPr lang="en-US"/>
        </a:p>
      </dgm:t>
    </dgm:pt>
    <dgm:pt modelId="{84771DA1-5D4A-4157-8AC9-B65D6F86AEA2}" type="pres">
      <dgm:prSet presAssocID="{50D014A4-A6BE-46D2-B205-484CAA863D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69A52F-8120-4C29-9BBA-586EDE069E15}" type="pres">
      <dgm:prSet presAssocID="{FF9C7EA9-B373-46C1-9134-05BA4E90D8B7}" presName="linNode" presStyleCnt="0"/>
      <dgm:spPr/>
    </dgm:pt>
    <dgm:pt modelId="{62FF34B7-0B75-46BE-BBEB-0A53D65381B1}" type="pres">
      <dgm:prSet presAssocID="{FF9C7EA9-B373-46C1-9134-05BA4E90D8B7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6628E3-DE48-48D2-A510-99C56D3CAFC7}" type="presOf" srcId="{FF9C7EA9-B373-46C1-9134-05BA4E90D8B7}" destId="{62FF34B7-0B75-46BE-BBEB-0A53D65381B1}" srcOrd="0" destOrd="0" presId="urn:microsoft.com/office/officeart/2005/8/layout/vList5"/>
    <dgm:cxn modelId="{BFE3427C-5032-4AD0-80B6-C995047E4FC1}" type="presOf" srcId="{50D014A4-A6BE-46D2-B205-484CAA863D2E}" destId="{84771DA1-5D4A-4157-8AC9-B65D6F86AEA2}" srcOrd="0" destOrd="0" presId="urn:microsoft.com/office/officeart/2005/8/layout/vList5"/>
    <dgm:cxn modelId="{9E24AF37-C1F2-4957-9905-9D376D245A87}" srcId="{50D014A4-A6BE-46D2-B205-484CAA863D2E}" destId="{FF9C7EA9-B373-46C1-9134-05BA4E90D8B7}" srcOrd="0" destOrd="0" parTransId="{8D058400-8C12-4009-92E7-540D67612C3F}" sibTransId="{03FBCBA4-59D0-4082-BA2D-F0A29602EED4}"/>
    <dgm:cxn modelId="{463F9260-6D5C-4643-96B9-0AF7B1B27458}" type="presParOf" srcId="{84771DA1-5D4A-4157-8AC9-B65D6F86AEA2}" destId="{E769A52F-8120-4C29-9BBA-586EDE069E15}" srcOrd="0" destOrd="0" presId="urn:microsoft.com/office/officeart/2005/8/layout/vList5"/>
    <dgm:cxn modelId="{BBDA9953-D48E-49B9-A172-E14E39B6477D}" type="presParOf" srcId="{E769A52F-8120-4C29-9BBA-586EDE069E15}" destId="{62FF34B7-0B75-46BE-BBEB-0A53D65381B1}" srcOrd="0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4240B5-A8D5-423B-848D-417B2A09038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87FD497E-84FC-4F16-8CFF-1284A7F0F86E}" type="pres">
      <dgm:prSet presAssocID="{F74240B5-A8D5-423B-848D-417B2A09038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BB670CC4-9672-44AB-B5D0-632F851312EE}" type="presOf" srcId="{F74240B5-A8D5-423B-848D-417B2A090388}" destId="{87FD497E-84FC-4F16-8CFF-1284A7F0F86E}" srcOrd="0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8A2B025-2B65-42BF-807B-274403124AFA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54FF74-54D5-41C0-A8DB-4A3C14EE094E}">
      <dgm:prSet phldrT="[Text]" custT="1"/>
      <dgm:spPr/>
      <dgm:t>
        <a:bodyPr/>
        <a:lstStyle/>
        <a:p>
          <a:pPr rtl="0"/>
          <a:r>
            <a:rPr lang="en-US" sz="2200" b="1" dirty="0" err="1" smtClean="0">
              <a:latin typeface="Bradley Hand ITC" pitchFamily="66" charset="0"/>
            </a:rPr>
            <a:t>Memahami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bahasa</a:t>
          </a:r>
          <a:r>
            <a:rPr lang="en-US" sz="2200" b="1" dirty="0" smtClean="0">
              <a:latin typeface="Bradley Hand ITC" pitchFamily="66" charset="0"/>
            </a:rPr>
            <a:t> Arab.</a:t>
          </a:r>
          <a:endParaRPr lang="en-US" sz="2200" b="1" dirty="0">
            <a:latin typeface="Bradley Hand ITC" pitchFamily="66" charset="0"/>
          </a:endParaRPr>
        </a:p>
      </dgm:t>
    </dgm:pt>
    <dgm:pt modelId="{A1D09D3B-6542-4682-B756-E586B93E8992}" type="parTrans" cxnId="{EA47175F-CE3E-4224-9E71-C0D0D01C0551}">
      <dgm:prSet/>
      <dgm:spPr/>
      <dgm:t>
        <a:bodyPr/>
        <a:lstStyle/>
        <a:p>
          <a:endParaRPr lang="en-US"/>
        </a:p>
      </dgm:t>
    </dgm:pt>
    <dgm:pt modelId="{FD1C813C-52AF-400D-B5D9-7372144668D2}" type="sibTrans" cxnId="{EA47175F-CE3E-4224-9E71-C0D0D01C0551}">
      <dgm:prSet/>
      <dgm:spPr/>
      <dgm:t>
        <a:bodyPr/>
        <a:lstStyle/>
        <a:p>
          <a:endParaRPr lang="en-US"/>
        </a:p>
      </dgm:t>
    </dgm:pt>
    <dgm:pt modelId="{95C07B2D-ED53-44BD-9B3F-B4B728BD0528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pPr rtl="0"/>
          <a:r>
            <a:rPr lang="en-US" sz="2200" b="1" dirty="0" err="1" smtClean="0">
              <a:latin typeface="Bradley Hand ITC" pitchFamily="66" charset="0"/>
            </a:rPr>
            <a:t>Mengerti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tentang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Sunnah</a:t>
          </a:r>
          <a:r>
            <a:rPr lang="en-US" sz="2200" dirty="0" smtClean="0">
              <a:latin typeface="Bradley Hand ITC" pitchFamily="66" charset="0"/>
            </a:rPr>
            <a:t>.</a:t>
          </a:r>
          <a:endParaRPr lang="en-US" sz="2200" dirty="0">
            <a:latin typeface="Bradley Hand ITC" pitchFamily="66" charset="0"/>
          </a:endParaRPr>
        </a:p>
      </dgm:t>
    </dgm:pt>
    <dgm:pt modelId="{A77C21A6-EEC2-496E-B153-6F536870BA03}" type="parTrans" cxnId="{AB835A29-10C9-4F0D-AE7A-E6BF4B7D16D7}">
      <dgm:prSet/>
      <dgm:spPr/>
      <dgm:t>
        <a:bodyPr/>
        <a:lstStyle/>
        <a:p>
          <a:endParaRPr lang="en-US"/>
        </a:p>
      </dgm:t>
    </dgm:pt>
    <dgm:pt modelId="{5F3DEC73-8356-44C9-9EE7-B734E50C3D0A}" type="sibTrans" cxnId="{AB835A29-10C9-4F0D-AE7A-E6BF4B7D16D7}">
      <dgm:prSet/>
      <dgm:spPr/>
      <dgm:t>
        <a:bodyPr/>
        <a:lstStyle/>
        <a:p>
          <a:endParaRPr lang="en-US"/>
        </a:p>
      </dgm:t>
    </dgm:pt>
    <dgm:pt modelId="{EF89010D-EBEF-4618-B0EF-4AC741D51BA3}">
      <dgm:prSet phldrT="[Text]" custT="1"/>
      <dgm:spPr>
        <a:solidFill>
          <a:srgbClr val="FF0000"/>
        </a:solidFill>
      </dgm:spPr>
      <dgm:t>
        <a:bodyPr/>
        <a:lstStyle/>
        <a:p>
          <a:pPr rtl="0"/>
          <a:r>
            <a:rPr lang="en-US" sz="2200" b="1" dirty="0" err="1" smtClean="0">
              <a:latin typeface="Bradley Hand ITC" pitchFamily="66" charset="0"/>
            </a:rPr>
            <a:t>Mengetahui</a:t>
          </a:r>
          <a:r>
            <a:rPr lang="en-US" sz="2200" b="1" dirty="0" smtClean="0">
              <a:latin typeface="Bradley Hand ITC" pitchFamily="66" charset="0"/>
            </a:rPr>
            <a:t> yang di-</a:t>
          </a:r>
          <a:r>
            <a:rPr lang="en-US" sz="2200" b="1" i="1" dirty="0" err="1" smtClean="0">
              <a:latin typeface="Bradley Hand ITC" pitchFamily="66" charset="0"/>
            </a:rPr>
            <a:t>ijma</a:t>
          </a:r>
          <a:r>
            <a:rPr lang="en-US" sz="2200" b="1" i="1" dirty="0" smtClean="0">
              <a:latin typeface="Bradley Hand ITC" pitchFamily="66" charset="0"/>
            </a:rPr>
            <a:t>’</a:t>
          </a:r>
          <a:r>
            <a:rPr lang="en-US" sz="2200" b="1" dirty="0" smtClean="0">
              <a:latin typeface="Bradley Hand ITC" pitchFamily="66" charset="0"/>
            </a:rPr>
            <a:t>-</a:t>
          </a:r>
          <a:r>
            <a:rPr lang="en-US" sz="2200" b="1" dirty="0" err="1" smtClean="0">
              <a:latin typeface="Bradley Hand ITC" pitchFamily="66" charset="0"/>
            </a:rPr>
            <a:t>kan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dan</a:t>
          </a:r>
          <a:r>
            <a:rPr lang="en-US" sz="2200" b="1" dirty="0" smtClean="0">
              <a:latin typeface="Bradley Hand ITC" pitchFamily="66" charset="0"/>
            </a:rPr>
            <a:t> di-</a:t>
          </a:r>
          <a:r>
            <a:rPr lang="en-US" sz="2200" b="1" i="1" dirty="0" err="1" smtClean="0">
              <a:latin typeface="Bradley Hand ITC" pitchFamily="66" charset="0"/>
            </a:rPr>
            <a:t>ikhtilaf</a:t>
          </a:r>
          <a:r>
            <a:rPr lang="en-US" sz="2200" b="1" i="1" dirty="0" smtClean="0">
              <a:latin typeface="Bradley Hand ITC" pitchFamily="66" charset="0"/>
            </a:rPr>
            <a:t>-</a:t>
          </a:r>
          <a:r>
            <a:rPr lang="en-US" sz="2200" b="1" dirty="0" err="1" smtClean="0">
              <a:latin typeface="Bradley Hand ITC" pitchFamily="66" charset="0"/>
            </a:rPr>
            <a:t>kan</a:t>
          </a:r>
          <a:endParaRPr lang="en-US" sz="2200" b="1" dirty="0">
            <a:latin typeface="Bradley Hand ITC" pitchFamily="66" charset="0"/>
          </a:endParaRPr>
        </a:p>
      </dgm:t>
    </dgm:pt>
    <dgm:pt modelId="{02F97AF0-30A6-4435-AFD8-86ADCEE21986}" type="parTrans" cxnId="{C78BFB11-4316-4FF7-898E-32F4A07EFD28}">
      <dgm:prSet/>
      <dgm:spPr/>
      <dgm:t>
        <a:bodyPr/>
        <a:lstStyle/>
        <a:p>
          <a:endParaRPr lang="en-US"/>
        </a:p>
      </dgm:t>
    </dgm:pt>
    <dgm:pt modelId="{13D1A506-4112-4B9C-88D6-A8FE3C3B1E8B}" type="sibTrans" cxnId="{C78BFB11-4316-4FF7-898E-32F4A07EFD28}">
      <dgm:prSet/>
      <dgm:spPr/>
      <dgm:t>
        <a:bodyPr/>
        <a:lstStyle/>
        <a:p>
          <a:endParaRPr lang="en-US"/>
        </a:p>
      </dgm:t>
    </dgm:pt>
    <dgm:pt modelId="{DEADE7C3-3D4A-46E1-AE4E-70C66D65D0B7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200" b="1" dirty="0" err="1" smtClean="0">
              <a:latin typeface="Bradley Hand ITC" pitchFamily="66" charset="0"/>
            </a:rPr>
            <a:t>Mengetahui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tentang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i="1" dirty="0" err="1" smtClean="0">
              <a:latin typeface="Bradley Hand ITC" pitchFamily="66" charset="0"/>
            </a:rPr>
            <a:t>Qiyas</a:t>
          </a:r>
          <a:endParaRPr lang="en-US" sz="2200" b="1" dirty="0" smtClean="0">
            <a:latin typeface="Bradley Hand ITC" pitchFamily="66" charset="0"/>
          </a:endParaRPr>
        </a:p>
      </dgm:t>
    </dgm:pt>
    <dgm:pt modelId="{94D4B9AF-D121-46D7-8F0F-07D01CAB4D47}" type="parTrans" cxnId="{5D6F7A62-F17A-4513-A4ED-F4DFABEAEF61}">
      <dgm:prSet/>
      <dgm:spPr/>
      <dgm:t>
        <a:bodyPr/>
        <a:lstStyle/>
        <a:p>
          <a:endParaRPr lang="en-US"/>
        </a:p>
      </dgm:t>
    </dgm:pt>
    <dgm:pt modelId="{BF999B1B-7EC2-49BD-9EDE-E2E86D6BC261}" type="sibTrans" cxnId="{5D6F7A62-F17A-4513-A4ED-F4DFABEAEF61}">
      <dgm:prSet/>
      <dgm:spPr/>
      <dgm:t>
        <a:bodyPr/>
        <a:lstStyle/>
        <a:p>
          <a:endParaRPr lang="en-US"/>
        </a:p>
      </dgm:t>
    </dgm:pt>
    <dgm:pt modelId="{071C4F10-57FA-4105-AB73-C5C8CE6D7A3F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2200" b="1" dirty="0" err="1" smtClean="0">
              <a:latin typeface="Bradley Hand ITC" pitchFamily="66" charset="0"/>
            </a:rPr>
            <a:t>Mengetahui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maksud-maksud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hukum</a:t>
          </a:r>
          <a:endParaRPr lang="en-US" sz="2200" b="1" dirty="0" smtClean="0">
            <a:latin typeface="Bradley Hand ITC" pitchFamily="66" charset="0"/>
          </a:endParaRPr>
        </a:p>
      </dgm:t>
    </dgm:pt>
    <dgm:pt modelId="{8CDB9A5B-A94C-4285-88AE-FAC39F8ADCA2}" type="parTrans" cxnId="{84C94181-ECE3-4AB0-8B10-1DA819DEFE30}">
      <dgm:prSet/>
      <dgm:spPr/>
      <dgm:t>
        <a:bodyPr/>
        <a:lstStyle/>
        <a:p>
          <a:endParaRPr lang="en-US"/>
        </a:p>
      </dgm:t>
    </dgm:pt>
    <dgm:pt modelId="{8E1F34D5-9DCC-4120-8295-0DF0C58AD686}" type="sibTrans" cxnId="{84C94181-ECE3-4AB0-8B10-1DA819DEFE30}">
      <dgm:prSet/>
      <dgm:spPr/>
      <dgm:t>
        <a:bodyPr/>
        <a:lstStyle/>
        <a:p>
          <a:endParaRPr lang="en-US"/>
        </a:p>
      </dgm:t>
    </dgm:pt>
    <dgm:pt modelId="{FDAB3868-186B-4F03-86F0-102E7FCCE4DF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2200" b="1" dirty="0" err="1" smtClean="0">
              <a:latin typeface="Bradley Hand ITC" pitchFamily="66" charset="0"/>
            </a:rPr>
            <a:t>Memiliki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pemahaman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dan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penilaian</a:t>
          </a:r>
          <a:r>
            <a:rPr lang="en-US" sz="2200" b="1" dirty="0" smtClean="0">
              <a:latin typeface="Bradley Hand ITC" pitchFamily="66" charset="0"/>
            </a:rPr>
            <a:t> yang </a:t>
          </a:r>
          <a:r>
            <a:rPr lang="en-US" sz="2200" b="1" dirty="0" err="1" smtClean="0">
              <a:latin typeface="Bradley Hand ITC" pitchFamily="66" charset="0"/>
            </a:rPr>
            <a:t>benar</a:t>
          </a:r>
          <a:endParaRPr lang="en-US" sz="2200" b="1" dirty="0" smtClean="0">
            <a:latin typeface="Bradley Hand ITC" pitchFamily="66" charset="0"/>
          </a:endParaRPr>
        </a:p>
      </dgm:t>
    </dgm:pt>
    <dgm:pt modelId="{B38D6C62-004A-415E-BD55-E14F9772AB36}" type="parTrans" cxnId="{68035AB8-A76C-4A45-A7F2-32EB9BD0BF51}">
      <dgm:prSet/>
      <dgm:spPr/>
      <dgm:t>
        <a:bodyPr/>
        <a:lstStyle/>
        <a:p>
          <a:endParaRPr lang="en-US"/>
        </a:p>
      </dgm:t>
    </dgm:pt>
    <dgm:pt modelId="{A9A03286-C6F3-410F-9CCE-09AABA8C4118}" type="sibTrans" cxnId="{68035AB8-A76C-4A45-A7F2-32EB9BD0BF51}">
      <dgm:prSet/>
      <dgm:spPr/>
      <dgm:t>
        <a:bodyPr/>
        <a:lstStyle/>
        <a:p>
          <a:endParaRPr lang="en-US"/>
        </a:p>
      </dgm:t>
    </dgm:pt>
    <dgm:pt modelId="{548EE93D-B119-436F-8C46-296D668F0908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3600" b="1" dirty="0" err="1" smtClean="0">
              <a:latin typeface="Bradley Hand ITC" pitchFamily="66" charset="0"/>
            </a:rPr>
            <a:t>Syarat</a:t>
          </a:r>
          <a:r>
            <a:rPr lang="en-US" sz="3600" b="1" dirty="0" smtClean="0">
              <a:latin typeface="Bradley Hand ITC" pitchFamily="66" charset="0"/>
            </a:rPr>
            <a:t> </a:t>
          </a:r>
          <a:r>
            <a:rPr lang="en-US" sz="3600" b="1" dirty="0" err="1" smtClean="0">
              <a:latin typeface="Bradley Hand ITC" pitchFamily="66" charset="0"/>
            </a:rPr>
            <a:t>Mujtahid</a:t>
          </a:r>
          <a:endParaRPr lang="en-US" sz="3600" b="1" dirty="0">
            <a:latin typeface="Bradley Hand ITC" pitchFamily="66" charset="0"/>
          </a:endParaRPr>
        </a:p>
      </dgm:t>
    </dgm:pt>
    <dgm:pt modelId="{A123E68A-0262-4F04-BE80-4ED8C8243614}" type="sibTrans" cxnId="{C7F4CB40-6F18-4FD7-8BFC-032C2F783779}">
      <dgm:prSet/>
      <dgm:spPr/>
      <dgm:t>
        <a:bodyPr/>
        <a:lstStyle/>
        <a:p>
          <a:endParaRPr lang="en-US"/>
        </a:p>
      </dgm:t>
    </dgm:pt>
    <dgm:pt modelId="{C1959B13-D128-4B5E-A8A4-31AC3E4DFA2F}" type="parTrans" cxnId="{C7F4CB40-6F18-4FD7-8BFC-032C2F783779}">
      <dgm:prSet/>
      <dgm:spPr/>
      <dgm:t>
        <a:bodyPr/>
        <a:lstStyle/>
        <a:p>
          <a:endParaRPr lang="en-US"/>
        </a:p>
      </dgm:t>
    </dgm:pt>
    <dgm:pt modelId="{3ED54CE9-9A57-478A-8E88-52373C4D51B8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2200" b="1" dirty="0" err="1" smtClean="0">
              <a:latin typeface="Bradley Hand ITC" pitchFamily="66" charset="0"/>
            </a:rPr>
            <a:t>Memiliki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hati</a:t>
          </a:r>
          <a:r>
            <a:rPr lang="en-US" sz="2200" b="1" dirty="0" smtClean="0">
              <a:latin typeface="Bradley Hand ITC" pitchFamily="66" charset="0"/>
            </a:rPr>
            <a:t> yang </a:t>
          </a:r>
          <a:r>
            <a:rPr lang="en-US" sz="2200" b="1" dirty="0" err="1" smtClean="0">
              <a:latin typeface="Bradley Hand ITC" pitchFamily="66" charset="0"/>
            </a:rPr>
            <a:t>bersih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dan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niat</a:t>
          </a:r>
          <a:r>
            <a:rPr lang="en-US" sz="2200" b="1" dirty="0" smtClean="0">
              <a:latin typeface="Bradley Hand ITC" pitchFamily="66" charset="0"/>
            </a:rPr>
            <a:t> yang </a:t>
          </a:r>
          <a:r>
            <a:rPr lang="en-US" sz="2200" b="1" dirty="0" err="1" smtClean="0">
              <a:latin typeface="Bradley Hand ITC" pitchFamily="66" charset="0"/>
            </a:rPr>
            <a:t>lurus</a:t>
          </a:r>
          <a:endParaRPr lang="en-US" sz="2200" b="1" dirty="0">
            <a:latin typeface="Bradley Hand ITC" pitchFamily="66" charset="0"/>
          </a:endParaRPr>
        </a:p>
      </dgm:t>
    </dgm:pt>
    <dgm:pt modelId="{6205A822-10BC-4008-8E2D-01AF19FD79FA}" type="parTrans" cxnId="{A5DBDA28-4503-408C-BDAD-C01CE3AF5272}">
      <dgm:prSet/>
      <dgm:spPr/>
      <dgm:t>
        <a:bodyPr/>
        <a:lstStyle/>
        <a:p>
          <a:endParaRPr lang="en-US"/>
        </a:p>
      </dgm:t>
    </dgm:pt>
    <dgm:pt modelId="{01B86D35-A5AF-4FE4-A590-9D0C5AEA7304}" type="sibTrans" cxnId="{A5DBDA28-4503-408C-BDAD-C01CE3AF5272}">
      <dgm:prSet/>
      <dgm:spPr/>
      <dgm:t>
        <a:bodyPr/>
        <a:lstStyle/>
        <a:p>
          <a:endParaRPr lang="en-US"/>
        </a:p>
      </dgm:t>
    </dgm:pt>
    <dgm:pt modelId="{958DC180-D4FD-407C-BAC3-BE216AE72519}">
      <dgm:prSet phldrT="[Text]" custT="1"/>
      <dgm:spPr>
        <a:solidFill>
          <a:schemeClr val="accent5"/>
        </a:solidFill>
      </dgm:spPr>
      <dgm:t>
        <a:bodyPr/>
        <a:lstStyle/>
        <a:p>
          <a:pPr rtl="0"/>
          <a:r>
            <a:rPr lang="en-US" sz="2200" b="1" dirty="0" err="1" smtClean="0">
              <a:latin typeface="Bradley Hand ITC" pitchFamily="66" charset="0"/>
            </a:rPr>
            <a:t>Memahami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tentang</a:t>
          </a:r>
          <a:r>
            <a:rPr lang="en-US" sz="2200" b="1" dirty="0" smtClean="0">
              <a:latin typeface="Bradley Hand ITC" pitchFamily="66" charset="0"/>
            </a:rPr>
            <a:t> Al-Quran </a:t>
          </a:r>
          <a:r>
            <a:rPr lang="en-US" sz="2200" b="1" dirty="0" err="1" smtClean="0">
              <a:latin typeface="Bradley Hand ITC" pitchFamily="66" charset="0"/>
            </a:rPr>
            <a:t>dan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Nasikh</a:t>
          </a:r>
          <a:r>
            <a:rPr lang="en-US" sz="2200" b="1" dirty="0" smtClean="0">
              <a:latin typeface="Bradley Hand ITC" pitchFamily="66" charset="0"/>
            </a:rPr>
            <a:t> </a:t>
          </a:r>
          <a:r>
            <a:rPr lang="en-US" sz="2200" b="1" dirty="0" err="1" smtClean="0">
              <a:latin typeface="Bradley Hand ITC" pitchFamily="66" charset="0"/>
            </a:rPr>
            <a:t>Mansukh</a:t>
          </a:r>
          <a:r>
            <a:rPr lang="en-US" sz="2200" b="1" dirty="0" smtClean="0">
              <a:latin typeface="Bradley Hand ITC" pitchFamily="66" charset="0"/>
            </a:rPr>
            <a:t>.</a:t>
          </a:r>
          <a:endParaRPr lang="en-US" sz="2200" b="1" dirty="0">
            <a:latin typeface="Bradley Hand ITC" pitchFamily="66" charset="0"/>
          </a:endParaRPr>
        </a:p>
      </dgm:t>
    </dgm:pt>
    <dgm:pt modelId="{FEFD2DCF-151C-4B73-A8AB-1DA457220AFE}" type="sibTrans" cxnId="{7948EBED-2E9D-4064-95CE-C70B1E82D461}">
      <dgm:prSet/>
      <dgm:spPr/>
      <dgm:t>
        <a:bodyPr/>
        <a:lstStyle/>
        <a:p>
          <a:endParaRPr lang="en-US"/>
        </a:p>
      </dgm:t>
    </dgm:pt>
    <dgm:pt modelId="{867049AD-F4FD-4178-88DE-6F29809A1711}" type="parTrans" cxnId="{7948EBED-2E9D-4064-95CE-C70B1E82D461}">
      <dgm:prSet/>
      <dgm:spPr/>
      <dgm:t>
        <a:bodyPr/>
        <a:lstStyle/>
        <a:p>
          <a:endParaRPr lang="en-US"/>
        </a:p>
      </dgm:t>
    </dgm:pt>
    <dgm:pt modelId="{D6CDD521-14A9-42F6-B578-298C27EA55BC}" type="pres">
      <dgm:prSet presAssocID="{C8A2B025-2B65-42BF-807B-274403124AFA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3E8547B-E7CA-4906-A50B-F7F2431DAD93}" type="pres">
      <dgm:prSet presAssocID="{548EE93D-B119-436F-8C46-296D668F0908}" presName="root" presStyleCnt="0">
        <dgm:presLayoutVars>
          <dgm:chMax/>
          <dgm:chPref val="4"/>
        </dgm:presLayoutVars>
      </dgm:prSet>
      <dgm:spPr/>
    </dgm:pt>
    <dgm:pt modelId="{DA1778B5-17C0-4753-9D31-30D9506FF8B4}" type="pres">
      <dgm:prSet presAssocID="{548EE93D-B119-436F-8C46-296D668F0908}" presName="rootComposite" presStyleCnt="0">
        <dgm:presLayoutVars/>
      </dgm:prSet>
      <dgm:spPr/>
    </dgm:pt>
    <dgm:pt modelId="{490A9977-6410-417F-89B7-6AC4A6A14BF1}" type="pres">
      <dgm:prSet presAssocID="{548EE93D-B119-436F-8C46-296D668F0908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4CE199B0-3E6D-455D-8219-4BDD2A9F8E62}" type="pres">
      <dgm:prSet presAssocID="{548EE93D-B119-436F-8C46-296D668F0908}" presName="childShape" presStyleCnt="0">
        <dgm:presLayoutVars>
          <dgm:chMax val="0"/>
          <dgm:chPref val="0"/>
        </dgm:presLayoutVars>
      </dgm:prSet>
      <dgm:spPr/>
    </dgm:pt>
    <dgm:pt modelId="{17395434-7F7C-4B34-8AFF-FB6980669ED0}" type="pres">
      <dgm:prSet presAssocID="{5554FF74-54D5-41C0-A8DB-4A3C14EE094E}" presName="childComposite" presStyleCnt="0">
        <dgm:presLayoutVars>
          <dgm:chMax val="0"/>
          <dgm:chPref val="0"/>
        </dgm:presLayoutVars>
      </dgm:prSet>
      <dgm:spPr/>
    </dgm:pt>
    <dgm:pt modelId="{D8C3D5B5-F5B8-4312-B88F-89F2E50C2B65}" type="pres">
      <dgm:prSet presAssocID="{5554FF74-54D5-41C0-A8DB-4A3C14EE094E}" presName="Image" presStyleLbl="node1" presStyleIdx="0" presStyleCnt="8" custLinFactX="-67848" custLinFactNeighborX="-100000"/>
      <dgm:spPr/>
    </dgm:pt>
    <dgm:pt modelId="{1FC24FF8-119F-4925-B63A-8D6BF87C3118}" type="pres">
      <dgm:prSet presAssocID="{5554FF74-54D5-41C0-A8DB-4A3C14EE094E}" presName="childText" presStyleLbl="lnNode1" presStyleIdx="0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DAEB39-DFAA-471F-B513-EEFF4FE3840A}" type="pres">
      <dgm:prSet presAssocID="{958DC180-D4FD-407C-BAC3-BE216AE72519}" presName="childComposite" presStyleCnt="0">
        <dgm:presLayoutVars>
          <dgm:chMax val="0"/>
          <dgm:chPref val="0"/>
        </dgm:presLayoutVars>
      </dgm:prSet>
      <dgm:spPr/>
    </dgm:pt>
    <dgm:pt modelId="{23D86C94-458C-48B2-97B5-EC86E53ED454}" type="pres">
      <dgm:prSet presAssocID="{958DC180-D4FD-407C-BAC3-BE216AE72519}" presName="Image" presStyleLbl="node1" presStyleIdx="1" presStyleCnt="8"/>
      <dgm:spPr/>
    </dgm:pt>
    <dgm:pt modelId="{912842CF-4263-4BD0-9E09-C299C936EE9C}" type="pres">
      <dgm:prSet presAssocID="{958DC180-D4FD-407C-BAC3-BE216AE72519}" presName="childText" presStyleLbl="lnNode1" presStyleIdx="1" presStyleCnt="8" custScaleX="227165" custLinFactNeighborX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066AEE-B2B7-4467-BD9C-F659AB85DF0D}" type="pres">
      <dgm:prSet presAssocID="{95C07B2D-ED53-44BD-9B3F-B4B728BD0528}" presName="childComposite" presStyleCnt="0">
        <dgm:presLayoutVars>
          <dgm:chMax val="0"/>
          <dgm:chPref val="0"/>
        </dgm:presLayoutVars>
      </dgm:prSet>
      <dgm:spPr/>
    </dgm:pt>
    <dgm:pt modelId="{2D90DAF5-B6C0-411B-87A5-462609BB7939}" type="pres">
      <dgm:prSet presAssocID="{95C07B2D-ED53-44BD-9B3F-B4B728BD0528}" presName="Image" presStyleLbl="node1" presStyleIdx="2" presStyleCnt="8"/>
      <dgm:spPr/>
    </dgm:pt>
    <dgm:pt modelId="{081181D7-6C38-4C0C-A29A-D114206D2317}" type="pres">
      <dgm:prSet presAssocID="{95C07B2D-ED53-44BD-9B3F-B4B728BD0528}" presName="childText" presStyleLbl="lnNode1" presStyleIdx="2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35A590-649B-4D8F-811D-BF1162DA8825}" type="pres">
      <dgm:prSet presAssocID="{EF89010D-EBEF-4618-B0EF-4AC741D51BA3}" presName="childComposite" presStyleCnt="0">
        <dgm:presLayoutVars>
          <dgm:chMax val="0"/>
          <dgm:chPref val="0"/>
        </dgm:presLayoutVars>
      </dgm:prSet>
      <dgm:spPr/>
    </dgm:pt>
    <dgm:pt modelId="{B1134163-AD96-4AD6-B4FF-B14A0661D7F9}" type="pres">
      <dgm:prSet presAssocID="{EF89010D-EBEF-4618-B0EF-4AC741D51BA3}" presName="Image" presStyleLbl="node1" presStyleIdx="3" presStyleCnt="8"/>
      <dgm:spPr/>
    </dgm:pt>
    <dgm:pt modelId="{961E3696-53A3-4441-94A7-9DE04C9A6512}" type="pres">
      <dgm:prSet presAssocID="{EF89010D-EBEF-4618-B0EF-4AC741D51BA3}" presName="childText" presStyleLbl="lnNode1" presStyleIdx="3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05CAFA-E802-467F-910E-0D5782DD02D1}" type="pres">
      <dgm:prSet presAssocID="{DEADE7C3-3D4A-46E1-AE4E-70C66D65D0B7}" presName="childComposite" presStyleCnt="0">
        <dgm:presLayoutVars>
          <dgm:chMax val="0"/>
          <dgm:chPref val="0"/>
        </dgm:presLayoutVars>
      </dgm:prSet>
      <dgm:spPr/>
    </dgm:pt>
    <dgm:pt modelId="{5F977C50-6D08-418C-842D-0FA9A31C16DA}" type="pres">
      <dgm:prSet presAssocID="{DEADE7C3-3D4A-46E1-AE4E-70C66D65D0B7}" presName="Image" presStyleLbl="node1" presStyleIdx="4" presStyleCnt="8"/>
      <dgm:spPr/>
    </dgm:pt>
    <dgm:pt modelId="{B18C309C-051B-4524-9F14-F85EFFB24D9D}" type="pres">
      <dgm:prSet presAssocID="{DEADE7C3-3D4A-46E1-AE4E-70C66D65D0B7}" presName="childText" presStyleLbl="lnNode1" presStyleIdx="4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FA0C44-B3FB-4DD2-8528-AEBBA4F361DD}" type="pres">
      <dgm:prSet presAssocID="{071C4F10-57FA-4105-AB73-C5C8CE6D7A3F}" presName="childComposite" presStyleCnt="0">
        <dgm:presLayoutVars>
          <dgm:chMax val="0"/>
          <dgm:chPref val="0"/>
        </dgm:presLayoutVars>
      </dgm:prSet>
      <dgm:spPr/>
    </dgm:pt>
    <dgm:pt modelId="{8FC7D2C0-565C-47C3-BE87-3F15687869C9}" type="pres">
      <dgm:prSet presAssocID="{071C4F10-57FA-4105-AB73-C5C8CE6D7A3F}" presName="Image" presStyleLbl="node1" presStyleIdx="5" presStyleCnt="8"/>
      <dgm:spPr/>
    </dgm:pt>
    <dgm:pt modelId="{E1690480-886F-49DC-8B6F-F0A37CC78000}" type="pres">
      <dgm:prSet presAssocID="{071C4F10-57FA-4105-AB73-C5C8CE6D7A3F}" presName="childText" presStyleLbl="lnNode1" presStyleIdx="5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376A5-B884-4AC9-9F8C-50CA34B8495E}" type="pres">
      <dgm:prSet presAssocID="{FDAB3868-186B-4F03-86F0-102E7FCCE4DF}" presName="childComposite" presStyleCnt="0">
        <dgm:presLayoutVars>
          <dgm:chMax val="0"/>
          <dgm:chPref val="0"/>
        </dgm:presLayoutVars>
      </dgm:prSet>
      <dgm:spPr/>
    </dgm:pt>
    <dgm:pt modelId="{1FA17FE0-5DD6-46B3-9260-74D1FAE9BF53}" type="pres">
      <dgm:prSet presAssocID="{FDAB3868-186B-4F03-86F0-102E7FCCE4DF}" presName="Image" presStyleLbl="node1" presStyleIdx="6" presStyleCnt="8"/>
      <dgm:spPr/>
    </dgm:pt>
    <dgm:pt modelId="{298D2B1B-2C85-4410-BBB3-21B2C2A5ED45}" type="pres">
      <dgm:prSet presAssocID="{FDAB3868-186B-4F03-86F0-102E7FCCE4DF}" presName="childText" presStyleLbl="lnNode1" presStyleIdx="6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050911-DD07-4B23-B645-F76EEF5F42BF}" type="pres">
      <dgm:prSet presAssocID="{3ED54CE9-9A57-478A-8E88-52373C4D51B8}" presName="childComposite" presStyleCnt="0">
        <dgm:presLayoutVars>
          <dgm:chMax val="0"/>
          <dgm:chPref val="0"/>
        </dgm:presLayoutVars>
      </dgm:prSet>
      <dgm:spPr/>
    </dgm:pt>
    <dgm:pt modelId="{6FDC9CCB-B16B-4653-A2EB-438355BA706D}" type="pres">
      <dgm:prSet presAssocID="{3ED54CE9-9A57-478A-8E88-52373C4D51B8}" presName="Image" presStyleLbl="node1" presStyleIdx="7" presStyleCnt="8"/>
      <dgm:spPr/>
    </dgm:pt>
    <dgm:pt modelId="{1EC5965E-550C-456F-B55C-450DF746847A}" type="pres">
      <dgm:prSet presAssocID="{3ED54CE9-9A57-478A-8E88-52373C4D51B8}" presName="childText" presStyleLbl="lnNode1" presStyleIdx="7" presStyleCnt="8" custScaleX="2271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D4D02E-3774-4F54-81A4-6808FBEBC797}" type="presOf" srcId="{DEADE7C3-3D4A-46E1-AE4E-70C66D65D0B7}" destId="{B18C309C-051B-4524-9F14-F85EFFB24D9D}" srcOrd="0" destOrd="0" presId="urn:microsoft.com/office/officeart/2008/layout/PictureAccentList"/>
    <dgm:cxn modelId="{68D4ADB1-A488-4781-9833-5B442F1839AB}" type="presOf" srcId="{3ED54CE9-9A57-478A-8E88-52373C4D51B8}" destId="{1EC5965E-550C-456F-B55C-450DF746847A}" srcOrd="0" destOrd="0" presId="urn:microsoft.com/office/officeart/2008/layout/PictureAccentList"/>
    <dgm:cxn modelId="{5D6F7A62-F17A-4513-A4ED-F4DFABEAEF61}" srcId="{548EE93D-B119-436F-8C46-296D668F0908}" destId="{DEADE7C3-3D4A-46E1-AE4E-70C66D65D0B7}" srcOrd="4" destOrd="0" parTransId="{94D4B9AF-D121-46D7-8F0F-07D01CAB4D47}" sibTransId="{BF999B1B-7EC2-49BD-9EDE-E2E86D6BC261}"/>
    <dgm:cxn modelId="{8BB79600-9463-4C04-A10B-B14654BD9730}" type="presOf" srcId="{071C4F10-57FA-4105-AB73-C5C8CE6D7A3F}" destId="{E1690480-886F-49DC-8B6F-F0A37CC78000}" srcOrd="0" destOrd="0" presId="urn:microsoft.com/office/officeart/2008/layout/PictureAccentList"/>
    <dgm:cxn modelId="{AB835A29-10C9-4F0D-AE7A-E6BF4B7D16D7}" srcId="{548EE93D-B119-436F-8C46-296D668F0908}" destId="{95C07B2D-ED53-44BD-9B3F-B4B728BD0528}" srcOrd="2" destOrd="0" parTransId="{A77C21A6-EEC2-496E-B153-6F536870BA03}" sibTransId="{5F3DEC73-8356-44C9-9EE7-B734E50C3D0A}"/>
    <dgm:cxn modelId="{72B4AC9A-0BB9-4D3C-9A6B-7468C0F59F1F}" type="presOf" srcId="{5554FF74-54D5-41C0-A8DB-4A3C14EE094E}" destId="{1FC24FF8-119F-4925-B63A-8D6BF87C3118}" srcOrd="0" destOrd="0" presId="urn:microsoft.com/office/officeart/2008/layout/PictureAccentList"/>
    <dgm:cxn modelId="{36D4534D-DBE2-4F30-A343-7E825F4E4A9A}" type="presOf" srcId="{FDAB3868-186B-4F03-86F0-102E7FCCE4DF}" destId="{298D2B1B-2C85-4410-BBB3-21B2C2A5ED45}" srcOrd="0" destOrd="0" presId="urn:microsoft.com/office/officeart/2008/layout/PictureAccentList"/>
    <dgm:cxn modelId="{C78BFB11-4316-4FF7-898E-32F4A07EFD28}" srcId="{548EE93D-B119-436F-8C46-296D668F0908}" destId="{EF89010D-EBEF-4618-B0EF-4AC741D51BA3}" srcOrd="3" destOrd="0" parTransId="{02F97AF0-30A6-4435-AFD8-86ADCEE21986}" sibTransId="{13D1A506-4112-4B9C-88D6-A8FE3C3B1E8B}"/>
    <dgm:cxn modelId="{68035AB8-A76C-4A45-A7F2-32EB9BD0BF51}" srcId="{548EE93D-B119-436F-8C46-296D668F0908}" destId="{FDAB3868-186B-4F03-86F0-102E7FCCE4DF}" srcOrd="6" destOrd="0" parTransId="{B38D6C62-004A-415E-BD55-E14F9772AB36}" sibTransId="{A9A03286-C6F3-410F-9CCE-09AABA8C4118}"/>
    <dgm:cxn modelId="{CBD90EB7-4BFB-4A06-9E75-9E5E1F6CB257}" type="presOf" srcId="{EF89010D-EBEF-4618-B0EF-4AC741D51BA3}" destId="{961E3696-53A3-4441-94A7-9DE04C9A6512}" srcOrd="0" destOrd="0" presId="urn:microsoft.com/office/officeart/2008/layout/PictureAccentList"/>
    <dgm:cxn modelId="{2C77A3AC-90A5-470D-A69D-FBB4D057E52D}" type="presOf" srcId="{C8A2B025-2B65-42BF-807B-274403124AFA}" destId="{D6CDD521-14A9-42F6-B578-298C27EA55BC}" srcOrd="0" destOrd="0" presId="urn:microsoft.com/office/officeart/2008/layout/PictureAccentList"/>
    <dgm:cxn modelId="{EA47175F-CE3E-4224-9E71-C0D0D01C0551}" srcId="{548EE93D-B119-436F-8C46-296D668F0908}" destId="{5554FF74-54D5-41C0-A8DB-4A3C14EE094E}" srcOrd="0" destOrd="0" parTransId="{A1D09D3B-6542-4682-B756-E586B93E8992}" sibTransId="{FD1C813C-52AF-400D-B5D9-7372144668D2}"/>
    <dgm:cxn modelId="{5DD53B0E-7DE6-47D3-9F96-1FB01556D61B}" type="presOf" srcId="{548EE93D-B119-436F-8C46-296D668F0908}" destId="{490A9977-6410-417F-89B7-6AC4A6A14BF1}" srcOrd="0" destOrd="0" presId="urn:microsoft.com/office/officeart/2008/layout/PictureAccentList"/>
    <dgm:cxn modelId="{02EE7147-C33B-4F0E-9310-ABC8523C09DA}" type="presOf" srcId="{958DC180-D4FD-407C-BAC3-BE216AE72519}" destId="{912842CF-4263-4BD0-9E09-C299C936EE9C}" srcOrd="0" destOrd="0" presId="urn:microsoft.com/office/officeart/2008/layout/PictureAccentList"/>
    <dgm:cxn modelId="{A5DBDA28-4503-408C-BDAD-C01CE3AF5272}" srcId="{548EE93D-B119-436F-8C46-296D668F0908}" destId="{3ED54CE9-9A57-478A-8E88-52373C4D51B8}" srcOrd="7" destOrd="0" parTransId="{6205A822-10BC-4008-8E2D-01AF19FD79FA}" sibTransId="{01B86D35-A5AF-4FE4-A590-9D0C5AEA7304}"/>
    <dgm:cxn modelId="{84C94181-ECE3-4AB0-8B10-1DA819DEFE30}" srcId="{548EE93D-B119-436F-8C46-296D668F0908}" destId="{071C4F10-57FA-4105-AB73-C5C8CE6D7A3F}" srcOrd="5" destOrd="0" parTransId="{8CDB9A5B-A94C-4285-88AE-FAC39F8ADCA2}" sibTransId="{8E1F34D5-9DCC-4120-8295-0DF0C58AD686}"/>
    <dgm:cxn modelId="{C7F4CB40-6F18-4FD7-8BFC-032C2F783779}" srcId="{C8A2B025-2B65-42BF-807B-274403124AFA}" destId="{548EE93D-B119-436F-8C46-296D668F0908}" srcOrd="0" destOrd="0" parTransId="{C1959B13-D128-4B5E-A8A4-31AC3E4DFA2F}" sibTransId="{A123E68A-0262-4F04-BE80-4ED8C8243614}"/>
    <dgm:cxn modelId="{7948EBED-2E9D-4064-95CE-C70B1E82D461}" srcId="{548EE93D-B119-436F-8C46-296D668F0908}" destId="{958DC180-D4FD-407C-BAC3-BE216AE72519}" srcOrd="1" destOrd="0" parTransId="{867049AD-F4FD-4178-88DE-6F29809A1711}" sibTransId="{FEFD2DCF-151C-4B73-A8AB-1DA457220AFE}"/>
    <dgm:cxn modelId="{4EE3ACC8-0B47-43BF-A59B-FE38B7767EBC}" type="presOf" srcId="{95C07B2D-ED53-44BD-9B3F-B4B728BD0528}" destId="{081181D7-6C38-4C0C-A29A-D114206D2317}" srcOrd="0" destOrd="0" presId="urn:microsoft.com/office/officeart/2008/layout/PictureAccentList"/>
    <dgm:cxn modelId="{93EDF1EF-1E38-419D-A9CD-D974EF3BB31A}" type="presParOf" srcId="{D6CDD521-14A9-42F6-B578-298C27EA55BC}" destId="{D3E8547B-E7CA-4906-A50B-F7F2431DAD93}" srcOrd="0" destOrd="0" presId="urn:microsoft.com/office/officeart/2008/layout/PictureAccentList"/>
    <dgm:cxn modelId="{EBDAA5F7-D939-470A-9ECC-C0B529749B2F}" type="presParOf" srcId="{D3E8547B-E7CA-4906-A50B-F7F2431DAD93}" destId="{DA1778B5-17C0-4753-9D31-30D9506FF8B4}" srcOrd="0" destOrd="0" presId="urn:microsoft.com/office/officeart/2008/layout/PictureAccentList"/>
    <dgm:cxn modelId="{67EE0BAF-471D-41E7-9A33-065B39D98B85}" type="presParOf" srcId="{DA1778B5-17C0-4753-9D31-30D9506FF8B4}" destId="{490A9977-6410-417F-89B7-6AC4A6A14BF1}" srcOrd="0" destOrd="0" presId="urn:microsoft.com/office/officeart/2008/layout/PictureAccentList"/>
    <dgm:cxn modelId="{B8F49026-D150-4151-920F-DC814ACF28B5}" type="presParOf" srcId="{D3E8547B-E7CA-4906-A50B-F7F2431DAD93}" destId="{4CE199B0-3E6D-455D-8219-4BDD2A9F8E62}" srcOrd="1" destOrd="0" presId="urn:microsoft.com/office/officeart/2008/layout/PictureAccentList"/>
    <dgm:cxn modelId="{0A114E19-CA8F-4608-B3CC-38EDA487F7E4}" type="presParOf" srcId="{4CE199B0-3E6D-455D-8219-4BDD2A9F8E62}" destId="{17395434-7F7C-4B34-8AFF-FB6980669ED0}" srcOrd="0" destOrd="0" presId="urn:microsoft.com/office/officeart/2008/layout/PictureAccentList"/>
    <dgm:cxn modelId="{4EF100DB-0E55-4981-883C-BDDBD0A710AC}" type="presParOf" srcId="{17395434-7F7C-4B34-8AFF-FB6980669ED0}" destId="{D8C3D5B5-F5B8-4312-B88F-89F2E50C2B65}" srcOrd="0" destOrd="0" presId="urn:microsoft.com/office/officeart/2008/layout/PictureAccentList"/>
    <dgm:cxn modelId="{94BDB436-C699-44D0-A7EF-47A15D192AEC}" type="presParOf" srcId="{17395434-7F7C-4B34-8AFF-FB6980669ED0}" destId="{1FC24FF8-119F-4925-B63A-8D6BF87C3118}" srcOrd="1" destOrd="0" presId="urn:microsoft.com/office/officeart/2008/layout/PictureAccentList"/>
    <dgm:cxn modelId="{240A6490-8313-45FB-AB89-92F685EA6257}" type="presParOf" srcId="{4CE199B0-3E6D-455D-8219-4BDD2A9F8E62}" destId="{32DAEB39-DFAA-471F-B513-EEFF4FE3840A}" srcOrd="1" destOrd="0" presId="urn:microsoft.com/office/officeart/2008/layout/PictureAccentList"/>
    <dgm:cxn modelId="{466307C3-2971-42B7-BA79-7836CCD444A4}" type="presParOf" srcId="{32DAEB39-DFAA-471F-B513-EEFF4FE3840A}" destId="{23D86C94-458C-48B2-97B5-EC86E53ED454}" srcOrd="0" destOrd="0" presId="urn:microsoft.com/office/officeart/2008/layout/PictureAccentList"/>
    <dgm:cxn modelId="{7E623BC1-407A-4A82-A5C9-EC11892759C6}" type="presParOf" srcId="{32DAEB39-DFAA-471F-B513-EEFF4FE3840A}" destId="{912842CF-4263-4BD0-9E09-C299C936EE9C}" srcOrd="1" destOrd="0" presId="urn:microsoft.com/office/officeart/2008/layout/PictureAccentList"/>
    <dgm:cxn modelId="{6615641C-F951-4787-8EE3-D84960ABB855}" type="presParOf" srcId="{4CE199B0-3E6D-455D-8219-4BDD2A9F8E62}" destId="{7F066AEE-B2B7-4467-BD9C-F659AB85DF0D}" srcOrd="2" destOrd="0" presId="urn:microsoft.com/office/officeart/2008/layout/PictureAccentList"/>
    <dgm:cxn modelId="{F1AA4CBF-45D9-40A3-8487-9DD276FB67C2}" type="presParOf" srcId="{7F066AEE-B2B7-4467-BD9C-F659AB85DF0D}" destId="{2D90DAF5-B6C0-411B-87A5-462609BB7939}" srcOrd="0" destOrd="0" presId="urn:microsoft.com/office/officeart/2008/layout/PictureAccentList"/>
    <dgm:cxn modelId="{1F0BE5BE-41A5-4F1C-A6AE-8089BEEA6B27}" type="presParOf" srcId="{7F066AEE-B2B7-4467-BD9C-F659AB85DF0D}" destId="{081181D7-6C38-4C0C-A29A-D114206D2317}" srcOrd="1" destOrd="0" presId="urn:microsoft.com/office/officeart/2008/layout/PictureAccentList"/>
    <dgm:cxn modelId="{BF2F202F-DD11-4B44-BCB6-8B30741A2ABB}" type="presParOf" srcId="{4CE199B0-3E6D-455D-8219-4BDD2A9F8E62}" destId="{DA35A590-649B-4D8F-811D-BF1162DA8825}" srcOrd="3" destOrd="0" presId="urn:microsoft.com/office/officeart/2008/layout/PictureAccentList"/>
    <dgm:cxn modelId="{DD33C572-425F-4D45-9DAD-5D29D19D566B}" type="presParOf" srcId="{DA35A590-649B-4D8F-811D-BF1162DA8825}" destId="{B1134163-AD96-4AD6-B4FF-B14A0661D7F9}" srcOrd="0" destOrd="0" presId="urn:microsoft.com/office/officeart/2008/layout/PictureAccentList"/>
    <dgm:cxn modelId="{860CD182-DF3F-40CA-A738-1D349EA2E7D0}" type="presParOf" srcId="{DA35A590-649B-4D8F-811D-BF1162DA8825}" destId="{961E3696-53A3-4441-94A7-9DE04C9A6512}" srcOrd="1" destOrd="0" presId="urn:microsoft.com/office/officeart/2008/layout/PictureAccentList"/>
    <dgm:cxn modelId="{011B8BC6-9D8D-42FB-BF48-B0FB6C27D98B}" type="presParOf" srcId="{4CE199B0-3E6D-455D-8219-4BDD2A9F8E62}" destId="{FB05CAFA-E802-467F-910E-0D5782DD02D1}" srcOrd="4" destOrd="0" presId="urn:microsoft.com/office/officeart/2008/layout/PictureAccentList"/>
    <dgm:cxn modelId="{31495DC7-2472-418E-A5F7-BE6ED6A73B4B}" type="presParOf" srcId="{FB05CAFA-E802-467F-910E-0D5782DD02D1}" destId="{5F977C50-6D08-418C-842D-0FA9A31C16DA}" srcOrd="0" destOrd="0" presId="urn:microsoft.com/office/officeart/2008/layout/PictureAccentList"/>
    <dgm:cxn modelId="{94569948-7F5D-4760-9CA7-427174AE0E70}" type="presParOf" srcId="{FB05CAFA-E802-467F-910E-0D5782DD02D1}" destId="{B18C309C-051B-4524-9F14-F85EFFB24D9D}" srcOrd="1" destOrd="0" presId="urn:microsoft.com/office/officeart/2008/layout/PictureAccentList"/>
    <dgm:cxn modelId="{A6299650-8642-4EF4-B317-369CE834773B}" type="presParOf" srcId="{4CE199B0-3E6D-455D-8219-4BDD2A9F8E62}" destId="{3DFA0C44-B3FB-4DD2-8528-AEBBA4F361DD}" srcOrd="5" destOrd="0" presId="urn:microsoft.com/office/officeart/2008/layout/PictureAccentList"/>
    <dgm:cxn modelId="{3F3C981E-CF67-4EAB-8334-E9201D2DCFEB}" type="presParOf" srcId="{3DFA0C44-B3FB-4DD2-8528-AEBBA4F361DD}" destId="{8FC7D2C0-565C-47C3-BE87-3F15687869C9}" srcOrd="0" destOrd="0" presId="urn:microsoft.com/office/officeart/2008/layout/PictureAccentList"/>
    <dgm:cxn modelId="{5EC94B70-EFCE-44A1-9A0C-F9A767C8FB65}" type="presParOf" srcId="{3DFA0C44-B3FB-4DD2-8528-AEBBA4F361DD}" destId="{E1690480-886F-49DC-8B6F-F0A37CC78000}" srcOrd="1" destOrd="0" presId="urn:microsoft.com/office/officeart/2008/layout/PictureAccentList"/>
    <dgm:cxn modelId="{158C09B5-184B-45BB-8A71-605EB107F8BA}" type="presParOf" srcId="{4CE199B0-3E6D-455D-8219-4BDD2A9F8E62}" destId="{51A376A5-B884-4AC9-9F8C-50CA34B8495E}" srcOrd="6" destOrd="0" presId="urn:microsoft.com/office/officeart/2008/layout/PictureAccentList"/>
    <dgm:cxn modelId="{0B65FF73-830A-4F1B-8A77-708D49D58717}" type="presParOf" srcId="{51A376A5-B884-4AC9-9F8C-50CA34B8495E}" destId="{1FA17FE0-5DD6-46B3-9260-74D1FAE9BF53}" srcOrd="0" destOrd="0" presId="urn:microsoft.com/office/officeart/2008/layout/PictureAccentList"/>
    <dgm:cxn modelId="{240E5BA4-D72C-429A-9A65-1B476943BF2B}" type="presParOf" srcId="{51A376A5-B884-4AC9-9F8C-50CA34B8495E}" destId="{298D2B1B-2C85-4410-BBB3-21B2C2A5ED45}" srcOrd="1" destOrd="0" presId="urn:microsoft.com/office/officeart/2008/layout/PictureAccentList"/>
    <dgm:cxn modelId="{321CC25C-CB63-4337-A904-3B52A1F9AACA}" type="presParOf" srcId="{4CE199B0-3E6D-455D-8219-4BDD2A9F8E62}" destId="{ED050911-DD07-4B23-B645-F76EEF5F42BF}" srcOrd="7" destOrd="0" presId="urn:microsoft.com/office/officeart/2008/layout/PictureAccentList"/>
    <dgm:cxn modelId="{CFBC9120-A527-4120-BDC4-16BBC2D4BA2D}" type="presParOf" srcId="{ED050911-DD07-4B23-B645-F76EEF5F42BF}" destId="{6FDC9CCB-B16B-4653-A2EB-438355BA706D}" srcOrd="0" destOrd="0" presId="urn:microsoft.com/office/officeart/2008/layout/PictureAccentList"/>
    <dgm:cxn modelId="{FA4AD5D2-8A31-4939-8EA4-A919481FC4DF}" type="presParOf" srcId="{ED050911-DD07-4B23-B645-F76EEF5F42BF}" destId="{1EC5965E-550C-456F-B55C-450DF746847A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6EDB594-BFA0-4B94-B357-8A9C70D51A36}" type="doc">
      <dgm:prSet loTypeId="urn:microsoft.com/office/officeart/2005/8/layout/vList2" loCatId="list" qsTypeId="urn:microsoft.com/office/officeart/2005/8/quickstyle/3d2" qsCatId="3D" csTypeId="urn:microsoft.com/office/officeart/2005/8/colors/accent0_2" csCatId="mainScheme"/>
      <dgm:spPr/>
      <dgm:t>
        <a:bodyPr/>
        <a:lstStyle/>
        <a:p>
          <a:endParaRPr lang="en-US"/>
        </a:p>
      </dgm:t>
    </dgm:pt>
    <dgm:pt modelId="{3A628DE1-AAFA-446B-9C9F-5356B72EFFC2}">
      <dgm:prSet/>
      <dgm:spPr/>
      <dgm:t>
        <a:bodyPr/>
        <a:lstStyle/>
        <a:p>
          <a:pPr rtl="0"/>
          <a:r>
            <a:rPr lang="en-US" b="1" smtClean="0">
              <a:latin typeface="Bradley Hand ITC" pitchFamily="66" charset="0"/>
            </a:rPr>
            <a:t>MACAM-MACAM IJTIHAD</a:t>
          </a:r>
          <a:endParaRPr lang="en-US">
            <a:latin typeface="Bradley Hand ITC" pitchFamily="66" charset="0"/>
          </a:endParaRPr>
        </a:p>
      </dgm:t>
    </dgm:pt>
    <dgm:pt modelId="{99068F7E-E193-4ED2-AE2F-E28F8312473E}" type="parTrans" cxnId="{7632674F-2EEC-4775-B323-A53C29B393AC}">
      <dgm:prSet/>
      <dgm:spPr/>
      <dgm:t>
        <a:bodyPr/>
        <a:lstStyle/>
        <a:p>
          <a:endParaRPr lang="en-US"/>
        </a:p>
      </dgm:t>
    </dgm:pt>
    <dgm:pt modelId="{DB5FF5AF-C728-4EB1-B025-82597454FCF7}" type="sibTrans" cxnId="{7632674F-2EEC-4775-B323-A53C29B393AC}">
      <dgm:prSet/>
      <dgm:spPr/>
      <dgm:t>
        <a:bodyPr/>
        <a:lstStyle/>
        <a:p>
          <a:endParaRPr lang="en-US"/>
        </a:p>
      </dgm:t>
    </dgm:pt>
    <dgm:pt modelId="{73733667-7FD7-4A40-AB69-DACE0F8E7E58}" type="pres">
      <dgm:prSet presAssocID="{16EDB594-BFA0-4B94-B357-8A9C70D51A3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FB4300-B306-4B16-8762-34389B4A6F66}" type="pres">
      <dgm:prSet presAssocID="{3A628DE1-AAFA-446B-9C9F-5356B72EFFC2}" presName="parentText" presStyleLbl="node1" presStyleIdx="0" presStyleCnt="1" custLinFactNeighborX="-3797" custLinFactNeighborY="204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8F02B9-2C02-43C4-8B40-272C4BF0F0D4}" type="presOf" srcId="{16EDB594-BFA0-4B94-B357-8A9C70D51A36}" destId="{73733667-7FD7-4A40-AB69-DACE0F8E7E58}" srcOrd="0" destOrd="0" presId="urn:microsoft.com/office/officeart/2005/8/layout/vList2"/>
    <dgm:cxn modelId="{7632674F-2EEC-4775-B323-A53C29B393AC}" srcId="{16EDB594-BFA0-4B94-B357-8A9C70D51A36}" destId="{3A628DE1-AAFA-446B-9C9F-5356B72EFFC2}" srcOrd="0" destOrd="0" parTransId="{99068F7E-E193-4ED2-AE2F-E28F8312473E}" sibTransId="{DB5FF5AF-C728-4EB1-B025-82597454FCF7}"/>
    <dgm:cxn modelId="{17350430-2B81-4A4A-A770-D5958AD5229C}" type="presOf" srcId="{3A628DE1-AAFA-446B-9C9F-5356B72EFFC2}" destId="{38FB4300-B306-4B16-8762-34389B4A6F66}" srcOrd="0" destOrd="0" presId="urn:microsoft.com/office/officeart/2005/8/layout/vList2"/>
    <dgm:cxn modelId="{701B332A-3976-442F-8542-C7A46A10B962}" type="presParOf" srcId="{73733667-7FD7-4A40-AB69-DACE0F8E7E58}" destId="{38FB4300-B306-4B16-8762-34389B4A6F6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D1B12B9-58FD-4A36-B08D-104EA7D1840A}" type="doc">
      <dgm:prSet loTypeId="urn:microsoft.com/office/officeart/2005/8/layout/lProcess3" loCatId="process" qsTypeId="urn:microsoft.com/office/officeart/2005/8/quickstyle/3d1" qsCatId="3D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4592A245-E4BA-4227-A92C-51425D6A5068}">
      <dgm:prSet/>
      <dgm:spPr/>
      <dgm:t>
        <a:bodyPr/>
        <a:lstStyle/>
        <a:p>
          <a:pPr rtl="0"/>
          <a:r>
            <a:rPr lang="en-US" b="1" dirty="0" err="1" smtClean="0">
              <a:latin typeface="Bradley Hand ITC" pitchFamily="66" charset="0"/>
            </a:rPr>
            <a:t>Fardly</a:t>
          </a:r>
          <a:endParaRPr lang="en-US" b="1" dirty="0">
            <a:latin typeface="Bradley Hand ITC" pitchFamily="66" charset="0"/>
          </a:endParaRPr>
        </a:p>
      </dgm:t>
    </dgm:pt>
    <dgm:pt modelId="{31A06299-04E6-46D3-9D84-DDBF097256B8}" type="parTrans" cxnId="{DC452DAC-C1F0-49B7-9B8F-87331A5354B6}">
      <dgm:prSet/>
      <dgm:spPr/>
      <dgm:t>
        <a:bodyPr/>
        <a:lstStyle/>
        <a:p>
          <a:endParaRPr lang="en-US"/>
        </a:p>
      </dgm:t>
    </dgm:pt>
    <dgm:pt modelId="{1D7418BE-F4DB-4A1C-BBE0-B69BE0026078}" type="sibTrans" cxnId="{DC452DAC-C1F0-49B7-9B8F-87331A5354B6}">
      <dgm:prSet/>
      <dgm:spPr/>
      <dgm:t>
        <a:bodyPr/>
        <a:lstStyle/>
        <a:p>
          <a:endParaRPr lang="en-US"/>
        </a:p>
      </dgm:t>
    </dgm:pt>
    <dgm:pt modelId="{A59D307C-CF6F-424C-8D79-A0D1C07C47FA}" type="pres">
      <dgm:prSet presAssocID="{FD1B12B9-58FD-4A36-B08D-104EA7D1840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9EB4F34-F0B4-406C-AA6C-3596C78873D6}" type="pres">
      <dgm:prSet presAssocID="{4592A245-E4BA-4227-A92C-51425D6A5068}" presName="horFlow" presStyleCnt="0"/>
      <dgm:spPr/>
    </dgm:pt>
    <dgm:pt modelId="{42E72340-9585-4691-9CF0-FECF1B03B0DF}" type="pres">
      <dgm:prSet presAssocID="{4592A245-E4BA-4227-A92C-51425D6A5068}" presName="bigChev" presStyleLbl="node1" presStyleIdx="0" presStyleCnt="1" custLinFactNeighborX="-2857" custLinFactNeighborY="711"/>
      <dgm:spPr/>
      <dgm:t>
        <a:bodyPr/>
        <a:lstStyle/>
        <a:p>
          <a:endParaRPr lang="en-US"/>
        </a:p>
      </dgm:t>
    </dgm:pt>
  </dgm:ptLst>
  <dgm:cxnLst>
    <dgm:cxn modelId="{DC452DAC-C1F0-49B7-9B8F-87331A5354B6}" srcId="{FD1B12B9-58FD-4A36-B08D-104EA7D1840A}" destId="{4592A245-E4BA-4227-A92C-51425D6A5068}" srcOrd="0" destOrd="0" parTransId="{31A06299-04E6-46D3-9D84-DDBF097256B8}" sibTransId="{1D7418BE-F4DB-4A1C-BBE0-B69BE0026078}"/>
    <dgm:cxn modelId="{EA12A751-429B-4646-A683-2909C2CE41E3}" type="presOf" srcId="{4592A245-E4BA-4227-A92C-51425D6A5068}" destId="{42E72340-9585-4691-9CF0-FECF1B03B0DF}" srcOrd="0" destOrd="0" presId="urn:microsoft.com/office/officeart/2005/8/layout/lProcess3"/>
    <dgm:cxn modelId="{B2965944-AEF0-4C5C-9893-A98D7F4A69AA}" type="presOf" srcId="{FD1B12B9-58FD-4A36-B08D-104EA7D1840A}" destId="{A59D307C-CF6F-424C-8D79-A0D1C07C47FA}" srcOrd="0" destOrd="0" presId="urn:microsoft.com/office/officeart/2005/8/layout/lProcess3"/>
    <dgm:cxn modelId="{B97782E1-2CA6-402A-9CF6-C71213871D27}" type="presParOf" srcId="{A59D307C-CF6F-424C-8D79-A0D1C07C47FA}" destId="{79EB4F34-F0B4-406C-AA6C-3596C78873D6}" srcOrd="0" destOrd="0" presId="urn:microsoft.com/office/officeart/2005/8/layout/lProcess3"/>
    <dgm:cxn modelId="{C01EA2AF-417E-4812-9B21-69BFEE234B0E}" type="presParOf" srcId="{79EB4F34-F0B4-406C-AA6C-3596C78873D6}" destId="{42E72340-9585-4691-9CF0-FECF1B03B0DF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E72340-9585-4691-9CF0-FECF1B03B0DF}">
      <dsp:nvSpPr>
        <dsp:cNvPr id="0" name=""/>
        <dsp:cNvSpPr/>
      </dsp:nvSpPr>
      <dsp:spPr>
        <a:xfrm>
          <a:off x="0" y="15174"/>
          <a:ext cx="2667000" cy="1066800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070" tIns="26035" rIns="0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b="1" kern="1200" dirty="0" err="1" smtClean="0">
              <a:latin typeface="Bradley Hand ITC" pitchFamily="66" charset="0"/>
            </a:rPr>
            <a:t>Fardly</a:t>
          </a:r>
          <a:endParaRPr lang="en-US" sz="4100" b="1" kern="1200" dirty="0">
            <a:latin typeface="Bradley Hand ITC" pitchFamily="66" charset="0"/>
          </a:endParaRPr>
        </a:p>
      </dsp:txBody>
      <dsp:txXfrm>
        <a:off x="533400" y="15174"/>
        <a:ext cx="1600200" cy="10668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3FB01-B27E-4035-86FF-0CDBBF2AAFED}">
      <dsp:nvSpPr>
        <dsp:cNvPr id="0" name=""/>
        <dsp:cNvSpPr/>
      </dsp:nvSpPr>
      <dsp:spPr>
        <a:xfrm>
          <a:off x="304800" y="369"/>
          <a:ext cx="2552703" cy="1081608"/>
        </a:xfrm>
        <a:prstGeom prst="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b="1" kern="1200" dirty="0" smtClean="0">
              <a:latin typeface="Bradley Hand ITC" pitchFamily="66" charset="0"/>
            </a:rPr>
            <a:t>Individual</a:t>
          </a:r>
          <a:endParaRPr lang="en-US" sz="3900" b="1" kern="1200" dirty="0">
            <a:latin typeface="Bradley Hand ITC" pitchFamily="66" charset="0"/>
          </a:endParaRPr>
        </a:p>
      </dsp:txBody>
      <dsp:txXfrm>
        <a:off x="304800" y="369"/>
        <a:ext cx="2552703" cy="108160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0AACB1-C4AD-422C-9BBD-DF49F2E24F1E}">
      <dsp:nvSpPr>
        <dsp:cNvPr id="0" name=""/>
        <dsp:cNvSpPr/>
      </dsp:nvSpPr>
      <dsp:spPr>
        <a:xfrm>
          <a:off x="0" y="7590"/>
          <a:ext cx="2667000" cy="1066800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0" bIns="28575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b="1" kern="1200" dirty="0" err="1" smtClean="0">
              <a:latin typeface="Bradley Hand ITC" pitchFamily="66" charset="0"/>
            </a:rPr>
            <a:t>Jama’i</a:t>
          </a:r>
          <a:endParaRPr lang="en-US" sz="4500" b="1" kern="1200" dirty="0">
            <a:latin typeface="Bradley Hand ITC" pitchFamily="66" charset="0"/>
          </a:endParaRPr>
        </a:p>
      </dsp:txBody>
      <dsp:txXfrm>
        <a:off x="533400" y="7590"/>
        <a:ext cx="1600200" cy="10668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F576AD-30EC-4C1D-BF87-EC5BBC984777}">
      <dsp:nvSpPr>
        <dsp:cNvPr id="0" name=""/>
        <dsp:cNvSpPr/>
      </dsp:nvSpPr>
      <dsp:spPr>
        <a:xfrm>
          <a:off x="8" y="1264"/>
          <a:ext cx="2666989" cy="1080715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err="1" smtClean="0">
              <a:latin typeface="Bradley Hand ITC" pitchFamily="66" charset="0"/>
            </a:rPr>
            <a:t>Kelompok</a:t>
          </a:r>
          <a:endParaRPr lang="en-US" sz="4400" b="1" kern="1200" dirty="0">
            <a:latin typeface="Bradley Hand ITC" pitchFamily="66" charset="0"/>
          </a:endParaRPr>
        </a:p>
      </dsp:txBody>
      <dsp:txXfrm>
        <a:off x="8" y="1264"/>
        <a:ext cx="2666989" cy="108071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E00572-ECF6-4820-BCBD-1E26A5649229}">
      <dsp:nvSpPr>
        <dsp:cNvPr id="0" name=""/>
        <dsp:cNvSpPr/>
      </dsp:nvSpPr>
      <dsp:spPr>
        <a:xfrm>
          <a:off x="967823" y="0"/>
          <a:ext cx="6858000" cy="685800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341376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800" i="1" kern="1200" dirty="0" smtClean="0">
              <a:latin typeface="Bradley Hand ITC" pitchFamily="66" charset="0"/>
            </a:rPr>
            <a:t>‘</a:t>
          </a:r>
          <a:r>
            <a:rPr lang="id-ID" sz="4800" b="1" i="0" kern="1200" dirty="0" smtClean="0">
              <a:latin typeface="Bradley Hand ITC" pitchFamily="66" charset="0"/>
            </a:rPr>
            <a:t>urf</a:t>
          </a:r>
          <a:endParaRPr lang="en-US" sz="4800" b="1" i="0" kern="1200" dirty="0">
            <a:latin typeface="Bradley Hand ITC" pitchFamily="66" charset="0"/>
          </a:endParaRPr>
        </a:p>
      </dsp:txBody>
      <dsp:txXfrm>
        <a:off x="3110948" y="342900"/>
        <a:ext cx="2571750" cy="685800"/>
      </dsp:txXfrm>
    </dsp:sp>
    <dsp:sp modelId="{95ED86E7-DF2C-46F3-A424-CC0F6357F07F}">
      <dsp:nvSpPr>
        <dsp:cNvPr id="0" name=""/>
        <dsp:cNvSpPr/>
      </dsp:nvSpPr>
      <dsp:spPr>
        <a:xfrm>
          <a:off x="1428750" y="1028699"/>
          <a:ext cx="5829300" cy="5829300"/>
        </a:xfrm>
        <a:prstGeom prst="ellipse">
          <a:avLst/>
        </a:prstGeom>
        <a:gradFill rotWithShape="0">
          <a:gsLst>
            <a:gs pos="0">
              <a:schemeClr val="accent5">
                <a:hueOff val="-1655646"/>
                <a:satOff val="6635"/>
                <a:lumOff val="1438"/>
                <a:alphaOff val="0"/>
                <a:shade val="51000"/>
                <a:satMod val="130000"/>
              </a:schemeClr>
            </a:gs>
            <a:gs pos="80000">
              <a:schemeClr val="accent5">
                <a:hueOff val="-1655646"/>
                <a:satOff val="6635"/>
                <a:lumOff val="1438"/>
                <a:alphaOff val="0"/>
                <a:shade val="93000"/>
                <a:satMod val="130000"/>
              </a:schemeClr>
            </a:gs>
            <a:gs pos="100000">
              <a:schemeClr val="accent5">
                <a:hueOff val="-1655646"/>
                <a:satOff val="6635"/>
                <a:lumOff val="143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000" b="1" i="0" kern="1200" dirty="0" smtClean="0">
              <a:latin typeface="Bradley Hand ITC" pitchFamily="66" charset="0"/>
            </a:rPr>
            <a:t>Istishab</a:t>
          </a:r>
          <a:endParaRPr lang="en-US" sz="4000" b="1" i="0" kern="1200" dirty="0">
            <a:latin typeface="Bradley Hand ITC" pitchFamily="66" charset="0"/>
          </a:endParaRPr>
        </a:p>
      </dsp:txBody>
      <dsp:txXfrm>
        <a:off x="3086457" y="1363884"/>
        <a:ext cx="2513885" cy="670369"/>
      </dsp:txXfrm>
    </dsp:sp>
    <dsp:sp modelId="{7AE2E5EC-55B3-4337-BF1D-52B0BDD2B733}">
      <dsp:nvSpPr>
        <dsp:cNvPr id="0" name=""/>
        <dsp:cNvSpPr/>
      </dsp:nvSpPr>
      <dsp:spPr>
        <a:xfrm>
          <a:off x="1943099" y="2057399"/>
          <a:ext cx="4800600" cy="4800600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400" b="1" i="0" kern="1200" dirty="0" smtClean="0">
              <a:latin typeface="Bradley Hand ITC" pitchFamily="66" charset="0"/>
            </a:rPr>
            <a:t>Istihsan</a:t>
          </a:r>
          <a:endParaRPr lang="en-US" sz="3400" b="1" i="0" kern="1200" dirty="0">
            <a:latin typeface="Bradley Hand ITC" pitchFamily="66" charset="0"/>
          </a:endParaRPr>
        </a:p>
      </dsp:txBody>
      <dsp:txXfrm>
        <a:off x="3101244" y="2388641"/>
        <a:ext cx="2484310" cy="662482"/>
      </dsp:txXfrm>
    </dsp:sp>
    <dsp:sp modelId="{9DC1128A-4152-408E-90FC-1B5FE22CB237}">
      <dsp:nvSpPr>
        <dsp:cNvPr id="0" name=""/>
        <dsp:cNvSpPr/>
      </dsp:nvSpPr>
      <dsp:spPr>
        <a:xfrm>
          <a:off x="2457450" y="3086099"/>
          <a:ext cx="3771900" cy="3771900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500" b="1" i="0" kern="1200" dirty="0" smtClean="0">
              <a:latin typeface="Bradley Hand ITC" pitchFamily="66" charset="0"/>
            </a:rPr>
            <a:t>Al-masalih al-mursalah</a:t>
          </a:r>
          <a:endParaRPr lang="en-US" sz="2500" b="1" i="0" kern="1200" dirty="0">
            <a:latin typeface="Bradley Hand ITC" pitchFamily="66" charset="0"/>
          </a:endParaRPr>
        </a:p>
      </dsp:txBody>
      <dsp:txXfrm>
        <a:off x="3324987" y="3425571"/>
        <a:ext cx="2036826" cy="678942"/>
      </dsp:txXfrm>
    </dsp:sp>
    <dsp:sp modelId="{199020F4-D93D-44A1-9216-CD2BEE96B2C3}">
      <dsp:nvSpPr>
        <dsp:cNvPr id="0" name=""/>
        <dsp:cNvSpPr/>
      </dsp:nvSpPr>
      <dsp:spPr>
        <a:xfrm>
          <a:off x="2971800" y="4114800"/>
          <a:ext cx="2743200" cy="2743200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b="1" i="0" kern="1200" dirty="0" smtClean="0">
              <a:latin typeface="Bradley Hand ITC" pitchFamily="66" charset="0"/>
            </a:rPr>
            <a:t>Istidlal</a:t>
          </a:r>
          <a:endParaRPr lang="en-US" sz="2300" b="1" i="0" kern="1200" dirty="0">
            <a:latin typeface="Bradley Hand ITC" pitchFamily="66" charset="0"/>
          </a:endParaRPr>
        </a:p>
      </dsp:txBody>
      <dsp:txXfrm>
        <a:off x="3451860" y="4457700"/>
        <a:ext cx="1783080" cy="685800"/>
      </dsp:txXfrm>
    </dsp:sp>
    <dsp:sp modelId="{0280D827-774C-462A-BF18-ECF0DC722F55}">
      <dsp:nvSpPr>
        <dsp:cNvPr id="0" name=""/>
        <dsp:cNvSpPr/>
      </dsp:nvSpPr>
      <dsp:spPr>
        <a:xfrm>
          <a:off x="3486150" y="5143500"/>
          <a:ext cx="1714500" cy="1714500"/>
        </a:xfrm>
        <a:prstGeom prst="ellipse">
          <a:avLst/>
        </a:prstGeom>
        <a:gradFill rotWithShape="0">
          <a:gsLst>
            <a:gs pos="0">
              <a:schemeClr val="accent5">
                <a:hueOff val="-8278230"/>
                <a:satOff val="33176"/>
                <a:lumOff val="7190"/>
                <a:alphaOff val="0"/>
                <a:shade val="51000"/>
                <a:satMod val="130000"/>
              </a:schemeClr>
            </a:gs>
            <a:gs pos="80000">
              <a:schemeClr val="accent5">
                <a:hueOff val="-8278230"/>
                <a:satOff val="33176"/>
                <a:lumOff val="7190"/>
                <a:alphaOff val="0"/>
                <a:shade val="93000"/>
                <a:satMod val="130000"/>
              </a:schemeClr>
            </a:gs>
            <a:gs pos="100000">
              <a:schemeClr val="accent5">
                <a:hueOff val="-8278230"/>
                <a:satOff val="33176"/>
                <a:lumOff val="719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latin typeface="Bradley Hand ITC" pitchFamily="66" charset="0"/>
            </a:rPr>
            <a:t>Qiyas</a:t>
          </a:r>
          <a:endParaRPr lang="en-US" sz="2000" b="1" kern="1200" dirty="0">
            <a:latin typeface="Bradley Hand ITC" pitchFamily="66" charset="0"/>
          </a:endParaRPr>
        </a:p>
      </dsp:txBody>
      <dsp:txXfrm>
        <a:off x="3760470" y="5399817"/>
        <a:ext cx="1165860" cy="413194"/>
      </dsp:txXfrm>
    </dsp:sp>
    <dsp:sp modelId="{E52E234B-F579-4816-8BAD-721065555868}">
      <dsp:nvSpPr>
        <dsp:cNvPr id="0" name=""/>
        <dsp:cNvSpPr/>
      </dsp:nvSpPr>
      <dsp:spPr>
        <a:xfrm>
          <a:off x="3829050" y="5829300"/>
          <a:ext cx="1028700" cy="1028700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latin typeface="Bradley Hand ITC" pitchFamily="66" charset="0"/>
            </a:rPr>
            <a:t>Ijma</a:t>
          </a:r>
          <a:r>
            <a:rPr lang="en-US" sz="1800" b="1" kern="1200" dirty="0" smtClean="0">
              <a:latin typeface="Bradley Hand ITC" pitchFamily="66" charset="0"/>
            </a:rPr>
            <a:t>’</a:t>
          </a:r>
          <a:endParaRPr lang="en-US" sz="1800" b="1" kern="1200" dirty="0">
            <a:latin typeface="Bradley Hand ITC" pitchFamily="66" charset="0"/>
          </a:endParaRPr>
        </a:p>
      </dsp:txBody>
      <dsp:txXfrm>
        <a:off x="3979699" y="6086475"/>
        <a:ext cx="727400" cy="51435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E3D95-A386-491A-8F8E-3613669508B2}">
      <dsp:nvSpPr>
        <dsp:cNvPr id="0" name=""/>
        <dsp:cNvSpPr/>
      </dsp:nvSpPr>
      <dsp:spPr>
        <a:xfrm>
          <a:off x="1404620" y="165099"/>
          <a:ext cx="3276600" cy="113792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4B3792-812E-484D-8BEC-CB1DB0895DAE}">
      <dsp:nvSpPr>
        <dsp:cNvPr id="0" name=""/>
        <dsp:cNvSpPr/>
      </dsp:nvSpPr>
      <dsp:spPr>
        <a:xfrm>
          <a:off x="2730500" y="2951479"/>
          <a:ext cx="635000" cy="40640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A6FFC0E-0A1C-4F61-8729-91527AFF3646}">
      <dsp:nvSpPr>
        <dsp:cNvPr id="0" name=""/>
        <dsp:cNvSpPr/>
      </dsp:nvSpPr>
      <dsp:spPr>
        <a:xfrm>
          <a:off x="1524000" y="3276600"/>
          <a:ext cx="3048000" cy="76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solidFill>
                <a:schemeClr val="bg1"/>
              </a:solidFill>
              <a:latin typeface="Mistral" pitchFamily="66" charset="0"/>
            </a:rPr>
            <a:t>Sumber</a:t>
          </a:r>
          <a:r>
            <a:rPr lang="en-US" sz="2800" kern="1200" dirty="0" smtClean="0">
              <a:solidFill>
                <a:schemeClr val="bg1"/>
              </a:solidFill>
              <a:latin typeface="Mistral" pitchFamily="66" charset="0"/>
            </a:rPr>
            <a:t> </a:t>
          </a:r>
          <a:r>
            <a:rPr lang="en-US" sz="2800" kern="1200" dirty="0" err="1" smtClean="0">
              <a:solidFill>
                <a:schemeClr val="bg1"/>
              </a:solidFill>
              <a:latin typeface="Mistral" pitchFamily="66" charset="0"/>
            </a:rPr>
            <a:t>Ajaran</a:t>
          </a:r>
          <a:r>
            <a:rPr lang="en-US" sz="2800" kern="1200" dirty="0" smtClean="0">
              <a:solidFill>
                <a:schemeClr val="bg1"/>
              </a:solidFill>
              <a:latin typeface="Mistral" pitchFamily="66" charset="0"/>
            </a:rPr>
            <a:t> Islam</a:t>
          </a:r>
          <a:endParaRPr lang="en-US" sz="2800" kern="1200" dirty="0">
            <a:solidFill>
              <a:schemeClr val="bg1"/>
            </a:solidFill>
            <a:latin typeface="Mistral" pitchFamily="66" charset="0"/>
          </a:endParaRPr>
        </a:p>
      </dsp:txBody>
      <dsp:txXfrm>
        <a:off x="1524000" y="3276600"/>
        <a:ext cx="3048000" cy="762000"/>
      </dsp:txXfrm>
    </dsp:sp>
    <dsp:sp modelId="{7AD1F434-EE20-416E-AFD2-2B031152F8EE}">
      <dsp:nvSpPr>
        <dsp:cNvPr id="0" name=""/>
        <dsp:cNvSpPr/>
      </dsp:nvSpPr>
      <dsp:spPr>
        <a:xfrm>
          <a:off x="2595880" y="1390904"/>
          <a:ext cx="1143000" cy="1143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Ijtihad</a:t>
          </a:r>
          <a:endParaRPr lang="en-US" sz="1000" kern="1200" dirty="0"/>
        </a:p>
      </dsp:txBody>
      <dsp:txXfrm>
        <a:off x="2763268" y="1558292"/>
        <a:ext cx="808224" cy="808224"/>
      </dsp:txXfrm>
    </dsp:sp>
    <dsp:sp modelId="{F3723767-40F6-47DD-9F7B-63485B359D66}">
      <dsp:nvSpPr>
        <dsp:cNvPr id="0" name=""/>
        <dsp:cNvSpPr/>
      </dsp:nvSpPr>
      <dsp:spPr>
        <a:xfrm>
          <a:off x="1778000" y="533399"/>
          <a:ext cx="1143000" cy="1143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Al-Quran</a:t>
          </a:r>
          <a:endParaRPr lang="en-US" sz="1000" kern="1200" dirty="0"/>
        </a:p>
      </dsp:txBody>
      <dsp:txXfrm>
        <a:off x="1945388" y="700787"/>
        <a:ext cx="808224" cy="808224"/>
      </dsp:txXfrm>
    </dsp:sp>
    <dsp:sp modelId="{D2734A51-6561-4140-8AAC-28D0A8E61090}">
      <dsp:nvSpPr>
        <dsp:cNvPr id="0" name=""/>
        <dsp:cNvSpPr/>
      </dsp:nvSpPr>
      <dsp:spPr>
        <a:xfrm>
          <a:off x="2946400" y="257047"/>
          <a:ext cx="1143000" cy="11430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Sunnah</a:t>
          </a:r>
          <a:r>
            <a:rPr lang="en-US" sz="1000" kern="1200" dirty="0" smtClean="0"/>
            <a:t>/</a:t>
          </a:r>
          <a:r>
            <a:rPr lang="en-US" sz="1000" kern="1200" dirty="0" err="1" smtClean="0"/>
            <a:t>Hadits</a:t>
          </a:r>
          <a:endParaRPr lang="en-US" sz="1000" kern="1200" dirty="0"/>
        </a:p>
      </dsp:txBody>
      <dsp:txXfrm>
        <a:off x="3113788" y="424435"/>
        <a:ext cx="808224" cy="808224"/>
      </dsp:txXfrm>
    </dsp:sp>
    <dsp:sp modelId="{1ED75ADF-096B-418D-9FFD-E7B209E5ADE0}">
      <dsp:nvSpPr>
        <dsp:cNvPr id="0" name=""/>
        <dsp:cNvSpPr/>
      </dsp:nvSpPr>
      <dsp:spPr>
        <a:xfrm>
          <a:off x="1244610" y="25399"/>
          <a:ext cx="3556000" cy="284480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535627-A761-41B2-91F0-8531BC8AD20C}">
      <dsp:nvSpPr>
        <dsp:cNvPr id="0" name=""/>
        <dsp:cNvSpPr/>
      </dsp:nvSpPr>
      <dsp:spPr>
        <a:xfrm>
          <a:off x="0" y="0"/>
          <a:ext cx="769441" cy="76944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CF212E-AC5C-43F9-911A-FABD6E6757A7}">
      <dsp:nvSpPr>
        <dsp:cNvPr id="0" name=""/>
        <dsp:cNvSpPr/>
      </dsp:nvSpPr>
      <dsp:spPr>
        <a:xfrm>
          <a:off x="384720" y="0"/>
          <a:ext cx="3882479" cy="7694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Bradley Hand ITC" pitchFamily="66" charset="0"/>
            </a:rPr>
            <a:t>Pengertian</a:t>
          </a:r>
          <a:r>
            <a:rPr lang="en-US" sz="3600" b="1" kern="1200" dirty="0" smtClean="0">
              <a:latin typeface="Bradley Hand ITC" pitchFamily="66" charset="0"/>
            </a:rPr>
            <a:t> </a:t>
          </a:r>
          <a:r>
            <a:rPr lang="en-US" sz="3600" b="1" kern="1200" dirty="0" err="1" smtClean="0">
              <a:latin typeface="Bradley Hand ITC" pitchFamily="66" charset="0"/>
            </a:rPr>
            <a:t>Ijtihad</a:t>
          </a:r>
          <a:endParaRPr lang="en-US" sz="3600" b="1" kern="1200" dirty="0">
            <a:latin typeface="Bradley Hand ITC" pitchFamily="66" charset="0"/>
          </a:endParaRPr>
        </a:p>
      </dsp:txBody>
      <dsp:txXfrm>
        <a:off x="384720" y="0"/>
        <a:ext cx="3882479" cy="7694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9DF7FC-B7C7-4327-A84C-00F154EB9129}">
      <dsp:nvSpPr>
        <dsp:cNvPr id="0" name=""/>
        <dsp:cNvSpPr/>
      </dsp:nvSpPr>
      <dsp:spPr>
        <a:xfrm>
          <a:off x="0" y="43655"/>
          <a:ext cx="4929447" cy="492944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F243AC-FD67-40DE-A281-25AC51C45D46}">
      <dsp:nvSpPr>
        <dsp:cNvPr id="0" name=""/>
        <dsp:cNvSpPr/>
      </dsp:nvSpPr>
      <dsp:spPr>
        <a:xfrm>
          <a:off x="2464723" y="43655"/>
          <a:ext cx="5751022" cy="4929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Bradley Hand ITC" pitchFamily="66" charset="0"/>
            </a:rPr>
            <a:t>Secara</a:t>
          </a:r>
          <a:r>
            <a:rPr lang="en-US" sz="3600" b="1" kern="1200" dirty="0" smtClean="0">
              <a:latin typeface="Bradley Hand ITC" pitchFamily="66" charset="0"/>
            </a:rPr>
            <a:t> </a:t>
          </a:r>
          <a:r>
            <a:rPr lang="en-US" sz="3600" b="1" kern="1200" dirty="0" err="1" smtClean="0">
              <a:latin typeface="Bradley Hand ITC" pitchFamily="66" charset="0"/>
            </a:rPr>
            <a:t>Etimologi</a:t>
          </a:r>
          <a:endParaRPr lang="en-US" sz="3600" b="1" kern="1200" dirty="0">
            <a:latin typeface="Bradley Hand ITC" pitchFamily="66" charset="0"/>
          </a:endParaRPr>
        </a:p>
      </dsp:txBody>
      <dsp:txXfrm>
        <a:off x="2464723" y="43655"/>
        <a:ext cx="5751022" cy="2341487"/>
      </dsp:txXfrm>
    </dsp:sp>
    <dsp:sp modelId="{BFAAFB7E-A614-4D31-9123-1C67BA4292FF}">
      <dsp:nvSpPr>
        <dsp:cNvPr id="0" name=""/>
        <dsp:cNvSpPr/>
      </dsp:nvSpPr>
      <dsp:spPr>
        <a:xfrm>
          <a:off x="1293979" y="2385142"/>
          <a:ext cx="2341487" cy="234148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5E38DB3-C497-4C14-AB9F-312C64A9E47D}">
      <dsp:nvSpPr>
        <dsp:cNvPr id="0" name=""/>
        <dsp:cNvSpPr/>
      </dsp:nvSpPr>
      <dsp:spPr>
        <a:xfrm>
          <a:off x="2464723" y="2385142"/>
          <a:ext cx="5751022" cy="2341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0" kern="1200" dirty="0" err="1" smtClean="0">
              <a:latin typeface="Bradley Hand ITC" pitchFamily="66" charset="0"/>
            </a:rPr>
            <a:t>Menurut</a:t>
          </a:r>
          <a:r>
            <a:rPr lang="en-US" sz="2100" b="0" kern="1200" dirty="0" smtClean="0">
              <a:latin typeface="Bradley Hand ITC" pitchFamily="66" charset="0"/>
            </a:rPr>
            <a:t> Louis </a:t>
          </a:r>
          <a:r>
            <a:rPr lang="en-US" sz="2100" b="0" kern="1200" dirty="0" err="1" smtClean="0">
              <a:latin typeface="Bradley Hand ITC" pitchFamily="66" charset="0"/>
            </a:rPr>
            <a:t>Makhluf</a:t>
          </a:r>
          <a:r>
            <a:rPr lang="en-US" sz="2100" b="0" kern="1200" dirty="0" smtClean="0">
              <a:latin typeface="Bradley Hand ITC" pitchFamily="66" charset="0"/>
            </a:rPr>
            <a:t> </a:t>
          </a:r>
          <a:r>
            <a:rPr lang="en-US" sz="2100" b="0" i="1" kern="1200" dirty="0" err="1" smtClean="0">
              <a:latin typeface="Bradley Hand ITC" pitchFamily="66" charset="0"/>
            </a:rPr>
            <a:t>ijtihad</a:t>
          </a:r>
          <a:r>
            <a:rPr lang="en-US" sz="2100" b="0" i="1" kern="1200" dirty="0" smtClean="0">
              <a:latin typeface="Bradley Hand ITC" pitchFamily="66" charset="0"/>
            </a:rPr>
            <a:t> </a:t>
          </a:r>
          <a:r>
            <a:rPr lang="en-US" sz="2100" b="0" kern="1200" dirty="0" err="1" smtClean="0">
              <a:latin typeface="Bradley Hand ITC" pitchFamily="66" charset="0"/>
            </a:rPr>
            <a:t>berasal</a:t>
          </a:r>
          <a:r>
            <a:rPr lang="en-US" sz="2100" b="0" kern="1200" dirty="0" smtClean="0">
              <a:latin typeface="Bradley Hand ITC" pitchFamily="66" charset="0"/>
            </a:rPr>
            <a:t> </a:t>
          </a:r>
          <a:r>
            <a:rPr lang="en-US" sz="2100" b="0" kern="1200" dirty="0" err="1" smtClean="0">
              <a:latin typeface="Bradley Hand ITC" pitchFamily="66" charset="0"/>
            </a:rPr>
            <a:t>dari</a:t>
          </a:r>
          <a:r>
            <a:rPr lang="en-US" sz="2100" b="0" kern="1200" dirty="0" smtClean="0">
              <a:latin typeface="Bradley Hand ITC" pitchFamily="66" charset="0"/>
            </a:rPr>
            <a:t> kata </a:t>
          </a:r>
          <a:r>
            <a:rPr lang="en-US" sz="2100" b="0" kern="1200" dirty="0" err="1" smtClean="0">
              <a:latin typeface="Bradley Hand ITC" pitchFamily="66" charset="0"/>
            </a:rPr>
            <a:t>kerja</a:t>
          </a:r>
          <a:r>
            <a:rPr lang="en-US" sz="2100" b="0" kern="1200" dirty="0" smtClean="0">
              <a:latin typeface="Bradley Hand ITC" pitchFamily="66" charset="0"/>
            </a:rPr>
            <a:t> (</a:t>
          </a:r>
          <a:r>
            <a:rPr lang="en-US" sz="2100" b="0" i="1" kern="1200" dirty="0" err="1" smtClean="0">
              <a:latin typeface="Bradley Hand ITC" pitchFamily="66" charset="0"/>
            </a:rPr>
            <a:t>fi’il</a:t>
          </a:r>
          <a:r>
            <a:rPr lang="en-US" sz="2100" b="0" kern="1200" dirty="0" smtClean="0">
              <a:latin typeface="Bradley Hand ITC" pitchFamily="66" charset="0"/>
            </a:rPr>
            <a:t>) </a:t>
          </a:r>
          <a:r>
            <a:rPr lang="id-ID" sz="2100" b="0" i="1" kern="1200" dirty="0" smtClean="0">
              <a:latin typeface="Bradley Hand ITC" pitchFamily="66" charset="0"/>
            </a:rPr>
            <a:t>jahada, yajhadu, </a:t>
          </a:r>
          <a:r>
            <a:rPr lang="id-ID" sz="2100" b="0" kern="1200" dirty="0" smtClean="0">
              <a:latin typeface="Bradley Hand ITC" pitchFamily="66" charset="0"/>
            </a:rPr>
            <a:t>bentuk </a:t>
          </a:r>
          <a:r>
            <a:rPr lang="id-ID" sz="2100" b="0" i="1" kern="1200" dirty="0" smtClean="0">
              <a:latin typeface="Bradley Hand ITC" pitchFamily="66" charset="0"/>
            </a:rPr>
            <a:t>mashdar</a:t>
          </a:r>
          <a:r>
            <a:rPr lang="id-ID" sz="2100" b="0" kern="1200" dirty="0" smtClean="0">
              <a:latin typeface="Bradley Hand ITC" pitchFamily="66" charset="0"/>
            </a:rPr>
            <a:t>-nya; </a:t>
          </a:r>
          <a:r>
            <a:rPr lang="id-ID" sz="2100" b="0" i="1" kern="1200" dirty="0" smtClean="0">
              <a:latin typeface="Bradley Hand ITC" pitchFamily="66" charset="0"/>
            </a:rPr>
            <a:t>jahdan </a:t>
          </a:r>
          <a:r>
            <a:rPr lang="id-ID" sz="2100" b="0" kern="1200" dirty="0" smtClean="0">
              <a:latin typeface="Bradley Hand ITC" pitchFamily="66" charset="0"/>
            </a:rPr>
            <a:t>yang berarti pengerahan segala kesungguhan untuk mengerjakan sesuatu yang sulit atau juga bisa bermakna, sungguh-sungguh dalam bekerja dengan segenap kemampuan.</a:t>
          </a:r>
          <a:endParaRPr lang="en-US" sz="2100" b="0" kern="1200" dirty="0">
            <a:latin typeface="Bradley Hand ITC" pitchFamily="66" charset="0"/>
          </a:endParaRPr>
        </a:p>
      </dsp:txBody>
      <dsp:txXfrm>
        <a:off x="2464723" y="2385142"/>
        <a:ext cx="5751022" cy="23414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8D08B8-6308-4EEE-8612-18099C0C20E4}">
      <dsp:nvSpPr>
        <dsp:cNvPr id="0" name=""/>
        <dsp:cNvSpPr/>
      </dsp:nvSpPr>
      <dsp:spPr>
        <a:xfrm>
          <a:off x="0" y="0"/>
          <a:ext cx="646331" cy="64633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B7E402-E286-48A3-AB37-FF4F244CEAD9}">
      <dsp:nvSpPr>
        <dsp:cNvPr id="0" name=""/>
        <dsp:cNvSpPr/>
      </dsp:nvSpPr>
      <dsp:spPr>
        <a:xfrm>
          <a:off x="323165" y="0"/>
          <a:ext cx="3867834" cy="6463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Bradley Hand ITC" pitchFamily="66" charset="0"/>
            </a:rPr>
            <a:t>Pengertian</a:t>
          </a:r>
          <a:r>
            <a:rPr lang="en-US" sz="3600" b="1" kern="1200" dirty="0" smtClean="0">
              <a:latin typeface="Bradley Hand ITC" pitchFamily="66" charset="0"/>
            </a:rPr>
            <a:t> </a:t>
          </a:r>
          <a:r>
            <a:rPr lang="en-US" sz="3600" b="1" kern="1200" dirty="0" err="1" smtClean="0">
              <a:latin typeface="Bradley Hand ITC" pitchFamily="66" charset="0"/>
            </a:rPr>
            <a:t>Ijtihad</a:t>
          </a:r>
          <a:endParaRPr lang="en-US" sz="3600" b="1" kern="1200" dirty="0">
            <a:latin typeface="Bradley Hand ITC" pitchFamily="66" charset="0"/>
          </a:endParaRPr>
        </a:p>
      </dsp:txBody>
      <dsp:txXfrm>
        <a:off x="323165" y="0"/>
        <a:ext cx="3867834" cy="6463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A13F83-8230-4FF4-8718-035E455E96F5}">
      <dsp:nvSpPr>
        <dsp:cNvPr id="0" name=""/>
        <dsp:cNvSpPr/>
      </dsp:nvSpPr>
      <dsp:spPr>
        <a:xfrm>
          <a:off x="0" y="457183"/>
          <a:ext cx="4800600" cy="48006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B1D6B6-1AC1-48AD-AA73-DC74D509E0B6}">
      <dsp:nvSpPr>
        <dsp:cNvPr id="0" name=""/>
        <dsp:cNvSpPr/>
      </dsp:nvSpPr>
      <dsp:spPr>
        <a:xfrm>
          <a:off x="2400300" y="457183"/>
          <a:ext cx="5600699" cy="480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600" kern="1200" dirty="0" smtClean="0">
              <a:latin typeface="Bradley Hand ITC" pitchFamily="66" charset="0"/>
            </a:rPr>
            <a:t>Secara </a:t>
          </a:r>
          <a:r>
            <a:rPr lang="en-US" sz="3600" kern="1200" dirty="0" smtClean="0">
              <a:latin typeface="Bradley Hand ITC" pitchFamily="66" charset="0"/>
            </a:rPr>
            <a:t>T</a:t>
          </a:r>
          <a:r>
            <a:rPr lang="id-ID" sz="3600" kern="1200" dirty="0" smtClean="0">
              <a:latin typeface="Bradley Hand ITC" pitchFamily="66" charset="0"/>
            </a:rPr>
            <a:t>erminologi</a:t>
          </a:r>
          <a:endParaRPr lang="en-US" sz="3600" kern="1200" dirty="0">
            <a:latin typeface="Bradley Hand ITC" pitchFamily="66" charset="0"/>
          </a:endParaRPr>
        </a:p>
      </dsp:txBody>
      <dsp:txXfrm>
        <a:off x="2400300" y="457183"/>
        <a:ext cx="5600699" cy="2280285"/>
      </dsp:txXfrm>
    </dsp:sp>
    <dsp:sp modelId="{74B110DD-9F64-4031-9BA4-76684B84AB2F}">
      <dsp:nvSpPr>
        <dsp:cNvPr id="0" name=""/>
        <dsp:cNvSpPr/>
      </dsp:nvSpPr>
      <dsp:spPr>
        <a:xfrm>
          <a:off x="1260157" y="2775585"/>
          <a:ext cx="2280285" cy="228028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38B8B1-A12E-4C35-98B2-BB1D3FCE153B}">
      <dsp:nvSpPr>
        <dsp:cNvPr id="0" name=""/>
        <dsp:cNvSpPr/>
      </dsp:nvSpPr>
      <dsp:spPr>
        <a:xfrm>
          <a:off x="2400300" y="2775585"/>
          <a:ext cx="5600699" cy="22802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b="0" kern="1200" dirty="0" smtClean="0">
              <a:latin typeface="Bradley Hand ITC" pitchFamily="66" charset="0"/>
            </a:rPr>
            <a:t>Menurut Prof. Dr. Suparman Usman, </a:t>
          </a:r>
          <a:r>
            <a:rPr lang="id-ID" sz="2100" b="0" i="1" kern="1200" dirty="0" smtClean="0">
              <a:latin typeface="Bradley Hand ITC" pitchFamily="66" charset="0"/>
            </a:rPr>
            <a:t>ijtihad </a:t>
          </a:r>
          <a:r>
            <a:rPr lang="id-ID" sz="2100" b="0" kern="1200" dirty="0" smtClean="0">
              <a:latin typeface="Bradley Hand ITC" pitchFamily="66" charset="0"/>
            </a:rPr>
            <a:t>adalah proses upaya penggalian melaui akal pikiran manusia (</a:t>
          </a:r>
          <a:r>
            <a:rPr lang="id-ID" sz="2100" b="0" i="1" kern="1200" dirty="0" smtClean="0">
              <a:latin typeface="Bradley Hand ITC" pitchFamily="66" charset="0"/>
            </a:rPr>
            <a:t>ra’yu</a:t>
          </a:r>
          <a:r>
            <a:rPr lang="id-ID" sz="2100" b="0" kern="1200" dirty="0" smtClean="0">
              <a:latin typeface="Bradley Hand ITC" pitchFamily="66" charset="0"/>
            </a:rPr>
            <a:t>) dari </a:t>
          </a:r>
          <a:r>
            <a:rPr lang="id-ID" sz="2100" b="0" i="1" kern="1200" dirty="0" smtClean="0">
              <a:latin typeface="Bradley Hand ITC" pitchFamily="66" charset="0"/>
            </a:rPr>
            <a:t>al-wahyu al-ilahi, </a:t>
          </a:r>
          <a:r>
            <a:rPr lang="id-ID" sz="2100" b="0" kern="1200" dirty="0" smtClean="0">
              <a:latin typeface="Bradley Hand ITC" pitchFamily="66" charset="0"/>
            </a:rPr>
            <a:t>bagi</a:t>
          </a:r>
          <a:r>
            <a:rPr lang="id-ID" sz="2100" b="0" i="1" kern="1200" dirty="0" smtClean="0">
              <a:latin typeface="Bradley Hand ITC" pitchFamily="66" charset="0"/>
            </a:rPr>
            <a:t> </a:t>
          </a:r>
          <a:r>
            <a:rPr lang="id-ID" sz="2100" b="0" kern="1200" dirty="0" smtClean="0">
              <a:latin typeface="Bradley Hand ITC" pitchFamily="66" charset="0"/>
            </a:rPr>
            <a:t>masalah-masalah yang belum jelas atau tidak secara tegas disebut hukumnya dalam Al-Quran.</a:t>
          </a:r>
          <a:endParaRPr lang="en-US" sz="2100" b="0" kern="1200" dirty="0">
            <a:latin typeface="Bradley Hand ITC" pitchFamily="66" charset="0"/>
          </a:endParaRPr>
        </a:p>
      </dsp:txBody>
      <dsp:txXfrm>
        <a:off x="2400300" y="2775585"/>
        <a:ext cx="5600699" cy="22802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FF34B7-0B75-46BE-BBEB-0A53D65381B1}">
      <dsp:nvSpPr>
        <dsp:cNvPr id="0" name=""/>
        <dsp:cNvSpPr/>
      </dsp:nvSpPr>
      <dsp:spPr>
        <a:xfrm>
          <a:off x="2321" y="291"/>
          <a:ext cx="4752963" cy="597348"/>
        </a:xfrm>
        <a:prstGeom prst="round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solidFill>
                <a:schemeClr val="bg1"/>
              </a:solidFill>
              <a:latin typeface="Bradley Hand ITC" pitchFamily="66" charset="0"/>
            </a:rPr>
            <a:t>Dasar</a:t>
          </a:r>
          <a:r>
            <a:rPr lang="en-US" sz="3600" b="1" kern="1200" dirty="0" smtClean="0">
              <a:solidFill>
                <a:schemeClr val="bg1"/>
              </a:solidFill>
              <a:latin typeface="Bradley Hand ITC" pitchFamily="66" charset="0"/>
            </a:rPr>
            <a:t> </a:t>
          </a:r>
          <a:r>
            <a:rPr lang="en-US" sz="3600" b="1" kern="1200" dirty="0" err="1" smtClean="0">
              <a:solidFill>
                <a:schemeClr val="bg1"/>
              </a:solidFill>
              <a:latin typeface="Bradley Hand ITC" pitchFamily="66" charset="0"/>
            </a:rPr>
            <a:t>Hukum</a:t>
          </a:r>
          <a:r>
            <a:rPr lang="en-US" sz="3600" b="1" kern="1200" dirty="0" smtClean="0">
              <a:solidFill>
                <a:schemeClr val="bg1"/>
              </a:solidFill>
              <a:latin typeface="Bradley Hand ITC" pitchFamily="66" charset="0"/>
            </a:rPr>
            <a:t> </a:t>
          </a:r>
          <a:r>
            <a:rPr lang="en-US" sz="3600" b="1" i="1" kern="1200" dirty="0" err="1" smtClean="0">
              <a:solidFill>
                <a:schemeClr val="bg1"/>
              </a:solidFill>
              <a:latin typeface="Bradley Hand ITC" pitchFamily="66" charset="0"/>
            </a:rPr>
            <a:t>ijtihad</a:t>
          </a:r>
          <a:endParaRPr lang="en-US" sz="3600" b="1" kern="1200" dirty="0">
            <a:solidFill>
              <a:schemeClr val="bg1"/>
            </a:solidFill>
            <a:latin typeface="Bradley Hand ITC" pitchFamily="66" charset="0"/>
          </a:endParaRPr>
        </a:p>
      </dsp:txBody>
      <dsp:txXfrm>
        <a:off x="31481" y="29451"/>
        <a:ext cx="4694643" cy="5390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0A9977-6410-417F-89B7-6AC4A6A14BF1}">
      <dsp:nvSpPr>
        <dsp:cNvPr id="0" name=""/>
        <dsp:cNvSpPr/>
      </dsp:nvSpPr>
      <dsp:spPr>
        <a:xfrm>
          <a:off x="2771012" y="2132"/>
          <a:ext cx="3678175" cy="615562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Bradley Hand ITC" pitchFamily="66" charset="0"/>
            </a:rPr>
            <a:t>Syarat</a:t>
          </a:r>
          <a:r>
            <a:rPr lang="en-US" sz="3600" b="1" kern="1200" dirty="0" smtClean="0">
              <a:latin typeface="Bradley Hand ITC" pitchFamily="66" charset="0"/>
            </a:rPr>
            <a:t> </a:t>
          </a:r>
          <a:r>
            <a:rPr lang="en-US" sz="3600" b="1" kern="1200" dirty="0" err="1" smtClean="0">
              <a:latin typeface="Bradley Hand ITC" pitchFamily="66" charset="0"/>
            </a:rPr>
            <a:t>Mujtahid</a:t>
          </a:r>
          <a:endParaRPr lang="en-US" sz="3600" b="1" kern="1200" dirty="0">
            <a:latin typeface="Bradley Hand ITC" pitchFamily="66" charset="0"/>
          </a:endParaRPr>
        </a:p>
      </dsp:txBody>
      <dsp:txXfrm>
        <a:off x="2789041" y="20161"/>
        <a:ext cx="3642117" cy="579504"/>
      </dsp:txXfrm>
    </dsp:sp>
    <dsp:sp modelId="{D8C3D5B5-F5B8-4312-B88F-89F2E50C2B65}">
      <dsp:nvSpPr>
        <dsp:cNvPr id="0" name=""/>
        <dsp:cNvSpPr/>
      </dsp:nvSpPr>
      <dsp:spPr>
        <a:xfrm>
          <a:off x="1411554" y="72849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C24FF8-119F-4925-B63A-8D6BF87C3118}">
      <dsp:nvSpPr>
        <dsp:cNvPr id="0" name=""/>
        <dsp:cNvSpPr/>
      </dsp:nvSpPr>
      <dsp:spPr>
        <a:xfrm>
          <a:off x="1173457" y="728495"/>
          <a:ext cx="6873284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Memahami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bahasa</a:t>
          </a:r>
          <a:r>
            <a:rPr lang="en-US" sz="2200" b="1" kern="1200" dirty="0" smtClean="0">
              <a:latin typeface="Bradley Hand ITC" pitchFamily="66" charset="0"/>
            </a:rPr>
            <a:t> Arab.</a:t>
          </a:r>
          <a:endParaRPr lang="en-US" sz="2200" b="1" kern="1200" dirty="0">
            <a:latin typeface="Bradley Hand ITC" pitchFamily="66" charset="0"/>
          </a:endParaRPr>
        </a:p>
      </dsp:txBody>
      <dsp:txXfrm>
        <a:off x="1203512" y="758550"/>
        <a:ext cx="6813174" cy="555452"/>
      </dsp:txXfrm>
    </dsp:sp>
    <dsp:sp modelId="{23D86C94-458C-48B2-97B5-EC86E53ED454}">
      <dsp:nvSpPr>
        <dsp:cNvPr id="0" name=""/>
        <dsp:cNvSpPr/>
      </dsp:nvSpPr>
      <dsp:spPr>
        <a:xfrm>
          <a:off x="2444764" y="141792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842CF-4263-4BD0-9E09-C299C936EE9C}">
      <dsp:nvSpPr>
        <dsp:cNvPr id="0" name=""/>
        <dsp:cNvSpPr/>
      </dsp:nvSpPr>
      <dsp:spPr>
        <a:xfrm>
          <a:off x="1173457" y="1417925"/>
          <a:ext cx="6873284" cy="615562"/>
        </a:xfrm>
        <a:prstGeom prst="roundRect">
          <a:avLst>
            <a:gd name="adj" fmla="val 16670"/>
          </a:avLst>
        </a:prstGeom>
        <a:solidFill>
          <a:schemeClr val="accent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Memahami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tentang</a:t>
          </a:r>
          <a:r>
            <a:rPr lang="en-US" sz="2200" b="1" kern="1200" dirty="0" smtClean="0">
              <a:latin typeface="Bradley Hand ITC" pitchFamily="66" charset="0"/>
            </a:rPr>
            <a:t> Al-Quran </a:t>
          </a:r>
          <a:r>
            <a:rPr lang="en-US" sz="2200" b="1" kern="1200" dirty="0" err="1" smtClean="0">
              <a:latin typeface="Bradley Hand ITC" pitchFamily="66" charset="0"/>
            </a:rPr>
            <a:t>dan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Nasikh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Mansukh</a:t>
          </a:r>
          <a:r>
            <a:rPr lang="en-US" sz="2200" b="1" kern="1200" dirty="0" smtClean="0">
              <a:latin typeface="Bradley Hand ITC" pitchFamily="66" charset="0"/>
            </a:rPr>
            <a:t>.</a:t>
          </a:r>
          <a:endParaRPr lang="en-US" sz="2200" b="1" kern="1200" dirty="0">
            <a:latin typeface="Bradley Hand ITC" pitchFamily="66" charset="0"/>
          </a:endParaRPr>
        </a:p>
      </dsp:txBody>
      <dsp:txXfrm>
        <a:off x="1203512" y="1447980"/>
        <a:ext cx="6813174" cy="555452"/>
      </dsp:txXfrm>
    </dsp:sp>
    <dsp:sp modelId="{2D90DAF5-B6C0-411B-87A5-462609BB7939}">
      <dsp:nvSpPr>
        <dsp:cNvPr id="0" name=""/>
        <dsp:cNvSpPr/>
      </dsp:nvSpPr>
      <dsp:spPr>
        <a:xfrm>
          <a:off x="2444764" y="210735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181D7-6C38-4C0C-A29A-D114206D2317}">
      <dsp:nvSpPr>
        <dsp:cNvPr id="0" name=""/>
        <dsp:cNvSpPr/>
      </dsp:nvSpPr>
      <dsp:spPr>
        <a:xfrm>
          <a:off x="1173457" y="2107355"/>
          <a:ext cx="6873284" cy="615562"/>
        </a:xfrm>
        <a:prstGeom prst="roundRect">
          <a:avLst>
            <a:gd name="adj" fmla="val 1667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Mengerti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tentang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Sunnah</a:t>
          </a:r>
          <a:r>
            <a:rPr lang="en-US" sz="2200" kern="1200" dirty="0" smtClean="0">
              <a:latin typeface="Bradley Hand ITC" pitchFamily="66" charset="0"/>
            </a:rPr>
            <a:t>.</a:t>
          </a:r>
          <a:endParaRPr lang="en-US" sz="2200" kern="1200" dirty="0">
            <a:latin typeface="Bradley Hand ITC" pitchFamily="66" charset="0"/>
          </a:endParaRPr>
        </a:p>
      </dsp:txBody>
      <dsp:txXfrm>
        <a:off x="1203512" y="2137410"/>
        <a:ext cx="6813174" cy="555452"/>
      </dsp:txXfrm>
    </dsp:sp>
    <dsp:sp modelId="{B1134163-AD96-4AD6-B4FF-B14A0661D7F9}">
      <dsp:nvSpPr>
        <dsp:cNvPr id="0" name=""/>
        <dsp:cNvSpPr/>
      </dsp:nvSpPr>
      <dsp:spPr>
        <a:xfrm>
          <a:off x="2444764" y="279678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1E3696-53A3-4441-94A7-9DE04C9A6512}">
      <dsp:nvSpPr>
        <dsp:cNvPr id="0" name=""/>
        <dsp:cNvSpPr/>
      </dsp:nvSpPr>
      <dsp:spPr>
        <a:xfrm>
          <a:off x="1173457" y="2796785"/>
          <a:ext cx="6873284" cy="615562"/>
        </a:xfrm>
        <a:prstGeom prst="roundRect">
          <a:avLst>
            <a:gd name="adj" fmla="val 1667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Mengetahui</a:t>
          </a:r>
          <a:r>
            <a:rPr lang="en-US" sz="2200" b="1" kern="1200" dirty="0" smtClean="0">
              <a:latin typeface="Bradley Hand ITC" pitchFamily="66" charset="0"/>
            </a:rPr>
            <a:t> yang di-</a:t>
          </a:r>
          <a:r>
            <a:rPr lang="en-US" sz="2200" b="1" i="1" kern="1200" dirty="0" err="1" smtClean="0">
              <a:latin typeface="Bradley Hand ITC" pitchFamily="66" charset="0"/>
            </a:rPr>
            <a:t>ijma</a:t>
          </a:r>
          <a:r>
            <a:rPr lang="en-US" sz="2200" b="1" i="1" kern="1200" dirty="0" smtClean="0">
              <a:latin typeface="Bradley Hand ITC" pitchFamily="66" charset="0"/>
            </a:rPr>
            <a:t>’</a:t>
          </a:r>
          <a:r>
            <a:rPr lang="en-US" sz="2200" b="1" kern="1200" dirty="0" smtClean="0">
              <a:latin typeface="Bradley Hand ITC" pitchFamily="66" charset="0"/>
            </a:rPr>
            <a:t>-</a:t>
          </a:r>
          <a:r>
            <a:rPr lang="en-US" sz="2200" b="1" kern="1200" dirty="0" err="1" smtClean="0">
              <a:latin typeface="Bradley Hand ITC" pitchFamily="66" charset="0"/>
            </a:rPr>
            <a:t>kan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dan</a:t>
          </a:r>
          <a:r>
            <a:rPr lang="en-US" sz="2200" b="1" kern="1200" dirty="0" smtClean="0">
              <a:latin typeface="Bradley Hand ITC" pitchFamily="66" charset="0"/>
            </a:rPr>
            <a:t> di-</a:t>
          </a:r>
          <a:r>
            <a:rPr lang="en-US" sz="2200" b="1" i="1" kern="1200" dirty="0" err="1" smtClean="0">
              <a:latin typeface="Bradley Hand ITC" pitchFamily="66" charset="0"/>
            </a:rPr>
            <a:t>ikhtilaf</a:t>
          </a:r>
          <a:r>
            <a:rPr lang="en-US" sz="2200" b="1" i="1" kern="1200" dirty="0" smtClean="0">
              <a:latin typeface="Bradley Hand ITC" pitchFamily="66" charset="0"/>
            </a:rPr>
            <a:t>-</a:t>
          </a:r>
          <a:r>
            <a:rPr lang="en-US" sz="2200" b="1" kern="1200" dirty="0" err="1" smtClean="0">
              <a:latin typeface="Bradley Hand ITC" pitchFamily="66" charset="0"/>
            </a:rPr>
            <a:t>kan</a:t>
          </a:r>
          <a:endParaRPr lang="en-US" sz="2200" b="1" kern="1200" dirty="0">
            <a:latin typeface="Bradley Hand ITC" pitchFamily="66" charset="0"/>
          </a:endParaRPr>
        </a:p>
      </dsp:txBody>
      <dsp:txXfrm>
        <a:off x="1203512" y="2826840"/>
        <a:ext cx="6813174" cy="555452"/>
      </dsp:txXfrm>
    </dsp:sp>
    <dsp:sp modelId="{5F977C50-6D08-418C-842D-0FA9A31C16DA}">
      <dsp:nvSpPr>
        <dsp:cNvPr id="0" name=""/>
        <dsp:cNvSpPr/>
      </dsp:nvSpPr>
      <dsp:spPr>
        <a:xfrm>
          <a:off x="2444764" y="348621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C309C-051B-4524-9F14-F85EFFB24D9D}">
      <dsp:nvSpPr>
        <dsp:cNvPr id="0" name=""/>
        <dsp:cNvSpPr/>
      </dsp:nvSpPr>
      <dsp:spPr>
        <a:xfrm>
          <a:off x="1173457" y="3486215"/>
          <a:ext cx="6873284" cy="615562"/>
        </a:xfrm>
        <a:prstGeom prst="roundRect">
          <a:avLst>
            <a:gd name="adj" fmla="val 1667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Mengetahui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tentang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i="1" kern="1200" dirty="0" err="1" smtClean="0">
              <a:latin typeface="Bradley Hand ITC" pitchFamily="66" charset="0"/>
            </a:rPr>
            <a:t>Qiyas</a:t>
          </a:r>
          <a:endParaRPr lang="en-US" sz="2200" b="1" kern="1200" dirty="0" smtClean="0">
            <a:latin typeface="Bradley Hand ITC" pitchFamily="66" charset="0"/>
          </a:endParaRPr>
        </a:p>
      </dsp:txBody>
      <dsp:txXfrm>
        <a:off x="1203512" y="3516270"/>
        <a:ext cx="6813174" cy="555452"/>
      </dsp:txXfrm>
    </dsp:sp>
    <dsp:sp modelId="{8FC7D2C0-565C-47C3-BE87-3F15687869C9}">
      <dsp:nvSpPr>
        <dsp:cNvPr id="0" name=""/>
        <dsp:cNvSpPr/>
      </dsp:nvSpPr>
      <dsp:spPr>
        <a:xfrm>
          <a:off x="2444764" y="417564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690480-886F-49DC-8B6F-F0A37CC78000}">
      <dsp:nvSpPr>
        <dsp:cNvPr id="0" name=""/>
        <dsp:cNvSpPr/>
      </dsp:nvSpPr>
      <dsp:spPr>
        <a:xfrm>
          <a:off x="1173457" y="4175645"/>
          <a:ext cx="6873284" cy="615562"/>
        </a:xfrm>
        <a:prstGeom prst="roundRect">
          <a:avLst>
            <a:gd name="adj" fmla="val 1667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Mengetahui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maksud-maksud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hukum</a:t>
          </a:r>
          <a:endParaRPr lang="en-US" sz="2200" b="1" kern="1200" dirty="0" smtClean="0">
            <a:latin typeface="Bradley Hand ITC" pitchFamily="66" charset="0"/>
          </a:endParaRPr>
        </a:p>
      </dsp:txBody>
      <dsp:txXfrm>
        <a:off x="1203512" y="4205700"/>
        <a:ext cx="6813174" cy="555452"/>
      </dsp:txXfrm>
    </dsp:sp>
    <dsp:sp modelId="{1FA17FE0-5DD6-46B3-9260-74D1FAE9BF53}">
      <dsp:nvSpPr>
        <dsp:cNvPr id="0" name=""/>
        <dsp:cNvSpPr/>
      </dsp:nvSpPr>
      <dsp:spPr>
        <a:xfrm>
          <a:off x="2444764" y="486507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8D2B1B-2C85-4410-BBB3-21B2C2A5ED45}">
      <dsp:nvSpPr>
        <dsp:cNvPr id="0" name=""/>
        <dsp:cNvSpPr/>
      </dsp:nvSpPr>
      <dsp:spPr>
        <a:xfrm>
          <a:off x="1173457" y="4865075"/>
          <a:ext cx="6873284" cy="615562"/>
        </a:xfrm>
        <a:prstGeom prst="roundRect">
          <a:avLst>
            <a:gd name="adj" fmla="val 166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Memiliki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pemahaman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dan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penilaian</a:t>
          </a:r>
          <a:r>
            <a:rPr lang="en-US" sz="2200" b="1" kern="1200" dirty="0" smtClean="0">
              <a:latin typeface="Bradley Hand ITC" pitchFamily="66" charset="0"/>
            </a:rPr>
            <a:t> yang </a:t>
          </a:r>
          <a:r>
            <a:rPr lang="en-US" sz="2200" b="1" kern="1200" dirty="0" err="1" smtClean="0">
              <a:latin typeface="Bradley Hand ITC" pitchFamily="66" charset="0"/>
            </a:rPr>
            <a:t>benar</a:t>
          </a:r>
          <a:endParaRPr lang="en-US" sz="2200" b="1" kern="1200" dirty="0" smtClean="0">
            <a:latin typeface="Bradley Hand ITC" pitchFamily="66" charset="0"/>
          </a:endParaRPr>
        </a:p>
      </dsp:txBody>
      <dsp:txXfrm>
        <a:off x="1203512" y="4895130"/>
        <a:ext cx="6813174" cy="555452"/>
      </dsp:txXfrm>
    </dsp:sp>
    <dsp:sp modelId="{6FDC9CCB-B16B-4653-A2EB-438355BA706D}">
      <dsp:nvSpPr>
        <dsp:cNvPr id="0" name=""/>
        <dsp:cNvSpPr/>
      </dsp:nvSpPr>
      <dsp:spPr>
        <a:xfrm>
          <a:off x="2444764" y="5554505"/>
          <a:ext cx="615562" cy="6155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C5965E-550C-456F-B55C-450DF746847A}">
      <dsp:nvSpPr>
        <dsp:cNvPr id="0" name=""/>
        <dsp:cNvSpPr/>
      </dsp:nvSpPr>
      <dsp:spPr>
        <a:xfrm>
          <a:off x="1173457" y="5554505"/>
          <a:ext cx="6873284" cy="615562"/>
        </a:xfrm>
        <a:prstGeom prst="roundRect">
          <a:avLst>
            <a:gd name="adj" fmla="val 1667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latin typeface="Bradley Hand ITC" pitchFamily="66" charset="0"/>
            </a:rPr>
            <a:t>Memiliki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hati</a:t>
          </a:r>
          <a:r>
            <a:rPr lang="en-US" sz="2200" b="1" kern="1200" dirty="0" smtClean="0">
              <a:latin typeface="Bradley Hand ITC" pitchFamily="66" charset="0"/>
            </a:rPr>
            <a:t> yang </a:t>
          </a:r>
          <a:r>
            <a:rPr lang="en-US" sz="2200" b="1" kern="1200" dirty="0" err="1" smtClean="0">
              <a:latin typeface="Bradley Hand ITC" pitchFamily="66" charset="0"/>
            </a:rPr>
            <a:t>bersih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dan</a:t>
          </a:r>
          <a:r>
            <a:rPr lang="en-US" sz="2200" b="1" kern="1200" dirty="0" smtClean="0">
              <a:latin typeface="Bradley Hand ITC" pitchFamily="66" charset="0"/>
            </a:rPr>
            <a:t> </a:t>
          </a:r>
          <a:r>
            <a:rPr lang="en-US" sz="2200" b="1" kern="1200" dirty="0" err="1" smtClean="0">
              <a:latin typeface="Bradley Hand ITC" pitchFamily="66" charset="0"/>
            </a:rPr>
            <a:t>niat</a:t>
          </a:r>
          <a:r>
            <a:rPr lang="en-US" sz="2200" b="1" kern="1200" dirty="0" smtClean="0">
              <a:latin typeface="Bradley Hand ITC" pitchFamily="66" charset="0"/>
            </a:rPr>
            <a:t> yang </a:t>
          </a:r>
          <a:r>
            <a:rPr lang="en-US" sz="2200" b="1" kern="1200" dirty="0" err="1" smtClean="0">
              <a:latin typeface="Bradley Hand ITC" pitchFamily="66" charset="0"/>
            </a:rPr>
            <a:t>lurus</a:t>
          </a:r>
          <a:endParaRPr lang="en-US" sz="2200" b="1" kern="1200" dirty="0">
            <a:latin typeface="Bradley Hand ITC" pitchFamily="66" charset="0"/>
          </a:endParaRPr>
        </a:p>
      </dsp:txBody>
      <dsp:txXfrm>
        <a:off x="1203512" y="5584560"/>
        <a:ext cx="6813174" cy="55545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B4300-B306-4B16-8762-34389B4A6F66}">
      <dsp:nvSpPr>
        <dsp:cNvPr id="0" name=""/>
        <dsp:cNvSpPr/>
      </dsp:nvSpPr>
      <dsp:spPr>
        <a:xfrm>
          <a:off x="0" y="152399"/>
          <a:ext cx="6019800" cy="93366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smtClean="0">
              <a:latin typeface="Bradley Hand ITC" pitchFamily="66" charset="0"/>
            </a:rPr>
            <a:t>MACAM-MACAM IJTIHAD</a:t>
          </a:r>
          <a:endParaRPr lang="en-US" sz="3800" kern="1200">
            <a:latin typeface="Bradley Hand ITC" pitchFamily="66" charset="0"/>
          </a:endParaRPr>
        </a:p>
      </dsp:txBody>
      <dsp:txXfrm>
        <a:off x="45578" y="197977"/>
        <a:ext cx="5928644" cy="842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6903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734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9060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011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783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296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19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530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466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044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664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215A5-090B-455A-87B1-31178EBAA728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6E7BE-FEFF-4F37-A730-F8BD84D39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690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12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microsoft.com/office/2007/relationships/diagramDrawing" Target="../diagrams/drawing2.xml"/><Relationship Id="rId5" Type="http://schemas.openxmlformats.org/officeDocument/2006/relationships/diagramQuickStyle" Target="../diagrams/quickStyle1.xml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5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Data" Target="../diagrams/data3.xml"/><Relationship Id="rId7" Type="http://schemas.openxmlformats.org/officeDocument/2006/relationships/diagramData" Target="../diagrams/data4.xml"/><Relationship Id="rId12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11" Type="http://schemas.microsoft.com/office/2007/relationships/diagramDrawing" Target="../diagrams/drawing4.xml"/><Relationship Id="rId5" Type="http://schemas.openxmlformats.org/officeDocument/2006/relationships/diagramQuickStyle" Target="../diagrams/quickStyle3.xml"/><Relationship Id="rId10" Type="http://schemas.openxmlformats.org/officeDocument/2006/relationships/diagramColors" Target="../diagrams/colors4.xml"/><Relationship Id="rId4" Type="http://schemas.openxmlformats.org/officeDocument/2006/relationships/diagramLayout" Target="../diagrams/layout3.xml"/><Relationship Id="rId9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Data" Target="../diagrams/data6.xml"/><Relationship Id="rId7" Type="http://schemas.openxmlformats.org/officeDocument/2006/relationships/diagramData" Target="../diagrams/data7.xml"/><Relationship Id="rId12" Type="http://schemas.microsoft.com/office/2007/relationships/diagramDrawing" Target="../diagrams/drawing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11" Type="http://schemas.microsoft.com/office/2007/relationships/diagramDrawing" Target="../diagrams/drawing7.xml"/><Relationship Id="rId5" Type="http://schemas.openxmlformats.org/officeDocument/2006/relationships/diagramQuickStyle" Target="../diagrams/quickStyle6.xml"/><Relationship Id="rId10" Type="http://schemas.openxmlformats.org/officeDocument/2006/relationships/diagramColors" Target="../diagrams/colors7.xml"/><Relationship Id="rId4" Type="http://schemas.openxmlformats.org/officeDocument/2006/relationships/diagramLayout" Target="../diagrams/layout6.xml"/><Relationship Id="rId9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diagramQuickStyle" Target="../diagrams/quickStyle10.xml"/><Relationship Id="rId18" Type="http://schemas.openxmlformats.org/officeDocument/2006/relationships/diagramColors" Target="../diagrams/colors11.xml"/><Relationship Id="rId26" Type="http://schemas.microsoft.com/office/2007/relationships/diagramDrawing" Target="../diagrams/drawing12.xml"/><Relationship Id="rId3" Type="http://schemas.openxmlformats.org/officeDocument/2006/relationships/diagramData" Target="../diagrams/data8.xml"/><Relationship Id="rId21" Type="http://schemas.openxmlformats.org/officeDocument/2006/relationships/diagramQuickStyle" Target="../diagrams/quickStyle12.xml"/><Relationship Id="rId7" Type="http://schemas.openxmlformats.org/officeDocument/2006/relationships/diagramData" Target="../diagrams/data9.xml"/><Relationship Id="rId12" Type="http://schemas.openxmlformats.org/officeDocument/2006/relationships/diagramLayout" Target="../diagrams/layout10.xml"/><Relationship Id="rId17" Type="http://schemas.openxmlformats.org/officeDocument/2006/relationships/diagramQuickStyle" Target="../diagrams/quickStyle11.xml"/><Relationship Id="rId25" Type="http://schemas.microsoft.com/office/2007/relationships/diagramDrawing" Target="../diagrams/drawing11.xml"/><Relationship Id="rId2" Type="http://schemas.openxmlformats.org/officeDocument/2006/relationships/image" Target="../media/image4.jpeg"/><Relationship Id="rId16" Type="http://schemas.openxmlformats.org/officeDocument/2006/relationships/diagramLayout" Target="../diagrams/layout11.xml"/><Relationship Id="rId20" Type="http://schemas.openxmlformats.org/officeDocument/2006/relationships/diagramLayout" Target="../diagrams/layout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11" Type="http://schemas.openxmlformats.org/officeDocument/2006/relationships/diagramData" Target="../diagrams/data10.xml"/><Relationship Id="rId24" Type="http://schemas.microsoft.com/office/2007/relationships/diagramDrawing" Target="../diagrams/drawing10.xml"/><Relationship Id="rId5" Type="http://schemas.openxmlformats.org/officeDocument/2006/relationships/diagramQuickStyle" Target="../diagrams/quickStyle8.xml"/><Relationship Id="rId15" Type="http://schemas.openxmlformats.org/officeDocument/2006/relationships/diagramData" Target="../diagrams/data11.xml"/><Relationship Id="rId23" Type="http://schemas.microsoft.com/office/2007/relationships/diagramDrawing" Target="../diagrams/drawing9.xml"/><Relationship Id="rId10" Type="http://schemas.openxmlformats.org/officeDocument/2006/relationships/diagramColors" Target="../diagrams/colors9.xml"/><Relationship Id="rId19" Type="http://schemas.openxmlformats.org/officeDocument/2006/relationships/diagramData" Target="../diagrams/data12.xml"/><Relationship Id="rId4" Type="http://schemas.openxmlformats.org/officeDocument/2006/relationships/diagramLayout" Target="../diagrams/layout8.xml"/><Relationship Id="rId9" Type="http://schemas.openxmlformats.org/officeDocument/2006/relationships/diagramQuickStyle" Target="../diagrams/quickStyle9.xml"/><Relationship Id="rId14" Type="http://schemas.openxmlformats.org/officeDocument/2006/relationships/diagramColors" Target="../diagrams/colors10.xml"/><Relationship Id="rId22" Type="http://schemas.openxmlformats.org/officeDocument/2006/relationships/diagramColors" Target="../diagrams/colors12.xml"/><Relationship Id="rId27" Type="http://schemas.microsoft.com/office/2007/relationships/diagramDrawing" Target="../diagrams/drawin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206950007"/>
              </p:ext>
            </p:extLst>
          </p:nvPr>
        </p:nvGraphicFramePr>
        <p:xfrm>
          <a:off x="2466109" y="424752"/>
          <a:ext cx="4267200" cy="769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xmlns="" val="4130011838"/>
              </p:ext>
            </p:extLst>
          </p:nvPr>
        </p:nvGraphicFramePr>
        <p:xfrm>
          <a:off x="381000" y="1676400"/>
          <a:ext cx="8215746" cy="5016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11701857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xmlns="" val="2261814332"/>
              </p:ext>
            </p:extLst>
          </p:nvPr>
        </p:nvGraphicFramePr>
        <p:xfrm>
          <a:off x="152400" y="0"/>
          <a:ext cx="86868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 rot="18746382">
            <a:off x="-329395" y="463365"/>
            <a:ext cx="2803192" cy="1168539"/>
          </a:xfrm>
          <a:prstGeom prst="ellipse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7030A0"/>
                </a:solidFill>
                <a:latin typeface="Bradley Hand ITC" pitchFamily="66" charset="0"/>
              </a:rPr>
              <a:t>Metode</a:t>
            </a:r>
            <a:endParaRPr lang="en-US" sz="4800" b="1" dirty="0">
              <a:solidFill>
                <a:srgbClr val="7030A0"/>
              </a:solidFill>
              <a:latin typeface="Bradley Hand ITC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8746382">
            <a:off x="6824236" y="5196092"/>
            <a:ext cx="2619252" cy="1168539"/>
          </a:xfrm>
          <a:prstGeom prst="ellipse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7030A0"/>
                </a:solidFill>
                <a:latin typeface="Bradley Hand ITC" pitchFamily="66" charset="0"/>
              </a:rPr>
              <a:t>Ijtihad</a:t>
            </a:r>
            <a:endParaRPr lang="en-US" sz="4800" b="1" dirty="0">
              <a:solidFill>
                <a:srgbClr val="7030A0"/>
              </a:solidFill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60263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xmlns="" val="411805188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2362200" y="762000"/>
            <a:ext cx="4470591" cy="122366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391734"/>
              </a:avLst>
            </a:prstTxWarp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Kedudukan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Ijtihad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6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124200"/>
            <a:ext cx="1676400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Mistral" pitchFamily="66" charset="0"/>
              </a:rPr>
              <a:t>Perkembangan</a:t>
            </a:r>
            <a:endParaRPr lang="en-US" sz="2400" b="1" dirty="0">
              <a:solidFill>
                <a:srgbClr val="002060"/>
              </a:solidFill>
              <a:latin typeface="Mistral" pitchFamily="66" charset="0"/>
            </a:endParaRPr>
          </a:p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Mistral" pitchFamily="66" charset="0"/>
              </a:rPr>
              <a:t>Zaman</a:t>
            </a:r>
            <a:endParaRPr lang="en-US" sz="2400" b="1" dirty="0">
              <a:solidFill>
                <a:srgbClr val="002060"/>
              </a:solidFill>
              <a:latin typeface="Mistral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0" y="5798403"/>
            <a:ext cx="16764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Permasalahan</a:t>
            </a:r>
            <a:r>
              <a:rPr lang="en-US" sz="2400" dirty="0" smtClean="0">
                <a:solidFill>
                  <a:srgbClr val="002060"/>
                </a:solidFill>
                <a:latin typeface="Mistral" pitchFamily="66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Baru</a:t>
            </a:r>
            <a:endParaRPr lang="en-US" sz="2400" dirty="0">
              <a:solidFill>
                <a:srgbClr val="002060"/>
              </a:solidFill>
              <a:latin typeface="Mistral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62800" y="3124200"/>
            <a:ext cx="1676400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Solusi</a:t>
            </a:r>
            <a:r>
              <a:rPr lang="en-US" sz="2400" dirty="0" smtClean="0">
                <a:solidFill>
                  <a:srgbClr val="002060"/>
                </a:solidFill>
                <a:latin typeface="Mistral" pitchFamily="66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atau</a:t>
            </a:r>
            <a:r>
              <a:rPr lang="en-US" sz="2400" dirty="0" smtClean="0">
                <a:solidFill>
                  <a:srgbClr val="002060"/>
                </a:solidFill>
                <a:latin typeface="Mistral" pitchFamily="66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Mistral" pitchFamily="66" charset="0"/>
              </a:rPr>
              <a:t>Penyelesain</a:t>
            </a:r>
            <a:endParaRPr lang="en-US" sz="2400" dirty="0">
              <a:solidFill>
                <a:srgbClr val="002060"/>
              </a:solidFill>
              <a:latin typeface="Mistral" pitchFamily="66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143000" y="3955197"/>
            <a:ext cx="0" cy="229320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143000" y="6248399"/>
            <a:ext cx="2667000" cy="1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5486400" y="6172200"/>
            <a:ext cx="2590800" cy="1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077200" y="3962402"/>
            <a:ext cx="0" cy="2209799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252823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4" grpId="0"/>
      <p:bldP spid="5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rgbClr val="CBCBCB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39274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spc="-150" dirty="0" err="1" smtClean="0">
                <a:latin typeface="Mistral" pitchFamily="66" charset="0"/>
              </a:rPr>
              <a:t>Sekian</a:t>
            </a:r>
            <a:r>
              <a:rPr lang="en-US" sz="9600" spc="-150" dirty="0" smtClean="0">
                <a:latin typeface="Mistral" pitchFamily="66" charset="0"/>
              </a:rPr>
              <a:t>, </a:t>
            </a:r>
            <a:r>
              <a:rPr lang="en-US" sz="9600" spc="-150" dirty="0" err="1" smtClean="0">
                <a:latin typeface="Mistral" pitchFamily="66" charset="0"/>
              </a:rPr>
              <a:t>terimakasih</a:t>
            </a:r>
            <a:endParaRPr lang="en-US" sz="9600" spc="-150" dirty="0">
              <a:latin typeface="Mistral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91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3693603774"/>
              </p:ext>
            </p:extLst>
          </p:nvPr>
        </p:nvGraphicFramePr>
        <p:xfrm>
          <a:off x="2667000" y="381000"/>
          <a:ext cx="4191000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141004982"/>
              </p:ext>
            </p:extLst>
          </p:nvPr>
        </p:nvGraphicFramePr>
        <p:xfrm>
          <a:off x="609600" y="1066800"/>
          <a:ext cx="8001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41983533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635302627"/>
              </p:ext>
            </p:extLst>
          </p:nvPr>
        </p:nvGraphicFramePr>
        <p:xfrm>
          <a:off x="2286000" y="316468"/>
          <a:ext cx="4757606" cy="597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1" y="1219200"/>
            <a:ext cx="8382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chemeClr val="bg1"/>
                </a:solidFill>
                <a:latin typeface="Bradley Hand ITC" pitchFamily="66" charset="0"/>
              </a:rPr>
              <a:t>QS.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Ar-Ra’d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Bradley Hand ITC" pitchFamily="66" charset="0"/>
              </a:rPr>
              <a:t>(13): 3</a:t>
            </a:r>
            <a:r>
              <a:rPr lang="en-US" sz="2800" b="1" dirty="0" smtClean="0">
                <a:solidFill>
                  <a:schemeClr val="bg1"/>
                </a:solidFill>
                <a:latin typeface="Bradley Hand ITC" pitchFamily="66" charset="0"/>
              </a:rPr>
              <a:t>:</a:t>
            </a:r>
          </a:p>
          <a:p>
            <a:pPr lvl="0"/>
            <a:endParaRPr lang="en-US" sz="2800" b="1" dirty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800" b="1" dirty="0">
                <a:solidFill>
                  <a:schemeClr val="bg1"/>
                </a:solidFill>
                <a:latin typeface="Bradley Hand ITC" pitchFamily="66" charset="0"/>
              </a:rPr>
              <a:t>وَهُوَ الَّذِي مَدَّ الْأَرْضَ وَجَعَلَ فِيهَا رَوَاسِيَ وَأَنْهَارًا ۖ وَمِنْ كُلِّ الثَّمَرَاتِ جَعَلَ </a:t>
            </a:r>
            <a:r>
              <a:rPr lang="ar-SA" sz="2800" b="1" dirty="0" smtClean="0">
                <a:solidFill>
                  <a:schemeClr val="bg1"/>
                </a:solidFill>
                <a:latin typeface="Bradley Hand ITC" pitchFamily="66" charset="0"/>
              </a:rPr>
              <a:t>فِيهَا </a:t>
            </a:r>
            <a:r>
              <a:rPr lang="ar-SA" sz="2800" b="1" dirty="0">
                <a:solidFill>
                  <a:schemeClr val="bg1"/>
                </a:solidFill>
                <a:latin typeface="Bradley Hand ITC" pitchFamily="66" charset="0"/>
              </a:rPr>
              <a:t>زَوْجَيْنِ اثْنَيْنِ ۖ يُغْشِي اللَّيْلَ النَّهَارَ ۚ إِنَّ فِي ذَٰلِكَ لَآيَاتٍ لِقَوْمٍ يَتَفَكَّرُونَ</a:t>
            </a:r>
            <a:endParaRPr lang="en-US" sz="2800" b="1" dirty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sz="2800" b="1" i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sz="2800" b="1" i="1" dirty="0" smtClean="0">
                <a:solidFill>
                  <a:schemeClr val="bg1"/>
                </a:solidFill>
                <a:latin typeface="Bradley Hand ITC" pitchFamily="66" charset="0"/>
              </a:rPr>
              <a:t>Dan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Dialah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Tuhan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membentangkan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bumi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menjadikan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gunung-gunung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sungai-sungai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padanya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. Dan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menjadikan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padanya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semua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buah-buahan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berpasang-pasangan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, Allah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menutupkan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malam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kepada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siang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.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Sesungguhnya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pada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demikian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itu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terdapat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tanda-tanda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kebesaran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Allah)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bagi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kaum</a:t>
            </a:r>
            <a:r>
              <a:rPr lang="en-US" sz="28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800" b="1" i="1" dirty="0" err="1">
                <a:solidFill>
                  <a:schemeClr val="bg1"/>
                </a:solidFill>
                <a:latin typeface="Bradley Hand ITC" pitchFamily="66" charset="0"/>
              </a:rPr>
              <a:t>memikirkan</a:t>
            </a:r>
            <a:r>
              <a:rPr lang="en-US" sz="2800" b="1" i="1" dirty="0" smtClean="0">
                <a:solidFill>
                  <a:schemeClr val="bg1"/>
                </a:solidFill>
                <a:latin typeface="Bradley Hand ITC" pitchFamily="66" charset="0"/>
              </a:rPr>
              <a:t>.</a:t>
            </a:r>
          </a:p>
          <a:p>
            <a:r>
              <a:rPr lang="en-US" sz="2800" b="1" i="1" dirty="0" smtClean="0">
                <a:latin typeface="Bradley Hand ITC" pitchFamily="66" charset="0"/>
              </a:rPr>
              <a:t> </a:t>
            </a:r>
            <a:endParaRPr lang="en-US" sz="2800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0750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0" y="4572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Dasar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Hukum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Ijtihad</a:t>
            </a:r>
            <a:endParaRPr lang="en-US" sz="36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7526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 </a:t>
            </a:r>
            <a:endParaRPr lang="en-US" dirty="0"/>
          </a:p>
          <a:p>
            <a:pPr lvl="0"/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QS.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Luqman</a:t>
            </a:r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 (31): 21</a:t>
            </a:r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:</a:t>
            </a:r>
          </a:p>
          <a:p>
            <a:pPr lvl="0"/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400" b="1" dirty="0">
                <a:solidFill>
                  <a:schemeClr val="bg1"/>
                </a:solidFill>
                <a:latin typeface="Bradley Hand ITC" pitchFamily="66" charset="0"/>
              </a:rPr>
              <a:t>وَإِذَا قِيلَ لَهُمُ اتَّبِعُوا مَا أَنْزَلَ اللَّهُ قَالُوا بَلْ نَتَّبِعُ مَا وَجَدْنَا عَلَيْهِ آبَاءَنَا ۚ أَوَلَوْ كَانَ الشَّيْطَانُ يَدْعُوهُمْ إِلَىٰ عَذَابِ </a:t>
            </a:r>
            <a:r>
              <a:rPr lang="ar-SA" sz="2400" b="1" dirty="0" smtClean="0">
                <a:solidFill>
                  <a:schemeClr val="bg1"/>
                </a:solidFill>
                <a:latin typeface="Bradley Hand ITC" pitchFamily="66" charset="0"/>
              </a:rPr>
              <a:t>السَّعِيرِ</a:t>
            </a:r>
            <a:endParaRPr lang="en-US" sz="2400" b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Dan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apabila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dikatakan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kepada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: "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Ikutilah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diturunkan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Allah".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menjawab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: "(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Tidak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),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tapi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kami 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hanya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mengikuti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kami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dapati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bapak-bapak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kami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mengerjakannya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". Dan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apakah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mengikuti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bapak-bapak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walaupun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syaitan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itu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menyeru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dalam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siksa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api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menyala-nyala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neraka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)?</a:t>
            </a:r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334450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457199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Dasar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Hukum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Ijtihad</a:t>
            </a:r>
            <a:endParaRPr lang="en-US" sz="36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524000"/>
            <a:ext cx="78486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</a:p>
          <a:p>
            <a:pPr lvl="0"/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QS.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az-Zumar</a:t>
            </a:r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 (39): 42</a:t>
            </a:r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:</a:t>
            </a:r>
          </a:p>
          <a:p>
            <a:pPr lvl="0"/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400" b="1" dirty="0">
                <a:solidFill>
                  <a:schemeClr val="bg1"/>
                </a:solidFill>
                <a:latin typeface="Bradley Hand ITC" pitchFamily="66" charset="0"/>
              </a:rPr>
              <a:t>اللَّهُ يَتَوَفَّى الْأَنْفُسَ حِينَ مَوْتِهَا وَالَّتِي لَمْ تَمُتْ فِي مَنَامِهَا ۖ فَيُمْسِكُ الَّتِي قَضَىٰ عَلَيْهَا الْمَوْتَ وَيُرْسِلُ الْأُخْرَىٰ </a:t>
            </a:r>
            <a:endParaRPr lang="en-US" sz="2400" b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400" b="1" dirty="0" smtClean="0">
                <a:solidFill>
                  <a:schemeClr val="bg1"/>
                </a:solidFill>
                <a:latin typeface="Bradley Hand ITC" pitchFamily="66" charset="0"/>
              </a:rPr>
              <a:t>إِلَىٰ </a:t>
            </a:r>
            <a:r>
              <a:rPr lang="ar-SA" sz="2400" b="1" dirty="0">
                <a:solidFill>
                  <a:schemeClr val="bg1"/>
                </a:solidFill>
                <a:latin typeface="Bradley Hand ITC" pitchFamily="66" charset="0"/>
              </a:rPr>
              <a:t>أَجَلٍ مُسَمًّى ۚ إِنَّ فِي ذَٰلِكَ لَآيَاتٍ لِقَوْمٍ يَتَفَكَّرُونَ</a:t>
            </a:r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sz="2400" b="1" i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sz="2400" b="1" i="1" dirty="0" smtClean="0">
                <a:solidFill>
                  <a:schemeClr val="bg1"/>
                </a:solidFill>
                <a:latin typeface="Bradley Hand ITC" pitchFamily="66" charset="0"/>
              </a:rPr>
              <a:t>Allah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memegang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jiwa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(orang)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ketika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matinya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memegang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jiwa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(orang)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belum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mati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di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waktu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tidurnya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;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maka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tahanlah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jiwa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(orang)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telah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tetapkan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kematiannya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melepaskan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jiwa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lain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sampai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waktu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ditetapkan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.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Sesungguhnya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pada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demikian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itu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terdapat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tanda-tanda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kekuasaan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Allah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bagi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kaum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berfikir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.</a:t>
            </a:r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b="1" i="1" dirty="0"/>
              <a:t> 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29130736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191869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Dasar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Hukum</a:t>
            </a:r>
            <a:r>
              <a:rPr lang="en-US" sz="3600" b="1" dirty="0" smtClean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Bradley Hand ITC" pitchFamily="66" charset="0"/>
              </a:rPr>
              <a:t>Ijtihad</a:t>
            </a:r>
            <a:endParaRPr lang="en-US" sz="36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143000"/>
            <a:ext cx="79248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QS. </a:t>
            </a:r>
            <a:r>
              <a:rPr lang="en-US" sz="2400" b="1" i="1" dirty="0">
                <a:solidFill>
                  <a:schemeClr val="bg1"/>
                </a:solidFill>
                <a:latin typeface="Bradley Hand ITC" pitchFamily="66" charset="0"/>
              </a:rPr>
              <a:t>al-</a:t>
            </a:r>
            <a:r>
              <a:rPr lang="en-US" sz="2400" b="1" i="1" dirty="0" err="1">
                <a:solidFill>
                  <a:schemeClr val="bg1"/>
                </a:solidFill>
                <a:latin typeface="Bradley Hand ITC" pitchFamily="66" charset="0"/>
              </a:rPr>
              <a:t>Hasyr</a:t>
            </a:r>
            <a:r>
              <a:rPr lang="en-US" sz="2400" b="1" dirty="0">
                <a:solidFill>
                  <a:schemeClr val="bg1"/>
                </a:solidFill>
                <a:latin typeface="Bradley Hand ITC" pitchFamily="66" charset="0"/>
              </a:rPr>
              <a:t> (59): 2</a:t>
            </a:r>
            <a:r>
              <a:rPr lang="en-US" sz="2400" b="1" dirty="0" smtClean="0">
                <a:solidFill>
                  <a:schemeClr val="bg1"/>
                </a:solidFill>
                <a:latin typeface="Bradley Hand ITC" pitchFamily="66" charset="0"/>
              </a:rPr>
              <a:t>:</a:t>
            </a:r>
          </a:p>
          <a:p>
            <a:pPr lvl="0"/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pPr algn="r"/>
            <a:r>
              <a:rPr lang="ar-SA" sz="2400" b="1" dirty="0">
                <a:solidFill>
                  <a:schemeClr val="bg1"/>
                </a:solidFill>
                <a:latin typeface="Bradley Hand ITC" pitchFamily="66" charset="0"/>
              </a:rPr>
              <a:t>هُوَ الَّذِي أَخْرَجَ الَّذِينَ كَفَرُوا مِنْ أَهْلِ الْكِتَابِ مِنْ دِيَارِهِمْ لِأَوَّلِ الْحَشْرِ ۚ مَا ظَنَنْتُمْ أَنْ يَخْرُجُوا ۖ وَظَنُّوا أَنَّهُمْ مَانِعَتُهُمْ حُصُونُهُمْ مِنَ اللَّهِ فَأَتَاهُمُ اللَّهُ مِنْ حَيْثُ لَمْ يَحْتَسِبُوا ۖ وَقَذَفَ فِي قُلُوبِهِمُ الرُّعْبَ ۚ يُخْرِبُونَ بُيُوتَهُمْ بِأَيْدِيهِمْ وَأَيْدِي الْمُؤْمِنِينَ فَاعْتَبِرُوا يَا أُولِي </a:t>
            </a:r>
            <a:r>
              <a:rPr lang="ar-SA" sz="2400" b="1" dirty="0" smtClean="0">
                <a:solidFill>
                  <a:schemeClr val="bg1"/>
                </a:solidFill>
                <a:latin typeface="Bradley Hand ITC" pitchFamily="66" charset="0"/>
              </a:rPr>
              <a:t>الْأَبْصَارِ</a:t>
            </a:r>
            <a:endParaRPr lang="en-US" sz="2400" b="1" dirty="0" smtClean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sz="2400" b="1" dirty="0">
              <a:solidFill>
                <a:schemeClr val="bg1"/>
              </a:solidFill>
              <a:latin typeface="Bradley Hand ITC" pitchFamily="66" charset="0"/>
            </a:endParaRPr>
          </a:p>
          <a:p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Dialah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mengeluarkan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orang-orang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kafir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di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antara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ahli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kitab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dari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kampung-kampung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pada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saat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pengusiran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pertama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.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Kamu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tidak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menyangka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,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bahwa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keluar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merekapun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yakin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,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bahwa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benteng-benteng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dapat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mempertahankan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dari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siksa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) Allah;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maka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Allah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mendatangkan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kepada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hukuman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dari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arah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yang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tidak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sangka-sangka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. Dan Allah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melemparkan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ketakutan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dalam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hati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;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memusnahkan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rumah-rumah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dengan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tangan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mereka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sendiri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dan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tangan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orang-orang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mukmin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.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Maka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ambillah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(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kejadian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itu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)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untuk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menjadi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pelajaran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,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hai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orang-orang yang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mempunyai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 </a:t>
            </a:r>
            <a:r>
              <a:rPr lang="en-US" sz="2000" b="1" i="1" dirty="0" err="1">
                <a:solidFill>
                  <a:schemeClr val="bg1"/>
                </a:solidFill>
                <a:latin typeface="Bradley Hand ITC" pitchFamily="66" charset="0"/>
              </a:rPr>
              <a:t>wawasan</a:t>
            </a:r>
            <a:r>
              <a:rPr lang="en-US" sz="2000" b="1" i="1" dirty="0">
                <a:solidFill>
                  <a:schemeClr val="bg1"/>
                </a:solidFill>
                <a:latin typeface="Bradley Hand ITC" pitchFamily="66" charset="0"/>
              </a:rPr>
              <a:t>.</a:t>
            </a:r>
            <a:endParaRPr lang="en-US" sz="2000" b="1" dirty="0">
              <a:solidFill>
                <a:schemeClr val="bg1"/>
              </a:solidFill>
              <a:latin typeface="Bradley Hand ITC" pitchFamily="66" charset="0"/>
            </a:endParaRP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08312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2455" y="224038"/>
            <a:ext cx="5943600" cy="1687890"/>
          </a:xfrm>
          <a:prstGeom prst="ellipse">
            <a:avLst/>
          </a:prstGeom>
          <a:solidFill>
            <a:schemeClr val="accent4">
              <a:lumMod val="60000"/>
              <a:lumOff val="40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chemeClr val="bg1"/>
                </a:solidFill>
                <a:latin typeface="Bradley Hand ITC" pitchFamily="66" charset="0"/>
              </a:rPr>
              <a:t>IJTIHAD</a:t>
            </a:r>
            <a:endParaRPr lang="en-US" sz="72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4865309"/>
            <a:ext cx="5943600" cy="1558052"/>
          </a:xfrm>
          <a:prstGeom prst="ellipse">
            <a:avLst/>
          </a:prstGeom>
          <a:solidFill>
            <a:srgbClr val="00B050">
              <a:alpha val="69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chemeClr val="bg1"/>
                </a:solidFill>
                <a:latin typeface="Bradley Hand ITC" pitchFamily="66" charset="0"/>
              </a:rPr>
              <a:t>MUJTAHID</a:t>
            </a:r>
            <a:endParaRPr lang="en-US" sz="66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657600" y="2068891"/>
            <a:ext cx="1828800" cy="2731709"/>
          </a:xfrm>
          <a:prstGeom prst="straightConnector1">
            <a:avLst/>
          </a:prstGeom>
          <a:ln w="66675">
            <a:solidFill>
              <a:schemeClr val="bg2"/>
            </a:solidFill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345547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230631045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3447465973"/>
              </p:ext>
            </p:extLst>
          </p:nvPr>
        </p:nvGraphicFramePr>
        <p:xfrm>
          <a:off x="0" y="304800"/>
          <a:ext cx="92202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4428366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Diagram 18"/>
          <p:cNvGraphicFramePr/>
          <p:nvPr>
            <p:extLst>
              <p:ext uri="{D42A27DB-BD31-4B8C-83A1-F6EECF244321}">
                <p14:modId xmlns:p14="http://schemas.microsoft.com/office/powerpoint/2010/main" xmlns="" val="3105606710"/>
              </p:ext>
            </p:extLst>
          </p:nvPr>
        </p:nvGraphicFramePr>
        <p:xfrm>
          <a:off x="1524000" y="457200"/>
          <a:ext cx="6019800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xmlns="" val="2843342667"/>
              </p:ext>
            </p:extLst>
          </p:nvPr>
        </p:nvGraphicFramePr>
        <p:xfrm>
          <a:off x="1524000" y="2209800"/>
          <a:ext cx="2667000" cy="1081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xmlns="" val="342208286"/>
              </p:ext>
            </p:extLst>
          </p:nvPr>
        </p:nvGraphicFramePr>
        <p:xfrm>
          <a:off x="4648200" y="2209800"/>
          <a:ext cx="3619500" cy="1081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xmlns="" val="1229178128"/>
              </p:ext>
            </p:extLst>
          </p:nvPr>
        </p:nvGraphicFramePr>
        <p:xfrm>
          <a:off x="1447800" y="4252020"/>
          <a:ext cx="2667000" cy="1081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5" r:lo="rId16" r:qs="rId17" r:cs="rId18"/>
          </a:graphicData>
        </a:graphic>
      </p:graphicFrame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xmlns="" val="2189245943"/>
              </p:ext>
            </p:extLst>
          </p:nvPr>
        </p:nvGraphicFramePr>
        <p:xfrm>
          <a:off x="4876800" y="4252020"/>
          <a:ext cx="3581400" cy="1081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</p:spTree>
    <p:extLst>
      <p:ext uri="{BB962C8B-B14F-4D97-AF65-F5344CB8AC3E}">
        <p14:creationId xmlns:p14="http://schemas.microsoft.com/office/powerpoint/2010/main" xmlns="" val="40412465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  <p:bldGraphic spid="11" grpId="0">
        <p:bldAsOne/>
      </p:bldGraphic>
      <p:bldGraphic spid="15" grpId="0">
        <p:bldAsOne/>
      </p:bldGraphic>
      <p:bldGraphic spid="14" grpId="0">
        <p:bldAsOne/>
      </p:bldGraphic>
      <p:bldGraphic spid="17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406</Words>
  <Application>Microsoft Office PowerPoint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Windows 10</cp:lastModifiedBy>
  <cp:revision>44</cp:revision>
  <dcterms:created xsi:type="dcterms:W3CDTF">2019-09-21T21:53:10Z</dcterms:created>
  <dcterms:modified xsi:type="dcterms:W3CDTF">2020-10-12T04:22:52Z</dcterms:modified>
</cp:coreProperties>
</file>