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3797-2FDA-4B0B-A614-A4837B30AB77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07BA8-C347-4E1B-AA88-E764721921B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900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07BA8-C347-4E1B-AA88-E764721921BA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0266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*Segera menemui dosen untuk ujian susulan maksimal 2 minggu setelah ujian dilaksanakan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A34DA-06D4-4F69-A461-E1DFBB9D4A8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066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129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957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434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631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751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465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809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741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17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954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131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08B9B-D4A2-4819-B6FC-B37A56A3EF2F}" type="datetimeFigureOut">
              <a:rPr lang="id-ID" smtClean="0"/>
              <a:t>09/03/2018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34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03" y="116632"/>
            <a:ext cx="6720747" cy="5040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729528"/>
            <a:ext cx="7772400" cy="1470025"/>
          </a:xfrm>
        </p:spPr>
        <p:txBody>
          <a:bodyPr/>
          <a:lstStyle/>
          <a:p>
            <a:r>
              <a:rPr lang="id-ID" dirty="0" smtClean="0"/>
              <a:t>Kontrak Perkuliahan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HI KAWASAN EROPA</a:t>
            </a:r>
            <a:endParaRPr lang="id-ID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368" y="476672"/>
            <a:ext cx="3108960" cy="2468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6894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143000"/>
          </a:xfrm>
        </p:spPr>
        <p:txBody>
          <a:bodyPr/>
          <a:lstStyle/>
          <a:p>
            <a:r>
              <a:rPr lang="id-ID" dirty="0" smtClean="0"/>
              <a:t>Rule of the Game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r>
              <a:rPr lang="id-ID" dirty="0" smtClean="0"/>
              <a:t>Berpenampilan Rapih dan Sopan (tidak menggunakan kaos oblong, sandal, atau celana sobek)</a:t>
            </a:r>
          </a:p>
          <a:p>
            <a:r>
              <a:rPr lang="id-ID" dirty="0" smtClean="0"/>
              <a:t>Masuk kuliah pk 10.00</a:t>
            </a:r>
          </a:p>
          <a:p>
            <a:r>
              <a:rPr lang="id-ID" dirty="0" smtClean="0"/>
              <a:t>Selain sakit (surat dokter), izin tidak berlaku</a:t>
            </a:r>
          </a:p>
        </p:txBody>
      </p:sp>
    </p:spTree>
    <p:extLst>
      <p:ext uri="{BB962C8B-B14F-4D97-AF65-F5344CB8AC3E}">
        <p14:creationId xmlns:p14="http://schemas.microsoft.com/office/powerpoint/2010/main" val="286976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Boleh tidak hadir max 3x selama perkuliahan</a:t>
            </a:r>
          </a:p>
          <a:p>
            <a:pPr>
              <a:lnSpc>
                <a:spcPct val="200000"/>
              </a:lnSpc>
            </a:pPr>
            <a:r>
              <a:rPr lang="id-ID" dirty="0" smtClean="0"/>
              <a:t>Copy paste = bunuh diri</a:t>
            </a:r>
          </a:p>
          <a:p>
            <a:r>
              <a:rPr lang="id-ID" dirty="0" smtClean="0"/>
              <a:t>Tidak menggunakan hand phone selama perkuliahan kecuali diizinkan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319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Cooper Black" pitchFamily="18" charset="0"/>
              </a:rPr>
              <a:t>Indikator Penilaian </a:t>
            </a:r>
            <a:endParaRPr lang="id-ID" dirty="0">
              <a:latin typeface="Cooper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356922"/>
              </p:ext>
            </p:extLst>
          </p:nvPr>
        </p:nvGraphicFramePr>
        <p:xfrm>
          <a:off x="1331640" y="1628800"/>
          <a:ext cx="634704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2304256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Tugas dan Ujian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Keterangan</a:t>
                      </a:r>
                      <a:r>
                        <a:rPr lang="id-ID" b="1" baseline="0" dirty="0" smtClean="0"/>
                        <a:t> Waktu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Persentase</a:t>
                      </a:r>
                      <a:endParaRPr lang="id-ID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Kuis 1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Minggu ke-3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10%</a:t>
                      </a:r>
                      <a:endParaRPr lang="id-ID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Kuis 2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Minggu ke-7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10%</a:t>
                      </a:r>
                      <a:endParaRPr lang="id-ID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UTS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Minggu ke-8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20%</a:t>
                      </a:r>
                      <a:endParaRPr lang="id-ID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Grafik Info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Minggu ke-9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10%</a:t>
                      </a:r>
                      <a:endParaRPr lang="id-ID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Presentasi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Minggu ke-10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15%</a:t>
                      </a:r>
                      <a:endParaRPr lang="id-ID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UAS </a:t>
                      </a:r>
                      <a:endParaRPr lang="id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Minggu ke-16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25%</a:t>
                      </a:r>
                      <a:endParaRPr lang="id-ID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0490" y="5113526"/>
            <a:ext cx="361669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id-ID" dirty="0">
                <a:latin typeface="Bernard MT Condensed" pitchFamily="18" charset="0"/>
              </a:rPr>
              <a:t>Keaktifan dan kesopanan </a:t>
            </a:r>
            <a:r>
              <a:rPr lang="id-ID" dirty="0" smtClean="0">
                <a:latin typeface="Bernard MT Condensed" pitchFamily="18" charset="0"/>
              </a:rPr>
              <a:t>(</a:t>
            </a:r>
            <a:r>
              <a:rPr lang="id-ID" dirty="0">
                <a:latin typeface="Bernard MT Condensed" pitchFamily="18" charset="0"/>
              </a:rPr>
              <a:t>sikap</a:t>
            </a:r>
            <a:r>
              <a:rPr lang="id-ID" dirty="0" smtClean="0">
                <a:latin typeface="Bernard MT Condensed" pitchFamily="18" charset="0"/>
              </a:rPr>
              <a:t>): 10%</a:t>
            </a:r>
            <a:endParaRPr lang="id-ID" dirty="0"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9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id-ID" dirty="0" smtClean="0">
                <a:latin typeface="Algerian" pitchFamily="82" charset="0"/>
              </a:rPr>
              <a:t>Ketentuan Perbaikan Nilai</a:t>
            </a:r>
            <a:endParaRPr lang="id-ID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Perbaikan nilai atau remedi diadakan ketika mahasiswa yang remedi mencapai 50%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perbaikan nilai UTS dan UAS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tugas atau ujian susulan kecuali sakit (surat izin dokter) atau tugas negara*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perbaikan setelah nilai di siakad keluar. Tanya perbaikan = nilai turun</a:t>
            </a:r>
            <a:endParaRPr lang="id-ID" sz="1200" dirty="0" smtClean="0"/>
          </a:p>
          <a:p>
            <a:pPr marL="0" indent="0">
              <a:buNone/>
            </a:pPr>
            <a:endParaRPr lang="id-ID" sz="1400" dirty="0" smtClean="0"/>
          </a:p>
          <a:p>
            <a:pPr marL="0" indent="0">
              <a:buNone/>
            </a:pPr>
            <a:r>
              <a:rPr lang="id-ID" sz="1400" dirty="0" smtClean="0"/>
              <a:t>*</a:t>
            </a:r>
            <a:r>
              <a:rPr lang="id-ID" sz="1400" dirty="0"/>
              <a:t>Segera menemui dosen untuk ujian susulan maksimal 2 minggu setelah ujian dilaksanakan</a:t>
            </a:r>
          </a:p>
          <a:p>
            <a:pPr marL="0" indent="0">
              <a:buNone/>
            </a:pP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7767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id-ID" dirty="0" smtClean="0">
                <a:latin typeface="Bernard MT Condensed" pitchFamily="18" charset="0"/>
              </a:rPr>
              <a:t>Ketentuan Tugas</a:t>
            </a:r>
            <a:endParaRPr lang="id-ID" dirty="0">
              <a:latin typeface="Bernard MT Condense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875830"/>
              </p:ext>
            </p:extLst>
          </p:nvPr>
        </p:nvGraphicFramePr>
        <p:xfrm>
          <a:off x="755576" y="1268760"/>
          <a:ext cx="756084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1728192"/>
                <a:gridCol w="1800200"/>
                <a:gridCol w="2016224"/>
              </a:tblGrid>
              <a:tr h="24092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Kuis 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Kuis 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Grafik Info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Presentasi</a:t>
                      </a:r>
                      <a:endParaRPr lang="id-ID" dirty="0"/>
                    </a:p>
                  </a:txBody>
                  <a:tcPr/>
                </a:tc>
              </a:tr>
              <a:tr h="467480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 singkat berupa pilihan ganda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 diakses melalui socrative.com atau aplikasi socrative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</a:t>
                      </a:r>
                      <a:r>
                        <a:rPr lang="id-ID" sz="1600" baseline="0" dirty="0" smtClean="0"/>
                        <a:t> dilaksanakan di dalam kelas selama 20 menit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Setelah kuis berakhir, kuliah kembali dilanjutkan dengan pembahasan materi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</a:t>
                      </a:r>
                      <a:r>
                        <a:rPr lang="id-ID" sz="1600" baseline="0" dirty="0" smtClean="0"/>
                        <a:t> berupa essay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Dikerjakan dalam waktu 45 menit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Hasil kuis akan dibahas dan dinilai dalam waktu 30 menit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600" baseline="0" dirty="0" smtClean="0"/>
                        <a:t>Setelah kuis berakhir, kuliah kembali dilanjutkan dengan pembahasan materi</a:t>
                      </a:r>
                      <a:endParaRPr lang="id-ID" sz="1600" dirty="0" smtClean="0"/>
                    </a:p>
                    <a:p>
                      <a:pPr marL="0" indent="0">
                        <a:buFont typeface="+mj-lt"/>
                        <a:buNone/>
                      </a:pPr>
                      <a:endParaRPr lang="id-ID" sz="16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Ketentuan Grafik Info akan diinfokan kemudian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Presentasi</a:t>
                      </a:r>
                      <a:r>
                        <a:rPr lang="id-ID" sz="1600" baseline="0" dirty="0" smtClean="0"/>
                        <a:t> dilakukan berkelompok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Paper no Copy Paste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Slide menarik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Presentasi tidak boleh dengan membaca teks secara keseluruhan</a:t>
                      </a:r>
                      <a:endParaRPr lang="id-ID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2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068960"/>
            <a:ext cx="1695450" cy="2486025"/>
          </a:xfrm>
        </p:spPr>
      </p:pic>
      <p:sp>
        <p:nvSpPr>
          <p:cNvPr id="4" name="Oval 3"/>
          <p:cNvSpPr/>
          <p:nvPr/>
        </p:nvSpPr>
        <p:spPr>
          <a:xfrm>
            <a:off x="2123728" y="2420888"/>
            <a:ext cx="4752528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Gill Sans Ultra Bold" pitchFamily="34" charset="0"/>
              </a:rPr>
              <a:t>Selamat Belajar, Semoga Berhasil</a:t>
            </a:r>
            <a:endParaRPr lang="id-ID" sz="2400" dirty="0">
              <a:latin typeface="Gill Sans Ul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04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283</Words>
  <Application>Microsoft Office PowerPoint</Application>
  <PresentationFormat>On-screen Show (4:3)</PresentationFormat>
  <Paragraphs>61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Kontrak Perkuliahan</vt:lpstr>
      <vt:lpstr>Rule of the Game</vt:lpstr>
      <vt:lpstr>PowerPoint Presentation</vt:lpstr>
      <vt:lpstr>Indikator Penilaian </vt:lpstr>
      <vt:lpstr>Ketentuan Perbaikan Nilai</vt:lpstr>
      <vt:lpstr>Ketentuan Tugas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Perkuliahan</dc:title>
  <dc:creator>user</dc:creator>
  <cp:lastModifiedBy>user</cp:lastModifiedBy>
  <cp:revision>43</cp:revision>
  <dcterms:created xsi:type="dcterms:W3CDTF">2018-03-03T08:58:35Z</dcterms:created>
  <dcterms:modified xsi:type="dcterms:W3CDTF">2018-03-09T08:29:58Z</dcterms:modified>
</cp:coreProperties>
</file>