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4" roundtripDataSignature="AMtx7mgyQ6+wEsjCZMuyt4ripba1kBIRq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customschemas.google.com/relationships/presentationmetadata" Target="meta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3"/>
          <p:cNvSpPr txBox="1"/>
          <p:nvPr>
            <p:ph type="ctrTitle"/>
          </p:nvPr>
        </p:nvSpPr>
        <p:spPr>
          <a:xfrm>
            <a:off x="3366868" y="533400"/>
            <a:ext cx="5105400" cy="286816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1" sz="4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63"/>
          <p:cNvSpPr txBox="1"/>
          <p:nvPr>
            <p:ph idx="1" type="subTitle"/>
          </p:nvPr>
        </p:nvSpPr>
        <p:spPr>
          <a:xfrm>
            <a:off x="3354442" y="3539864"/>
            <a:ext cx="5114778" cy="110124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Autofit/>
          </a:bodyPr>
          <a:lstStyle>
            <a:lvl1pPr lvl="0" algn="r">
              <a:spcBef>
                <a:spcPts val="600"/>
              </a:spcBef>
              <a:spcAft>
                <a:spcPts val="0"/>
              </a:spcAft>
              <a:buSzPts val="1606"/>
              <a:buNone/>
              <a:defRPr sz="2200">
                <a:solidFill>
                  <a:srgbClr val="FFFFFF"/>
                </a:solidFill>
              </a:defRPr>
            </a:lvl1pPr>
            <a:lvl2pPr lvl="1" algn="ctr">
              <a:spcBef>
                <a:spcPts val="500"/>
              </a:spcBef>
              <a:spcAft>
                <a:spcPts val="0"/>
              </a:spcAft>
              <a:buSzPts val="1440"/>
              <a:buNone/>
              <a:defRPr/>
            </a:lvl2pPr>
            <a:lvl3pPr lvl="2" algn="ctr">
              <a:spcBef>
                <a:spcPts val="400"/>
              </a:spcBef>
              <a:spcAft>
                <a:spcPts val="0"/>
              </a:spcAft>
              <a:buSzPts val="108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SzPts val="1260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6" name="Google Shape;16;p63"/>
          <p:cNvSpPr txBox="1"/>
          <p:nvPr>
            <p:ph idx="10" type="dt"/>
          </p:nvPr>
        </p:nvSpPr>
        <p:spPr>
          <a:xfrm>
            <a:off x="5870575" y="6557962"/>
            <a:ext cx="2003425" cy="2270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63"/>
          <p:cNvSpPr txBox="1"/>
          <p:nvPr>
            <p:ph idx="11" type="ftr"/>
          </p:nvPr>
        </p:nvSpPr>
        <p:spPr>
          <a:xfrm>
            <a:off x="2819400" y="6557962"/>
            <a:ext cx="292735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63"/>
          <p:cNvSpPr txBox="1"/>
          <p:nvPr>
            <p:ph idx="12" type="sldNum"/>
          </p:nvPr>
        </p:nvSpPr>
        <p:spPr>
          <a:xfrm>
            <a:off x="7880350" y="6556375"/>
            <a:ext cx="58896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5"/>
          <p:cNvSpPr txBox="1"/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5"/>
          <p:cNvSpPr txBox="1"/>
          <p:nvPr>
            <p:ph idx="1" type="body"/>
          </p:nvPr>
        </p:nvSpPr>
        <p:spPr>
          <a:xfrm>
            <a:off x="457200" y="1609725"/>
            <a:ext cx="7239000" cy="4846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12039" lvl="0" marL="457200" algn="l">
              <a:spcBef>
                <a:spcPts val="600"/>
              </a:spcBef>
              <a:spcAft>
                <a:spcPts val="0"/>
              </a:spcAft>
              <a:buSzPts val="1314"/>
              <a:buChar char="⦿"/>
              <a:defRPr/>
            </a:lvl1pPr>
            <a:lvl2pPr indent="-320040" lvl="1" marL="914400" algn="l">
              <a:spcBef>
                <a:spcPts val="500"/>
              </a:spcBef>
              <a:spcAft>
                <a:spcPts val="0"/>
              </a:spcAft>
              <a:buSzPts val="1440"/>
              <a:buChar char="◼"/>
              <a:defRPr/>
            </a:lvl2pPr>
            <a:lvl3pPr indent="-297180" lvl="2" marL="1371600" algn="l">
              <a:spcBef>
                <a:spcPts val="400"/>
              </a:spcBef>
              <a:spcAft>
                <a:spcPts val="0"/>
              </a:spcAft>
              <a:buSzPts val="1080"/>
              <a:buChar char="🞆"/>
              <a:defRPr/>
            </a:lvl3pPr>
            <a:lvl4pPr indent="-320039" lvl="3" marL="18288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4pPr>
            <a:lvl5pPr indent="-308610" lvl="4" marL="2286000" algn="l">
              <a:spcBef>
                <a:spcPts val="400"/>
              </a:spcBef>
              <a:spcAft>
                <a:spcPts val="0"/>
              </a:spcAft>
              <a:buSzPts val="1260"/>
              <a:buChar char="◉"/>
              <a:defRPr/>
            </a:lvl5pPr>
            <a:lvl6pPr indent="-320039" lvl="5" marL="2743200" algn="l">
              <a:spcBef>
                <a:spcPts val="40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◼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29" name="Google Shape;29;p65"/>
          <p:cNvSpPr txBox="1"/>
          <p:nvPr>
            <p:ph idx="10" type="dt"/>
          </p:nvPr>
        </p:nvSpPr>
        <p:spPr>
          <a:xfrm>
            <a:off x="4246562" y="6557962"/>
            <a:ext cx="2001837" cy="2270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5"/>
          <p:cNvSpPr txBox="1"/>
          <p:nvPr>
            <p:ph idx="11" type="ftr"/>
          </p:nvPr>
        </p:nvSpPr>
        <p:spPr>
          <a:xfrm>
            <a:off x="457200" y="6557962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5"/>
          <p:cNvSpPr txBox="1"/>
          <p:nvPr>
            <p:ph idx="12" type="sldNum"/>
          </p:nvPr>
        </p:nvSpPr>
        <p:spPr>
          <a:xfrm>
            <a:off x="6251575" y="6556375"/>
            <a:ext cx="58896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6"/>
          <p:cNvSpPr txBox="1"/>
          <p:nvPr>
            <p:ph idx="10" type="dt"/>
          </p:nvPr>
        </p:nvSpPr>
        <p:spPr>
          <a:xfrm>
            <a:off x="4246562" y="6557962"/>
            <a:ext cx="2001837" cy="2270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6"/>
          <p:cNvSpPr txBox="1"/>
          <p:nvPr>
            <p:ph idx="11" type="ftr"/>
          </p:nvPr>
        </p:nvSpPr>
        <p:spPr>
          <a:xfrm>
            <a:off x="457200" y="6557962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6"/>
          <p:cNvSpPr txBox="1"/>
          <p:nvPr>
            <p:ph idx="12" type="sldNum"/>
          </p:nvPr>
        </p:nvSpPr>
        <p:spPr>
          <a:xfrm>
            <a:off x="6251575" y="6556375"/>
            <a:ext cx="58896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7"/>
          <p:cNvSpPr txBox="1"/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7"/>
          <p:cNvSpPr txBox="1"/>
          <p:nvPr>
            <p:ph idx="1" type="body"/>
          </p:nvPr>
        </p:nvSpPr>
        <p:spPr>
          <a:xfrm rot="5400000">
            <a:off x="1653381" y="413543"/>
            <a:ext cx="4846637" cy="72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12039" lvl="0" marL="457200" algn="l">
              <a:spcBef>
                <a:spcPts val="600"/>
              </a:spcBef>
              <a:spcAft>
                <a:spcPts val="0"/>
              </a:spcAft>
              <a:buSzPts val="1314"/>
              <a:buChar char="⦿"/>
              <a:defRPr/>
            </a:lvl1pPr>
            <a:lvl2pPr indent="-320040" lvl="1" marL="914400" algn="l">
              <a:spcBef>
                <a:spcPts val="500"/>
              </a:spcBef>
              <a:spcAft>
                <a:spcPts val="0"/>
              </a:spcAft>
              <a:buSzPts val="1440"/>
              <a:buChar char="◼"/>
              <a:defRPr/>
            </a:lvl2pPr>
            <a:lvl3pPr indent="-297180" lvl="2" marL="1371600" algn="l">
              <a:spcBef>
                <a:spcPts val="400"/>
              </a:spcBef>
              <a:spcAft>
                <a:spcPts val="0"/>
              </a:spcAft>
              <a:buSzPts val="1080"/>
              <a:buChar char="🞆"/>
              <a:defRPr/>
            </a:lvl3pPr>
            <a:lvl4pPr indent="-320039" lvl="3" marL="18288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4pPr>
            <a:lvl5pPr indent="-308610" lvl="4" marL="2286000" algn="l">
              <a:spcBef>
                <a:spcPts val="400"/>
              </a:spcBef>
              <a:spcAft>
                <a:spcPts val="0"/>
              </a:spcAft>
              <a:buSzPts val="1260"/>
              <a:buChar char="◉"/>
              <a:defRPr/>
            </a:lvl5pPr>
            <a:lvl6pPr indent="-320039" lvl="5" marL="2743200" algn="l">
              <a:spcBef>
                <a:spcPts val="40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◼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39" name="Google Shape;39;p67"/>
          <p:cNvSpPr txBox="1"/>
          <p:nvPr>
            <p:ph idx="10" type="dt"/>
          </p:nvPr>
        </p:nvSpPr>
        <p:spPr>
          <a:xfrm>
            <a:off x="4246562" y="6557962"/>
            <a:ext cx="2001837" cy="2270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7"/>
          <p:cNvSpPr txBox="1"/>
          <p:nvPr>
            <p:ph idx="11" type="ftr"/>
          </p:nvPr>
        </p:nvSpPr>
        <p:spPr>
          <a:xfrm>
            <a:off x="457200" y="6557962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7"/>
          <p:cNvSpPr txBox="1"/>
          <p:nvPr>
            <p:ph idx="12" type="sldNum"/>
          </p:nvPr>
        </p:nvSpPr>
        <p:spPr>
          <a:xfrm>
            <a:off x="6251575" y="6556375"/>
            <a:ext cx="58896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8"/>
          <p:cNvSpPr txBox="1"/>
          <p:nvPr>
            <p:ph type="title"/>
          </p:nvPr>
        </p:nvSpPr>
        <p:spPr>
          <a:xfrm>
            <a:off x="457200" y="228600"/>
            <a:ext cx="5897880" cy="117348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EF7F0"/>
              </a:buClr>
              <a:buSzPts val="2400"/>
              <a:buFont typeface="Trebuchet MS"/>
              <a:buNone/>
              <a:defRPr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8"/>
          <p:cNvSpPr txBox="1"/>
          <p:nvPr>
            <p:ph idx="1" type="body"/>
          </p:nvPr>
        </p:nvSpPr>
        <p:spPr>
          <a:xfrm>
            <a:off x="457200" y="1497416"/>
            <a:ext cx="5897880" cy="6025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022"/>
              <a:buNone/>
              <a:defRPr sz="1400"/>
            </a:lvl1pPr>
            <a:lvl2pPr indent="-228600" lvl="1" marL="914400" algn="l">
              <a:spcBef>
                <a:spcPts val="5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400"/>
              </a:spcBef>
              <a:spcAft>
                <a:spcPts val="0"/>
              </a:spcAft>
              <a:buSzPts val="6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400"/>
              </a:spcBef>
              <a:spcAft>
                <a:spcPts val="0"/>
              </a:spcAft>
              <a:buSzPts val="630"/>
              <a:buNone/>
              <a:defRPr sz="900"/>
            </a:lvl5pPr>
            <a:lvl6pPr indent="-320039" lvl="5" marL="2743200" algn="l">
              <a:spcBef>
                <a:spcPts val="40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◼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45" name="Google Shape;45;p68"/>
          <p:cNvSpPr txBox="1"/>
          <p:nvPr>
            <p:ph idx="2" type="body"/>
          </p:nvPr>
        </p:nvSpPr>
        <p:spPr>
          <a:xfrm>
            <a:off x="457200" y="2133600"/>
            <a:ext cx="7239000" cy="4371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76936" lvl="0" marL="457200" algn="l">
              <a:spcBef>
                <a:spcPts val="600"/>
              </a:spcBef>
              <a:spcAft>
                <a:spcPts val="0"/>
              </a:spcAft>
              <a:buSzPts val="2336"/>
              <a:buChar char="⦿"/>
              <a:defRPr sz="3200"/>
            </a:lvl1pPr>
            <a:lvl2pPr indent="-370840" lvl="1" marL="914400" algn="l">
              <a:spcBef>
                <a:spcPts val="500"/>
              </a:spcBef>
              <a:spcAft>
                <a:spcPts val="0"/>
              </a:spcAft>
              <a:buSzPts val="2240"/>
              <a:buChar char="◼"/>
              <a:defRPr sz="2800"/>
            </a:lvl2pPr>
            <a:lvl3pPr indent="-320039" lvl="2" marL="1371600" algn="l">
              <a:spcBef>
                <a:spcPts val="400"/>
              </a:spcBef>
              <a:spcAft>
                <a:spcPts val="0"/>
              </a:spcAft>
              <a:buSzPts val="1440"/>
              <a:buChar char="🞆"/>
              <a:defRPr sz="2400"/>
            </a:lvl3pPr>
            <a:lvl4pPr indent="-330200" lvl="3" marL="1828800" algn="l">
              <a:spcBef>
                <a:spcPts val="400"/>
              </a:spcBef>
              <a:spcAft>
                <a:spcPts val="0"/>
              </a:spcAft>
              <a:buSzPts val="1600"/>
              <a:buChar char="⚫"/>
              <a:defRPr sz="2000"/>
            </a:lvl4pPr>
            <a:lvl5pPr indent="-317500" lvl="4" marL="2286000" algn="l">
              <a:spcBef>
                <a:spcPts val="400"/>
              </a:spcBef>
              <a:spcAft>
                <a:spcPts val="0"/>
              </a:spcAft>
              <a:buSzPts val="1400"/>
              <a:buChar char="◉"/>
              <a:defRPr sz="2000"/>
            </a:lvl5pPr>
            <a:lvl6pPr indent="-320039" lvl="5" marL="2743200" algn="l">
              <a:spcBef>
                <a:spcPts val="40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◼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46" name="Google Shape;46;p68"/>
          <p:cNvSpPr txBox="1"/>
          <p:nvPr>
            <p:ph idx="10" type="dt"/>
          </p:nvPr>
        </p:nvSpPr>
        <p:spPr>
          <a:xfrm>
            <a:off x="4246562" y="6557962"/>
            <a:ext cx="2001837" cy="2270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8"/>
          <p:cNvSpPr txBox="1"/>
          <p:nvPr>
            <p:ph idx="11" type="ftr"/>
          </p:nvPr>
        </p:nvSpPr>
        <p:spPr>
          <a:xfrm>
            <a:off x="457200" y="6557962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8"/>
          <p:cNvSpPr txBox="1"/>
          <p:nvPr>
            <p:ph idx="12" type="sldNum"/>
          </p:nvPr>
        </p:nvSpPr>
        <p:spPr>
          <a:xfrm>
            <a:off x="6251575" y="6556375"/>
            <a:ext cx="58896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9"/>
          <p:cNvSpPr txBox="1"/>
          <p:nvPr>
            <p:ph type="title"/>
          </p:nvPr>
        </p:nvSpPr>
        <p:spPr>
          <a:xfrm>
            <a:off x="457200" y="320040"/>
            <a:ext cx="724204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69"/>
          <p:cNvSpPr txBox="1"/>
          <p:nvPr>
            <p:ph idx="10" type="dt"/>
          </p:nvPr>
        </p:nvSpPr>
        <p:spPr>
          <a:xfrm>
            <a:off x="4246562" y="6557962"/>
            <a:ext cx="2001837" cy="2270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69"/>
          <p:cNvSpPr txBox="1"/>
          <p:nvPr>
            <p:ph idx="11" type="ftr"/>
          </p:nvPr>
        </p:nvSpPr>
        <p:spPr>
          <a:xfrm>
            <a:off x="457200" y="6557962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69"/>
          <p:cNvSpPr txBox="1"/>
          <p:nvPr>
            <p:ph idx="12" type="sldNum"/>
          </p:nvPr>
        </p:nvSpPr>
        <p:spPr>
          <a:xfrm>
            <a:off x="6251575" y="6556375"/>
            <a:ext cx="58896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70"/>
          <p:cNvSpPr txBox="1"/>
          <p:nvPr>
            <p:ph type="title"/>
          </p:nvPr>
        </p:nvSpPr>
        <p:spPr>
          <a:xfrm>
            <a:off x="457200" y="320040"/>
            <a:ext cx="724204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70"/>
          <p:cNvSpPr txBox="1"/>
          <p:nvPr>
            <p:ph idx="1" type="body"/>
          </p:nvPr>
        </p:nvSpPr>
        <p:spPr>
          <a:xfrm>
            <a:off x="457200" y="5867400"/>
            <a:ext cx="3520440" cy="457200"/>
          </a:xfrm>
          <a:prstGeom prst="rect">
            <a:avLst/>
          </a:prstGeom>
          <a:noFill/>
          <a:ln cap="flat" cmpd="sng" w="127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600"/>
              </a:spcBef>
              <a:spcAft>
                <a:spcPts val="0"/>
              </a:spcAft>
              <a:buSzPts val="1314"/>
              <a:buNone/>
              <a:defRPr b="1"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28600" lvl="1" marL="9144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28600" lvl="2" marL="1371600" algn="l">
              <a:spcBef>
                <a:spcPts val="400"/>
              </a:spcBef>
              <a:spcAft>
                <a:spcPts val="0"/>
              </a:spcAft>
              <a:buSzPts val="1080"/>
              <a:buNone/>
              <a:defRPr b="1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280"/>
              <a:buNone/>
              <a:defRPr b="1"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28600" lvl="4" marL="2286000" algn="l">
              <a:spcBef>
                <a:spcPts val="400"/>
              </a:spcBef>
              <a:spcAft>
                <a:spcPts val="0"/>
              </a:spcAft>
              <a:buSzPts val="1120"/>
              <a:buNone/>
              <a:defRPr b="1"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20039" lvl="5" marL="2743200" algn="l">
              <a:spcBef>
                <a:spcPts val="40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◼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57" name="Google Shape;57;p70"/>
          <p:cNvSpPr txBox="1"/>
          <p:nvPr>
            <p:ph idx="2" type="body"/>
          </p:nvPr>
        </p:nvSpPr>
        <p:spPr>
          <a:xfrm>
            <a:off x="4178808" y="5867400"/>
            <a:ext cx="3520440" cy="457200"/>
          </a:xfrm>
          <a:prstGeom prst="rect">
            <a:avLst/>
          </a:prstGeom>
          <a:noFill/>
          <a:ln cap="flat" cmpd="sng" w="127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600"/>
              </a:spcBef>
              <a:spcAft>
                <a:spcPts val="0"/>
              </a:spcAft>
              <a:buSzPts val="1314"/>
              <a:buNone/>
              <a:defRPr b="1"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28600" lvl="1" marL="9144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20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28600" lvl="2" marL="1371600" algn="l">
              <a:spcBef>
                <a:spcPts val="400"/>
              </a:spcBef>
              <a:spcAft>
                <a:spcPts val="0"/>
              </a:spcAft>
              <a:buSzPts val="1080"/>
              <a:buNone/>
              <a:defRPr b="1"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280"/>
              <a:buNone/>
              <a:defRPr b="1"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28600" lvl="4" marL="2286000" algn="l">
              <a:spcBef>
                <a:spcPts val="400"/>
              </a:spcBef>
              <a:spcAft>
                <a:spcPts val="0"/>
              </a:spcAft>
              <a:buSzPts val="1120"/>
              <a:buNone/>
              <a:defRPr b="1"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20039" lvl="5" marL="2743200" algn="l">
              <a:spcBef>
                <a:spcPts val="40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◼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58" name="Google Shape;58;p70"/>
          <p:cNvSpPr txBox="1"/>
          <p:nvPr>
            <p:ph idx="3" type="body"/>
          </p:nvPr>
        </p:nvSpPr>
        <p:spPr>
          <a:xfrm>
            <a:off x="457200" y="1711840"/>
            <a:ext cx="352044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9852" lvl="0" marL="457200" algn="l">
              <a:spcBef>
                <a:spcPts val="600"/>
              </a:spcBef>
              <a:spcAft>
                <a:spcPts val="0"/>
              </a:spcAft>
              <a:buSzPts val="1752"/>
              <a:buChar char="⦿"/>
              <a:defRPr sz="2400"/>
            </a:lvl1pPr>
            <a:lvl2pPr indent="-330200" lvl="1" marL="914400" algn="l">
              <a:spcBef>
                <a:spcPts val="500"/>
              </a:spcBef>
              <a:spcAft>
                <a:spcPts val="0"/>
              </a:spcAft>
              <a:buSzPts val="1600"/>
              <a:buChar char="◼"/>
              <a:defRPr sz="2000"/>
            </a:lvl2pPr>
            <a:lvl3pPr indent="-297180" lvl="2" marL="1371600" algn="l">
              <a:spcBef>
                <a:spcPts val="400"/>
              </a:spcBef>
              <a:spcAft>
                <a:spcPts val="0"/>
              </a:spcAft>
              <a:buSzPts val="1080"/>
              <a:buChar char="🞆"/>
              <a:defRPr sz="1800"/>
            </a:lvl3pPr>
            <a:lvl4pPr indent="-309880" lvl="3" marL="1828800" algn="l">
              <a:spcBef>
                <a:spcPts val="320"/>
              </a:spcBef>
              <a:spcAft>
                <a:spcPts val="0"/>
              </a:spcAft>
              <a:buSzPts val="1280"/>
              <a:buChar char="⚫"/>
              <a:defRPr sz="1600"/>
            </a:lvl4pPr>
            <a:lvl5pPr indent="-299720" lvl="4" marL="2286000" algn="l">
              <a:spcBef>
                <a:spcPts val="400"/>
              </a:spcBef>
              <a:spcAft>
                <a:spcPts val="0"/>
              </a:spcAft>
              <a:buSzPts val="1120"/>
              <a:buChar char="◉"/>
              <a:defRPr sz="1600"/>
            </a:lvl5pPr>
            <a:lvl6pPr indent="-320039" lvl="5" marL="2743200" algn="l">
              <a:spcBef>
                <a:spcPts val="40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◼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59" name="Google Shape;59;p70"/>
          <p:cNvSpPr txBox="1"/>
          <p:nvPr>
            <p:ph idx="4" type="body"/>
          </p:nvPr>
        </p:nvSpPr>
        <p:spPr>
          <a:xfrm>
            <a:off x="4178808" y="1711840"/>
            <a:ext cx="352044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9852" lvl="0" marL="457200" algn="l">
              <a:spcBef>
                <a:spcPts val="600"/>
              </a:spcBef>
              <a:spcAft>
                <a:spcPts val="0"/>
              </a:spcAft>
              <a:buSzPts val="1752"/>
              <a:buChar char="⦿"/>
              <a:defRPr sz="2400"/>
            </a:lvl1pPr>
            <a:lvl2pPr indent="-330200" lvl="1" marL="914400" algn="l">
              <a:spcBef>
                <a:spcPts val="500"/>
              </a:spcBef>
              <a:spcAft>
                <a:spcPts val="0"/>
              </a:spcAft>
              <a:buSzPts val="1600"/>
              <a:buChar char="◼"/>
              <a:defRPr sz="2000"/>
            </a:lvl2pPr>
            <a:lvl3pPr indent="-297180" lvl="2" marL="1371600" algn="l">
              <a:spcBef>
                <a:spcPts val="400"/>
              </a:spcBef>
              <a:spcAft>
                <a:spcPts val="0"/>
              </a:spcAft>
              <a:buSzPts val="1080"/>
              <a:buChar char="🞆"/>
              <a:defRPr sz="1800"/>
            </a:lvl3pPr>
            <a:lvl4pPr indent="-309880" lvl="3" marL="1828800" algn="l">
              <a:spcBef>
                <a:spcPts val="320"/>
              </a:spcBef>
              <a:spcAft>
                <a:spcPts val="0"/>
              </a:spcAft>
              <a:buSzPts val="1280"/>
              <a:buChar char="⚫"/>
              <a:defRPr sz="1600"/>
            </a:lvl4pPr>
            <a:lvl5pPr indent="-299720" lvl="4" marL="2286000" algn="l">
              <a:spcBef>
                <a:spcPts val="400"/>
              </a:spcBef>
              <a:spcAft>
                <a:spcPts val="0"/>
              </a:spcAft>
              <a:buSzPts val="1120"/>
              <a:buChar char="◉"/>
              <a:defRPr sz="1600"/>
            </a:lvl5pPr>
            <a:lvl6pPr indent="-320039" lvl="5" marL="2743200" algn="l">
              <a:spcBef>
                <a:spcPts val="40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◼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60" name="Google Shape;60;p70"/>
          <p:cNvSpPr txBox="1"/>
          <p:nvPr>
            <p:ph idx="10" type="dt"/>
          </p:nvPr>
        </p:nvSpPr>
        <p:spPr>
          <a:xfrm>
            <a:off x="4246562" y="6557962"/>
            <a:ext cx="2001837" cy="2270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70"/>
          <p:cNvSpPr txBox="1"/>
          <p:nvPr>
            <p:ph idx="11" type="ftr"/>
          </p:nvPr>
        </p:nvSpPr>
        <p:spPr>
          <a:xfrm>
            <a:off x="457200" y="6557962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70"/>
          <p:cNvSpPr txBox="1"/>
          <p:nvPr>
            <p:ph idx="12" type="sldNum"/>
          </p:nvPr>
        </p:nvSpPr>
        <p:spPr>
          <a:xfrm>
            <a:off x="6251575" y="6556375"/>
            <a:ext cx="58896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71"/>
          <p:cNvSpPr txBox="1"/>
          <p:nvPr>
            <p:ph type="title"/>
          </p:nvPr>
        </p:nvSpPr>
        <p:spPr>
          <a:xfrm>
            <a:off x="457200" y="320040"/>
            <a:ext cx="724204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71"/>
          <p:cNvSpPr txBox="1"/>
          <p:nvPr>
            <p:ph idx="1" type="body"/>
          </p:nvPr>
        </p:nvSpPr>
        <p:spPr>
          <a:xfrm>
            <a:off x="457200" y="1600200"/>
            <a:ext cx="352044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8394" lvl="0" marL="457200" algn="l">
              <a:spcBef>
                <a:spcPts val="600"/>
              </a:spcBef>
              <a:spcAft>
                <a:spcPts val="0"/>
              </a:spcAft>
              <a:buSzPts val="2044"/>
              <a:buChar char="⦿"/>
              <a:defRPr sz="2800"/>
            </a:lvl1pPr>
            <a:lvl2pPr indent="-350519" lvl="1" marL="914400" algn="l">
              <a:spcBef>
                <a:spcPts val="500"/>
              </a:spcBef>
              <a:spcAft>
                <a:spcPts val="0"/>
              </a:spcAft>
              <a:buSzPts val="1920"/>
              <a:buChar char="◼"/>
              <a:defRPr sz="2400"/>
            </a:lvl2pPr>
            <a:lvl3pPr indent="-304800" lvl="2" marL="1371600" algn="l">
              <a:spcBef>
                <a:spcPts val="400"/>
              </a:spcBef>
              <a:spcAft>
                <a:spcPts val="0"/>
              </a:spcAft>
              <a:buSzPts val="1200"/>
              <a:buChar char="🞆"/>
              <a:defRPr sz="2000"/>
            </a:lvl3pPr>
            <a:lvl4pPr indent="-320039" lvl="3" marL="18288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 sz="1800"/>
            </a:lvl4pPr>
            <a:lvl5pPr indent="-308610" lvl="4" marL="2286000" algn="l">
              <a:spcBef>
                <a:spcPts val="400"/>
              </a:spcBef>
              <a:spcAft>
                <a:spcPts val="0"/>
              </a:spcAft>
              <a:buSzPts val="1260"/>
              <a:buChar char="◉"/>
              <a:defRPr sz="1800"/>
            </a:lvl5pPr>
            <a:lvl6pPr indent="-320039" lvl="5" marL="2743200" algn="l">
              <a:spcBef>
                <a:spcPts val="40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◼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66" name="Google Shape;66;p71"/>
          <p:cNvSpPr txBox="1"/>
          <p:nvPr>
            <p:ph idx="2" type="body"/>
          </p:nvPr>
        </p:nvSpPr>
        <p:spPr>
          <a:xfrm>
            <a:off x="4178808" y="1600200"/>
            <a:ext cx="352044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8394" lvl="0" marL="457200" algn="l">
              <a:spcBef>
                <a:spcPts val="600"/>
              </a:spcBef>
              <a:spcAft>
                <a:spcPts val="0"/>
              </a:spcAft>
              <a:buSzPts val="2044"/>
              <a:buChar char="⦿"/>
              <a:defRPr sz="2800"/>
            </a:lvl1pPr>
            <a:lvl2pPr indent="-350519" lvl="1" marL="914400" algn="l">
              <a:spcBef>
                <a:spcPts val="500"/>
              </a:spcBef>
              <a:spcAft>
                <a:spcPts val="0"/>
              </a:spcAft>
              <a:buSzPts val="1920"/>
              <a:buChar char="◼"/>
              <a:defRPr sz="2400"/>
            </a:lvl2pPr>
            <a:lvl3pPr indent="-304800" lvl="2" marL="1371600" algn="l">
              <a:spcBef>
                <a:spcPts val="400"/>
              </a:spcBef>
              <a:spcAft>
                <a:spcPts val="0"/>
              </a:spcAft>
              <a:buSzPts val="1200"/>
              <a:buChar char="🞆"/>
              <a:defRPr sz="2000"/>
            </a:lvl3pPr>
            <a:lvl4pPr indent="-320039" lvl="3" marL="18288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 sz="1800"/>
            </a:lvl4pPr>
            <a:lvl5pPr indent="-308610" lvl="4" marL="2286000" algn="l">
              <a:spcBef>
                <a:spcPts val="400"/>
              </a:spcBef>
              <a:spcAft>
                <a:spcPts val="0"/>
              </a:spcAft>
              <a:buSzPts val="1260"/>
              <a:buChar char="◉"/>
              <a:defRPr sz="1800"/>
            </a:lvl5pPr>
            <a:lvl6pPr indent="-320039" lvl="5" marL="2743200" algn="l">
              <a:spcBef>
                <a:spcPts val="40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◼"/>
              <a:defRPr/>
            </a:lvl7pPr>
            <a:lvl8pPr indent="-342900" lvl="7" marL="3657600" algn="l"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9pPr>
          </a:lstStyle>
          <a:p/>
        </p:txBody>
      </p:sp>
      <p:sp>
        <p:nvSpPr>
          <p:cNvPr id="67" name="Google Shape;67;p71"/>
          <p:cNvSpPr txBox="1"/>
          <p:nvPr>
            <p:ph idx="10" type="dt"/>
          </p:nvPr>
        </p:nvSpPr>
        <p:spPr>
          <a:xfrm>
            <a:off x="4246562" y="6557962"/>
            <a:ext cx="2001837" cy="2270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71"/>
          <p:cNvSpPr txBox="1"/>
          <p:nvPr>
            <p:ph idx="11" type="ftr"/>
          </p:nvPr>
        </p:nvSpPr>
        <p:spPr>
          <a:xfrm>
            <a:off x="457200" y="6557962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71"/>
          <p:cNvSpPr txBox="1"/>
          <p:nvPr>
            <p:ph idx="12" type="sldNum"/>
          </p:nvPr>
        </p:nvSpPr>
        <p:spPr>
          <a:xfrm>
            <a:off x="6251575" y="6556375"/>
            <a:ext cx="58896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image" Target="../media/image1.jp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3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2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 rotWithShape="1">
            <a:blip r:embed="rId2">
              <a:alphaModFix amt="43000"/>
            </a:blip>
            <a:tile algn="tl" flip="none" tx="0" sx="50000" ty="0" sy="5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cxnSp>
        <p:nvCxnSpPr>
          <p:cNvPr id="7" name="Google Shape;7;p62"/>
          <p:cNvCxnSpPr/>
          <p:nvPr/>
        </p:nvCxnSpPr>
        <p:spPr>
          <a:xfrm rot="-5400000">
            <a:off x="-762000" y="3429000"/>
            <a:ext cx="6858000" cy="0"/>
          </a:xfrm>
          <a:prstGeom prst="straightConnector1">
            <a:avLst/>
          </a:prstGeom>
          <a:noFill/>
          <a:ln cap="flat" cmpd="sng" w="11425">
            <a:solidFill>
              <a:srgbClr val="F9F9F9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8" name="Google Shape;8;p62"/>
          <p:cNvSpPr txBox="1"/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" name="Google Shape;9;p62"/>
          <p:cNvSpPr txBox="1"/>
          <p:nvPr>
            <p:ph idx="1" type="body"/>
          </p:nvPr>
        </p:nvSpPr>
        <p:spPr>
          <a:xfrm>
            <a:off x="457200" y="1609725"/>
            <a:ext cx="7239000" cy="4846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9123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  <a:defRPr b="0" i="0" sz="2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45440" lvl="1" marL="914400" marR="0" rtl="0" algn="l"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840"/>
              <a:buFont typeface="Noto Sans Symbols"/>
              <a:buChar char="◼"/>
              <a:defRPr b="0" i="0" sz="23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3048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9B639"/>
              </a:buClr>
              <a:buSzPts val="1200"/>
              <a:buFont typeface="Noto Sans Symbols"/>
              <a:buChar char="🞆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3302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9B639"/>
              </a:buClr>
              <a:buSzPts val="1600"/>
              <a:buFont typeface="Noto Sans Symbols"/>
              <a:buChar char="⚫"/>
              <a:defRPr b="0" i="0" sz="20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3175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9B639"/>
              </a:buClr>
              <a:buSzPts val="1400"/>
              <a:buFont typeface="Noto Sans Symbols"/>
              <a:buChar char="◉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20039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280"/>
              <a:buFont typeface="Noto Sans Symbols"/>
              <a:buChar char="◼"/>
              <a:defRPr b="0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330200" lvl="7" marL="3657600" marR="0" rtl="0" algn="l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Trebuchet MS"/>
              <a:buChar char="•"/>
              <a:defRPr b="0" i="0" sz="16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▪"/>
              <a:defRPr b="0" i="0" sz="14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0" name="Google Shape;10;p62"/>
          <p:cNvSpPr txBox="1"/>
          <p:nvPr>
            <p:ph idx="10" type="dt"/>
          </p:nvPr>
        </p:nvSpPr>
        <p:spPr>
          <a:xfrm>
            <a:off x="5870575" y="6557962"/>
            <a:ext cx="2003425" cy="2270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62"/>
          <p:cNvSpPr txBox="1"/>
          <p:nvPr>
            <p:ph idx="11" type="ftr"/>
          </p:nvPr>
        </p:nvSpPr>
        <p:spPr>
          <a:xfrm>
            <a:off x="2819400" y="6557962"/>
            <a:ext cx="292735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62"/>
          <p:cNvSpPr txBox="1"/>
          <p:nvPr>
            <p:ph idx="12" type="sldNum"/>
          </p:nvPr>
        </p:nvSpPr>
        <p:spPr>
          <a:xfrm>
            <a:off x="7880350" y="6556375"/>
            <a:ext cx="58896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4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 rotWithShape="1">
            <a:blip r:embed="rId1">
              <a:alphaModFix amt="43000"/>
            </a:blip>
            <a:tile algn="tl" flip="none" tx="0" sx="50000" ty="0" sy="5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" name="Google Shape;21;p64"/>
          <p:cNvSpPr txBox="1"/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2" name="Google Shape;22;p64"/>
          <p:cNvSpPr txBox="1"/>
          <p:nvPr>
            <p:ph idx="1" type="body"/>
          </p:nvPr>
        </p:nvSpPr>
        <p:spPr>
          <a:xfrm>
            <a:off x="457200" y="1609725"/>
            <a:ext cx="7239000" cy="4846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9123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  <a:defRPr b="0" i="0" sz="2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45440" lvl="1" marL="914400" marR="0" rtl="0" algn="l"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840"/>
              <a:buFont typeface="Noto Sans Symbols"/>
              <a:buChar char="◼"/>
              <a:defRPr b="0" i="0" sz="23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3048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F9B639"/>
              </a:buClr>
              <a:buSzPts val="1200"/>
              <a:buFont typeface="Noto Sans Symbols"/>
              <a:buChar char="🞆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3302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F9B639"/>
              </a:buClr>
              <a:buSzPts val="1600"/>
              <a:buFont typeface="Noto Sans Symbols"/>
              <a:buChar char="⚫"/>
              <a:defRPr b="0" i="0" sz="20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3175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F9B639"/>
              </a:buClr>
              <a:buSzPts val="1400"/>
              <a:buFont typeface="Noto Sans Symbols"/>
              <a:buChar char="◉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20039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280"/>
              <a:buFont typeface="Noto Sans Symbols"/>
              <a:buChar char="◼"/>
              <a:defRPr b="0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330200" lvl="7" marL="3657600" marR="0" rtl="0" algn="l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Trebuchet MS"/>
              <a:buChar char="•"/>
              <a:defRPr b="0" i="0" sz="16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▪"/>
              <a:defRPr b="0" i="0" sz="14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3" name="Google Shape;23;p64"/>
          <p:cNvSpPr txBox="1"/>
          <p:nvPr>
            <p:ph idx="10" type="dt"/>
          </p:nvPr>
        </p:nvSpPr>
        <p:spPr>
          <a:xfrm>
            <a:off x="4246562" y="6557962"/>
            <a:ext cx="2001837" cy="2270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64"/>
          <p:cNvSpPr txBox="1"/>
          <p:nvPr>
            <p:ph idx="11" type="ftr"/>
          </p:nvPr>
        </p:nvSpPr>
        <p:spPr>
          <a:xfrm>
            <a:off x="457200" y="6557962"/>
            <a:ext cx="3657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64"/>
          <p:cNvSpPr txBox="1"/>
          <p:nvPr>
            <p:ph idx="12" type="sldNum"/>
          </p:nvPr>
        </p:nvSpPr>
        <p:spPr>
          <a:xfrm>
            <a:off x="6251575" y="6556375"/>
            <a:ext cx="58896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Trebuchet MS"/>
              <a:buNone/>
              <a:defRPr b="0" i="0" sz="11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>
            <p:ph idx="4294967295" type="ctrTitle"/>
          </p:nvPr>
        </p:nvSpPr>
        <p:spPr>
          <a:xfrm>
            <a:off x="3366868" y="533400"/>
            <a:ext cx="5105400" cy="286816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F7F0"/>
              </a:buClr>
              <a:buSzPts val="4200"/>
              <a:buFont typeface="Trebuchet MS"/>
              <a:buNone/>
            </a:pPr>
            <a:r>
              <a:rPr b="1" i="0" lang="en-US" sz="4200" u="none" cap="none" strike="noStrike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>INSTRUMEN PEMERINTAHAN</a:t>
            </a:r>
            <a:endParaRPr b="1" i="0" sz="4200" u="none" cap="none" strike="noStrike">
              <a:solidFill>
                <a:srgbClr val="FEF7F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5" name="Google Shape;75;p1"/>
          <p:cNvSpPr txBox="1"/>
          <p:nvPr>
            <p:ph idx="1" type="subTitle"/>
          </p:nvPr>
        </p:nvSpPr>
        <p:spPr>
          <a:xfrm>
            <a:off x="3354387" y="3540125"/>
            <a:ext cx="5114925" cy="11017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SzPts val="1606"/>
              <a:buNone/>
            </a:pPr>
            <a:r>
              <a:t/>
            </a:r>
            <a:endParaRPr sz="2200">
              <a:solidFill>
                <a:srgbClr val="FFFFFF"/>
              </a:solidFill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marlia.fhunila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"/>
          <p:cNvSpPr txBox="1"/>
          <p:nvPr>
            <p:ph idx="4294967295"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rmAutofit fontScale="90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F7F0"/>
              </a:buClr>
              <a:buSzPct val="100000"/>
              <a:buFont typeface="Trebuchet MS"/>
              <a:buNone/>
            </a:pPr>
            <a:r>
              <a:rPr b="1" i="0" lang="en-US" sz="3800" u="none" cap="none" strike="noStrike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>PENGERTIAN INSTRUMEN PEMERINTAHAN</a:t>
            </a:r>
            <a:endParaRPr b="1" i="0" sz="3800" u="none" cap="none" strike="noStrike">
              <a:solidFill>
                <a:srgbClr val="FEF7F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82" name="Google Shape;82;p2"/>
          <p:cNvSpPr txBox="1"/>
          <p:nvPr>
            <p:ph idx="1" type="body"/>
          </p:nvPr>
        </p:nvSpPr>
        <p:spPr>
          <a:xfrm>
            <a:off x="381000" y="1609725"/>
            <a:ext cx="7696200" cy="4943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Arti 🡪 alat2/sarana2 yg digunakan oleh pemerintah/adm negara dlm melaksanakan tugas2nya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Dlm menjalankan pemerintahan, pemerintah / administrasi negara melakukan berbagai tindakan hukum dgn menggunakan instrumen pemerintahan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Instrumen pemerintahan mrpkn bagian dari instrumen penyelenggaraan negara secara umum</a:t>
            </a:r>
            <a:endParaRPr/>
          </a:p>
        </p:txBody>
      </p:sp>
      <p:sp>
        <p:nvSpPr>
          <p:cNvPr id="83" name="Google Shape;83;p2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marlia.fhunila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"/>
          <p:cNvSpPr txBox="1"/>
          <p:nvPr>
            <p:ph idx="1" type="body"/>
          </p:nvPr>
        </p:nvSpPr>
        <p:spPr>
          <a:xfrm>
            <a:off x="457200" y="381000"/>
            <a:ext cx="7543800" cy="60753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Pelaksanaan tugas penyelenggaraan negara di Indonesia paling tidak dilakukan oleh 3 lembaga : eksekutif (pemerintah), legislatif (DPR), &amp; yudikatif (MA-MK).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Dalam melaksanakan tugas penyelenggaraan negara, masing-masing organ negara tsb diberikan kewenangan tuk mengeluarkan “instrumen hukumnya”</a:t>
            </a:r>
            <a:endParaRPr/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Char char="⦿"/>
            </a:pPr>
            <a:r>
              <a:rPr b="0" i="0" lang="en-US" sz="2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Macam instrumen pemerintahan:</a:t>
            </a:r>
            <a:endParaRPr/>
          </a:p>
          <a:p>
            <a:pPr indent="-514349" lvl="1" marL="760412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840"/>
              <a:buFont typeface="Trebuchet MS"/>
              <a:buAutoNum type="arabicPeriod"/>
            </a:pPr>
            <a:r>
              <a:rPr b="0" i="0" lang="en-US" sz="23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Instrumen Fisik (</a:t>
            </a:r>
            <a:r>
              <a:rPr b="0" i="1" lang="en-US" sz="23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publiek domain) 🡪</a:t>
            </a:r>
            <a:r>
              <a:rPr b="0" i="0" lang="en-US" sz="23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 alat tulis menulis, sarana transportasi, komunikasi, gedung dll</a:t>
            </a:r>
            <a:endParaRPr/>
          </a:p>
          <a:p>
            <a:pPr indent="-514349" lvl="1" marL="760412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840"/>
              <a:buFont typeface="Trebuchet MS"/>
              <a:buAutoNum type="arabicPeriod"/>
            </a:pPr>
            <a:r>
              <a:rPr b="0" i="0" lang="en-US" sz="23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Instrumen Yuridis 🡪 peraturan perundang-undangan, keputusan2, peraturan kebijaksanaan, perizinan, instrumen hukum keperdataan dll</a:t>
            </a:r>
            <a:endParaRPr/>
          </a:p>
        </p:txBody>
      </p:sp>
      <p:sp>
        <p:nvSpPr>
          <p:cNvPr id="89" name="Google Shape;89;p3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marlia.fhunila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4"/>
          <p:cNvSpPr txBox="1"/>
          <p:nvPr>
            <p:ph idx="4294967295"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rmAutofit fontScale="90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F7F0"/>
              </a:buClr>
              <a:buSzPct val="100000"/>
              <a:buFont typeface="Trebuchet MS"/>
              <a:buNone/>
            </a:pPr>
            <a:r>
              <a:rPr b="1" i="0" lang="en-US" sz="3800" u="none" cap="none" strike="noStrike">
                <a:solidFill>
                  <a:srgbClr val="FEF7F0"/>
                </a:solidFill>
                <a:latin typeface="Trebuchet MS"/>
                <a:ea typeface="Trebuchet MS"/>
                <a:cs typeface="Trebuchet MS"/>
                <a:sym typeface="Trebuchet MS"/>
              </a:rPr>
              <a:t>PENORMAAN INSTRUMEN YURIDIS</a:t>
            </a:r>
            <a:endParaRPr b="1" i="0" sz="3800" u="none" cap="none" strike="noStrike">
              <a:solidFill>
                <a:srgbClr val="FEF7F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5" name="Google Shape;95;p4"/>
          <p:cNvSpPr txBox="1"/>
          <p:nvPr>
            <p:ph idx="1" type="body"/>
          </p:nvPr>
        </p:nvSpPr>
        <p:spPr>
          <a:xfrm>
            <a:off x="457200" y="1609725"/>
            <a:ext cx="7239000" cy="4943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3050" lvl="0" marL="273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52"/>
              <a:buFont typeface="Noto Sans Symbols"/>
              <a:buChar char="⦿"/>
            </a:pPr>
            <a:r>
              <a:rPr b="0" i="0" lang="en-US" sz="24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Menemukan norma dlm HAN hrs dicari dlm semua peraturan perundang-undangan terkait dari yg paling tinggi (</a:t>
            </a:r>
            <a:r>
              <a:rPr b="0" i="1" lang="en-US" sz="24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umum-abstrak)</a:t>
            </a:r>
            <a:r>
              <a:rPr b="0" i="0" lang="en-US" sz="24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s/d yg </a:t>
            </a:r>
            <a:r>
              <a:rPr b="0" i="1" lang="en-US" sz="24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individual-konkret</a:t>
            </a:r>
            <a:r>
              <a:rPr b="0" i="0" lang="en-US" sz="24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.</a:t>
            </a:r>
            <a:endParaRPr/>
          </a:p>
          <a:p>
            <a:pPr indent="-161798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75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752"/>
              <a:buFont typeface="Noto Sans Symbols"/>
              <a:buChar char="⦿"/>
            </a:pPr>
            <a:r>
              <a:rPr b="0" i="0" lang="en-US" sz="24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Skema kualifikasi penormaan Philipus M Hadjon: </a:t>
            </a:r>
            <a:endParaRPr/>
          </a:p>
          <a:p>
            <a:pPr indent="-514349" lvl="1" marL="760412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680"/>
              <a:buFont typeface="Trebuchet MS"/>
              <a:buAutoNum type="arabicPeriod"/>
            </a:pPr>
            <a:r>
              <a:rPr b="0" i="0" lang="en-US" sz="21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Untuk siapa</a:t>
            </a:r>
            <a:endParaRPr/>
          </a:p>
          <a:p>
            <a:pPr indent="-514349" lvl="1" marL="760412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680"/>
              <a:buFont typeface="Trebuchet MS"/>
              <a:buAutoNum type="arabicPeriod"/>
            </a:pPr>
            <a:r>
              <a:rPr b="0" i="0" lang="en-US" sz="21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Apa dan bagaimana</a:t>
            </a:r>
            <a:endParaRPr/>
          </a:p>
          <a:p>
            <a:pPr indent="-514349" lvl="1" marL="760412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680"/>
              <a:buFont typeface="Trebuchet MS"/>
              <a:buAutoNum type="arabicPeriod"/>
            </a:pPr>
            <a:r>
              <a:rPr b="0" i="0" lang="en-US" sz="21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Umum</a:t>
            </a:r>
            <a:endParaRPr/>
          </a:p>
          <a:p>
            <a:pPr indent="-514349" lvl="1" marL="760412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680"/>
              <a:buFont typeface="Trebuchet MS"/>
              <a:buAutoNum type="arabicPeriod"/>
            </a:pPr>
            <a:r>
              <a:rPr b="0" i="0" lang="en-US" sz="21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Individual</a:t>
            </a:r>
            <a:endParaRPr/>
          </a:p>
          <a:p>
            <a:pPr indent="-514349" lvl="1" marL="760412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680"/>
              <a:buFont typeface="Trebuchet MS"/>
              <a:buAutoNum type="arabicPeriod"/>
            </a:pPr>
            <a:r>
              <a:rPr b="0" i="0" lang="en-US" sz="21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Abstrak</a:t>
            </a:r>
            <a:endParaRPr/>
          </a:p>
          <a:p>
            <a:pPr indent="-514349" lvl="1" marL="760412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9B639"/>
              </a:buClr>
              <a:buSzPts val="1680"/>
              <a:buFont typeface="Trebuchet MS"/>
              <a:buAutoNum type="arabicPeriod"/>
            </a:pPr>
            <a:r>
              <a:rPr b="0" i="0" lang="en-US" sz="2100" u="none" cap="none" strike="noStrike">
                <a:solidFill>
                  <a:srgbClr val="6C6C6C"/>
                </a:solidFill>
                <a:latin typeface="Trebuchet MS"/>
                <a:ea typeface="Trebuchet MS"/>
                <a:cs typeface="Trebuchet MS"/>
                <a:sym typeface="Trebuchet MS"/>
              </a:rPr>
              <a:t>Konkret</a:t>
            </a:r>
            <a:endParaRPr/>
          </a:p>
          <a:p>
            <a:pPr indent="-161798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752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161798" lvl="0" marL="273050" marR="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752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6" name="Google Shape;96;p4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marlia.fhunila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://image.slidesharecdn.com/internet-blokinghan-160218071239/95/penanganan-situs-internet-bermuatan-negatif-6-638.jpg?cb=1455779583" id="101" name="Google Shape;10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228600"/>
            <a:ext cx="8686800" cy="6477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5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"/>
          <p:cNvSpPr txBox="1"/>
          <p:nvPr>
            <p:ph idx="4294967295" type="body"/>
          </p:nvPr>
        </p:nvSpPr>
        <p:spPr>
          <a:xfrm>
            <a:off x="500034" y="714356"/>
            <a:ext cx="8229600" cy="55388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None/>
            </a:pPr>
            <a:r>
              <a:t/>
            </a:r>
            <a:endParaRPr b="1" i="0" sz="2600" u="none" cap="none" strike="noStrike">
              <a:solidFill>
                <a:srgbClr val="BB4ED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74320" lvl="0" marL="274320" marR="0" rtl="0" algn="ctr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2"/>
              </a:buClr>
              <a:buSzPts val="2044"/>
              <a:buFont typeface="Noto Sans Symbols"/>
              <a:buNone/>
            </a:pPr>
            <a:r>
              <a:t/>
            </a:r>
            <a:endParaRPr b="1" i="0" sz="2800" u="none" cap="none" strike="noStrike">
              <a:solidFill>
                <a:srgbClr val="BB4ED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74320" lvl="0" marL="274320" marR="0" rtl="0" algn="ctr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2"/>
              </a:buClr>
              <a:buSzPts val="2044"/>
              <a:buFont typeface="Noto Sans Symbols"/>
              <a:buNone/>
            </a:pPr>
            <a:r>
              <a:t/>
            </a:r>
            <a:endParaRPr b="1" i="0" sz="2800" u="none" cap="none" strike="noStrike">
              <a:solidFill>
                <a:srgbClr val="BB4ED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74320" lvl="0" marL="274320" marR="0" rtl="0" algn="ctr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None/>
            </a:pPr>
            <a:r>
              <a:t/>
            </a:r>
            <a:endParaRPr b="1" i="0" sz="2600" u="none" cap="none" strike="noStrike">
              <a:solidFill>
                <a:srgbClr val="BB4ED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74320" lvl="0" marL="274320" marR="0" rtl="0" algn="ctr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2"/>
              </a:buClr>
              <a:buSzPts val="2044"/>
              <a:buFont typeface="Noto Sans Symbols"/>
              <a:buNone/>
            </a:pPr>
            <a:r>
              <a:t/>
            </a:r>
            <a:endParaRPr b="1" i="0" sz="2800" u="none" cap="none" strike="noStrike">
              <a:solidFill>
                <a:srgbClr val="BB4ED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74320" lvl="0" marL="274320" marR="0" rtl="0" algn="ctr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2"/>
              </a:buClr>
              <a:buSzPts val="2628"/>
              <a:buFont typeface="Noto Sans Symbols"/>
              <a:buNone/>
            </a:pPr>
            <a:r>
              <a:t/>
            </a:r>
            <a:endParaRPr b="1" i="0" sz="3600" u="none" cap="none" strike="noStrike">
              <a:solidFill>
                <a:srgbClr val="BB4ED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74320" lvl="0" marL="274320" marR="0" rtl="0" algn="ctr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None/>
            </a:pPr>
            <a:r>
              <a:t/>
            </a:r>
            <a:endParaRPr b="1" i="0" sz="2600" u="none" cap="none" strike="noStrike">
              <a:solidFill>
                <a:srgbClr val="BB4ED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74320" lvl="0" marL="274320" marR="0" rtl="0" algn="ctr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None/>
            </a:pPr>
            <a:r>
              <a:t/>
            </a:r>
            <a:endParaRPr b="1" i="0" sz="2600" u="none" cap="none" strike="noStrike">
              <a:solidFill>
                <a:srgbClr val="BB4ED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74320" lvl="0" marL="274320" marR="0" rtl="0" algn="ctr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None/>
            </a:pPr>
            <a:r>
              <a:t/>
            </a:r>
            <a:endParaRPr b="1" i="0" sz="2600" u="none" cap="none" strike="noStrike">
              <a:solidFill>
                <a:srgbClr val="BB4ED2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08" name="Google Shape;108;p6"/>
          <p:cNvSpPr/>
          <p:nvPr/>
        </p:nvSpPr>
        <p:spPr>
          <a:xfrm>
            <a:off x="4286250" y="1785937"/>
            <a:ext cx="484187" cy="977900"/>
          </a:xfrm>
          <a:prstGeom prst="downArrow">
            <a:avLst>
              <a:gd fmla="val 16253" name="adj1"/>
              <a:gd fmla="val 50000" name="adj2"/>
            </a:avLst>
          </a:prstGeom>
          <a:solidFill>
            <a:schemeClr val="accent1"/>
          </a:solidFill>
          <a:ln cap="flat" cmpd="sng" w="40000">
            <a:solidFill>
              <a:srgbClr val="862A4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6"/>
          <p:cNvSpPr/>
          <p:nvPr/>
        </p:nvSpPr>
        <p:spPr>
          <a:xfrm>
            <a:off x="4286250" y="3571875"/>
            <a:ext cx="484187" cy="977900"/>
          </a:xfrm>
          <a:prstGeom prst="downArrow">
            <a:avLst>
              <a:gd fmla="val 16253" name="adj1"/>
              <a:gd fmla="val 50000" name="adj2"/>
            </a:avLst>
          </a:prstGeom>
          <a:solidFill>
            <a:schemeClr val="accent1"/>
          </a:solidFill>
          <a:ln cap="flat" cmpd="sng" w="40000">
            <a:solidFill>
              <a:srgbClr val="862A4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6"/>
          <p:cNvSpPr/>
          <p:nvPr/>
        </p:nvSpPr>
        <p:spPr>
          <a:xfrm>
            <a:off x="3286125" y="928687"/>
            <a:ext cx="2500312" cy="914400"/>
          </a:xfrm>
          <a:prstGeom prst="ellipse">
            <a:avLst/>
          </a:prstGeom>
          <a:solidFill>
            <a:srgbClr val="00B0F0"/>
          </a:solidFill>
          <a:ln cap="flat" cmpd="sng" w="40000">
            <a:solidFill>
              <a:srgbClr val="862A4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rebuchet MS"/>
              <a:buNone/>
            </a:pPr>
            <a:r>
              <a:rPr b="1" i="0" lang="en-US" sz="18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LEGALITAS</a:t>
            </a:r>
            <a:endParaRPr/>
          </a:p>
        </p:txBody>
      </p:sp>
      <p:sp>
        <p:nvSpPr>
          <p:cNvPr id="111" name="Google Shape;111;p6"/>
          <p:cNvSpPr/>
          <p:nvPr/>
        </p:nvSpPr>
        <p:spPr>
          <a:xfrm>
            <a:off x="3357562" y="2643187"/>
            <a:ext cx="2428875" cy="914400"/>
          </a:xfrm>
          <a:prstGeom prst="ellipse">
            <a:avLst/>
          </a:prstGeom>
          <a:solidFill>
            <a:schemeClr val="accent1"/>
          </a:solidFill>
          <a:ln cap="flat" cmpd="sng" w="40000">
            <a:solidFill>
              <a:srgbClr val="862A4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rebuchet MS"/>
              <a:buNone/>
            </a:pPr>
            <a:r>
              <a:rPr b="1" i="0" lang="en-US" sz="18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WEWENANG</a:t>
            </a:r>
            <a:endParaRPr/>
          </a:p>
        </p:txBody>
      </p:sp>
      <p:sp>
        <p:nvSpPr>
          <p:cNvPr id="112" name="Google Shape;112;p6"/>
          <p:cNvSpPr/>
          <p:nvPr/>
        </p:nvSpPr>
        <p:spPr>
          <a:xfrm>
            <a:off x="1285875" y="4357687"/>
            <a:ext cx="6643687" cy="1500187"/>
          </a:xfrm>
          <a:prstGeom prst="ellipse">
            <a:avLst/>
          </a:prstGeom>
          <a:solidFill>
            <a:srgbClr val="00B050"/>
          </a:solidFill>
          <a:ln cap="flat" cmpd="sng" w="40000">
            <a:solidFill>
              <a:srgbClr val="862A4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rebuchet MS"/>
              <a:buNone/>
            </a:pPr>
            <a:r>
              <a:rPr b="1" i="0" lang="en-US" sz="18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TINDAK/PERBUATAN ADMINISTRASI NEGARA </a:t>
            </a:r>
            <a:endParaRPr/>
          </a:p>
        </p:txBody>
      </p:sp>
      <p:sp>
        <p:nvSpPr>
          <p:cNvPr id="113" name="Google Shape;113;p6"/>
          <p:cNvSpPr/>
          <p:nvPr/>
        </p:nvSpPr>
        <p:spPr>
          <a:xfrm>
            <a:off x="5643562" y="2500312"/>
            <a:ext cx="1571625" cy="731837"/>
          </a:xfrm>
          <a:custGeom>
            <a:rect b="b" l="l" r="r" t="t"/>
            <a:pathLst>
              <a:path extrusionOk="0" h="731837" w="1571625">
                <a:moveTo>
                  <a:pt x="0" y="548878"/>
                </a:moveTo>
                <a:lnTo>
                  <a:pt x="1297186" y="548878"/>
                </a:lnTo>
                <a:lnTo>
                  <a:pt x="1297186" y="182959"/>
                </a:lnTo>
                <a:lnTo>
                  <a:pt x="1205707" y="182959"/>
                </a:lnTo>
                <a:lnTo>
                  <a:pt x="1388666" y="0"/>
                </a:lnTo>
                <a:lnTo>
                  <a:pt x="1571625" y="182959"/>
                </a:lnTo>
                <a:lnTo>
                  <a:pt x="1480145" y="182959"/>
                </a:lnTo>
                <a:lnTo>
                  <a:pt x="1480145" y="731837"/>
                </a:lnTo>
                <a:lnTo>
                  <a:pt x="0" y="731837"/>
                </a:lnTo>
                <a:close/>
              </a:path>
            </a:pathLst>
          </a:custGeom>
          <a:solidFill>
            <a:srgbClr val="FF0000"/>
          </a:solidFill>
          <a:ln cap="flat" cmpd="sng" w="40000">
            <a:solidFill>
              <a:srgbClr val="862A4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6"/>
          <p:cNvSpPr/>
          <p:nvPr/>
        </p:nvSpPr>
        <p:spPr>
          <a:xfrm>
            <a:off x="571500" y="3071812"/>
            <a:ext cx="2357437" cy="1184275"/>
          </a:xfrm>
          <a:prstGeom prst="flowChartDecision">
            <a:avLst/>
          </a:prstGeom>
          <a:solidFill>
            <a:srgbClr val="92D050"/>
          </a:solidFill>
          <a:ln cap="flat" cmpd="sng" w="40000">
            <a:solidFill>
              <a:srgbClr val="862A4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rebuchet MS"/>
              <a:buNone/>
            </a:pPr>
            <a:r>
              <a:rPr b="0" i="0" lang="en-US" sz="18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AUPB</a:t>
            </a:r>
            <a:endParaRPr/>
          </a:p>
        </p:txBody>
      </p:sp>
      <p:cxnSp>
        <p:nvCxnSpPr>
          <p:cNvPr id="115" name="Google Shape;115;p6"/>
          <p:cNvCxnSpPr/>
          <p:nvPr/>
        </p:nvCxnSpPr>
        <p:spPr>
          <a:xfrm>
            <a:off x="1214437" y="3857625"/>
            <a:ext cx="914400" cy="914400"/>
          </a:xfrm>
          <a:prstGeom prst="curvedConnector3">
            <a:avLst>
              <a:gd fmla="val -8509" name="adj1"/>
            </a:avLst>
          </a:prstGeom>
          <a:noFill/>
          <a:ln cap="flat" cmpd="sng" w="11425">
            <a:solidFill>
              <a:schemeClr val="accent1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sp>
        <p:nvSpPr>
          <p:cNvPr id="116" name="Google Shape;116;p6"/>
          <p:cNvSpPr/>
          <p:nvPr/>
        </p:nvSpPr>
        <p:spPr>
          <a:xfrm>
            <a:off x="6081712" y="1509712"/>
            <a:ext cx="2357437" cy="1184275"/>
          </a:xfrm>
          <a:prstGeom prst="flowChartDecision">
            <a:avLst/>
          </a:prstGeom>
          <a:solidFill>
            <a:srgbClr val="00B0F0"/>
          </a:solidFill>
          <a:ln cap="flat" cmpd="sng" w="40000">
            <a:solidFill>
              <a:srgbClr val="862A4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rebuchet MS"/>
              <a:buNone/>
            </a:pPr>
            <a:r>
              <a:rPr b="0" i="0" lang="en-US" sz="1800" u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ATRIBUSI DELEGASI MANDAT</a:t>
            </a:r>
            <a:endParaRPr/>
          </a:p>
        </p:txBody>
      </p:sp>
      <p:sp>
        <p:nvSpPr>
          <p:cNvPr id="117" name="Google Shape;117;p6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marlia.fhunila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"/>
          <p:cNvSpPr txBox="1"/>
          <p:nvPr>
            <p:ph idx="4294967295"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rmAutofit fontScale="90000"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rebuchet MS"/>
              <a:buNone/>
            </a:pPr>
            <a:r>
              <a:rPr b="1" i="0" lang="en-US" sz="3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LEGALITAS (INSTRUMEN PEMERINTAHAN)</a:t>
            </a:r>
            <a:endParaRPr b="1" i="0" sz="3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3" name="Google Shape;123;p7"/>
          <p:cNvSpPr txBox="1"/>
          <p:nvPr>
            <p:ph idx="1" type="body"/>
          </p:nvPr>
        </p:nvSpPr>
        <p:spPr>
          <a:xfrm>
            <a:off x="914400" y="1857375"/>
            <a:ext cx="7772400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3050" lvl="0" marL="273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None/>
            </a:pPr>
            <a:r>
              <a:t/>
            </a:r>
            <a:endParaRPr b="0" i="0" sz="2600" u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273050" lvl="0" marL="2730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None/>
            </a:pPr>
            <a:r>
              <a:t/>
            </a:r>
            <a:endParaRPr b="0" i="0" sz="2600" u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152527" lvl="0" marL="273050" marR="0" rtl="0" algn="l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98"/>
              <a:buFont typeface="Noto Sans Symbols"/>
              <a:buNone/>
            </a:pPr>
            <a:r>
              <a:t/>
            </a:r>
            <a:endParaRPr b="0" i="0" sz="2600" u="non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24" name="Google Shape;12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74787" y="1706562"/>
            <a:ext cx="6151562" cy="4103687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7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marlia.fhunila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Opulent">
  <a:themeElements>
    <a:clrScheme name="Opulent">
      <a:dk1>
        <a:srgbClr val="000000"/>
      </a:dk1>
      <a:lt1>
        <a:srgbClr val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pulent">
  <a:themeElements>
    <a:clrScheme name="Opulent">
      <a:dk1>
        <a:srgbClr val="000000"/>
      </a:dk1>
      <a:lt1>
        <a:srgbClr val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2014-03-28T03:37:50Z</dcterms:created>
  <dc:creator>user</dc:creator>
</cp:coreProperties>
</file>