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9" r:id="rId7"/>
    <p:sldId id="262" r:id="rId8"/>
    <p:sldId id="263" r:id="rId9"/>
    <p:sldId id="264" r:id="rId10"/>
    <p:sldId id="270" r:id="rId11"/>
    <p:sldId id="265" r:id="rId12"/>
    <p:sldId id="271" r:id="rId13"/>
    <p:sldId id="266" r:id="rId14"/>
    <p:sldId id="272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E65A1-045F-4326-A730-E439F2AC4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A6E03-862F-4DCC-8576-528AD30E5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46A06-B6DF-49C0-9A6B-EF4EA4F7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04C24-180F-4191-B694-E49ACAF46DCA}" type="datetimeFigureOut">
              <a:rPr lang="en-ID" smtClean="0"/>
              <a:t>24/02/2022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122B1-F71D-44E7-8919-009763727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48681-F5BF-47FD-9147-C327EF89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72AD-6F5D-4C4D-AA8E-AA1510F7047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1080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3880-5B41-4D48-9753-63B4A3D9F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34D26-7ECD-44A4-BEDC-40730A8E7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49C6C-64C8-4A82-94B2-CB4701F3B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04C24-180F-4191-B694-E49ACAF46DCA}" type="datetimeFigureOut">
              <a:rPr lang="en-ID" smtClean="0"/>
              <a:t>24/02/2022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A78A4-D5AE-4356-908E-0F3173257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B0105-72B2-4FBC-BBD8-8672B377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72AD-6F5D-4C4D-AA8E-AA1510F7047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065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31199C-287E-49A2-920B-DD7B7A2A7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B89A5-D8E8-4F93-94A9-FCA32940F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58930-35CC-4B3D-9097-9A30715D2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04C24-180F-4191-B694-E49ACAF46DCA}" type="datetimeFigureOut">
              <a:rPr lang="en-ID" smtClean="0"/>
              <a:t>24/02/2022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4852D-C019-4941-8EED-6A6D81A72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D3E96-8EF9-4DB4-95D3-23B1CAE93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72AD-6F5D-4C4D-AA8E-AA1510F7047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45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055DA-400C-42CC-A050-5E45D6E4C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D7C9E-E8BC-47D1-9A44-81A10E5AD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D4923-824B-470E-A224-7A95B0F55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04C24-180F-4191-B694-E49ACAF46DCA}" type="datetimeFigureOut">
              <a:rPr lang="en-ID" smtClean="0"/>
              <a:t>24/02/2022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83252-ED9B-4612-B2E4-93AA1A642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6C670-FDCF-40B8-B721-9491804F4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72AD-6F5D-4C4D-AA8E-AA1510F7047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959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7ED84-4D20-4CBF-B4A8-2B40FD0A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8419C-8595-458B-9119-23D8A6E3F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627C3-67E7-406D-8A7D-EE7C23A81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04C24-180F-4191-B694-E49ACAF46DCA}" type="datetimeFigureOut">
              <a:rPr lang="en-ID" smtClean="0"/>
              <a:t>24/02/2022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D6268-57EF-46FE-8039-D2512383D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8CFEE-043B-4EC5-9768-660687E07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72AD-6F5D-4C4D-AA8E-AA1510F7047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398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1A3F1-C2F1-42E9-92BD-5081ADB42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2FD0E-3E88-484A-8992-968FC3D3F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BB418-8386-4924-9C96-931E69762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1094E-928F-4389-BF12-EB33CDBC7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04C24-180F-4191-B694-E49ACAF46DCA}" type="datetimeFigureOut">
              <a:rPr lang="en-ID" smtClean="0"/>
              <a:t>24/02/2022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F95CC-C800-4FE5-80AA-731F8BA0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A3E0C-74E3-4247-A882-EEC0C6471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72AD-6F5D-4C4D-AA8E-AA1510F7047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987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560F5-5431-423E-A1F0-9D978A963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FDA88-94E3-4B0A-98D6-421F4202B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8DBE6-BC49-49B9-89CC-132C06B30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C34B06-2706-4A98-B097-3CB1413C7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153772-E812-4C16-B516-CEC1356B9B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F8C1F6-7CAD-49E3-9E65-B2909AAA5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04C24-180F-4191-B694-E49ACAF46DCA}" type="datetimeFigureOut">
              <a:rPr lang="en-ID" smtClean="0"/>
              <a:t>24/02/2022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B41A21-D0D4-4294-9B43-40686469F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8DEEA2-4611-4E19-8CA5-E74AB81F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72AD-6F5D-4C4D-AA8E-AA1510F7047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0441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BA4AE-5C0F-4E49-A0F7-28324AECD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3E7EAE-1141-49BF-97E1-4AD6CADAA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04C24-180F-4191-B694-E49ACAF46DCA}" type="datetimeFigureOut">
              <a:rPr lang="en-ID" smtClean="0"/>
              <a:t>24/02/2022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3BF58E-43C6-4F0E-9813-4ABDE27D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FD29BE-407C-43CE-AF60-84C431805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72AD-6F5D-4C4D-AA8E-AA1510F7047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805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D177A6-82DF-46E7-999F-78E1E8649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04C24-180F-4191-B694-E49ACAF46DCA}" type="datetimeFigureOut">
              <a:rPr lang="en-ID" smtClean="0"/>
              <a:t>24/02/2022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16BF52-03BE-490A-BE2F-5961C5316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EBA0C-0B52-4119-A626-51F7F6C1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72AD-6F5D-4C4D-AA8E-AA1510F7047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310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DD5F0-6EC5-47BA-8F90-407900EB9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4201C-9E50-4052-BD1B-1C77DFC55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00B5F-A4E6-44FB-B726-A58A39E74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70765-42D1-40FC-900B-C8C7CA52F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04C24-180F-4191-B694-E49ACAF46DCA}" type="datetimeFigureOut">
              <a:rPr lang="en-ID" smtClean="0"/>
              <a:t>24/02/2022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952F7-036E-464C-B4D3-771F1EDE9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8AD89-053F-4495-9DE4-D27B73DC0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72AD-6F5D-4C4D-AA8E-AA1510F7047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5845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3CDAB-DD43-45C4-8AAD-A080A1754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669061-4FCD-47AB-88D8-2815ADAA3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C3983-4374-43D9-9EA9-A0AD337D5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07814-2149-4CFD-B887-9D1BAAECC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04C24-180F-4191-B694-E49ACAF46DCA}" type="datetimeFigureOut">
              <a:rPr lang="en-ID" smtClean="0"/>
              <a:t>24/02/2022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71A9D-8FDB-49BC-BFDF-53433B75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8ECBF-3A3A-40D1-AD50-CBE96298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72AD-6F5D-4C4D-AA8E-AA1510F7047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79714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36F92-480E-4EEF-9DCE-F3679F49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E0818-5283-429C-BE9A-532A3C517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594DB-AF4E-400E-8F26-8D732BA2A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04C24-180F-4191-B694-E49ACAF46DCA}" type="datetimeFigureOut">
              <a:rPr lang="en-ID" smtClean="0"/>
              <a:t>24/02/2022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9554C-E38A-42BA-A689-C0891B190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D3FDC-A3A6-418D-A51B-8CF16D7DD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A72AD-6F5D-4C4D-AA8E-AA1510F7047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8348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DAAEEA-ED98-40B4-A0CB-DD8B3C920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1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4BE03D-C5E5-4FA7-8169-2AA70A782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04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DD25C0-C4FA-4230-BE49-DBD63BBAA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1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0A5817-EAC1-43DE-82BD-270E9B4DA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63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8ACF9F-F4F0-43C0-BF7B-C7ECE8AA9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4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589AEC-4B49-488E-B487-7D11E3036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99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C21F0A-65F5-470C-829C-54D6B150C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85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2C35FC-9DA1-4DFC-8B43-940A2BBF2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46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00184D-2258-4635-A29E-E2FE58201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41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B42C7-7712-4C80-9BCE-6E9939A31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5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0EFBDE-9264-4CCE-A35F-E4126F3D6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8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6544EF-75E6-476E-9EEF-42D092893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4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F5C436-92FF-45E7-8C18-3B682A90B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79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D535A5-95F1-46E3-BD1E-A8FDB20D2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11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838452-6154-4ED8-9489-AECF17A16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52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14EB0F-D6A0-49A5-8050-35CF06435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47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 safina tunnajah</dc:creator>
  <cp:lastModifiedBy>salma safina tunnajah</cp:lastModifiedBy>
  <cp:revision>2</cp:revision>
  <dcterms:created xsi:type="dcterms:W3CDTF">2022-02-25T02:57:31Z</dcterms:created>
  <dcterms:modified xsi:type="dcterms:W3CDTF">2022-02-25T09:18:51Z</dcterms:modified>
</cp:coreProperties>
</file>