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32656"/>
            <a:ext cx="1301512" cy="3218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91000" y="2362200"/>
            <a:ext cx="46150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dirty="0" smtClean="0"/>
              <a:t>Bagaimana Pancasila Menjadi Sistem Etika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B. </a:t>
            </a:r>
            <a:r>
              <a:rPr lang="en-US" sz="1600" dirty="0" err="1" smtClean="0"/>
              <a:t>Menanya</a:t>
            </a:r>
            <a:r>
              <a:rPr lang="en-US" sz="1600" dirty="0" smtClean="0"/>
              <a:t> </a:t>
            </a:r>
            <a:r>
              <a:rPr lang="en-US" sz="1600" dirty="0" err="1" smtClean="0"/>
              <a:t>Alasan</a:t>
            </a:r>
            <a:r>
              <a:rPr lang="en-US" sz="1600" dirty="0" smtClean="0"/>
              <a:t> </a:t>
            </a:r>
            <a:r>
              <a:rPr lang="en-US" sz="1600" dirty="0" err="1" smtClean="0"/>
              <a:t>Diperlukannya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Etika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1219200"/>
            <a:ext cx="7391400" cy="4773489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 sebagai sistem etika terkait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good)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(bad). Archie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Bahm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Axiology of Science,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terpisah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maksudnya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pejabat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 buruk (korupsi), maka hal tersebut dapat terjadi pada siapa saja. Oleh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 itu, simpulan Archie Bahm, ”Maksimalkan kebaikan, minimalkan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keburukan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1998: 58).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381000"/>
            <a:ext cx="6563072" cy="1143000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C. </a:t>
            </a:r>
            <a:r>
              <a:rPr lang="en-US" sz="1600" b="1" dirty="0" err="1" smtClean="0">
                <a:solidFill>
                  <a:schemeClr val="tx1"/>
                </a:solidFill>
              </a:rPr>
              <a:t>Menggali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Sumber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Historis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Sosiologis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Politis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tentang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Pancasila</a:t>
            </a:r>
            <a:endParaRPr lang="en-US" sz="1600" b="1" dirty="0" smtClean="0">
              <a:solidFill>
                <a:schemeClr val="tx1"/>
              </a:solidFill>
            </a:endParaRPr>
          </a:p>
          <a:p>
            <a:r>
              <a:rPr lang="en-US" sz="1600" b="1" dirty="0" err="1" smtClean="0">
                <a:solidFill>
                  <a:schemeClr val="tx1"/>
                </a:solidFill>
              </a:rPr>
              <a:t>sebagai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Sistem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Etika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00200" y="1524000"/>
            <a:ext cx="7391400" cy="4800600"/>
          </a:xfrm>
        </p:spPr>
        <p:txBody>
          <a:bodyPr/>
          <a:lstStyle/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historis</a:t>
            </a: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Lama,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Weltanschauung.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ditegaskan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kemandirian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Presiden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berdikari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kaki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pt-B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Orde Baru, Pancasila sebagai sistem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disosialisasikan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P-4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diinstitusionalkan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wadah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BP-7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butir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BP-7.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memudahkan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 butir-butir sila Pancasila dapat dilihat pada tabel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Soeprapto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1993: 53--55).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1844824"/>
            <a:ext cx="6944544" cy="4147865"/>
          </a:xfrm>
        </p:spPr>
        <p:txBody>
          <a:bodyPr/>
          <a:lstStyle/>
          <a:p>
            <a:pPr algn="just"/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etnik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Minangkabau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bermusyawarah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pembuluh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mutiara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bertebaran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bumi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"/>
            <a:ext cx="6563072" cy="460648"/>
          </a:xfrm>
        </p:spPr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politis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990600"/>
            <a:ext cx="7391400" cy="5002089"/>
          </a:xfrm>
        </p:spPr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i="1" dirty="0" err="1" smtClean="0"/>
              <a:t>Grundnorm</a:t>
            </a:r>
            <a:r>
              <a:rPr lang="en-US" i="1" dirty="0" smtClean="0"/>
              <a:t>)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sumber</a:t>
            </a:r>
            <a:r>
              <a:rPr lang="en-US" i="1" dirty="0" smtClean="0"/>
              <a:t> </a:t>
            </a:r>
            <a:r>
              <a:rPr lang="en-US" i="1" dirty="0" err="1" smtClean="0"/>
              <a:t>penyusunan</a:t>
            </a:r>
            <a:r>
              <a:rPr lang="en-US" i="1" dirty="0" smtClean="0"/>
              <a:t> </a:t>
            </a:r>
            <a:r>
              <a:rPr lang="en-US" i="1" dirty="0" err="1" smtClean="0"/>
              <a:t>berbagai</a:t>
            </a:r>
            <a:r>
              <a:rPr lang="en-US" i="1" dirty="0" smtClean="0"/>
              <a:t> </a:t>
            </a:r>
            <a:r>
              <a:rPr lang="en-US" i="1" dirty="0" err="1" smtClean="0"/>
              <a:t>peraturan</a:t>
            </a:r>
            <a:r>
              <a:rPr lang="en-US" i="1" dirty="0" smtClean="0"/>
              <a:t> </a:t>
            </a:r>
            <a:r>
              <a:rPr lang="en-US" i="1" dirty="0" err="1" smtClean="0"/>
              <a:t>perundanganundangan</a:t>
            </a:r>
            <a:endParaRPr lang="en-US" i="1" dirty="0" smtClean="0"/>
          </a:p>
          <a:p>
            <a:r>
              <a:rPr lang="en-US" dirty="0" err="1" smtClean="0"/>
              <a:t>di</a:t>
            </a:r>
            <a:r>
              <a:rPr lang="en-US" dirty="0" smtClean="0"/>
              <a:t> Indonesia. Hans </a:t>
            </a:r>
            <a:r>
              <a:rPr lang="en-US" dirty="0" err="1" smtClean="0"/>
              <a:t>Kelsen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endParaRPr lang="en-US" dirty="0" smtClean="0"/>
          </a:p>
          <a:p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piramida</a:t>
            </a:r>
            <a:r>
              <a:rPr lang="en-US" dirty="0" smtClean="0"/>
              <a:t>. Norma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endParaRPr lang="en-US" dirty="0" smtClean="0"/>
          </a:p>
          <a:p>
            <a:r>
              <a:rPr lang="en-US" dirty="0" err="1" smtClean="0"/>
              <a:t>kekuatannya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kedudukannya</a:t>
            </a:r>
            <a:r>
              <a:rPr lang="en-US" dirty="0" smtClean="0"/>
              <a:t>,</a:t>
            </a:r>
          </a:p>
          <a:p>
            <a:r>
              <a:rPr lang="fi-FI" dirty="0" smtClean="0"/>
              <a:t>akan semakin konkrit norma tersebut (Kaelan, 2011: 487). Pancasila sebagai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i="1" dirty="0" err="1" smtClean="0"/>
              <a:t>Grundnorm</a:t>
            </a:r>
            <a:r>
              <a:rPr lang="en-US" i="1" dirty="0" smtClean="0"/>
              <a:t>) yang </a:t>
            </a:r>
            <a:r>
              <a:rPr lang="en-US" i="1" dirty="0" err="1" smtClean="0"/>
              <a:t>sifatnya</a:t>
            </a:r>
            <a:r>
              <a:rPr lang="en-US" i="1" dirty="0" smtClean="0"/>
              <a:t> </a:t>
            </a:r>
            <a:r>
              <a:rPr lang="en-US" i="1" dirty="0" err="1" smtClean="0"/>
              <a:t>abstrak</a:t>
            </a:r>
            <a:r>
              <a:rPr lang="en-US" i="1" dirty="0" smtClean="0"/>
              <a:t>,</a:t>
            </a:r>
          </a:p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bawahnya</a:t>
            </a:r>
            <a:endParaRPr lang="en-US" dirty="0" smtClean="0"/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konkrit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467544" y="1066800"/>
            <a:ext cx="8229600" cy="4810472"/>
          </a:xfrm>
        </p:spPr>
        <p:txBody>
          <a:bodyPr/>
          <a:lstStyle/>
          <a:p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tuntunan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v-SE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bertingkah </a:t>
            </a:r>
            <a:r>
              <a:rPr lang="sv-SE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laku. Pancasila sebagai sistem etika, dimaksudkan </a:t>
            </a:r>
            <a:r>
              <a:rPr lang="sv-SE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moralitas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spiritualitas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ilmiah-akademik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orisinal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komprehensif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mewarnai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diambilnya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sz="1600" dirty="0" smtClean="0"/>
              <a:t>A. </a:t>
            </a:r>
            <a:r>
              <a:rPr lang="en-US" sz="1600" dirty="0" err="1" smtClean="0"/>
              <a:t>Menelusuri</a:t>
            </a:r>
            <a:r>
              <a:rPr lang="en-US" sz="1600" dirty="0" smtClean="0"/>
              <a:t> </a:t>
            </a:r>
            <a:r>
              <a:rPr lang="en-US" sz="1600" dirty="0" err="1" smtClean="0"/>
              <a:t>Konsep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Urgensi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Etika</a:t>
            </a:r>
            <a:endParaRPr lang="ko-KR" altLang="en-US" sz="16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447800" y="1066801"/>
            <a:ext cx="7249344" cy="3581400"/>
          </a:xfrm>
        </p:spPr>
        <p:txBody>
          <a:bodyPr/>
          <a:lstStyle/>
          <a:p>
            <a:r>
              <a:rPr lang="sv-SE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Konsep Pancasila sebagai Sistem Etika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Pernahkah Anda mendengar istilah “etika”? Kalaupun Anda pernah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Ethos”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padang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rumput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etimologis, etika berarti ilmu tentang segala sesuatu yang biasa dilakukan atau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kebiasaan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2134072" y="838200"/>
            <a:ext cx="7009928" cy="51544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perbincangan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Frondizi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dirinya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(2001:7).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kejujuran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bervariasi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Lacey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 paling tidak ada enam pengertian nilai dalam penggunaan secara umum,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b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pemenuhan karakter untuk kehidupan seseorang.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pengevaluasian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penginterpretasian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pembentukan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Suatu kriteria fundamental bagi seseorang untuk memilih sesuatu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838200"/>
            <a:ext cx="6944544" cy="515448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dipegang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bertingkah laku bagi dirinya dan orang lain.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”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kepribadian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disucikan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(Lacey, 1999: 23).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(5),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pegangan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mengukur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karakter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pula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diterapkan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dikategorikan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143000" y="1371600"/>
            <a:ext cx="7554144" cy="4621089"/>
          </a:xfrm>
        </p:spPr>
        <p:txBody>
          <a:bodyPr/>
          <a:lstStyle/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Aliran-aliran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i-FI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 keutamaan, teleologis, deontologis. Etika keutamaan atau etika kebajikan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keutamaan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virtue),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kebajikan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perhatiannya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should I be?,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keutamaan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ksatriya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bersahabat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bernalar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penguasaan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santun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terampil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ugahari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bersahaja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peduli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 toleran (Mudhofir, 2009: 216--219).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524000" y="228600"/>
            <a:ext cx="7173144" cy="57640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menentukan </a:t>
            </a:r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 atau kebenaran tindakan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dilawankan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berniat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asas-asas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jelek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efektivitas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akhir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diinginkan (Mudhofir, 2009: 214). Aliran-aliran etika </a:t>
            </a:r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teleologis,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eudaemonisme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hedonisme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utilitarianisme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bersangkutan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bertalian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seharusnya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atau kelayakan, kepatutan. Kewajiban moral mengandung kemestian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diutamakan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(yang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didefinisikan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kelayakan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rasional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dianalisis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Mudhofir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2009: 141).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"/>
            <a:ext cx="6563072" cy="460648"/>
          </a:xfrm>
        </p:spPr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 smtClean="0"/>
              <a:t>Etika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66800"/>
            <a:ext cx="7315200" cy="4925889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 terkandung nilai-nilai ketuhanan, kemanusiaan, persatuan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spiritualitas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mendekatkan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Pencipta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dianutnya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manusiawi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antarsesama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solidaritas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rasa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kebersamaan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mitsein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memaksakankehendak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peduli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kesediaan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kesulitan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52400"/>
            <a:ext cx="6563072" cy="460648"/>
          </a:xfrm>
        </p:spPr>
        <p:txBody>
          <a:bodyPr/>
          <a:lstStyle/>
          <a:p>
            <a:r>
              <a:rPr lang="it-IT" b="1" dirty="0" smtClean="0"/>
              <a:t>2. Urgensi Pancasila sebagai Sistem Etika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371600" y="990600"/>
            <a:ext cx="7772400" cy="5002089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melemahkan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sendi-sendi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Terorisme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mengatasnamakan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merusak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toleransi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meluluhlantakkan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mengancam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disintegrasi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(HAM)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penyerbuan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Pemasyarakatan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Cebongan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Yogyakarta,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2013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kesenjangan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miskin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menandai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ketidakadilan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hukum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mewarnai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putusan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bersyarat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pengedar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narkoba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Australia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Schapell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Corby.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1553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Custom Design</vt:lpstr>
      <vt:lpstr>Slide 1</vt:lpstr>
      <vt:lpstr>Slide 2</vt:lpstr>
      <vt:lpstr> A. Menelusuri Konsep dan Urgensi Pancasila sebagai Sistem Etika</vt:lpstr>
      <vt:lpstr>Slide 4</vt:lpstr>
      <vt:lpstr>Slide 5</vt:lpstr>
      <vt:lpstr>Slide 6</vt:lpstr>
      <vt:lpstr>Slide 7</vt:lpstr>
      <vt:lpstr>Slide 8</vt:lpstr>
      <vt:lpstr>Slide 9</vt:lpstr>
      <vt:lpstr>B. Menanya Alasan Diperlukannya Pancasila sebagai Sistem Etika</vt:lpstr>
      <vt:lpstr>Slide 11</vt:lpstr>
      <vt:lpstr>Slide 12</vt:lpstr>
      <vt:lpstr>Slide 13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32</cp:revision>
  <dcterms:created xsi:type="dcterms:W3CDTF">2014-04-01T16:35:38Z</dcterms:created>
  <dcterms:modified xsi:type="dcterms:W3CDTF">2021-08-14T04:37:04Z</dcterms:modified>
</cp:coreProperties>
</file>