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9" r:id="rId6"/>
    <p:sldId id="268" r:id="rId7"/>
    <p:sldId id="272" r:id="rId8"/>
    <p:sldId id="271" r:id="rId9"/>
    <p:sldId id="274" r:id="rId10"/>
    <p:sldId id="275" r:id="rId11"/>
    <p:sldId id="27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9E316-CE8B-4E66-9428-94495469BC88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</dgm:pt>
    <dgm:pt modelId="{D2A3C576-52D2-423C-A94A-9DFFA18B2C12}">
      <dgm:prSet phldrT="[Text]" custT="1"/>
      <dgm:spPr>
        <a:solidFill>
          <a:schemeClr val="accent6">
            <a:lumMod val="20000"/>
            <a:lumOff val="8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US" sz="1900" b="1" u="sng" dirty="0" err="1" smtClean="0">
              <a:solidFill>
                <a:schemeClr val="accent1">
                  <a:lumMod val="50000"/>
                </a:schemeClr>
              </a:solidFill>
            </a:rPr>
            <a:t>Pengorganisasian</a:t>
          </a:r>
          <a:r>
            <a:rPr lang="en-US" sz="1900" b="1" u="sng" dirty="0" smtClean="0">
              <a:solidFill>
                <a:schemeClr val="accent1">
                  <a:lumMod val="50000"/>
                </a:schemeClr>
              </a:solidFill>
            </a:rPr>
            <a:t> :</a:t>
          </a:r>
        </a:p>
        <a:p>
          <a:pPr algn="ctr"/>
          <a:r>
            <a:rPr lang="en-US" sz="2000" b="1" u="none" dirty="0" err="1" smtClean="0">
              <a:solidFill>
                <a:schemeClr val="accent1">
                  <a:lumMod val="50000"/>
                </a:schemeClr>
              </a:solidFill>
            </a:rPr>
            <a:t>Proses</a:t>
          </a:r>
          <a:r>
            <a:rPr lang="en-US" sz="2000" b="1" u="sng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memutuskan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bagaimana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cara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terbaik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untuk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mengelompokkan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aktivitas</a:t>
          </a:r>
          <a:r>
            <a:rPr lang="en-US" sz="2000" dirty="0" smtClean="0">
              <a:solidFill>
                <a:srgbClr val="C00000"/>
              </a:solidFill>
            </a:rPr>
            <a:t> &amp; </a:t>
          </a:r>
          <a:r>
            <a:rPr lang="en-US" sz="2000" dirty="0" err="1" smtClean="0">
              <a:solidFill>
                <a:srgbClr val="C00000"/>
              </a:solidFill>
            </a:rPr>
            <a:t>Sumber</a:t>
          </a:r>
          <a:r>
            <a:rPr lang="en-US" sz="2000" dirty="0" smtClean="0">
              <a:solidFill>
                <a:srgbClr val="C00000"/>
              </a:solidFill>
            </a:rPr>
            <a:t> </a:t>
          </a:r>
          <a:r>
            <a:rPr lang="en-US" sz="2000" dirty="0" err="1" smtClean="0">
              <a:solidFill>
                <a:srgbClr val="C00000"/>
              </a:solidFill>
            </a:rPr>
            <a:t>Daya</a:t>
          </a:r>
          <a:endParaRPr lang="en-US" sz="2000" b="1" u="sng" dirty="0">
            <a:solidFill>
              <a:schemeClr val="accent1">
                <a:lumMod val="50000"/>
              </a:schemeClr>
            </a:solidFill>
          </a:endParaRPr>
        </a:p>
      </dgm:t>
    </dgm:pt>
    <dgm:pt modelId="{20AB8A42-C743-430F-A3DB-AFB9B8DA53A1}" type="parTrans" cxnId="{8786E466-B7DE-4F08-8E16-8C3D7E70BA9F}">
      <dgm:prSet/>
      <dgm:spPr/>
      <dgm:t>
        <a:bodyPr/>
        <a:lstStyle/>
        <a:p>
          <a:endParaRPr lang="en-US"/>
        </a:p>
      </dgm:t>
    </dgm:pt>
    <dgm:pt modelId="{72B51DDB-9A74-45C8-AC14-B2B09F231860}" type="sibTrans" cxnId="{8786E466-B7DE-4F08-8E16-8C3D7E70BA9F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6B4776A-7B46-4224-A77C-37656B2E85FB}">
      <dgm:prSet phldrT="[Text]"/>
      <dgm:spPr>
        <a:solidFill>
          <a:schemeClr val="accent3">
            <a:lumMod val="40000"/>
            <a:lumOff val="6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pPr algn="ctr"/>
          <a:r>
            <a:rPr lang="en-US" b="1" u="sng" dirty="0" err="1" smtClean="0">
              <a:solidFill>
                <a:srgbClr val="FF0000"/>
              </a:solidFill>
            </a:rPr>
            <a:t>Struktur</a:t>
          </a:r>
          <a:r>
            <a:rPr lang="en-US" b="1" u="sng" dirty="0" smtClean="0">
              <a:solidFill>
                <a:srgbClr val="FF0000"/>
              </a:solidFill>
            </a:rPr>
            <a:t> </a:t>
          </a:r>
          <a:r>
            <a:rPr lang="en-US" b="1" u="sng" dirty="0" err="1" smtClean="0">
              <a:solidFill>
                <a:srgbClr val="FF0000"/>
              </a:solidFill>
            </a:rPr>
            <a:t>Organisasi</a:t>
          </a:r>
          <a:r>
            <a:rPr lang="en-US" b="1" u="sng" dirty="0" smtClean="0">
              <a:solidFill>
                <a:srgbClr val="FF0000"/>
              </a:solidFill>
            </a:rPr>
            <a:t> :</a:t>
          </a:r>
        </a:p>
        <a:p>
          <a:pPr algn="ctr"/>
          <a:r>
            <a:rPr lang="sv-SE" altLang="ja-JP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adalah suatu sistem formal tentang hubungan tugas dan wewenang yang mengendalikan bagaimana tiap individu bekerjasama dan mengelola segala sumber daya yang ada untuk mewujudkan tujuan organisasi”</a:t>
          </a:r>
          <a:r>
            <a:rPr lang="en-US" altLang="ja-JP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 </a:t>
          </a:r>
          <a:endParaRPr lang="en-US" b="1" u="sng" dirty="0">
            <a:solidFill>
              <a:schemeClr val="accent4">
                <a:lumMod val="25000"/>
              </a:schemeClr>
            </a:solidFill>
          </a:endParaRPr>
        </a:p>
      </dgm:t>
    </dgm:pt>
    <dgm:pt modelId="{A7EED5B9-C305-4B50-AD0A-3F549BA63A21}" type="parTrans" cxnId="{8C717067-5DBF-4DFC-996C-92AC3C9EEE70}">
      <dgm:prSet/>
      <dgm:spPr/>
      <dgm:t>
        <a:bodyPr/>
        <a:lstStyle/>
        <a:p>
          <a:endParaRPr lang="en-US"/>
        </a:p>
      </dgm:t>
    </dgm:pt>
    <dgm:pt modelId="{7C2F4630-210D-4EA6-AE3A-574AB7174DC4}" type="sibTrans" cxnId="{8C717067-5DBF-4DFC-996C-92AC3C9EEE70}">
      <dgm:prSet/>
      <dgm:spPr/>
      <dgm:t>
        <a:bodyPr/>
        <a:lstStyle/>
        <a:p>
          <a:endParaRPr lang="en-US"/>
        </a:p>
      </dgm:t>
    </dgm:pt>
    <dgm:pt modelId="{5459F524-C6B1-4AA5-8021-ACD1FC2CE012}" type="pres">
      <dgm:prSet presAssocID="{01A9E316-CE8B-4E66-9428-94495469BC88}" presName="diagram" presStyleCnt="0">
        <dgm:presLayoutVars>
          <dgm:dir/>
          <dgm:resizeHandles/>
        </dgm:presLayoutVars>
      </dgm:prSet>
      <dgm:spPr/>
    </dgm:pt>
    <dgm:pt modelId="{EC86FAAE-A89F-4B1E-85C4-3379E353C7AF}" type="pres">
      <dgm:prSet presAssocID="{D2A3C576-52D2-423C-A94A-9DFFA18B2C12}" presName="firstNode" presStyleLbl="node1" presStyleIdx="0" presStyleCnt="2" custScaleX="145448" custScaleY="58788" custLinFactNeighborX="-49965" custLinFactNeighborY="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3815-24E2-403E-9181-89717813F890}" type="pres">
      <dgm:prSet presAssocID="{72B51DDB-9A74-45C8-AC14-B2B09F23186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1343955-C0D2-437E-8CB6-808ED57A018B}" type="pres">
      <dgm:prSet presAssocID="{06B4776A-7B46-4224-A77C-37656B2E85FB}" presName="lastNode" presStyleLbl="node1" presStyleIdx="1" presStyleCnt="2" custScaleX="172280" custScaleY="61173" custLinFactNeighborX="28024" custLinFactNeighborY="-3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17067-5DBF-4DFC-996C-92AC3C9EEE70}" srcId="{01A9E316-CE8B-4E66-9428-94495469BC88}" destId="{06B4776A-7B46-4224-A77C-37656B2E85FB}" srcOrd="1" destOrd="0" parTransId="{A7EED5B9-C305-4B50-AD0A-3F549BA63A21}" sibTransId="{7C2F4630-210D-4EA6-AE3A-574AB7174DC4}"/>
    <dgm:cxn modelId="{CE11F1B1-25C1-42A2-ADC1-0770E9DDC3DB}" type="presOf" srcId="{01A9E316-CE8B-4E66-9428-94495469BC88}" destId="{5459F524-C6B1-4AA5-8021-ACD1FC2CE012}" srcOrd="0" destOrd="0" presId="urn:microsoft.com/office/officeart/2005/8/layout/bProcess2"/>
    <dgm:cxn modelId="{8786E466-B7DE-4F08-8E16-8C3D7E70BA9F}" srcId="{01A9E316-CE8B-4E66-9428-94495469BC88}" destId="{D2A3C576-52D2-423C-A94A-9DFFA18B2C12}" srcOrd="0" destOrd="0" parTransId="{20AB8A42-C743-430F-A3DB-AFB9B8DA53A1}" sibTransId="{72B51DDB-9A74-45C8-AC14-B2B09F231860}"/>
    <dgm:cxn modelId="{2F07CC58-380E-45EA-9F04-D67039447ACB}" type="presOf" srcId="{D2A3C576-52D2-423C-A94A-9DFFA18B2C12}" destId="{EC86FAAE-A89F-4B1E-85C4-3379E353C7AF}" srcOrd="0" destOrd="0" presId="urn:microsoft.com/office/officeart/2005/8/layout/bProcess2"/>
    <dgm:cxn modelId="{2C1ACB1D-6929-40BA-97BF-04106EA56729}" type="presOf" srcId="{72B51DDB-9A74-45C8-AC14-B2B09F231860}" destId="{796B3815-24E2-403E-9181-89717813F890}" srcOrd="0" destOrd="0" presId="urn:microsoft.com/office/officeart/2005/8/layout/bProcess2"/>
    <dgm:cxn modelId="{07939CD7-825C-4C95-9D36-6BA39F09E5C3}" type="presOf" srcId="{06B4776A-7B46-4224-A77C-37656B2E85FB}" destId="{C1343955-C0D2-437E-8CB6-808ED57A018B}" srcOrd="0" destOrd="0" presId="urn:microsoft.com/office/officeart/2005/8/layout/bProcess2"/>
    <dgm:cxn modelId="{7A4ECD4B-7C96-4CE6-ACE2-B35B810FA16D}" type="presParOf" srcId="{5459F524-C6B1-4AA5-8021-ACD1FC2CE012}" destId="{EC86FAAE-A89F-4B1E-85C4-3379E353C7AF}" srcOrd="0" destOrd="0" presId="urn:microsoft.com/office/officeart/2005/8/layout/bProcess2"/>
    <dgm:cxn modelId="{B2165C1C-AB01-49D1-8785-9BB813CE2785}" type="presParOf" srcId="{5459F524-C6B1-4AA5-8021-ACD1FC2CE012}" destId="{796B3815-24E2-403E-9181-89717813F890}" srcOrd="1" destOrd="0" presId="urn:microsoft.com/office/officeart/2005/8/layout/bProcess2"/>
    <dgm:cxn modelId="{ABB67738-8656-4317-BC43-D63D81FF9AA3}" type="presParOf" srcId="{5459F524-C6B1-4AA5-8021-ACD1FC2CE012}" destId="{C1343955-C0D2-437E-8CB6-808ED57A018B}" srcOrd="2" destOrd="0" presId="urn:microsoft.com/office/officeart/2005/8/layout/b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3D6AB-AD84-4B66-AB87-81234A92AC63}" type="doc">
      <dgm:prSet loTypeId="urn:microsoft.com/office/officeart/2005/8/layout/radial1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1B00520-E8A6-465E-9BC9-A8765AC4F8F2}">
      <dgm:prSet phldrT="[Text]" custT="1"/>
      <dgm:spPr>
        <a:ln w="57150"/>
      </dgm:spPr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ELEMEN PENGORGANISASIAN</a:t>
          </a:r>
          <a:endParaRPr lang="en-US" sz="2000" dirty="0">
            <a:solidFill>
              <a:srgbClr val="C00000"/>
            </a:solidFill>
          </a:endParaRPr>
        </a:p>
      </dgm:t>
    </dgm:pt>
    <dgm:pt modelId="{D1624E96-8500-401D-B7BF-280F684396DA}" type="parTrans" cxnId="{E6585CBA-5EFB-4166-A6FB-40F89CF8B46A}">
      <dgm:prSet/>
      <dgm:spPr/>
      <dgm:t>
        <a:bodyPr/>
        <a:lstStyle/>
        <a:p>
          <a:endParaRPr lang="en-US"/>
        </a:p>
      </dgm:t>
    </dgm:pt>
    <dgm:pt modelId="{CA23F491-F913-47BB-965D-C2A5E5719EDF}" type="sibTrans" cxnId="{E6585CBA-5EFB-4166-A6FB-40F89CF8B46A}">
      <dgm:prSet/>
      <dgm:spPr/>
      <dgm:t>
        <a:bodyPr/>
        <a:lstStyle/>
        <a:p>
          <a:endParaRPr lang="en-US"/>
        </a:p>
      </dgm:t>
    </dgm:pt>
    <dgm:pt modelId="{7EE048BB-8C79-4C90-85E1-57BA77CA73B4}">
      <dgm:prSet phldrT="[Text]" custT="1"/>
      <dgm:spPr>
        <a:solidFill>
          <a:schemeClr val="bg2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1.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Merancang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ED53F0C1-38C2-4E86-A269-8E96D1E623BC}" type="parTrans" cxnId="{60631531-7433-4D75-9328-AF633C32C3A2}">
      <dgm:prSet/>
      <dgm:spPr/>
      <dgm:t>
        <a:bodyPr/>
        <a:lstStyle/>
        <a:p>
          <a:endParaRPr lang="en-US"/>
        </a:p>
      </dgm:t>
    </dgm:pt>
    <dgm:pt modelId="{E161E6BB-B247-45CD-86D6-8FDCE31E6CA5}" type="sibTrans" cxnId="{60631531-7433-4D75-9328-AF633C32C3A2}">
      <dgm:prSet/>
      <dgm:spPr/>
      <dgm:t>
        <a:bodyPr/>
        <a:lstStyle/>
        <a:p>
          <a:endParaRPr lang="en-US"/>
        </a:p>
      </dgm:t>
    </dgm:pt>
    <dgm:pt modelId="{52B03285-9F01-49F6-8D57-60004BE3A422}">
      <dgm:prSet phldrT="[Text]" custT="1"/>
      <dgm:spPr>
        <a:solidFill>
          <a:schemeClr val="accent4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2.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Mengelompokan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42D51467-0CDC-451A-B259-86A29C53C3B8}" type="parTrans" cxnId="{3C31BB39-3826-4016-BB4C-7B76F8A6F8ED}">
      <dgm:prSet/>
      <dgm:spPr/>
      <dgm:t>
        <a:bodyPr/>
        <a:lstStyle/>
        <a:p>
          <a:endParaRPr lang="en-US"/>
        </a:p>
      </dgm:t>
    </dgm:pt>
    <dgm:pt modelId="{641B3A65-8DF0-4EE4-8542-91F5035806A3}" type="sibTrans" cxnId="{3C31BB39-3826-4016-BB4C-7B76F8A6F8ED}">
      <dgm:prSet/>
      <dgm:spPr/>
      <dgm:t>
        <a:bodyPr/>
        <a:lstStyle/>
        <a:p>
          <a:endParaRPr lang="en-US"/>
        </a:p>
      </dgm:t>
    </dgm:pt>
    <dgm:pt modelId="{FD1AEFEF-9BC7-4503-8F7E-6B1D2BAFAA26}">
      <dgm:prSet phldrT="[Text]" custT="1"/>
      <dgm:spPr>
        <a:solidFill>
          <a:schemeClr val="accent6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3. </a:t>
          </a:r>
        </a:p>
        <a:p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Menciptakan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Hubungan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Pelaporan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B9BE2ECC-05A8-42AA-AE05-8F88A9B9E388}" type="parTrans" cxnId="{909CDA49-B130-490F-807F-E7D7CBDC4600}">
      <dgm:prSet/>
      <dgm:spPr/>
      <dgm:t>
        <a:bodyPr/>
        <a:lstStyle/>
        <a:p>
          <a:endParaRPr lang="en-US"/>
        </a:p>
      </dgm:t>
    </dgm:pt>
    <dgm:pt modelId="{99F987A4-CBBC-43D9-B50A-9CC1286CC0CB}" type="sibTrans" cxnId="{909CDA49-B130-490F-807F-E7D7CBDC4600}">
      <dgm:prSet/>
      <dgm:spPr/>
      <dgm:t>
        <a:bodyPr/>
        <a:lstStyle/>
        <a:p>
          <a:endParaRPr lang="en-US"/>
        </a:p>
      </dgm:t>
    </dgm:pt>
    <dgm:pt modelId="{087482AC-B89E-4AB0-8572-C5447A499669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/>
            <a:t>4.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Mendistribusikan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Otoritas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00100EFE-5391-43E5-895A-791E9707F483}" type="parTrans" cxnId="{A6E99262-EA87-4DFE-B7EC-52DCA7E10B48}">
      <dgm:prSet/>
      <dgm:spPr/>
      <dgm:t>
        <a:bodyPr/>
        <a:lstStyle/>
        <a:p>
          <a:endParaRPr lang="en-US"/>
        </a:p>
      </dgm:t>
    </dgm:pt>
    <dgm:pt modelId="{F5C9D757-43A9-4B55-8F9A-C0601E4EDD03}" type="sibTrans" cxnId="{A6E99262-EA87-4DFE-B7EC-52DCA7E10B48}">
      <dgm:prSet/>
      <dgm:spPr/>
      <dgm:t>
        <a:bodyPr/>
        <a:lstStyle/>
        <a:p>
          <a:endParaRPr lang="en-US"/>
        </a:p>
      </dgm:t>
    </dgm:pt>
    <dgm:pt modelId="{A8024204-F40D-43D8-A14B-E4F4FF318091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5.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Mengkoordinasikan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Aktivitas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C89FF169-B70E-4155-AA3B-0D3D99664DE8}" type="parTrans" cxnId="{62C58D05-E9DF-435B-A481-49861C2A6C4F}">
      <dgm:prSet/>
      <dgm:spPr/>
      <dgm:t>
        <a:bodyPr/>
        <a:lstStyle/>
        <a:p>
          <a:endParaRPr lang="en-US"/>
        </a:p>
      </dgm:t>
    </dgm:pt>
    <dgm:pt modelId="{64A8372F-0571-46B7-9A6F-AA5E42CA1324}" type="sibTrans" cxnId="{62C58D05-E9DF-435B-A481-49861C2A6C4F}">
      <dgm:prSet/>
      <dgm:spPr/>
      <dgm:t>
        <a:bodyPr/>
        <a:lstStyle/>
        <a:p>
          <a:endParaRPr lang="en-US"/>
        </a:p>
      </dgm:t>
    </dgm:pt>
    <dgm:pt modelId="{620AF928-64A7-48DC-ACBD-05B07C7C43AF}">
      <dgm:prSet phldrT="[Text]" custT="1"/>
      <dgm:spPr>
        <a:solidFill>
          <a:schemeClr val="accent3">
            <a:lumMod val="40000"/>
            <a:lumOff val="6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6. </a:t>
          </a:r>
        </a:p>
        <a:p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Membedakan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Antar</a:t>
          </a:r>
          <a:r>
            <a:rPr lang="en-US" sz="20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dirty="0" err="1" smtClean="0">
              <a:solidFill>
                <a:schemeClr val="accent4">
                  <a:lumMod val="25000"/>
                </a:schemeClr>
              </a:solidFill>
            </a:rPr>
            <a:t>Posisi</a:t>
          </a:r>
          <a:endParaRPr lang="en-US" sz="2000" dirty="0">
            <a:solidFill>
              <a:schemeClr val="accent4">
                <a:lumMod val="25000"/>
              </a:schemeClr>
            </a:solidFill>
          </a:endParaRPr>
        </a:p>
      </dgm:t>
    </dgm:pt>
    <dgm:pt modelId="{06911FCC-C56F-4DC6-8986-4D5A379579F6}" type="parTrans" cxnId="{77127A8F-D1D5-43DA-98E4-2CE79CB01372}">
      <dgm:prSet/>
      <dgm:spPr/>
      <dgm:t>
        <a:bodyPr/>
        <a:lstStyle/>
        <a:p>
          <a:endParaRPr lang="en-US"/>
        </a:p>
      </dgm:t>
    </dgm:pt>
    <dgm:pt modelId="{6EA085D0-4D81-4F64-93B3-7A880F9FC062}" type="sibTrans" cxnId="{77127A8F-D1D5-43DA-98E4-2CE79CB01372}">
      <dgm:prSet/>
      <dgm:spPr/>
      <dgm:t>
        <a:bodyPr/>
        <a:lstStyle/>
        <a:p>
          <a:endParaRPr lang="en-US"/>
        </a:p>
      </dgm:t>
    </dgm:pt>
    <dgm:pt modelId="{551810C9-CD17-4694-A871-90185F0CCAFB}" type="pres">
      <dgm:prSet presAssocID="{9C73D6AB-AD84-4B66-AB87-81234A92AC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1AD1B4-6DC8-4F98-ABC2-31C5B1164700}" type="pres">
      <dgm:prSet presAssocID="{71B00520-E8A6-465E-9BC9-A8765AC4F8F2}" presName="centerShape" presStyleLbl="node0" presStyleIdx="0" presStyleCnt="1" custScaleX="282385" custScaleY="92488"/>
      <dgm:spPr/>
      <dgm:t>
        <a:bodyPr/>
        <a:lstStyle/>
        <a:p>
          <a:endParaRPr lang="en-US"/>
        </a:p>
      </dgm:t>
    </dgm:pt>
    <dgm:pt modelId="{30322D62-02B0-4AD2-9D7E-45A51AD28700}" type="pres">
      <dgm:prSet presAssocID="{ED53F0C1-38C2-4E86-A269-8E96D1E623BC}" presName="Name9" presStyleLbl="parChTrans1D2" presStyleIdx="0" presStyleCnt="6"/>
      <dgm:spPr/>
      <dgm:t>
        <a:bodyPr/>
        <a:lstStyle/>
        <a:p>
          <a:endParaRPr lang="en-US"/>
        </a:p>
      </dgm:t>
    </dgm:pt>
    <dgm:pt modelId="{AD74BB73-4D4A-41C5-8FEA-B573309B0570}" type="pres">
      <dgm:prSet presAssocID="{ED53F0C1-38C2-4E86-A269-8E96D1E623B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C8DADD9-24A5-46AD-99F0-9DBB189F0CAB}" type="pres">
      <dgm:prSet presAssocID="{7EE048BB-8C79-4C90-85E1-57BA77CA73B4}" presName="node" presStyleLbl="node1" presStyleIdx="0" presStyleCnt="6" custScaleX="160427" custScaleY="91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9C381-5848-414B-9A4A-0EED75BC92E4}" type="pres">
      <dgm:prSet presAssocID="{42D51467-0CDC-451A-B259-86A29C53C3B8}" presName="Name9" presStyleLbl="parChTrans1D2" presStyleIdx="1" presStyleCnt="6"/>
      <dgm:spPr/>
      <dgm:t>
        <a:bodyPr/>
        <a:lstStyle/>
        <a:p>
          <a:endParaRPr lang="en-US"/>
        </a:p>
      </dgm:t>
    </dgm:pt>
    <dgm:pt modelId="{81FAA8D6-6D4F-49F5-BB43-5510F3E4C818}" type="pres">
      <dgm:prSet presAssocID="{42D51467-0CDC-451A-B259-86A29C53C3B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8FA42FD-2647-4FF8-9649-136927D58DF3}" type="pres">
      <dgm:prSet presAssocID="{52B03285-9F01-49F6-8D57-60004BE3A422}" presName="node" presStyleLbl="node1" presStyleIdx="1" presStyleCnt="6" custScaleX="205708" custScaleY="86952" custRadScaleRad="165347" custRadScaleInc="-4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2A45D-7CB6-424F-B2F2-40718ACC70C5}" type="pres">
      <dgm:prSet presAssocID="{B9BE2ECC-05A8-42AA-AE05-8F88A9B9E388}" presName="Name9" presStyleLbl="parChTrans1D2" presStyleIdx="2" presStyleCnt="6"/>
      <dgm:spPr/>
      <dgm:t>
        <a:bodyPr/>
        <a:lstStyle/>
        <a:p>
          <a:endParaRPr lang="en-US"/>
        </a:p>
      </dgm:t>
    </dgm:pt>
    <dgm:pt modelId="{2F7CED1C-B0C2-47CC-B8C8-D06BB42401D7}" type="pres">
      <dgm:prSet presAssocID="{B9BE2ECC-05A8-42AA-AE05-8F88A9B9E38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0497451-AC5F-4A18-BC0D-4083262F42BB}" type="pres">
      <dgm:prSet presAssocID="{FD1AEFEF-9BC7-4503-8F7E-6B1D2BAFAA26}" presName="node" presStyleLbl="node1" presStyleIdx="2" presStyleCnt="6" custScaleX="204528" custScaleY="94742" custRadScaleRad="165351" custRadScaleInc="-6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C936C-6BC9-4275-A10A-43AD685986C0}" type="pres">
      <dgm:prSet presAssocID="{00100EFE-5391-43E5-895A-791E9707F483}" presName="Name9" presStyleLbl="parChTrans1D2" presStyleIdx="3" presStyleCnt="6"/>
      <dgm:spPr/>
      <dgm:t>
        <a:bodyPr/>
        <a:lstStyle/>
        <a:p>
          <a:endParaRPr lang="en-US"/>
        </a:p>
      </dgm:t>
    </dgm:pt>
    <dgm:pt modelId="{4D70605C-79B7-49B8-BDC7-29F0BFA89E5F}" type="pres">
      <dgm:prSet presAssocID="{00100EFE-5391-43E5-895A-791E9707F48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D3CE7C6-46B8-4FB6-946E-04CBACF62956}" type="pres">
      <dgm:prSet presAssocID="{087482AC-B89E-4AB0-8572-C5447A499669}" presName="node" presStyleLbl="node1" presStyleIdx="3" presStyleCnt="6" custScaleX="216641" custScaleY="64594" custRadScaleRad="106575" custRadScaleInc="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CAF7E-091B-45B0-A5B6-7C698C1753DA}" type="pres">
      <dgm:prSet presAssocID="{C89FF169-B70E-4155-AA3B-0D3D99664DE8}" presName="Name9" presStyleLbl="parChTrans1D2" presStyleIdx="4" presStyleCnt="6"/>
      <dgm:spPr/>
      <dgm:t>
        <a:bodyPr/>
        <a:lstStyle/>
        <a:p>
          <a:endParaRPr lang="en-US"/>
        </a:p>
      </dgm:t>
    </dgm:pt>
    <dgm:pt modelId="{4796CA92-38BF-4822-A5B0-392AF05FDE24}" type="pres">
      <dgm:prSet presAssocID="{C89FF169-B70E-4155-AA3B-0D3D99664DE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932F543-66B4-40FA-9E78-710919EF381E}" type="pres">
      <dgm:prSet presAssocID="{A8024204-F40D-43D8-A14B-E4F4FF318091}" presName="node" presStyleLbl="node1" presStyleIdx="4" presStyleCnt="6" custScaleX="224584" custScaleY="82784" custRadScaleRad="144549" custRadScaleInc="22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DE319-4952-4607-8E50-3502F50C9EB0}" type="pres">
      <dgm:prSet presAssocID="{06911FCC-C56F-4DC6-8986-4D5A379579F6}" presName="Name9" presStyleLbl="parChTrans1D2" presStyleIdx="5" presStyleCnt="6"/>
      <dgm:spPr/>
      <dgm:t>
        <a:bodyPr/>
        <a:lstStyle/>
        <a:p>
          <a:endParaRPr lang="en-US"/>
        </a:p>
      </dgm:t>
    </dgm:pt>
    <dgm:pt modelId="{34C2ED03-6E23-48BA-AFE9-3AE8B322A0AF}" type="pres">
      <dgm:prSet presAssocID="{06911FCC-C56F-4DC6-8986-4D5A379579F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52587AC-0DAF-4BC5-8098-B69A90E961EF}" type="pres">
      <dgm:prSet presAssocID="{620AF928-64A7-48DC-ACBD-05B07C7C43AF}" presName="node" presStyleLbl="node1" presStyleIdx="5" presStyleCnt="6" custScaleX="209510" custScaleY="104657" custRadScaleRad="171030" custRadScaleInc="-16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0CC27D-A1F0-4FDF-8614-128B3B82A6F7}" type="presOf" srcId="{00100EFE-5391-43E5-895A-791E9707F483}" destId="{4D70605C-79B7-49B8-BDC7-29F0BFA89E5F}" srcOrd="1" destOrd="0" presId="urn:microsoft.com/office/officeart/2005/8/layout/radial1"/>
    <dgm:cxn modelId="{3C31BB39-3826-4016-BB4C-7B76F8A6F8ED}" srcId="{71B00520-E8A6-465E-9BC9-A8765AC4F8F2}" destId="{52B03285-9F01-49F6-8D57-60004BE3A422}" srcOrd="1" destOrd="0" parTransId="{42D51467-0CDC-451A-B259-86A29C53C3B8}" sibTransId="{641B3A65-8DF0-4EE4-8542-91F5035806A3}"/>
    <dgm:cxn modelId="{77127A8F-D1D5-43DA-98E4-2CE79CB01372}" srcId="{71B00520-E8A6-465E-9BC9-A8765AC4F8F2}" destId="{620AF928-64A7-48DC-ACBD-05B07C7C43AF}" srcOrd="5" destOrd="0" parTransId="{06911FCC-C56F-4DC6-8986-4D5A379579F6}" sibTransId="{6EA085D0-4D81-4F64-93B3-7A880F9FC062}"/>
    <dgm:cxn modelId="{B9D90574-49A0-4DAD-9529-204721CBF508}" type="presOf" srcId="{9C73D6AB-AD84-4B66-AB87-81234A92AC63}" destId="{551810C9-CD17-4694-A871-90185F0CCAFB}" srcOrd="0" destOrd="0" presId="urn:microsoft.com/office/officeart/2005/8/layout/radial1"/>
    <dgm:cxn modelId="{A6E99262-EA87-4DFE-B7EC-52DCA7E10B48}" srcId="{71B00520-E8A6-465E-9BC9-A8765AC4F8F2}" destId="{087482AC-B89E-4AB0-8572-C5447A499669}" srcOrd="3" destOrd="0" parTransId="{00100EFE-5391-43E5-895A-791E9707F483}" sibTransId="{F5C9D757-43A9-4B55-8F9A-C0601E4EDD03}"/>
    <dgm:cxn modelId="{909CDA49-B130-490F-807F-E7D7CBDC4600}" srcId="{71B00520-E8A6-465E-9BC9-A8765AC4F8F2}" destId="{FD1AEFEF-9BC7-4503-8F7E-6B1D2BAFAA26}" srcOrd="2" destOrd="0" parTransId="{B9BE2ECC-05A8-42AA-AE05-8F88A9B9E388}" sibTransId="{99F987A4-CBBC-43D9-B50A-9CC1286CC0CB}"/>
    <dgm:cxn modelId="{28DD67D5-A61B-4C8F-A508-67D7B23A721E}" type="presOf" srcId="{42D51467-0CDC-451A-B259-86A29C53C3B8}" destId="{1439C381-5848-414B-9A4A-0EED75BC92E4}" srcOrd="0" destOrd="0" presId="urn:microsoft.com/office/officeart/2005/8/layout/radial1"/>
    <dgm:cxn modelId="{38937BA2-445C-49CB-8B46-7F2838A65851}" type="presOf" srcId="{42D51467-0CDC-451A-B259-86A29C53C3B8}" destId="{81FAA8D6-6D4F-49F5-BB43-5510F3E4C818}" srcOrd="1" destOrd="0" presId="urn:microsoft.com/office/officeart/2005/8/layout/radial1"/>
    <dgm:cxn modelId="{CD6AAF4C-5342-4BDD-9961-E98CC0C4837C}" type="presOf" srcId="{06911FCC-C56F-4DC6-8986-4D5A379579F6}" destId="{34C2ED03-6E23-48BA-AFE9-3AE8B322A0AF}" srcOrd="1" destOrd="0" presId="urn:microsoft.com/office/officeart/2005/8/layout/radial1"/>
    <dgm:cxn modelId="{F7779662-A09D-49D7-B7F7-8CC0B68147EE}" type="presOf" srcId="{06911FCC-C56F-4DC6-8986-4D5A379579F6}" destId="{448DE319-4952-4607-8E50-3502F50C9EB0}" srcOrd="0" destOrd="0" presId="urn:microsoft.com/office/officeart/2005/8/layout/radial1"/>
    <dgm:cxn modelId="{E6585CBA-5EFB-4166-A6FB-40F89CF8B46A}" srcId="{9C73D6AB-AD84-4B66-AB87-81234A92AC63}" destId="{71B00520-E8A6-465E-9BC9-A8765AC4F8F2}" srcOrd="0" destOrd="0" parTransId="{D1624E96-8500-401D-B7BF-280F684396DA}" sibTransId="{CA23F491-F913-47BB-965D-C2A5E5719EDF}"/>
    <dgm:cxn modelId="{AEAFC51E-5FAF-4FCA-8A32-3CD2FDBDA97B}" type="presOf" srcId="{ED53F0C1-38C2-4E86-A269-8E96D1E623BC}" destId="{30322D62-02B0-4AD2-9D7E-45A51AD28700}" srcOrd="0" destOrd="0" presId="urn:microsoft.com/office/officeart/2005/8/layout/radial1"/>
    <dgm:cxn modelId="{46A0AD46-F177-479D-9153-D2D7EE2E8B73}" type="presOf" srcId="{620AF928-64A7-48DC-ACBD-05B07C7C43AF}" destId="{352587AC-0DAF-4BC5-8098-B69A90E961EF}" srcOrd="0" destOrd="0" presId="urn:microsoft.com/office/officeart/2005/8/layout/radial1"/>
    <dgm:cxn modelId="{CF7CA4AF-5F5C-42C6-8242-B893E6545DE5}" type="presOf" srcId="{C89FF169-B70E-4155-AA3B-0D3D99664DE8}" destId="{E9FCAF7E-091B-45B0-A5B6-7C698C1753DA}" srcOrd="0" destOrd="0" presId="urn:microsoft.com/office/officeart/2005/8/layout/radial1"/>
    <dgm:cxn modelId="{60631531-7433-4D75-9328-AF633C32C3A2}" srcId="{71B00520-E8A6-465E-9BC9-A8765AC4F8F2}" destId="{7EE048BB-8C79-4C90-85E1-57BA77CA73B4}" srcOrd="0" destOrd="0" parTransId="{ED53F0C1-38C2-4E86-A269-8E96D1E623BC}" sibTransId="{E161E6BB-B247-45CD-86D6-8FDCE31E6CA5}"/>
    <dgm:cxn modelId="{4C86784E-91CE-4746-8B32-8CF73581962C}" type="presOf" srcId="{B9BE2ECC-05A8-42AA-AE05-8F88A9B9E388}" destId="{92A2A45D-7CB6-424F-B2F2-40718ACC70C5}" srcOrd="0" destOrd="0" presId="urn:microsoft.com/office/officeart/2005/8/layout/radial1"/>
    <dgm:cxn modelId="{AE3DB218-2000-42D4-98FF-156B08586D9E}" type="presOf" srcId="{00100EFE-5391-43E5-895A-791E9707F483}" destId="{785C936C-6BC9-4275-A10A-43AD685986C0}" srcOrd="0" destOrd="0" presId="urn:microsoft.com/office/officeart/2005/8/layout/radial1"/>
    <dgm:cxn modelId="{BCF1E21E-BCD6-4062-8478-B0614B78CE41}" type="presOf" srcId="{7EE048BB-8C79-4C90-85E1-57BA77CA73B4}" destId="{7C8DADD9-24A5-46AD-99F0-9DBB189F0CAB}" srcOrd="0" destOrd="0" presId="urn:microsoft.com/office/officeart/2005/8/layout/radial1"/>
    <dgm:cxn modelId="{62C58D05-E9DF-435B-A481-49861C2A6C4F}" srcId="{71B00520-E8A6-465E-9BC9-A8765AC4F8F2}" destId="{A8024204-F40D-43D8-A14B-E4F4FF318091}" srcOrd="4" destOrd="0" parTransId="{C89FF169-B70E-4155-AA3B-0D3D99664DE8}" sibTransId="{64A8372F-0571-46B7-9A6F-AA5E42CA1324}"/>
    <dgm:cxn modelId="{73F1CC32-BDC2-46CC-9D3D-35B39EB7FFB6}" type="presOf" srcId="{087482AC-B89E-4AB0-8572-C5447A499669}" destId="{7D3CE7C6-46B8-4FB6-946E-04CBACF62956}" srcOrd="0" destOrd="0" presId="urn:microsoft.com/office/officeart/2005/8/layout/radial1"/>
    <dgm:cxn modelId="{05C13FC6-707E-4A3B-A7B4-3336222632A4}" type="presOf" srcId="{52B03285-9F01-49F6-8D57-60004BE3A422}" destId="{28FA42FD-2647-4FF8-9649-136927D58DF3}" srcOrd="0" destOrd="0" presId="urn:microsoft.com/office/officeart/2005/8/layout/radial1"/>
    <dgm:cxn modelId="{44C6B0B2-F3C0-4251-8CE6-F78AA7B23B8E}" type="presOf" srcId="{A8024204-F40D-43D8-A14B-E4F4FF318091}" destId="{7932F543-66B4-40FA-9E78-710919EF381E}" srcOrd="0" destOrd="0" presId="urn:microsoft.com/office/officeart/2005/8/layout/radial1"/>
    <dgm:cxn modelId="{47E9B348-DD5F-4A39-9DCC-042BEE21CA89}" type="presOf" srcId="{C89FF169-B70E-4155-AA3B-0D3D99664DE8}" destId="{4796CA92-38BF-4822-A5B0-392AF05FDE24}" srcOrd="1" destOrd="0" presId="urn:microsoft.com/office/officeart/2005/8/layout/radial1"/>
    <dgm:cxn modelId="{0A812EA5-F449-4351-BA82-514BE9548F50}" type="presOf" srcId="{71B00520-E8A6-465E-9BC9-A8765AC4F8F2}" destId="{291AD1B4-6DC8-4F98-ABC2-31C5B1164700}" srcOrd="0" destOrd="0" presId="urn:microsoft.com/office/officeart/2005/8/layout/radial1"/>
    <dgm:cxn modelId="{73FFC8D0-C6B1-482F-81B7-DDDF4A927B90}" type="presOf" srcId="{ED53F0C1-38C2-4E86-A269-8E96D1E623BC}" destId="{AD74BB73-4D4A-41C5-8FEA-B573309B0570}" srcOrd="1" destOrd="0" presId="urn:microsoft.com/office/officeart/2005/8/layout/radial1"/>
    <dgm:cxn modelId="{71513424-FD05-4349-BA62-34BD83E54DE2}" type="presOf" srcId="{B9BE2ECC-05A8-42AA-AE05-8F88A9B9E388}" destId="{2F7CED1C-B0C2-47CC-B8C8-D06BB42401D7}" srcOrd="1" destOrd="0" presId="urn:microsoft.com/office/officeart/2005/8/layout/radial1"/>
    <dgm:cxn modelId="{B9088D89-22F0-45ED-9531-2BC374434F4B}" type="presOf" srcId="{FD1AEFEF-9BC7-4503-8F7E-6B1D2BAFAA26}" destId="{00497451-AC5F-4A18-BC0D-4083262F42BB}" srcOrd="0" destOrd="0" presId="urn:microsoft.com/office/officeart/2005/8/layout/radial1"/>
    <dgm:cxn modelId="{7B9B2F74-1EB8-4538-B59B-530C70130BDA}" type="presParOf" srcId="{551810C9-CD17-4694-A871-90185F0CCAFB}" destId="{291AD1B4-6DC8-4F98-ABC2-31C5B1164700}" srcOrd="0" destOrd="0" presId="urn:microsoft.com/office/officeart/2005/8/layout/radial1"/>
    <dgm:cxn modelId="{C620395D-D29F-4445-AF50-2EA707A63F69}" type="presParOf" srcId="{551810C9-CD17-4694-A871-90185F0CCAFB}" destId="{30322D62-02B0-4AD2-9D7E-45A51AD28700}" srcOrd="1" destOrd="0" presId="urn:microsoft.com/office/officeart/2005/8/layout/radial1"/>
    <dgm:cxn modelId="{44D13848-15B9-420D-8130-D6599D5FA7F6}" type="presParOf" srcId="{30322D62-02B0-4AD2-9D7E-45A51AD28700}" destId="{AD74BB73-4D4A-41C5-8FEA-B573309B0570}" srcOrd="0" destOrd="0" presId="urn:microsoft.com/office/officeart/2005/8/layout/radial1"/>
    <dgm:cxn modelId="{4D5E1FE3-3D12-440A-AA22-1B9A847BF0FE}" type="presParOf" srcId="{551810C9-CD17-4694-A871-90185F0CCAFB}" destId="{7C8DADD9-24A5-46AD-99F0-9DBB189F0CAB}" srcOrd="2" destOrd="0" presId="urn:microsoft.com/office/officeart/2005/8/layout/radial1"/>
    <dgm:cxn modelId="{E4E04BCD-D181-476E-A4A5-1D903F07BE02}" type="presParOf" srcId="{551810C9-CD17-4694-A871-90185F0CCAFB}" destId="{1439C381-5848-414B-9A4A-0EED75BC92E4}" srcOrd="3" destOrd="0" presId="urn:microsoft.com/office/officeart/2005/8/layout/radial1"/>
    <dgm:cxn modelId="{F0844C9C-BF0D-4AC7-A1FB-154690FD2067}" type="presParOf" srcId="{1439C381-5848-414B-9A4A-0EED75BC92E4}" destId="{81FAA8D6-6D4F-49F5-BB43-5510F3E4C818}" srcOrd="0" destOrd="0" presId="urn:microsoft.com/office/officeart/2005/8/layout/radial1"/>
    <dgm:cxn modelId="{C11DC01D-E70A-4094-99D1-0EBD63D35411}" type="presParOf" srcId="{551810C9-CD17-4694-A871-90185F0CCAFB}" destId="{28FA42FD-2647-4FF8-9649-136927D58DF3}" srcOrd="4" destOrd="0" presId="urn:microsoft.com/office/officeart/2005/8/layout/radial1"/>
    <dgm:cxn modelId="{F29833E3-7B26-40EF-934E-F3A67C4FE56F}" type="presParOf" srcId="{551810C9-CD17-4694-A871-90185F0CCAFB}" destId="{92A2A45D-7CB6-424F-B2F2-40718ACC70C5}" srcOrd="5" destOrd="0" presId="urn:microsoft.com/office/officeart/2005/8/layout/radial1"/>
    <dgm:cxn modelId="{E8FFD493-06A3-44FA-AA73-ECD369E9E0DF}" type="presParOf" srcId="{92A2A45D-7CB6-424F-B2F2-40718ACC70C5}" destId="{2F7CED1C-B0C2-47CC-B8C8-D06BB42401D7}" srcOrd="0" destOrd="0" presId="urn:microsoft.com/office/officeart/2005/8/layout/radial1"/>
    <dgm:cxn modelId="{6FF9366F-4D9D-4D7B-9038-EDA215DE7C97}" type="presParOf" srcId="{551810C9-CD17-4694-A871-90185F0CCAFB}" destId="{00497451-AC5F-4A18-BC0D-4083262F42BB}" srcOrd="6" destOrd="0" presId="urn:microsoft.com/office/officeart/2005/8/layout/radial1"/>
    <dgm:cxn modelId="{F615A3DD-0100-49EB-AA43-B81A52182523}" type="presParOf" srcId="{551810C9-CD17-4694-A871-90185F0CCAFB}" destId="{785C936C-6BC9-4275-A10A-43AD685986C0}" srcOrd="7" destOrd="0" presId="urn:microsoft.com/office/officeart/2005/8/layout/radial1"/>
    <dgm:cxn modelId="{356825B5-9E68-4C12-9CFA-50B71AD704CC}" type="presParOf" srcId="{785C936C-6BC9-4275-A10A-43AD685986C0}" destId="{4D70605C-79B7-49B8-BDC7-29F0BFA89E5F}" srcOrd="0" destOrd="0" presId="urn:microsoft.com/office/officeart/2005/8/layout/radial1"/>
    <dgm:cxn modelId="{CB05794F-5D7E-41B1-B1B9-23080187AE62}" type="presParOf" srcId="{551810C9-CD17-4694-A871-90185F0CCAFB}" destId="{7D3CE7C6-46B8-4FB6-946E-04CBACF62956}" srcOrd="8" destOrd="0" presId="urn:microsoft.com/office/officeart/2005/8/layout/radial1"/>
    <dgm:cxn modelId="{FE406A6E-C4D6-4A25-9D29-BA017C31B1CD}" type="presParOf" srcId="{551810C9-CD17-4694-A871-90185F0CCAFB}" destId="{E9FCAF7E-091B-45B0-A5B6-7C698C1753DA}" srcOrd="9" destOrd="0" presId="urn:microsoft.com/office/officeart/2005/8/layout/radial1"/>
    <dgm:cxn modelId="{AE6504F9-2C86-4CE4-929C-B52E52E8E391}" type="presParOf" srcId="{E9FCAF7E-091B-45B0-A5B6-7C698C1753DA}" destId="{4796CA92-38BF-4822-A5B0-392AF05FDE24}" srcOrd="0" destOrd="0" presId="urn:microsoft.com/office/officeart/2005/8/layout/radial1"/>
    <dgm:cxn modelId="{47BF1F99-A7E2-4D82-AE22-1B6022DFA313}" type="presParOf" srcId="{551810C9-CD17-4694-A871-90185F0CCAFB}" destId="{7932F543-66B4-40FA-9E78-710919EF381E}" srcOrd="10" destOrd="0" presId="urn:microsoft.com/office/officeart/2005/8/layout/radial1"/>
    <dgm:cxn modelId="{AB3ED33D-6800-4B6D-B960-1CCE5A70DBE0}" type="presParOf" srcId="{551810C9-CD17-4694-A871-90185F0CCAFB}" destId="{448DE319-4952-4607-8E50-3502F50C9EB0}" srcOrd="11" destOrd="0" presId="urn:microsoft.com/office/officeart/2005/8/layout/radial1"/>
    <dgm:cxn modelId="{95BD4CAC-9CF9-412B-A1CE-D9FDA7683726}" type="presParOf" srcId="{448DE319-4952-4607-8E50-3502F50C9EB0}" destId="{34C2ED03-6E23-48BA-AFE9-3AE8B322A0AF}" srcOrd="0" destOrd="0" presId="urn:microsoft.com/office/officeart/2005/8/layout/radial1"/>
    <dgm:cxn modelId="{52BCD31C-9B8A-4F92-ABF7-0C64AD378C8C}" type="presParOf" srcId="{551810C9-CD17-4694-A871-90185F0CCAFB}" destId="{352587AC-0DAF-4BC5-8098-B69A90E961EF}" srcOrd="12" destOrd="0" presId="urn:microsoft.com/office/officeart/2005/8/layout/radial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6FAAE-A89F-4B1E-85C4-3379E353C7AF}">
      <dsp:nvSpPr>
        <dsp:cNvPr id="0" name=""/>
        <dsp:cNvSpPr/>
      </dsp:nvSpPr>
      <dsp:spPr>
        <a:xfrm>
          <a:off x="0" y="85575"/>
          <a:ext cx="5645906" cy="228199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u="sng" kern="1200" dirty="0" err="1" smtClean="0">
              <a:solidFill>
                <a:schemeClr val="accent1">
                  <a:lumMod val="50000"/>
                </a:schemeClr>
              </a:solidFill>
            </a:rPr>
            <a:t>Pengorganisasian</a:t>
          </a:r>
          <a:r>
            <a:rPr lang="en-US" sz="1900" b="1" u="sng" kern="1200" dirty="0" smtClean="0">
              <a:solidFill>
                <a:schemeClr val="accent1">
                  <a:lumMod val="50000"/>
                </a:schemeClr>
              </a:solidFill>
            </a:rPr>
            <a:t> 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>
              <a:solidFill>
                <a:schemeClr val="accent1">
                  <a:lumMod val="50000"/>
                </a:schemeClr>
              </a:solidFill>
            </a:rPr>
            <a:t>Proses</a:t>
          </a:r>
          <a:r>
            <a:rPr lang="en-US" sz="2000" b="1" u="sng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memutuskan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bagaimana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cara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terbaik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untuk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mengelompokkan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aktivitas</a:t>
          </a:r>
          <a:r>
            <a:rPr lang="en-US" sz="2000" kern="1200" dirty="0" smtClean="0">
              <a:solidFill>
                <a:srgbClr val="C00000"/>
              </a:solidFill>
            </a:rPr>
            <a:t> &amp; </a:t>
          </a:r>
          <a:r>
            <a:rPr lang="en-US" sz="2000" kern="1200" dirty="0" err="1" smtClean="0">
              <a:solidFill>
                <a:srgbClr val="C00000"/>
              </a:solidFill>
            </a:rPr>
            <a:t>Sumber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  <a:r>
            <a:rPr lang="en-US" sz="2000" kern="1200" dirty="0" err="1" smtClean="0">
              <a:solidFill>
                <a:srgbClr val="C00000"/>
              </a:solidFill>
            </a:rPr>
            <a:t>Daya</a:t>
          </a:r>
          <a:endParaRPr lang="en-US" sz="2000" b="1" u="sng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26824" y="419765"/>
        <a:ext cx="3992258" cy="1613614"/>
      </dsp:txXfrm>
    </dsp:sp>
    <dsp:sp modelId="{796B3815-24E2-403E-9181-89717813F890}">
      <dsp:nvSpPr>
        <dsp:cNvPr id="0" name=""/>
        <dsp:cNvSpPr/>
      </dsp:nvSpPr>
      <dsp:spPr>
        <a:xfrm rot="8956943">
          <a:off x="3170285" y="2584282"/>
          <a:ext cx="1358607" cy="740262"/>
        </a:xfrm>
        <a:prstGeom prst="triangle">
          <a:avLst/>
        </a:prstGeom>
        <a:solidFill>
          <a:srgbClr val="002060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3955-C0D2-437E-8CB6-808ED57A018B}">
      <dsp:nvSpPr>
        <dsp:cNvPr id="0" name=""/>
        <dsp:cNvSpPr/>
      </dsp:nvSpPr>
      <dsp:spPr>
        <a:xfrm>
          <a:off x="1542146" y="3511206"/>
          <a:ext cx="6687453" cy="237457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err="1" smtClean="0">
              <a:solidFill>
                <a:srgbClr val="FF0000"/>
              </a:solidFill>
            </a:rPr>
            <a:t>Struktur</a:t>
          </a:r>
          <a:r>
            <a:rPr lang="en-US" sz="1800" b="1" u="sng" kern="1200" dirty="0" smtClean="0">
              <a:solidFill>
                <a:srgbClr val="FF0000"/>
              </a:solidFill>
            </a:rPr>
            <a:t> </a:t>
          </a:r>
          <a:r>
            <a:rPr lang="en-US" sz="1800" b="1" u="sng" kern="1200" dirty="0" err="1" smtClean="0">
              <a:solidFill>
                <a:srgbClr val="FF0000"/>
              </a:solidFill>
            </a:rPr>
            <a:t>Organisasi</a:t>
          </a:r>
          <a:r>
            <a:rPr lang="en-US" sz="1800" b="1" u="sng" kern="1200" dirty="0" smtClean="0">
              <a:solidFill>
                <a:srgbClr val="FF0000"/>
              </a:solidFill>
            </a:rPr>
            <a:t>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altLang="ja-JP" sz="1800" kern="1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adalah suatu sistem formal tentang hubungan tugas dan wewenang yang mengendalikan bagaimana tiap individu bekerjasama dan mengelola segala sumber daya yang ada untuk mewujudkan tujuan organisasi”</a:t>
          </a:r>
          <a:r>
            <a:rPr lang="en-US" altLang="ja-JP" sz="1800" kern="1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rPr>
            <a:t> </a:t>
          </a:r>
          <a:endParaRPr lang="en-US" sz="1800" b="1" u="sng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2521501" y="3858954"/>
        <a:ext cx="4728743" cy="1679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AD1B4-6DC8-4F98-ABC2-31C5B1164700}">
      <dsp:nvSpPr>
        <dsp:cNvPr id="0" name=""/>
        <dsp:cNvSpPr/>
      </dsp:nvSpPr>
      <dsp:spPr>
        <a:xfrm>
          <a:off x="2444260" y="2057402"/>
          <a:ext cx="4087286" cy="13386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ELEMEN PENGORGANISASIAN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042829" y="2253448"/>
        <a:ext cx="2890148" cy="946594"/>
      </dsp:txXfrm>
    </dsp:sp>
    <dsp:sp modelId="{30322D62-02B0-4AD2-9D7E-45A51AD28700}">
      <dsp:nvSpPr>
        <dsp:cNvPr id="0" name=""/>
        <dsp:cNvSpPr/>
      </dsp:nvSpPr>
      <dsp:spPr>
        <a:xfrm rot="16200000">
          <a:off x="4212119" y="1766881"/>
          <a:ext cx="55156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551567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74114" y="1767829"/>
        <a:ext cx="27578" cy="27578"/>
      </dsp:txXfrm>
    </dsp:sp>
    <dsp:sp modelId="{7C8DADD9-24A5-46AD-99F0-9DBB189F0CAB}">
      <dsp:nvSpPr>
        <dsp:cNvPr id="0" name=""/>
        <dsp:cNvSpPr/>
      </dsp:nvSpPr>
      <dsp:spPr>
        <a:xfrm>
          <a:off x="3326880" y="179509"/>
          <a:ext cx="2322046" cy="1326325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1.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Merancang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3666936" y="373745"/>
        <a:ext cx="1641934" cy="937853"/>
      </dsp:txXfrm>
    </dsp:sp>
    <dsp:sp modelId="{1439C381-5848-414B-9A4A-0EED75BC92E4}">
      <dsp:nvSpPr>
        <dsp:cNvPr id="0" name=""/>
        <dsp:cNvSpPr/>
      </dsp:nvSpPr>
      <dsp:spPr>
        <a:xfrm rot="19791792">
          <a:off x="5428495" y="1892850"/>
          <a:ext cx="940878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940878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75412" y="1884066"/>
        <a:ext cx="47043" cy="47043"/>
      </dsp:txXfrm>
    </dsp:sp>
    <dsp:sp modelId="{28FA42FD-2647-4FF8-9649-136927D58DF3}">
      <dsp:nvSpPr>
        <dsp:cNvPr id="0" name=""/>
        <dsp:cNvSpPr/>
      </dsp:nvSpPr>
      <dsp:spPr>
        <a:xfrm>
          <a:off x="5693344" y="533400"/>
          <a:ext cx="2977451" cy="125855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2.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Mengelompokan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pekerjaan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6129382" y="717711"/>
        <a:ext cx="2105375" cy="889935"/>
      </dsp:txXfrm>
    </dsp:sp>
    <dsp:sp modelId="{92A2A45D-7CB6-424F-B2F2-40718ACC70C5}">
      <dsp:nvSpPr>
        <dsp:cNvPr id="0" name=""/>
        <dsp:cNvSpPr/>
      </dsp:nvSpPr>
      <dsp:spPr>
        <a:xfrm rot="1681938">
          <a:off x="5511652" y="3470476"/>
          <a:ext cx="801571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801571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2399" y="3465175"/>
        <a:ext cx="40078" cy="40078"/>
      </dsp:txXfrm>
    </dsp:sp>
    <dsp:sp modelId="{00497451-AC5F-4A18-BC0D-4083262F42BB}">
      <dsp:nvSpPr>
        <dsp:cNvPr id="0" name=""/>
        <dsp:cNvSpPr/>
      </dsp:nvSpPr>
      <dsp:spPr>
        <a:xfrm>
          <a:off x="5757569" y="3505200"/>
          <a:ext cx="2960371" cy="137131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Menciptakan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Hubungan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Pelaporan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6191105" y="3706024"/>
        <a:ext cx="2093299" cy="969663"/>
      </dsp:txXfrm>
    </dsp:sp>
    <dsp:sp modelId="{785C936C-6BC9-4275-A10A-43AD685986C0}">
      <dsp:nvSpPr>
        <dsp:cNvPr id="0" name=""/>
        <dsp:cNvSpPr/>
      </dsp:nvSpPr>
      <dsp:spPr>
        <a:xfrm rot="5419404">
          <a:off x="4046107" y="3816902"/>
          <a:ext cx="871119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871119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59889" y="3809862"/>
        <a:ext cx="43555" cy="43555"/>
      </dsp:txXfrm>
    </dsp:sp>
    <dsp:sp modelId="{7D3CE7C6-46B8-4FB6-946E-04CBACF62956}">
      <dsp:nvSpPr>
        <dsp:cNvPr id="0" name=""/>
        <dsp:cNvSpPr/>
      </dsp:nvSpPr>
      <dsp:spPr>
        <a:xfrm>
          <a:off x="2908721" y="4267192"/>
          <a:ext cx="3135697" cy="93494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4.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Mendistribusikan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Otoritas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3367933" y="4404111"/>
        <a:ext cx="2217273" cy="661106"/>
      </dsp:txXfrm>
    </dsp:sp>
    <dsp:sp modelId="{E9FCAF7E-091B-45B0-A5B6-7C698C1753DA}">
      <dsp:nvSpPr>
        <dsp:cNvPr id="0" name=""/>
        <dsp:cNvSpPr/>
      </dsp:nvSpPr>
      <dsp:spPr>
        <a:xfrm rot="9408132">
          <a:off x="3035647" y="3287193"/>
          <a:ext cx="220211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220211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40247" y="3296425"/>
        <a:ext cx="11010" cy="11010"/>
      </dsp:txXfrm>
    </dsp:sp>
    <dsp:sp modelId="{7932F543-66B4-40FA-9E78-710919EF381E}">
      <dsp:nvSpPr>
        <dsp:cNvPr id="0" name=""/>
        <dsp:cNvSpPr/>
      </dsp:nvSpPr>
      <dsp:spPr>
        <a:xfrm>
          <a:off x="359348" y="3200399"/>
          <a:ext cx="3250665" cy="119822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5.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Mengkoordinasikan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Aktivitas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835397" y="3375876"/>
        <a:ext cx="2298567" cy="847275"/>
      </dsp:txXfrm>
    </dsp:sp>
    <dsp:sp modelId="{448DE319-4952-4607-8E50-3502F50C9EB0}">
      <dsp:nvSpPr>
        <dsp:cNvPr id="0" name=""/>
        <dsp:cNvSpPr/>
      </dsp:nvSpPr>
      <dsp:spPr>
        <a:xfrm rot="12297546">
          <a:off x="2643084" y="2016607"/>
          <a:ext cx="701487" cy="29474"/>
        </a:xfrm>
        <a:custGeom>
          <a:avLst/>
          <a:gdLst/>
          <a:ahLst/>
          <a:cxnLst/>
          <a:rect l="0" t="0" r="0" b="0"/>
          <a:pathLst>
            <a:path>
              <a:moveTo>
                <a:pt x="0" y="14737"/>
              </a:moveTo>
              <a:lnTo>
                <a:pt x="701487" y="1473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6291" y="2013807"/>
        <a:ext cx="35074" cy="35074"/>
      </dsp:txXfrm>
    </dsp:sp>
    <dsp:sp modelId="{352587AC-0DAF-4BC5-8098-B69A90E961EF}">
      <dsp:nvSpPr>
        <dsp:cNvPr id="0" name=""/>
        <dsp:cNvSpPr/>
      </dsp:nvSpPr>
      <dsp:spPr>
        <a:xfrm>
          <a:off x="50268" y="609603"/>
          <a:ext cx="3032481" cy="151482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6.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Membedakan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Antar</a:t>
          </a:r>
          <a:r>
            <a:rPr lang="en-US" sz="2000" kern="1200" dirty="0" smtClean="0">
              <a:solidFill>
                <a:schemeClr val="accent4">
                  <a:lumMod val="25000"/>
                </a:schemeClr>
              </a:solidFill>
            </a:rPr>
            <a:t> </a:t>
          </a:r>
          <a:r>
            <a:rPr lang="en-US" sz="2000" kern="1200" dirty="0" err="1" smtClean="0">
              <a:solidFill>
                <a:schemeClr val="accent4">
                  <a:lumMod val="25000"/>
                </a:schemeClr>
              </a:solidFill>
            </a:rPr>
            <a:t>Posisi</a:t>
          </a:r>
          <a:endParaRPr lang="en-US" sz="2000" kern="1200" dirty="0">
            <a:solidFill>
              <a:schemeClr val="accent4">
                <a:lumMod val="25000"/>
              </a:schemeClr>
            </a:solidFill>
          </a:endParaRPr>
        </a:p>
      </dsp:txBody>
      <dsp:txXfrm>
        <a:off x="494365" y="831444"/>
        <a:ext cx="2144287" cy="107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24F8-37FF-4E75-865B-C73C7B40AAB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5551-C4AC-4CEF-9341-6C9F2305E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Merancang</a:t>
            </a:r>
            <a:r>
              <a:rPr lang="en-US" baseline="0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(job design)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, </a:t>
            </a:r>
            <a:r>
              <a:rPr lang="en-US" dirty="0" err="1" smtClean="0"/>
              <a:t>metode-metode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baseline="0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lain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dirty="0" err="1" smtClean="0"/>
              <a:t>Mondy</a:t>
            </a:r>
            <a:r>
              <a:rPr lang="en-US" dirty="0" smtClean="0"/>
              <a:t>, 2008).</a:t>
            </a:r>
            <a:r>
              <a:rPr lang="en-US" baseline="0" dirty="0" smtClean="0"/>
              <a:t> </a:t>
            </a:r>
            <a:r>
              <a:rPr lang="en-US" dirty="0" err="1" smtClean="0"/>
              <a:t>Idealnya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memperhatikan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Idealnya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memperhatikan</a:t>
            </a:r>
            <a:r>
              <a:rPr lang="en-US" baseline="0" dirty="0" smtClean="0"/>
              <a:t>: (1) </a:t>
            </a:r>
            <a:r>
              <a:rPr lang="en-US" baseline="0" dirty="0" err="1" smtClean="0"/>
              <a:t>Tanggung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jawab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pernyataan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tertulis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tanggung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jawab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dikerjakan</a:t>
            </a:r>
            <a:r>
              <a:rPr lang="en-US" baseline="0" dirty="0" smtClean="0"/>
              <a:t>, (2) </a:t>
            </a:r>
            <a:r>
              <a:rPr lang="en-US" baseline="0" dirty="0" err="1" smtClean="0"/>
              <a:t>Urutan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rinci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tentang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urutan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kegiatan</a:t>
            </a:r>
            <a:r>
              <a:rPr lang="en-US" baseline="0" dirty="0" smtClean="0"/>
              <a:t>, yang </a:t>
            </a:r>
            <a:r>
              <a:rPr lang="en-US" baseline="0" dirty="0" err="1" smtClean="0"/>
              <a:t>dilengkapi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langkah-langkah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teknis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alternatif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keluar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timbul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, (3) </a:t>
            </a:r>
            <a:r>
              <a:rPr lang="en-US" baseline="0" dirty="0" err="1" smtClean="0"/>
              <a:t>Standar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kualitas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pekerjaan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derajat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ukur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kerja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derajat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kinerja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dinilai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buruk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melanggar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aturan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layak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(Gibson, 1987).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35551-C4AC-4CEF-9341-6C9F2305E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7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Ketika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membutuhkan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unit-unit 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beragam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melaksanakan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pekerjaan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dibutuhkan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mencapai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tujuan-tujuan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horizontal.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horizontal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melahirkan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spesialisasi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departementasi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Spasialisasi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terbagi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spasialisasi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spasialisasi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Spasialisasi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dilakukan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memecah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perkerjaan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tugas-tugas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sederhana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horizontal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dibarengi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kebutuhan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beragama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vertikal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muncul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karena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menambah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pengawas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supervisor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mengawasi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lapisan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mengawasi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kegiatan-kegiatan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level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operasional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Diferensiasi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Spasial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menggambarkan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sejauh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gegografis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tersebar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wilayah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menghadapi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berhubungan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menyangkut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banyaknya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tertulis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Terjadi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perdebatan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apakah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menyangkut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tertulis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saja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pedoman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digunakan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tertulis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Tingkat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lain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Ada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pekerjaan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membutuhkan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membuthuhkan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formalisasi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Sentralisasi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. </a:t>
            </a:r>
            <a:r>
              <a:rPr lang="en-US" dirty="0" err="1" smtClean="0"/>
              <a:t>Pentingnya</a:t>
            </a:r>
            <a:r>
              <a:rPr lang="en-US" dirty="0" smtClean="0"/>
              <a:t> </a:t>
            </a:r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agar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meminta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kesalah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pelyanan</a:t>
            </a:r>
            <a:r>
              <a:rPr lang="en-US" dirty="0" smtClean="0"/>
              <a:t> public.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35551-C4AC-4CEF-9341-6C9F2305E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650640"/>
            <a:ext cx="7635250" cy="122164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79"/>
            <a:ext cx="763525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335077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798354"/>
            <a:ext cx="280035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3650" y="3957705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3650" y="4306722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3650" y="4655739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3650" y="5004756"/>
            <a:ext cx="2182757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8820000" y="6803351"/>
            <a:ext cx="324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7335078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7335078" y="6803351"/>
            <a:ext cx="1484923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6343650" y="2685912"/>
            <a:ext cx="280035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312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093212" cy="7635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8025A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985720"/>
            <a:ext cx="8085130" cy="4275739"/>
          </a:xfrm>
        </p:spPr>
        <p:txBody>
          <a:bodyPr/>
          <a:lstStyle>
            <a:lvl1pPr algn="l">
              <a:defRPr sz="2800">
                <a:solidFill>
                  <a:srgbClr val="FFFF00"/>
                </a:solidFill>
              </a:defRPr>
            </a:lvl1pPr>
            <a:lvl2pPr algn="l">
              <a:defRPr>
                <a:solidFill>
                  <a:srgbClr val="FFFF00"/>
                </a:solidFill>
              </a:defRPr>
            </a:lvl2pPr>
            <a:lvl3pPr algn="l">
              <a:defRPr>
                <a:solidFill>
                  <a:srgbClr val="FFFF00"/>
                </a:solidFill>
              </a:defRPr>
            </a:lvl3pPr>
            <a:lvl4pPr algn="l">
              <a:defRPr>
                <a:solidFill>
                  <a:srgbClr val="FFFF00"/>
                </a:solidFill>
              </a:defRPr>
            </a:lvl4pPr>
            <a:lvl5pPr algn="l"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374901"/>
            <a:ext cx="6566315" cy="916230"/>
          </a:xfrm>
          <a:noFill/>
        </p:spPr>
        <p:txBody>
          <a:bodyPr>
            <a:normAutofit/>
          </a:bodyPr>
          <a:lstStyle>
            <a:lvl1pPr algn="r">
              <a:defRPr sz="3600">
                <a:solidFill>
                  <a:srgbClr val="F8025A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443835"/>
            <a:ext cx="6566314" cy="4886559"/>
          </a:xfrm>
        </p:spPr>
        <p:txBody>
          <a:bodyPr/>
          <a:lstStyle>
            <a:lvl1pPr>
              <a:defRPr sz="2800"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46070" cy="7635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EE006C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08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1950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08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1950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635250" cy="12216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effectLst/>
              </a:rPr>
              <a:t>PENGORGANISASIAN </a:t>
            </a:r>
            <a:r>
              <a:rPr lang="en-US" dirty="0" smtClean="0">
                <a:effectLst/>
              </a:rPr>
              <a:t>DALAM PELAYANAN PUBLIK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86400"/>
            <a:ext cx="7863850" cy="8391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 err="1" smtClean="0"/>
              <a:t>Oleh</a:t>
            </a:r>
            <a:endParaRPr lang="en-US" dirty="0" smtClean="0"/>
          </a:p>
          <a:p>
            <a:pPr algn="ctr"/>
            <a:r>
              <a:rPr lang="en-US" dirty="0" err="1" smtClean="0"/>
              <a:t>Dewie</a:t>
            </a:r>
            <a:r>
              <a:rPr lang="en-US" dirty="0" smtClean="0"/>
              <a:t> </a:t>
            </a:r>
            <a:r>
              <a:rPr lang="en-US" dirty="0" err="1" smtClean="0"/>
              <a:t>Brima</a:t>
            </a:r>
            <a:r>
              <a:rPr lang="en-US" dirty="0" smtClean="0"/>
              <a:t> </a:t>
            </a:r>
            <a:r>
              <a:rPr lang="en-US" dirty="0" err="1" smtClean="0"/>
              <a:t>Atika</a:t>
            </a:r>
            <a:r>
              <a:rPr lang="en-US" dirty="0" smtClean="0"/>
              <a:t>, S.I.P, </a:t>
            </a:r>
            <a:r>
              <a:rPr lang="en-US" dirty="0" err="1" smtClean="0"/>
              <a:t>M.Si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93212" cy="763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F. </a:t>
            </a:r>
            <a:r>
              <a:rPr lang="en-US" dirty="0" err="1"/>
              <a:t>Dimensi-Dimensi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t="21016" r="55287" b="25352"/>
          <a:stretch/>
        </p:blipFill>
        <p:spPr bwMode="auto">
          <a:xfrm>
            <a:off x="533400" y="1295400"/>
            <a:ext cx="8153399" cy="53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4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5" t="24224" r="38414" b="18544"/>
          <a:stretch/>
        </p:blipFill>
        <p:spPr bwMode="auto">
          <a:xfrm>
            <a:off x="685800" y="1066800"/>
            <a:ext cx="8001000" cy="552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9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=""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3" r="12503"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0" y="2895600"/>
            <a:ext cx="4267200" cy="91643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72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A. </a:t>
            </a:r>
            <a:r>
              <a:rPr lang="en-US" dirty="0" err="1" smtClean="0">
                <a:solidFill>
                  <a:sysClr val="windowText" lastClr="000000"/>
                </a:solidFill>
              </a:rPr>
              <a:t>Definisi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Stoner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Walker (1986)</a:t>
            </a:r>
            <a:b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satu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proses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mana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aktivitas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kerja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disusun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dialihkan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kepada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sumber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tenaga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mencapai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organisasi.Jaafar</a:t>
            </a:r>
            <a:endParaRPr lang="en-US" sz="2400" dirty="0" smtClean="0">
              <a:solidFill>
                <a:schemeClr val="accent4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Muhammad (1992)</a:t>
            </a:r>
            <a:b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penyusunan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sumber-sumber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bentuk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kesatuan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cara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berkesan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agar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objektif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dirancang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</a:rPr>
              <a:t>dicapai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 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</a:rPr>
              <a:t>Pengorganisasian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 proses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penyusunan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struktur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sesuai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tujuan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organisasi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sumberdaya-sumberdaya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dimiliki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lingkungan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yg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melingkupinya</a:t>
            </a: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sym typeface="Wingdings" pitchFamily="2" charset="2"/>
              </a:rPr>
              <a:t>.</a:t>
            </a:r>
          </a:p>
          <a:p>
            <a:pPr>
              <a:buNone/>
            </a:pPr>
            <a:endParaRPr lang="en-US" sz="24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26568451"/>
              </p:ext>
            </p:extLst>
          </p:nvPr>
        </p:nvGraphicFramePr>
        <p:xfrm>
          <a:off x="914400" y="457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dirty="0" smtClean="0">
                <a:solidFill>
                  <a:sysClr val="windowText" lastClr="000000"/>
                </a:solidFill>
              </a:rPr>
              <a:t>B.  </a:t>
            </a:r>
            <a:r>
              <a:rPr lang="id-ID" dirty="0" smtClean="0">
                <a:solidFill>
                  <a:sysClr val="windowText" lastClr="000000"/>
                </a:solidFill>
              </a:rPr>
              <a:t>Fungsi Pengorganisasian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Kejelasan ekspektasi kerja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Menghindari overlapping kerja-tugas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Mengetahui arus aktivitas kerja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Menentukan saluran</a:t>
            </a:r>
            <a:r>
              <a:rPr lang="en-US" dirty="0" smtClean="0">
                <a:solidFill>
                  <a:sysClr val="windowText" lastClr="000000"/>
                </a:solidFill>
              </a:rPr>
              <a:t>-</a:t>
            </a:r>
            <a:r>
              <a:rPr lang="en-US" dirty="0" err="1" smtClean="0">
                <a:solidFill>
                  <a:sysClr val="windowText" lastClr="000000"/>
                </a:solidFill>
              </a:rPr>
              <a:t>saluran</a:t>
            </a:r>
            <a:r>
              <a:rPr lang="id-ID" dirty="0" smtClean="0">
                <a:solidFill>
                  <a:sysClr val="windowText" lastClr="000000"/>
                </a:solidFill>
              </a:rPr>
              <a:t> komunikasi</a:t>
            </a:r>
          </a:p>
          <a:p>
            <a:pPr eaLnBrk="1" hangingPunct="1"/>
            <a:r>
              <a:rPr lang="id-ID" dirty="0" smtClean="0">
                <a:solidFill>
                  <a:sysClr val="windowText" lastClr="000000"/>
                </a:solidFill>
              </a:rPr>
              <a:t>Mekanisme koordinasi</a:t>
            </a:r>
          </a:p>
          <a:p>
            <a:pPr eaLnBrk="1" hangingPunct="1">
              <a:buNone/>
            </a:pPr>
            <a:endParaRPr lang="id-ID" dirty="0" smtClean="0">
              <a:solidFill>
                <a:sysClr val="windowText" lastClr="000000"/>
              </a:solidFill>
            </a:endParaRPr>
          </a:p>
          <a:p>
            <a:pPr eaLnBrk="1" hangingPunct="1"/>
            <a:endParaRPr lang="id-ID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93212" cy="763525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C. </a:t>
            </a:r>
            <a:r>
              <a:rPr lang="en-US" dirty="0" err="1" smtClean="0">
                <a:solidFill>
                  <a:schemeClr val="tx1"/>
                </a:solidFill>
              </a:rPr>
              <a:t>Tujuan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Pengorganisasian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85130" cy="4275739"/>
          </a:xfrm>
          <a:solidFill>
            <a:srgbClr val="FFC000"/>
          </a:solidFill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Menyesuaikan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jenis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kualitas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tuntutan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pekerjaan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yang </a:t>
            </a:r>
            <a:r>
              <a:rPr lang="en-US" dirty="0" err="1">
                <a:solidFill>
                  <a:schemeClr val="tx1"/>
                </a:solidFill>
              </a:rPr>
              <a:t>ada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Mengatur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distribusi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pegawai</a:t>
            </a:r>
            <a:r>
              <a:rPr lang="en-US" dirty="0">
                <a:solidFill>
                  <a:schemeClr val="tx1"/>
                </a:solidFill>
              </a:rPr>
              <a:t> agar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beban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unit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D. </a:t>
            </a:r>
            <a:r>
              <a:rPr lang="en-US" dirty="0" err="1" smtClean="0">
                <a:solidFill>
                  <a:sysClr val="windowText" lastClr="000000"/>
                </a:solidFill>
              </a:rPr>
              <a:t>Elemen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Pengorganisasian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68780"/>
              </p:ext>
            </p:extLst>
          </p:nvPr>
        </p:nvGraphicFramePr>
        <p:xfrm>
          <a:off x="0" y="12954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output_K9sHi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8" y="2514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438400" y="152400"/>
            <a:ext cx="5029200" cy="1676400"/>
          </a:xfrm>
          <a:prstGeom prst="cloudCallout">
            <a:avLst>
              <a:gd name="adj1" fmla="val -48876"/>
              <a:gd name="adj2" fmla="val 8775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omic Sans MS" pitchFamily="66" charset="0"/>
              </a:rPr>
              <a:t>Apa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pentingnya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Pengorganisasian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Pelayanan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Publik</a:t>
            </a:r>
            <a:r>
              <a:rPr lang="en-US" sz="2000" dirty="0" smtClean="0">
                <a:latin typeface="Comic Sans MS" pitchFamily="66" charset="0"/>
              </a:rPr>
              <a:t>?</a:t>
            </a:r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085130" cy="2667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/>
              <a:t>Robbins (1996) </a:t>
            </a:r>
            <a:r>
              <a:rPr lang="en-US" dirty="0" smtClean="0"/>
              <a:t>: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menempatkan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/>
              <a:t>tepat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.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3581400"/>
            <a:ext cx="304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E. </a:t>
            </a:r>
            <a:r>
              <a:rPr lang="en-US" b="1" dirty="0" err="1" smtClean="0">
                <a:effectLst/>
              </a:rPr>
              <a:t>Elemen-elemen</a:t>
            </a:r>
            <a:r>
              <a:rPr lang="en-US" b="1" dirty="0" smtClean="0">
                <a:effectLst/>
              </a:rPr>
              <a:t> </a:t>
            </a:r>
            <a:r>
              <a:rPr lang="en-US" b="1" dirty="0" err="1">
                <a:effectLst/>
              </a:rPr>
              <a:t>pokok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struktur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organisasi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2514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2520462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Formalisasi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5029200"/>
            <a:ext cx="2508738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Sentralisasi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3124200" y="1600200"/>
            <a:ext cx="533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124200" y="2095500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</p:cNvCxnSpPr>
          <p:nvPr/>
        </p:nvCxnSpPr>
        <p:spPr>
          <a:xfrm>
            <a:off x="3124200" y="20955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98277" y="1400175"/>
            <a:ext cx="487680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Diferensiasi</a:t>
            </a:r>
            <a:r>
              <a:rPr lang="en-US" dirty="0" smtClean="0"/>
              <a:t> horizontal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7" y="1953907"/>
            <a:ext cx="4902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7" y="2514600"/>
            <a:ext cx="49022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242017" y="1979584"/>
            <a:ext cx="201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42016" y="2558534"/>
            <a:ext cx="2377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505199" y="3201418"/>
            <a:ext cx="5169877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aturan,prosedur,dan</a:t>
            </a:r>
            <a:r>
              <a:rPr lang="en-US" sz="1400" dirty="0"/>
              <a:t> </a:t>
            </a:r>
            <a:r>
              <a:rPr lang="en-US" sz="1400" dirty="0" err="1"/>
              <a:t>sanksi</a:t>
            </a:r>
            <a:r>
              <a:rPr lang="en-US" sz="1400" dirty="0"/>
              <a:t> </a:t>
            </a:r>
            <a:r>
              <a:rPr lang="en-US" sz="1400" dirty="0" err="1"/>
              <a:t>sanksi</a:t>
            </a:r>
            <a:r>
              <a:rPr lang="en-US" sz="1400" dirty="0"/>
              <a:t> </a:t>
            </a:r>
            <a:r>
              <a:rPr lang="en-US" sz="1400" dirty="0" err="1"/>
              <a:t>regulatif</a:t>
            </a:r>
            <a:r>
              <a:rPr lang="en-US" sz="1400" dirty="0"/>
              <a:t> yang </a:t>
            </a:r>
            <a:r>
              <a:rPr lang="en-US" sz="1400" dirty="0" err="1"/>
              <a:t>disusun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pengelola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5" idx="3"/>
            <a:endCxn id="22" idx="1"/>
          </p:cNvCxnSpPr>
          <p:nvPr/>
        </p:nvCxnSpPr>
        <p:spPr>
          <a:xfrm flipV="1">
            <a:off x="3130062" y="3463028"/>
            <a:ext cx="375137" cy="42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</p:cNvCxnSpPr>
          <p:nvPr/>
        </p:nvCxnSpPr>
        <p:spPr>
          <a:xfrm>
            <a:off x="3130062" y="3886200"/>
            <a:ext cx="260838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09749" y="3897868"/>
            <a:ext cx="5165328" cy="7386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rekrutment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profesional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terdidik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nilai,nilai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norma</a:t>
            </a:r>
            <a:r>
              <a:rPr lang="en-US" sz="1400" dirty="0"/>
              <a:t> </a:t>
            </a:r>
            <a:r>
              <a:rPr lang="en-US" sz="1400" dirty="0" err="1"/>
              <a:t>norma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pola</a:t>
            </a:r>
            <a:r>
              <a:rPr lang="en-US" sz="1400" dirty="0"/>
              <a:t> </a:t>
            </a:r>
            <a:r>
              <a:rPr lang="en-US" sz="1400" dirty="0" err="1"/>
              <a:t>perilaku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profesi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804469"/>
      </p:ext>
    </p:extLst>
  </p:cSld>
  <p:clrMapOvr>
    <a:masterClrMapping/>
  </p:clrMapOvr>
</p:sld>
</file>

<file path=ppt/theme/theme1.xml><?xml version="1.0" encoding="utf-8"?>
<a:theme xmlns:a="http://schemas.openxmlformats.org/drawingml/2006/main" name="3021-colorful-men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424</Words>
  <Application>Microsoft Office PowerPoint</Application>
  <PresentationFormat>On-screen Show (4:3)</PresentationFormat>
  <Paragraphs>57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3021-colorful-men-powerpoint-template</vt:lpstr>
      <vt:lpstr>PENGORGANISASIAN DALAM PELAYANAN PUBLIK</vt:lpstr>
      <vt:lpstr>A. Definisi </vt:lpstr>
      <vt:lpstr>PowerPoint Presentation</vt:lpstr>
      <vt:lpstr>B.  Fungsi Pengorganisasian</vt:lpstr>
      <vt:lpstr>C. Tujuan Pengorganisasian</vt:lpstr>
      <vt:lpstr> D. Elemen Pengorganisasian</vt:lpstr>
      <vt:lpstr>PowerPoint Presentation</vt:lpstr>
      <vt:lpstr>PowerPoint Presentation</vt:lpstr>
      <vt:lpstr>E. Elemen-elemen pokok struktur organisasi</vt:lpstr>
      <vt:lpstr>F. Dimensi-Dimensi Struktur Organisasi</vt:lpstr>
      <vt:lpstr>Perbedaan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PELAYANAN PUBLIK</dc:title>
  <dc:creator/>
  <cp:lastModifiedBy>user</cp:lastModifiedBy>
  <cp:revision>19</cp:revision>
  <dcterms:created xsi:type="dcterms:W3CDTF">2006-08-16T00:00:00Z</dcterms:created>
  <dcterms:modified xsi:type="dcterms:W3CDTF">2021-10-24T15:49:03Z</dcterms:modified>
</cp:coreProperties>
</file>