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libri" pitchFamily="34" charset="0"/>
      <p:regular r:id="rId18"/>
      <p:bold r:id="rId19"/>
      <p:italic r:id="rId20"/>
      <p:boldItalic r:id="rId21"/>
    </p:embeddedFont>
    <p:embeddedFont>
      <p:font typeface="Bryndan Write" charset="0"/>
      <p:regular r:id="rId22"/>
    </p:embeddedFont>
    <p:embeddedFont>
      <p:font typeface="Comic Sans MS" pitchFamily="66"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4" d="100"/>
          <a:sy n="44" d="100"/>
        </p:scale>
        <p:origin x="-87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8.svg"/><Relationship Id="rId7"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2.sv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104.svg"/><Relationship Id="rId3" Type="http://schemas.openxmlformats.org/officeDocument/2006/relationships/image" Target="../media/image78.svg"/><Relationship Id="rId7" Type="http://schemas.openxmlformats.org/officeDocument/2006/relationships/image" Target="../media/image98.svg"/><Relationship Id="rId12"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102.svg"/><Relationship Id="rId5" Type="http://schemas.openxmlformats.org/officeDocument/2006/relationships/image" Target="../media/image96.svg"/><Relationship Id="rId15" Type="http://schemas.openxmlformats.org/officeDocument/2006/relationships/image" Target="../media/image106.svg"/><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image" Target="../media/image100.svg"/><Relationship Id="rId1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08.svg"/><Relationship Id="rId7" Type="http://schemas.openxmlformats.org/officeDocument/2006/relationships/image" Target="../media/image112.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110.svg"/><Relationship Id="rId4" Type="http://schemas.openxmlformats.org/officeDocument/2006/relationships/image" Target="../media/image62.png"/><Relationship Id="rId9" Type="http://schemas.openxmlformats.org/officeDocument/2006/relationships/image" Target="../media/image114.sv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126.svg"/><Relationship Id="rId18" Type="http://schemas.openxmlformats.org/officeDocument/2006/relationships/image" Target="../media/image73.png"/><Relationship Id="rId3" Type="http://schemas.openxmlformats.org/officeDocument/2006/relationships/image" Target="../media/image116.svg"/><Relationship Id="rId7" Type="http://schemas.openxmlformats.org/officeDocument/2006/relationships/image" Target="../media/image120.svg"/><Relationship Id="rId12" Type="http://schemas.openxmlformats.org/officeDocument/2006/relationships/image" Target="../media/image70.png"/><Relationship Id="rId17" Type="http://schemas.openxmlformats.org/officeDocument/2006/relationships/image" Target="../media/image130.svg"/><Relationship Id="rId2" Type="http://schemas.openxmlformats.org/officeDocument/2006/relationships/image" Target="../media/image65.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124.svg"/><Relationship Id="rId5" Type="http://schemas.openxmlformats.org/officeDocument/2006/relationships/image" Target="../media/image118.svg"/><Relationship Id="rId15" Type="http://schemas.openxmlformats.org/officeDocument/2006/relationships/image" Target="../media/image128.svg"/><Relationship Id="rId10" Type="http://schemas.openxmlformats.org/officeDocument/2006/relationships/image" Target="../media/image69.png"/><Relationship Id="rId4" Type="http://schemas.openxmlformats.org/officeDocument/2006/relationships/image" Target="../media/image66.png"/><Relationship Id="rId9" Type="http://schemas.openxmlformats.org/officeDocument/2006/relationships/image" Target="../media/image122.svg"/><Relationship Id="rId14"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32.svg"/><Relationship Id="rId7" Type="http://schemas.openxmlformats.org/officeDocument/2006/relationships/image" Target="../media/image18.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8.svg"/><Relationship Id="rId5" Type="http://schemas.openxmlformats.org/officeDocument/2006/relationships/image" Target="../media/image134.svg"/><Relationship Id="rId10" Type="http://schemas.openxmlformats.org/officeDocument/2006/relationships/image" Target="../media/image77.png"/><Relationship Id="rId4" Type="http://schemas.openxmlformats.org/officeDocument/2006/relationships/image" Target="../media/image75.png"/><Relationship Id="rId9" Type="http://schemas.openxmlformats.org/officeDocument/2006/relationships/image" Target="../media/image136.svg"/></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140.svg"/><Relationship Id="rId7" Type="http://schemas.openxmlformats.org/officeDocument/2006/relationships/image" Target="../media/image76.sv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8.svg"/><Relationship Id="rId4" Type="http://schemas.openxmlformats.org/officeDocument/2006/relationships/image" Target="../media/image79.png"/><Relationship Id="rId9" Type="http://schemas.openxmlformats.org/officeDocument/2006/relationships/image" Target="../media/image94.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image" Target="../media/image34.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8.svg"/><Relationship Id="rId17" Type="http://schemas.openxmlformats.org/officeDocument/2006/relationships/image" Target="../media/image18.png"/><Relationship Id="rId2" Type="http://schemas.openxmlformats.org/officeDocument/2006/relationships/image" Target="../media/image10.png"/><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22.svg"/><Relationship Id="rId1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42.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2.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70.sv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64.svg"/><Relationship Id="rId17" Type="http://schemas.openxmlformats.org/officeDocument/2006/relationships/image" Target="../media/image37.png"/><Relationship Id="rId2" Type="http://schemas.openxmlformats.org/officeDocument/2006/relationships/image" Target="../media/image29.png"/><Relationship Id="rId16" Type="http://schemas.openxmlformats.org/officeDocument/2006/relationships/image" Target="../media/image68.sv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58.svg"/><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62.svg"/><Relationship Id="rId14" Type="http://schemas.openxmlformats.org/officeDocument/2006/relationships/image" Target="../media/image66.svg"/></Relationships>
</file>

<file path=ppt/slides/_rels/slide6.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74.sv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80.sv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2.sv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84.sv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88.svg"/><Relationship Id="rId7" Type="http://schemas.openxmlformats.org/officeDocument/2006/relationships/image" Target="../media/image90.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4.svg"/><Relationship Id="rId4" Type="http://schemas.openxmlformats.org/officeDocument/2006/relationships/image" Target="../media/image18.png"/><Relationship Id="rId9" Type="http://schemas.openxmlformats.org/officeDocument/2006/relationships/image" Target="../media/image9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sp>
        <p:nvSpPr>
          <p:cNvPr id="2" name="TextBox 2"/>
          <p:cNvSpPr txBox="1"/>
          <p:nvPr/>
        </p:nvSpPr>
        <p:spPr>
          <a:xfrm>
            <a:off x="2774997" y="2996539"/>
            <a:ext cx="12738007" cy="3623171"/>
          </a:xfrm>
          <a:prstGeom prst="rect">
            <a:avLst/>
          </a:prstGeom>
        </p:spPr>
        <p:txBody>
          <a:bodyPr lIns="0" tIns="0" rIns="0" bIns="0" rtlCol="0" anchor="t">
            <a:spAutoFit/>
          </a:bodyPr>
          <a:lstStyle/>
          <a:p>
            <a:pPr algn="ctr">
              <a:lnSpc>
                <a:spcPts val="15000"/>
              </a:lnSpc>
            </a:pPr>
            <a:r>
              <a:rPr lang="en-US" sz="9600" dirty="0">
                <a:solidFill>
                  <a:srgbClr val="2F2325"/>
                </a:solidFill>
                <a:latin typeface="Jingleberry Bold"/>
              </a:rPr>
              <a:t>ATRIBUT KEPEMIMPINAN</a:t>
            </a:r>
          </a:p>
        </p:txBody>
      </p:sp>
      <p:grpSp>
        <p:nvGrpSpPr>
          <p:cNvPr id="3" name="Group 3"/>
          <p:cNvGrpSpPr/>
          <p:nvPr/>
        </p:nvGrpSpPr>
        <p:grpSpPr>
          <a:xfrm>
            <a:off x="6014305" y="6719822"/>
            <a:ext cx="6259390" cy="1251878"/>
            <a:chOff x="0" y="0"/>
            <a:chExt cx="8345853" cy="1669171"/>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8345853" cy="1669171"/>
            </a:xfrm>
            <a:prstGeom prst="rect">
              <a:avLst/>
            </a:prstGeom>
          </p:spPr>
        </p:pic>
        <p:sp>
          <p:nvSpPr>
            <p:cNvPr id="5" name="TextBox 5"/>
            <p:cNvSpPr txBox="1"/>
            <p:nvPr/>
          </p:nvSpPr>
          <p:spPr>
            <a:xfrm>
              <a:off x="321056" y="418872"/>
              <a:ext cx="7703741" cy="736177"/>
            </a:xfrm>
            <a:prstGeom prst="rect">
              <a:avLst/>
            </a:prstGeom>
          </p:spPr>
          <p:txBody>
            <a:bodyPr lIns="0" tIns="0" rIns="0" bIns="0" rtlCol="0" anchor="t">
              <a:spAutoFit/>
            </a:bodyPr>
            <a:lstStyle/>
            <a:p>
              <a:pPr algn="ctr">
                <a:lnSpc>
                  <a:spcPts val="4480"/>
                </a:lnSpc>
              </a:pPr>
              <a:r>
                <a:rPr lang="en-US" sz="3200" dirty="0">
                  <a:solidFill>
                    <a:srgbClr val="2F2325"/>
                  </a:solidFill>
                  <a:latin typeface="Bryndan Write Bold"/>
                </a:rPr>
                <a:t>LEADERSHIP</a:t>
              </a:r>
            </a:p>
          </p:txBody>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24320" y="2022206"/>
            <a:ext cx="1286740" cy="185142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45677" y="836088"/>
            <a:ext cx="2452500" cy="1186118"/>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042975" y="1278865"/>
            <a:ext cx="1931705" cy="103346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998685" y="8752174"/>
            <a:ext cx="2260615" cy="77991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4547" y="9353550"/>
            <a:ext cx="1096881" cy="1298084"/>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22988" y="714012"/>
            <a:ext cx="1773331" cy="2130127"/>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17775" y="5143500"/>
            <a:ext cx="2483050" cy="3148083"/>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898988" y="6417771"/>
            <a:ext cx="3035619" cy="3377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sp>
        <p:nvSpPr>
          <p:cNvPr id="2" name="TextBox 2"/>
          <p:cNvSpPr txBox="1"/>
          <p:nvPr/>
        </p:nvSpPr>
        <p:spPr>
          <a:xfrm>
            <a:off x="6553200" y="273691"/>
            <a:ext cx="6303003" cy="2056464"/>
          </a:xfrm>
          <a:prstGeom prst="rect">
            <a:avLst/>
          </a:prstGeom>
        </p:spPr>
        <p:txBody>
          <a:bodyPr lIns="0" tIns="0" rIns="0" bIns="0" rtlCol="0" anchor="t">
            <a:spAutoFit/>
          </a:bodyPr>
          <a:lstStyle/>
          <a:p>
            <a:pPr marL="0" lvl="0" indent="0" algn="l">
              <a:lnSpc>
                <a:spcPts val="15695"/>
              </a:lnSpc>
            </a:pPr>
            <a:r>
              <a:rPr lang="en-US" sz="8000" dirty="0">
                <a:solidFill>
                  <a:srgbClr val="2F2325"/>
                </a:solidFill>
                <a:latin typeface="Jingleberry Bold"/>
              </a:rPr>
              <a:t>PRESTASI</a:t>
            </a:r>
          </a:p>
        </p:txBody>
      </p:sp>
      <p:sp>
        <p:nvSpPr>
          <p:cNvPr id="3" name="TextBox 3"/>
          <p:cNvSpPr txBox="1"/>
          <p:nvPr/>
        </p:nvSpPr>
        <p:spPr>
          <a:xfrm>
            <a:off x="155568" y="4000500"/>
            <a:ext cx="6700505" cy="2975173"/>
          </a:xfrm>
          <a:prstGeom prst="rect">
            <a:avLst/>
          </a:prstGeom>
        </p:spPr>
        <p:txBody>
          <a:bodyPr lIns="0" tIns="0" rIns="0" bIns="0" rtlCol="0" anchor="t">
            <a:spAutoFit/>
          </a:bodyPr>
          <a:lstStyle/>
          <a:p>
            <a:pPr marL="0" lvl="0" indent="0" algn="ctr">
              <a:lnSpc>
                <a:spcPts val="2940"/>
              </a:lnSpc>
            </a:pPr>
            <a:r>
              <a:rPr lang="en-US" sz="2400" spc="63" dirty="0" err="1">
                <a:solidFill>
                  <a:srgbClr val="2F2325"/>
                </a:solidFill>
                <a:latin typeface="Bryndan Write"/>
              </a:rPr>
              <a:t>Seorang</a:t>
            </a:r>
            <a:r>
              <a:rPr lang="en-US" sz="2400" spc="63" dirty="0">
                <a:solidFill>
                  <a:srgbClr val="2F2325"/>
                </a:solidFill>
                <a:latin typeface="Bryndan Write"/>
              </a:rPr>
              <a:t> </a:t>
            </a:r>
            <a:r>
              <a:rPr lang="en-US" sz="2400" spc="63" dirty="0" err="1">
                <a:solidFill>
                  <a:srgbClr val="2F2325"/>
                </a:solidFill>
                <a:latin typeface="Bryndan Write"/>
              </a:rPr>
              <a:t>pemimpin</a:t>
            </a:r>
            <a:r>
              <a:rPr lang="en-US" sz="2400" spc="63" dirty="0">
                <a:solidFill>
                  <a:srgbClr val="2F2325"/>
                </a:solidFill>
                <a:latin typeface="Bryndan Write"/>
              </a:rPr>
              <a:t> </a:t>
            </a:r>
            <a:r>
              <a:rPr lang="en-US" sz="2400" spc="63" dirty="0" err="1">
                <a:solidFill>
                  <a:srgbClr val="2F2325"/>
                </a:solidFill>
                <a:latin typeface="Bryndan Write"/>
              </a:rPr>
              <a:t>harus</a:t>
            </a:r>
            <a:r>
              <a:rPr lang="en-US" sz="2400" spc="63" dirty="0">
                <a:solidFill>
                  <a:srgbClr val="2F2325"/>
                </a:solidFill>
                <a:latin typeface="Bryndan Write"/>
              </a:rPr>
              <a:t> </a:t>
            </a:r>
            <a:r>
              <a:rPr lang="en-US" sz="2400" spc="63" dirty="0" err="1">
                <a:solidFill>
                  <a:srgbClr val="2F2325"/>
                </a:solidFill>
                <a:latin typeface="Bryndan Write"/>
              </a:rPr>
              <a:t>memiliki</a:t>
            </a:r>
            <a:r>
              <a:rPr lang="en-US" sz="2400" spc="63" dirty="0">
                <a:solidFill>
                  <a:srgbClr val="2F2325"/>
                </a:solidFill>
                <a:latin typeface="Bryndan Write"/>
              </a:rPr>
              <a:t> </a:t>
            </a:r>
            <a:r>
              <a:rPr lang="en-US" sz="2400" spc="63" dirty="0" err="1">
                <a:solidFill>
                  <a:srgbClr val="2F2325"/>
                </a:solidFill>
                <a:latin typeface="Bryndan Write"/>
              </a:rPr>
              <a:t>pengetahuan</a:t>
            </a:r>
            <a:r>
              <a:rPr lang="en-US" sz="2400" spc="63" dirty="0">
                <a:solidFill>
                  <a:srgbClr val="2F2325"/>
                </a:solidFill>
                <a:latin typeface="Bryndan Write"/>
              </a:rPr>
              <a:t> </a:t>
            </a:r>
            <a:r>
              <a:rPr lang="en-US" sz="2400" spc="63" dirty="0" err="1">
                <a:solidFill>
                  <a:srgbClr val="2F2325"/>
                </a:solidFill>
                <a:latin typeface="Bryndan Write"/>
              </a:rPr>
              <a:t>untuk</a:t>
            </a:r>
            <a:r>
              <a:rPr lang="en-US" sz="2400" spc="63" dirty="0">
                <a:solidFill>
                  <a:srgbClr val="2F2325"/>
                </a:solidFill>
                <a:latin typeface="Bryndan Write"/>
              </a:rPr>
              <a:t> </a:t>
            </a:r>
            <a:r>
              <a:rPr lang="en-US" sz="2400" spc="63" dirty="0" err="1">
                <a:solidFill>
                  <a:srgbClr val="2F2325"/>
                </a:solidFill>
                <a:latin typeface="Bryndan Write"/>
              </a:rPr>
              <a:t>mengerjakan</a:t>
            </a:r>
            <a:r>
              <a:rPr lang="en-US" sz="2400" spc="63" dirty="0">
                <a:solidFill>
                  <a:srgbClr val="2F2325"/>
                </a:solidFill>
                <a:latin typeface="Bryndan Write"/>
              </a:rPr>
              <a:t> </a:t>
            </a:r>
            <a:r>
              <a:rPr lang="en-US" sz="2400" spc="63" dirty="0" err="1">
                <a:solidFill>
                  <a:srgbClr val="2F2325"/>
                </a:solidFill>
                <a:latin typeface="Bryndan Write"/>
              </a:rPr>
              <a:t>atau</a:t>
            </a:r>
            <a:r>
              <a:rPr lang="en-US" sz="2400" spc="63" dirty="0">
                <a:solidFill>
                  <a:srgbClr val="2F2325"/>
                </a:solidFill>
                <a:latin typeface="Bryndan Write"/>
              </a:rPr>
              <a:t> </a:t>
            </a:r>
            <a:r>
              <a:rPr lang="en-US" sz="2400" spc="63" dirty="0" err="1">
                <a:solidFill>
                  <a:srgbClr val="2F2325"/>
                </a:solidFill>
                <a:latin typeface="Bryndan Write"/>
              </a:rPr>
              <a:t>menyelesaikan</a:t>
            </a:r>
            <a:r>
              <a:rPr lang="en-US" sz="2400" spc="63" dirty="0">
                <a:solidFill>
                  <a:srgbClr val="2F2325"/>
                </a:solidFill>
                <a:latin typeface="Bryndan Write"/>
              </a:rPr>
              <a:t> </a:t>
            </a:r>
            <a:r>
              <a:rPr lang="en-US" sz="2400" spc="63" dirty="0" err="1">
                <a:solidFill>
                  <a:srgbClr val="2F2325"/>
                </a:solidFill>
                <a:latin typeface="Bryndan Write"/>
              </a:rPr>
              <a:t>sesuatu</a:t>
            </a:r>
            <a:r>
              <a:rPr lang="en-US" sz="2400" spc="63" dirty="0">
                <a:solidFill>
                  <a:srgbClr val="2F2325"/>
                </a:solidFill>
                <a:latin typeface="Bryndan Write"/>
              </a:rPr>
              <a:t> </a:t>
            </a:r>
            <a:r>
              <a:rPr lang="en-US" sz="2400" spc="63" dirty="0" err="1">
                <a:solidFill>
                  <a:srgbClr val="2F2325"/>
                </a:solidFill>
                <a:latin typeface="Bryndan Write"/>
              </a:rPr>
              <a:t>dengan</a:t>
            </a:r>
            <a:r>
              <a:rPr lang="en-US" sz="2400" spc="63" dirty="0">
                <a:solidFill>
                  <a:srgbClr val="2F2325"/>
                </a:solidFill>
                <a:latin typeface="Bryndan Write"/>
              </a:rPr>
              <a:t> </a:t>
            </a:r>
            <a:r>
              <a:rPr lang="en-US" sz="2400" spc="63" dirty="0" err="1">
                <a:solidFill>
                  <a:srgbClr val="2F2325"/>
                </a:solidFill>
                <a:latin typeface="Bryndan Write"/>
              </a:rPr>
              <a:t>baik</a:t>
            </a:r>
            <a:r>
              <a:rPr lang="en-US" sz="2400" spc="63" dirty="0">
                <a:solidFill>
                  <a:srgbClr val="2F2325"/>
                </a:solidFill>
                <a:latin typeface="Bryndan Write"/>
              </a:rPr>
              <a:t>. </a:t>
            </a:r>
            <a:r>
              <a:rPr lang="en-US" sz="2400" spc="63" dirty="0" err="1">
                <a:solidFill>
                  <a:srgbClr val="2F2325"/>
                </a:solidFill>
                <a:latin typeface="Bryndan Write"/>
              </a:rPr>
              <a:t>Pengetahuan</a:t>
            </a:r>
            <a:r>
              <a:rPr lang="en-US" sz="2400" spc="63" dirty="0">
                <a:solidFill>
                  <a:srgbClr val="2F2325"/>
                </a:solidFill>
                <a:latin typeface="Bryndan Write"/>
              </a:rPr>
              <a:t> </a:t>
            </a:r>
            <a:r>
              <a:rPr lang="en-US" sz="2400" spc="63" dirty="0" err="1">
                <a:solidFill>
                  <a:srgbClr val="2F2325"/>
                </a:solidFill>
                <a:latin typeface="Bryndan Write"/>
              </a:rPr>
              <a:t>ini</a:t>
            </a:r>
            <a:r>
              <a:rPr lang="en-US" sz="2400" spc="63" dirty="0">
                <a:solidFill>
                  <a:srgbClr val="2F2325"/>
                </a:solidFill>
                <a:latin typeface="Bryndan Write"/>
              </a:rPr>
              <a:t> </a:t>
            </a:r>
            <a:r>
              <a:rPr lang="en-US" sz="2400" spc="63" dirty="0" err="1">
                <a:solidFill>
                  <a:srgbClr val="2F2325"/>
                </a:solidFill>
                <a:latin typeface="Bryndan Write"/>
              </a:rPr>
              <a:t>tidak</a:t>
            </a:r>
            <a:r>
              <a:rPr lang="en-US" sz="2400" spc="63" dirty="0">
                <a:solidFill>
                  <a:srgbClr val="2F2325"/>
                </a:solidFill>
                <a:latin typeface="Bryndan Write"/>
              </a:rPr>
              <a:t> </a:t>
            </a:r>
            <a:r>
              <a:rPr lang="en-US" sz="2400" spc="63" dirty="0" err="1">
                <a:solidFill>
                  <a:srgbClr val="2F2325"/>
                </a:solidFill>
                <a:latin typeface="Bryndan Write"/>
              </a:rPr>
              <a:t>berarti</a:t>
            </a:r>
            <a:r>
              <a:rPr lang="en-US" sz="2400" spc="63" dirty="0">
                <a:solidFill>
                  <a:srgbClr val="2F2325"/>
                </a:solidFill>
                <a:latin typeface="Bryndan Write"/>
              </a:rPr>
              <a:t> </a:t>
            </a:r>
            <a:r>
              <a:rPr lang="en-US" sz="2400" spc="63" dirty="0" err="1">
                <a:solidFill>
                  <a:srgbClr val="2F2325"/>
                </a:solidFill>
                <a:latin typeface="Bryndan Write"/>
              </a:rPr>
              <a:t>bahwa</a:t>
            </a:r>
            <a:r>
              <a:rPr lang="en-US" sz="2400" spc="63" dirty="0">
                <a:solidFill>
                  <a:srgbClr val="2F2325"/>
                </a:solidFill>
                <a:latin typeface="Bryndan Write"/>
              </a:rPr>
              <a:t> </a:t>
            </a:r>
            <a:r>
              <a:rPr lang="en-US" sz="2400" spc="63" dirty="0" err="1">
                <a:solidFill>
                  <a:srgbClr val="2F2325"/>
                </a:solidFill>
                <a:latin typeface="Bryndan Write"/>
              </a:rPr>
              <a:t>seorang</a:t>
            </a:r>
            <a:r>
              <a:rPr lang="en-US" sz="2400" spc="63" dirty="0">
                <a:solidFill>
                  <a:srgbClr val="2F2325"/>
                </a:solidFill>
                <a:latin typeface="Bryndan Write"/>
              </a:rPr>
              <a:t> </a:t>
            </a:r>
            <a:r>
              <a:rPr lang="en-US" sz="2400" spc="63" dirty="0" err="1">
                <a:solidFill>
                  <a:srgbClr val="2F2325"/>
                </a:solidFill>
                <a:latin typeface="Bryndan Write"/>
              </a:rPr>
              <a:t>pemimpin</a:t>
            </a:r>
            <a:r>
              <a:rPr lang="en-US" sz="2400" spc="63" dirty="0">
                <a:solidFill>
                  <a:srgbClr val="2F2325"/>
                </a:solidFill>
                <a:latin typeface="Bryndan Write"/>
              </a:rPr>
              <a:t> </a:t>
            </a:r>
            <a:r>
              <a:rPr lang="en-US" sz="2400" spc="63" dirty="0" err="1">
                <a:solidFill>
                  <a:srgbClr val="2F2325"/>
                </a:solidFill>
                <a:latin typeface="Bryndan Write"/>
              </a:rPr>
              <a:t>harus</a:t>
            </a:r>
            <a:r>
              <a:rPr lang="en-US" sz="2400" spc="63" dirty="0">
                <a:solidFill>
                  <a:srgbClr val="2F2325"/>
                </a:solidFill>
                <a:latin typeface="Bryndan Write"/>
              </a:rPr>
              <a:t> </a:t>
            </a:r>
            <a:r>
              <a:rPr lang="en-US" sz="2400" spc="63" dirty="0" err="1">
                <a:solidFill>
                  <a:srgbClr val="2F2325"/>
                </a:solidFill>
                <a:latin typeface="Bryndan Write"/>
              </a:rPr>
              <a:t>mengerjakannya</a:t>
            </a:r>
            <a:r>
              <a:rPr lang="en-US" sz="2400" spc="63" dirty="0">
                <a:solidFill>
                  <a:srgbClr val="2F2325"/>
                </a:solidFill>
                <a:latin typeface="Bryndan Write"/>
              </a:rPr>
              <a:t> </a:t>
            </a:r>
            <a:r>
              <a:rPr lang="en-US" sz="2400" spc="63" dirty="0" err="1">
                <a:solidFill>
                  <a:srgbClr val="2F2325"/>
                </a:solidFill>
                <a:latin typeface="Bryndan Write"/>
              </a:rPr>
              <a:t>sendiri</a:t>
            </a:r>
            <a:r>
              <a:rPr lang="en-US" sz="2400" spc="63" dirty="0">
                <a:solidFill>
                  <a:srgbClr val="2F2325"/>
                </a:solidFill>
                <a:latin typeface="Bryndan Write"/>
              </a:rPr>
              <a:t>, </a:t>
            </a:r>
            <a:r>
              <a:rPr lang="en-US" sz="2400" spc="63" dirty="0" err="1">
                <a:solidFill>
                  <a:srgbClr val="2F2325"/>
                </a:solidFill>
                <a:latin typeface="Bryndan Write"/>
              </a:rPr>
              <a:t>tetapi</a:t>
            </a:r>
            <a:r>
              <a:rPr lang="en-US" sz="2400" spc="63" dirty="0">
                <a:solidFill>
                  <a:srgbClr val="2F2325"/>
                </a:solidFill>
                <a:latin typeface="Bryndan Write"/>
              </a:rPr>
              <a:t> yang </a:t>
            </a:r>
            <a:r>
              <a:rPr lang="en-US" sz="2400" spc="63" dirty="0" err="1">
                <a:solidFill>
                  <a:srgbClr val="2F2325"/>
                </a:solidFill>
                <a:latin typeface="Bryndan Write"/>
              </a:rPr>
              <a:t>lebih</a:t>
            </a:r>
            <a:r>
              <a:rPr lang="en-US" sz="2400" spc="63" dirty="0">
                <a:solidFill>
                  <a:srgbClr val="2F2325"/>
                </a:solidFill>
                <a:latin typeface="Bryndan Write"/>
              </a:rPr>
              <a:t> </a:t>
            </a:r>
            <a:r>
              <a:rPr lang="en-US" sz="2400" spc="63" dirty="0" err="1">
                <a:solidFill>
                  <a:srgbClr val="2F2325"/>
                </a:solidFill>
                <a:latin typeface="Bryndan Write"/>
              </a:rPr>
              <a:t>penting</a:t>
            </a:r>
            <a:r>
              <a:rPr lang="en-US" sz="2400" spc="63" dirty="0">
                <a:solidFill>
                  <a:srgbClr val="2F2325"/>
                </a:solidFill>
                <a:latin typeface="Bryndan Write"/>
              </a:rPr>
              <a:t> </a:t>
            </a:r>
            <a:r>
              <a:rPr lang="en-US" sz="2400" spc="63" dirty="0" err="1">
                <a:solidFill>
                  <a:srgbClr val="2F2325"/>
                </a:solidFill>
                <a:latin typeface="Bryndan Write"/>
              </a:rPr>
              <a:t>adalah</a:t>
            </a:r>
            <a:r>
              <a:rPr lang="en-US" sz="2400" spc="63" dirty="0">
                <a:solidFill>
                  <a:srgbClr val="2F2325"/>
                </a:solidFill>
                <a:latin typeface="Bryndan Write"/>
              </a:rPr>
              <a:t> </a:t>
            </a:r>
            <a:r>
              <a:rPr lang="en-US" sz="2400" spc="63" dirty="0" err="1">
                <a:solidFill>
                  <a:srgbClr val="2F2325"/>
                </a:solidFill>
                <a:latin typeface="Bryndan Write"/>
              </a:rPr>
              <a:t>dia</a:t>
            </a:r>
            <a:r>
              <a:rPr lang="en-US" sz="2400" spc="63" dirty="0">
                <a:solidFill>
                  <a:srgbClr val="2F2325"/>
                </a:solidFill>
                <a:latin typeface="Bryndan Write"/>
              </a:rPr>
              <a:t> </a:t>
            </a:r>
            <a:r>
              <a:rPr lang="en-US" sz="2400" spc="63" dirty="0" err="1">
                <a:solidFill>
                  <a:srgbClr val="2F2325"/>
                </a:solidFill>
                <a:latin typeface="Bryndan Write"/>
              </a:rPr>
              <a:t>mengetahui</a:t>
            </a:r>
            <a:r>
              <a:rPr lang="en-US" sz="2400" spc="63" dirty="0">
                <a:solidFill>
                  <a:srgbClr val="2F2325"/>
                </a:solidFill>
                <a:latin typeface="Bryndan Write"/>
              </a:rPr>
              <a:t> </a:t>
            </a:r>
            <a:r>
              <a:rPr lang="en-US" sz="2400" spc="63" dirty="0" err="1">
                <a:solidFill>
                  <a:srgbClr val="2F2325"/>
                </a:solidFill>
                <a:latin typeface="Bryndan Write"/>
              </a:rPr>
              <a:t>bagaimana</a:t>
            </a:r>
            <a:r>
              <a:rPr lang="en-US" sz="2400" spc="63" dirty="0">
                <a:solidFill>
                  <a:srgbClr val="2F2325"/>
                </a:solidFill>
                <a:latin typeface="Bryndan Write"/>
              </a:rPr>
              <a:t> </a:t>
            </a:r>
            <a:r>
              <a:rPr lang="en-US" sz="2400" spc="63" dirty="0" err="1">
                <a:solidFill>
                  <a:srgbClr val="2F2325"/>
                </a:solidFill>
                <a:latin typeface="Bryndan Write"/>
              </a:rPr>
              <a:t>cara</a:t>
            </a:r>
            <a:r>
              <a:rPr lang="en-US" sz="2400" spc="63" dirty="0">
                <a:solidFill>
                  <a:srgbClr val="2F2325"/>
                </a:solidFill>
                <a:latin typeface="Bryndan Write"/>
              </a:rPr>
              <a:t> </a:t>
            </a:r>
            <a:r>
              <a:rPr lang="en-US" sz="2400" spc="63" dirty="0" err="1">
                <a:solidFill>
                  <a:srgbClr val="2F2325"/>
                </a:solidFill>
                <a:latin typeface="Bryndan Write"/>
              </a:rPr>
              <a:t>mengerjakannya</a:t>
            </a:r>
            <a:r>
              <a:rPr lang="en-US" sz="2400" spc="63" dirty="0">
                <a:solidFill>
                  <a:srgbClr val="2F2325"/>
                </a:solidFill>
                <a:latin typeface="Bryndan Write"/>
              </a:rPr>
              <a:t> </a:t>
            </a:r>
            <a:r>
              <a:rPr lang="en-US" sz="2400" spc="63" dirty="0" err="1">
                <a:solidFill>
                  <a:srgbClr val="2F2325"/>
                </a:solidFill>
                <a:latin typeface="Bryndan Write"/>
              </a:rPr>
              <a:t>dan</a:t>
            </a:r>
            <a:r>
              <a:rPr lang="en-US" sz="2400" spc="63" dirty="0">
                <a:solidFill>
                  <a:srgbClr val="2F2325"/>
                </a:solidFill>
                <a:latin typeface="Bryndan Write"/>
              </a:rPr>
              <a:t> </a:t>
            </a:r>
            <a:r>
              <a:rPr lang="en-US" sz="2400" spc="63" dirty="0" err="1">
                <a:solidFill>
                  <a:srgbClr val="2F2325"/>
                </a:solidFill>
                <a:latin typeface="Bryndan Write"/>
              </a:rPr>
              <a:t>mampu</a:t>
            </a:r>
            <a:r>
              <a:rPr lang="en-US" sz="2400" spc="63" dirty="0">
                <a:solidFill>
                  <a:srgbClr val="2F2325"/>
                </a:solidFill>
                <a:latin typeface="Bryndan Write"/>
              </a:rPr>
              <a:t> </a:t>
            </a:r>
            <a:r>
              <a:rPr lang="en-US" sz="2400" spc="63" dirty="0" err="1">
                <a:solidFill>
                  <a:srgbClr val="2F2325"/>
                </a:solidFill>
                <a:latin typeface="Bryndan Write"/>
              </a:rPr>
              <a:t>memberikan</a:t>
            </a:r>
            <a:r>
              <a:rPr lang="en-US" sz="2400" spc="63" dirty="0">
                <a:solidFill>
                  <a:srgbClr val="2F2325"/>
                </a:solidFill>
                <a:latin typeface="Bryndan Write"/>
              </a:rPr>
              <a:t> </a:t>
            </a:r>
            <a:r>
              <a:rPr lang="en-US" sz="2400" spc="63" dirty="0" err="1">
                <a:solidFill>
                  <a:srgbClr val="2F2325"/>
                </a:solidFill>
                <a:latin typeface="Bryndan Write"/>
              </a:rPr>
              <a:t>arahan</a:t>
            </a:r>
            <a:r>
              <a:rPr lang="en-US" sz="2400" spc="63" dirty="0">
                <a:solidFill>
                  <a:srgbClr val="2F2325"/>
                </a:solidFill>
                <a:latin typeface="Bryndan Write"/>
              </a:rPr>
              <a:t> yang </a:t>
            </a:r>
            <a:r>
              <a:rPr lang="en-US" sz="2400" spc="63" dirty="0" err="1">
                <a:solidFill>
                  <a:srgbClr val="2F2325"/>
                </a:solidFill>
                <a:latin typeface="Bryndan Write"/>
              </a:rPr>
              <a:t>konstruktif</a:t>
            </a:r>
            <a:r>
              <a:rPr lang="en-US" sz="2400" spc="63" dirty="0">
                <a:solidFill>
                  <a:srgbClr val="2F2325"/>
                </a:solidFill>
                <a:latin typeface="Bryndan Write"/>
              </a:rPr>
              <a:t>.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31800" y="-585090"/>
            <a:ext cx="1804034" cy="1613790"/>
          </a:xfrm>
          <a:prstGeom prst="rect">
            <a:avLst/>
          </a:prstGeom>
        </p:spPr>
      </p:pic>
      <p:sp>
        <p:nvSpPr>
          <p:cNvPr id="5" name="TextBox 5"/>
          <p:cNvSpPr txBox="1"/>
          <p:nvPr/>
        </p:nvSpPr>
        <p:spPr>
          <a:xfrm>
            <a:off x="4553418" y="7277100"/>
            <a:ext cx="7811812" cy="2975173"/>
          </a:xfrm>
          <a:prstGeom prst="rect">
            <a:avLst/>
          </a:prstGeom>
        </p:spPr>
        <p:txBody>
          <a:bodyPr wrap="square" lIns="0" tIns="0" rIns="0" bIns="0" rtlCol="0" anchor="t">
            <a:spAutoFit/>
          </a:bodyPr>
          <a:lstStyle/>
          <a:p>
            <a:pPr marL="0" lvl="0" indent="0" algn="ctr">
              <a:lnSpc>
                <a:spcPts val="2940"/>
              </a:lnSpc>
            </a:pPr>
            <a:r>
              <a:rPr lang="en-US" sz="2800" spc="63" dirty="0" err="1">
                <a:solidFill>
                  <a:srgbClr val="2F2325"/>
                </a:solidFill>
                <a:latin typeface="Bryndan Write"/>
              </a:rPr>
              <a:t>Umumnya</a:t>
            </a:r>
            <a:r>
              <a:rPr lang="en-US" sz="2800" spc="63" dirty="0">
                <a:solidFill>
                  <a:srgbClr val="2F2325"/>
                </a:solidFill>
                <a:latin typeface="Bryndan Write"/>
              </a:rPr>
              <a:t> </a:t>
            </a:r>
            <a:r>
              <a:rPr lang="en-US" sz="2800" spc="63" dirty="0" err="1">
                <a:solidFill>
                  <a:srgbClr val="2F2325"/>
                </a:solidFill>
                <a:latin typeface="Bryndan Write"/>
              </a:rPr>
              <a:t>seorang</a:t>
            </a:r>
            <a:r>
              <a:rPr lang="en-US" sz="2800" spc="63" dirty="0">
                <a:solidFill>
                  <a:srgbClr val="2F2325"/>
                </a:solidFill>
                <a:latin typeface="Bryndan Write"/>
              </a:rPr>
              <a:t> </a:t>
            </a:r>
            <a:r>
              <a:rPr lang="en-US" sz="2800" spc="63" dirty="0" err="1">
                <a:solidFill>
                  <a:srgbClr val="2F2325"/>
                </a:solidFill>
                <a:latin typeface="Bryndan Write"/>
              </a:rPr>
              <a:t>pemimpin</a:t>
            </a:r>
            <a:r>
              <a:rPr lang="en-US" sz="2800" spc="63" dirty="0">
                <a:solidFill>
                  <a:srgbClr val="2F2325"/>
                </a:solidFill>
                <a:latin typeface="Bryndan Write"/>
              </a:rPr>
              <a:t> </a:t>
            </a:r>
            <a:r>
              <a:rPr lang="en-US" sz="2800" spc="63" dirty="0" err="1">
                <a:solidFill>
                  <a:srgbClr val="2F2325"/>
                </a:solidFill>
                <a:latin typeface="Bryndan Write"/>
              </a:rPr>
              <a:t>memiliki</a:t>
            </a:r>
            <a:r>
              <a:rPr lang="en-US" sz="2800" spc="63" dirty="0">
                <a:solidFill>
                  <a:srgbClr val="2F2325"/>
                </a:solidFill>
                <a:latin typeface="Bryndan Write"/>
              </a:rPr>
              <a:t> </a:t>
            </a:r>
            <a:r>
              <a:rPr lang="en-US" sz="2800" spc="63" dirty="0" err="1">
                <a:solidFill>
                  <a:srgbClr val="2F2325"/>
                </a:solidFill>
                <a:latin typeface="Bryndan Write"/>
              </a:rPr>
              <a:t>prestasi</a:t>
            </a:r>
            <a:r>
              <a:rPr lang="en-US" sz="2800" spc="63" dirty="0">
                <a:solidFill>
                  <a:srgbClr val="2F2325"/>
                </a:solidFill>
                <a:latin typeface="Bryndan Write"/>
              </a:rPr>
              <a:t> </a:t>
            </a:r>
            <a:r>
              <a:rPr lang="en-US" sz="2800" spc="63" dirty="0" err="1">
                <a:solidFill>
                  <a:srgbClr val="2F2325"/>
                </a:solidFill>
                <a:latin typeface="Bryndan Write"/>
              </a:rPr>
              <a:t>akademik</a:t>
            </a:r>
            <a:r>
              <a:rPr lang="en-US" sz="2800" spc="63" dirty="0">
                <a:solidFill>
                  <a:srgbClr val="2F2325"/>
                </a:solidFill>
                <a:latin typeface="Bryndan Write"/>
              </a:rPr>
              <a:t> yang </a:t>
            </a:r>
            <a:r>
              <a:rPr lang="en-US" sz="2800" spc="63" dirty="0" err="1">
                <a:solidFill>
                  <a:srgbClr val="2F2325"/>
                </a:solidFill>
                <a:latin typeface="Bryndan Write"/>
              </a:rPr>
              <a:t>lebih</a:t>
            </a:r>
            <a:r>
              <a:rPr lang="en-US" sz="2800" spc="63" dirty="0">
                <a:solidFill>
                  <a:srgbClr val="2F2325"/>
                </a:solidFill>
                <a:latin typeface="Bryndan Write"/>
              </a:rPr>
              <a:t> </a:t>
            </a:r>
            <a:r>
              <a:rPr lang="en-US" sz="2800" spc="63" dirty="0" err="1">
                <a:solidFill>
                  <a:srgbClr val="2F2325"/>
                </a:solidFill>
                <a:latin typeface="Bryndan Write"/>
              </a:rPr>
              <a:t>tinggi</a:t>
            </a:r>
            <a:r>
              <a:rPr lang="en-US" sz="2800" spc="63" dirty="0">
                <a:solidFill>
                  <a:srgbClr val="2F2325"/>
                </a:solidFill>
                <a:latin typeface="Bryndan Write"/>
              </a:rPr>
              <a:t> </a:t>
            </a:r>
            <a:r>
              <a:rPr lang="en-US" sz="2800" spc="63" dirty="0" err="1">
                <a:solidFill>
                  <a:srgbClr val="2F2325"/>
                </a:solidFill>
                <a:latin typeface="Bryndan Write"/>
              </a:rPr>
              <a:t>dibanding</a:t>
            </a:r>
            <a:r>
              <a:rPr lang="en-US" sz="2800" spc="63" dirty="0">
                <a:solidFill>
                  <a:srgbClr val="2F2325"/>
                </a:solidFill>
                <a:latin typeface="Bryndan Write"/>
              </a:rPr>
              <a:t> yang </a:t>
            </a:r>
            <a:r>
              <a:rPr lang="en-US" sz="2800" spc="63" dirty="0" err="1">
                <a:solidFill>
                  <a:srgbClr val="2F2325"/>
                </a:solidFill>
                <a:latin typeface="Bryndan Write"/>
              </a:rPr>
              <a:t>dipimpinnya</a:t>
            </a:r>
            <a:r>
              <a:rPr lang="en-US" sz="2800" spc="63" dirty="0">
                <a:solidFill>
                  <a:srgbClr val="2F2325"/>
                </a:solidFill>
                <a:latin typeface="Bryndan Write"/>
              </a:rPr>
              <a:t>. </a:t>
            </a:r>
            <a:r>
              <a:rPr lang="en-US" sz="2800" spc="63" dirty="0" err="1">
                <a:solidFill>
                  <a:srgbClr val="2F2325"/>
                </a:solidFill>
                <a:latin typeface="Bryndan Write"/>
              </a:rPr>
              <a:t>Meskipun</a:t>
            </a:r>
            <a:r>
              <a:rPr lang="en-US" sz="2800" spc="63" dirty="0">
                <a:solidFill>
                  <a:srgbClr val="2F2325"/>
                </a:solidFill>
                <a:latin typeface="Bryndan Write"/>
              </a:rPr>
              <a:t> </a:t>
            </a:r>
            <a:r>
              <a:rPr lang="en-US" sz="2800" spc="63" dirty="0" err="1">
                <a:solidFill>
                  <a:srgbClr val="2F2325"/>
                </a:solidFill>
                <a:latin typeface="Bryndan Write"/>
              </a:rPr>
              <a:t>bukan</a:t>
            </a:r>
            <a:r>
              <a:rPr lang="en-US" sz="2800" spc="63" dirty="0">
                <a:solidFill>
                  <a:srgbClr val="2F2325"/>
                </a:solidFill>
                <a:latin typeface="Bryndan Write"/>
              </a:rPr>
              <a:t> </a:t>
            </a:r>
            <a:r>
              <a:rPr lang="en-US" sz="2800" spc="63" dirty="0" err="1">
                <a:solidFill>
                  <a:srgbClr val="2F2325"/>
                </a:solidFill>
                <a:latin typeface="Bryndan Write"/>
              </a:rPr>
              <a:t>jaminan</a:t>
            </a:r>
            <a:r>
              <a:rPr lang="en-US" sz="2800" spc="63" dirty="0">
                <a:solidFill>
                  <a:srgbClr val="2F2325"/>
                </a:solidFill>
                <a:latin typeface="Bryndan Write"/>
              </a:rPr>
              <a:t> </a:t>
            </a:r>
            <a:r>
              <a:rPr lang="en-US" sz="2800" spc="63" dirty="0" err="1">
                <a:solidFill>
                  <a:srgbClr val="2F2325"/>
                </a:solidFill>
                <a:latin typeface="Bryndan Write"/>
              </a:rPr>
              <a:t>bahwa</a:t>
            </a:r>
            <a:r>
              <a:rPr lang="en-US" sz="2800" spc="63" dirty="0">
                <a:solidFill>
                  <a:srgbClr val="2F2325"/>
                </a:solidFill>
                <a:latin typeface="Bryndan Write"/>
              </a:rPr>
              <a:t> </a:t>
            </a:r>
            <a:r>
              <a:rPr lang="en-US" sz="2800" spc="63" dirty="0" err="1">
                <a:solidFill>
                  <a:srgbClr val="2F2325"/>
                </a:solidFill>
                <a:latin typeface="Bryndan Write"/>
              </a:rPr>
              <a:t>seorang</a:t>
            </a:r>
            <a:r>
              <a:rPr lang="en-US" sz="2800" spc="63" dirty="0">
                <a:solidFill>
                  <a:srgbClr val="2F2325"/>
                </a:solidFill>
                <a:latin typeface="Bryndan Write"/>
              </a:rPr>
              <a:t> yang </a:t>
            </a:r>
            <a:r>
              <a:rPr lang="en-US" sz="2800" spc="63" dirty="0" err="1">
                <a:solidFill>
                  <a:srgbClr val="2F2325"/>
                </a:solidFill>
                <a:latin typeface="Bryndan Write"/>
              </a:rPr>
              <a:t>memiliki</a:t>
            </a:r>
            <a:r>
              <a:rPr lang="en-US" sz="2800" spc="63" dirty="0">
                <a:solidFill>
                  <a:srgbClr val="2F2325"/>
                </a:solidFill>
                <a:latin typeface="Bryndan Write"/>
              </a:rPr>
              <a:t> </a:t>
            </a:r>
            <a:r>
              <a:rPr lang="en-US" sz="2800" spc="63" dirty="0" err="1">
                <a:solidFill>
                  <a:srgbClr val="2F2325"/>
                </a:solidFill>
                <a:latin typeface="Bryndan Write"/>
              </a:rPr>
              <a:t>prestasi</a:t>
            </a:r>
            <a:r>
              <a:rPr lang="en-US" sz="2800" spc="63" dirty="0">
                <a:solidFill>
                  <a:srgbClr val="2F2325"/>
                </a:solidFill>
                <a:latin typeface="Bryndan Write"/>
              </a:rPr>
              <a:t> </a:t>
            </a:r>
            <a:r>
              <a:rPr lang="en-US" sz="2800" spc="63" dirty="0" err="1">
                <a:solidFill>
                  <a:srgbClr val="2F2325"/>
                </a:solidFill>
                <a:latin typeface="Bryndan Write"/>
              </a:rPr>
              <a:t>akademik</a:t>
            </a:r>
            <a:r>
              <a:rPr lang="en-US" sz="2800" spc="63" dirty="0">
                <a:solidFill>
                  <a:srgbClr val="2F2325"/>
                </a:solidFill>
                <a:latin typeface="Bryndan Write"/>
              </a:rPr>
              <a:t> </a:t>
            </a:r>
            <a:r>
              <a:rPr lang="en-US" sz="2800" spc="63" dirty="0" err="1">
                <a:solidFill>
                  <a:srgbClr val="2F2325"/>
                </a:solidFill>
                <a:latin typeface="Bryndan Write"/>
              </a:rPr>
              <a:t>tinggi</a:t>
            </a:r>
            <a:r>
              <a:rPr lang="en-US" sz="2800" spc="63" dirty="0">
                <a:solidFill>
                  <a:srgbClr val="2F2325"/>
                </a:solidFill>
                <a:latin typeface="Bryndan Write"/>
              </a:rPr>
              <a:t> </a:t>
            </a:r>
            <a:r>
              <a:rPr lang="en-US" sz="2800" spc="63" dirty="0" err="1">
                <a:solidFill>
                  <a:srgbClr val="2F2325"/>
                </a:solidFill>
                <a:latin typeface="Bryndan Write"/>
              </a:rPr>
              <a:t>pastilah</a:t>
            </a:r>
            <a:r>
              <a:rPr lang="en-US" sz="2800" spc="63" dirty="0">
                <a:solidFill>
                  <a:srgbClr val="2F2325"/>
                </a:solidFill>
                <a:latin typeface="Bryndan Write"/>
              </a:rPr>
              <a:t> </a:t>
            </a:r>
            <a:r>
              <a:rPr lang="en-US" sz="2800" spc="63" dirty="0" err="1">
                <a:solidFill>
                  <a:srgbClr val="2F2325"/>
                </a:solidFill>
                <a:latin typeface="Bryndan Write"/>
              </a:rPr>
              <a:t>inteligensinya</a:t>
            </a:r>
            <a:r>
              <a:rPr lang="en-US" sz="2800" spc="63" dirty="0">
                <a:solidFill>
                  <a:srgbClr val="2F2325"/>
                </a:solidFill>
                <a:latin typeface="Bryndan Write"/>
              </a:rPr>
              <a:t> </a:t>
            </a:r>
            <a:r>
              <a:rPr lang="en-US" sz="2800" spc="63" dirty="0" err="1">
                <a:solidFill>
                  <a:srgbClr val="2F2325"/>
                </a:solidFill>
                <a:latin typeface="Bryndan Write"/>
              </a:rPr>
              <a:t>tinggi</a:t>
            </a:r>
            <a:r>
              <a:rPr lang="en-US" sz="2800" spc="63" dirty="0">
                <a:solidFill>
                  <a:srgbClr val="2F2325"/>
                </a:solidFill>
                <a:latin typeface="Bryndan Write"/>
              </a:rPr>
              <a:t>, </a:t>
            </a:r>
            <a:r>
              <a:rPr lang="en-US" sz="2800" spc="63" dirty="0" err="1">
                <a:solidFill>
                  <a:srgbClr val="2F2325"/>
                </a:solidFill>
                <a:latin typeface="Bryndan Write"/>
              </a:rPr>
              <a:t>tetapi</a:t>
            </a:r>
            <a:r>
              <a:rPr lang="en-US" sz="2800" spc="63" dirty="0">
                <a:solidFill>
                  <a:srgbClr val="2F2325"/>
                </a:solidFill>
                <a:latin typeface="Bryndan Write"/>
              </a:rPr>
              <a:t> </a:t>
            </a:r>
            <a:r>
              <a:rPr lang="en-US" sz="2800" spc="63" dirty="0" err="1">
                <a:solidFill>
                  <a:srgbClr val="2F2325"/>
                </a:solidFill>
                <a:latin typeface="Bryndan Write"/>
              </a:rPr>
              <a:t>seseorang</a:t>
            </a:r>
            <a:r>
              <a:rPr lang="en-US" sz="2800" spc="63" dirty="0">
                <a:solidFill>
                  <a:srgbClr val="2F2325"/>
                </a:solidFill>
                <a:latin typeface="Bryndan Write"/>
              </a:rPr>
              <a:t> yang </a:t>
            </a:r>
            <a:r>
              <a:rPr lang="en-US" sz="2800" spc="63" dirty="0" err="1">
                <a:solidFill>
                  <a:srgbClr val="2F2325"/>
                </a:solidFill>
                <a:latin typeface="Bryndan Write"/>
              </a:rPr>
              <a:t>prestasi</a:t>
            </a:r>
            <a:r>
              <a:rPr lang="en-US" sz="2800" spc="63" dirty="0">
                <a:solidFill>
                  <a:srgbClr val="2F2325"/>
                </a:solidFill>
                <a:latin typeface="Bryndan Write"/>
              </a:rPr>
              <a:t> </a:t>
            </a:r>
            <a:r>
              <a:rPr lang="en-US" sz="2800" spc="63" dirty="0" err="1">
                <a:solidFill>
                  <a:srgbClr val="2F2325"/>
                </a:solidFill>
                <a:latin typeface="Bryndan Write"/>
              </a:rPr>
              <a:t>akademiknya</a:t>
            </a:r>
            <a:r>
              <a:rPr lang="en-US" sz="2800" spc="63" dirty="0">
                <a:solidFill>
                  <a:srgbClr val="2F2325"/>
                </a:solidFill>
                <a:latin typeface="Bryndan Write"/>
              </a:rPr>
              <a:t> </a:t>
            </a:r>
            <a:r>
              <a:rPr lang="en-US" sz="2800" spc="63" dirty="0" err="1">
                <a:solidFill>
                  <a:srgbClr val="2F2325"/>
                </a:solidFill>
                <a:latin typeface="Bryndan Write"/>
              </a:rPr>
              <a:t>tinggi</a:t>
            </a:r>
            <a:r>
              <a:rPr lang="en-US" sz="2800" spc="63" dirty="0">
                <a:solidFill>
                  <a:srgbClr val="2F2325"/>
                </a:solidFill>
                <a:latin typeface="Bryndan Write"/>
              </a:rPr>
              <a:t> </a:t>
            </a:r>
            <a:r>
              <a:rPr lang="en-US" sz="2800" spc="63" dirty="0" err="1">
                <a:solidFill>
                  <a:srgbClr val="2F2325"/>
                </a:solidFill>
                <a:latin typeface="Bryndan Write"/>
              </a:rPr>
              <a:t>diharapkan</a:t>
            </a:r>
            <a:r>
              <a:rPr lang="en-US" sz="2800" spc="63" dirty="0">
                <a:solidFill>
                  <a:srgbClr val="2F2325"/>
                </a:solidFill>
                <a:latin typeface="Bryndan Write"/>
              </a:rPr>
              <a:t> </a:t>
            </a:r>
            <a:r>
              <a:rPr lang="en-US" sz="2800" spc="63" dirty="0" err="1">
                <a:solidFill>
                  <a:srgbClr val="2F2325"/>
                </a:solidFill>
                <a:latin typeface="Bryndan Write"/>
              </a:rPr>
              <a:t>memiliki</a:t>
            </a:r>
            <a:r>
              <a:rPr lang="en-US" sz="2800" spc="63" dirty="0">
                <a:solidFill>
                  <a:srgbClr val="2F2325"/>
                </a:solidFill>
                <a:latin typeface="Bryndan Write"/>
              </a:rPr>
              <a:t> </a:t>
            </a:r>
            <a:r>
              <a:rPr lang="en-US" sz="2800" spc="63" dirty="0" err="1">
                <a:solidFill>
                  <a:srgbClr val="2F2325"/>
                </a:solidFill>
                <a:latin typeface="Bryndan Write"/>
              </a:rPr>
              <a:t>kemampuan</a:t>
            </a:r>
            <a:r>
              <a:rPr lang="en-US" sz="2800" spc="63" dirty="0">
                <a:solidFill>
                  <a:srgbClr val="2F2325"/>
                </a:solidFill>
                <a:latin typeface="Bryndan Write"/>
              </a:rPr>
              <a:t> </a:t>
            </a:r>
            <a:r>
              <a:rPr lang="en-US" sz="2800" spc="63" dirty="0" err="1">
                <a:solidFill>
                  <a:srgbClr val="2F2325"/>
                </a:solidFill>
                <a:latin typeface="Bryndan Write"/>
              </a:rPr>
              <a:t>mengatasi</a:t>
            </a:r>
            <a:r>
              <a:rPr lang="en-US" sz="2800" spc="63" dirty="0">
                <a:solidFill>
                  <a:srgbClr val="2F2325"/>
                </a:solidFill>
                <a:latin typeface="Bryndan Write"/>
              </a:rPr>
              <a:t> </a:t>
            </a:r>
            <a:r>
              <a:rPr lang="en-US" sz="2800" spc="63" dirty="0" err="1">
                <a:solidFill>
                  <a:srgbClr val="2F2325"/>
                </a:solidFill>
                <a:latin typeface="Bryndan Write"/>
              </a:rPr>
              <a:t>masalah</a:t>
            </a:r>
            <a:r>
              <a:rPr lang="en-US" sz="2800" spc="63" dirty="0">
                <a:solidFill>
                  <a:srgbClr val="2F2325"/>
                </a:solidFill>
                <a:latin typeface="Bryndan Write"/>
              </a:rPr>
              <a:t> </a:t>
            </a:r>
            <a:r>
              <a:rPr lang="en-US" sz="2800" spc="63" dirty="0" err="1">
                <a:solidFill>
                  <a:srgbClr val="2F2325"/>
                </a:solidFill>
                <a:latin typeface="Bryndan Write"/>
              </a:rPr>
              <a:t>secara</a:t>
            </a:r>
            <a:r>
              <a:rPr lang="en-US" sz="2800" spc="63" dirty="0">
                <a:solidFill>
                  <a:srgbClr val="2F2325"/>
                </a:solidFill>
                <a:latin typeface="Bryndan Write"/>
              </a:rPr>
              <a:t> </a:t>
            </a:r>
            <a:r>
              <a:rPr lang="en-US" sz="2800" spc="63" dirty="0" err="1">
                <a:solidFill>
                  <a:srgbClr val="2F2325"/>
                </a:solidFill>
                <a:latin typeface="Bryndan Write"/>
              </a:rPr>
              <a:t>lebih</a:t>
            </a:r>
            <a:r>
              <a:rPr lang="en-US" sz="2800" spc="63" dirty="0">
                <a:solidFill>
                  <a:srgbClr val="2F2325"/>
                </a:solidFill>
                <a:latin typeface="Bryndan Write"/>
              </a:rPr>
              <a:t> </a:t>
            </a:r>
            <a:r>
              <a:rPr lang="en-US" sz="2800" spc="63" dirty="0" err="1">
                <a:solidFill>
                  <a:srgbClr val="2F2325"/>
                </a:solidFill>
                <a:latin typeface="Bryndan Write"/>
              </a:rPr>
              <a:t>baik</a:t>
            </a:r>
            <a:r>
              <a:rPr lang="en-US" sz="2800" spc="63" dirty="0">
                <a:solidFill>
                  <a:srgbClr val="2F2325"/>
                </a:solidFill>
                <a:latin typeface="Bryndan Write"/>
              </a:rPr>
              <a:t>.</a:t>
            </a:r>
          </a:p>
        </p:txBody>
      </p:sp>
      <p:sp>
        <p:nvSpPr>
          <p:cNvPr id="6" name="TextBox 6"/>
          <p:cNvSpPr txBox="1"/>
          <p:nvPr/>
        </p:nvSpPr>
        <p:spPr>
          <a:xfrm>
            <a:off x="10744201" y="4000500"/>
            <a:ext cx="7128338" cy="3347070"/>
          </a:xfrm>
          <a:prstGeom prst="rect">
            <a:avLst/>
          </a:prstGeom>
        </p:spPr>
        <p:txBody>
          <a:bodyPr wrap="square" lIns="0" tIns="0" rIns="0" bIns="0" rtlCol="0" anchor="t">
            <a:spAutoFit/>
          </a:bodyPr>
          <a:lstStyle/>
          <a:p>
            <a:pPr marL="0" lvl="0" indent="0" algn="ctr">
              <a:lnSpc>
                <a:spcPts val="2940"/>
              </a:lnSpc>
            </a:pPr>
            <a:r>
              <a:rPr lang="en-US" sz="2800" spc="63" dirty="0" err="1">
                <a:solidFill>
                  <a:srgbClr val="2F2325"/>
                </a:solidFill>
                <a:latin typeface="Bryndan Write"/>
              </a:rPr>
              <a:t>Meskipun</a:t>
            </a:r>
            <a:r>
              <a:rPr lang="en-US" sz="2800" spc="63" dirty="0">
                <a:solidFill>
                  <a:srgbClr val="2F2325"/>
                </a:solidFill>
                <a:latin typeface="Bryndan Write"/>
              </a:rPr>
              <a:t> </a:t>
            </a:r>
            <a:r>
              <a:rPr lang="en-US" sz="2800" spc="63" dirty="0" err="1">
                <a:solidFill>
                  <a:srgbClr val="2F2325"/>
                </a:solidFill>
                <a:latin typeface="Bryndan Write"/>
              </a:rPr>
              <a:t>tidak</a:t>
            </a:r>
            <a:r>
              <a:rPr lang="en-US" sz="2800" spc="63" dirty="0">
                <a:solidFill>
                  <a:srgbClr val="2F2325"/>
                </a:solidFill>
                <a:latin typeface="Bryndan Write"/>
              </a:rPr>
              <a:t> </a:t>
            </a:r>
            <a:r>
              <a:rPr lang="en-US" sz="2800" spc="63" dirty="0" err="1">
                <a:solidFill>
                  <a:srgbClr val="2F2325"/>
                </a:solidFill>
                <a:latin typeface="Bryndan Write"/>
              </a:rPr>
              <a:t>semuanya</a:t>
            </a:r>
            <a:r>
              <a:rPr lang="en-US" sz="2800" spc="63" dirty="0">
                <a:solidFill>
                  <a:srgbClr val="2F2325"/>
                </a:solidFill>
                <a:latin typeface="Bryndan Write"/>
              </a:rPr>
              <a:t>, </a:t>
            </a:r>
            <a:r>
              <a:rPr lang="en-US" sz="2800" spc="63" dirty="0" err="1">
                <a:solidFill>
                  <a:srgbClr val="2F2325"/>
                </a:solidFill>
                <a:latin typeface="Bryndan Write"/>
              </a:rPr>
              <a:t>seorang</a:t>
            </a:r>
            <a:r>
              <a:rPr lang="en-US" sz="2800" spc="63" dirty="0">
                <a:solidFill>
                  <a:srgbClr val="2F2325"/>
                </a:solidFill>
                <a:latin typeface="Bryndan Write"/>
              </a:rPr>
              <a:t> </a:t>
            </a:r>
            <a:r>
              <a:rPr lang="en-US" sz="2800" spc="63" dirty="0" err="1">
                <a:solidFill>
                  <a:srgbClr val="2F2325"/>
                </a:solidFill>
                <a:latin typeface="Bryndan Write"/>
              </a:rPr>
              <a:t>pemimpin</a:t>
            </a:r>
            <a:r>
              <a:rPr lang="en-US" sz="2800" spc="63" dirty="0">
                <a:solidFill>
                  <a:srgbClr val="2F2325"/>
                </a:solidFill>
                <a:latin typeface="Bryndan Write"/>
              </a:rPr>
              <a:t> </a:t>
            </a:r>
            <a:r>
              <a:rPr lang="en-US" sz="2800" spc="63" dirty="0" err="1">
                <a:solidFill>
                  <a:srgbClr val="2F2325"/>
                </a:solidFill>
                <a:latin typeface="Bryndan Write"/>
              </a:rPr>
              <a:t>digambarkan</a:t>
            </a:r>
            <a:r>
              <a:rPr lang="en-US" sz="2800" spc="63" dirty="0">
                <a:solidFill>
                  <a:srgbClr val="2F2325"/>
                </a:solidFill>
                <a:latin typeface="Bryndan Write"/>
              </a:rPr>
              <a:t> </a:t>
            </a:r>
            <a:r>
              <a:rPr lang="en-US" sz="2800" spc="63" dirty="0" err="1">
                <a:solidFill>
                  <a:srgbClr val="2F2325"/>
                </a:solidFill>
                <a:latin typeface="Bryndan Write"/>
              </a:rPr>
              <a:t>sebagai</a:t>
            </a:r>
            <a:r>
              <a:rPr lang="en-US" sz="2800" spc="63" dirty="0">
                <a:solidFill>
                  <a:srgbClr val="2F2325"/>
                </a:solidFill>
                <a:latin typeface="Bryndan Write"/>
              </a:rPr>
              <a:t> </a:t>
            </a:r>
            <a:r>
              <a:rPr lang="en-US" sz="2800" spc="63" dirty="0" err="1">
                <a:solidFill>
                  <a:srgbClr val="2F2325"/>
                </a:solidFill>
                <a:latin typeface="Bryndan Write"/>
              </a:rPr>
              <a:t>seorang</a:t>
            </a:r>
            <a:r>
              <a:rPr lang="en-US" sz="2800" spc="63" dirty="0">
                <a:solidFill>
                  <a:srgbClr val="2F2325"/>
                </a:solidFill>
                <a:latin typeface="Bryndan Write"/>
              </a:rPr>
              <a:t> yang </a:t>
            </a:r>
            <a:r>
              <a:rPr lang="en-US" sz="2800" spc="63" dirty="0" err="1">
                <a:solidFill>
                  <a:srgbClr val="2F2325"/>
                </a:solidFill>
                <a:latin typeface="Bryndan Write"/>
              </a:rPr>
              <a:t>sehat</a:t>
            </a:r>
            <a:r>
              <a:rPr lang="en-US" sz="2800" spc="63" dirty="0">
                <a:solidFill>
                  <a:srgbClr val="2F2325"/>
                </a:solidFill>
                <a:latin typeface="Bryndan Write"/>
              </a:rPr>
              <a:t>, </a:t>
            </a:r>
            <a:r>
              <a:rPr lang="en-US" sz="2800" spc="63" dirty="0" err="1">
                <a:solidFill>
                  <a:srgbClr val="2F2325"/>
                </a:solidFill>
                <a:latin typeface="Bryndan Write"/>
              </a:rPr>
              <a:t>atletis</a:t>
            </a:r>
            <a:r>
              <a:rPr lang="en-US" sz="2800" spc="63" dirty="0">
                <a:solidFill>
                  <a:srgbClr val="2F2325"/>
                </a:solidFill>
                <a:latin typeface="Bryndan Write"/>
              </a:rPr>
              <a:t>, </a:t>
            </a:r>
            <a:r>
              <a:rPr lang="en-US" sz="2800" spc="63" dirty="0" err="1">
                <a:solidFill>
                  <a:srgbClr val="2F2325"/>
                </a:solidFill>
                <a:latin typeface="Bryndan Write"/>
              </a:rPr>
              <a:t>dan</a:t>
            </a:r>
            <a:r>
              <a:rPr lang="en-US" sz="2800" spc="63" dirty="0">
                <a:solidFill>
                  <a:srgbClr val="2F2325"/>
                </a:solidFill>
                <a:latin typeface="Bryndan Write"/>
              </a:rPr>
              <a:t> </a:t>
            </a:r>
            <a:r>
              <a:rPr lang="en-US" sz="2800" spc="63" dirty="0" err="1">
                <a:solidFill>
                  <a:srgbClr val="2F2325"/>
                </a:solidFill>
                <a:latin typeface="Bryndan Write"/>
              </a:rPr>
              <a:t>energetik</a:t>
            </a:r>
            <a:r>
              <a:rPr lang="en-US" sz="2800" spc="63" dirty="0">
                <a:solidFill>
                  <a:srgbClr val="2F2325"/>
                </a:solidFill>
                <a:latin typeface="Bryndan Write"/>
              </a:rPr>
              <a:t>. Orang yang </a:t>
            </a:r>
            <a:r>
              <a:rPr lang="en-US" sz="2800" spc="63" dirty="0" err="1">
                <a:solidFill>
                  <a:srgbClr val="2F2325"/>
                </a:solidFill>
                <a:latin typeface="Bryndan Write"/>
              </a:rPr>
              <a:t>memiliki</a:t>
            </a:r>
            <a:r>
              <a:rPr lang="en-US" sz="2800" spc="63" dirty="0">
                <a:solidFill>
                  <a:srgbClr val="2F2325"/>
                </a:solidFill>
                <a:latin typeface="Bryndan Write"/>
              </a:rPr>
              <a:t> </a:t>
            </a:r>
            <a:r>
              <a:rPr lang="en-US" sz="2800" spc="63" dirty="0" err="1">
                <a:solidFill>
                  <a:srgbClr val="2F2325"/>
                </a:solidFill>
                <a:latin typeface="Bryndan Write"/>
              </a:rPr>
              <a:t>prestasi</a:t>
            </a:r>
            <a:r>
              <a:rPr lang="en-US" sz="2800" spc="63" dirty="0">
                <a:solidFill>
                  <a:srgbClr val="2F2325"/>
                </a:solidFill>
                <a:latin typeface="Bryndan Write"/>
              </a:rPr>
              <a:t> di </a:t>
            </a:r>
            <a:r>
              <a:rPr lang="en-US" sz="2800" spc="63" dirty="0" err="1">
                <a:solidFill>
                  <a:srgbClr val="2F2325"/>
                </a:solidFill>
                <a:latin typeface="Bryndan Write"/>
              </a:rPr>
              <a:t>bidang</a:t>
            </a:r>
            <a:r>
              <a:rPr lang="en-US" sz="2800" spc="63" dirty="0">
                <a:solidFill>
                  <a:srgbClr val="2F2325"/>
                </a:solidFill>
                <a:latin typeface="Bryndan Write"/>
              </a:rPr>
              <a:t> </a:t>
            </a:r>
            <a:r>
              <a:rPr lang="en-US" sz="2800" spc="63" dirty="0" err="1">
                <a:solidFill>
                  <a:srgbClr val="2F2325"/>
                </a:solidFill>
                <a:latin typeface="Bryndan Write"/>
              </a:rPr>
              <a:t>olah</a:t>
            </a:r>
            <a:r>
              <a:rPr lang="en-US" sz="2800" spc="63" dirty="0">
                <a:solidFill>
                  <a:srgbClr val="2F2325"/>
                </a:solidFill>
                <a:latin typeface="Bryndan Write"/>
              </a:rPr>
              <a:t> raga </a:t>
            </a:r>
            <a:r>
              <a:rPr lang="en-US" sz="2800" spc="63" dirty="0" err="1">
                <a:solidFill>
                  <a:srgbClr val="2F2325"/>
                </a:solidFill>
                <a:latin typeface="Bryndan Write"/>
              </a:rPr>
              <a:t>umumnya</a:t>
            </a:r>
            <a:r>
              <a:rPr lang="en-US" sz="2800" spc="63" dirty="0">
                <a:solidFill>
                  <a:srgbClr val="2F2325"/>
                </a:solidFill>
                <a:latin typeface="Bryndan Write"/>
              </a:rPr>
              <a:t> </a:t>
            </a:r>
            <a:r>
              <a:rPr lang="en-US" sz="2800" spc="63" dirty="0" err="1">
                <a:solidFill>
                  <a:srgbClr val="2F2325"/>
                </a:solidFill>
                <a:latin typeface="Bryndan Write"/>
              </a:rPr>
              <a:t>memiliki</a:t>
            </a:r>
            <a:r>
              <a:rPr lang="en-US" sz="2800" spc="63" dirty="0">
                <a:solidFill>
                  <a:srgbClr val="2F2325"/>
                </a:solidFill>
                <a:latin typeface="Bryndan Write"/>
              </a:rPr>
              <a:t> </a:t>
            </a:r>
            <a:r>
              <a:rPr lang="en-US" sz="2800" spc="63" dirty="0" err="1">
                <a:solidFill>
                  <a:srgbClr val="2F2325"/>
                </a:solidFill>
                <a:latin typeface="Bryndan Write"/>
              </a:rPr>
              <a:t>fisik</a:t>
            </a:r>
            <a:r>
              <a:rPr lang="en-US" sz="2800" spc="63" dirty="0">
                <a:solidFill>
                  <a:srgbClr val="2F2325"/>
                </a:solidFill>
                <a:latin typeface="Bryndan Write"/>
              </a:rPr>
              <a:t> yang </a:t>
            </a:r>
            <a:r>
              <a:rPr lang="en-US" sz="2800" spc="63" dirty="0" err="1">
                <a:solidFill>
                  <a:srgbClr val="2F2325"/>
                </a:solidFill>
                <a:latin typeface="Bryndan Write"/>
              </a:rPr>
              <a:t>atletis</a:t>
            </a:r>
            <a:r>
              <a:rPr lang="en-US" sz="2800" spc="63" dirty="0">
                <a:solidFill>
                  <a:srgbClr val="2F2325"/>
                </a:solidFill>
                <a:latin typeface="Bryndan Write"/>
              </a:rPr>
              <a:t>, </a:t>
            </a:r>
            <a:r>
              <a:rPr lang="en-US" sz="2800" spc="63" dirty="0" err="1">
                <a:solidFill>
                  <a:srgbClr val="2F2325"/>
                </a:solidFill>
                <a:latin typeface="Bryndan Write"/>
              </a:rPr>
              <a:t>sehat</a:t>
            </a:r>
            <a:r>
              <a:rPr lang="en-US" sz="2800" spc="63" dirty="0">
                <a:solidFill>
                  <a:srgbClr val="2F2325"/>
                </a:solidFill>
                <a:latin typeface="Bryndan Write"/>
              </a:rPr>
              <a:t>, </a:t>
            </a:r>
            <a:r>
              <a:rPr lang="en-US" sz="2800" spc="63" dirty="0" err="1">
                <a:solidFill>
                  <a:srgbClr val="2F2325"/>
                </a:solidFill>
                <a:latin typeface="Bryndan Write"/>
              </a:rPr>
              <a:t>dan</a:t>
            </a:r>
            <a:r>
              <a:rPr lang="en-US" sz="2800" spc="63" dirty="0">
                <a:solidFill>
                  <a:srgbClr val="2F2325"/>
                </a:solidFill>
                <a:latin typeface="Bryndan Write"/>
              </a:rPr>
              <a:t> </a:t>
            </a:r>
            <a:r>
              <a:rPr lang="en-US" sz="2800" spc="63" dirty="0" err="1">
                <a:solidFill>
                  <a:srgbClr val="2F2325"/>
                </a:solidFill>
                <a:latin typeface="Bryndan Write"/>
              </a:rPr>
              <a:t>energetik</a:t>
            </a:r>
            <a:r>
              <a:rPr lang="en-US" sz="2800" spc="63" dirty="0">
                <a:solidFill>
                  <a:srgbClr val="2F2325"/>
                </a:solidFill>
                <a:latin typeface="Bryndan Write"/>
              </a:rPr>
              <a:t>. Orang yang </a:t>
            </a:r>
            <a:r>
              <a:rPr lang="en-US" sz="2800" spc="63" dirty="0" err="1">
                <a:solidFill>
                  <a:srgbClr val="2F2325"/>
                </a:solidFill>
                <a:latin typeface="Bryndan Write"/>
              </a:rPr>
              <a:t>sehat</a:t>
            </a:r>
            <a:r>
              <a:rPr lang="en-US" sz="2800" spc="63" dirty="0">
                <a:solidFill>
                  <a:srgbClr val="2F2325"/>
                </a:solidFill>
                <a:latin typeface="Bryndan Write"/>
              </a:rPr>
              <a:t> </a:t>
            </a:r>
            <a:r>
              <a:rPr lang="en-US" sz="2800" spc="63" dirty="0" err="1">
                <a:solidFill>
                  <a:srgbClr val="2F2325"/>
                </a:solidFill>
                <a:latin typeface="Bryndan Write"/>
              </a:rPr>
              <a:t>dan</a:t>
            </a:r>
            <a:r>
              <a:rPr lang="en-US" sz="2800" spc="63" dirty="0">
                <a:solidFill>
                  <a:srgbClr val="2F2325"/>
                </a:solidFill>
                <a:latin typeface="Bryndan Write"/>
              </a:rPr>
              <a:t> </a:t>
            </a:r>
            <a:r>
              <a:rPr lang="en-US" sz="2800" spc="63" dirty="0" err="1">
                <a:solidFill>
                  <a:srgbClr val="2F2325"/>
                </a:solidFill>
                <a:latin typeface="Bryndan Write"/>
              </a:rPr>
              <a:t>energetik</a:t>
            </a:r>
            <a:r>
              <a:rPr lang="en-US" sz="2800" spc="63" dirty="0">
                <a:solidFill>
                  <a:srgbClr val="2F2325"/>
                </a:solidFill>
                <a:latin typeface="Bryndan Write"/>
              </a:rPr>
              <a:t> </a:t>
            </a:r>
            <a:r>
              <a:rPr lang="en-US" sz="2800" spc="63" dirty="0" err="1">
                <a:solidFill>
                  <a:srgbClr val="2F2325"/>
                </a:solidFill>
                <a:latin typeface="Bryndan Write"/>
              </a:rPr>
              <a:t>diharapkan</a:t>
            </a:r>
            <a:r>
              <a:rPr lang="en-US" sz="2800" spc="63" dirty="0">
                <a:solidFill>
                  <a:srgbClr val="2F2325"/>
                </a:solidFill>
                <a:latin typeface="Bryndan Write"/>
              </a:rPr>
              <a:t> </a:t>
            </a:r>
            <a:r>
              <a:rPr lang="en-US" sz="2800" spc="63" dirty="0" err="1">
                <a:solidFill>
                  <a:srgbClr val="2F2325"/>
                </a:solidFill>
                <a:latin typeface="Bryndan Write"/>
              </a:rPr>
              <a:t>dapat</a:t>
            </a:r>
            <a:r>
              <a:rPr lang="en-US" sz="2800" spc="63" dirty="0">
                <a:solidFill>
                  <a:srgbClr val="2F2325"/>
                </a:solidFill>
                <a:latin typeface="Bryndan Write"/>
              </a:rPr>
              <a:t> </a:t>
            </a:r>
            <a:r>
              <a:rPr lang="en-US" sz="2800" spc="63" dirty="0" err="1">
                <a:solidFill>
                  <a:srgbClr val="2F2325"/>
                </a:solidFill>
                <a:latin typeface="Bryndan Write"/>
              </a:rPr>
              <a:t>memberikan</a:t>
            </a:r>
            <a:r>
              <a:rPr lang="en-US" sz="2800" spc="63" dirty="0">
                <a:solidFill>
                  <a:srgbClr val="2F2325"/>
                </a:solidFill>
                <a:latin typeface="Bryndan Write"/>
              </a:rPr>
              <a:t> </a:t>
            </a:r>
            <a:r>
              <a:rPr lang="en-US" sz="2800" spc="63" dirty="0" err="1">
                <a:solidFill>
                  <a:srgbClr val="2F2325"/>
                </a:solidFill>
                <a:latin typeface="Bryndan Write"/>
              </a:rPr>
              <a:t>pengarahan</a:t>
            </a:r>
            <a:r>
              <a:rPr lang="en-US" sz="2800" spc="63" dirty="0">
                <a:solidFill>
                  <a:srgbClr val="2F2325"/>
                </a:solidFill>
                <a:latin typeface="Bryndan Write"/>
              </a:rPr>
              <a:t> </a:t>
            </a:r>
            <a:r>
              <a:rPr lang="en-US" sz="2800" spc="63" dirty="0" err="1">
                <a:solidFill>
                  <a:srgbClr val="2F2325"/>
                </a:solidFill>
                <a:latin typeface="Bryndan Write"/>
              </a:rPr>
              <a:t>dan</a:t>
            </a:r>
            <a:r>
              <a:rPr lang="en-US" sz="2800" spc="63" dirty="0">
                <a:solidFill>
                  <a:srgbClr val="2F2325"/>
                </a:solidFill>
                <a:latin typeface="Bryndan Write"/>
              </a:rPr>
              <a:t> </a:t>
            </a:r>
            <a:r>
              <a:rPr lang="en-US" sz="2800" spc="63" dirty="0" err="1">
                <a:solidFill>
                  <a:srgbClr val="2F2325"/>
                </a:solidFill>
                <a:latin typeface="Bryndan Write"/>
              </a:rPr>
              <a:t>membuat</a:t>
            </a:r>
            <a:r>
              <a:rPr lang="en-US" sz="2800" spc="63" dirty="0">
                <a:solidFill>
                  <a:srgbClr val="2F2325"/>
                </a:solidFill>
                <a:latin typeface="Bryndan Write"/>
              </a:rPr>
              <a:t> </a:t>
            </a:r>
            <a:r>
              <a:rPr lang="en-US" sz="2800" spc="63" dirty="0" err="1">
                <a:solidFill>
                  <a:srgbClr val="2F2325"/>
                </a:solidFill>
                <a:latin typeface="Bryndan Write"/>
              </a:rPr>
              <a:t>keputusan</a:t>
            </a:r>
            <a:r>
              <a:rPr lang="en-US" sz="2800" spc="63" dirty="0">
                <a:solidFill>
                  <a:srgbClr val="2F2325"/>
                </a:solidFill>
                <a:latin typeface="Bryndan Write"/>
              </a:rPr>
              <a:t> yang </a:t>
            </a:r>
            <a:r>
              <a:rPr lang="en-US" sz="2800" spc="63" dirty="0" err="1">
                <a:solidFill>
                  <a:srgbClr val="2F2325"/>
                </a:solidFill>
                <a:latin typeface="Bryndan Write"/>
              </a:rPr>
              <a:t>baik</a:t>
            </a:r>
            <a:r>
              <a:rPr lang="en-US" sz="2800" spc="63" dirty="0">
                <a:solidFill>
                  <a:srgbClr val="2F2325"/>
                </a:solidFill>
                <a:latin typeface="Bryndan Write"/>
              </a:rPr>
              <a:t> </a:t>
            </a:r>
            <a:r>
              <a:rPr lang="en-US" sz="2800" spc="63" dirty="0" err="1">
                <a:solidFill>
                  <a:srgbClr val="2F2325"/>
                </a:solidFill>
                <a:latin typeface="Bryndan Write"/>
              </a:rPr>
              <a:t>dan</a:t>
            </a:r>
            <a:r>
              <a:rPr lang="en-US" sz="2800" spc="63" dirty="0">
                <a:solidFill>
                  <a:srgbClr val="2F2325"/>
                </a:solidFill>
                <a:latin typeface="Bryndan Write"/>
              </a:rPr>
              <a:t> </a:t>
            </a:r>
            <a:r>
              <a:rPr lang="en-US" sz="2800" spc="63" dirty="0" err="1">
                <a:solidFill>
                  <a:srgbClr val="2F2325"/>
                </a:solidFill>
                <a:latin typeface="Bryndan Write"/>
              </a:rPr>
              <a:t>tepat</a:t>
            </a:r>
            <a:r>
              <a:rPr lang="en-US" sz="2800" spc="63" dirty="0">
                <a:solidFill>
                  <a:srgbClr val="2F2325"/>
                </a:solidFill>
                <a:latin typeface="Bryndan Write"/>
              </a:rPr>
              <a:t>.</a:t>
            </a:r>
          </a:p>
        </p:txBody>
      </p:sp>
      <p:sp>
        <p:nvSpPr>
          <p:cNvPr id="7" name="TextBox 7"/>
          <p:cNvSpPr txBox="1"/>
          <p:nvPr/>
        </p:nvSpPr>
        <p:spPr>
          <a:xfrm>
            <a:off x="7620000" y="6329718"/>
            <a:ext cx="2403770" cy="769441"/>
          </a:xfrm>
          <a:prstGeom prst="rect">
            <a:avLst/>
          </a:prstGeom>
        </p:spPr>
        <p:txBody>
          <a:bodyPr lIns="0" tIns="0" rIns="0" bIns="0" rtlCol="0" anchor="t">
            <a:spAutoFit/>
          </a:bodyPr>
          <a:lstStyle/>
          <a:p>
            <a:pPr marL="0" lvl="0" indent="0" algn="l">
              <a:lnSpc>
                <a:spcPts val="2954"/>
              </a:lnSpc>
            </a:pPr>
            <a:r>
              <a:rPr lang="en-US" sz="3200" dirty="0">
                <a:solidFill>
                  <a:srgbClr val="DD8C84"/>
                </a:solidFill>
                <a:latin typeface="Jingleberry Bold"/>
              </a:rPr>
              <a:t>PRESTASI AKADEMIK</a:t>
            </a:r>
          </a:p>
        </p:txBody>
      </p:sp>
      <p:sp>
        <p:nvSpPr>
          <p:cNvPr id="8" name="TextBox 8"/>
          <p:cNvSpPr txBox="1"/>
          <p:nvPr/>
        </p:nvSpPr>
        <p:spPr>
          <a:xfrm>
            <a:off x="12834432" y="3080448"/>
            <a:ext cx="3911905" cy="769441"/>
          </a:xfrm>
          <a:prstGeom prst="rect">
            <a:avLst/>
          </a:prstGeom>
        </p:spPr>
        <p:txBody>
          <a:bodyPr lIns="0" tIns="0" rIns="0" bIns="0" rtlCol="0" anchor="t">
            <a:spAutoFit/>
          </a:bodyPr>
          <a:lstStyle/>
          <a:p>
            <a:pPr marL="0" lvl="0" indent="0" algn="ctr">
              <a:lnSpc>
                <a:spcPts val="2954"/>
              </a:lnSpc>
            </a:pPr>
            <a:r>
              <a:rPr lang="en-US" sz="2800" dirty="0">
                <a:solidFill>
                  <a:srgbClr val="DD8C84"/>
                </a:solidFill>
                <a:latin typeface="Jingleberry Bold"/>
              </a:rPr>
              <a:t>PRESTASI DI BIDANG OLAHRAGA</a:t>
            </a:r>
          </a:p>
        </p:txBody>
      </p:sp>
      <p:sp>
        <p:nvSpPr>
          <p:cNvPr id="9" name="TextBox 9"/>
          <p:cNvSpPr txBox="1"/>
          <p:nvPr/>
        </p:nvSpPr>
        <p:spPr>
          <a:xfrm>
            <a:off x="2044272" y="3465168"/>
            <a:ext cx="2879553" cy="384721"/>
          </a:xfrm>
          <a:prstGeom prst="rect">
            <a:avLst/>
          </a:prstGeom>
        </p:spPr>
        <p:txBody>
          <a:bodyPr wrap="square" lIns="0" tIns="0" rIns="0" bIns="0" rtlCol="0" anchor="t">
            <a:spAutoFit/>
          </a:bodyPr>
          <a:lstStyle/>
          <a:p>
            <a:pPr marL="0" lvl="0" indent="0" algn="ctr">
              <a:lnSpc>
                <a:spcPts val="2954"/>
              </a:lnSpc>
            </a:pPr>
            <a:r>
              <a:rPr lang="en-US" sz="2800" dirty="0">
                <a:solidFill>
                  <a:srgbClr val="DD8C84"/>
                </a:solidFill>
                <a:latin typeface="Jingleberry Bold"/>
              </a:rPr>
              <a:t>PENGETAHUAN</a:t>
            </a:r>
          </a:p>
        </p:txBody>
      </p:sp>
      <p:sp>
        <p:nvSpPr>
          <p:cNvPr id="10" name="TextBox 10"/>
          <p:cNvSpPr txBox="1"/>
          <p:nvPr/>
        </p:nvSpPr>
        <p:spPr>
          <a:xfrm>
            <a:off x="1686468" y="1918538"/>
            <a:ext cx="14657019" cy="771510"/>
          </a:xfrm>
          <a:prstGeom prst="rect">
            <a:avLst/>
          </a:prstGeom>
        </p:spPr>
        <p:txBody>
          <a:bodyPr lIns="0" tIns="0" rIns="0" bIns="0" rtlCol="0" anchor="t">
            <a:spAutoFit/>
          </a:bodyPr>
          <a:lstStyle/>
          <a:p>
            <a:pPr marL="0" lvl="0" indent="0" algn="ctr">
              <a:lnSpc>
                <a:spcPts val="5851"/>
              </a:lnSpc>
            </a:pPr>
            <a:r>
              <a:rPr lang="en-US" sz="4501" dirty="0">
                <a:solidFill>
                  <a:srgbClr val="2F2325"/>
                </a:solidFill>
                <a:latin typeface="Jingleberry Bold"/>
              </a:rPr>
              <a:t>ATRIBUT YANG TERMASUK DALAM PRESTASI ADALAH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2325"/>
        </a:solidFill>
        <a:effectLst/>
      </p:bgPr>
    </p:bg>
    <p:spTree>
      <p:nvGrpSpPr>
        <p:cNvPr id="1" name=""/>
        <p:cNvGrpSpPr/>
        <p:nvPr/>
      </p:nvGrpSpPr>
      <p:grpSpPr>
        <a:xfrm>
          <a:off x="0" y="0"/>
          <a:ext cx="0" cy="0"/>
          <a:chOff x="0" y="0"/>
          <a:chExt cx="0" cy="0"/>
        </a:xfrm>
      </p:grpSpPr>
      <p:sp>
        <p:nvSpPr>
          <p:cNvPr id="2" name="TextBox 2"/>
          <p:cNvSpPr txBox="1"/>
          <p:nvPr/>
        </p:nvSpPr>
        <p:spPr>
          <a:xfrm>
            <a:off x="1028700" y="273477"/>
            <a:ext cx="8597448" cy="1579174"/>
          </a:xfrm>
          <a:prstGeom prst="rect">
            <a:avLst/>
          </a:prstGeom>
        </p:spPr>
        <p:txBody>
          <a:bodyPr lIns="0" tIns="0" rIns="0" bIns="0" rtlCol="0" anchor="t">
            <a:spAutoFit/>
          </a:bodyPr>
          <a:lstStyle/>
          <a:p>
            <a:pPr marL="0" lvl="0" indent="0">
              <a:lnSpc>
                <a:spcPts val="11440"/>
              </a:lnSpc>
            </a:pPr>
            <a:r>
              <a:rPr lang="en-US" sz="10400">
                <a:solidFill>
                  <a:srgbClr val="FFF8F3"/>
                </a:solidFill>
                <a:latin typeface="Jingleberry"/>
              </a:rPr>
              <a:t>Tanggung Jawab</a:t>
            </a:r>
          </a:p>
        </p:txBody>
      </p:sp>
      <p:sp>
        <p:nvSpPr>
          <p:cNvPr id="3" name="TextBox 3"/>
          <p:cNvSpPr txBox="1"/>
          <p:nvPr/>
        </p:nvSpPr>
        <p:spPr>
          <a:xfrm>
            <a:off x="1028700" y="1843774"/>
            <a:ext cx="9978837" cy="660441"/>
          </a:xfrm>
          <a:prstGeom prst="rect">
            <a:avLst/>
          </a:prstGeom>
        </p:spPr>
        <p:txBody>
          <a:bodyPr lIns="0" tIns="0" rIns="0" bIns="0" rtlCol="0" anchor="t">
            <a:spAutoFit/>
          </a:bodyPr>
          <a:lstStyle/>
          <a:p>
            <a:pPr marL="0" lvl="0" indent="0">
              <a:lnSpc>
                <a:spcPts val="5040"/>
              </a:lnSpc>
            </a:pPr>
            <a:r>
              <a:rPr lang="en-US" sz="3600" dirty="0" err="1">
                <a:solidFill>
                  <a:srgbClr val="F3CB63"/>
                </a:solidFill>
                <a:latin typeface="Bryndan Write"/>
              </a:rPr>
              <a:t>Unsur</a:t>
            </a:r>
            <a:r>
              <a:rPr lang="en-US" sz="3600" dirty="0">
                <a:solidFill>
                  <a:srgbClr val="F3CB63"/>
                </a:solidFill>
                <a:latin typeface="Bryndan Write"/>
              </a:rPr>
              <a:t> </a:t>
            </a:r>
            <a:r>
              <a:rPr lang="en-US" sz="3600" dirty="0" err="1">
                <a:solidFill>
                  <a:srgbClr val="F3CB63"/>
                </a:solidFill>
                <a:latin typeface="Bryndan Write"/>
              </a:rPr>
              <a:t>tanggung</a:t>
            </a:r>
            <a:r>
              <a:rPr lang="en-US" sz="3600" dirty="0">
                <a:solidFill>
                  <a:srgbClr val="F3CB63"/>
                </a:solidFill>
                <a:latin typeface="Bryndan Write"/>
              </a:rPr>
              <a:t> </a:t>
            </a:r>
            <a:r>
              <a:rPr lang="en-US" sz="3600" dirty="0" err="1">
                <a:solidFill>
                  <a:srgbClr val="F3CB63"/>
                </a:solidFill>
                <a:latin typeface="Bryndan Write"/>
              </a:rPr>
              <a:t>jawab</a:t>
            </a:r>
            <a:r>
              <a:rPr lang="en-US" sz="3600" dirty="0">
                <a:solidFill>
                  <a:srgbClr val="F3CB63"/>
                </a:solidFill>
                <a:latin typeface="Bryndan Write"/>
              </a:rPr>
              <a:t> </a:t>
            </a:r>
            <a:r>
              <a:rPr lang="en-US" sz="3600" dirty="0" err="1">
                <a:solidFill>
                  <a:srgbClr val="F3CB63"/>
                </a:solidFill>
                <a:latin typeface="Bryndan Write"/>
              </a:rPr>
              <a:t>seorang</a:t>
            </a:r>
            <a:r>
              <a:rPr lang="en-US" sz="3600" dirty="0">
                <a:solidFill>
                  <a:srgbClr val="F3CB63"/>
                </a:solidFill>
                <a:latin typeface="Bryndan Write"/>
              </a:rPr>
              <a:t> </a:t>
            </a:r>
            <a:r>
              <a:rPr lang="en-US" sz="3600" dirty="0" err="1">
                <a:solidFill>
                  <a:srgbClr val="F3CB63"/>
                </a:solidFill>
                <a:latin typeface="Bryndan Write"/>
              </a:rPr>
              <a:t>pemimpin</a:t>
            </a:r>
            <a:r>
              <a:rPr lang="en-US" sz="3600" dirty="0">
                <a:solidFill>
                  <a:srgbClr val="F3CB63"/>
                </a:solidFill>
                <a:latin typeface="Bryndan Write"/>
              </a:rPr>
              <a:t> </a:t>
            </a:r>
            <a:r>
              <a:rPr lang="en-US" sz="3600" dirty="0" err="1">
                <a:solidFill>
                  <a:srgbClr val="F3CB63"/>
                </a:solidFill>
                <a:latin typeface="Bryndan Write"/>
              </a:rPr>
              <a:t>meliputi</a:t>
            </a:r>
            <a:endParaRPr lang="en-US" sz="3600" dirty="0">
              <a:solidFill>
                <a:srgbClr val="F3CB63"/>
              </a:solidFill>
              <a:latin typeface="Bryndan Write"/>
            </a:endParaRPr>
          </a:p>
        </p:txBody>
      </p:sp>
      <p:sp>
        <p:nvSpPr>
          <p:cNvPr id="4" name="TextBox 4"/>
          <p:cNvSpPr txBox="1"/>
          <p:nvPr/>
        </p:nvSpPr>
        <p:spPr>
          <a:xfrm>
            <a:off x="1028700" y="9379449"/>
            <a:ext cx="6704596" cy="385854"/>
          </a:xfrm>
          <a:prstGeom prst="rect">
            <a:avLst/>
          </a:prstGeom>
        </p:spPr>
        <p:txBody>
          <a:bodyPr lIns="0" tIns="0" rIns="0" bIns="0" rtlCol="0" anchor="t">
            <a:spAutoFit/>
          </a:bodyPr>
          <a:lstStyle/>
          <a:p>
            <a:pPr marL="0" lvl="0" indent="0">
              <a:lnSpc>
                <a:spcPts val="2939"/>
              </a:lnSpc>
            </a:pPr>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66637">
            <a:off x="16566831" y="6738712"/>
            <a:ext cx="1028485" cy="121714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1115901" y="1475840"/>
            <a:ext cx="834426" cy="13963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899095" y="5836778"/>
            <a:ext cx="388905" cy="659161"/>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409527">
            <a:off x="16110574" y="120590"/>
            <a:ext cx="659147" cy="780055"/>
          </a:xfrm>
          <a:prstGeom prst="rect">
            <a:avLst/>
          </a:prstGeom>
        </p:spPr>
      </p:pic>
      <p:sp>
        <p:nvSpPr>
          <p:cNvPr id="9" name="TextBox 9"/>
          <p:cNvSpPr txBox="1"/>
          <p:nvPr/>
        </p:nvSpPr>
        <p:spPr>
          <a:xfrm>
            <a:off x="1028700" y="2756012"/>
            <a:ext cx="16870395" cy="2231380"/>
          </a:xfrm>
          <a:prstGeom prst="rect">
            <a:avLst/>
          </a:prstGeom>
        </p:spPr>
        <p:txBody>
          <a:bodyPr lIns="0" tIns="0" rIns="0" bIns="0" rtlCol="0" anchor="t">
            <a:spAutoFit/>
          </a:bodyPr>
          <a:lstStyle/>
          <a:p>
            <a:pPr>
              <a:lnSpc>
                <a:spcPts val="2903"/>
              </a:lnSpc>
            </a:pPr>
            <a:r>
              <a:rPr lang="en-US" sz="2800" dirty="0" smtClean="0">
                <a:solidFill>
                  <a:srgbClr val="F3CB63"/>
                </a:solidFill>
                <a:latin typeface="Bryndan Write"/>
              </a:rPr>
              <a:t>	</a:t>
            </a:r>
            <a:r>
              <a:rPr lang="en-US" sz="2800" dirty="0" err="1" smtClean="0">
                <a:solidFill>
                  <a:srgbClr val="F3CB63"/>
                </a:solidFill>
                <a:latin typeface="Bryndan Write"/>
              </a:rPr>
              <a:t>Mandiri</a:t>
            </a:r>
            <a:r>
              <a:rPr lang="en-US" sz="2800" dirty="0" smtClean="0">
                <a:solidFill>
                  <a:srgbClr val="F3CB63"/>
                </a:solidFill>
                <a:latin typeface="Bryndan Write"/>
              </a:rPr>
              <a:t> </a:t>
            </a:r>
            <a:endParaRPr lang="en-US" sz="2800" dirty="0">
              <a:solidFill>
                <a:srgbClr val="F3CB63"/>
              </a:solidFill>
              <a:latin typeface="Bryndan Write"/>
            </a:endParaRPr>
          </a:p>
          <a:p>
            <a:pPr marL="0" lvl="0" indent="0">
              <a:lnSpc>
                <a:spcPts val="2903"/>
              </a:lnSpc>
            </a:pPr>
            <a:r>
              <a:rPr lang="en-US" sz="2800" dirty="0" err="1">
                <a:solidFill>
                  <a:srgbClr val="F3CB63"/>
                </a:solidFill>
                <a:latin typeface="Bryndan Write"/>
              </a:rPr>
              <a:t>Seorang</a:t>
            </a:r>
            <a:r>
              <a:rPr lang="en-US" sz="2800" dirty="0">
                <a:solidFill>
                  <a:srgbClr val="F3CB63"/>
                </a:solidFill>
                <a:latin typeface="Bryndan Write"/>
              </a:rPr>
              <a:t> </a:t>
            </a:r>
            <a:r>
              <a:rPr lang="en-US" sz="2800" dirty="0" err="1">
                <a:solidFill>
                  <a:srgbClr val="F3CB63"/>
                </a:solidFill>
                <a:latin typeface="Bryndan Write"/>
              </a:rPr>
              <a:t>pemimpin</a:t>
            </a:r>
            <a:r>
              <a:rPr lang="en-US" sz="2800" dirty="0">
                <a:solidFill>
                  <a:srgbClr val="F3CB63"/>
                </a:solidFill>
                <a:latin typeface="Bryndan Write"/>
              </a:rPr>
              <a:t> </a:t>
            </a:r>
            <a:r>
              <a:rPr lang="en-US" sz="2800" dirty="0" err="1">
                <a:solidFill>
                  <a:srgbClr val="F3CB63"/>
                </a:solidFill>
                <a:latin typeface="Bryndan Write"/>
              </a:rPr>
              <a:t>digambarkan</a:t>
            </a:r>
            <a:r>
              <a:rPr lang="en-US" sz="2800" dirty="0">
                <a:solidFill>
                  <a:srgbClr val="F3CB63"/>
                </a:solidFill>
                <a:latin typeface="Bryndan Write"/>
              </a:rPr>
              <a:t> </a:t>
            </a:r>
            <a:r>
              <a:rPr lang="en-US" sz="2800" dirty="0" err="1">
                <a:solidFill>
                  <a:srgbClr val="F3CB63"/>
                </a:solidFill>
                <a:latin typeface="Bryndan Write"/>
              </a:rPr>
              <a:t>sebagai</a:t>
            </a:r>
            <a:r>
              <a:rPr lang="en-US" sz="2800" dirty="0">
                <a:solidFill>
                  <a:srgbClr val="F3CB63"/>
                </a:solidFill>
                <a:latin typeface="Bryndan Write"/>
              </a:rPr>
              <a:t> </a:t>
            </a:r>
            <a:r>
              <a:rPr lang="en-US" sz="2800" dirty="0" err="1">
                <a:solidFill>
                  <a:srgbClr val="F3CB63"/>
                </a:solidFill>
                <a:latin typeface="Bryndan Write"/>
              </a:rPr>
              <a:t>seseorang</a:t>
            </a:r>
            <a:r>
              <a:rPr lang="en-US" sz="2800" dirty="0">
                <a:solidFill>
                  <a:srgbClr val="F3CB63"/>
                </a:solidFill>
                <a:latin typeface="Bryndan Write"/>
              </a:rPr>
              <a:t> yang </a:t>
            </a:r>
            <a:r>
              <a:rPr lang="en-US" sz="2800" dirty="0" err="1">
                <a:solidFill>
                  <a:srgbClr val="F3CB63"/>
                </a:solidFill>
                <a:latin typeface="Bryndan Write"/>
              </a:rPr>
              <a:t>lebih</a:t>
            </a:r>
            <a:r>
              <a:rPr lang="en-US" sz="2800" dirty="0">
                <a:solidFill>
                  <a:srgbClr val="F3CB63"/>
                </a:solidFill>
                <a:latin typeface="Bryndan Write"/>
              </a:rPr>
              <a:t> </a:t>
            </a:r>
            <a:r>
              <a:rPr lang="en-US" sz="2800" dirty="0" err="1">
                <a:solidFill>
                  <a:srgbClr val="F3CB63"/>
                </a:solidFill>
                <a:latin typeface="Bryndan Write"/>
              </a:rPr>
              <a:t>mandiri</a:t>
            </a:r>
            <a:r>
              <a:rPr lang="en-US" sz="2800" dirty="0">
                <a:solidFill>
                  <a:srgbClr val="F3CB63"/>
                </a:solidFill>
                <a:latin typeface="Bryndan Write"/>
              </a:rPr>
              <a:t> </a:t>
            </a:r>
            <a:r>
              <a:rPr lang="en-US" sz="2800" dirty="0" err="1">
                <a:solidFill>
                  <a:srgbClr val="F3CB63"/>
                </a:solidFill>
                <a:latin typeface="Bryndan Write"/>
              </a:rPr>
              <a:t>dibanding</a:t>
            </a:r>
            <a:r>
              <a:rPr lang="en-US" sz="2800" dirty="0">
                <a:solidFill>
                  <a:srgbClr val="F3CB63"/>
                </a:solidFill>
                <a:latin typeface="Bryndan Write"/>
              </a:rPr>
              <a:t> yang </a:t>
            </a:r>
            <a:r>
              <a:rPr lang="en-US" sz="2800" dirty="0" err="1">
                <a:solidFill>
                  <a:srgbClr val="F3CB63"/>
                </a:solidFill>
                <a:latin typeface="Bryndan Write"/>
              </a:rPr>
              <a:t>dipimpin</a:t>
            </a:r>
            <a:r>
              <a:rPr lang="en-US" sz="2800" dirty="0">
                <a:solidFill>
                  <a:srgbClr val="F3CB63"/>
                </a:solidFill>
                <a:latin typeface="Bryndan Write"/>
              </a:rPr>
              <a:t> </a:t>
            </a:r>
            <a:r>
              <a:rPr lang="en-US" sz="2800" dirty="0" err="1">
                <a:solidFill>
                  <a:srgbClr val="F3CB63"/>
                </a:solidFill>
                <a:latin typeface="Bryndan Write"/>
              </a:rPr>
              <a:t>sehingga</a:t>
            </a:r>
            <a:r>
              <a:rPr lang="en-US" sz="2800" dirty="0">
                <a:solidFill>
                  <a:srgbClr val="F3CB63"/>
                </a:solidFill>
                <a:latin typeface="Bryndan Write"/>
              </a:rPr>
              <a:t> </a:t>
            </a:r>
            <a:r>
              <a:rPr lang="en-US" sz="2800" dirty="0" err="1">
                <a:solidFill>
                  <a:srgbClr val="F3CB63"/>
                </a:solidFill>
                <a:latin typeface="Bryndan Write"/>
              </a:rPr>
              <a:t>dapat</a:t>
            </a:r>
            <a:r>
              <a:rPr lang="en-US" sz="2800" dirty="0">
                <a:solidFill>
                  <a:srgbClr val="F3CB63"/>
                </a:solidFill>
                <a:latin typeface="Bryndan Write"/>
              </a:rPr>
              <a:t> </a:t>
            </a:r>
            <a:r>
              <a:rPr lang="en-US" sz="2800" dirty="0" err="1">
                <a:solidFill>
                  <a:srgbClr val="F3CB63"/>
                </a:solidFill>
                <a:latin typeface="Bryndan Write"/>
              </a:rPr>
              <a:t>dijadikan</a:t>
            </a:r>
            <a:r>
              <a:rPr lang="en-US" sz="2800" dirty="0">
                <a:solidFill>
                  <a:srgbClr val="F3CB63"/>
                </a:solidFill>
                <a:latin typeface="Bryndan Write"/>
              </a:rPr>
              <a:t> </a:t>
            </a:r>
            <a:r>
              <a:rPr lang="en-US" sz="2800" dirty="0" err="1">
                <a:solidFill>
                  <a:srgbClr val="F3CB63"/>
                </a:solidFill>
                <a:latin typeface="Bryndan Write"/>
              </a:rPr>
              <a:t>tempat</a:t>
            </a:r>
            <a:r>
              <a:rPr lang="en-US" sz="2800" dirty="0">
                <a:solidFill>
                  <a:srgbClr val="F3CB63"/>
                </a:solidFill>
                <a:latin typeface="Bryndan Write"/>
              </a:rPr>
              <a:t> </a:t>
            </a:r>
            <a:r>
              <a:rPr lang="en-US" sz="2800" dirty="0" err="1">
                <a:solidFill>
                  <a:srgbClr val="F3CB63"/>
                </a:solidFill>
                <a:latin typeface="Bryndan Write"/>
              </a:rPr>
              <a:t>bergantung</a:t>
            </a:r>
            <a:r>
              <a:rPr lang="en-US" sz="2800" dirty="0">
                <a:solidFill>
                  <a:srgbClr val="F3CB63"/>
                </a:solidFill>
                <a:latin typeface="Bryndan Write"/>
              </a:rPr>
              <a:t> orang-orang yang </a:t>
            </a:r>
            <a:r>
              <a:rPr lang="en-US" sz="2800" dirty="0" err="1">
                <a:solidFill>
                  <a:srgbClr val="F3CB63"/>
                </a:solidFill>
                <a:latin typeface="Bryndan Write"/>
              </a:rPr>
              <a:t>dipimpinnya</a:t>
            </a:r>
            <a:r>
              <a:rPr lang="en-US" sz="2800" dirty="0">
                <a:solidFill>
                  <a:srgbClr val="F3CB63"/>
                </a:solidFill>
                <a:latin typeface="Bryndan Write"/>
              </a:rPr>
              <a:t>. </a:t>
            </a:r>
            <a:r>
              <a:rPr lang="en-US" sz="2800" dirty="0" err="1">
                <a:solidFill>
                  <a:srgbClr val="F3CB63"/>
                </a:solidFill>
                <a:latin typeface="Bryndan Write"/>
              </a:rPr>
              <a:t>Seorang</a:t>
            </a:r>
            <a:r>
              <a:rPr lang="en-US" sz="2800" dirty="0">
                <a:solidFill>
                  <a:srgbClr val="F3CB63"/>
                </a:solidFill>
                <a:latin typeface="Bryndan Write"/>
              </a:rPr>
              <a:t> </a:t>
            </a:r>
            <a:r>
              <a:rPr lang="en-US" sz="2800" dirty="0" err="1">
                <a:solidFill>
                  <a:srgbClr val="F3CB63"/>
                </a:solidFill>
                <a:latin typeface="Bryndan Write"/>
              </a:rPr>
              <a:t>pemimpin</a:t>
            </a:r>
            <a:r>
              <a:rPr lang="en-US" sz="2800" dirty="0">
                <a:solidFill>
                  <a:srgbClr val="F3CB63"/>
                </a:solidFill>
                <a:latin typeface="Bryndan Write"/>
              </a:rPr>
              <a:t> yang </a:t>
            </a:r>
            <a:r>
              <a:rPr lang="en-US" sz="2800" dirty="0" err="1">
                <a:solidFill>
                  <a:srgbClr val="F3CB63"/>
                </a:solidFill>
                <a:latin typeface="Bryndan Write"/>
              </a:rPr>
              <a:t>tidak</a:t>
            </a:r>
            <a:r>
              <a:rPr lang="en-US" sz="2800" dirty="0">
                <a:solidFill>
                  <a:srgbClr val="F3CB63"/>
                </a:solidFill>
                <a:latin typeface="Bryndan Write"/>
              </a:rPr>
              <a:t> </a:t>
            </a:r>
            <a:r>
              <a:rPr lang="en-US" sz="2800" dirty="0" err="1">
                <a:solidFill>
                  <a:srgbClr val="F3CB63"/>
                </a:solidFill>
                <a:latin typeface="Bryndan Write"/>
              </a:rPr>
              <a:t>memiliki</a:t>
            </a:r>
            <a:r>
              <a:rPr lang="en-US" sz="2800" dirty="0">
                <a:solidFill>
                  <a:srgbClr val="F3CB63"/>
                </a:solidFill>
                <a:latin typeface="Bryndan Write"/>
              </a:rPr>
              <a:t> </a:t>
            </a:r>
            <a:r>
              <a:rPr lang="en-US" sz="2800" dirty="0" err="1">
                <a:solidFill>
                  <a:srgbClr val="F3CB63"/>
                </a:solidFill>
                <a:latin typeface="Bryndan Write"/>
              </a:rPr>
              <a:t>kemandirian</a:t>
            </a:r>
            <a:r>
              <a:rPr lang="en-US" sz="2800" dirty="0">
                <a:solidFill>
                  <a:srgbClr val="F3CB63"/>
                </a:solidFill>
                <a:latin typeface="Bryndan Write"/>
              </a:rPr>
              <a:t> yang </a:t>
            </a:r>
            <a:r>
              <a:rPr lang="en-US" sz="2800" dirty="0" err="1">
                <a:solidFill>
                  <a:srgbClr val="F3CB63"/>
                </a:solidFill>
                <a:latin typeface="Bryndan Write"/>
              </a:rPr>
              <a:t>kuat</a:t>
            </a:r>
            <a:r>
              <a:rPr lang="en-US" sz="2800" dirty="0">
                <a:solidFill>
                  <a:srgbClr val="F3CB63"/>
                </a:solidFill>
                <a:latin typeface="Bryndan Write"/>
              </a:rPr>
              <a:t> </a:t>
            </a:r>
            <a:r>
              <a:rPr lang="en-US" sz="2800" dirty="0" err="1">
                <a:solidFill>
                  <a:srgbClr val="F3CB63"/>
                </a:solidFill>
                <a:latin typeface="Bryndan Write"/>
              </a:rPr>
              <a:t>akan</a:t>
            </a:r>
            <a:r>
              <a:rPr lang="en-US" sz="2800" dirty="0">
                <a:solidFill>
                  <a:srgbClr val="F3CB63"/>
                </a:solidFill>
                <a:latin typeface="Bryndan Write"/>
              </a:rPr>
              <a:t> </a:t>
            </a:r>
            <a:r>
              <a:rPr lang="en-US" sz="2800" dirty="0" err="1">
                <a:solidFill>
                  <a:srgbClr val="F3CB63"/>
                </a:solidFill>
                <a:latin typeface="Bryndan Write"/>
              </a:rPr>
              <a:t>sulit</a:t>
            </a:r>
            <a:r>
              <a:rPr lang="en-US" sz="2800" dirty="0">
                <a:solidFill>
                  <a:srgbClr val="F3CB63"/>
                </a:solidFill>
                <a:latin typeface="Bryndan Write"/>
              </a:rPr>
              <a:t> </a:t>
            </a:r>
            <a:r>
              <a:rPr lang="en-US" sz="2800" dirty="0" err="1">
                <a:solidFill>
                  <a:srgbClr val="F3CB63"/>
                </a:solidFill>
                <a:latin typeface="Bryndan Write"/>
              </a:rPr>
              <a:t>mengambil</a:t>
            </a:r>
            <a:r>
              <a:rPr lang="en-US" sz="2800" dirty="0">
                <a:solidFill>
                  <a:srgbClr val="F3CB63"/>
                </a:solidFill>
                <a:latin typeface="Bryndan Write"/>
              </a:rPr>
              <a:t> </a:t>
            </a:r>
            <a:r>
              <a:rPr lang="en-US" sz="2800" dirty="0" err="1">
                <a:solidFill>
                  <a:srgbClr val="F3CB63"/>
                </a:solidFill>
                <a:latin typeface="Bryndan Write"/>
              </a:rPr>
              <a:t>keputusan</a:t>
            </a:r>
            <a:r>
              <a:rPr lang="en-US" sz="2800" dirty="0">
                <a:solidFill>
                  <a:srgbClr val="F3CB63"/>
                </a:solidFill>
                <a:latin typeface="Bryndan Write"/>
              </a:rPr>
              <a:t> yang </a:t>
            </a:r>
            <a:r>
              <a:rPr lang="en-US" sz="2800" dirty="0" err="1">
                <a:solidFill>
                  <a:srgbClr val="F3CB63"/>
                </a:solidFill>
                <a:latin typeface="Bryndan Write"/>
              </a:rPr>
              <a:t>cepat</a:t>
            </a:r>
            <a:r>
              <a:rPr lang="en-US" sz="2800" dirty="0">
                <a:solidFill>
                  <a:srgbClr val="F3CB63"/>
                </a:solidFill>
                <a:latin typeface="Bryndan Write"/>
              </a:rPr>
              <a:t> </a:t>
            </a:r>
            <a:r>
              <a:rPr lang="en-US" sz="2800" dirty="0" err="1">
                <a:solidFill>
                  <a:srgbClr val="F3CB63"/>
                </a:solidFill>
                <a:latin typeface="Bryndan Write"/>
              </a:rPr>
              <a:t>dan</a:t>
            </a:r>
            <a:r>
              <a:rPr lang="en-US" sz="2800" dirty="0">
                <a:solidFill>
                  <a:srgbClr val="F3CB63"/>
                </a:solidFill>
                <a:latin typeface="Bryndan Write"/>
              </a:rPr>
              <a:t> </a:t>
            </a:r>
            <a:r>
              <a:rPr lang="en-US" sz="2800" dirty="0" err="1">
                <a:solidFill>
                  <a:srgbClr val="F3CB63"/>
                </a:solidFill>
                <a:latin typeface="Bryndan Write"/>
              </a:rPr>
              <a:t>tepat</a:t>
            </a:r>
            <a:r>
              <a:rPr lang="en-US" sz="2800" dirty="0">
                <a:solidFill>
                  <a:srgbClr val="F3CB63"/>
                </a:solidFill>
                <a:latin typeface="Bryndan Write"/>
              </a:rPr>
              <a:t> yang </a:t>
            </a:r>
            <a:r>
              <a:rPr lang="en-US" sz="2800" dirty="0" err="1">
                <a:solidFill>
                  <a:srgbClr val="F3CB63"/>
                </a:solidFill>
                <a:latin typeface="Bryndan Write"/>
              </a:rPr>
              <a:t>merupakan</a:t>
            </a:r>
            <a:r>
              <a:rPr lang="en-US" sz="2800" dirty="0">
                <a:solidFill>
                  <a:srgbClr val="F3CB63"/>
                </a:solidFill>
                <a:latin typeface="Bryndan Write"/>
              </a:rPr>
              <a:t> </a:t>
            </a:r>
            <a:r>
              <a:rPr lang="en-US" sz="2800" dirty="0" err="1">
                <a:solidFill>
                  <a:srgbClr val="F3CB63"/>
                </a:solidFill>
                <a:latin typeface="Bryndan Write"/>
              </a:rPr>
              <a:t>salah</a:t>
            </a:r>
            <a:r>
              <a:rPr lang="en-US" sz="2800" dirty="0">
                <a:solidFill>
                  <a:srgbClr val="F3CB63"/>
                </a:solidFill>
                <a:latin typeface="Bryndan Write"/>
              </a:rPr>
              <a:t> </a:t>
            </a:r>
            <a:r>
              <a:rPr lang="en-US" sz="2800" dirty="0" err="1">
                <a:solidFill>
                  <a:srgbClr val="F3CB63"/>
                </a:solidFill>
                <a:latin typeface="Bryndan Write"/>
              </a:rPr>
              <a:t>satu</a:t>
            </a:r>
            <a:r>
              <a:rPr lang="en-US" sz="2800" dirty="0">
                <a:solidFill>
                  <a:srgbClr val="F3CB63"/>
                </a:solidFill>
                <a:latin typeface="Bryndan Write"/>
              </a:rPr>
              <a:t> </a:t>
            </a:r>
            <a:r>
              <a:rPr lang="en-US" sz="2800" dirty="0" err="1">
                <a:solidFill>
                  <a:srgbClr val="F3CB63"/>
                </a:solidFill>
                <a:latin typeface="Bryndan Write"/>
              </a:rPr>
              <a:t>tugas</a:t>
            </a:r>
            <a:r>
              <a:rPr lang="en-US" sz="2800" dirty="0">
                <a:solidFill>
                  <a:srgbClr val="F3CB63"/>
                </a:solidFill>
                <a:latin typeface="Bryndan Write"/>
              </a:rPr>
              <a:t> </a:t>
            </a:r>
            <a:r>
              <a:rPr lang="en-US" sz="2800" dirty="0" err="1">
                <a:solidFill>
                  <a:srgbClr val="F3CB63"/>
                </a:solidFill>
                <a:latin typeface="Bryndan Write"/>
              </a:rPr>
              <a:t>pokoknya</a:t>
            </a:r>
            <a:r>
              <a:rPr lang="en-US" sz="2800" dirty="0">
                <a:solidFill>
                  <a:srgbClr val="F3CB63"/>
                </a:solidFill>
                <a:latin typeface="Bryndan Write"/>
              </a:rPr>
              <a:t>. </a:t>
            </a:r>
            <a:r>
              <a:rPr lang="en-US" sz="2800" dirty="0" err="1">
                <a:solidFill>
                  <a:srgbClr val="F3CB63"/>
                </a:solidFill>
                <a:latin typeface="Bryndan Write"/>
              </a:rPr>
              <a:t>Kemandirian</a:t>
            </a:r>
            <a:r>
              <a:rPr lang="en-US" sz="2800" dirty="0">
                <a:solidFill>
                  <a:srgbClr val="F3CB63"/>
                </a:solidFill>
                <a:latin typeface="Bryndan Write"/>
              </a:rPr>
              <a:t> di </a:t>
            </a:r>
            <a:r>
              <a:rPr lang="en-US" sz="2800" dirty="0" err="1">
                <a:solidFill>
                  <a:srgbClr val="F3CB63"/>
                </a:solidFill>
                <a:latin typeface="Bryndan Write"/>
              </a:rPr>
              <a:t>sini</a:t>
            </a:r>
            <a:r>
              <a:rPr lang="en-US" sz="2800" dirty="0">
                <a:solidFill>
                  <a:srgbClr val="F3CB63"/>
                </a:solidFill>
                <a:latin typeface="Bryndan Write"/>
              </a:rPr>
              <a:t> </a:t>
            </a:r>
            <a:r>
              <a:rPr lang="en-US" sz="2800" dirty="0" err="1">
                <a:solidFill>
                  <a:srgbClr val="F3CB63"/>
                </a:solidFill>
                <a:latin typeface="Bryndan Write"/>
              </a:rPr>
              <a:t>tidak</a:t>
            </a:r>
            <a:r>
              <a:rPr lang="en-US" sz="2800" dirty="0">
                <a:solidFill>
                  <a:srgbClr val="F3CB63"/>
                </a:solidFill>
                <a:latin typeface="Bryndan Write"/>
              </a:rPr>
              <a:t> </a:t>
            </a:r>
            <a:r>
              <a:rPr lang="en-US" sz="2800" dirty="0" err="1">
                <a:solidFill>
                  <a:srgbClr val="F3CB63"/>
                </a:solidFill>
                <a:latin typeface="Bryndan Write"/>
              </a:rPr>
              <a:t>berarti</a:t>
            </a:r>
            <a:r>
              <a:rPr lang="en-US" sz="2800" dirty="0">
                <a:solidFill>
                  <a:srgbClr val="F3CB63"/>
                </a:solidFill>
                <a:latin typeface="Bryndan Write"/>
              </a:rPr>
              <a:t> </a:t>
            </a:r>
            <a:r>
              <a:rPr lang="en-US" sz="2800" dirty="0" err="1">
                <a:solidFill>
                  <a:srgbClr val="F3CB63"/>
                </a:solidFill>
                <a:latin typeface="Bryndan Write"/>
              </a:rPr>
              <a:t>bahwa</a:t>
            </a:r>
            <a:r>
              <a:rPr lang="en-US" sz="2800" dirty="0">
                <a:solidFill>
                  <a:srgbClr val="F3CB63"/>
                </a:solidFill>
                <a:latin typeface="Bryndan Write"/>
              </a:rPr>
              <a:t> </a:t>
            </a:r>
            <a:r>
              <a:rPr lang="en-US" sz="2800" dirty="0" err="1">
                <a:solidFill>
                  <a:srgbClr val="F3CB63"/>
                </a:solidFill>
                <a:latin typeface="Bryndan Write"/>
              </a:rPr>
              <a:t>pemimpin</a:t>
            </a:r>
            <a:r>
              <a:rPr lang="en-US" sz="2800" dirty="0">
                <a:solidFill>
                  <a:srgbClr val="F3CB63"/>
                </a:solidFill>
                <a:latin typeface="Bryndan Write"/>
              </a:rPr>
              <a:t> </a:t>
            </a:r>
            <a:r>
              <a:rPr lang="en-US" sz="2800" dirty="0" err="1">
                <a:solidFill>
                  <a:srgbClr val="F3CB63"/>
                </a:solidFill>
                <a:latin typeface="Bryndan Write"/>
              </a:rPr>
              <a:t>membuat</a:t>
            </a:r>
            <a:r>
              <a:rPr lang="en-US" sz="2800" dirty="0">
                <a:solidFill>
                  <a:srgbClr val="F3CB63"/>
                </a:solidFill>
                <a:latin typeface="Bryndan Write"/>
              </a:rPr>
              <a:t> </a:t>
            </a:r>
            <a:r>
              <a:rPr lang="en-US" sz="2800" dirty="0" err="1">
                <a:solidFill>
                  <a:srgbClr val="F3CB63"/>
                </a:solidFill>
                <a:latin typeface="Bryndan Write"/>
              </a:rPr>
              <a:t>sendiri</a:t>
            </a:r>
            <a:r>
              <a:rPr lang="en-US" sz="2800" dirty="0">
                <a:solidFill>
                  <a:srgbClr val="F3CB63"/>
                </a:solidFill>
                <a:latin typeface="Bryndan Write"/>
              </a:rPr>
              <a:t> </a:t>
            </a:r>
            <a:r>
              <a:rPr lang="en-US" sz="2800" dirty="0" err="1">
                <a:solidFill>
                  <a:srgbClr val="F3CB63"/>
                </a:solidFill>
                <a:latin typeface="Bryndan Write"/>
              </a:rPr>
              <a:t>dan</a:t>
            </a:r>
            <a:r>
              <a:rPr lang="en-US" sz="2800" dirty="0">
                <a:solidFill>
                  <a:srgbClr val="F3CB63"/>
                </a:solidFill>
                <a:latin typeface="Bryndan Write"/>
              </a:rPr>
              <a:t> </a:t>
            </a:r>
            <a:r>
              <a:rPr lang="en-US" sz="2800" dirty="0" err="1">
                <a:solidFill>
                  <a:srgbClr val="F3CB63"/>
                </a:solidFill>
                <a:latin typeface="Bryndan Write"/>
              </a:rPr>
              <a:t>menentukan</a:t>
            </a:r>
            <a:r>
              <a:rPr lang="en-US" sz="2800" dirty="0">
                <a:solidFill>
                  <a:srgbClr val="F3CB63"/>
                </a:solidFill>
                <a:latin typeface="Bryndan Write"/>
              </a:rPr>
              <a:t> </a:t>
            </a:r>
            <a:r>
              <a:rPr lang="en-US" sz="2800" dirty="0" err="1">
                <a:solidFill>
                  <a:srgbClr val="F3CB63"/>
                </a:solidFill>
                <a:latin typeface="Bryndan Write"/>
              </a:rPr>
              <a:t>semua</a:t>
            </a:r>
            <a:r>
              <a:rPr lang="en-US" sz="2800" dirty="0">
                <a:solidFill>
                  <a:srgbClr val="F3CB63"/>
                </a:solidFill>
                <a:latin typeface="Bryndan Write"/>
              </a:rPr>
              <a:t> </a:t>
            </a:r>
            <a:r>
              <a:rPr lang="en-US" sz="2800" dirty="0" err="1">
                <a:solidFill>
                  <a:srgbClr val="F3CB63"/>
                </a:solidFill>
                <a:latin typeface="Bryndan Write"/>
              </a:rPr>
              <a:t>keputusan</a:t>
            </a:r>
            <a:r>
              <a:rPr lang="en-US" sz="2800" dirty="0">
                <a:solidFill>
                  <a:srgbClr val="F3CB63"/>
                </a:solidFill>
                <a:latin typeface="Bryndan Write"/>
              </a:rPr>
              <a:t> yang </a:t>
            </a:r>
            <a:r>
              <a:rPr lang="en-US" sz="2800" dirty="0" err="1">
                <a:solidFill>
                  <a:srgbClr val="F3CB63"/>
                </a:solidFill>
                <a:latin typeface="Bryndan Write"/>
              </a:rPr>
              <a:t>diambil</a:t>
            </a:r>
            <a:r>
              <a:rPr lang="en-US" sz="2800" dirty="0">
                <a:solidFill>
                  <a:srgbClr val="F3CB63"/>
                </a:solidFill>
                <a:latin typeface="Bryndan Write"/>
              </a:rPr>
              <a:t>. </a:t>
            </a:r>
          </a:p>
        </p:txBody>
      </p:sp>
      <p:sp>
        <p:nvSpPr>
          <p:cNvPr id="10" name="TextBox 10"/>
          <p:cNvSpPr txBox="1"/>
          <p:nvPr/>
        </p:nvSpPr>
        <p:spPr>
          <a:xfrm>
            <a:off x="1006929" y="5112530"/>
            <a:ext cx="16870395" cy="2231380"/>
          </a:xfrm>
          <a:prstGeom prst="rect">
            <a:avLst/>
          </a:prstGeom>
        </p:spPr>
        <p:txBody>
          <a:bodyPr lIns="0" tIns="0" rIns="0" bIns="0" rtlCol="0" anchor="t">
            <a:spAutoFit/>
          </a:bodyPr>
          <a:lstStyle/>
          <a:p>
            <a:pPr>
              <a:lnSpc>
                <a:spcPts val="2903"/>
              </a:lnSpc>
            </a:pPr>
            <a:r>
              <a:rPr lang="en-US" sz="3200" dirty="0" smtClean="0">
                <a:solidFill>
                  <a:srgbClr val="F3CB63"/>
                </a:solidFill>
                <a:latin typeface="Bryndan Write"/>
              </a:rPr>
              <a:t>	</a:t>
            </a:r>
            <a:r>
              <a:rPr lang="en-US" sz="3200" dirty="0" err="1" smtClean="0">
                <a:solidFill>
                  <a:srgbClr val="F3CB63"/>
                </a:solidFill>
                <a:latin typeface="Bryndan Write"/>
              </a:rPr>
              <a:t>Penuh</a:t>
            </a:r>
            <a:r>
              <a:rPr lang="en-US" sz="3200" dirty="0" smtClean="0">
                <a:solidFill>
                  <a:srgbClr val="F3CB63"/>
                </a:solidFill>
                <a:latin typeface="Bryndan Write"/>
              </a:rPr>
              <a:t> </a:t>
            </a:r>
            <a:r>
              <a:rPr lang="en-US" sz="3200" dirty="0" err="1">
                <a:solidFill>
                  <a:srgbClr val="F3CB63"/>
                </a:solidFill>
                <a:latin typeface="Bryndan Write"/>
              </a:rPr>
              <a:t>Inisiatif</a:t>
            </a:r>
            <a:r>
              <a:rPr lang="en-US" sz="3200" dirty="0">
                <a:solidFill>
                  <a:srgbClr val="F3CB63"/>
                </a:solidFill>
                <a:latin typeface="Bryndan Write"/>
              </a:rPr>
              <a:t> </a:t>
            </a:r>
          </a:p>
          <a:p>
            <a:pPr marL="0" lvl="0" indent="0">
              <a:lnSpc>
                <a:spcPts val="2903"/>
              </a:lnSpc>
            </a:pPr>
            <a:r>
              <a:rPr lang="en-US" sz="3200" dirty="0" err="1">
                <a:solidFill>
                  <a:srgbClr val="F3CB63"/>
                </a:solidFill>
                <a:latin typeface="Bryndan Write"/>
              </a:rPr>
              <a:t>Inisiatif</a:t>
            </a:r>
            <a:r>
              <a:rPr lang="en-US" sz="3200" dirty="0">
                <a:solidFill>
                  <a:srgbClr val="F3CB63"/>
                </a:solidFill>
                <a:latin typeface="Bryndan Write"/>
              </a:rPr>
              <a:t> </a:t>
            </a:r>
            <a:r>
              <a:rPr lang="en-US" sz="3200" dirty="0" err="1">
                <a:solidFill>
                  <a:srgbClr val="F3CB63"/>
                </a:solidFill>
                <a:latin typeface="Bryndan Write"/>
              </a:rPr>
              <a:t>tidak</a:t>
            </a:r>
            <a:r>
              <a:rPr lang="en-US" sz="3200" dirty="0">
                <a:solidFill>
                  <a:srgbClr val="F3CB63"/>
                </a:solidFill>
                <a:latin typeface="Bryndan Write"/>
              </a:rPr>
              <a:t> </a:t>
            </a:r>
            <a:r>
              <a:rPr lang="en-US" sz="3200" dirty="0" err="1">
                <a:solidFill>
                  <a:srgbClr val="F3CB63"/>
                </a:solidFill>
                <a:latin typeface="Bryndan Write"/>
              </a:rPr>
              <a:t>dapat</a:t>
            </a:r>
            <a:r>
              <a:rPr lang="en-US" sz="3200" dirty="0">
                <a:solidFill>
                  <a:srgbClr val="F3CB63"/>
                </a:solidFill>
                <a:latin typeface="Bryndan Write"/>
              </a:rPr>
              <a:t> </a:t>
            </a:r>
            <a:r>
              <a:rPr lang="en-US" sz="3200" dirty="0" err="1">
                <a:solidFill>
                  <a:srgbClr val="F3CB63"/>
                </a:solidFill>
                <a:latin typeface="Bryndan Write"/>
              </a:rPr>
              <a:t>dilepaskan</a:t>
            </a:r>
            <a:r>
              <a:rPr lang="en-US" sz="3200" dirty="0">
                <a:solidFill>
                  <a:srgbClr val="F3CB63"/>
                </a:solidFill>
                <a:latin typeface="Bryndan Write"/>
              </a:rPr>
              <a:t> </a:t>
            </a:r>
            <a:r>
              <a:rPr lang="en-US" sz="3200" dirty="0" err="1">
                <a:solidFill>
                  <a:srgbClr val="F3CB63"/>
                </a:solidFill>
                <a:latin typeface="Bryndan Write"/>
              </a:rPr>
              <a:t>dari</a:t>
            </a:r>
            <a:r>
              <a:rPr lang="en-US" sz="3200" dirty="0">
                <a:solidFill>
                  <a:srgbClr val="F3CB63"/>
                </a:solidFill>
                <a:latin typeface="Bryndan Write"/>
              </a:rPr>
              <a:t> </a:t>
            </a:r>
            <a:r>
              <a:rPr lang="en-US" sz="3200" dirty="0" err="1">
                <a:solidFill>
                  <a:srgbClr val="F3CB63"/>
                </a:solidFill>
                <a:latin typeface="Bryndan Write"/>
              </a:rPr>
              <a:t>kepemimpinan</a:t>
            </a:r>
            <a:r>
              <a:rPr lang="en-US" sz="3200" dirty="0">
                <a:solidFill>
                  <a:srgbClr val="F3CB63"/>
                </a:solidFill>
                <a:latin typeface="Bryndan Write"/>
              </a:rPr>
              <a:t>, </a:t>
            </a:r>
            <a:r>
              <a:rPr lang="en-US" sz="3200" dirty="0" err="1">
                <a:solidFill>
                  <a:srgbClr val="F3CB63"/>
                </a:solidFill>
                <a:latin typeface="Bryndan Write"/>
              </a:rPr>
              <a:t>artinya</a:t>
            </a:r>
            <a:r>
              <a:rPr lang="en-US" sz="3200" dirty="0">
                <a:solidFill>
                  <a:srgbClr val="F3CB63"/>
                </a:solidFill>
                <a:latin typeface="Bryndan Write"/>
              </a:rPr>
              <a:t> </a:t>
            </a:r>
            <a:r>
              <a:rPr lang="en-US" sz="3200" dirty="0" err="1">
                <a:solidFill>
                  <a:srgbClr val="F3CB63"/>
                </a:solidFill>
                <a:latin typeface="Bryndan Write"/>
              </a:rPr>
              <a:t>seorang</a:t>
            </a:r>
            <a:r>
              <a:rPr lang="en-US" sz="3200" dirty="0">
                <a:solidFill>
                  <a:srgbClr val="F3CB63"/>
                </a:solidFill>
                <a:latin typeface="Bryndan Write"/>
              </a:rPr>
              <a:t> </a:t>
            </a:r>
            <a:r>
              <a:rPr lang="en-US" sz="3200" dirty="0" err="1">
                <a:solidFill>
                  <a:srgbClr val="F3CB63"/>
                </a:solidFill>
                <a:latin typeface="Bryndan Write"/>
              </a:rPr>
              <a:t>pemimpin</a:t>
            </a:r>
            <a:r>
              <a:rPr lang="en-US" sz="3200" dirty="0">
                <a:solidFill>
                  <a:srgbClr val="F3CB63"/>
                </a:solidFill>
                <a:latin typeface="Bryndan Write"/>
              </a:rPr>
              <a:t> </a:t>
            </a:r>
            <a:r>
              <a:rPr lang="en-US" sz="3200" dirty="0" err="1">
                <a:solidFill>
                  <a:srgbClr val="F3CB63"/>
                </a:solidFill>
                <a:latin typeface="Bryndan Write"/>
              </a:rPr>
              <a:t>haruslah</a:t>
            </a:r>
            <a:r>
              <a:rPr lang="en-US" sz="3200" dirty="0">
                <a:solidFill>
                  <a:srgbClr val="F3CB63"/>
                </a:solidFill>
                <a:latin typeface="Bryndan Write"/>
              </a:rPr>
              <a:t> orang yang </a:t>
            </a:r>
            <a:r>
              <a:rPr lang="en-US" sz="3200" dirty="0" err="1">
                <a:solidFill>
                  <a:srgbClr val="F3CB63"/>
                </a:solidFill>
                <a:latin typeface="Bryndan Write"/>
              </a:rPr>
              <a:t>penuh</a:t>
            </a:r>
            <a:r>
              <a:rPr lang="en-US" sz="3200" dirty="0">
                <a:solidFill>
                  <a:srgbClr val="F3CB63"/>
                </a:solidFill>
                <a:latin typeface="Bryndan Write"/>
              </a:rPr>
              <a:t> </a:t>
            </a:r>
            <a:r>
              <a:rPr lang="en-US" sz="3200" dirty="0" err="1">
                <a:solidFill>
                  <a:srgbClr val="F3CB63"/>
                </a:solidFill>
                <a:latin typeface="Bryndan Write"/>
              </a:rPr>
              <a:t>inisiatif</a:t>
            </a:r>
            <a:r>
              <a:rPr lang="en-US" sz="3200" dirty="0">
                <a:solidFill>
                  <a:srgbClr val="F3CB63"/>
                </a:solidFill>
                <a:latin typeface="Bryndan Write"/>
              </a:rPr>
              <a:t> </a:t>
            </a:r>
            <a:r>
              <a:rPr lang="en-US" sz="3200" dirty="0" err="1">
                <a:solidFill>
                  <a:srgbClr val="F3CB63"/>
                </a:solidFill>
                <a:latin typeface="Bryndan Write"/>
              </a:rPr>
              <a:t>atau</a:t>
            </a:r>
            <a:r>
              <a:rPr lang="en-US" sz="3200" dirty="0">
                <a:solidFill>
                  <a:srgbClr val="F3CB63"/>
                </a:solidFill>
                <a:latin typeface="Bryndan Write"/>
              </a:rPr>
              <a:t> </a:t>
            </a:r>
            <a:r>
              <a:rPr lang="en-US" sz="3200" dirty="0" err="1">
                <a:solidFill>
                  <a:srgbClr val="F3CB63"/>
                </a:solidFill>
                <a:latin typeface="Bryndan Write"/>
              </a:rPr>
              <a:t>memiliki</a:t>
            </a:r>
            <a:r>
              <a:rPr lang="en-US" sz="3200" dirty="0">
                <a:solidFill>
                  <a:srgbClr val="F3CB63"/>
                </a:solidFill>
                <a:latin typeface="Bryndan Write"/>
              </a:rPr>
              <a:t> </a:t>
            </a:r>
            <a:r>
              <a:rPr lang="en-US" sz="3200" dirty="0" err="1">
                <a:solidFill>
                  <a:srgbClr val="F3CB63"/>
                </a:solidFill>
                <a:latin typeface="Bryndan Write"/>
              </a:rPr>
              <a:t>banyak</a:t>
            </a:r>
            <a:r>
              <a:rPr lang="en-US" sz="3200" dirty="0">
                <a:solidFill>
                  <a:srgbClr val="F3CB63"/>
                </a:solidFill>
                <a:latin typeface="Bryndan Write"/>
              </a:rPr>
              <a:t> </a:t>
            </a:r>
            <a:r>
              <a:rPr lang="en-US" sz="3200" dirty="0" err="1">
                <a:solidFill>
                  <a:srgbClr val="F3CB63"/>
                </a:solidFill>
                <a:latin typeface="Bryndan Write"/>
              </a:rPr>
              <a:t>inisiatif</a:t>
            </a:r>
            <a:r>
              <a:rPr lang="en-US" sz="3200" dirty="0">
                <a:solidFill>
                  <a:srgbClr val="F3CB63"/>
                </a:solidFill>
                <a:latin typeface="Bryndan Write"/>
              </a:rPr>
              <a:t> </a:t>
            </a:r>
            <a:r>
              <a:rPr lang="en-US" sz="3200" dirty="0" err="1">
                <a:solidFill>
                  <a:srgbClr val="F3CB63"/>
                </a:solidFill>
                <a:latin typeface="Bryndan Write"/>
              </a:rPr>
              <a:t>dan</a:t>
            </a:r>
            <a:r>
              <a:rPr lang="en-US" sz="3200" dirty="0">
                <a:solidFill>
                  <a:srgbClr val="F3CB63"/>
                </a:solidFill>
                <a:latin typeface="Bryndan Write"/>
              </a:rPr>
              <a:t> </a:t>
            </a:r>
            <a:r>
              <a:rPr lang="en-US" sz="3200" dirty="0" err="1">
                <a:solidFill>
                  <a:srgbClr val="F3CB63"/>
                </a:solidFill>
                <a:latin typeface="Bryndan Write"/>
              </a:rPr>
              <a:t>mampu</a:t>
            </a:r>
            <a:r>
              <a:rPr lang="en-US" sz="3200" dirty="0">
                <a:solidFill>
                  <a:srgbClr val="F3CB63"/>
                </a:solidFill>
                <a:latin typeface="Bryndan Write"/>
              </a:rPr>
              <a:t> </a:t>
            </a:r>
            <a:r>
              <a:rPr lang="en-US" sz="3200" dirty="0" err="1">
                <a:solidFill>
                  <a:srgbClr val="F3CB63"/>
                </a:solidFill>
                <a:latin typeface="Bryndan Write"/>
              </a:rPr>
              <a:t>mengarahkan</a:t>
            </a:r>
            <a:r>
              <a:rPr lang="en-US" sz="3200" dirty="0">
                <a:solidFill>
                  <a:srgbClr val="F3CB63"/>
                </a:solidFill>
                <a:latin typeface="Bryndan Write"/>
              </a:rPr>
              <a:t> orang-orang yang </a:t>
            </a:r>
            <a:r>
              <a:rPr lang="en-US" sz="3200" dirty="0" err="1">
                <a:solidFill>
                  <a:srgbClr val="F3CB63"/>
                </a:solidFill>
                <a:latin typeface="Bryndan Write"/>
              </a:rPr>
              <a:t>dipimpinnya</a:t>
            </a:r>
            <a:r>
              <a:rPr lang="en-US" sz="3200" dirty="0">
                <a:solidFill>
                  <a:srgbClr val="F3CB63"/>
                </a:solidFill>
                <a:latin typeface="Bryndan Write"/>
              </a:rPr>
              <a:t> </a:t>
            </a:r>
            <a:r>
              <a:rPr lang="en-US" sz="3200" dirty="0" err="1">
                <a:solidFill>
                  <a:srgbClr val="F3CB63"/>
                </a:solidFill>
                <a:latin typeface="Bryndan Write"/>
              </a:rPr>
              <a:t>untuk</a:t>
            </a:r>
            <a:r>
              <a:rPr lang="en-US" sz="3200" dirty="0">
                <a:solidFill>
                  <a:srgbClr val="F3CB63"/>
                </a:solidFill>
                <a:latin typeface="Bryndan Write"/>
              </a:rPr>
              <a:t> </a:t>
            </a:r>
            <a:r>
              <a:rPr lang="en-US" sz="3200" dirty="0" err="1">
                <a:solidFill>
                  <a:srgbClr val="F3CB63"/>
                </a:solidFill>
                <a:latin typeface="Bryndan Write"/>
              </a:rPr>
              <a:t>merealisasikan</a:t>
            </a:r>
            <a:r>
              <a:rPr lang="en-US" sz="3200" dirty="0">
                <a:solidFill>
                  <a:srgbClr val="F3CB63"/>
                </a:solidFill>
                <a:latin typeface="Bryndan Write"/>
              </a:rPr>
              <a:t> </a:t>
            </a:r>
            <a:r>
              <a:rPr lang="en-US" sz="3200" dirty="0" err="1">
                <a:solidFill>
                  <a:srgbClr val="F3CB63"/>
                </a:solidFill>
                <a:latin typeface="Bryndan Write"/>
              </a:rPr>
              <a:t>inisiatif-inisiatifnya</a:t>
            </a:r>
            <a:r>
              <a:rPr lang="en-US" sz="3200" dirty="0">
                <a:solidFill>
                  <a:srgbClr val="F3CB63"/>
                </a:solidFill>
                <a:latin typeface="Bryndan Write"/>
              </a:rPr>
              <a:t>. </a:t>
            </a:r>
            <a:r>
              <a:rPr lang="en-US" sz="3200" dirty="0" err="1">
                <a:solidFill>
                  <a:srgbClr val="F3CB63"/>
                </a:solidFill>
                <a:latin typeface="Bryndan Write"/>
              </a:rPr>
              <a:t>Kemampuan</a:t>
            </a:r>
            <a:r>
              <a:rPr lang="en-US" sz="3200" dirty="0">
                <a:solidFill>
                  <a:srgbClr val="F3CB63"/>
                </a:solidFill>
                <a:latin typeface="Bryndan Write"/>
              </a:rPr>
              <a:t> </a:t>
            </a:r>
            <a:r>
              <a:rPr lang="en-US" sz="3200" dirty="0" err="1">
                <a:solidFill>
                  <a:srgbClr val="F3CB63"/>
                </a:solidFill>
                <a:latin typeface="Bryndan Write"/>
              </a:rPr>
              <a:t>ini</a:t>
            </a:r>
            <a:r>
              <a:rPr lang="en-US" sz="3200" dirty="0">
                <a:solidFill>
                  <a:srgbClr val="F3CB63"/>
                </a:solidFill>
                <a:latin typeface="Bryndan Write"/>
              </a:rPr>
              <a:t> </a:t>
            </a:r>
            <a:r>
              <a:rPr lang="en-US" sz="3200" dirty="0" err="1">
                <a:solidFill>
                  <a:srgbClr val="F3CB63"/>
                </a:solidFill>
                <a:latin typeface="Bryndan Write"/>
              </a:rPr>
              <a:t>tidak</a:t>
            </a:r>
            <a:r>
              <a:rPr lang="en-US" sz="3200" dirty="0">
                <a:solidFill>
                  <a:srgbClr val="F3CB63"/>
                </a:solidFill>
                <a:latin typeface="Bryndan Write"/>
              </a:rPr>
              <a:t> </a:t>
            </a:r>
            <a:r>
              <a:rPr lang="en-US" sz="3200" dirty="0" err="1">
                <a:solidFill>
                  <a:srgbClr val="F3CB63"/>
                </a:solidFill>
                <a:latin typeface="Bryndan Write"/>
              </a:rPr>
              <a:t>berarti</a:t>
            </a:r>
            <a:r>
              <a:rPr lang="en-US" sz="3200" dirty="0">
                <a:solidFill>
                  <a:srgbClr val="F3CB63"/>
                </a:solidFill>
                <a:latin typeface="Bryndan Write"/>
              </a:rPr>
              <a:t> </a:t>
            </a:r>
            <a:r>
              <a:rPr lang="en-US" sz="3200" dirty="0" err="1">
                <a:solidFill>
                  <a:srgbClr val="F3CB63"/>
                </a:solidFill>
                <a:latin typeface="Bryndan Write"/>
              </a:rPr>
              <a:t>bahwa</a:t>
            </a:r>
            <a:r>
              <a:rPr lang="en-US" sz="3200" dirty="0">
                <a:solidFill>
                  <a:srgbClr val="F3CB63"/>
                </a:solidFill>
                <a:latin typeface="Bryndan Write"/>
              </a:rPr>
              <a:t> </a:t>
            </a:r>
            <a:r>
              <a:rPr lang="en-US" sz="3200" dirty="0" err="1">
                <a:solidFill>
                  <a:srgbClr val="F3CB63"/>
                </a:solidFill>
                <a:latin typeface="Bryndan Write"/>
              </a:rPr>
              <a:t>inisiatif</a:t>
            </a:r>
            <a:r>
              <a:rPr lang="en-US" sz="3200" dirty="0">
                <a:solidFill>
                  <a:srgbClr val="F3CB63"/>
                </a:solidFill>
                <a:latin typeface="Bryndan Write"/>
              </a:rPr>
              <a:t> </a:t>
            </a:r>
            <a:r>
              <a:rPr lang="en-US" sz="3200" dirty="0" err="1">
                <a:solidFill>
                  <a:srgbClr val="F3CB63"/>
                </a:solidFill>
                <a:latin typeface="Bryndan Write"/>
              </a:rPr>
              <a:t>hanya</a:t>
            </a:r>
            <a:r>
              <a:rPr lang="en-US" sz="3200" dirty="0">
                <a:solidFill>
                  <a:srgbClr val="F3CB63"/>
                </a:solidFill>
                <a:latin typeface="Bryndan Write"/>
              </a:rPr>
              <a:t> </a:t>
            </a:r>
            <a:r>
              <a:rPr lang="en-US" sz="3200" dirty="0" err="1">
                <a:solidFill>
                  <a:srgbClr val="F3CB63"/>
                </a:solidFill>
                <a:latin typeface="Bryndan Write"/>
              </a:rPr>
              <a:t>harus</a:t>
            </a:r>
            <a:r>
              <a:rPr lang="en-US" sz="3200" dirty="0">
                <a:solidFill>
                  <a:srgbClr val="F3CB63"/>
                </a:solidFill>
                <a:latin typeface="Bryndan Write"/>
              </a:rPr>
              <a:t> </a:t>
            </a:r>
            <a:r>
              <a:rPr lang="en-US" sz="3200" dirty="0" err="1">
                <a:solidFill>
                  <a:srgbClr val="F3CB63"/>
                </a:solidFill>
                <a:latin typeface="Bryndan Write"/>
              </a:rPr>
              <a:t>datang</a:t>
            </a:r>
            <a:r>
              <a:rPr lang="en-US" sz="3200" dirty="0">
                <a:solidFill>
                  <a:srgbClr val="F3CB63"/>
                </a:solidFill>
                <a:latin typeface="Bryndan Write"/>
              </a:rPr>
              <a:t> </a:t>
            </a:r>
            <a:r>
              <a:rPr lang="en-US" sz="3200" dirty="0" err="1">
                <a:solidFill>
                  <a:srgbClr val="F3CB63"/>
                </a:solidFill>
                <a:latin typeface="Bryndan Write"/>
              </a:rPr>
              <a:t>dari</a:t>
            </a:r>
            <a:r>
              <a:rPr lang="en-US" sz="3200" dirty="0">
                <a:solidFill>
                  <a:srgbClr val="F3CB63"/>
                </a:solidFill>
                <a:latin typeface="Bryndan Write"/>
              </a:rPr>
              <a:t> </a:t>
            </a:r>
            <a:r>
              <a:rPr lang="en-US" sz="3200" dirty="0" err="1">
                <a:solidFill>
                  <a:srgbClr val="F3CB63"/>
                </a:solidFill>
                <a:latin typeface="Bryndan Write"/>
              </a:rPr>
              <a:t>seorang</a:t>
            </a:r>
            <a:r>
              <a:rPr lang="en-US" sz="3200" dirty="0">
                <a:solidFill>
                  <a:srgbClr val="F3CB63"/>
                </a:solidFill>
                <a:latin typeface="Bryndan Write"/>
              </a:rPr>
              <a:t> </a:t>
            </a:r>
            <a:r>
              <a:rPr lang="en-US" sz="3200" dirty="0" err="1">
                <a:solidFill>
                  <a:srgbClr val="F3CB63"/>
                </a:solidFill>
                <a:latin typeface="Bryndan Write"/>
              </a:rPr>
              <a:t>pemimpin</a:t>
            </a:r>
            <a:r>
              <a:rPr lang="en-US" sz="3200" dirty="0">
                <a:solidFill>
                  <a:srgbClr val="F3CB63"/>
                </a:solidFill>
                <a:latin typeface="Bryndan Write"/>
              </a:rPr>
              <a:t> </a:t>
            </a:r>
            <a:r>
              <a:rPr lang="en-US" sz="3200" dirty="0" err="1">
                <a:solidFill>
                  <a:srgbClr val="F3CB63"/>
                </a:solidFill>
                <a:latin typeface="Bryndan Write"/>
              </a:rPr>
              <a:t>dan</a:t>
            </a:r>
            <a:r>
              <a:rPr lang="en-US" sz="3200" dirty="0">
                <a:solidFill>
                  <a:srgbClr val="F3CB63"/>
                </a:solidFill>
                <a:latin typeface="Bryndan Write"/>
              </a:rPr>
              <a:t> </a:t>
            </a:r>
            <a:r>
              <a:rPr lang="en-US" sz="3200" dirty="0" err="1">
                <a:solidFill>
                  <a:srgbClr val="F3CB63"/>
                </a:solidFill>
                <a:latin typeface="Bryndan Write"/>
              </a:rPr>
              <a:t>harus</a:t>
            </a:r>
            <a:r>
              <a:rPr lang="en-US" sz="3200" dirty="0">
                <a:solidFill>
                  <a:srgbClr val="F3CB63"/>
                </a:solidFill>
                <a:latin typeface="Bryndan Write"/>
              </a:rPr>
              <a:t> </a:t>
            </a:r>
            <a:r>
              <a:rPr lang="en-US" sz="3200" dirty="0" err="1">
                <a:solidFill>
                  <a:srgbClr val="F3CB63"/>
                </a:solidFill>
                <a:latin typeface="Bryndan Write"/>
              </a:rPr>
              <a:t>direalisasikan</a:t>
            </a:r>
            <a:r>
              <a:rPr lang="en-US" sz="3200" dirty="0">
                <a:solidFill>
                  <a:srgbClr val="F3CB63"/>
                </a:solidFill>
                <a:latin typeface="Bryndan Write"/>
              </a:rPr>
              <a:t> </a:t>
            </a:r>
            <a:r>
              <a:rPr lang="en-US" sz="3200" dirty="0" err="1">
                <a:solidFill>
                  <a:srgbClr val="F3CB63"/>
                </a:solidFill>
                <a:latin typeface="Bryndan Write"/>
              </a:rPr>
              <a:t>oleh</a:t>
            </a:r>
            <a:r>
              <a:rPr lang="en-US" sz="3200" dirty="0">
                <a:solidFill>
                  <a:srgbClr val="F3CB63"/>
                </a:solidFill>
                <a:latin typeface="Bryndan Write"/>
              </a:rPr>
              <a:t> yang </a:t>
            </a:r>
            <a:r>
              <a:rPr lang="en-US" sz="3200" dirty="0" err="1">
                <a:solidFill>
                  <a:srgbClr val="F3CB63"/>
                </a:solidFill>
                <a:latin typeface="Bryndan Write"/>
              </a:rPr>
              <a:t>dipimpin</a:t>
            </a:r>
            <a:r>
              <a:rPr lang="en-US" sz="3200" dirty="0">
                <a:solidFill>
                  <a:srgbClr val="F3CB63"/>
                </a:solidFill>
                <a:latin typeface="Bryndan Write"/>
              </a:rPr>
              <a:t>, </a:t>
            </a:r>
            <a:r>
              <a:rPr lang="en-US" sz="3200" dirty="0" err="1">
                <a:solidFill>
                  <a:srgbClr val="F3CB63"/>
                </a:solidFill>
                <a:latin typeface="Bryndan Write"/>
              </a:rPr>
              <a:t>tetapi</a:t>
            </a:r>
            <a:r>
              <a:rPr lang="en-US" sz="3200" dirty="0">
                <a:solidFill>
                  <a:srgbClr val="F3CB63"/>
                </a:solidFill>
                <a:latin typeface="Bryndan Write"/>
              </a:rPr>
              <a:t> </a:t>
            </a:r>
            <a:r>
              <a:rPr lang="en-US" sz="3200" dirty="0" err="1">
                <a:solidFill>
                  <a:srgbClr val="F3CB63"/>
                </a:solidFill>
                <a:latin typeface="Bryndan Write"/>
              </a:rPr>
              <a:t>seorang</a:t>
            </a:r>
            <a:r>
              <a:rPr lang="en-US" sz="3200" dirty="0">
                <a:solidFill>
                  <a:srgbClr val="F3CB63"/>
                </a:solidFill>
                <a:latin typeface="Bryndan Write"/>
              </a:rPr>
              <a:t> </a:t>
            </a:r>
            <a:r>
              <a:rPr lang="en-US" sz="3200" dirty="0" err="1">
                <a:solidFill>
                  <a:srgbClr val="F3CB63"/>
                </a:solidFill>
                <a:latin typeface="Bryndan Write"/>
              </a:rPr>
              <a:t>pemimpin</a:t>
            </a:r>
            <a:r>
              <a:rPr lang="en-US" sz="3200" dirty="0">
                <a:solidFill>
                  <a:srgbClr val="F3CB63"/>
                </a:solidFill>
                <a:latin typeface="Bryndan Write"/>
              </a:rPr>
              <a:t> </a:t>
            </a:r>
            <a:r>
              <a:rPr lang="en-US" sz="3200" dirty="0" err="1">
                <a:solidFill>
                  <a:srgbClr val="F3CB63"/>
                </a:solidFill>
                <a:latin typeface="Bryndan Write"/>
              </a:rPr>
              <a:t>harus</a:t>
            </a:r>
            <a:r>
              <a:rPr lang="en-US" sz="3200" dirty="0">
                <a:solidFill>
                  <a:srgbClr val="F3CB63"/>
                </a:solidFill>
                <a:latin typeface="Bryndan Write"/>
              </a:rPr>
              <a:t> </a:t>
            </a:r>
            <a:r>
              <a:rPr lang="en-US" sz="3200" dirty="0" err="1">
                <a:solidFill>
                  <a:srgbClr val="F3CB63"/>
                </a:solidFill>
                <a:latin typeface="Bryndan Write"/>
              </a:rPr>
              <a:t>lebih</a:t>
            </a:r>
            <a:r>
              <a:rPr lang="en-US" sz="3200" dirty="0">
                <a:solidFill>
                  <a:srgbClr val="F3CB63"/>
                </a:solidFill>
                <a:latin typeface="Bryndan Write"/>
              </a:rPr>
              <a:t> </a:t>
            </a:r>
            <a:r>
              <a:rPr lang="en-US" sz="3200" dirty="0" err="1">
                <a:solidFill>
                  <a:srgbClr val="F3CB63"/>
                </a:solidFill>
                <a:latin typeface="Bryndan Write"/>
              </a:rPr>
              <a:t>berinisiatif</a:t>
            </a:r>
            <a:r>
              <a:rPr lang="en-US" sz="3200" dirty="0">
                <a:solidFill>
                  <a:srgbClr val="F3CB63"/>
                </a:solidFill>
                <a:latin typeface="Bryndan Write"/>
              </a:rPr>
              <a:t> </a:t>
            </a:r>
            <a:r>
              <a:rPr lang="en-US" sz="3200" dirty="0" err="1">
                <a:solidFill>
                  <a:srgbClr val="F3CB63"/>
                </a:solidFill>
                <a:latin typeface="Bryndan Write"/>
              </a:rPr>
              <a:t>dibanding</a:t>
            </a:r>
            <a:r>
              <a:rPr lang="en-US" sz="3200" dirty="0">
                <a:solidFill>
                  <a:srgbClr val="F3CB63"/>
                </a:solidFill>
                <a:latin typeface="Bryndan Write"/>
              </a:rPr>
              <a:t> yang </a:t>
            </a:r>
            <a:r>
              <a:rPr lang="en-US" sz="3200" dirty="0" err="1">
                <a:solidFill>
                  <a:srgbClr val="F3CB63"/>
                </a:solidFill>
                <a:latin typeface="Bryndan Write"/>
              </a:rPr>
              <a:t>dipimpin</a:t>
            </a:r>
            <a:r>
              <a:rPr lang="en-US" sz="3200" dirty="0">
                <a:solidFill>
                  <a:srgbClr val="F3CB63"/>
                </a:solidFill>
                <a:latin typeface="Bryndan Write"/>
              </a:rPr>
              <a:t>.</a:t>
            </a:r>
          </a:p>
        </p:txBody>
      </p:sp>
      <p:sp>
        <p:nvSpPr>
          <p:cNvPr id="11" name="TextBox 11"/>
          <p:cNvSpPr txBox="1"/>
          <p:nvPr/>
        </p:nvSpPr>
        <p:spPr>
          <a:xfrm>
            <a:off x="1006929" y="7721318"/>
            <a:ext cx="16870395" cy="2231380"/>
          </a:xfrm>
          <a:prstGeom prst="rect">
            <a:avLst/>
          </a:prstGeom>
        </p:spPr>
        <p:txBody>
          <a:bodyPr lIns="0" tIns="0" rIns="0" bIns="0" rtlCol="0" anchor="t">
            <a:spAutoFit/>
          </a:bodyPr>
          <a:lstStyle/>
          <a:p>
            <a:pPr>
              <a:lnSpc>
                <a:spcPts val="2903"/>
              </a:lnSpc>
            </a:pPr>
            <a:r>
              <a:rPr lang="en-US" sz="2800" dirty="0" smtClean="0">
                <a:solidFill>
                  <a:srgbClr val="F3CB63"/>
                </a:solidFill>
                <a:latin typeface="Bryndan Write"/>
              </a:rPr>
              <a:t>	</a:t>
            </a:r>
            <a:r>
              <a:rPr lang="en-US" sz="2800" dirty="0" err="1" smtClean="0">
                <a:solidFill>
                  <a:srgbClr val="F3CB63"/>
                </a:solidFill>
                <a:latin typeface="Bryndan Write"/>
              </a:rPr>
              <a:t>Rajin</a:t>
            </a:r>
            <a:r>
              <a:rPr lang="en-US" sz="2800" dirty="0" smtClean="0">
                <a:solidFill>
                  <a:srgbClr val="F3CB63"/>
                </a:solidFill>
                <a:latin typeface="Bryndan Write"/>
              </a:rPr>
              <a:t> </a:t>
            </a:r>
            <a:endParaRPr lang="en-US" sz="2800" dirty="0">
              <a:solidFill>
                <a:srgbClr val="F3CB63"/>
              </a:solidFill>
              <a:latin typeface="Bryndan Write"/>
            </a:endParaRPr>
          </a:p>
          <a:p>
            <a:pPr marL="0" lvl="0" indent="0">
              <a:lnSpc>
                <a:spcPts val="2903"/>
              </a:lnSpc>
            </a:pPr>
            <a:r>
              <a:rPr lang="en-US" sz="2800" dirty="0" err="1">
                <a:solidFill>
                  <a:srgbClr val="F3CB63"/>
                </a:solidFill>
                <a:latin typeface="Bryndan Write"/>
              </a:rPr>
              <a:t>Bagaimanapun</a:t>
            </a:r>
            <a:r>
              <a:rPr lang="en-US" sz="2800" dirty="0">
                <a:solidFill>
                  <a:srgbClr val="F3CB63"/>
                </a:solidFill>
                <a:latin typeface="Bryndan Write"/>
              </a:rPr>
              <a:t> </a:t>
            </a:r>
            <a:r>
              <a:rPr lang="en-US" sz="2800" dirty="0" err="1">
                <a:solidFill>
                  <a:srgbClr val="F3CB63"/>
                </a:solidFill>
                <a:latin typeface="Bryndan Write"/>
              </a:rPr>
              <a:t>juga</a:t>
            </a:r>
            <a:r>
              <a:rPr lang="en-US" sz="2800" dirty="0">
                <a:solidFill>
                  <a:srgbClr val="F3CB63"/>
                </a:solidFill>
                <a:latin typeface="Bryndan Write"/>
              </a:rPr>
              <a:t> </a:t>
            </a:r>
            <a:r>
              <a:rPr lang="en-US" sz="2800" dirty="0" err="1">
                <a:solidFill>
                  <a:srgbClr val="F3CB63"/>
                </a:solidFill>
                <a:latin typeface="Bryndan Write"/>
              </a:rPr>
              <a:t>seorang</a:t>
            </a:r>
            <a:r>
              <a:rPr lang="en-US" sz="2800" dirty="0">
                <a:solidFill>
                  <a:srgbClr val="F3CB63"/>
                </a:solidFill>
                <a:latin typeface="Bryndan Write"/>
              </a:rPr>
              <a:t> </a:t>
            </a:r>
            <a:r>
              <a:rPr lang="en-US" sz="2800" dirty="0" err="1">
                <a:solidFill>
                  <a:srgbClr val="F3CB63"/>
                </a:solidFill>
                <a:latin typeface="Bryndan Write"/>
              </a:rPr>
              <a:t>pemimpin</a:t>
            </a:r>
            <a:r>
              <a:rPr lang="en-US" sz="2800" dirty="0">
                <a:solidFill>
                  <a:srgbClr val="F3CB63"/>
                </a:solidFill>
                <a:latin typeface="Bryndan Write"/>
              </a:rPr>
              <a:t> </a:t>
            </a:r>
            <a:r>
              <a:rPr lang="en-US" sz="2800" dirty="0" err="1">
                <a:solidFill>
                  <a:srgbClr val="F3CB63"/>
                </a:solidFill>
                <a:latin typeface="Bryndan Write"/>
              </a:rPr>
              <a:t>dituntut</a:t>
            </a:r>
            <a:r>
              <a:rPr lang="en-US" sz="2800" dirty="0">
                <a:solidFill>
                  <a:srgbClr val="F3CB63"/>
                </a:solidFill>
                <a:latin typeface="Bryndan Write"/>
              </a:rPr>
              <a:t> </a:t>
            </a:r>
            <a:r>
              <a:rPr lang="en-US" sz="2800" dirty="0" err="1">
                <a:solidFill>
                  <a:srgbClr val="F3CB63"/>
                </a:solidFill>
                <a:latin typeface="Bryndan Write"/>
              </a:rPr>
              <a:t>rajin</a:t>
            </a:r>
            <a:r>
              <a:rPr lang="en-US" sz="2800" dirty="0">
                <a:solidFill>
                  <a:srgbClr val="F3CB63"/>
                </a:solidFill>
                <a:latin typeface="Bryndan Write"/>
              </a:rPr>
              <a:t> </a:t>
            </a:r>
            <a:r>
              <a:rPr lang="en-US" sz="2800" dirty="0" err="1">
                <a:solidFill>
                  <a:srgbClr val="F3CB63"/>
                </a:solidFill>
                <a:latin typeface="Bryndan Write"/>
              </a:rPr>
              <a:t>dalam</a:t>
            </a:r>
            <a:r>
              <a:rPr lang="en-US" sz="2800" dirty="0">
                <a:solidFill>
                  <a:srgbClr val="F3CB63"/>
                </a:solidFill>
                <a:latin typeface="Bryndan Write"/>
              </a:rPr>
              <a:t> </a:t>
            </a:r>
            <a:r>
              <a:rPr lang="en-US" sz="2800" dirty="0" err="1">
                <a:solidFill>
                  <a:srgbClr val="F3CB63"/>
                </a:solidFill>
                <a:latin typeface="Bryndan Write"/>
              </a:rPr>
              <a:t>arti</a:t>
            </a:r>
            <a:r>
              <a:rPr lang="en-US" sz="2800" dirty="0">
                <a:solidFill>
                  <a:srgbClr val="F3CB63"/>
                </a:solidFill>
                <a:latin typeface="Bryndan Write"/>
              </a:rPr>
              <a:t> </a:t>
            </a:r>
            <a:r>
              <a:rPr lang="en-US" sz="2800" dirty="0" err="1">
                <a:solidFill>
                  <a:srgbClr val="F3CB63"/>
                </a:solidFill>
                <a:latin typeface="Bryndan Write"/>
              </a:rPr>
              <a:t>fisik</a:t>
            </a:r>
            <a:r>
              <a:rPr lang="en-US" sz="2800" dirty="0">
                <a:solidFill>
                  <a:srgbClr val="F3CB63"/>
                </a:solidFill>
                <a:latin typeface="Bryndan Write"/>
              </a:rPr>
              <a:t>, </a:t>
            </a:r>
            <a:r>
              <a:rPr lang="en-US" sz="2800" dirty="0" err="1">
                <a:solidFill>
                  <a:srgbClr val="F3CB63"/>
                </a:solidFill>
                <a:latin typeface="Bryndan Write"/>
              </a:rPr>
              <a:t>artinya</a:t>
            </a:r>
            <a:r>
              <a:rPr lang="en-US" sz="2800" dirty="0">
                <a:solidFill>
                  <a:srgbClr val="F3CB63"/>
                </a:solidFill>
                <a:latin typeface="Bryndan Write"/>
              </a:rPr>
              <a:t> </a:t>
            </a:r>
            <a:r>
              <a:rPr lang="en-US" sz="2800" dirty="0" err="1">
                <a:solidFill>
                  <a:srgbClr val="F3CB63"/>
                </a:solidFill>
                <a:latin typeface="Bryndan Write"/>
              </a:rPr>
              <a:t>secara</a:t>
            </a:r>
            <a:r>
              <a:rPr lang="en-US" sz="2800" dirty="0">
                <a:solidFill>
                  <a:srgbClr val="F3CB63"/>
                </a:solidFill>
                <a:latin typeface="Bryndan Write"/>
              </a:rPr>
              <a:t> </a:t>
            </a:r>
            <a:r>
              <a:rPr lang="en-US" sz="2800" dirty="0" err="1">
                <a:solidFill>
                  <a:srgbClr val="F3CB63"/>
                </a:solidFill>
                <a:latin typeface="Bryndan Write"/>
              </a:rPr>
              <a:t>terus-menerus</a:t>
            </a:r>
            <a:r>
              <a:rPr lang="en-US" sz="2800" dirty="0">
                <a:solidFill>
                  <a:srgbClr val="F3CB63"/>
                </a:solidFill>
                <a:latin typeface="Bryndan Write"/>
              </a:rPr>
              <a:t> </a:t>
            </a:r>
            <a:r>
              <a:rPr lang="en-US" sz="2800" dirty="0" err="1">
                <a:solidFill>
                  <a:srgbClr val="F3CB63"/>
                </a:solidFill>
                <a:latin typeface="Bryndan Write"/>
              </a:rPr>
              <a:t>seorang</a:t>
            </a:r>
            <a:r>
              <a:rPr lang="en-US" sz="2800" dirty="0">
                <a:solidFill>
                  <a:srgbClr val="F3CB63"/>
                </a:solidFill>
                <a:latin typeface="Bryndan Write"/>
              </a:rPr>
              <a:t> </a:t>
            </a:r>
            <a:r>
              <a:rPr lang="en-US" sz="2800" dirty="0" err="1">
                <a:solidFill>
                  <a:srgbClr val="F3CB63"/>
                </a:solidFill>
                <a:latin typeface="Bryndan Write"/>
              </a:rPr>
              <a:t>pemimpin</a:t>
            </a:r>
            <a:r>
              <a:rPr lang="en-US" sz="2800" dirty="0">
                <a:solidFill>
                  <a:srgbClr val="F3CB63"/>
                </a:solidFill>
                <a:latin typeface="Bryndan Write"/>
              </a:rPr>
              <a:t> </a:t>
            </a:r>
            <a:r>
              <a:rPr lang="en-US" sz="2800" dirty="0" err="1">
                <a:solidFill>
                  <a:srgbClr val="F3CB63"/>
                </a:solidFill>
                <a:latin typeface="Bryndan Write"/>
              </a:rPr>
              <a:t>harus</a:t>
            </a:r>
            <a:r>
              <a:rPr lang="en-US" sz="2800" dirty="0">
                <a:solidFill>
                  <a:srgbClr val="F3CB63"/>
                </a:solidFill>
                <a:latin typeface="Bryndan Write"/>
              </a:rPr>
              <a:t> </a:t>
            </a:r>
            <a:r>
              <a:rPr lang="en-US" sz="2800" dirty="0" err="1">
                <a:solidFill>
                  <a:srgbClr val="F3CB63"/>
                </a:solidFill>
                <a:latin typeface="Bryndan Write"/>
              </a:rPr>
              <a:t>mampu</a:t>
            </a:r>
            <a:r>
              <a:rPr lang="en-US" sz="2800" dirty="0">
                <a:solidFill>
                  <a:srgbClr val="F3CB63"/>
                </a:solidFill>
                <a:latin typeface="Bryndan Write"/>
              </a:rPr>
              <a:t> </a:t>
            </a:r>
            <a:r>
              <a:rPr lang="en-US" sz="2800" dirty="0" err="1">
                <a:solidFill>
                  <a:srgbClr val="F3CB63"/>
                </a:solidFill>
                <a:latin typeface="Bryndan Write"/>
              </a:rPr>
              <a:t>melakukan</a:t>
            </a:r>
            <a:r>
              <a:rPr lang="en-US" sz="2800" dirty="0">
                <a:solidFill>
                  <a:srgbClr val="F3CB63"/>
                </a:solidFill>
                <a:latin typeface="Bryndan Write"/>
              </a:rPr>
              <a:t> </a:t>
            </a:r>
            <a:r>
              <a:rPr lang="en-US" sz="2800" dirty="0" err="1">
                <a:solidFill>
                  <a:srgbClr val="F3CB63"/>
                </a:solidFill>
                <a:latin typeface="Bryndan Write"/>
              </a:rPr>
              <a:t>pertemuan</a:t>
            </a:r>
            <a:r>
              <a:rPr lang="en-US" sz="2800" dirty="0">
                <a:solidFill>
                  <a:srgbClr val="F3CB63"/>
                </a:solidFill>
                <a:latin typeface="Bryndan Write"/>
              </a:rPr>
              <a:t> </a:t>
            </a:r>
            <a:r>
              <a:rPr lang="en-US" sz="2800" dirty="0" err="1">
                <a:solidFill>
                  <a:srgbClr val="F3CB63"/>
                </a:solidFill>
                <a:latin typeface="Bryndan Write"/>
              </a:rPr>
              <a:t>tatap</a:t>
            </a:r>
            <a:r>
              <a:rPr lang="en-US" sz="2800" dirty="0">
                <a:solidFill>
                  <a:srgbClr val="F3CB63"/>
                </a:solidFill>
                <a:latin typeface="Bryndan Write"/>
              </a:rPr>
              <a:t> </a:t>
            </a:r>
            <a:r>
              <a:rPr lang="en-US" sz="2800" dirty="0" err="1">
                <a:solidFill>
                  <a:srgbClr val="F3CB63"/>
                </a:solidFill>
                <a:latin typeface="Bryndan Write"/>
              </a:rPr>
              <a:t>muka</a:t>
            </a:r>
            <a:r>
              <a:rPr lang="en-US" sz="2800" dirty="0">
                <a:solidFill>
                  <a:srgbClr val="F3CB63"/>
                </a:solidFill>
                <a:latin typeface="Bryndan Write"/>
              </a:rPr>
              <a:t> </a:t>
            </a:r>
            <a:r>
              <a:rPr lang="en-US" sz="2800" dirty="0" err="1">
                <a:solidFill>
                  <a:srgbClr val="F3CB63"/>
                </a:solidFill>
                <a:latin typeface="Bryndan Write"/>
              </a:rPr>
              <a:t>dengan</a:t>
            </a:r>
            <a:r>
              <a:rPr lang="en-US" sz="2800" dirty="0">
                <a:solidFill>
                  <a:srgbClr val="F3CB63"/>
                </a:solidFill>
                <a:latin typeface="Bryndan Write"/>
              </a:rPr>
              <a:t> orang-orang yang </a:t>
            </a:r>
            <a:r>
              <a:rPr lang="en-US" sz="2800" dirty="0" err="1">
                <a:solidFill>
                  <a:srgbClr val="F3CB63"/>
                </a:solidFill>
                <a:latin typeface="Bryndan Write"/>
              </a:rPr>
              <a:t>dipimpinnya</a:t>
            </a:r>
            <a:r>
              <a:rPr lang="en-US" sz="2800" dirty="0">
                <a:solidFill>
                  <a:srgbClr val="F3CB63"/>
                </a:solidFill>
                <a:latin typeface="Bryndan Write"/>
              </a:rPr>
              <a:t>. </a:t>
            </a:r>
            <a:r>
              <a:rPr lang="en-US" sz="2800" dirty="0" err="1">
                <a:solidFill>
                  <a:srgbClr val="F3CB63"/>
                </a:solidFill>
                <a:latin typeface="Bryndan Write"/>
              </a:rPr>
              <a:t>Dalam</a:t>
            </a:r>
            <a:r>
              <a:rPr lang="en-US" sz="2800" dirty="0">
                <a:solidFill>
                  <a:srgbClr val="F3CB63"/>
                </a:solidFill>
                <a:latin typeface="Bryndan Write"/>
              </a:rPr>
              <a:t> era </a:t>
            </a:r>
            <a:r>
              <a:rPr lang="en-US" sz="2800" dirty="0" err="1">
                <a:solidFill>
                  <a:srgbClr val="F3CB63"/>
                </a:solidFill>
                <a:latin typeface="Bryndan Write"/>
              </a:rPr>
              <a:t>teknologi</a:t>
            </a:r>
            <a:r>
              <a:rPr lang="en-US" sz="2800" dirty="0">
                <a:solidFill>
                  <a:srgbClr val="F3CB63"/>
                </a:solidFill>
                <a:latin typeface="Bryndan Write"/>
              </a:rPr>
              <a:t> </a:t>
            </a:r>
            <a:r>
              <a:rPr lang="en-US" sz="2800" dirty="0" err="1">
                <a:solidFill>
                  <a:srgbClr val="F3CB63"/>
                </a:solidFill>
                <a:latin typeface="Bryndan Write"/>
              </a:rPr>
              <a:t>maju</a:t>
            </a:r>
            <a:r>
              <a:rPr lang="en-US" sz="2800" dirty="0">
                <a:solidFill>
                  <a:srgbClr val="F3CB63"/>
                </a:solidFill>
                <a:latin typeface="Bryndan Write"/>
              </a:rPr>
              <a:t> </a:t>
            </a:r>
            <a:r>
              <a:rPr lang="en-US" sz="2800" dirty="0" err="1">
                <a:solidFill>
                  <a:srgbClr val="F3CB63"/>
                </a:solidFill>
                <a:latin typeface="Bryndan Write"/>
              </a:rPr>
              <a:t>sekarang</a:t>
            </a:r>
            <a:r>
              <a:rPr lang="en-US" sz="2800" dirty="0">
                <a:solidFill>
                  <a:srgbClr val="F3CB63"/>
                </a:solidFill>
                <a:latin typeface="Bryndan Write"/>
              </a:rPr>
              <a:t>, di </a:t>
            </a:r>
            <a:r>
              <a:rPr lang="en-US" sz="2800" dirty="0" err="1">
                <a:solidFill>
                  <a:srgbClr val="F3CB63"/>
                </a:solidFill>
                <a:latin typeface="Bryndan Write"/>
              </a:rPr>
              <a:t>mana</a:t>
            </a:r>
            <a:r>
              <a:rPr lang="en-US" sz="2800" dirty="0">
                <a:solidFill>
                  <a:srgbClr val="F3CB63"/>
                </a:solidFill>
                <a:latin typeface="Bryndan Write"/>
              </a:rPr>
              <a:t> </a:t>
            </a:r>
            <a:r>
              <a:rPr lang="en-US" sz="2800" dirty="0" err="1">
                <a:solidFill>
                  <a:srgbClr val="F3CB63"/>
                </a:solidFill>
                <a:latin typeface="Bryndan Write"/>
              </a:rPr>
              <a:t>pertemuan</a:t>
            </a:r>
            <a:r>
              <a:rPr lang="en-US" sz="2800" dirty="0">
                <a:solidFill>
                  <a:srgbClr val="F3CB63"/>
                </a:solidFill>
                <a:latin typeface="Bryndan Write"/>
              </a:rPr>
              <a:t> </a:t>
            </a:r>
            <a:r>
              <a:rPr lang="en-US" sz="2800" dirty="0" err="1">
                <a:solidFill>
                  <a:srgbClr val="F3CB63"/>
                </a:solidFill>
                <a:latin typeface="Bryndan Write"/>
              </a:rPr>
              <a:t>tidak</a:t>
            </a:r>
            <a:r>
              <a:rPr lang="en-US" sz="2800" dirty="0">
                <a:solidFill>
                  <a:srgbClr val="F3CB63"/>
                </a:solidFill>
                <a:latin typeface="Bryndan Write"/>
              </a:rPr>
              <a:t> </a:t>
            </a:r>
            <a:r>
              <a:rPr lang="en-US" sz="2800" dirty="0" err="1">
                <a:solidFill>
                  <a:srgbClr val="F3CB63"/>
                </a:solidFill>
                <a:latin typeface="Bryndan Write"/>
              </a:rPr>
              <a:t>selalu</a:t>
            </a:r>
            <a:r>
              <a:rPr lang="en-US" sz="2800" dirty="0">
                <a:solidFill>
                  <a:srgbClr val="F3CB63"/>
                </a:solidFill>
                <a:latin typeface="Bryndan Write"/>
              </a:rPr>
              <a:t> </a:t>
            </a:r>
            <a:r>
              <a:rPr lang="en-US" sz="2800" dirty="0" err="1">
                <a:solidFill>
                  <a:srgbClr val="F3CB63"/>
                </a:solidFill>
                <a:latin typeface="Bryndan Write"/>
              </a:rPr>
              <a:t>harus</a:t>
            </a:r>
            <a:r>
              <a:rPr lang="en-US" sz="2800" dirty="0">
                <a:solidFill>
                  <a:srgbClr val="F3CB63"/>
                </a:solidFill>
                <a:latin typeface="Bryndan Write"/>
              </a:rPr>
              <a:t> </a:t>
            </a:r>
            <a:r>
              <a:rPr lang="en-US" sz="2800" dirty="0" err="1">
                <a:solidFill>
                  <a:srgbClr val="F3CB63"/>
                </a:solidFill>
                <a:latin typeface="Bryndan Write"/>
              </a:rPr>
              <a:t>dilakukan</a:t>
            </a:r>
            <a:r>
              <a:rPr lang="en-US" sz="2800" dirty="0">
                <a:solidFill>
                  <a:srgbClr val="F3CB63"/>
                </a:solidFill>
                <a:latin typeface="Bryndan Write"/>
              </a:rPr>
              <a:t> </a:t>
            </a:r>
            <a:r>
              <a:rPr lang="en-US" sz="2800" dirty="0" err="1">
                <a:solidFill>
                  <a:srgbClr val="F3CB63"/>
                </a:solidFill>
                <a:latin typeface="Bryndan Write"/>
              </a:rPr>
              <a:t>dalam</a:t>
            </a:r>
            <a:r>
              <a:rPr lang="en-US" sz="2800" dirty="0">
                <a:solidFill>
                  <a:srgbClr val="F3CB63"/>
                </a:solidFill>
                <a:latin typeface="Bryndan Write"/>
              </a:rPr>
              <a:t> </a:t>
            </a:r>
            <a:r>
              <a:rPr lang="en-US" sz="2800" dirty="0" err="1">
                <a:solidFill>
                  <a:srgbClr val="F3CB63"/>
                </a:solidFill>
                <a:latin typeface="Bryndan Write"/>
              </a:rPr>
              <a:t>bentuk</a:t>
            </a:r>
            <a:r>
              <a:rPr lang="en-US" sz="2800" dirty="0">
                <a:solidFill>
                  <a:srgbClr val="F3CB63"/>
                </a:solidFill>
                <a:latin typeface="Bryndan Write"/>
              </a:rPr>
              <a:t> </a:t>
            </a:r>
            <a:r>
              <a:rPr lang="en-US" sz="2800" dirty="0" err="1">
                <a:solidFill>
                  <a:srgbClr val="F3CB63"/>
                </a:solidFill>
                <a:latin typeface="Bryndan Write"/>
              </a:rPr>
              <a:t>tatap</a:t>
            </a:r>
            <a:r>
              <a:rPr lang="en-US" sz="2800" dirty="0">
                <a:solidFill>
                  <a:srgbClr val="F3CB63"/>
                </a:solidFill>
                <a:latin typeface="Bryndan Write"/>
              </a:rPr>
              <a:t> </a:t>
            </a:r>
            <a:r>
              <a:rPr lang="en-US" sz="2800" dirty="0" err="1">
                <a:solidFill>
                  <a:srgbClr val="F3CB63"/>
                </a:solidFill>
                <a:latin typeface="Bryndan Write"/>
              </a:rPr>
              <a:t>muka</a:t>
            </a:r>
            <a:r>
              <a:rPr lang="en-US" sz="2800" dirty="0">
                <a:solidFill>
                  <a:srgbClr val="F3CB63"/>
                </a:solidFill>
                <a:latin typeface="Bryndan Write"/>
              </a:rPr>
              <a:t> </a:t>
            </a:r>
            <a:r>
              <a:rPr lang="en-US" sz="2800" dirty="0" err="1">
                <a:solidFill>
                  <a:srgbClr val="F3CB63"/>
                </a:solidFill>
                <a:latin typeface="Bryndan Write"/>
              </a:rPr>
              <a:t>maka</a:t>
            </a:r>
            <a:r>
              <a:rPr lang="en-US" sz="2800" dirty="0">
                <a:solidFill>
                  <a:srgbClr val="F3CB63"/>
                </a:solidFill>
                <a:latin typeface="Bryndan Write"/>
              </a:rPr>
              <a:t> </a:t>
            </a:r>
            <a:r>
              <a:rPr lang="en-US" sz="2800" dirty="0" err="1">
                <a:solidFill>
                  <a:srgbClr val="F3CB63"/>
                </a:solidFill>
                <a:latin typeface="Bryndan Write"/>
              </a:rPr>
              <a:t>seorang</a:t>
            </a:r>
            <a:r>
              <a:rPr lang="en-US" sz="2800" dirty="0">
                <a:solidFill>
                  <a:srgbClr val="F3CB63"/>
                </a:solidFill>
                <a:latin typeface="Bryndan Write"/>
              </a:rPr>
              <a:t> </a:t>
            </a:r>
            <a:r>
              <a:rPr lang="en-US" sz="2800" dirty="0" err="1">
                <a:solidFill>
                  <a:srgbClr val="F3CB63"/>
                </a:solidFill>
                <a:latin typeface="Bryndan Write"/>
              </a:rPr>
              <a:t>pemimpin</a:t>
            </a:r>
            <a:r>
              <a:rPr lang="en-US" sz="2800" dirty="0">
                <a:solidFill>
                  <a:srgbClr val="F3CB63"/>
                </a:solidFill>
                <a:latin typeface="Bryndan Write"/>
              </a:rPr>
              <a:t> </a:t>
            </a:r>
            <a:r>
              <a:rPr lang="en-US" sz="2800" dirty="0" err="1">
                <a:solidFill>
                  <a:srgbClr val="F3CB63"/>
                </a:solidFill>
                <a:latin typeface="Bryndan Write"/>
              </a:rPr>
              <a:t>juga</a:t>
            </a:r>
            <a:r>
              <a:rPr lang="en-US" sz="2800" dirty="0">
                <a:solidFill>
                  <a:srgbClr val="F3CB63"/>
                </a:solidFill>
                <a:latin typeface="Bryndan Write"/>
              </a:rPr>
              <a:t> </a:t>
            </a:r>
            <a:r>
              <a:rPr lang="en-US" sz="2800" dirty="0" err="1">
                <a:solidFill>
                  <a:srgbClr val="F3CB63"/>
                </a:solidFill>
                <a:latin typeface="Bryndan Write"/>
              </a:rPr>
              <a:t>harus</a:t>
            </a:r>
            <a:r>
              <a:rPr lang="en-US" sz="2800" dirty="0">
                <a:solidFill>
                  <a:srgbClr val="F3CB63"/>
                </a:solidFill>
                <a:latin typeface="Bryndan Write"/>
              </a:rPr>
              <a:t> </a:t>
            </a:r>
            <a:r>
              <a:rPr lang="en-US" sz="2800" dirty="0" err="1">
                <a:solidFill>
                  <a:srgbClr val="F3CB63"/>
                </a:solidFill>
                <a:latin typeface="Bryndan Write"/>
              </a:rPr>
              <a:t>mampu</a:t>
            </a:r>
            <a:r>
              <a:rPr lang="en-US" sz="2800" dirty="0">
                <a:solidFill>
                  <a:srgbClr val="F3CB63"/>
                </a:solidFill>
                <a:latin typeface="Bryndan Write"/>
              </a:rPr>
              <a:t> </a:t>
            </a:r>
            <a:r>
              <a:rPr lang="en-US" sz="2800" dirty="0" err="1">
                <a:solidFill>
                  <a:srgbClr val="F3CB63"/>
                </a:solidFill>
                <a:latin typeface="Bryndan Write"/>
              </a:rPr>
              <a:t>melakukan</a:t>
            </a:r>
            <a:r>
              <a:rPr lang="en-US" sz="2800" dirty="0">
                <a:solidFill>
                  <a:srgbClr val="F3CB63"/>
                </a:solidFill>
                <a:latin typeface="Bryndan Write"/>
              </a:rPr>
              <a:t> </a:t>
            </a:r>
            <a:r>
              <a:rPr lang="en-US" sz="2800" dirty="0" err="1">
                <a:solidFill>
                  <a:srgbClr val="F3CB63"/>
                </a:solidFill>
                <a:latin typeface="Bryndan Write"/>
              </a:rPr>
              <a:t>kontak</a:t>
            </a:r>
            <a:r>
              <a:rPr lang="en-US" sz="2800" dirty="0">
                <a:solidFill>
                  <a:srgbClr val="F3CB63"/>
                </a:solidFill>
                <a:latin typeface="Bryndan Write"/>
              </a:rPr>
              <a:t> </a:t>
            </a:r>
            <a:r>
              <a:rPr lang="en-US" sz="2800" dirty="0" err="1">
                <a:solidFill>
                  <a:srgbClr val="F3CB63"/>
                </a:solidFill>
                <a:latin typeface="Bryndan Write"/>
              </a:rPr>
              <a:t>atau</a:t>
            </a:r>
            <a:r>
              <a:rPr lang="en-US" sz="2800" dirty="0">
                <a:solidFill>
                  <a:srgbClr val="F3CB63"/>
                </a:solidFill>
                <a:latin typeface="Bryndan Write"/>
              </a:rPr>
              <a:t> </a:t>
            </a:r>
            <a:r>
              <a:rPr lang="en-US" sz="2800" dirty="0" err="1">
                <a:solidFill>
                  <a:srgbClr val="F3CB63"/>
                </a:solidFill>
                <a:latin typeface="Bryndan Write"/>
              </a:rPr>
              <a:t>pertemuan</a:t>
            </a:r>
            <a:r>
              <a:rPr lang="en-US" sz="2800" dirty="0">
                <a:solidFill>
                  <a:srgbClr val="F3CB63"/>
                </a:solidFill>
                <a:latin typeface="Bryndan Write"/>
              </a:rPr>
              <a:t> </a:t>
            </a:r>
            <a:r>
              <a:rPr lang="en-US" sz="2800" dirty="0" err="1">
                <a:solidFill>
                  <a:srgbClr val="F3CB63"/>
                </a:solidFill>
                <a:latin typeface="Bryndan Write"/>
              </a:rPr>
              <a:t>jarak</a:t>
            </a:r>
            <a:r>
              <a:rPr lang="en-US" sz="2800" dirty="0">
                <a:solidFill>
                  <a:srgbClr val="F3CB63"/>
                </a:solidFill>
                <a:latin typeface="Bryndan Write"/>
              </a:rPr>
              <a:t> </a:t>
            </a:r>
            <a:r>
              <a:rPr lang="en-US" sz="2800" dirty="0" err="1">
                <a:solidFill>
                  <a:srgbClr val="F3CB63"/>
                </a:solidFill>
                <a:latin typeface="Bryndan Write"/>
              </a:rPr>
              <a:t>jauh</a:t>
            </a:r>
            <a:r>
              <a:rPr lang="en-US" sz="2800" dirty="0">
                <a:solidFill>
                  <a:srgbClr val="F3CB63"/>
                </a:solidFill>
                <a:latin typeface="Bryndan Write"/>
              </a:rPr>
              <a:t> </a:t>
            </a:r>
            <a:r>
              <a:rPr lang="en-US" sz="2800" dirty="0" err="1">
                <a:solidFill>
                  <a:srgbClr val="F3CB63"/>
                </a:solidFill>
                <a:latin typeface="Bryndan Write"/>
              </a:rPr>
              <a:t>dengan</a:t>
            </a:r>
            <a:r>
              <a:rPr lang="en-US" sz="2800" dirty="0">
                <a:solidFill>
                  <a:srgbClr val="F3CB63"/>
                </a:solidFill>
                <a:latin typeface="Bryndan Write"/>
              </a:rPr>
              <a:t> orang-orang yang </a:t>
            </a:r>
            <a:r>
              <a:rPr lang="en-US" sz="2800" dirty="0" err="1">
                <a:solidFill>
                  <a:srgbClr val="F3CB63"/>
                </a:solidFill>
                <a:latin typeface="Bryndan Write"/>
              </a:rPr>
              <a:t>dipimpinnya</a:t>
            </a:r>
            <a:r>
              <a:rPr lang="en-US" sz="2800" dirty="0">
                <a:solidFill>
                  <a:srgbClr val="F3CB63"/>
                </a:solidFill>
                <a:latin typeface="Bryndan Write"/>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2325"/>
        </a:solidFill>
        <a:effectLst/>
      </p:bgPr>
    </p:bg>
    <p:spTree>
      <p:nvGrpSpPr>
        <p:cNvPr id="1" name=""/>
        <p:cNvGrpSpPr/>
        <p:nvPr/>
      </p:nvGrpSpPr>
      <p:grpSpPr>
        <a:xfrm>
          <a:off x="0" y="0"/>
          <a:ext cx="0" cy="0"/>
          <a:chOff x="0" y="0"/>
          <a:chExt cx="0" cy="0"/>
        </a:xfrm>
      </p:grpSpPr>
      <p:sp>
        <p:nvSpPr>
          <p:cNvPr id="2" name="TextBox 2"/>
          <p:cNvSpPr txBox="1"/>
          <p:nvPr/>
        </p:nvSpPr>
        <p:spPr>
          <a:xfrm>
            <a:off x="1226846" y="3455566"/>
            <a:ext cx="7014553" cy="6117637"/>
          </a:xfrm>
          <a:prstGeom prst="rect">
            <a:avLst/>
          </a:prstGeom>
        </p:spPr>
        <p:txBody>
          <a:bodyPr lIns="0" tIns="0" rIns="0" bIns="0" rtlCol="0" anchor="t">
            <a:spAutoFit/>
          </a:bodyPr>
          <a:lstStyle/>
          <a:p>
            <a:pPr algn="ctr">
              <a:lnSpc>
                <a:spcPts val="4033"/>
              </a:lnSpc>
            </a:pPr>
            <a:r>
              <a:rPr lang="en-US" sz="3200" spc="86" dirty="0" err="1">
                <a:solidFill>
                  <a:srgbClr val="FFF8F3"/>
                </a:solidFill>
                <a:latin typeface="Bryndan Write"/>
              </a:rPr>
              <a:t>Agresif</a:t>
            </a:r>
            <a:r>
              <a:rPr lang="en-US" sz="3200" spc="86" dirty="0">
                <a:solidFill>
                  <a:srgbClr val="FFF8F3"/>
                </a:solidFill>
                <a:latin typeface="Bryndan Write"/>
              </a:rPr>
              <a:t> </a:t>
            </a:r>
          </a:p>
          <a:p>
            <a:pPr marL="0" lvl="0" indent="0" algn="ctr">
              <a:lnSpc>
                <a:spcPts val="4033"/>
              </a:lnSpc>
            </a:pPr>
            <a:r>
              <a:rPr lang="en-US" sz="3200" spc="86" dirty="0" err="1">
                <a:solidFill>
                  <a:srgbClr val="FFF8F3"/>
                </a:solidFill>
                <a:latin typeface="Bryndan Write"/>
              </a:rPr>
              <a:t>Seorang</a:t>
            </a:r>
            <a:r>
              <a:rPr lang="en-US" sz="3200" spc="86" dirty="0">
                <a:solidFill>
                  <a:srgbClr val="FFF8F3"/>
                </a:solidFill>
                <a:latin typeface="Bryndan Write"/>
              </a:rPr>
              <a:t> </a:t>
            </a:r>
            <a:r>
              <a:rPr lang="en-US" sz="3200" spc="86" dirty="0" err="1">
                <a:solidFill>
                  <a:srgbClr val="FFF8F3"/>
                </a:solidFill>
                <a:latin typeface="Bryndan Write"/>
              </a:rPr>
              <a:t>pemimpin</a:t>
            </a:r>
            <a:r>
              <a:rPr lang="en-US" sz="3200" spc="86" dirty="0">
                <a:solidFill>
                  <a:srgbClr val="FFF8F3"/>
                </a:solidFill>
                <a:latin typeface="Bryndan Write"/>
              </a:rPr>
              <a:t> </a:t>
            </a:r>
            <a:r>
              <a:rPr lang="en-US" sz="3200" spc="86" dirty="0" err="1">
                <a:solidFill>
                  <a:srgbClr val="FFF8F3"/>
                </a:solidFill>
                <a:latin typeface="Bryndan Write"/>
              </a:rPr>
              <a:t>harus</a:t>
            </a:r>
            <a:r>
              <a:rPr lang="en-US" sz="3200" spc="86" dirty="0">
                <a:solidFill>
                  <a:srgbClr val="FFF8F3"/>
                </a:solidFill>
                <a:latin typeface="Bryndan Write"/>
              </a:rPr>
              <a:t> </a:t>
            </a:r>
            <a:r>
              <a:rPr lang="en-US" sz="3200" spc="86" dirty="0" err="1">
                <a:solidFill>
                  <a:srgbClr val="FFF8F3"/>
                </a:solidFill>
                <a:latin typeface="Bryndan Write"/>
              </a:rPr>
              <a:t>secara</a:t>
            </a:r>
            <a:r>
              <a:rPr lang="en-US" sz="3200" spc="86" dirty="0">
                <a:solidFill>
                  <a:srgbClr val="FFF8F3"/>
                </a:solidFill>
                <a:latin typeface="Bryndan Write"/>
              </a:rPr>
              <a:t> </a:t>
            </a:r>
            <a:r>
              <a:rPr lang="en-US" sz="3200" spc="86" dirty="0" err="1">
                <a:solidFill>
                  <a:srgbClr val="FFF8F3"/>
                </a:solidFill>
                <a:latin typeface="Bryndan Write"/>
              </a:rPr>
              <a:t>terus-menerus</a:t>
            </a:r>
            <a:r>
              <a:rPr lang="en-US" sz="3200" spc="86" dirty="0">
                <a:solidFill>
                  <a:srgbClr val="FFF8F3"/>
                </a:solidFill>
                <a:latin typeface="Bryndan Write"/>
              </a:rPr>
              <a:t> </a:t>
            </a:r>
            <a:r>
              <a:rPr lang="en-US" sz="3200" spc="86" dirty="0" err="1">
                <a:solidFill>
                  <a:srgbClr val="FFF8F3"/>
                </a:solidFill>
                <a:latin typeface="Bryndan Write"/>
              </a:rPr>
              <a:t>mampu</a:t>
            </a:r>
            <a:r>
              <a:rPr lang="en-US" sz="3200" spc="86" dirty="0">
                <a:solidFill>
                  <a:srgbClr val="FFF8F3"/>
                </a:solidFill>
                <a:latin typeface="Bryndan Write"/>
              </a:rPr>
              <a:t> </a:t>
            </a:r>
            <a:r>
              <a:rPr lang="en-US" sz="3200" spc="86" dirty="0" err="1">
                <a:solidFill>
                  <a:srgbClr val="FFF8F3"/>
                </a:solidFill>
                <a:latin typeface="Bryndan Write"/>
              </a:rPr>
              <a:t>melihat</a:t>
            </a:r>
            <a:r>
              <a:rPr lang="en-US" sz="3200" spc="86" dirty="0">
                <a:solidFill>
                  <a:srgbClr val="FFF8F3"/>
                </a:solidFill>
                <a:latin typeface="Bryndan Write"/>
              </a:rPr>
              <a:t> </a:t>
            </a:r>
            <a:r>
              <a:rPr lang="en-US" sz="3200" spc="86" dirty="0" err="1">
                <a:solidFill>
                  <a:srgbClr val="FFF8F3"/>
                </a:solidFill>
                <a:latin typeface="Bryndan Write"/>
              </a:rPr>
              <a:t>perubahan</a:t>
            </a:r>
            <a:r>
              <a:rPr lang="en-US" sz="3200" spc="86" dirty="0">
                <a:solidFill>
                  <a:srgbClr val="FFF8F3"/>
                </a:solidFill>
                <a:latin typeface="Bryndan Write"/>
              </a:rPr>
              <a:t> </a:t>
            </a:r>
            <a:r>
              <a:rPr lang="en-US" sz="3200" spc="86" dirty="0" err="1">
                <a:solidFill>
                  <a:srgbClr val="FFF8F3"/>
                </a:solidFill>
                <a:latin typeface="Bryndan Write"/>
              </a:rPr>
              <a:t>dan</a:t>
            </a:r>
            <a:r>
              <a:rPr lang="en-US" sz="3200" spc="86" dirty="0">
                <a:solidFill>
                  <a:srgbClr val="FFF8F3"/>
                </a:solidFill>
                <a:latin typeface="Bryndan Write"/>
              </a:rPr>
              <a:t> </a:t>
            </a:r>
            <a:r>
              <a:rPr lang="en-US" sz="3200" spc="86" dirty="0" err="1">
                <a:solidFill>
                  <a:srgbClr val="FFF8F3"/>
                </a:solidFill>
                <a:latin typeface="Bryndan Write"/>
              </a:rPr>
              <a:t>perkembangan</a:t>
            </a:r>
            <a:r>
              <a:rPr lang="en-US" sz="3200" spc="86" dirty="0">
                <a:solidFill>
                  <a:srgbClr val="FFF8F3"/>
                </a:solidFill>
                <a:latin typeface="Bryndan Write"/>
              </a:rPr>
              <a:t> yang </a:t>
            </a:r>
            <a:r>
              <a:rPr lang="en-US" sz="3200" spc="86" dirty="0" err="1">
                <a:solidFill>
                  <a:srgbClr val="FFF8F3"/>
                </a:solidFill>
                <a:latin typeface="Bryndan Write"/>
              </a:rPr>
              <a:t>terjadi</a:t>
            </a:r>
            <a:r>
              <a:rPr lang="en-US" sz="3200" spc="86" dirty="0">
                <a:solidFill>
                  <a:srgbClr val="FFF8F3"/>
                </a:solidFill>
                <a:latin typeface="Bryndan Write"/>
              </a:rPr>
              <a:t> di </a:t>
            </a:r>
            <a:r>
              <a:rPr lang="en-US" sz="3200" spc="86" dirty="0" err="1">
                <a:solidFill>
                  <a:srgbClr val="FFF8F3"/>
                </a:solidFill>
                <a:latin typeface="Bryndan Write"/>
              </a:rPr>
              <a:t>lingkungan</a:t>
            </a:r>
            <a:r>
              <a:rPr lang="en-US" sz="3200" spc="86" dirty="0">
                <a:solidFill>
                  <a:srgbClr val="FFF8F3"/>
                </a:solidFill>
                <a:latin typeface="Bryndan Write"/>
              </a:rPr>
              <a:t> </a:t>
            </a:r>
            <a:r>
              <a:rPr lang="en-US" sz="3200" spc="86" dirty="0" err="1">
                <a:solidFill>
                  <a:srgbClr val="FFF8F3"/>
                </a:solidFill>
                <a:latin typeface="Bryndan Write"/>
              </a:rPr>
              <a:t>eksternal</a:t>
            </a:r>
            <a:r>
              <a:rPr lang="en-US" sz="3200" spc="86" dirty="0">
                <a:solidFill>
                  <a:srgbClr val="FFF8F3"/>
                </a:solidFill>
                <a:latin typeface="Bryndan Write"/>
              </a:rPr>
              <a:t> </a:t>
            </a:r>
            <a:r>
              <a:rPr lang="en-US" sz="3200" spc="86" dirty="0" err="1">
                <a:solidFill>
                  <a:srgbClr val="FFF8F3"/>
                </a:solidFill>
                <a:latin typeface="Bryndan Write"/>
              </a:rPr>
              <a:t>organisasi</a:t>
            </a:r>
            <a:r>
              <a:rPr lang="en-US" sz="3200" spc="86" dirty="0">
                <a:solidFill>
                  <a:srgbClr val="FFF8F3"/>
                </a:solidFill>
                <a:latin typeface="Bryndan Write"/>
              </a:rPr>
              <a:t>, </a:t>
            </a:r>
            <a:r>
              <a:rPr lang="en-US" sz="3200" spc="86" dirty="0" err="1">
                <a:solidFill>
                  <a:srgbClr val="FFF8F3"/>
                </a:solidFill>
                <a:latin typeface="Bryndan Write"/>
              </a:rPr>
              <a:t>kemudian</a:t>
            </a:r>
            <a:r>
              <a:rPr lang="en-US" sz="3200" spc="86" dirty="0">
                <a:solidFill>
                  <a:srgbClr val="FFF8F3"/>
                </a:solidFill>
                <a:latin typeface="Bryndan Write"/>
              </a:rPr>
              <a:t> </a:t>
            </a:r>
            <a:r>
              <a:rPr lang="en-US" sz="3200" spc="86" dirty="0" err="1">
                <a:solidFill>
                  <a:srgbClr val="FFF8F3"/>
                </a:solidFill>
                <a:latin typeface="Bryndan Write"/>
              </a:rPr>
              <a:t>melakukan</a:t>
            </a:r>
            <a:r>
              <a:rPr lang="en-US" sz="3200" spc="86" dirty="0">
                <a:solidFill>
                  <a:srgbClr val="FFF8F3"/>
                </a:solidFill>
                <a:latin typeface="Bryndan Write"/>
              </a:rPr>
              <a:t> </a:t>
            </a:r>
            <a:r>
              <a:rPr lang="en-US" sz="3200" spc="86" dirty="0" err="1">
                <a:solidFill>
                  <a:srgbClr val="FFF8F3"/>
                </a:solidFill>
                <a:latin typeface="Bryndan Write"/>
              </a:rPr>
              <a:t>tindakan-tindakan</a:t>
            </a:r>
            <a:r>
              <a:rPr lang="en-US" sz="3200" spc="86" dirty="0">
                <a:solidFill>
                  <a:srgbClr val="FFF8F3"/>
                </a:solidFill>
                <a:latin typeface="Bryndan Write"/>
              </a:rPr>
              <a:t> yang </a:t>
            </a:r>
            <a:r>
              <a:rPr lang="en-US" sz="3200" spc="86" dirty="0" err="1">
                <a:solidFill>
                  <a:srgbClr val="FFF8F3"/>
                </a:solidFill>
                <a:latin typeface="Bryndan Write"/>
              </a:rPr>
              <a:t>sesuai</a:t>
            </a:r>
            <a:r>
              <a:rPr lang="en-US" sz="3200" spc="86" dirty="0">
                <a:solidFill>
                  <a:srgbClr val="FFF8F3"/>
                </a:solidFill>
                <a:latin typeface="Bryndan Write"/>
              </a:rPr>
              <a:t>. </a:t>
            </a:r>
            <a:r>
              <a:rPr lang="en-US" sz="3200" spc="86" dirty="0" err="1">
                <a:solidFill>
                  <a:srgbClr val="FFF8F3"/>
                </a:solidFill>
                <a:latin typeface="Bryndan Write"/>
              </a:rPr>
              <a:t>Kemampuan</a:t>
            </a:r>
            <a:r>
              <a:rPr lang="en-US" sz="3200" spc="86" dirty="0">
                <a:solidFill>
                  <a:srgbClr val="FFF8F3"/>
                </a:solidFill>
                <a:latin typeface="Bryndan Write"/>
              </a:rPr>
              <a:t> </a:t>
            </a:r>
            <a:r>
              <a:rPr lang="en-US" sz="3200" spc="86" dirty="0" err="1">
                <a:solidFill>
                  <a:srgbClr val="FFF8F3"/>
                </a:solidFill>
                <a:latin typeface="Bryndan Write"/>
              </a:rPr>
              <a:t>inilah</a:t>
            </a:r>
            <a:r>
              <a:rPr lang="en-US" sz="3200" spc="86" dirty="0">
                <a:solidFill>
                  <a:srgbClr val="FFF8F3"/>
                </a:solidFill>
                <a:latin typeface="Bryndan Write"/>
              </a:rPr>
              <a:t> yang </a:t>
            </a:r>
            <a:r>
              <a:rPr lang="en-US" sz="3200" spc="86" dirty="0" err="1">
                <a:solidFill>
                  <a:srgbClr val="FFF8F3"/>
                </a:solidFill>
                <a:latin typeface="Bryndan Write"/>
              </a:rPr>
              <a:t>dimaksud</a:t>
            </a:r>
            <a:r>
              <a:rPr lang="en-US" sz="3200" spc="86" dirty="0">
                <a:solidFill>
                  <a:srgbClr val="FFF8F3"/>
                </a:solidFill>
                <a:latin typeface="Bryndan Write"/>
              </a:rPr>
              <a:t> </a:t>
            </a:r>
            <a:r>
              <a:rPr lang="en-US" sz="3200" spc="86" dirty="0" err="1">
                <a:solidFill>
                  <a:srgbClr val="FFF8F3"/>
                </a:solidFill>
                <a:latin typeface="Bryndan Write"/>
              </a:rPr>
              <a:t>dengan</a:t>
            </a:r>
            <a:r>
              <a:rPr lang="en-US" sz="3200" spc="86" dirty="0">
                <a:solidFill>
                  <a:srgbClr val="FFF8F3"/>
                </a:solidFill>
                <a:latin typeface="Bryndan Write"/>
              </a:rPr>
              <a:t> </a:t>
            </a:r>
            <a:r>
              <a:rPr lang="en-US" sz="3200" spc="86" dirty="0" err="1">
                <a:solidFill>
                  <a:srgbClr val="FFF8F3"/>
                </a:solidFill>
                <a:latin typeface="Bryndan Write"/>
              </a:rPr>
              <a:t>agresif</a:t>
            </a:r>
            <a:r>
              <a:rPr lang="en-US" sz="3200" spc="86" dirty="0">
                <a:solidFill>
                  <a:srgbClr val="FFF8F3"/>
                </a:solidFill>
                <a:latin typeface="Bryndan Write"/>
              </a:rPr>
              <a:t>. </a:t>
            </a:r>
            <a:r>
              <a:rPr lang="en-US" sz="3200" spc="86" dirty="0" err="1">
                <a:solidFill>
                  <a:srgbClr val="FFF8F3"/>
                </a:solidFill>
                <a:latin typeface="Bryndan Write"/>
              </a:rPr>
              <a:t>Jadi</a:t>
            </a:r>
            <a:r>
              <a:rPr lang="en-US" sz="3200" spc="86" dirty="0">
                <a:solidFill>
                  <a:srgbClr val="FFF8F3"/>
                </a:solidFill>
                <a:latin typeface="Bryndan Write"/>
              </a:rPr>
              <a:t>, </a:t>
            </a:r>
            <a:r>
              <a:rPr lang="en-US" sz="3200" spc="86" dirty="0" err="1">
                <a:solidFill>
                  <a:srgbClr val="FFF8F3"/>
                </a:solidFill>
                <a:latin typeface="Bryndan Write"/>
              </a:rPr>
              <a:t>kemampuan</a:t>
            </a:r>
            <a:r>
              <a:rPr lang="en-US" sz="3200" spc="86" dirty="0">
                <a:solidFill>
                  <a:srgbClr val="FFF8F3"/>
                </a:solidFill>
                <a:latin typeface="Bryndan Write"/>
              </a:rPr>
              <a:t> </a:t>
            </a:r>
            <a:r>
              <a:rPr lang="en-US" sz="3200" spc="86" dirty="0" err="1">
                <a:solidFill>
                  <a:srgbClr val="FFF8F3"/>
                </a:solidFill>
                <a:latin typeface="Bryndan Write"/>
              </a:rPr>
              <a:t>agresif</a:t>
            </a:r>
            <a:r>
              <a:rPr lang="en-US" sz="3200" spc="86" dirty="0">
                <a:solidFill>
                  <a:srgbClr val="FFF8F3"/>
                </a:solidFill>
                <a:latin typeface="Bryndan Write"/>
              </a:rPr>
              <a:t> </a:t>
            </a:r>
            <a:r>
              <a:rPr lang="en-US" sz="3200" spc="86" dirty="0" err="1">
                <a:solidFill>
                  <a:srgbClr val="FFF8F3"/>
                </a:solidFill>
                <a:latin typeface="Bryndan Write"/>
              </a:rPr>
              <a:t>adalah</a:t>
            </a:r>
            <a:r>
              <a:rPr lang="en-US" sz="3200" spc="86" dirty="0">
                <a:solidFill>
                  <a:srgbClr val="FFF8F3"/>
                </a:solidFill>
                <a:latin typeface="Bryndan Write"/>
              </a:rPr>
              <a:t> </a:t>
            </a:r>
            <a:r>
              <a:rPr lang="en-US" sz="3200" spc="86" dirty="0" err="1">
                <a:solidFill>
                  <a:srgbClr val="FFF8F3"/>
                </a:solidFill>
                <a:latin typeface="Bryndan Write"/>
              </a:rPr>
              <a:t>gabungan</a:t>
            </a:r>
            <a:r>
              <a:rPr lang="en-US" sz="3200" spc="86" dirty="0">
                <a:solidFill>
                  <a:srgbClr val="FFF8F3"/>
                </a:solidFill>
                <a:latin typeface="Bryndan Write"/>
              </a:rPr>
              <a:t> </a:t>
            </a:r>
            <a:r>
              <a:rPr lang="en-US" sz="3200" spc="86" dirty="0" err="1">
                <a:solidFill>
                  <a:srgbClr val="FFF8F3"/>
                </a:solidFill>
                <a:latin typeface="Bryndan Write"/>
              </a:rPr>
              <a:t>antara</a:t>
            </a:r>
            <a:r>
              <a:rPr lang="en-US" sz="3200" spc="86" dirty="0">
                <a:solidFill>
                  <a:srgbClr val="FFF8F3"/>
                </a:solidFill>
                <a:latin typeface="Bryndan Write"/>
              </a:rPr>
              <a:t> </a:t>
            </a:r>
            <a:r>
              <a:rPr lang="en-US" sz="3200" spc="86" dirty="0" err="1">
                <a:solidFill>
                  <a:srgbClr val="FFF8F3"/>
                </a:solidFill>
                <a:latin typeface="Bryndan Write"/>
              </a:rPr>
              <a:t>kecerdasan</a:t>
            </a:r>
            <a:r>
              <a:rPr lang="en-US" sz="3200" spc="86" dirty="0">
                <a:solidFill>
                  <a:srgbClr val="FFF8F3"/>
                </a:solidFill>
                <a:latin typeface="Bryndan Write"/>
              </a:rPr>
              <a:t> </a:t>
            </a:r>
            <a:r>
              <a:rPr lang="en-US" sz="3200" spc="86" dirty="0" err="1">
                <a:solidFill>
                  <a:srgbClr val="FFF8F3"/>
                </a:solidFill>
                <a:latin typeface="Bryndan Write"/>
              </a:rPr>
              <a:t>kognitif</a:t>
            </a:r>
            <a:r>
              <a:rPr lang="en-US" sz="3200" spc="86" dirty="0">
                <a:solidFill>
                  <a:srgbClr val="FFF8F3"/>
                </a:solidFill>
                <a:latin typeface="Bryndan Write"/>
              </a:rPr>
              <a:t> </a:t>
            </a:r>
            <a:r>
              <a:rPr lang="en-US" sz="3200" spc="86" dirty="0" err="1">
                <a:solidFill>
                  <a:srgbClr val="FFF8F3"/>
                </a:solidFill>
                <a:latin typeface="Bryndan Write"/>
              </a:rPr>
              <a:t>dengan</a:t>
            </a:r>
            <a:r>
              <a:rPr lang="en-US" sz="3200" spc="86" dirty="0">
                <a:solidFill>
                  <a:srgbClr val="FFF8F3"/>
                </a:solidFill>
                <a:latin typeface="Bryndan Write"/>
              </a:rPr>
              <a:t> </a:t>
            </a:r>
            <a:r>
              <a:rPr lang="en-US" sz="3200" spc="86" dirty="0" err="1">
                <a:solidFill>
                  <a:srgbClr val="FFF8F3"/>
                </a:solidFill>
                <a:latin typeface="Bryndan Write"/>
              </a:rPr>
              <a:t>kecerdasan</a:t>
            </a:r>
            <a:r>
              <a:rPr lang="en-US" sz="3200" spc="86" dirty="0">
                <a:solidFill>
                  <a:srgbClr val="FFF8F3"/>
                </a:solidFill>
                <a:latin typeface="Bryndan Write"/>
              </a:rPr>
              <a:t> </a:t>
            </a:r>
            <a:r>
              <a:rPr lang="en-US" sz="3200" spc="86" dirty="0" err="1">
                <a:solidFill>
                  <a:srgbClr val="FFF8F3"/>
                </a:solidFill>
                <a:latin typeface="Bryndan Write"/>
              </a:rPr>
              <a:t>sosial</a:t>
            </a:r>
            <a:r>
              <a:rPr lang="en-US" sz="3200" spc="86" dirty="0">
                <a:solidFill>
                  <a:srgbClr val="FFF8F3"/>
                </a:solidFill>
                <a:latin typeface="Bryndan Write"/>
              </a:rPr>
              <a:t>. </a:t>
            </a:r>
          </a:p>
        </p:txBody>
      </p:sp>
      <p:grpSp>
        <p:nvGrpSpPr>
          <p:cNvPr id="3" name="Group 3"/>
          <p:cNvGrpSpPr/>
          <p:nvPr/>
        </p:nvGrpSpPr>
        <p:grpSpPr>
          <a:xfrm>
            <a:off x="3699851" y="876145"/>
            <a:ext cx="10888297" cy="1709263"/>
            <a:chOff x="0" y="0"/>
            <a:chExt cx="14517730" cy="2279017"/>
          </a:xfrm>
        </p:grpSpPr>
        <p:sp>
          <p:nvSpPr>
            <p:cNvPr id="4" name="TextBox 4"/>
            <p:cNvSpPr txBox="1"/>
            <p:nvPr/>
          </p:nvSpPr>
          <p:spPr>
            <a:xfrm>
              <a:off x="0" y="-142875"/>
              <a:ext cx="14517730" cy="1602137"/>
            </a:xfrm>
            <a:prstGeom prst="rect">
              <a:avLst/>
            </a:prstGeom>
          </p:spPr>
          <p:txBody>
            <a:bodyPr lIns="0" tIns="0" rIns="0" bIns="0" rtlCol="0" anchor="t">
              <a:spAutoFit/>
            </a:bodyPr>
            <a:lstStyle/>
            <a:p>
              <a:pPr marL="0" lvl="0" indent="0" algn="ctr">
                <a:lnSpc>
                  <a:spcPts val="9359"/>
                </a:lnSpc>
              </a:pPr>
              <a:r>
                <a:rPr lang="en-US" sz="7200">
                  <a:solidFill>
                    <a:srgbClr val="F3CB63"/>
                  </a:solidFill>
                  <a:latin typeface="Jingleberry Bold"/>
                </a:rPr>
                <a:t>TANGGUNG JAWAB </a:t>
              </a:r>
            </a:p>
          </p:txBody>
        </p:sp>
        <p:sp>
          <p:nvSpPr>
            <p:cNvPr id="5" name="TextBox 5"/>
            <p:cNvSpPr txBox="1"/>
            <p:nvPr/>
          </p:nvSpPr>
          <p:spPr>
            <a:xfrm>
              <a:off x="0" y="1631929"/>
              <a:ext cx="14517730" cy="647089"/>
            </a:xfrm>
            <a:prstGeom prst="rect">
              <a:avLst/>
            </a:prstGeom>
          </p:spPr>
          <p:txBody>
            <a:bodyPr lIns="0" tIns="0" rIns="0" bIns="0" rtlCol="0" anchor="t">
              <a:spAutoFit/>
            </a:bodyPr>
            <a:lstStyle/>
            <a:p>
              <a:pPr marL="0" lvl="0" indent="0" algn="ctr">
                <a:lnSpc>
                  <a:spcPts val="3919"/>
                </a:lnSpc>
              </a:pPr>
              <a:r>
                <a:rPr lang="en-US" sz="2799">
                  <a:solidFill>
                    <a:srgbClr val="FFF8F3"/>
                  </a:solidFill>
                  <a:latin typeface="Bryndan Write"/>
                </a:rPr>
                <a:t>Unsur tanggung jawab seorang pemimpin meliputi</a:t>
              </a:r>
            </a:p>
          </p:txBody>
        </p:sp>
      </p:grpSp>
      <p:sp>
        <p:nvSpPr>
          <p:cNvPr id="6" name="TextBox 6"/>
          <p:cNvSpPr txBox="1"/>
          <p:nvPr/>
        </p:nvSpPr>
        <p:spPr>
          <a:xfrm>
            <a:off x="10116081" y="3455566"/>
            <a:ext cx="6921655" cy="5642570"/>
          </a:xfrm>
          <a:prstGeom prst="rect">
            <a:avLst/>
          </a:prstGeom>
        </p:spPr>
        <p:txBody>
          <a:bodyPr wrap="square" lIns="0" tIns="0" rIns="0" bIns="0" rtlCol="0" anchor="t">
            <a:spAutoFit/>
          </a:bodyPr>
          <a:lstStyle/>
          <a:p>
            <a:pPr algn="ctr">
              <a:lnSpc>
                <a:spcPts val="4033"/>
              </a:lnSpc>
            </a:pPr>
            <a:r>
              <a:rPr lang="en-US" sz="3200" spc="86" dirty="0" err="1">
                <a:solidFill>
                  <a:srgbClr val="FFF8F3"/>
                </a:solidFill>
                <a:latin typeface="Bryndan Write"/>
              </a:rPr>
              <a:t>Percaya</a:t>
            </a:r>
            <a:r>
              <a:rPr lang="en-US" sz="3200" spc="86" dirty="0">
                <a:solidFill>
                  <a:srgbClr val="FFF8F3"/>
                </a:solidFill>
                <a:latin typeface="Bryndan Write"/>
              </a:rPr>
              <a:t> </a:t>
            </a:r>
            <a:r>
              <a:rPr lang="en-US" sz="3200" spc="86" dirty="0" err="1">
                <a:solidFill>
                  <a:srgbClr val="FFF8F3"/>
                </a:solidFill>
                <a:latin typeface="Bryndan Write"/>
              </a:rPr>
              <a:t>Diri</a:t>
            </a:r>
            <a:r>
              <a:rPr lang="en-US" sz="3200" spc="86" dirty="0">
                <a:solidFill>
                  <a:srgbClr val="FFF8F3"/>
                </a:solidFill>
                <a:latin typeface="Bryndan Write"/>
              </a:rPr>
              <a:t> </a:t>
            </a:r>
          </a:p>
          <a:p>
            <a:pPr marL="0" lvl="0" indent="0" algn="ctr">
              <a:lnSpc>
                <a:spcPts val="4033"/>
              </a:lnSpc>
            </a:pPr>
            <a:r>
              <a:rPr lang="en-US" sz="3200" spc="86" dirty="0" err="1">
                <a:solidFill>
                  <a:srgbClr val="FFF8F3"/>
                </a:solidFill>
                <a:latin typeface="Bryndan Write"/>
              </a:rPr>
              <a:t>Kepercayaan</a:t>
            </a:r>
            <a:r>
              <a:rPr lang="en-US" sz="3200" spc="86" dirty="0">
                <a:solidFill>
                  <a:srgbClr val="FFF8F3"/>
                </a:solidFill>
                <a:latin typeface="Bryndan Write"/>
              </a:rPr>
              <a:t> </a:t>
            </a:r>
            <a:r>
              <a:rPr lang="en-US" sz="3200" spc="86" dirty="0" err="1">
                <a:solidFill>
                  <a:srgbClr val="FFF8F3"/>
                </a:solidFill>
                <a:latin typeface="Bryndan Write"/>
              </a:rPr>
              <a:t>diri</a:t>
            </a:r>
            <a:r>
              <a:rPr lang="en-US" sz="3200" spc="86" dirty="0">
                <a:solidFill>
                  <a:srgbClr val="FFF8F3"/>
                </a:solidFill>
                <a:latin typeface="Bryndan Write"/>
              </a:rPr>
              <a:t> </a:t>
            </a:r>
            <a:r>
              <a:rPr lang="en-US" sz="3200" spc="86" dirty="0" err="1">
                <a:solidFill>
                  <a:srgbClr val="FFF8F3"/>
                </a:solidFill>
                <a:latin typeface="Bryndan Write"/>
              </a:rPr>
              <a:t>adalah</a:t>
            </a:r>
            <a:r>
              <a:rPr lang="en-US" sz="3200" spc="86" dirty="0">
                <a:solidFill>
                  <a:srgbClr val="FFF8F3"/>
                </a:solidFill>
                <a:latin typeface="Bryndan Write"/>
              </a:rPr>
              <a:t> </a:t>
            </a:r>
            <a:r>
              <a:rPr lang="en-US" sz="3200" spc="86" dirty="0" err="1">
                <a:solidFill>
                  <a:srgbClr val="FFF8F3"/>
                </a:solidFill>
                <a:latin typeface="Bryndan Write"/>
              </a:rPr>
              <a:t>salah</a:t>
            </a:r>
            <a:r>
              <a:rPr lang="en-US" sz="3200" spc="86" dirty="0">
                <a:solidFill>
                  <a:srgbClr val="FFF8F3"/>
                </a:solidFill>
                <a:latin typeface="Bryndan Write"/>
              </a:rPr>
              <a:t> </a:t>
            </a:r>
            <a:r>
              <a:rPr lang="en-US" sz="3200" spc="86" dirty="0" err="1">
                <a:solidFill>
                  <a:srgbClr val="FFF8F3"/>
                </a:solidFill>
                <a:latin typeface="Bryndan Write"/>
              </a:rPr>
              <a:t>satu</a:t>
            </a:r>
            <a:r>
              <a:rPr lang="en-US" sz="3200" spc="86" dirty="0">
                <a:solidFill>
                  <a:srgbClr val="FFF8F3"/>
                </a:solidFill>
                <a:latin typeface="Bryndan Write"/>
              </a:rPr>
              <a:t> </a:t>
            </a:r>
            <a:r>
              <a:rPr lang="en-US" sz="3200" spc="86" dirty="0" err="1">
                <a:solidFill>
                  <a:srgbClr val="FFF8F3"/>
                </a:solidFill>
                <a:latin typeface="Bryndan Write"/>
              </a:rPr>
              <a:t>persyaratan</a:t>
            </a:r>
            <a:r>
              <a:rPr lang="en-US" sz="3200" spc="86" dirty="0">
                <a:solidFill>
                  <a:srgbClr val="FFF8F3"/>
                </a:solidFill>
                <a:latin typeface="Bryndan Write"/>
              </a:rPr>
              <a:t> </a:t>
            </a:r>
            <a:r>
              <a:rPr lang="en-US" sz="3200" spc="86" dirty="0" err="1">
                <a:solidFill>
                  <a:srgbClr val="FFF8F3"/>
                </a:solidFill>
                <a:latin typeface="Bryndan Write"/>
              </a:rPr>
              <a:t>utama</a:t>
            </a:r>
            <a:r>
              <a:rPr lang="en-US" sz="3200" spc="86" dirty="0">
                <a:solidFill>
                  <a:srgbClr val="FFF8F3"/>
                </a:solidFill>
                <a:latin typeface="Bryndan Write"/>
              </a:rPr>
              <a:t> yang </a:t>
            </a:r>
            <a:r>
              <a:rPr lang="en-US" sz="3200" spc="86" dirty="0" err="1">
                <a:solidFill>
                  <a:srgbClr val="FFF8F3"/>
                </a:solidFill>
                <a:latin typeface="Bryndan Write"/>
              </a:rPr>
              <a:t>harus</a:t>
            </a:r>
            <a:r>
              <a:rPr lang="en-US" sz="3200" spc="86" dirty="0">
                <a:solidFill>
                  <a:srgbClr val="FFF8F3"/>
                </a:solidFill>
                <a:latin typeface="Bryndan Write"/>
              </a:rPr>
              <a:t> </a:t>
            </a:r>
            <a:r>
              <a:rPr lang="en-US" sz="3200" spc="86" dirty="0" err="1">
                <a:solidFill>
                  <a:srgbClr val="FFF8F3"/>
                </a:solidFill>
                <a:latin typeface="Bryndan Write"/>
              </a:rPr>
              <a:t>dimiliki</a:t>
            </a:r>
            <a:r>
              <a:rPr lang="en-US" sz="3200" spc="86" dirty="0">
                <a:solidFill>
                  <a:srgbClr val="FFF8F3"/>
                </a:solidFill>
                <a:latin typeface="Bryndan Write"/>
              </a:rPr>
              <a:t> </a:t>
            </a:r>
            <a:r>
              <a:rPr lang="en-US" sz="3200" spc="86" dirty="0" err="1">
                <a:solidFill>
                  <a:srgbClr val="FFF8F3"/>
                </a:solidFill>
                <a:latin typeface="Bryndan Write"/>
              </a:rPr>
              <a:t>oleh</a:t>
            </a:r>
            <a:r>
              <a:rPr lang="en-US" sz="3200" spc="86" dirty="0">
                <a:solidFill>
                  <a:srgbClr val="FFF8F3"/>
                </a:solidFill>
                <a:latin typeface="Bryndan Write"/>
              </a:rPr>
              <a:t> </a:t>
            </a:r>
            <a:r>
              <a:rPr lang="en-US" sz="3200" spc="86" dirty="0" err="1">
                <a:solidFill>
                  <a:srgbClr val="FFF8F3"/>
                </a:solidFill>
                <a:latin typeface="Bryndan Write"/>
              </a:rPr>
              <a:t>seorang</a:t>
            </a:r>
            <a:r>
              <a:rPr lang="en-US" sz="3200" spc="86" dirty="0">
                <a:solidFill>
                  <a:srgbClr val="FFF8F3"/>
                </a:solidFill>
                <a:latin typeface="Bryndan Write"/>
              </a:rPr>
              <a:t> </a:t>
            </a:r>
            <a:r>
              <a:rPr lang="en-US" sz="3200" spc="86" dirty="0" err="1">
                <a:solidFill>
                  <a:srgbClr val="FFF8F3"/>
                </a:solidFill>
                <a:latin typeface="Bryndan Write"/>
              </a:rPr>
              <a:t>pemimpin</a:t>
            </a:r>
            <a:r>
              <a:rPr lang="en-US" sz="3200" spc="86" dirty="0">
                <a:solidFill>
                  <a:srgbClr val="FFF8F3"/>
                </a:solidFill>
                <a:latin typeface="Bryndan Write"/>
              </a:rPr>
              <a:t>. </a:t>
            </a:r>
            <a:r>
              <a:rPr lang="en-US" sz="3200" spc="86" dirty="0" err="1">
                <a:solidFill>
                  <a:srgbClr val="FFF8F3"/>
                </a:solidFill>
                <a:latin typeface="Bryndan Write"/>
              </a:rPr>
              <a:t>Seorang</a:t>
            </a:r>
            <a:r>
              <a:rPr lang="en-US" sz="3200" spc="86" dirty="0">
                <a:solidFill>
                  <a:srgbClr val="FFF8F3"/>
                </a:solidFill>
                <a:latin typeface="Bryndan Write"/>
              </a:rPr>
              <a:t> </a:t>
            </a:r>
            <a:r>
              <a:rPr lang="en-US" sz="3200" spc="86" dirty="0" err="1">
                <a:solidFill>
                  <a:srgbClr val="FFF8F3"/>
                </a:solidFill>
                <a:latin typeface="Bryndan Write"/>
              </a:rPr>
              <a:t>pemimpin</a:t>
            </a:r>
            <a:r>
              <a:rPr lang="en-US" sz="3200" spc="86" dirty="0">
                <a:solidFill>
                  <a:srgbClr val="FFF8F3"/>
                </a:solidFill>
                <a:latin typeface="Bryndan Write"/>
              </a:rPr>
              <a:t> </a:t>
            </a:r>
            <a:r>
              <a:rPr lang="en-US" sz="3200" spc="86" dirty="0" err="1">
                <a:solidFill>
                  <a:srgbClr val="FFF8F3"/>
                </a:solidFill>
                <a:latin typeface="Bryndan Write"/>
              </a:rPr>
              <a:t>harus</a:t>
            </a:r>
            <a:r>
              <a:rPr lang="en-US" sz="3200" spc="86" dirty="0">
                <a:solidFill>
                  <a:srgbClr val="FFF8F3"/>
                </a:solidFill>
                <a:latin typeface="Bryndan Write"/>
              </a:rPr>
              <a:t> </a:t>
            </a:r>
            <a:r>
              <a:rPr lang="en-US" sz="3200" spc="86" dirty="0" err="1">
                <a:solidFill>
                  <a:srgbClr val="FFF8F3"/>
                </a:solidFill>
                <a:latin typeface="Bryndan Write"/>
              </a:rPr>
              <a:t>memiliki</a:t>
            </a:r>
            <a:r>
              <a:rPr lang="en-US" sz="3200" spc="86" dirty="0">
                <a:solidFill>
                  <a:srgbClr val="FFF8F3"/>
                </a:solidFill>
                <a:latin typeface="Bryndan Write"/>
              </a:rPr>
              <a:t> </a:t>
            </a:r>
            <a:r>
              <a:rPr lang="en-US" sz="3200" spc="86" dirty="0" err="1">
                <a:solidFill>
                  <a:srgbClr val="FFF8F3"/>
                </a:solidFill>
                <a:latin typeface="Bryndan Write"/>
              </a:rPr>
              <a:t>tingkat</a:t>
            </a:r>
            <a:r>
              <a:rPr lang="en-US" sz="3200" spc="86" dirty="0">
                <a:solidFill>
                  <a:srgbClr val="FFF8F3"/>
                </a:solidFill>
                <a:latin typeface="Bryndan Write"/>
              </a:rPr>
              <a:t> </a:t>
            </a:r>
            <a:r>
              <a:rPr lang="en-US" sz="3200" spc="86" dirty="0" err="1">
                <a:solidFill>
                  <a:srgbClr val="FFF8F3"/>
                </a:solidFill>
                <a:latin typeface="Bryndan Write"/>
              </a:rPr>
              <a:t>kepercayaan</a:t>
            </a:r>
            <a:r>
              <a:rPr lang="en-US" sz="3200" spc="86" dirty="0">
                <a:solidFill>
                  <a:srgbClr val="FFF8F3"/>
                </a:solidFill>
                <a:latin typeface="Bryndan Write"/>
              </a:rPr>
              <a:t> </a:t>
            </a:r>
            <a:r>
              <a:rPr lang="en-US" sz="3200" spc="86" dirty="0" err="1">
                <a:solidFill>
                  <a:srgbClr val="FFF8F3"/>
                </a:solidFill>
                <a:latin typeface="Bryndan Write"/>
              </a:rPr>
              <a:t>diri</a:t>
            </a:r>
            <a:r>
              <a:rPr lang="en-US" sz="3200" spc="86" dirty="0">
                <a:solidFill>
                  <a:srgbClr val="FFF8F3"/>
                </a:solidFill>
                <a:latin typeface="Bryndan Write"/>
              </a:rPr>
              <a:t> yang </a:t>
            </a:r>
            <a:r>
              <a:rPr lang="en-US" sz="3200" spc="86" dirty="0" err="1">
                <a:solidFill>
                  <a:srgbClr val="FFF8F3"/>
                </a:solidFill>
                <a:latin typeface="Bryndan Write"/>
              </a:rPr>
              <a:t>lebih</a:t>
            </a:r>
            <a:r>
              <a:rPr lang="en-US" sz="3200" spc="86" dirty="0">
                <a:solidFill>
                  <a:srgbClr val="FFF8F3"/>
                </a:solidFill>
                <a:latin typeface="Bryndan Write"/>
              </a:rPr>
              <a:t> </a:t>
            </a:r>
            <a:r>
              <a:rPr lang="en-US" sz="3200" spc="86" dirty="0" err="1">
                <a:solidFill>
                  <a:srgbClr val="FFF8F3"/>
                </a:solidFill>
                <a:latin typeface="Bryndan Write"/>
              </a:rPr>
              <a:t>tinggi</a:t>
            </a:r>
            <a:r>
              <a:rPr lang="en-US" sz="3200" spc="86" dirty="0">
                <a:solidFill>
                  <a:srgbClr val="FFF8F3"/>
                </a:solidFill>
                <a:latin typeface="Bryndan Write"/>
              </a:rPr>
              <a:t> </a:t>
            </a:r>
            <a:r>
              <a:rPr lang="en-US" sz="3200" spc="86" dirty="0" err="1">
                <a:solidFill>
                  <a:srgbClr val="FFF8F3"/>
                </a:solidFill>
                <a:latin typeface="Bryndan Write"/>
              </a:rPr>
              <a:t>dibanding</a:t>
            </a:r>
            <a:r>
              <a:rPr lang="en-US" sz="3200" spc="86" dirty="0">
                <a:solidFill>
                  <a:srgbClr val="FFF8F3"/>
                </a:solidFill>
                <a:latin typeface="Bryndan Write"/>
              </a:rPr>
              <a:t> yang </a:t>
            </a:r>
            <a:r>
              <a:rPr lang="en-US" sz="3200" spc="86" dirty="0" err="1">
                <a:solidFill>
                  <a:srgbClr val="FFF8F3"/>
                </a:solidFill>
                <a:latin typeface="Bryndan Write"/>
              </a:rPr>
              <a:t>dipimpin</a:t>
            </a:r>
            <a:r>
              <a:rPr lang="en-US" sz="3200" spc="86" dirty="0">
                <a:solidFill>
                  <a:srgbClr val="FFF8F3"/>
                </a:solidFill>
                <a:latin typeface="Bryndan Write"/>
              </a:rPr>
              <a:t> </a:t>
            </a:r>
            <a:r>
              <a:rPr lang="en-US" sz="3200" spc="86" dirty="0" err="1">
                <a:solidFill>
                  <a:srgbClr val="FFF8F3"/>
                </a:solidFill>
                <a:latin typeface="Bryndan Write"/>
              </a:rPr>
              <a:t>karena</a:t>
            </a:r>
            <a:r>
              <a:rPr lang="en-US" sz="3200" spc="86" dirty="0">
                <a:solidFill>
                  <a:srgbClr val="FFF8F3"/>
                </a:solidFill>
                <a:latin typeface="Bryndan Write"/>
              </a:rPr>
              <a:t> </a:t>
            </a:r>
            <a:r>
              <a:rPr lang="en-US" sz="3200" spc="86" dirty="0" err="1">
                <a:solidFill>
                  <a:srgbClr val="FFF8F3"/>
                </a:solidFill>
                <a:latin typeface="Bryndan Write"/>
              </a:rPr>
              <a:t>tanpa</a:t>
            </a:r>
            <a:r>
              <a:rPr lang="en-US" sz="3200" spc="86" dirty="0">
                <a:solidFill>
                  <a:srgbClr val="FFF8F3"/>
                </a:solidFill>
                <a:latin typeface="Bryndan Write"/>
              </a:rPr>
              <a:t> </a:t>
            </a:r>
            <a:r>
              <a:rPr lang="en-US" sz="3200" spc="86" dirty="0" err="1">
                <a:solidFill>
                  <a:srgbClr val="FFF8F3"/>
                </a:solidFill>
                <a:latin typeface="Bryndan Write"/>
              </a:rPr>
              <a:t>kepercayaan</a:t>
            </a:r>
            <a:r>
              <a:rPr lang="en-US" sz="3200" spc="86" dirty="0">
                <a:solidFill>
                  <a:srgbClr val="FFF8F3"/>
                </a:solidFill>
                <a:latin typeface="Bryndan Write"/>
              </a:rPr>
              <a:t> </a:t>
            </a:r>
            <a:r>
              <a:rPr lang="en-US" sz="3200" spc="86" dirty="0" err="1">
                <a:solidFill>
                  <a:srgbClr val="FFF8F3"/>
                </a:solidFill>
                <a:latin typeface="Bryndan Write"/>
              </a:rPr>
              <a:t>diri</a:t>
            </a:r>
            <a:r>
              <a:rPr lang="en-US" sz="3200" spc="86" dirty="0">
                <a:solidFill>
                  <a:srgbClr val="FFF8F3"/>
                </a:solidFill>
                <a:latin typeface="Bryndan Write"/>
              </a:rPr>
              <a:t> yang </a:t>
            </a:r>
            <a:r>
              <a:rPr lang="en-US" sz="3200" spc="86" dirty="0" err="1">
                <a:solidFill>
                  <a:srgbClr val="FFF8F3"/>
                </a:solidFill>
                <a:latin typeface="Bryndan Write"/>
              </a:rPr>
              <a:t>tinggi</a:t>
            </a:r>
            <a:r>
              <a:rPr lang="en-US" sz="3200" spc="86" dirty="0">
                <a:solidFill>
                  <a:srgbClr val="FFF8F3"/>
                </a:solidFill>
                <a:latin typeface="Bryndan Write"/>
              </a:rPr>
              <a:t> </a:t>
            </a:r>
            <a:r>
              <a:rPr lang="en-US" sz="3200" spc="86" dirty="0" err="1">
                <a:solidFill>
                  <a:srgbClr val="FFF8F3"/>
                </a:solidFill>
                <a:latin typeface="Bryndan Write"/>
              </a:rPr>
              <a:t>tak</a:t>
            </a:r>
            <a:r>
              <a:rPr lang="en-US" sz="3200" spc="86" dirty="0">
                <a:solidFill>
                  <a:srgbClr val="FFF8F3"/>
                </a:solidFill>
                <a:latin typeface="Bryndan Write"/>
              </a:rPr>
              <a:t> </a:t>
            </a:r>
            <a:r>
              <a:rPr lang="en-US" sz="3200" spc="86" dirty="0" err="1">
                <a:solidFill>
                  <a:srgbClr val="FFF8F3"/>
                </a:solidFill>
                <a:latin typeface="Bryndan Write"/>
              </a:rPr>
              <a:t>mungkin</a:t>
            </a:r>
            <a:r>
              <a:rPr lang="en-US" sz="3200" spc="86" dirty="0">
                <a:solidFill>
                  <a:srgbClr val="FFF8F3"/>
                </a:solidFill>
                <a:latin typeface="Bryndan Write"/>
              </a:rPr>
              <a:t> </a:t>
            </a:r>
            <a:r>
              <a:rPr lang="en-US" sz="3200" spc="86" dirty="0" err="1">
                <a:solidFill>
                  <a:srgbClr val="FFF8F3"/>
                </a:solidFill>
                <a:latin typeface="Bryndan Write"/>
              </a:rPr>
              <a:t>dia</a:t>
            </a:r>
            <a:r>
              <a:rPr lang="en-US" sz="3200" spc="86" dirty="0">
                <a:solidFill>
                  <a:srgbClr val="FFF8F3"/>
                </a:solidFill>
                <a:latin typeface="Bryndan Write"/>
              </a:rPr>
              <a:t> </a:t>
            </a:r>
            <a:r>
              <a:rPr lang="en-US" sz="3200" spc="86" dirty="0" err="1">
                <a:solidFill>
                  <a:srgbClr val="FFF8F3"/>
                </a:solidFill>
                <a:latin typeface="Bryndan Write"/>
              </a:rPr>
              <a:t>mampu</a:t>
            </a:r>
            <a:r>
              <a:rPr lang="en-US" sz="3200" spc="86" dirty="0">
                <a:solidFill>
                  <a:srgbClr val="FFF8F3"/>
                </a:solidFill>
                <a:latin typeface="Bryndan Write"/>
              </a:rPr>
              <a:t> </a:t>
            </a:r>
            <a:r>
              <a:rPr lang="en-US" sz="3200" spc="86" dirty="0" err="1">
                <a:solidFill>
                  <a:srgbClr val="FFF8F3"/>
                </a:solidFill>
                <a:latin typeface="Bryndan Write"/>
              </a:rPr>
              <a:t>mengarahkan</a:t>
            </a:r>
            <a:r>
              <a:rPr lang="en-US" sz="3200" spc="86" dirty="0">
                <a:solidFill>
                  <a:srgbClr val="FFF8F3"/>
                </a:solidFill>
                <a:latin typeface="Bryndan Write"/>
              </a:rPr>
              <a:t> </a:t>
            </a:r>
            <a:r>
              <a:rPr lang="en-US" sz="3200" spc="86" dirty="0" err="1">
                <a:solidFill>
                  <a:srgbClr val="FFF8F3"/>
                </a:solidFill>
                <a:latin typeface="Bryndan Write"/>
              </a:rPr>
              <a:t>dan</a:t>
            </a:r>
            <a:r>
              <a:rPr lang="en-US" sz="3200" spc="86" dirty="0">
                <a:solidFill>
                  <a:srgbClr val="FFF8F3"/>
                </a:solidFill>
                <a:latin typeface="Bryndan Write"/>
              </a:rPr>
              <a:t> </a:t>
            </a:r>
            <a:r>
              <a:rPr lang="en-US" sz="3200" spc="86" dirty="0" err="1">
                <a:solidFill>
                  <a:srgbClr val="FFF8F3"/>
                </a:solidFill>
                <a:latin typeface="Bryndan Write"/>
              </a:rPr>
              <a:t>membuat</a:t>
            </a:r>
            <a:r>
              <a:rPr lang="en-US" sz="3200" spc="86" dirty="0">
                <a:solidFill>
                  <a:srgbClr val="FFF8F3"/>
                </a:solidFill>
                <a:latin typeface="Bryndan Write"/>
              </a:rPr>
              <a:t> </a:t>
            </a:r>
            <a:r>
              <a:rPr lang="en-US" sz="3200" spc="86" dirty="0" err="1">
                <a:solidFill>
                  <a:srgbClr val="FFF8F3"/>
                </a:solidFill>
                <a:latin typeface="Bryndan Write"/>
              </a:rPr>
              <a:t>keputusan</a:t>
            </a:r>
            <a:r>
              <a:rPr lang="en-US" sz="3200" spc="86" dirty="0">
                <a:solidFill>
                  <a:srgbClr val="FFF8F3"/>
                </a:solidFill>
                <a:latin typeface="Bryndan Write"/>
              </a:rPr>
              <a:t> yang </a:t>
            </a:r>
            <a:r>
              <a:rPr lang="en-US" sz="3200" spc="86" dirty="0" err="1">
                <a:solidFill>
                  <a:srgbClr val="FFF8F3"/>
                </a:solidFill>
                <a:latin typeface="Bryndan Write"/>
              </a:rPr>
              <a:t>tepat</a:t>
            </a:r>
            <a:r>
              <a:rPr lang="en-US" sz="3200" spc="86" dirty="0">
                <a:solidFill>
                  <a:srgbClr val="FFF8F3"/>
                </a:solidFill>
                <a:latin typeface="Bryndan Write"/>
              </a:rPr>
              <a:t>.</a:t>
            </a: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409527">
            <a:off x="17010330" y="164986"/>
            <a:ext cx="901816" cy="106723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461237" y="9258300"/>
            <a:ext cx="902866" cy="359505"/>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800000">
            <a:off x="2324662" y="2048935"/>
            <a:ext cx="558826" cy="53647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93611" y="9263820"/>
            <a:ext cx="1912487" cy="102318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74329" y="759697"/>
            <a:ext cx="1828937" cy="150201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5604">
            <a:off x="10301624" y="9263785"/>
            <a:ext cx="1625619" cy="1627654"/>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6274">
            <a:off x="17104509" y="3371789"/>
            <a:ext cx="1186763" cy="15538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sp>
        <p:nvSpPr>
          <p:cNvPr id="2" name="TextBox 2"/>
          <p:cNvSpPr txBox="1"/>
          <p:nvPr/>
        </p:nvSpPr>
        <p:spPr>
          <a:xfrm>
            <a:off x="2147386" y="-9525"/>
            <a:ext cx="13993227" cy="1579174"/>
          </a:xfrm>
          <a:prstGeom prst="rect">
            <a:avLst/>
          </a:prstGeom>
        </p:spPr>
        <p:txBody>
          <a:bodyPr lIns="0" tIns="0" rIns="0" bIns="0" rtlCol="0" anchor="t">
            <a:spAutoFit/>
          </a:bodyPr>
          <a:lstStyle/>
          <a:p>
            <a:pPr marL="0" lvl="0" indent="0" algn="ctr">
              <a:lnSpc>
                <a:spcPts val="11440"/>
              </a:lnSpc>
            </a:pPr>
            <a:r>
              <a:rPr lang="en-US" sz="10400">
                <a:solidFill>
                  <a:srgbClr val="F4969C"/>
                </a:solidFill>
                <a:latin typeface="Jingleberry"/>
              </a:rPr>
              <a:t>Partisipasi</a:t>
            </a:r>
          </a:p>
        </p:txBody>
      </p:sp>
      <p:sp>
        <p:nvSpPr>
          <p:cNvPr id="3" name="TextBox 3"/>
          <p:cNvSpPr txBox="1"/>
          <p:nvPr/>
        </p:nvSpPr>
        <p:spPr>
          <a:xfrm>
            <a:off x="1695905" y="2284970"/>
            <a:ext cx="5585437" cy="568385"/>
          </a:xfrm>
          <a:prstGeom prst="rect">
            <a:avLst/>
          </a:prstGeom>
        </p:spPr>
        <p:txBody>
          <a:bodyPr lIns="0" tIns="0" rIns="0" bIns="0" rtlCol="0" anchor="t">
            <a:spAutoFit/>
          </a:bodyPr>
          <a:lstStyle/>
          <a:p>
            <a:pPr marL="0" lvl="0" indent="0">
              <a:lnSpc>
                <a:spcPts val="4487"/>
              </a:lnSpc>
            </a:pPr>
            <a:r>
              <a:rPr lang="en-US" sz="2933" spc="87">
                <a:solidFill>
                  <a:srgbClr val="2F2325"/>
                </a:solidFill>
                <a:latin typeface="Jingleberry"/>
              </a:rPr>
              <a:t>MAMPU BERSOSIALISASI;</a:t>
            </a:r>
          </a:p>
        </p:txBody>
      </p:sp>
      <p:sp>
        <p:nvSpPr>
          <p:cNvPr id="4" name="TextBox 4"/>
          <p:cNvSpPr txBox="1"/>
          <p:nvPr/>
        </p:nvSpPr>
        <p:spPr>
          <a:xfrm>
            <a:off x="1695905" y="2817710"/>
            <a:ext cx="15563395" cy="1374054"/>
          </a:xfrm>
          <a:prstGeom prst="rect">
            <a:avLst/>
          </a:prstGeom>
        </p:spPr>
        <p:txBody>
          <a:bodyPr lIns="0" tIns="0" rIns="0" bIns="0" rtlCol="0" anchor="t">
            <a:spAutoFit/>
          </a:bodyPr>
          <a:lstStyle/>
          <a:p>
            <a:pPr marL="0" lvl="0" indent="0">
              <a:lnSpc>
                <a:spcPts val="2694"/>
              </a:lnSpc>
            </a:pPr>
            <a:r>
              <a:rPr lang="en-US" sz="1924" spc="57">
                <a:solidFill>
                  <a:srgbClr val="2F2325"/>
                </a:solidFill>
                <a:latin typeface="Bryndan Write"/>
              </a:rPr>
              <a:t>Seorang pemimpin mestilah orang yang aktif berpartisipasi dalam kegiatan-kegiatan sosial seperti olahraga, pertemuan-pertemuan organisasi maupun profesi, dan lain-lain. Melalui partisipasi aktif tersebut diharapkan kemudian dia bisa memiliki pengetahuan, wawasan, dan jaringan relasi yang lebih luas yang dapat dimanfaatkan untuk menjalankan tugas dan fungsinya sebagai seorang pemimpin</a:t>
            </a:r>
          </a:p>
        </p:txBody>
      </p:sp>
      <p:sp>
        <p:nvSpPr>
          <p:cNvPr id="5" name="TextBox 5"/>
          <p:cNvSpPr txBox="1"/>
          <p:nvPr/>
        </p:nvSpPr>
        <p:spPr>
          <a:xfrm>
            <a:off x="1695905" y="4552655"/>
            <a:ext cx="5585437" cy="568385"/>
          </a:xfrm>
          <a:prstGeom prst="rect">
            <a:avLst/>
          </a:prstGeom>
        </p:spPr>
        <p:txBody>
          <a:bodyPr lIns="0" tIns="0" rIns="0" bIns="0" rtlCol="0" anchor="t">
            <a:spAutoFit/>
          </a:bodyPr>
          <a:lstStyle/>
          <a:p>
            <a:pPr marL="0" lvl="0" indent="0">
              <a:lnSpc>
                <a:spcPts val="4487"/>
              </a:lnSpc>
            </a:pPr>
            <a:r>
              <a:rPr lang="en-US" sz="2933" spc="87">
                <a:solidFill>
                  <a:srgbClr val="2F2325"/>
                </a:solidFill>
                <a:latin typeface="Jingleberry"/>
              </a:rPr>
              <a:t>MAMPU BEKERJA SAMA;</a:t>
            </a:r>
          </a:p>
        </p:txBody>
      </p:sp>
      <p:sp>
        <p:nvSpPr>
          <p:cNvPr id="6" name="TextBox 6"/>
          <p:cNvSpPr txBox="1"/>
          <p:nvPr/>
        </p:nvSpPr>
        <p:spPr>
          <a:xfrm>
            <a:off x="1695905" y="5063889"/>
            <a:ext cx="15563395" cy="1032605"/>
          </a:xfrm>
          <a:prstGeom prst="rect">
            <a:avLst/>
          </a:prstGeom>
        </p:spPr>
        <p:txBody>
          <a:bodyPr lIns="0" tIns="0" rIns="0" bIns="0" rtlCol="0" anchor="t">
            <a:spAutoFit/>
          </a:bodyPr>
          <a:lstStyle/>
          <a:p>
            <a:pPr marL="0" lvl="0" indent="0">
              <a:lnSpc>
                <a:spcPts val="2694"/>
              </a:lnSpc>
            </a:pPr>
            <a:r>
              <a:rPr lang="en-US" sz="1924" spc="57">
                <a:solidFill>
                  <a:srgbClr val="2F2325"/>
                </a:solidFill>
                <a:latin typeface="Bryndan Write"/>
              </a:rPr>
              <a:t>Seorang pemimpin harus mampu menjalin dan mengembangkan kerja sama baik internal maupun eksternal dengan baik. Kemampuan menjalin kerja sama ini harus dihubungkan dengan peningkatan spirit, dan kesejahteraan anggota organisasi. Kemampuan bekerja sama ini adalah salah satu atribut yang merupakan fungsi sosial kepemimpinan.</a:t>
            </a:r>
          </a:p>
        </p:txBody>
      </p:sp>
      <p:sp>
        <p:nvSpPr>
          <p:cNvPr id="7" name="TextBox 7"/>
          <p:cNvSpPr txBox="1"/>
          <p:nvPr/>
        </p:nvSpPr>
        <p:spPr>
          <a:xfrm>
            <a:off x="1695905" y="6365620"/>
            <a:ext cx="5585437" cy="568385"/>
          </a:xfrm>
          <a:prstGeom prst="rect">
            <a:avLst/>
          </a:prstGeom>
        </p:spPr>
        <p:txBody>
          <a:bodyPr lIns="0" tIns="0" rIns="0" bIns="0" rtlCol="0" anchor="t">
            <a:spAutoFit/>
          </a:bodyPr>
          <a:lstStyle/>
          <a:p>
            <a:pPr marL="0" lvl="0" indent="0">
              <a:lnSpc>
                <a:spcPts val="4487"/>
              </a:lnSpc>
            </a:pPr>
            <a:r>
              <a:rPr lang="en-US" sz="2933" spc="87">
                <a:solidFill>
                  <a:srgbClr val="2F2325"/>
                </a:solidFill>
                <a:latin typeface="Jingleberry"/>
              </a:rPr>
              <a:t>MAMPU BERADAPTASI</a:t>
            </a:r>
          </a:p>
        </p:txBody>
      </p:sp>
      <p:sp>
        <p:nvSpPr>
          <p:cNvPr id="8" name="TextBox 8"/>
          <p:cNvSpPr txBox="1"/>
          <p:nvPr/>
        </p:nvSpPr>
        <p:spPr>
          <a:xfrm>
            <a:off x="1695905" y="6876855"/>
            <a:ext cx="15563395" cy="1032605"/>
          </a:xfrm>
          <a:prstGeom prst="rect">
            <a:avLst/>
          </a:prstGeom>
        </p:spPr>
        <p:txBody>
          <a:bodyPr lIns="0" tIns="0" rIns="0" bIns="0" rtlCol="0" anchor="t">
            <a:spAutoFit/>
          </a:bodyPr>
          <a:lstStyle/>
          <a:p>
            <a:pPr marL="0" lvl="0" indent="0">
              <a:lnSpc>
                <a:spcPts val="2694"/>
              </a:lnSpc>
            </a:pPr>
            <a:r>
              <a:rPr lang="en-US" sz="1924" spc="57">
                <a:solidFill>
                  <a:srgbClr val="2F2325"/>
                </a:solidFill>
                <a:latin typeface="Bryndan Write"/>
              </a:rPr>
              <a:t>Seorang pemimpin yang berhasil adalah pemimpin yang memiliki kemampuan beradaptasi dengan lingkungan yang berubah-ubah, baik lingkungan eksternal maupun lingkungan internal organisasi. Kemampuan ini berhubungan dengan tingkat intelegensi, makin tinggi tingkat intelegensi makin tinggi pula kemampuan beradaptasinya.</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41626" y="2408795"/>
            <a:ext cx="642096" cy="55337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41626" y="4676480"/>
            <a:ext cx="642096" cy="553370"/>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1626" y="6489445"/>
            <a:ext cx="642096" cy="553370"/>
          </a:xfrm>
          <a:prstGeom prst="rect">
            <a:avLst/>
          </a:prstGeom>
        </p:spPr>
      </p:pic>
      <p:sp>
        <p:nvSpPr>
          <p:cNvPr id="12" name="TextBox 12"/>
          <p:cNvSpPr txBox="1"/>
          <p:nvPr/>
        </p:nvSpPr>
        <p:spPr>
          <a:xfrm>
            <a:off x="2147386" y="1289697"/>
            <a:ext cx="15111914" cy="550380"/>
          </a:xfrm>
          <a:prstGeom prst="rect">
            <a:avLst/>
          </a:prstGeom>
        </p:spPr>
        <p:txBody>
          <a:bodyPr lIns="0" tIns="0" rIns="0" bIns="0" rtlCol="0" anchor="t">
            <a:spAutoFit/>
          </a:bodyPr>
          <a:lstStyle/>
          <a:p>
            <a:pPr marL="0" lvl="0" indent="0" algn="ctr">
              <a:lnSpc>
                <a:spcPts val="3918"/>
              </a:lnSpc>
            </a:pPr>
            <a:r>
              <a:rPr lang="en-US" sz="3561">
                <a:solidFill>
                  <a:srgbClr val="F4969C"/>
                </a:solidFill>
                <a:latin typeface="Jingleberry"/>
              </a:rPr>
              <a:t>Atribut-atribut yang termasuk ke dalam kelompok atribut partisipasi adalah</a:t>
            </a:r>
          </a:p>
        </p:txBody>
      </p:sp>
      <p:sp>
        <p:nvSpPr>
          <p:cNvPr id="13" name="TextBox 13"/>
          <p:cNvSpPr txBox="1"/>
          <p:nvPr/>
        </p:nvSpPr>
        <p:spPr>
          <a:xfrm>
            <a:off x="1695905" y="8261130"/>
            <a:ext cx="5585437" cy="568385"/>
          </a:xfrm>
          <a:prstGeom prst="rect">
            <a:avLst/>
          </a:prstGeom>
        </p:spPr>
        <p:txBody>
          <a:bodyPr lIns="0" tIns="0" rIns="0" bIns="0" rtlCol="0" anchor="t">
            <a:spAutoFit/>
          </a:bodyPr>
          <a:lstStyle/>
          <a:p>
            <a:pPr marL="0" lvl="0" indent="0">
              <a:lnSpc>
                <a:spcPts val="4487"/>
              </a:lnSpc>
            </a:pPr>
            <a:r>
              <a:rPr lang="en-US" sz="2933" spc="87">
                <a:solidFill>
                  <a:srgbClr val="2F2325"/>
                </a:solidFill>
                <a:latin typeface="Jingleberry"/>
              </a:rPr>
              <a:t>MEMILIKI `SENSE OF HUMOUR'</a:t>
            </a:r>
          </a:p>
        </p:txBody>
      </p:sp>
      <p:sp>
        <p:nvSpPr>
          <p:cNvPr id="14" name="TextBox 14"/>
          <p:cNvSpPr txBox="1"/>
          <p:nvPr/>
        </p:nvSpPr>
        <p:spPr>
          <a:xfrm>
            <a:off x="1695905" y="8793870"/>
            <a:ext cx="15563395" cy="1032605"/>
          </a:xfrm>
          <a:prstGeom prst="rect">
            <a:avLst/>
          </a:prstGeom>
        </p:spPr>
        <p:txBody>
          <a:bodyPr lIns="0" tIns="0" rIns="0" bIns="0" rtlCol="0" anchor="t">
            <a:spAutoFit/>
          </a:bodyPr>
          <a:lstStyle/>
          <a:p>
            <a:pPr marL="0" lvl="0" indent="0">
              <a:lnSpc>
                <a:spcPts val="2694"/>
              </a:lnSpc>
            </a:pPr>
            <a:r>
              <a:rPr lang="en-US" sz="1924" spc="57">
                <a:solidFill>
                  <a:srgbClr val="2F2325"/>
                </a:solidFill>
                <a:latin typeface="Bryndan Write"/>
              </a:rPr>
              <a:t> Seorang pemimpin yang memiliki sense of humour yang baik akan mampu membuat organisasi berjalan lebih efektif dan produktif karena suasana yang tercipta akan menyenangkan. Sense of humour di sini lebih dikaitkan dengan kemampuan mengendalikan diri atau mengendalikan perasaan yang disesuaikan dengan kondisi lingkungan yang ada</a:t>
            </a:r>
          </a:p>
        </p:txBody>
      </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1626" y="8384955"/>
            <a:ext cx="642096" cy="5533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66637">
            <a:off x="11389315" y="-369655"/>
            <a:ext cx="1028485" cy="12171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44914" y="686517"/>
            <a:ext cx="11598172" cy="231963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028700"/>
            <a:ext cx="2714865" cy="209384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6944" y="6618027"/>
            <a:ext cx="528450" cy="89567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48928">
            <a:off x="13275041" y="7667831"/>
            <a:ext cx="4488501" cy="2070321"/>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859024">
            <a:off x="-2074162" y="8037697"/>
            <a:ext cx="5354828" cy="1124514"/>
          </a:xfrm>
          <a:prstGeom prst="rect">
            <a:avLst/>
          </a:prstGeom>
        </p:spPr>
      </p:pic>
      <p:sp>
        <p:nvSpPr>
          <p:cNvPr id="8" name="TextBox 8"/>
          <p:cNvSpPr txBox="1"/>
          <p:nvPr/>
        </p:nvSpPr>
        <p:spPr>
          <a:xfrm>
            <a:off x="2386133" y="3465464"/>
            <a:ext cx="13548232" cy="5982399"/>
          </a:xfrm>
          <a:prstGeom prst="rect">
            <a:avLst/>
          </a:prstGeom>
        </p:spPr>
        <p:txBody>
          <a:bodyPr lIns="0" tIns="0" rIns="0" bIns="0" rtlCol="0" anchor="t">
            <a:spAutoFit/>
          </a:bodyPr>
          <a:lstStyle/>
          <a:p>
            <a:pPr marL="0" lvl="0" indent="0" algn="ctr">
              <a:lnSpc>
                <a:spcPts val="4706"/>
              </a:lnSpc>
            </a:pPr>
            <a:r>
              <a:rPr lang="en-US" sz="3361">
                <a:solidFill>
                  <a:srgbClr val="2F2325"/>
                </a:solidFill>
                <a:latin typeface="Bryndan Write"/>
              </a:rPr>
              <a:t>Status yang dimaksud di sini adalah status sosial ekonomi. Meskipun tidak selalu, ternyata pemimpin-pemimpin kebanyakan atau cenderung berasal dari kalangan status sosial ekonomi yang lebih tinggi dibanding yang dipimpin. Hal yang mungkin dapat dipakai sebagai penjelasan adalah orangorang yang berasal dari keluarga yang memiliki status sosial ekonomi lebih tinggi memiliki kesempatan yang lebih besar untuk memperoleh pendidikan formal yang lebih tinggi, berlatih melakukan sosialisasi dan aktivitas sosial yang lebih luas dan beragam, dan sebagainya yang memungkinkannya memiliki pengalaman-pengalaman penting bagi pengembangan potensi kepemimpinannya.</a:t>
            </a:r>
          </a:p>
        </p:txBody>
      </p:sp>
      <p:sp>
        <p:nvSpPr>
          <p:cNvPr id="9" name="TextBox 9"/>
          <p:cNvSpPr txBox="1"/>
          <p:nvPr/>
        </p:nvSpPr>
        <p:spPr>
          <a:xfrm>
            <a:off x="3480920" y="990072"/>
            <a:ext cx="11326159" cy="1579174"/>
          </a:xfrm>
          <a:prstGeom prst="rect">
            <a:avLst/>
          </a:prstGeom>
        </p:spPr>
        <p:txBody>
          <a:bodyPr lIns="0" tIns="0" rIns="0" bIns="0" rtlCol="0" anchor="t">
            <a:spAutoFit/>
          </a:bodyPr>
          <a:lstStyle/>
          <a:p>
            <a:pPr marL="0" lvl="0" indent="0" algn="ctr">
              <a:lnSpc>
                <a:spcPts val="11440"/>
              </a:lnSpc>
            </a:pPr>
            <a:r>
              <a:rPr lang="en-US" sz="10400">
                <a:solidFill>
                  <a:srgbClr val="FFF8F3"/>
                </a:solidFill>
                <a:latin typeface="Jingleberry"/>
              </a:rPr>
              <a:t>Status</a:t>
            </a:r>
          </a:p>
        </p:txBody>
      </p:sp>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26260">
            <a:off x="2062711" y="7154721"/>
            <a:ext cx="1243532" cy="2186430"/>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50519">
            <a:off x="15512786" y="546379"/>
            <a:ext cx="1842686" cy="2599910"/>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51036">
            <a:off x="17259300" y="3401510"/>
            <a:ext cx="366677" cy="6214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969C"/>
        </a:solidFill>
        <a:effectLst/>
      </p:bgPr>
    </p:bg>
    <p:spTree>
      <p:nvGrpSpPr>
        <p:cNvPr id="1" name=""/>
        <p:cNvGrpSpPr/>
        <p:nvPr/>
      </p:nvGrpSpPr>
      <p:grpSpPr>
        <a:xfrm>
          <a:off x="0" y="0"/>
          <a:ext cx="0" cy="0"/>
          <a:chOff x="0" y="0"/>
          <a:chExt cx="0" cy="0"/>
        </a:xfrm>
      </p:grpSpPr>
      <p:sp>
        <p:nvSpPr>
          <p:cNvPr id="2" name="TextBox 2"/>
          <p:cNvSpPr txBox="1"/>
          <p:nvPr/>
        </p:nvSpPr>
        <p:spPr>
          <a:xfrm>
            <a:off x="6451788" y="1401421"/>
            <a:ext cx="8115300" cy="1232535"/>
          </a:xfrm>
          <a:prstGeom prst="rect">
            <a:avLst/>
          </a:prstGeom>
        </p:spPr>
        <p:txBody>
          <a:bodyPr lIns="0" tIns="0" rIns="0" bIns="0" rtlCol="0" anchor="t">
            <a:spAutoFit/>
          </a:bodyPr>
          <a:lstStyle/>
          <a:p>
            <a:pPr marL="0" lvl="0" indent="0" algn="ctr">
              <a:lnSpc>
                <a:spcPts val="9360"/>
              </a:lnSpc>
            </a:pPr>
            <a:r>
              <a:rPr lang="en-US" sz="7200">
                <a:solidFill>
                  <a:srgbClr val="2F2325"/>
                </a:solidFill>
                <a:latin typeface="Jingleberry Bold"/>
              </a:rPr>
              <a:t>KESIMPULAN</a:t>
            </a:r>
          </a:p>
        </p:txBody>
      </p:sp>
      <p:sp>
        <p:nvSpPr>
          <p:cNvPr id="3" name="TextBox 3"/>
          <p:cNvSpPr txBox="1"/>
          <p:nvPr/>
        </p:nvSpPr>
        <p:spPr>
          <a:xfrm>
            <a:off x="6047162" y="2843386"/>
            <a:ext cx="9570797" cy="6404610"/>
          </a:xfrm>
          <a:prstGeom prst="rect">
            <a:avLst/>
          </a:prstGeom>
        </p:spPr>
        <p:txBody>
          <a:bodyPr lIns="0" tIns="0" rIns="0" bIns="0" rtlCol="0" anchor="t">
            <a:spAutoFit/>
          </a:bodyPr>
          <a:lstStyle/>
          <a:p>
            <a:pPr algn="ctr">
              <a:lnSpc>
                <a:spcPts val="5040"/>
              </a:lnSpc>
            </a:pPr>
            <a:r>
              <a:rPr lang="en-US" sz="3600">
                <a:solidFill>
                  <a:srgbClr val="FFFFFF"/>
                </a:solidFill>
                <a:latin typeface="Bryndan Write"/>
              </a:rPr>
              <a:t>Atribut personal atau karakter pemimpin sebagaimana tersebut di atas ternyata berbeda-beda antara situasi jenis organisasi satu dengan situasi jenis organisasi lainnya. Atribut personal pemimpin organisasi pemerintahan berbeda dengan atribut personal pemimpin organisasi pendidikan, berbeda pula dengan atribut pemimpin organisasi bisnis, dan sebagainya. </a:t>
            </a:r>
          </a:p>
          <a:p>
            <a:pPr marL="0" lvl="0" indent="0" algn="ctr">
              <a:lnSpc>
                <a:spcPts val="5040"/>
              </a:lnSpc>
            </a:pPr>
            <a:r>
              <a:rPr lang="en-US" sz="3600">
                <a:solidFill>
                  <a:srgbClr val="FFFFFF"/>
                </a:solidFill>
                <a:latin typeface="Bryndan Write"/>
              </a:rPr>
              <a:t>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75928" y="6815489"/>
            <a:ext cx="2584516" cy="364658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86302"/>
            <a:ext cx="2103948" cy="215789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51974" y="86302"/>
            <a:ext cx="2289704" cy="254765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90451">
            <a:off x="11332188" y="312494"/>
            <a:ext cx="4585457" cy="175966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581" y="3927318"/>
            <a:ext cx="5671244" cy="68123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CB6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0906">
            <a:off x="13680289" y="5109416"/>
            <a:ext cx="4845988" cy="550680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6579" y="1494166"/>
            <a:ext cx="2410559" cy="128964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2063683" y="271176"/>
            <a:ext cx="340592" cy="1174455"/>
          </a:xfrm>
          <a:prstGeom prst="rect">
            <a:avLst/>
          </a:prstGeom>
        </p:spPr>
      </p:pic>
      <p:sp>
        <p:nvSpPr>
          <p:cNvPr id="5" name="TextBox 5"/>
          <p:cNvSpPr txBox="1"/>
          <p:nvPr/>
        </p:nvSpPr>
        <p:spPr>
          <a:xfrm>
            <a:off x="3981531" y="7192137"/>
            <a:ext cx="10931088" cy="3094863"/>
          </a:xfrm>
          <a:prstGeom prst="rect">
            <a:avLst/>
          </a:prstGeom>
        </p:spPr>
        <p:txBody>
          <a:bodyPr lIns="0" tIns="0" rIns="0" bIns="0" rtlCol="0" anchor="t">
            <a:spAutoFit/>
          </a:bodyPr>
          <a:lstStyle/>
          <a:p>
            <a:pPr marL="0" lvl="0" indent="0" algn="ctr">
              <a:lnSpc>
                <a:spcPts val="4896"/>
              </a:lnSpc>
            </a:pPr>
            <a:r>
              <a:rPr lang="en-US" sz="3200" spc="96" dirty="0" err="1">
                <a:solidFill>
                  <a:srgbClr val="FFFFFF"/>
                </a:solidFill>
                <a:latin typeface="Jingleberry"/>
              </a:rPr>
              <a:t>Contoh-contoh</a:t>
            </a:r>
            <a:r>
              <a:rPr lang="en-US" sz="3200" spc="96" dirty="0">
                <a:solidFill>
                  <a:srgbClr val="FFFFFF"/>
                </a:solidFill>
                <a:latin typeface="Jingleberry"/>
              </a:rPr>
              <a:t> lain, </a:t>
            </a:r>
            <a:r>
              <a:rPr lang="en-US" sz="3200" spc="96" dirty="0" err="1">
                <a:solidFill>
                  <a:srgbClr val="FFFFFF"/>
                </a:solidFill>
                <a:latin typeface="Jingleberry"/>
              </a:rPr>
              <a:t>dapat</a:t>
            </a:r>
            <a:r>
              <a:rPr lang="en-US" sz="3200" spc="96" dirty="0">
                <a:solidFill>
                  <a:srgbClr val="FFFFFF"/>
                </a:solidFill>
                <a:latin typeface="Jingleberry"/>
              </a:rPr>
              <a:t> </a:t>
            </a:r>
            <a:r>
              <a:rPr lang="en-US" sz="3200" spc="96" dirty="0" err="1">
                <a:solidFill>
                  <a:srgbClr val="FFFFFF"/>
                </a:solidFill>
                <a:latin typeface="Jingleberry"/>
              </a:rPr>
              <a:t>kita</a:t>
            </a:r>
            <a:r>
              <a:rPr lang="en-US" sz="3200" spc="96" dirty="0">
                <a:solidFill>
                  <a:srgbClr val="FFFFFF"/>
                </a:solidFill>
                <a:latin typeface="Jingleberry"/>
              </a:rPr>
              <a:t> </a:t>
            </a:r>
            <a:r>
              <a:rPr lang="en-US" sz="3200" spc="96" dirty="0" err="1">
                <a:solidFill>
                  <a:srgbClr val="FFFFFF"/>
                </a:solidFill>
                <a:latin typeface="Jingleberry"/>
              </a:rPr>
              <a:t>perhatikan</a:t>
            </a:r>
            <a:r>
              <a:rPr lang="en-US" sz="3200" spc="96" dirty="0">
                <a:solidFill>
                  <a:srgbClr val="FFFFFF"/>
                </a:solidFill>
                <a:latin typeface="Jingleberry"/>
              </a:rPr>
              <a:t> di </a:t>
            </a:r>
            <a:r>
              <a:rPr lang="en-US" sz="3200" spc="96" dirty="0" err="1">
                <a:solidFill>
                  <a:srgbClr val="FFFFFF"/>
                </a:solidFill>
                <a:latin typeface="Jingleberry"/>
              </a:rPr>
              <a:t>sekitar</a:t>
            </a:r>
            <a:r>
              <a:rPr lang="en-US" sz="3200" spc="96" dirty="0">
                <a:solidFill>
                  <a:srgbClr val="FFFFFF"/>
                </a:solidFill>
                <a:latin typeface="Jingleberry"/>
              </a:rPr>
              <a:t> </a:t>
            </a:r>
            <a:r>
              <a:rPr lang="en-US" sz="3200" spc="96" dirty="0" err="1">
                <a:solidFill>
                  <a:srgbClr val="FFFFFF"/>
                </a:solidFill>
                <a:latin typeface="Jingleberry"/>
              </a:rPr>
              <a:t>kita</a:t>
            </a:r>
            <a:r>
              <a:rPr lang="en-US" sz="3200" spc="96" dirty="0">
                <a:solidFill>
                  <a:srgbClr val="FFFFFF"/>
                </a:solidFill>
                <a:latin typeface="Jingleberry"/>
              </a:rPr>
              <a:t>. </a:t>
            </a:r>
            <a:r>
              <a:rPr lang="en-US" sz="3200" spc="96" dirty="0" err="1">
                <a:solidFill>
                  <a:srgbClr val="FFFFFF"/>
                </a:solidFill>
                <a:latin typeface="Jingleberry"/>
              </a:rPr>
              <a:t>Dengan</a:t>
            </a:r>
            <a:r>
              <a:rPr lang="en-US" sz="3200" spc="96" dirty="0">
                <a:solidFill>
                  <a:srgbClr val="FFFFFF"/>
                </a:solidFill>
                <a:latin typeface="Jingleberry"/>
              </a:rPr>
              <a:t> </a:t>
            </a:r>
            <a:r>
              <a:rPr lang="en-US" sz="3200" spc="96" dirty="0" err="1">
                <a:solidFill>
                  <a:srgbClr val="FFFFFF"/>
                </a:solidFill>
                <a:latin typeface="Jingleberry"/>
              </a:rPr>
              <a:t>demikian</a:t>
            </a:r>
            <a:r>
              <a:rPr lang="en-US" sz="3200" spc="96" dirty="0">
                <a:solidFill>
                  <a:srgbClr val="FFFFFF"/>
                </a:solidFill>
                <a:latin typeface="Jingleberry"/>
              </a:rPr>
              <a:t>, </a:t>
            </a:r>
            <a:r>
              <a:rPr lang="en-US" sz="3200" spc="96" dirty="0" err="1">
                <a:solidFill>
                  <a:srgbClr val="FFFFFF"/>
                </a:solidFill>
                <a:latin typeface="Jingleberry"/>
              </a:rPr>
              <a:t>seseorang</a:t>
            </a:r>
            <a:r>
              <a:rPr lang="en-US" sz="3200" spc="96" dirty="0">
                <a:solidFill>
                  <a:srgbClr val="FFFFFF"/>
                </a:solidFill>
                <a:latin typeface="Jingleberry"/>
              </a:rPr>
              <a:t> yang </a:t>
            </a:r>
            <a:r>
              <a:rPr lang="en-US" sz="3200" spc="96" dirty="0" err="1">
                <a:solidFill>
                  <a:srgbClr val="FFFFFF"/>
                </a:solidFill>
                <a:latin typeface="Jingleberry"/>
              </a:rPr>
              <a:t>tidak</a:t>
            </a:r>
            <a:r>
              <a:rPr lang="en-US" sz="3200" spc="96" dirty="0">
                <a:solidFill>
                  <a:srgbClr val="FFFFFF"/>
                </a:solidFill>
                <a:latin typeface="Jingleberry"/>
              </a:rPr>
              <a:t> </a:t>
            </a:r>
            <a:r>
              <a:rPr lang="en-US" sz="3200" spc="96" dirty="0" err="1">
                <a:solidFill>
                  <a:srgbClr val="FFFFFF"/>
                </a:solidFill>
                <a:latin typeface="Jingleberry"/>
              </a:rPr>
              <a:t>memenuhi</a:t>
            </a:r>
            <a:r>
              <a:rPr lang="en-US" sz="3200" spc="96" dirty="0">
                <a:solidFill>
                  <a:srgbClr val="FFFFFF"/>
                </a:solidFill>
                <a:latin typeface="Jingleberry"/>
              </a:rPr>
              <a:t> </a:t>
            </a:r>
            <a:r>
              <a:rPr lang="en-US" sz="3200" spc="96" dirty="0" err="1">
                <a:solidFill>
                  <a:srgbClr val="FFFFFF"/>
                </a:solidFill>
                <a:latin typeface="Jingleberry"/>
              </a:rPr>
              <a:t>gambaran</a:t>
            </a:r>
            <a:r>
              <a:rPr lang="en-US" sz="3200" spc="96" dirty="0">
                <a:solidFill>
                  <a:srgbClr val="FFFFFF"/>
                </a:solidFill>
                <a:latin typeface="Jingleberry"/>
              </a:rPr>
              <a:t> </a:t>
            </a:r>
            <a:r>
              <a:rPr lang="en-US" sz="3200" spc="96" dirty="0" err="1">
                <a:solidFill>
                  <a:srgbClr val="FFFFFF"/>
                </a:solidFill>
                <a:latin typeface="Jingleberry"/>
              </a:rPr>
              <a:t>atribut</a:t>
            </a:r>
            <a:r>
              <a:rPr lang="en-US" sz="3200" spc="96" dirty="0">
                <a:solidFill>
                  <a:srgbClr val="FFFFFF"/>
                </a:solidFill>
                <a:latin typeface="Jingleberry"/>
              </a:rPr>
              <a:t> </a:t>
            </a:r>
            <a:r>
              <a:rPr lang="en-US" sz="3200" spc="96" dirty="0" err="1">
                <a:solidFill>
                  <a:srgbClr val="FFFFFF"/>
                </a:solidFill>
                <a:latin typeface="Jingleberry"/>
              </a:rPr>
              <a:t>pemimpin</a:t>
            </a:r>
            <a:r>
              <a:rPr lang="en-US" sz="3200" spc="96" dirty="0">
                <a:solidFill>
                  <a:srgbClr val="FFFFFF"/>
                </a:solidFill>
                <a:latin typeface="Jingleberry"/>
              </a:rPr>
              <a:t> di </a:t>
            </a:r>
            <a:r>
              <a:rPr lang="en-US" sz="3200" spc="96" dirty="0" err="1">
                <a:solidFill>
                  <a:srgbClr val="FFFFFF"/>
                </a:solidFill>
                <a:latin typeface="Jingleberry"/>
              </a:rPr>
              <a:t>suatu</a:t>
            </a:r>
            <a:r>
              <a:rPr lang="en-US" sz="3200" spc="96" dirty="0">
                <a:solidFill>
                  <a:srgbClr val="FFFFFF"/>
                </a:solidFill>
                <a:latin typeface="Jingleberry"/>
              </a:rPr>
              <a:t> </a:t>
            </a:r>
            <a:r>
              <a:rPr lang="en-US" sz="3200" spc="96" dirty="0" err="1">
                <a:solidFill>
                  <a:srgbClr val="FFFFFF"/>
                </a:solidFill>
                <a:latin typeface="Jingleberry"/>
              </a:rPr>
              <a:t>organisasi</a:t>
            </a:r>
            <a:r>
              <a:rPr lang="en-US" sz="3200" spc="96" dirty="0">
                <a:solidFill>
                  <a:srgbClr val="FFFFFF"/>
                </a:solidFill>
                <a:latin typeface="Jingleberry"/>
              </a:rPr>
              <a:t> </a:t>
            </a:r>
            <a:r>
              <a:rPr lang="en-US" sz="3200" spc="96" dirty="0" err="1">
                <a:solidFill>
                  <a:srgbClr val="FFFFFF"/>
                </a:solidFill>
                <a:latin typeface="Jingleberry"/>
              </a:rPr>
              <a:t>tertentu</a:t>
            </a:r>
            <a:r>
              <a:rPr lang="en-US" sz="3200" spc="96" dirty="0">
                <a:solidFill>
                  <a:srgbClr val="FFFFFF"/>
                </a:solidFill>
                <a:latin typeface="Jingleberry"/>
              </a:rPr>
              <a:t> </a:t>
            </a:r>
            <a:r>
              <a:rPr lang="en-US" sz="3200" spc="96" dirty="0" err="1">
                <a:solidFill>
                  <a:srgbClr val="FFFFFF"/>
                </a:solidFill>
                <a:latin typeface="Jingleberry"/>
              </a:rPr>
              <a:t>bisa</a:t>
            </a:r>
            <a:r>
              <a:rPr lang="en-US" sz="3200" spc="96" dirty="0">
                <a:solidFill>
                  <a:srgbClr val="FFFFFF"/>
                </a:solidFill>
                <a:latin typeface="Jingleberry"/>
              </a:rPr>
              <a:t> </a:t>
            </a:r>
            <a:r>
              <a:rPr lang="en-US" sz="3200" spc="96" dirty="0" err="1">
                <a:solidFill>
                  <a:srgbClr val="FFFFFF"/>
                </a:solidFill>
                <a:latin typeface="Jingleberry"/>
              </a:rPr>
              <a:t>saja</a:t>
            </a:r>
            <a:r>
              <a:rPr lang="en-US" sz="3200" spc="96" dirty="0">
                <a:solidFill>
                  <a:srgbClr val="FFFFFF"/>
                </a:solidFill>
                <a:latin typeface="Jingleberry"/>
              </a:rPr>
              <a:t> </a:t>
            </a:r>
            <a:r>
              <a:rPr lang="en-US" sz="3200" spc="96" dirty="0" err="1">
                <a:solidFill>
                  <a:srgbClr val="FFFFFF"/>
                </a:solidFill>
                <a:latin typeface="Jingleberry"/>
              </a:rPr>
              <a:t>memenuhi</a:t>
            </a:r>
            <a:r>
              <a:rPr lang="en-US" sz="3200" spc="96" dirty="0">
                <a:solidFill>
                  <a:srgbClr val="FFFFFF"/>
                </a:solidFill>
                <a:latin typeface="Jingleberry"/>
              </a:rPr>
              <a:t> </a:t>
            </a:r>
            <a:r>
              <a:rPr lang="en-US" sz="3200" spc="96" dirty="0" err="1">
                <a:solidFill>
                  <a:srgbClr val="FFFFFF"/>
                </a:solidFill>
                <a:latin typeface="Jingleberry"/>
              </a:rPr>
              <a:t>gambaran</a:t>
            </a:r>
            <a:r>
              <a:rPr lang="en-US" sz="3200" spc="96" dirty="0">
                <a:solidFill>
                  <a:srgbClr val="FFFFFF"/>
                </a:solidFill>
                <a:latin typeface="Jingleberry"/>
              </a:rPr>
              <a:t> </a:t>
            </a:r>
            <a:r>
              <a:rPr lang="en-US" sz="3200" spc="96" dirty="0" err="1">
                <a:solidFill>
                  <a:srgbClr val="FFFFFF"/>
                </a:solidFill>
                <a:latin typeface="Jingleberry"/>
              </a:rPr>
              <a:t>atribut</a:t>
            </a:r>
            <a:r>
              <a:rPr lang="en-US" sz="3200" spc="96" dirty="0">
                <a:solidFill>
                  <a:srgbClr val="FFFFFF"/>
                </a:solidFill>
                <a:latin typeface="Jingleberry"/>
              </a:rPr>
              <a:t> </a:t>
            </a:r>
            <a:r>
              <a:rPr lang="en-US" sz="3200" spc="96" dirty="0" err="1">
                <a:solidFill>
                  <a:srgbClr val="FFFFFF"/>
                </a:solidFill>
                <a:latin typeface="Jingleberry"/>
              </a:rPr>
              <a:t>organisasi</a:t>
            </a:r>
            <a:r>
              <a:rPr lang="en-US" sz="3200" spc="96" dirty="0">
                <a:solidFill>
                  <a:srgbClr val="FFFFFF"/>
                </a:solidFill>
                <a:latin typeface="Jingleberry"/>
              </a:rPr>
              <a:t> </a:t>
            </a:r>
            <a:r>
              <a:rPr lang="en-US" sz="3200" spc="96" dirty="0" err="1">
                <a:solidFill>
                  <a:srgbClr val="FFFFFF"/>
                </a:solidFill>
                <a:latin typeface="Jingleberry"/>
              </a:rPr>
              <a:t>lainnya</a:t>
            </a:r>
            <a:r>
              <a:rPr lang="en-US" sz="3200" spc="96" dirty="0">
                <a:solidFill>
                  <a:srgbClr val="FFFFFF"/>
                </a:solidFill>
                <a:latin typeface="Jingleberry"/>
              </a:rPr>
              <a:t>, </a:t>
            </a:r>
            <a:r>
              <a:rPr lang="en-US" sz="3200" spc="96" dirty="0" err="1">
                <a:solidFill>
                  <a:srgbClr val="FFFFFF"/>
                </a:solidFill>
                <a:latin typeface="Jingleberry"/>
              </a:rPr>
              <a:t>dan</a:t>
            </a:r>
            <a:r>
              <a:rPr lang="en-US" sz="3200" spc="96" dirty="0">
                <a:solidFill>
                  <a:srgbClr val="FFFFFF"/>
                </a:solidFill>
                <a:latin typeface="Jingleberry"/>
              </a:rPr>
              <a:t> </a:t>
            </a:r>
            <a:r>
              <a:rPr lang="en-US" sz="3200" spc="96" dirty="0" err="1">
                <a:solidFill>
                  <a:srgbClr val="FFFFFF"/>
                </a:solidFill>
                <a:latin typeface="Jingleberry"/>
              </a:rPr>
              <a:t>menjadi</a:t>
            </a:r>
            <a:r>
              <a:rPr lang="en-US" sz="3200" spc="96" dirty="0">
                <a:solidFill>
                  <a:srgbClr val="FFFFFF"/>
                </a:solidFill>
                <a:latin typeface="Jingleberry"/>
              </a:rPr>
              <a:t> </a:t>
            </a:r>
            <a:r>
              <a:rPr lang="en-US" sz="3200" spc="96" dirty="0" err="1">
                <a:solidFill>
                  <a:srgbClr val="FFFFFF"/>
                </a:solidFill>
                <a:latin typeface="Jingleberry"/>
              </a:rPr>
              <a:t>pemimpin</a:t>
            </a:r>
            <a:r>
              <a:rPr lang="en-US" sz="3200" spc="96" dirty="0">
                <a:solidFill>
                  <a:srgbClr val="FFFFFF"/>
                </a:solidFill>
                <a:latin typeface="Jingleberry"/>
              </a:rPr>
              <a:t> yang </a:t>
            </a:r>
            <a:r>
              <a:rPr lang="en-US" sz="3200" spc="96" dirty="0" err="1">
                <a:solidFill>
                  <a:srgbClr val="FFFFFF"/>
                </a:solidFill>
                <a:latin typeface="Jingleberry"/>
              </a:rPr>
              <a:t>berhasil</a:t>
            </a:r>
            <a:r>
              <a:rPr lang="en-US" sz="3200" spc="96" dirty="0">
                <a:solidFill>
                  <a:srgbClr val="FFFFFF"/>
                </a:solidFill>
                <a:latin typeface="Jingleberry"/>
              </a:rPr>
              <a:t>.</a:t>
            </a:r>
          </a:p>
        </p:txBody>
      </p:sp>
      <p:sp>
        <p:nvSpPr>
          <p:cNvPr id="6" name="TextBox 6"/>
          <p:cNvSpPr txBox="1"/>
          <p:nvPr/>
        </p:nvSpPr>
        <p:spPr>
          <a:xfrm>
            <a:off x="4697381" y="2486730"/>
            <a:ext cx="8660651" cy="1231106"/>
          </a:xfrm>
          <a:prstGeom prst="rect">
            <a:avLst/>
          </a:prstGeom>
        </p:spPr>
        <p:txBody>
          <a:bodyPr lIns="0" tIns="0" rIns="0" bIns="0" rtlCol="0" anchor="t">
            <a:spAutoFit/>
          </a:bodyPr>
          <a:lstStyle/>
          <a:p>
            <a:pPr marL="0" lvl="0" indent="0">
              <a:lnSpc>
                <a:spcPts val="2447"/>
              </a:lnSpc>
            </a:pPr>
            <a:r>
              <a:rPr lang="en-US" sz="2800" spc="47" dirty="0" err="1">
                <a:solidFill>
                  <a:srgbClr val="2F2325"/>
                </a:solidFill>
                <a:latin typeface="Bryndan Write"/>
              </a:rPr>
              <a:t>Seorang</a:t>
            </a:r>
            <a:r>
              <a:rPr lang="en-US" sz="2800" spc="47" dirty="0">
                <a:solidFill>
                  <a:srgbClr val="2F2325"/>
                </a:solidFill>
                <a:latin typeface="Bryndan Write"/>
              </a:rPr>
              <a:t> </a:t>
            </a:r>
            <a:r>
              <a:rPr lang="en-US" sz="2800" spc="47" dirty="0" err="1">
                <a:solidFill>
                  <a:srgbClr val="2F2325"/>
                </a:solidFill>
                <a:latin typeface="Bryndan Write"/>
              </a:rPr>
              <a:t>pemimpin</a:t>
            </a:r>
            <a:r>
              <a:rPr lang="en-US" sz="2800" spc="47" dirty="0">
                <a:solidFill>
                  <a:srgbClr val="2F2325"/>
                </a:solidFill>
                <a:latin typeface="Bryndan Write"/>
              </a:rPr>
              <a:t> </a:t>
            </a:r>
            <a:r>
              <a:rPr lang="en-US" sz="2800" spc="47" dirty="0" err="1">
                <a:solidFill>
                  <a:srgbClr val="2F2325"/>
                </a:solidFill>
                <a:latin typeface="Bryndan Write"/>
              </a:rPr>
              <a:t>organisasi</a:t>
            </a:r>
            <a:r>
              <a:rPr lang="en-US" sz="2800" spc="47" dirty="0">
                <a:solidFill>
                  <a:srgbClr val="2F2325"/>
                </a:solidFill>
                <a:latin typeface="Bryndan Write"/>
              </a:rPr>
              <a:t> </a:t>
            </a:r>
            <a:r>
              <a:rPr lang="en-US" sz="2800" spc="47" dirty="0" err="1">
                <a:solidFill>
                  <a:srgbClr val="2F2325"/>
                </a:solidFill>
                <a:latin typeface="Bryndan Write"/>
              </a:rPr>
              <a:t>olahraga</a:t>
            </a:r>
            <a:r>
              <a:rPr lang="en-US" sz="2800" spc="47" dirty="0">
                <a:solidFill>
                  <a:srgbClr val="2F2325"/>
                </a:solidFill>
                <a:latin typeface="Bryndan Write"/>
              </a:rPr>
              <a:t> </a:t>
            </a:r>
            <a:r>
              <a:rPr lang="en-US" sz="2800" spc="47" dirty="0" err="1">
                <a:solidFill>
                  <a:srgbClr val="2F2325"/>
                </a:solidFill>
                <a:latin typeface="Bryndan Write"/>
              </a:rPr>
              <a:t>misalnya</a:t>
            </a:r>
            <a:r>
              <a:rPr lang="en-US" sz="2800" spc="47" dirty="0">
                <a:solidFill>
                  <a:srgbClr val="2F2325"/>
                </a:solidFill>
                <a:latin typeface="Bryndan Write"/>
              </a:rPr>
              <a:t>, </a:t>
            </a:r>
            <a:r>
              <a:rPr lang="en-US" sz="2800" spc="47" dirty="0" err="1">
                <a:solidFill>
                  <a:srgbClr val="2F2325"/>
                </a:solidFill>
                <a:latin typeface="Bryndan Write"/>
              </a:rPr>
              <a:t>dituntut</a:t>
            </a:r>
            <a:r>
              <a:rPr lang="en-US" sz="2800" spc="47" dirty="0">
                <a:solidFill>
                  <a:srgbClr val="2F2325"/>
                </a:solidFill>
                <a:latin typeface="Bryndan Write"/>
              </a:rPr>
              <a:t> </a:t>
            </a:r>
            <a:r>
              <a:rPr lang="en-US" sz="2800" spc="47" dirty="0" err="1">
                <a:solidFill>
                  <a:srgbClr val="2F2325"/>
                </a:solidFill>
                <a:latin typeface="Bryndan Write"/>
              </a:rPr>
              <a:t>memiliki</a:t>
            </a:r>
            <a:r>
              <a:rPr lang="en-US" sz="2800" spc="47" dirty="0">
                <a:solidFill>
                  <a:srgbClr val="2F2325"/>
                </a:solidFill>
                <a:latin typeface="Bryndan Write"/>
              </a:rPr>
              <a:t> </a:t>
            </a:r>
            <a:r>
              <a:rPr lang="en-US" sz="2800" spc="47" dirty="0" err="1">
                <a:solidFill>
                  <a:srgbClr val="2F2325"/>
                </a:solidFill>
                <a:latin typeface="Bryndan Write"/>
              </a:rPr>
              <a:t>postur</a:t>
            </a:r>
            <a:r>
              <a:rPr lang="en-US" sz="2800" spc="47" dirty="0">
                <a:solidFill>
                  <a:srgbClr val="2F2325"/>
                </a:solidFill>
                <a:latin typeface="Bryndan Write"/>
              </a:rPr>
              <a:t> </a:t>
            </a:r>
            <a:r>
              <a:rPr lang="en-US" sz="2800" spc="47" dirty="0" err="1">
                <a:solidFill>
                  <a:srgbClr val="2F2325"/>
                </a:solidFill>
                <a:latin typeface="Bryndan Write"/>
              </a:rPr>
              <a:t>tubuh</a:t>
            </a:r>
            <a:r>
              <a:rPr lang="en-US" sz="2800" spc="47" dirty="0">
                <a:solidFill>
                  <a:srgbClr val="2F2325"/>
                </a:solidFill>
                <a:latin typeface="Bryndan Write"/>
              </a:rPr>
              <a:t> yang </a:t>
            </a:r>
            <a:r>
              <a:rPr lang="en-US" sz="2800" spc="47" dirty="0" err="1">
                <a:solidFill>
                  <a:srgbClr val="2F2325"/>
                </a:solidFill>
                <a:latin typeface="Bryndan Write"/>
              </a:rPr>
              <a:t>tinggi</a:t>
            </a:r>
            <a:r>
              <a:rPr lang="en-US" sz="2800" spc="47" dirty="0">
                <a:solidFill>
                  <a:srgbClr val="2F2325"/>
                </a:solidFill>
                <a:latin typeface="Bryndan Write"/>
              </a:rPr>
              <a:t> </a:t>
            </a:r>
            <a:r>
              <a:rPr lang="en-US" sz="2800" spc="47" dirty="0" err="1">
                <a:solidFill>
                  <a:srgbClr val="2F2325"/>
                </a:solidFill>
                <a:latin typeface="Bryndan Write"/>
              </a:rPr>
              <a:t>atletis</a:t>
            </a:r>
            <a:r>
              <a:rPr lang="en-US" sz="2800" spc="47" dirty="0">
                <a:solidFill>
                  <a:srgbClr val="2F2325"/>
                </a:solidFill>
                <a:latin typeface="Bryndan Write"/>
              </a:rPr>
              <a:t> </a:t>
            </a:r>
            <a:r>
              <a:rPr lang="en-US" sz="2800" spc="47" dirty="0" err="1">
                <a:solidFill>
                  <a:srgbClr val="2F2325"/>
                </a:solidFill>
                <a:latin typeface="Bryndan Write"/>
              </a:rPr>
              <a:t>dan</a:t>
            </a:r>
            <a:r>
              <a:rPr lang="en-US" sz="2800" spc="47" dirty="0">
                <a:solidFill>
                  <a:srgbClr val="2F2325"/>
                </a:solidFill>
                <a:latin typeface="Bryndan Write"/>
              </a:rPr>
              <a:t> </a:t>
            </a:r>
            <a:r>
              <a:rPr lang="en-US" sz="2800" spc="47" dirty="0" err="1">
                <a:solidFill>
                  <a:srgbClr val="2F2325"/>
                </a:solidFill>
                <a:latin typeface="Bryndan Write"/>
              </a:rPr>
              <a:t>memiliki</a:t>
            </a:r>
            <a:r>
              <a:rPr lang="en-US" sz="2800" spc="47" dirty="0">
                <a:solidFill>
                  <a:srgbClr val="2F2325"/>
                </a:solidFill>
                <a:latin typeface="Bryndan Write"/>
              </a:rPr>
              <a:t> </a:t>
            </a:r>
            <a:r>
              <a:rPr lang="en-US" sz="2800" spc="47" dirty="0" err="1">
                <a:solidFill>
                  <a:srgbClr val="2F2325"/>
                </a:solidFill>
                <a:latin typeface="Bryndan Write"/>
              </a:rPr>
              <a:t>prestasi</a:t>
            </a:r>
            <a:r>
              <a:rPr lang="en-US" sz="2800" spc="47" dirty="0">
                <a:solidFill>
                  <a:srgbClr val="2F2325"/>
                </a:solidFill>
                <a:latin typeface="Bryndan Write"/>
              </a:rPr>
              <a:t> </a:t>
            </a:r>
            <a:r>
              <a:rPr lang="en-US" sz="2800" spc="47" dirty="0" err="1">
                <a:solidFill>
                  <a:srgbClr val="2F2325"/>
                </a:solidFill>
                <a:latin typeface="Bryndan Write"/>
              </a:rPr>
              <a:t>atletik</a:t>
            </a:r>
            <a:r>
              <a:rPr lang="en-US" sz="2800" spc="47" dirty="0">
                <a:solidFill>
                  <a:srgbClr val="2F2325"/>
                </a:solidFill>
                <a:latin typeface="Bryndan Write"/>
              </a:rPr>
              <a:t> yang </a:t>
            </a:r>
            <a:r>
              <a:rPr lang="en-US" sz="2800" spc="47" dirty="0" err="1">
                <a:solidFill>
                  <a:srgbClr val="2F2325"/>
                </a:solidFill>
                <a:latin typeface="Bryndan Write"/>
              </a:rPr>
              <a:t>lebih</a:t>
            </a:r>
            <a:r>
              <a:rPr lang="en-US" sz="2800" spc="47" dirty="0">
                <a:solidFill>
                  <a:srgbClr val="2F2325"/>
                </a:solidFill>
                <a:latin typeface="Bryndan Write"/>
              </a:rPr>
              <a:t> </a:t>
            </a:r>
            <a:r>
              <a:rPr lang="en-US" sz="2800" spc="47" dirty="0" err="1">
                <a:solidFill>
                  <a:srgbClr val="2F2325"/>
                </a:solidFill>
                <a:latin typeface="Bryndan Write"/>
              </a:rPr>
              <a:t>dibanding</a:t>
            </a:r>
            <a:r>
              <a:rPr lang="en-US" sz="2800" spc="47" dirty="0">
                <a:solidFill>
                  <a:srgbClr val="2F2325"/>
                </a:solidFill>
                <a:latin typeface="Bryndan Write"/>
              </a:rPr>
              <a:t> orang-orang yang </a:t>
            </a:r>
            <a:r>
              <a:rPr lang="en-US" sz="2800" spc="47" dirty="0" err="1">
                <a:solidFill>
                  <a:srgbClr val="2F2325"/>
                </a:solidFill>
                <a:latin typeface="Bryndan Write"/>
              </a:rPr>
              <a:t>dipimpin</a:t>
            </a:r>
            <a:endParaRPr lang="en-US" sz="2800" spc="47" dirty="0">
              <a:solidFill>
                <a:srgbClr val="2F2325"/>
              </a:solidFill>
              <a:latin typeface="Bryndan Write"/>
            </a:endParaRPr>
          </a:p>
        </p:txBody>
      </p:sp>
      <p:sp>
        <p:nvSpPr>
          <p:cNvPr id="7" name="TextBox 7"/>
          <p:cNvSpPr txBox="1"/>
          <p:nvPr/>
        </p:nvSpPr>
        <p:spPr>
          <a:xfrm>
            <a:off x="4730039" y="4113744"/>
            <a:ext cx="8660651" cy="923330"/>
          </a:xfrm>
          <a:prstGeom prst="rect">
            <a:avLst/>
          </a:prstGeom>
        </p:spPr>
        <p:txBody>
          <a:bodyPr lIns="0" tIns="0" rIns="0" bIns="0" rtlCol="0" anchor="t">
            <a:spAutoFit/>
          </a:bodyPr>
          <a:lstStyle/>
          <a:p>
            <a:pPr marL="0" lvl="0" indent="0">
              <a:lnSpc>
                <a:spcPts val="2447"/>
              </a:lnSpc>
            </a:pPr>
            <a:r>
              <a:rPr lang="en-US" sz="2400" spc="47" dirty="0" err="1">
                <a:solidFill>
                  <a:srgbClr val="2F2325"/>
                </a:solidFill>
                <a:latin typeface="Bryndan Write"/>
              </a:rPr>
              <a:t>Sementara</a:t>
            </a:r>
            <a:r>
              <a:rPr lang="en-US" sz="2400" spc="47" dirty="0">
                <a:solidFill>
                  <a:srgbClr val="2F2325"/>
                </a:solidFill>
                <a:latin typeface="Bryndan Write"/>
              </a:rPr>
              <a:t> </a:t>
            </a:r>
            <a:r>
              <a:rPr lang="en-US" sz="2400" spc="47" dirty="0" err="1">
                <a:solidFill>
                  <a:srgbClr val="2F2325"/>
                </a:solidFill>
                <a:latin typeface="Bryndan Write"/>
              </a:rPr>
              <a:t>itu</a:t>
            </a:r>
            <a:r>
              <a:rPr lang="en-US" sz="2400" spc="47" dirty="0">
                <a:solidFill>
                  <a:srgbClr val="2F2325"/>
                </a:solidFill>
                <a:latin typeface="Bryndan Write"/>
              </a:rPr>
              <a:t>, </a:t>
            </a:r>
            <a:r>
              <a:rPr lang="en-US" sz="2400" spc="47" dirty="0" err="1">
                <a:solidFill>
                  <a:srgbClr val="2F2325"/>
                </a:solidFill>
                <a:latin typeface="Bryndan Write"/>
              </a:rPr>
              <a:t>seorang</a:t>
            </a:r>
            <a:r>
              <a:rPr lang="en-US" sz="2400" spc="47" dirty="0">
                <a:solidFill>
                  <a:srgbClr val="2F2325"/>
                </a:solidFill>
                <a:latin typeface="Bryndan Write"/>
              </a:rPr>
              <a:t> </a:t>
            </a:r>
            <a:r>
              <a:rPr lang="en-US" sz="2400" spc="47" dirty="0" err="1">
                <a:solidFill>
                  <a:srgbClr val="2F2325"/>
                </a:solidFill>
                <a:latin typeface="Bryndan Write"/>
              </a:rPr>
              <a:t>redaktur</a:t>
            </a:r>
            <a:r>
              <a:rPr lang="en-US" sz="2400" spc="47" dirty="0">
                <a:solidFill>
                  <a:srgbClr val="2F2325"/>
                </a:solidFill>
                <a:latin typeface="Bryndan Write"/>
              </a:rPr>
              <a:t> </a:t>
            </a:r>
            <a:r>
              <a:rPr lang="en-US" sz="2400" spc="47" dirty="0" err="1">
                <a:solidFill>
                  <a:srgbClr val="2F2325"/>
                </a:solidFill>
                <a:latin typeface="Bryndan Write"/>
              </a:rPr>
              <a:t>majalah</a:t>
            </a:r>
            <a:r>
              <a:rPr lang="en-US" sz="2400" spc="47" dirty="0">
                <a:solidFill>
                  <a:srgbClr val="2F2325"/>
                </a:solidFill>
                <a:latin typeface="Bryndan Write"/>
              </a:rPr>
              <a:t> </a:t>
            </a:r>
            <a:r>
              <a:rPr lang="en-US" sz="2400" spc="47" dirty="0" err="1">
                <a:solidFill>
                  <a:srgbClr val="2F2325"/>
                </a:solidFill>
                <a:latin typeface="Bryndan Write"/>
              </a:rPr>
              <a:t>lebih</a:t>
            </a:r>
            <a:r>
              <a:rPr lang="en-US" sz="2400" spc="47" dirty="0">
                <a:solidFill>
                  <a:srgbClr val="2F2325"/>
                </a:solidFill>
                <a:latin typeface="Bryndan Write"/>
              </a:rPr>
              <a:t> </a:t>
            </a:r>
            <a:r>
              <a:rPr lang="en-US" sz="2400" spc="47" dirty="0" err="1">
                <a:solidFill>
                  <a:srgbClr val="2F2325"/>
                </a:solidFill>
                <a:latin typeface="Bryndan Write"/>
              </a:rPr>
              <a:t>dipersepsikan</a:t>
            </a:r>
            <a:r>
              <a:rPr lang="en-US" sz="2400" spc="47" dirty="0">
                <a:solidFill>
                  <a:srgbClr val="2F2325"/>
                </a:solidFill>
                <a:latin typeface="Bryndan Write"/>
              </a:rPr>
              <a:t> </a:t>
            </a:r>
            <a:r>
              <a:rPr lang="en-US" sz="2400" spc="47" dirty="0" err="1">
                <a:solidFill>
                  <a:srgbClr val="2F2325"/>
                </a:solidFill>
                <a:latin typeface="Bryndan Write"/>
              </a:rPr>
              <a:t>atau</a:t>
            </a:r>
            <a:r>
              <a:rPr lang="en-US" sz="2400" spc="47" dirty="0">
                <a:solidFill>
                  <a:srgbClr val="2F2325"/>
                </a:solidFill>
                <a:latin typeface="Bryndan Write"/>
              </a:rPr>
              <a:t> </a:t>
            </a:r>
            <a:r>
              <a:rPr lang="en-US" sz="2400" spc="47" dirty="0" err="1">
                <a:solidFill>
                  <a:srgbClr val="2F2325"/>
                </a:solidFill>
                <a:latin typeface="Bryndan Write"/>
              </a:rPr>
              <a:t>dituntut</a:t>
            </a:r>
            <a:r>
              <a:rPr lang="en-US" sz="2400" spc="47" dirty="0">
                <a:solidFill>
                  <a:srgbClr val="2F2325"/>
                </a:solidFill>
                <a:latin typeface="Bryndan Write"/>
              </a:rPr>
              <a:t> orang yang </a:t>
            </a:r>
            <a:r>
              <a:rPr lang="en-US" sz="2400" spc="47" dirty="0" err="1">
                <a:solidFill>
                  <a:srgbClr val="2F2325"/>
                </a:solidFill>
                <a:latin typeface="Bryndan Write"/>
              </a:rPr>
              <a:t>lebih</a:t>
            </a:r>
            <a:r>
              <a:rPr lang="en-US" sz="2400" spc="47" dirty="0">
                <a:solidFill>
                  <a:srgbClr val="2F2325"/>
                </a:solidFill>
                <a:latin typeface="Bryndan Write"/>
              </a:rPr>
              <a:t> </a:t>
            </a:r>
            <a:r>
              <a:rPr lang="en-US" sz="2400" spc="47" dirty="0" err="1">
                <a:solidFill>
                  <a:srgbClr val="2F2325"/>
                </a:solidFill>
                <a:latin typeface="Bryndan Write"/>
              </a:rPr>
              <a:t>pendek</a:t>
            </a:r>
            <a:r>
              <a:rPr lang="en-US" sz="2400" spc="47" dirty="0">
                <a:solidFill>
                  <a:srgbClr val="2F2325"/>
                </a:solidFill>
                <a:latin typeface="Bryndan Write"/>
              </a:rPr>
              <a:t>, </a:t>
            </a:r>
            <a:r>
              <a:rPr lang="en-US" sz="2400" spc="47" dirty="0" err="1">
                <a:solidFill>
                  <a:srgbClr val="2F2325"/>
                </a:solidFill>
                <a:latin typeface="Bryndan Write"/>
              </a:rPr>
              <a:t>lebih</a:t>
            </a:r>
            <a:r>
              <a:rPr lang="en-US" sz="2400" spc="47" dirty="0">
                <a:solidFill>
                  <a:srgbClr val="2F2325"/>
                </a:solidFill>
                <a:latin typeface="Bryndan Write"/>
              </a:rPr>
              <a:t> </a:t>
            </a:r>
            <a:r>
              <a:rPr lang="en-US" sz="2400" spc="47" dirty="0" err="1">
                <a:solidFill>
                  <a:srgbClr val="2F2325"/>
                </a:solidFill>
                <a:latin typeface="Bryndan Write"/>
              </a:rPr>
              <a:t>muda</a:t>
            </a:r>
            <a:r>
              <a:rPr lang="en-US" sz="2400" spc="47" dirty="0">
                <a:solidFill>
                  <a:srgbClr val="2F2325"/>
                </a:solidFill>
                <a:latin typeface="Bryndan Write"/>
              </a:rPr>
              <a:t>, </a:t>
            </a:r>
            <a:r>
              <a:rPr lang="en-US" sz="2400" spc="47" dirty="0" err="1">
                <a:solidFill>
                  <a:srgbClr val="2F2325"/>
                </a:solidFill>
                <a:latin typeface="Bryndan Write"/>
              </a:rPr>
              <a:t>tetapi</a:t>
            </a:r>
            <a:r>
              <a:rPr lang="en-US" sz="2400" spc="47" dirty="0">
                <a:solidFill>
                  <a:srgbClr val="2F2325"/>
                </a:solidFill>
                <a:latin typeface="Bryndan Write"/>
              </a:rPr>
              <a:t> </a:t>
            </a:r>
            <a:r>
              <a:rPr lang="en-US" sz="2400" spc="47" dirty="0" err="1">
                <a:solidFill>
                  <a:srgbClr val="2F2325"/>
                </a:solidFill>
                <a:latin typeface="Bryndan Write"/>
              </a:rPr>
              <a:t>lebih</a:t>
            </a:r>
            <a:r>
              <a:rPr lang="en-US" sz="2400" spc="47" dirty="0">
                <a:solidFill>
                  <a:srgbClr val="2F2325"/>
                </a:solidFill>
                <a:latin typeface="Bryndan Write"/>
              </a:rPr>
              <a:t> </a:t>
            </a:r>
            <a:r>
              <a:rPr lang="en-US" sz="2400" spc="47" dirty="0" err="1">
                <a:solidFill>
                  <a:srgbClr val="2F2325"/>
                </a:solidFill>
                <a:latin typeface="Bryndan Write"/>
              </a:rPr>
              <a:t>pintar</a:t>
            </a:r>
            <a:r>
              <a:rPr lang="en-US" sz="2400" spc="47" dirty="0">
                <a:solidFill>
                  <a:srgbClr val="2F2325"/>
                </a:solidFill>
                <a:latin typeface="Bryndan Write"/>
              </a:rPr>
              <a:t> </a:t>
            </a:r>
            <a:r>
              <a:rPr lang="en-US" sz="2400" spc="47" dirty="0" err="1">
                <a:solidFill>
                  <a:srgbClr val="2F2325"/>
                </a:solidFill>
                <a:latin typeface="Bryndan Write"/>
              </a:rPr>
              <a:t>dan</a:t>
            </a:r>
            <a:r>
              <a:rPr lang="en-US" sz="2400" spc="47" dirty="0">
                <a:solidFill>
                  <a:srgbClr val="2F2325"/>
                </a:solidFill>
                <a:latin typeface="Bryndan Write"/>
              </a:rPr>
              <a:t> </a:t>
            </a:r>
            <a:r>
              <a:rPr lang="en-US" sz="2400" spc="47" dirty="0" err="1">
                <a:solidFill>
                  <a:srgbClr val="2F2325"/>
                </a:solidFill>
                <a:latin typeface="Bryndan Write"/>
              </a:rPr>
              <a:t>cerdas</a:t>
            </a:r>
            <a:endParaRPr lang="en-US" sz="2400" spc="47" dirty="0">
              <a:solidFill>
                <a:srgbClr val="2F2325"/>
              </a:solidFill>
              <a:latin typeface="Bryndan Write"/>
            </a:endParaRPr>
          </a:p>
        </p:txBody>
      </p:sp>
      <p:sp>
        <p:nvSpPr>
          <p:cNvPr id="8" name="TextBox 8"/>
          <p:cNvSpPr txBox="1"/>
          <p:nvPr/>
        </p:nvSpPr>
        <p:spPr>
          <a:xfrm>
            <a:off x="4730038" y="5299591"/>
            <a:ext cx="8660651" cy="1846659"/>
          </a:xfrm>
          <a:prstGeom prst="rect">
            <a:avLst/>
          </a:prstGeom>
        </p:spPr>
        <p:txBody>
          <a:bodyPr lIns="0" tIns="0" rIns="0" bIns="0" rtlCol="0" anchor="t">
            <a:spAutoFit/>
          </a:bodyPr>
          <a:lstStyle/>
          <a:p>
            <a:pPr marL="0" lvl="0" indent="0">
              <a:lnSpc>
                <a:spcPts val="2447"/>
              </a:lnSpc>
            </a:pPr>
            <a:r>
              <a:rPr lang="en-US" sz="2400" spc="47" dirty="0" err="1">
                <a:solidFill>
                  <a:srgbClr val="2F2325"/>
                </a:solidFill>
                <a:latin typeface="Bryndan Write"/>
              </a:rPr>
              <a:t>Seorang</a:t>
            </a:r>
            <a:r>
              <a:rPr lang="en-US" sz="2400" spc="47" dirty="0">
                <a:solidFill>
                  <a:srgbClr val="2F2325"/>
                </a:solidFill>
                <a:latin typeface="Bryndan Write"/>
              </a:rPr>
              <a:t> </a:t>
            </a:r>
            <a:r>
              <a:rPr lang="en-US" sz="2400" spc="47" dirty="0" err="1">
                <a:solidFill>
                  <a:srgbClr val="2F2325"/>
                </a:solidFill>
                <a:latin typeface="Bryndan Write"/>
              </a:rPr>
              <a:t>pemimpin</a:t>
            </a:r>
            <a:r>
              <a:rPr lang="en-US" sz="2400" spc="47" dirty="0">
                <a:solidFill>
                  <a:srgbClr val="2F2325"/>
                </a:solidFill>
                <a:latin typeface="Bryndan Write"/>
              </a:rPr>
              <a:t> </a:t>
            </a:r>
            <a:r>
              <a:rPr lang="en-US" sz="2400" spc="47" dirty="0" err="1">
                <a:solidFill>
                  <a:srgbClr val="2F2325"/>
                </a:solidFill>
                <a:latin typeface="Bryndan Write"/>
              </a:rPr>
              <a:t>grup</a:t>
            </a:r>
            <a:r>
              <a:rPr lang="en-US" sz="2400" spc="47" dirty="0">
                <a:solidFill>
                  <a:srgbClr val="2F2325"/>
                </a:solidFill>
                <a:latin typeface="Bryndan Write"/>
              </a:rPr>
              <a:t> </a:t>
            </a:r>
            <a:r>
              <a:rPr lang="en-US" sz="2400" spc="47" dirty="0" err="1">
                <a:solidFill>
                  <a:srgbClr val="2F2325"/>
                </a:solidFill>
                <a:latin typeface="Bryndan Write"/>
              </a:rPr>
              <a:t>lawak</a:t>
            </a:r>
            <a:r>
              <a:rPr lang="en-US" sz="2400" spc="47" dirty="0">
                <a:solidFill>
                  <a:srgbClr val="2F2325"/>
                </a:solidFill>
                <a:latin typeface="Bryndan Write"/>
              </a:rPr>
              <a:t> </a:t>
            </a:r>
            <a:r>
              <a:rPr lang="en-US" sz="2400" spc="47" dirty="0" err="1">
                <a:solidFill>
                  <a:srgbClr val="2F2325"/>
                </a:solidFill>
                <a:latin typeface="Bryndan Write"/>
              </a:rPr>
              <a:t>tidak</a:t>
            </a:r>
            <a:r>
              <a:rPr lang="en-US" sz="2400" spc="47" dirty="0">
                <a:solidFill>
                  <a:srgbClr val="2F2325"/>
                </a:solidFill>
                <a:latin typeface="Bryndan Write"/>
              </a:rPr>
              <a:t> </a:t>
            </a:r>
            <a:r>
              <a:rPr lang="en-US" sz="2400" spc="47" dirty="0" err="1">
                <a:solidFill>
                  <a:srgbClr val="2F2325"/>
                </a:solidFill>
                <a:latin typeface="Bryndan Write"/>
              </a:rPr>
              <a:t>dituntut</a:t>
            </a:r>
            <a:r>
              <a:rPr lang="en-US" sz="2400" spc="47" dirty="0">
                <a:solidFill>
                  <a:srgbClr val="2F2325"/>
                </a:solidFill>
                <a:latin typeface="Bryndan Write"/>
              </a:rPr>
              <a:t> </a:t>
            </a:r>
            <a:r>
              <a:rPr lang="en-US" sz="2400" spc="47" dirty="0" err="1">
                <a:solidFill>
                  <a:srgbClr val="2F2325"/>
                </a:solidFill>
                <a:latin typeface="Bryndan Write"/>
              </a:rPr>
              <a:t>memiliki</a:t>
            </a:r>
            <a:r>
              <a:rPr lang="en-US" sz="2400" spc="47" dirty="0">
                <a:solidFill>
                  <a:srgbClr val="2F2325"/>
                </a:solidFill>
                <a:latin typeface="Bryndan Write"/>
              </a:rPr>
              <a:t> </a:t>
            </a:r>
            <a:r>
              <a:rPr lang="en-US" sz="2400" spc="47" dirty="0" err="1">
                <a:solidFill>
                  <a:srgbClr val="2F2325"/>
                </a:solidFill>
                <a:latin typeface="Bryndan Write"/>
              </a:rPr>
              <a:t>postur</a:t>
            </a:r>
            <a:r>
              <a:rPr lang="en-US" sz="2400" spc="47" dirty="0">
                <a:solidFill>
                  <a:srgbClr val="2F2325"/>
                </a:solidFill>
                <a:latin typeface="Bryndan Write"/>
              </a:rPr>
              <a:t> </a:t>
            </a:r>
            <a:r>
              <a:rPr lang="en-US" sz="2400" spc="47" dirty="0" err="1">
                <a:solidFill>
                  <a:srgbClr val="2F2325"/>
                </a:solidFill>
                <a:latin typeface="Bryndan Write"/>
              </a:rPr>
              <a:t>tubuh</a:t>
            </a:r>
            <a:r>
              <a:rPr lang="en-US" sz="2400" spc="47" dirty="0">
                <a:solidFill>
                  <a:srgbClr val="2F2325"/>
                </a:solidFill>
                <a:latin typeface="Bryndan Write"/>
              </a:rPr>
              <a:t> </a:t>
            </a:r>
            <a:r>
              <a:rPr lang="en-US" sz="2400" spc="47" dirty="0" err="1">
                <a:solidFill>
                  <a:srgbClr val="2F2325"/>
                </a:solidFill>
                <a:latin typeface="Bryndan Write"/>
              </a:rPr>
              <a:t>tertentu</a:t>
            </a:r>
            <a:r>
              <a:rPr lang="en-US" sz="2400" spc="47" dirty="0">
                <a:solidFill>
                  <a:srgbClr val="2F2325"/>
                </a:solidFill>
                <a:latin typeface="Bryndan Write"/>
              </a:rPr>
              <a:t>, </a:t>
            </a:r>
            <a:r>
              <a:rPr lang="en-US" sz="2400" spc="47" dirty="0" err="1">
                <a:solidFill>
                  <a:srgbClr val="2F2325"/>
                </a:solidFill>
                <a:latin typeface="Bryndan Write"/>
              </a:rPr>
              <a:t>tidak</a:t>
            </a:r>
            <a:r>
              <a:rPr lang="en-US" sz="2400" spc="47" dirty="0">
                <a:solidFill>
                  <a:srgbClr val="2F2325"/>
                </a:solidFill>
                <a:latin typeface="Bryndan Write"/>
              </a:rPr>
              <a:t> </a:t>
            </a:r>
            <a:r>
              <a:rPr lang="en-US" sz="2400" spc="47" dirty="0" err="1">
                <a:solidFill>
                  <a:srgbClr val="2F2325"/>
                </a:solidFill>
                <a:latin typeface="Bryndan Write"/>
              </a:rPr>
              <a:t>perlu</a:t>
            </a:r>
            <a:r>
              <a:rPr lang="en-US" sz="2400" spc="47" dirty="0">
                <a:solidFill>
                  <a:srgbClr val="2F2325"/>
                </a:solidFill>
                <a:latin typeface="Bryndan Write"/>
              </a:rPr>
              <a:t> </a:t>
            </a:r>
            <a:r>
              <a:rPr lang="en-US" sz="2400" spc="47" dirty="0" err="1">
                <a:solidFill>
                  <a:srgbClr val="2F2325"/>
                </a:solidFill>
                <a:latin typeface="Bryndan Write"/>
              </a:rPr>
              <a:t>berasal</a:t>
            </a:r>
            <a:r>
              <a:rPr lang="en-US" sz="2400" spc="47" dirty="0">
                <a:solidFill>
                  <a:srgbClr val="2F2325"/>
                </a:solidFill>
                <a:latin typeface="Bryndan Write"/>
              </a:rPr>
              <a:t> </a:t>
            </a:r>
            <a:r>
              <a:rPr lang="en-US" sz="2400" spc="47" dirty="0" err="1">
                <a:solidFill>
                  <a:srgbClr val="2F2325"/>
                </a:solidFill>
                <a:latin typeface="Bryndan Write"/>
              </a:rPr>
              <a:t>dari</a:t>
            </a:r>
            <a:r>
              <a:rPr lang="en-US" sz="2400" spc="47" dirty="0">
                <a:solidFill>
                  <a:srgbClr val="2F2325"/>
                </a:solidFill>
                <a:latin typeface="Bryndan Write"/>
              </a:rPr>
              <a:t> </a:t>
            </a:r>
            <a:r>
              <a:rPr lang="en-US" sz="2400" spc="47" dirty="0" err="1">
                <a:solidFill>
                  <a:srgbClr val="2F2325"/>
                </a:solidFill>
                <a:latin typeface="Bryndan Write"/>
              </a:rPr>
              <a:t>keluarga</a:t>
            </a:r>
            <a:r>
              <a:rPr lang="en-US" sz="2400" spc="47" dirty="0">
                <a:solidFill>
                  <a:srgbClr val="2F2325"/>
                </a:solidFill>
                <a:latin typeface="Bryndan Write"/>
              </a:rPr>
              <a:t> </a:t>
            </a:r>
            <a:r>
              <a:rPr lang="en-US" sz="2400" spc="47" dirty="0" err="1">
                <a:solidFill>
                  <a:srgbClr val="2F2325"/>
                </a:solidFill>
                <a:latin typeface="Bryndan Write"/>
              </a:rPr>
              <a:t>terpandang</a:t>
            </a:r>
            <a:r>
              <a:rPr lang="en-US" sz="2400" spc="47" dirty="0">
                <a:solidFill>
                  <a:srgbClr val="2F2325"/>
                </a:solidFill>
                <a:latin typeface="Bryndan Write"/>
              </a:rPr>
              <a:t> </a:t>
            </a:r>
            <a:r>
              <a:rPr lang="en-US" sz="2400" spc="47" dirty="0" err="1">
                <a:solidFill>
                  <a:srgbClr val="2F2325"/>
                </a:solidFill>
                <a:latin typeface="Bryndan Write"/>
              </a:rPr>
              <a:t>atau</a:t>
            </a:r>
            <a:r>
              <a:rPr lang="en-US" sz="2400" spc="47" dirty="0">
                <a:solidFill>
                  <a:srgbClr val="2F2325"/>
                </a:solidFill>
                <a:latin typeface="Bryndan Write"/>
              </a:rPr>
              <a:t> kaya, </a:t>
            </a:r>
            <a:r>
              <a:rPr lang="en-US" sz="2400" spc="47" dirty="0" err="1">
                <a:solidFill>
                  <a:srgbClr val="2F2325"/>
                </a:solidFill>
                <a:latin typeface="Bryndan Write"/>
              </a:rPr>
              <a:t>dan</a:t>
            </a:r>
            <a:r>
              <a:rPr lang="en-US" sz="2400" spc="47" dirty="0">
                <a:solidFill>
                  <a:srgbClr val="2F2325"/>
                </a:solidFill>
                <a:latin typeface="Bryndan Write"/>
              </a:rPr>
              <a:t> </a:t>
            </a:r>
            <a:r>
              <a:rPr lang="en-US" sz="2400" spc="47" dirty="0" err="1">
                <a:solidFill>
                  <a:srgbClr val="2F2325"/>
                </a:solidFill>
                <a:latin typeface="Bryndan Write"/>
              </a:rPr>
              <a:t>tidak</a:t>
            </a:r>
            <a:r>
              <a:rPr lang="en-US" sz="2400" spc="47" dirty="0">
                <a:solidFill>
                  <a:srgbClr val="2F2325"/>
                </a:solidFill>
                <a:latin typeface="Bryndan Write"/>
              </a:rPr>
              <a:t> </a:t>
            </a:r>
            <a:r>
              <a:rPr lang="en-US" sz="2400" spc="47" dirty="0" err="1">
                <a:solidFill>
                  <a:srgbClr val="2F2325"/>
                </a:solidFill>
                <a:latin typeface="Bryndan Write"/>
              </a:rPr>
              <a:t>perlu</a:t>
            </a:r>
            <a:r>
              <a:rPr lang="en-US" sz="2400" spc="47" dirty="0">
                <a:solidFill>
                  <a:srgbClr val="2F2325"/>
                </a:solidFill>
                <a:latin typeface="Bryndan Write"/>
              </a:rPr>
              <a:t> </a:t>
            </a:r>
            <a:r>
              <a:rPr lang="en-US" sz="2400" spc="47" dirty="0" err="1">
                <a:solidFill>
                  <a:srgbClr val="2F2325"/>
                </a:solidFill>
                <a:latin typeface="Bryndan Write"/>
              </a:rPr>
              <a:t>memiliki</a:t>
            </a:r>
            <a:r>
              <a:rPr lang="en-US" sz="2400" spc="47" dirty="0">
                <a:solidFill>
                  <a:srgbClr val="2F2325"/>
                </a:solidFill>
                <a:latin typeface="Bryndan Write"/>
              </a:rPr>
              <a:t> </a:t>
            </a:r>
            <a:r>
              <a:rPr lang="en-US" sz="2400" spc="47" dirty="0" err="1">
                <a:solidFill>
                  <a:srgbClr val="2F2325"/>
                </a:solidFill>
                <a:latin typeface="Bryndan Write"/>
              </a:rPr>
              <a:t>tingkat</a:t>
            </a:r>
            <a:r>
              <a:rPr lang="en-US" sz="2400" spc="47" dirty="0">
                <a:solidFill>
                  <a:srgbClr val="2F2325"/>
                </a:solidFill>
                <a:latin typeface="Bryndan Write"/>
              </a:rPr>
              <a:t> </a:t>
            </a:r>
            <a:r>
              <a:rPr lang="en-US" sz="2400" spc="47" dirty="0" err="1">
                <a:solidFill>
                  <a:srgbClr val="2F2325"/>
                </a:solidFill>
                <a:latin typeface="Bryndan Write"/>
              </a:rPr>
              <a:t>intelegensi</a:t>
            </a:r>
            <a:r>
              <a:rPr lang="en-US" sz="2400" spc="47" dirty="0">
                <a:solidFill>
                  <a:srgbClr val="2F2325"/>
                </a:solidFill>
                <a:latin typeface="Bryndan Write"/>
              </a:rPr>
              <a:t> yang </a:t>
            </a:r>
            <a:r>
              <a:rPr lang="en-US" sz="2400" spc="47" dirty="0" err="1">
                <a:solidFill>
                  <a:srgbClr val="2F2325"/>
                </a:solidFill>
                <a:latin typeface="Bryndan Write"/>
              </a:rPr>
              <a:t>tinggi</a:t>
            </a:r>
            <a:r>
              <a:rPr lang="en-US" sz="2400" spc="47" dirty="0">
                <a:solidFill>
                  <a:srgbClr val="2F2325"/>
                </a:solidFill>
                <a:latin typeface="Bryndan Write"/>
              </a:rPr>
              <a:t> </a:t>
            </a:r>
            <a:r>
              <a:rPr lang="en-US" sz="2400" spc="47" dirty="0" err="1">
                <a:solidFill>
                  <a:srgbClr val="2F2325"/>
                </a:solidFill>
                <a:latin typeface="Bryndan Write"/>
              </a:rPr>
              <a:t>sebagaimana</a:t>
            </a:r>
            <a:r>
              <a:rPr lang="en-US" sz="2400" spc="47" dirty="0">
                <a:solidFill>
                  <a:srgbClr val="2F2325"/>
                </a:solidFill>
                <a:latin typeface="Bryndan Write"/>
              </a:rPr>
              <a:t> yang </a:t>
            </a:r>
            <a:r>
              <a:rPr lang="en-US" sz="2400" spc="47" dirty="0" err="1">
                <a:solidFill>
                  <a:srgbClr val="2F2325"/>
                </a:solidFill>
                <a:latin typeface="Bryndan Write"/>
              </a:rPr>
              <a:t>dituntut</a:t>
            </a:r>
            <a:r>
              <a:rPr lang="en-US" sz="2400" spc="47" dirty="0">
                <a:solidFill>
                  <a:srgbClr val="2F2325"/>
                </a:solidFill>
                <a:latin typeface="Bryndan Write"/>
              </a:rPr>
              <a:t> </a:t>
            </a:r>
            <a:r>
              <a:rPr lang="en-US" sz="2400" spc="47" dirty="0" err="1">
                <a:solidFill>
                  <a:srgbClr val="2F2325"/>
                </a:solidFill>
                <a:latin typeface="Bryndan Write"/>
              </a:rPr>
              <a:t>pada</a:t>
            </a:r>
            <a:r>
              <a:rPr lang="en-US" sz="2400" spc="47" dirty="0">
                <a:solidFill>
                  <a:srgbClr val="2F2325"/>
                </a:solidFill>
                <a:latin typeface="Bryndan Write"/>
              </a:rPr>
              <a:t> </a:t>
            </a:r>
            <a:r>
              <a:rPr lang="en-US" sz="2400" spc="47" dirty="0" err="1">
                <a:solidFill>
                  <a:srgbClr val="2F2325"/>
                </a:solidFill>
                <a:latin typeface="Bryndan Write"/>
              </a:rPr>
              <a:t>seorang</a:t>
            </a:r>
            <a:r>
              <a:rPr lang="en-US" sz="2400" spc="47" dirty="0">
                <a:solidFill>
                  <a:srgbClr val="2F2325"/>
                </a:solidFill>
                <a:latin typeface="Bryndan Write"/>
              </a:rPr>
              <a:t> </a:t>
            </a:r>
            <a:r>
              <a:rPr lang="en-US" sz="2400" spc="47" dirty="0" err="1">
                <a:solidFill>
                  <a:srgbClr val="2F2325"/>
                </a:solidFill>
                <a:latin typeface="Bryndan Write"/>
              </a:rPr>
              <a:t>redaktur</a:t>
            </a:r>
            <a:r>
              <a:rPr lang="en-US" sz="2400" spc="47" dirty="0">
                <a:solidFill>
                  <a:srgbClr val="2F2325"/>
                </a:solidFill>
                <a:latin typeface="Bryndan Write"/>
              </a:rPr>
              <a:t> </a:t>
            </a:r>
            <a:r>
              <a:rPr lang="en-US" sz="2400" spc="47" dirty="0" err="1">
                <a:solidFill>
                  <a:srgbClr val="2F2325"/>
                </a:solidFill>
                <a:latin typeface="Bryndan Write"/>
              </a:rPr>
              <a:t>majalah</a:t>
            </a:r>
            <a:r>
              <a:rPr lang="en-US" sz="2400" spc="47" dirty="0">
                <a:solidFill>
                  <a:srgbClr val="2F2325"/>
                </a:solidFill>
                <a:latin typeface="Bryndan Write"/>
              </a:rPr>
              <a:t>, </a:t>
            </a:r>
            <a:r>
              <a:rPr lang="en-US" sz="2400" spc="47" dirty="0" err="1">
                <a:solidFill>
                  <a:srgbClr val="2F2325"/>
                </a:solidFill>
                <a:latin typeface="Bryndan Write"/>
              </a:rPr>
              <a:t>tetapi</a:t>
            </a:r>
            <a:r>
              <a:rPr lang="en-US" sz="2400" spc="47" dirty="0">
                <a:solidFill>
                  <a:srgbClr val="2F2325"/>
                </a:solidFill>
                <a:latin typeface="Bryndan Write"/>
              </a:rPr>
              <a:t> </a:t>
            </a:r>
            <a:r>
              <a:rPr lang="en-US" sz="2400" spc="47" dirty="0" err="1">
                <a:solidFill>
                  <a:srgbClr val="2F2325"/>
                </a:solidFill>
                <a:latin typeface="Bryndan Write"/>
              </a:rPr>
              <a:t>harus</a:t>
            </a:r>
            <a:r>
              <a:rPr lang="en-US" sz="2400" spc="47" dirty="0">
                <a:solidFill>
                  <a:srgbClr val="2F2325"/>
                </a:solidFill>
                <a:latin typeface="Bryndan Write"/>
              </a:rPr>
              <a:t> </a:t>
            </a:r>
            <a:r>
              <a:rPr lang="en-US" sz="2400" spc="47" dirty="0" err="1">
                <a:solidFill>
                  <a:srgbClr val="2F2325"/>
                </a:solidFill>
                <a:latin typeface="Bryndan Write"/>
              </a:rPr>
              <a:t>memiliki</a:t>
            </a:r>
            <a:r>
              <a:rPr lang="en-US" sz="2400" spc="47" dirty="0">
                <a:solidFill>
                  <a:srgbClr val="2F2325"/>
                </a:solidFill>
                <a:latin typeface="Bryndan Write"/>
              </a:rPr>
              <a:t> sense of </a:t>
            </a:r>
            <a:r>
              <a:rPr lang="en-US" sz="2400" spc="47" dirty="0" err="1">
                <a:solidFill>
                  <a:srgbClr val="2F2325"/>
                </a:solidFill>
                <a:latin typeface="Bryndan Write"/>
              </a:rPr>
              <a:t>humour</a:t>
            </a:r>
            <a:r>
              <a:rPr lang="en-US" sz="2400" spc="47" dirty="0">
                <a:solidFill>
                  <a:srgbClr val="2F2325"/>
                </a:solidFill>
                <a:latin typeface="Bryndan Write"/>
              </a:rPr>
              <a:t> yang </a:t>
            </a:r>
            <a:r>
              <a:rPr lang="en-US" sz="2400" spc="47" dirty="0" err="1">
                <a:solidFill>
                  <a:srgbClr val="2F2325"/>
                </a:solidFill>
                <a:latin typeface="Bryndan Write"/>
              </a:rPr>
              <a:t>tinggi</a:t>
            </a:r>
            <a:r>
              <a:rPr lang="en-US" sz="2400" spc="47" dirty="0">
                <a:solidFill>
                  <a:srgbClr val="2F2325"/>
                </a:solidFill>
                <a:latin typeface="Bryndan Write"/>
              </a:rPr>
              <a:t>. </a:t>
            </a:r>
          </a:p>
        </p:txBody>
      </p:sp>
      <p:sp>
        <p:nvSpPr>
          <p:cNvPr id="9" name="TextBox 9"/>
          <p:cNvSpPr txBox="1"/>
          <p:nvPr/>
        </p:nvSpPr>
        <p:spPr>
          <a:xfrm>
            <a:off x="7701115" y="977237"/>
            <a:ext cx="2885770" cy="1035212"/>
          </a:xfrm>
          <a:prstGeom prst="rect">
            <a:avLst/>
          </a:prstGeom>
        </p:spPr>
        <p:txBody>
          <a:bodyPr lIns="0" tIns="0" rIns="0" bIns="0" rtlCol="0" anchor="t">
            <a:spAutoFit/>
          </a:bodyPr>
          <a:lstStyle/>
          <a:p>
            <a:pPr marL="0" lvl="0" indent="0" algn="ctr">
              <a:lnSpc>
                <a:spcPts val="8107"/>
              </a:lnSpc>
            </a:pPr>
            <a:r>
              <a:rPr lang="en-US" sz="5299" u="sng" spc="158">
                <a:solidFill>
                  <a:srgbClr val="2F2325"/>
                </a:solidFill>
                <a:latin typeface="Jingleberry"/>
              </a:rPr>
              <a:t>contoh</a:t>
            </a:r>
          </a:p>
        </p:txBody>
      </p:sp>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464" r="464"/>
          <a:stretch>
            <a:fillRect/>
          </a:stretch>
        </p:blipFill>
        <p:spPr>
          <a:xfrm>
            <a:off x="2799732" y="2281171"/>
            <a:ext cx="1126157" cy="1016841"/>
          </a:xfrm>
          <a:prstGeom prst="rect">
            <a:avLst/>
          </a:prstGeom>
        </p:spPr>
      </p:pic>
      <p:sp>
        <p:nvSpPr>
          <p:cNvPr id="11" name="TextBox 11"/>
          <p:cNvSpPr txBox="1"/>
          <p:nvPr/>
        </p:nvSpPr>
        <p:spPr>
          <a:xfrm>
            <a:off x="2948563" y="2513876"/>
            <a:ext cx="1032967" cy="551433"/>
          </a:xfrm>
          <a:prstGeom prst="rect">
            <a:avLst/>
          </a:prstGeom>
        </p:spPr>
        <p:txBody>
          <a:bodyPr wrap="square" lIns="0" tIns="0" rIns="0" bIns="0" rtlCol="0" anchor="t">
            <a:spAutoFit/>
          </a:bodyPr>
          <a:lstStyle/>
          <a:p>
            <a:pPr marL="0" lvl="0" indent="0" algn="ctr">
              <a:lnSpc>
                <a:spcPts val="4283"/>
              </a:lnSpc>
            </a:pPr>
            <a:r>
              <a:rPr lang="en-US" sz="5400" spc="83" dirty="0">
                <a:solidFill>
                  <a:srgbClr val="FFFFFF"/>
                </a:solidFill>
                <a:latin typeface="Bryndan Write"/>
              </a:rPr>
              <a:t>1</a:t>
            </a:r>
          </a:p>
        </p:txBody>
      </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464" r="464"/>
          <a:stretch>
            <a:fillRect/>
          </a:stretch>
        </p:blipFill>
        <p:spPr>
          <a:xfrm>
            <a:off x="2799732" y="3887043"/>
            <a:ext cx="1181798" cy="1067082"/>
          </a:xfrm>
          <a:prstGeom prst="rect">
            <a:avLst/>
          </a:prstGeom>
        </p:spPr>
      </p:pic>
      <p:sp>
        <p:nvSpPr>
          <p:cNvPr id="13" name="TextBox 13"/>
          <p:cNvSpPr txBox="1"/>
          <p:nvPr/>
        </p:nvSpPr>
        <p:spPr>
          <a:xfrm>
            <a:off x="3149923" y="4150645"/>
            <a:ext cx="481416" cy="551433"/>
          </a:xfrm>
          <a:prstGeom prst="rect">
            <a:avLst/>
          </a:prstGeom>
        </p:spPr>
        <p:txBody>
          <a:bodyPr lIns="0" tIns="0" rIns="0" bIns="0" rtlCol="0" anchor="t">
            <a:spAutoFit/>
          </a:bodyPr>
          <a:lstStyle/>
          <a:p>
            <a:pPr marL="0" lvl="0" indent="0" algn="ctr">
              <a:lnSpc>
                <a:spcPts val="4283"/>
              </a:lnSpc>
            </a:pPr>
            <a:r>
              <a:rPr lang="en-US" sz="3600" spc="83" dirty="0">
                <a:solidFill>
                  <a:srgbClr val="FFFFFF"/>
                </a:solidFill>
                <a:latin typeface="Bryndan Write"/>
              </a:rPr>
              <a:t>2</a:t>
            </a:r>
          </a:p>
        </p:txBody>
      </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464" r="464"/>
          <a:stretch>
            <a:fillRect/>
          </a:stretch>
        </p:blipFill>
        <p:spPr>
          <a:xfrm>
            <a:off x="2775383" y="5524500"/>
            <a:ext cx="1206147" cy="1089067"/>
          </a:xfrm>
          <a:prstGeom prst="rect">
            <a:avLst/>
          </a:prstGeom>
        </p:spPr>
      </p:pic>
      <p:sp>
        <p:nvSpPr>
          <p:cNvPr id="15" name="TextBox 15"/>
          <p:cNvSpPr txBox="1"/>
          <p:nvPr/>
        </p:nvSpPr>
        <p:spPr>
          <a:xfrm>
            <a:off x="3122102" y="5773110"/>
            <a:ext cx="481416" cy="551433"/>
          </a:xfrm>
          <a:prstGeom prst="rect">
            <a:avLst/>
          </a:prstGeom>
        </p:spPr>
        <p:txBody>
          <a:bodyPr lIns="0" tIns="0" rIns="0" bIns="0" rtlCol="0" anchor="t">
            <a:spAutoFit/>
          </a:bodyPr>
          <a:lstStyle/>
          <a:p>
            <a:pPr marL="0" lvl="0" indent="0" algn="ctr">
              <a:lnSpc>
                <a:spcPts val="4283"/>
              </a:lnSpc>
            </a:pPr>
            <a:r>
              <a:rPr lang="en-US" sz="3600" spc="83" dirty="0">
                <a:solidFill>
                  <a:srgbClr val="FFFFFF"/>
                </a:solidFill>
                <a:latin typeface="Bryndan Write"/>
              </a:rPr>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2325"/>
        </a:solidFill>
        <a:effectLst/>
      </p:bgPr>
    </p:bg>
    <p:spTree>
      <p:nvGrpSpPr>
        <p:cNvPr id="1" name=""/>
        <p:cNvGrpSpPr/>
        <p:nvPr/>
      </p:nvGrpSpPr>
      <p:grpSpPr>
        <a:xfrm>
          <a:off x="0" y="0"/>
          <a:ext cx="0" cy="0"/>
          <a:chOff x="0" y="0"/>
          <a:chExt cx="0" cy="0"/>
        </a:xfrm>
      </p:grpSpPr>
      <p:grpSp>
        <p:nvGrpSpPr>
          <p:cNvPr id="2" name="Group 2"/>
          <p:cNvGrpSpPr/>
          <p:nvPr/>
        </p:nvGrpSpPr>
        <p:grpSpPr>
          <a:xfrm>
            <a:off x="-510247" y="1518527"/>
            <a:ext cx="9278399" cy="10021178"/>
            <a:chOff x="0" y="0"/>
            <a:chExt cx="12371198" cy="13361571"/>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7173" y="0"/>
              <a:ext cx="4959107" cy="786391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5803893"/>
              <a:ext cx="12371198" cy="7557677"/>
            </a:xfrm>
            <a:prstGeom prst="rect">
              <a:avLst/>
            </a:prstGeom>
          </p:spPr>
        </p:pic>
      </p:gr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16302" y="1749105"/>
            <a:ext cx="626962" cy="106264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870995" y="2280429"/>
            <a:ext cx="392423" cy="66512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6831145" y="6344003"/>
            <a:ext cx="945381" cy="907566"/>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934200" y="1421201"/>
            <a:ext cx="9688082" cy="6092585"/>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801814">
            <a:off x="14363700" y="-401560"/>
            <a:ext cx="1096881" cy="1298084"/>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768151" y="9691852"/>
            <a:ext cx="5668080" cy="1190297"/>
          </a:xfrm>
          <a:prstGeom prst="rect">
            <a:avLst/>
          </a:prstGeom>
        </p:spPr>
      </p:pic>
      <p:pic>
        <p:nvPicPr>
          <p:cNvPr id="12"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2297783" y="9258300"/>
            <a:ext cx="964135" cy="722225"/>
          </a:xfrm>
          <a:prstGeom prst="rect">
            <a:avLst/>
          </a:prstGeom>
        </p:spPr>
      </p:pic>
      <p:sp>
        <p:nvSpPr>
          <p:cNvPr id="14" name="TextBox 13"/>
          <p:cNvSpPr txBox="1"/>
          <p:nvPr/>
        </p:nvSpPr>
        <p:spPr>
          <a:xfrm>
            <a:off x="7841718" y="2280428"/>
            <a:ext cx="7095304" cy="3785652"/>
          </a:xfrm>
          <a:prstGeom prst="rect">
            <a:avLst/>
          </a:prstGeom>
          <a:noFill/>
        </p:spPr>
        <p:txBody>
          <a:bodyPr wrap="square" rtlCol="0">
            <a:spAutoFit/>
          </a:bodyPr>
          <a:lstStyle/>
          <a:p>
            <a:r>
              <a:rPr lang="en-US" sz="4800" dirty="0" err="1" smtClean="0">
                <a:latin typeface="Comic Sans MS" pitchFamily="66" charset="0"/>
              </a:rPr>
              <a:t>Alika</a:t>
            </a:r>
            <a:r>
              <a:rPr lang="en-US" sz="4800" dirty="0" smtClean="0">
                <a:latin typeface="Comic Sans MS" pitchFamily="66" charset="0"/>
              </a:rPr>
              <a:t> </a:t>
            </a:r>
            <a:r>
              <a:rPr lang="en-US" sz="4800" dirty="0" err="1" smtClean="0">
                <a:latin typeface="Comic Sans MS" pitchFamily="66" charset="0"/>
              </a:rPr>
              <a:t>Humaira</a:t>
            </a:r>
            <a:endParaRPr lang="en-US" sz="4800" dirty="0" smtClean="0">
              <a:latin typeface="Comic Sans MS" pitchFamily="66" charset="0"/>
            </a:endParaRPr>
          </a:p>
          <a:p>
            <a:r>
              <a:rPr lang="en-US" sz="4800" dirty="0" err="1" smtClean="0">
                <a:latin typeface="Comic Sans MS" pitchFamily="66" charset="0"/>
              </a:rPr>
              <a:t>Aulia</a:t>
            </a:r>
            <a:r>
              <a:rPr lang="en-US" sz="4800" dirty="0" smtClean="0">
                <a:latin typeface="Comic Sans MS" pitchFamily="66" charset="0"/>
              </a:rPr>
              <a:t> </a:t>
            </a:r>
            <a:r>
              <a:rPr lang="en-US" sz="4800" dirty="0" err="1" smtClean="0">
                <a:latin typeface="Comic Sans MS" pitchFamily="66" charset="0"/>
              </a:rPr>
              <a:t>Octaviani</a:t>
            </a:r>
            <a:endParaRPr lang="en-US" sz="4800" dirty="0" smtClean="0">
              <a:latin typeface="Comic Sans MS" pitchFamily="66" charset="0"/>
            </a:endParaRPr>
          </a:p>
          <a:p>
            <a:r>
              <a:rPr lang="en-US" sz="4800" dirty="0" err="1" smtClean="0">
                <a:latin typeface="Comic Sans MS" pitchFamily="66" charset="0"/>
              </a:rPr>
              <a:t>Sinta</a:t>
            </a:r>
            <a:r>
              <a:rPr lang="en-US" sz="4800" dirty="0" smtClean="0">
                <a:latin typeface="Comic Sans MS" pitchFamily="66" charset="0"/>
              </a:rPr>
              <a:t> </a:t>
            </a:r>
            <a:r>
              <a:rPr lang="en-US" sz="4800" dirty="0" err="1" smtClean="0">
                <a:latin typeface="Comic Sans MS" pitchFamily="66" charset="0"/>
              </a:rPr>
              <a:t>Anzani</a:t>
            </a:r>
            <a:endParaRPr lang="en-US" sz="4800" dirty="0" smtClean="0">
              <a:latin typeface="Comic Sans MS" pitchFamily="66" charset="0"/>
            </a:endParaRPr>
          </a:p>
          <a:p>
            <a:r>
              <a:rPr lang="en-US" sz="4800" dirty="0" smtClean="0">
                <a:latin typeface="Comic Sans MS" pitchFamily="66" charset="0"/>
              </a:rPr>
              <a:t>Eric </a:t>
            </a:r>
            <a:r>
              <a:rPr lang="en-US" sz="4800" dirty="0" err="1" smtClean="0">
                <a:latin typeface="Comic Sans MS" pitchFamily="66" charset="0"/>
              </a:rPr>
              <a:t>Ikhwan</a:t>
            </a:r>
            <a:endParaRPr lang="en-US" sz="4800" dirty="0" smtClean="0">
              <a:latin typeface="Comic Sans MS" pitchFamily="66" charset="0"/>
            </a:endParaRPr>
          </a:p>
          <a:p>
            <a:r>
              <a:rPr lang="en-US" sz="4800" dirty="0" err="1" smtClean="0">
                <a:latin typeface="Comic Sans MS" pitchFamily="66" charset="0"/>
              </a:rPr>
              <a:t>Dicky</a:t>
            </a:r>
            <a:r>
              <a:rPr lang="en-US" sz="4800" dirty="0" smtClean="0">
                <a:latin typeface="Comic Sans MS" pitchFamily="66" charset="0"/>
              </a:rPr>
              <a:t> </a:t>
            </a:r>
            <a:r>
              <a:rPr lang="en-US" sz="4800" dirty="0" err="1" smtClean="0">
                <a:latin typeface="Comic Sans MS" pitchFamily="66" charset="0"/>
              </a:rPr>
              <a:t>Attama</a:t>
            </a:r>
            <a:r>
              <a:rPr lang="en-US" sz="4800" dirty="0" smtClean="0">
                <a:latin typeface="Comic Sans MS" pitchFamily="66" charset="0"/>
              </a:rPr>
              <a:t> Putra</a:t>
            </a:r>
            <a:endParaRPr lang="en-US" sz="48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CB63"/>
        </a:solidFill>
        <a:effectLst/>
      </p:bgPr>
    </p:bg>
    <p:spTree>
      <p:nvGrpSpPr>
        <p:cNvPr id="1" name=""/>
        <p:cNvGrpSpPr/>
        <p:nvPr/>
      </p:nvGrpSpPr>
      <p:grpSpPr>
        <a:xfrm>
          <a:off x="0" y="0"/>
          <a:ext cx="0" cy="0"/>
          <a:chOff x="0" y="0"/>
          <a:chExt cx="0" cy="0"/>
        </a:xfrm>
      </p:grpSpPr>
      <p:sp>
        <p:nvSpPr>
          <p:cNvPr id="2" name="TextBox 2"/>
          <p:cNvSpPr txBox="1"/>
          <p:nvPr/>
        </p:nvSpPr>
        <p:spPr>
          <a:xfrm>
            <a:off x="3962400" y="193575"/>
            <a:ext cx="9740645" cy="2526589"/>
          </a:xfrm>
          <a:prstGeom prst="rect">
            <a:avLst/>
          </a:prstGeom>
        </p:spPr>
        <p:txBody>
          <a:bodyPr lIns="0" tIns="0" rIns="0" bIns="0" rtlCol="0" anchor="t">
            <a:spAutoFit/>
          </a:bodyPr>
          <a:lstStyle/>
          <a:p>
            <a:pPr marL="0" lvl="0" indent="0" algn="l">
              <a:lnSpc>
                <a:spcPts val="10400"/>
              </a:lnSpc>
            </a:pPr>
            <a:r>
              <a:rPr lang="en-US" sz="6600" u="sng" dirty="0">
                <a:solidFill>
                  <a:srgbClr val="2F2325"/>
                </a:solidFill>
                <a:latin typeface="Jingleberry Bold"/>
              </a:rPr>
              <a:t>MATERI PEMBELAJARAN</a:t>
            </a:r>
          </a:p>
        </p:txBody>
      </p:sp>
      <p:sp>
        <p:nvSpPr>
          <p:cNvPr id="3" name="TextBox 3"/>
          <p:cNvSpPr txBox="1"/>
          <p:nvPr/>
        </p:nvSpPr>
        <p:spPr>
          <a:xfrm>
            <a:off x="3634998" y="2720164"/>
            <a:ext cx="12174605" cy="5226660"/>
          </a:xfrm>
          <a:prstGeom prst="rect">
            <a:avLst/>
          </a:prstGeom>
        </p:spPr>
        <p:txBody>
          <a:bodyPr lIns="0" tIns="0" rIns="0" bIns="0" rtlCol="0" anchor="t">
            <a:spAutoFit/>
          </a:bodyPr>
          <a:lstStyle/>
          <a:p>
            <a:pPr marL="912389" lvl="1" indent="-456195">
              <a:lnSpc>
                <a:spcPts val="5916"/>
              </a:lnSpc>
              <a:buFont typeface="Arial"/>
              <a:buChar char="•"/>
            </a:pPr>
            <a:r>
              <a:rPr lang="en-US" sz="4225" spc="126">
                <a:solidFill>
                  <a:srgbClr val="2F2325"/>
                </a:solidFill>
                <a:latin typeface="Bryndan Write"/>
              </a:rPr>
              <a:t>PERKEMBANGAN ATRIBUT-ATRIBUT PEMIMPIN</a:t>
            </a:r>
          </a:p>
          <a:p>
            <a:pPr marL="912389" lvl="1" indent="-456195">
              <a:lnSpc>
                <a:spcPts val="5916"/>
              </a:lnSpc>
              <a:buFont typeface="Arial"/>
              <a:buChar char="•"/>
            </a:pPr>
            <a:r>
              <a:rPr lang="en-US" sz="4225" spc="126">
                <a:solidFill>
                  <a:srgbClr val="2F2325"/>
                </a:solidFill>
                <a:latin typeface="Bryndan Write"/>
              </a:rPr>
              <a:t>ATRIBUT – ATRIBUT KEPEMIMPINAN</a:t>
            </a:r>
          </a:p>
          <a:p>
            <a:pPr>
              <a:lnSpc>
                <a:spcPts val="5916"/>
              </a:lnSpc>
            </a:pPr>
            <a:r>
              <a:rPr lang="en-US" sz="4225" spc="126">
                <a:solidFill>
                  <a:srgbClr val="2F2325"/>
                </a:solidFill>
                <a:latin typeface="Bryndan Write"/>
              </a:rPr>
              <a:t>     1. kapasitas,   </a:t>
            </a:r>
          </a:p>
          <a:p>
            <a:pPr>
              <a:lnSpc>
                <a:spcPts val="5916"/>
              </a:lnSpc>
            </a:pPr>
            <a:r>
              <a:rPr lang="en-US" sz="4225" spc="126">
                <a:solidFill>
                  <a:srgbClr val="2F2325"/>
                </a:solidFill>
                <a:latin typeface="Bryndan Write"/>
              </a:rPr>
              <a:t>     2. prestasi, </a:t>
            </a:r>
          </a:p>
          <a:p>
            <a:pPr>
              <a:lnSpc>
                <a:spcPts val="5916"/>
              </a:lnSpc>
            </a:pPr>
            <a:r>
              <a:rPr lang="en-US" sz="4225" spc="126">
                <a:solidFill>
                  <a:srgbClr val="2F2325"/>
                </a:solidFill>
                <a:latin typeface="Bryndan Write"/>
              </a:rPr>
              <a:t>     3. tanggung jawab, </a:t>
            </a:r>
          </a:p>
          <a:p>
            <a:pPr>
              <a:lnSpc>
                <a:spcPts val="5916"/>
              </a:lnSpc>
            </a:pPr>
            <a:r>
              <a:rPr lang="en-US" sz="4225" spc="126">
                <a:solidFill>
                  <a:srgbClr val="2F2325"/>
                </a:solidFill>
                <a:latin typeface="Bryndan Write"/>
              </a:rPr>
              <a:t>     4. partisipasi, </a:t>
            </a:r>
          </a:p>
          <a:p>
            <a:pPr marL="0" lvl="0" indent="0">
              <a:lnSpc>
                <a:spcPts val="5916"/>
              </a:lnSpc>
            </a:pPr>
            <a:r>
              <a:rPr lang="en-US" sz="4225" spc="126">
                <a:solidFill>
                  <a:srgbClr val="2F2325"/>
                </a:solidFill>
                <a:latin typeface="Bryndan Write"/>
              </a:rPr>
              <a:t>     5. status.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238005" y="7993701"/>
            <a:ext cx="3143197" cy="2954605"/>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875537" y="7993701"/>
            <a:ext cx="3143197" cy="2954605"/>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602" y="7993701"/>
            <a:ext cx="3143197" cy="2954605"/>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13070" y="7993701"/>
            <a:ext cx="3143197" cy="295460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60265" y="7525993"/>
            <a:ext cx="841873" cy="935415"/>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4930" y="9949418"/>
            <a:ext cx="6751632" cy="67516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09403" y="8558206"/>
            <a:ext cx="1825595" cy="1825595"/>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71871" y="8558206"/>
            <a:ext cx="1825595" cy="1825595"/>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896806" y="8558206"/>
            <a:ext cx="1825595" cy="1825595"/>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534338" y="8558206"/>
            <a:ext cx="1825595" cy="18255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sp>
        <p:nvSpPr>
          <p:cNvPr id="2" name="TextBox 2"/>
          <p:cNvSpPr txBox="1"/>
          <p:nvPr/>
        </p:nvSpPr>
        <p:spPr>
          <a:xfrm>
            <a:off x="5921304" y="495300"/>
            <a:ext cx="11485439" cy="2043197"/>
          </a:xfrm>
          <a:prstGeom prst="rect">
            <a:avLst/>
          </a:prstGeom>
        </p:spPr>
        <p:txBody>
          <a:bodyPr lIns="0" tIns="0" rIns="0" bIns="0" rtlCol="0" anchor="t">
            <a:spAutoFit/>
          </a:bodyPr>
          <a:lstStyle/>
          <a:p>
            <a:pPr marL="0" lvl="0" indent="0" algn="ctr">
              <a:lnSpc>
                <a:spcPts val="7938"/>
              </a:lnSpc>
            </a:pPr>
            <a:r>
              <a:rPr lang="en-US" sz="6106">
                <a:solidFill>
                  <a:srgbClr val="F4969C"/>
                </a:solidFill>
                <a:latin typeface="Jingleberry Bold"/>
              </a:rPr>
              <a:t>PERKEMBANGAN ATRIBUT - ATRIBUT PEMIMPIN</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806" y="1284587"/>
            <a:ext cx="5033774" cy="797860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2934" y="2948072"/>
            <a:ext cx="3965518" cy="4651634"/>
          </a:xfrm>
          <a:prstGeom prst="rect">
            <a:avLst/>
          </a:prstGeom>
        </p:spPr>
      </p:pic>
      <p:sp>
        <p:nvSpPr>
          <p:cNvPr id="5" name="TextBox 5"/>
          <p:cNvSpPr txBox="1"/>
          <p:nvPr/>
        </p:nvSpPr>
        <p:spPr>
          <a:xfrm>
            <a:off x="6193971" y="2885431"/>
            <a:ext cx="5056912" cy="7066037"/>
          </a:xfrm>
          <a:prstGeom prst="rect">
            <a:avLst/>
          </a:prstGeom>
        </p:spPr>
        <p:txBody>
          <a:bodyPr lIns="0" tIns="0" rIns="0" bIns="0" rtlCol="0" anchor="t">
            <a:spAutoFit/>
          </a:bodyPr>
          <a:lstStyle/>
          <a:p>
            <a:pPr algn="just">
              <a:lnSpc>
                <a:spcPts val="2940"/>
              </a:lnSpc>
            </a:pPr>
            <a:r>
              <a:rPr lang="en-US" sz="2800" spc="63" dirty="0" err="1">
                <a:solidFill>
                  <a:srgbClr val="2F2325"/>
                </a:solidFill>
                <a:latin typeface="Bryndan Write"/>
              </a:rPr>
              <a:t>Bangsa</a:t>
            </a:r>
            <a:r>
              <a:rPr lang="en-US" sz="2800" spc="63" dirty="0">
                <a:solidFill>
                  <a:srgbClr val="2F2325"/>
                </a:solidFill>
                <a:latin typeface="Bryndan Write"/>
              </a:rPr>
              <a:t> </a:t>
            </a:r>
            <a:r>
              <a:rPr lang="en-US" sz="2800" spc="63" dirty="0" err="1">
                <a:solidFill>
                  <a:srgbClr val="2F2325"/>
                </a:solidFill>
                <a:latin typeface="Bryndan Write"/>
              </a:rPr>
              <a:t>Mesir</a:t>
            </a:r>
            <a:r>
              <a:rPr lang="en-US" sz="2800" spc="63" dirty="0">
                <a:solidFill>
                  <a:srgbClr val="2F2325"/>
                </a:solidFill>
                <a:latin typeface="Bryndan Write"/>
              </a:rPr>
              <a:t>, </a:t>
            </a:r>
            <a:r>
              <a:rPr lang="en-US" sz="2800" spc="63" dirty="0" err="1">
                <a:solidFill>
                  <a:srgbClr val="2F2325"/>
                </a:solidFill>
                <a:latin typeface="Bryndan Write"/>
              </a:rPr>
              <a:t>pada</a:t>
            </a:r>
            <a:r>
              <a:rPr lang="en-US" sz="2800" spc="63" dirty="0">
                <a:solidFill>
                  <a:srgbClr val="2F2325"/>
                </a:solidFill>
                <a:latin typeface="Bryndan Write"/>
              </a:rPr>
              <a:t> </a:t>
            </a:r>
            <a:r>
              <a:rPr lang="en-US" sz="2800" spc="63" dirty="0" err="1">
                <a:solidFill>
                  <a:srgbClr val="2F2325"/>
                </a:solidFill>
                <a:latin typeface="Bryndan Write"/>
              </a:rPr>
              <a:t>sekitar</a:t>
            </a:r>
            <a:r>
              <a:rPr lang="en-US" sz="2800" spc="63" dirty="0">
                <a:solidFill>
                  <a:srgbClr val="2F2325"/>
                </a:solidFill>
                <a:latin typeface="Bryndan Write"/>
              </a:rPr>
              <a:t> </a:t>
            </a:r>
            <a:r>
              <a:rPr lang="en-US" sz="2800" spc="63" dirty="0" err="1">
                <a:solidFill>
                  <a:srgbClr val="2F2325"/>
                </a:solidFill>
                <a:latin typeface="Bryndan Write"/>
              </a:rPr>
              <a:t>tahun</a:t>
            </a:r>
            <a:r>
              <a:rPr lang="en-US" sz="2800" spc="63" dirty="0">
                <a:solidFill>
                  <a:srgbClr val="2F2325"/>
                </a:solidFill>
                <a:latin typeface="Bryndan Write"/>
              </a:rPr>
              <a:t> 2300 SM </a:t>
            </a:r>
            <a:r>
              <a:rPr lang="en-US" sz="2800" spc="63" dirty="0" err="1">
                <a:solidFill>
                  <a:srgbClr val="2F2325"/>
                </a:solidFill>
                <a:latin typeface="Bryndan Write"/>
              </a:rPr>
              <a:t>memberikan</a:t>
            </a:r>
            <a:r>
              <a:rPr lang="en-US" sz="2800" spc="63" dirty="0">
                <a:solidFill>
                  <a:srgbClr val="2F2325"/>
                </a:solidFill>
                <a:latin typeface="Bryndan Write"/>
              </a:rPr>
              <a:t> </a:t>
            </a:r>
            <a:r>
              <a:rPr lang="en-US" sz="2800" spc="63" dirty="0" err="1">
                <a:solidFill>
                  <a:srgbClr val="2F2325"/>
                </a:solidFill>
                <a:latin typeface="Bryndan Write"/>
              </a:rPr>
              <a:t>gambaran</a:t>
            </a:r>
            <a:r>
              <a:rPr lang="en-US" sz="2800" spc="63" dirty="0">
                <a:solidFill>
                  <a:srgbClr val="2F2325"/>
                </a:solidFill>
                <a:latin typeface="Bryndan Write"/>
              </a:rPr>
              <a:t> </a:t>
            </a:r>
            <a:r>
              <a:rPr lang="en-US" sz="2800" spc="63" dirty="0" err="1">
                <a:solidFill>
                  <a:srgbClr val="2F2325"/>
                </a:solidFill>
                <a:latin typeface="Bryndan Write"/>
              </a:rPr>
              <a:t>pemimpin</a:t>
            </a:r>
            <a:r>
              <a:rPr lang="en-US" sz="2800" spc="63" dirty="0">
                <a:solidFill>
                  <a:srgbClr val="2F2325"/>
                </a:solidFill>
                <a:latin typeface="Bryndan Write"/>
              </a:rPr>
              <a:t> </a:t>
            </a:r>
            <a:r>
              <a:rPr lang="en-US" sz="2800" spc="63" dirty="0" err="1">
                <a:solidFill>
                  <a:srgbClr val="2F2325"/>
                </a:solidFill>
                <a:latin typeface="Bryndan Write"/>
              </a:rPr>
              <a:t>seperti</a:t>
            </a:r>
            <a:r>
              <a:rPr lang="en-US" sz="2800" spc="63" dirty="0">
                <a:solidFill>
                  <a:srgbClr val="2F2325"/>
                </a:solidFill>
                <a:latin typeface="Bryndan Write"/>
              </a:rPr>
              <a:t> </a:t>
            </a:r>
            <a:r>
              <a:rPr lang="en-US" sz="2800" spc="63" dirty="0" err="1">
                <a:solidFill>
                  <a:srgbClr val="2F2325"/>
                </a:solidFill>
                <a:latin typeface="Bryndan Write"/>
              </a:rPr>
              <a:t>Firaun</a:t>
            </a:r>
            <a:r>
              <a:rPr lang="en-US" sz="2800" spc="63" dirty="0">
                <a:solidFill>
                  <a:srgbClr val="2F2325"/>
                </a:solidFill>
                <a:latin typeface="Bryndan Write"/>
              </a:rPr>
              <a:t>, yang </a:t>
            </a:r>
            <a:r>
              <a:rPr lang="en-US" sz="2800" spc="63" dirty="0" err="1">
                <a:solidFill>
                  <a:srgbClr val="2F2325"/>
                </a:solidFill>
                <a:latin typeface="Bryndan Write"/>
              </a:rPr>
              <a:t>memersonifikasikan</a:t>
            </a:r>
            <a:r>
              <a:rPr lang="en-US" sz="2800" spc="63" dirty="0">
                <a:solidFill>
                  <a:srgbClr val="2F2325"/>
                </a:solidFill>
                <a:latin typeface="Bryndan Write"/>
              </a:rPr>
              <a:t> </a:t>
            </a:r>
            <a:r>
              <a:rPr lang="en-US" sz="2800" spc="63" dirty="0" err="1">
                <a:solidFill>
                  <a:srgbClr val="2F2325"/>
                </a:solidFill>
                <a:latin typeface="Bryndan Write"/>
              </a:rPr>
              <a:t>dirinya</a:t>
            </a:r>
            <a:r>
              <a:rPr lang="en-US" sz="2800" spc="63" dirty="0">
                <a:solidFill>
                  <a:srgbClr val="2F2325"/>
                </a:solidFill>
                <a:latin typeface="Bryndan Write"/>
              </a:rPr>
              <a:t> </a:t>
            </a:r>
            <a:r>
              <a:rPr lang="en-US" sz="2800" spc="63" dirty="0" err="1">
                <a:solidFill>
                  <a:srgbClr val="2F2325"/>
                </a:solidFill>
                <a:latin typeface="Bryndan Write"/>
              </a:rPr>
              <a:t>sebagai</a:t>
            </a:r>
            <a:r>
              <a:rPr lang="en-US" sz="2800" spc="63" dirty="0">
                <a:solidFill>
                  <a:srgbClr val="2F2325"/>
                </a:solidFill>
                <a:latin typeface="Bryndan Write"/>
              </a:rPr>
              <a:t> </a:t>
            </a:r>
            <a:r>
              <a:rPr lang="en-US" sz="2800" spc="63" dirty="0" err="1">
                <a:solidFill>
                  <a:srgbClr val="2F2325"/>
                </a:solidFill>
                <a:latin typeface="Bryndan Write"/>
              </a:rPr>
              <a:t>Tuhan</a:t>
            </a:r>
            <a:r>
              <a:rPr lang="en-US" sz="2800" spc="63" dirty="0">
                <a:solidFill>
                  <a:srgbClr val="2F2325"/>
                </a:solidFill>
                <a:latin typeface="Bryndan Write"/>
              </a:rPr>
              <a:t>, </a:t>
            </a:r>
            <a:r>
              <a:rPr lang="en-US" sz="2800" spc="63" dirty="0" err="1">
                <a:solidFill>
                  <a:srgbClr val="2F2325"/>
                </a:solidFill>
                <a:latin typeface="Bryndan Write"/>
              </a:rPr>
              <a:t>seperti</a:t>
            </a:r>
            <a:r>
              <a:rPr lang="en-US" sz="2800" spc="63" dirty="0">
                <a:solidFill>
                  <a:srgbClr val="2F2325"/>
                </a:solidFill>
                <a:latin typeface="Bryndan Write"/>
              </a:rPr>
              <a:t> </a:t>
            </a:r>
            <a:r>
              <a:rPr lang="en-US" sz="2800" spc="63" dirty="0" err="1">
                <a:solidFill>
                  <a:srgbClr val="2F2325"/>
                </a:solidFill>
                <a:latin typeface="Bryndan Write"/>
              </a:rPr>
              <a:t>berikut</a:t>
            </a:r>
            <a:r>
              <a:rPr lang="en-US" sz="2800" spc="63" dirty="0">
                <a:solidFill>
                  <a:srgbClr val="2F2325"/>
                </a:solidFill>
                <a:latin typeface="Bryndan Write"/>
              </a:rPr>
              <a:t>. 1. Kata-</a:t>
            </a:r>
            <a:r>
              <a:rPr lang="en-US" sz="2800" spc="63" dirty="0" err="1">
                <a:solidFill>
                  <a:srgbClr val="2F2325"/>
                </a:solidFill>
                <a:latin typeface="Bryndan Write"/>
              </a:rPr>
              <a:t>katanya</a:t>
            </a:r>
            <a:r>
              <a:rPr lang="en-US" sz="2800" spc="63" dirty="0">
                <a:solidFill>
                  <a:srgbClr val="2F2325"/>
                </a:solidFill>
                <a:latin typeface="Bryndan Write"/>
              </a:rPr>
              <a:t> </a:t>
            </a:r>
            <a:r>
              <a:rPr lang="en-US" sz="2800" spc="63" dirty="0" err="1">
                <a:solidFill>
                  <a:srgbClr val="2F2325"/>
                </a:solidFill>
                <a:latin typeface="Bryndan Write"/>
              </a:rPr>
              <a:t>adalah</a:t>
            </a:r>
            <a:r>
              <a:rPr lang="en-US" sz="2800" spc="63" dirty="0">
                <a:solidFill>
                  <a:srgbClr val="2F2325"/>
                </a:solidFill>
                <a:latin typeface="Bryndan Write"/>
              </a:rPr>
              <a:t> </a:t>
            </a:r>
            <a:r>
              <a:rPr lang="en-US" sz="2800" spc="63" dirty="0" err="1">
                <a:solidFill>
                  <a:srgbClr val="2F2325"/>
                </a:solidFill>
                <a:latin typeface="Bryndan Write"/>
              </a:rPr>
              <a:t>hukum</a:t>
            </a:r>
            <a:r>
              <a:rPr lang="en-US" sz="2800" spc="63" dirty="0">
                <a:solidFill>
                  <a:srgbClr val="2F2325"/>
                </a:solidFill>
                <a:latin typeface="Bryndan Write"/>
              </a:rPr>
              <a:t>. </a:t>
            </a:r>
          </a:p>
          <a:p>
            <a:pPr algn="just">
              <a:lnSpc>
                <a:spcPts val="2940"/>
              </a:lnSpc>
            </a:pPr>
            <a:r>
              <a:rPr lang="en-US" sz="2800" spc="63" dirty="0">
                <a:solidFill>
                  <a:srgbClr val="2F2325"/>
                </a:solidFill>
                <a:latin typeface="Bryndan Write"/>
              </a:rPr>
              <a:t>2. </a:t>
            </a:r>
            <a:r>
              <a:rPr lang="en-US" sz="2800" spc="63" dirty="0" err="1">
                <a:solidFill>
                  <a:srgbClr val="2F2325"/>
                </a:solidFill>
                <a:latin typeface="Bryndan Write"/>
              </a:rPr>
              <a:t>Pandangannya</a:t>
            </a:r>
            <a:r>
              <a:rPr lang="en-US" sz="2800" spc="63" dirty="0">
                <a:solidFill>
                  <a:srgbClr val="2F2325"/>
                </a:solidFill>
                <a:latin typeface="Bryndan Write"/>
              </a:rPr>
              <a:t> </a:t>
            </a:r>
            <a:r>
              <a:rPr lang="en-US" sz="2800" spc="63" dirty="0" err="1">
                <a:solidFill>
                  <a:srgbClr val="2F2325"/>
                </a:solidFill>
                <a:latin typeface="Bryndan Write"/>
              </a:rPr>
              <a:t>adalah</a:t>
            </a:r>
            <a:r>
              <a:rPr lang="en-US" sz="2800" spc="63" dirty="0">
                <a:solidFill>
                  <a:srgbClr val="2F2325"/>
                </a:solidFill>
                <a:latin typeface="Bryndan Write"/>
              </a:rPr>
              <a:t> </a:t>
            </a:r>
            <a:r>
              <a:rPr lang="en-US" sz="2800" spc="63" dirty="0" err="1">
                <a:solidFill>
                  <a:srgbClr val="2F2325"/>
                </a:solidFill>
                <a:latin typeface="Bryndan Write"/>
              </a:rPr>
              <a:t>pedoman</a:t>
            </a:r>
            <a:r>
              <a:rPr lang="en-US" sz="2800" spc="63" dirty="0">
                <a:solidFill>
                  <a:srgbClr val="2F2325"/>
                </a:solidFill>
                <a:latin typeface="Bryndan Write"/>
              </a:rPr>
              <a:t> </a:t>
            </a:r>
            <a:r>
              <a:rPr lang="en-US" sz="2800" spc="63" dirty="0" err="1">
                <a:solidFill>
                  <a:srgbClr val="2F2325"/>
                </a:solidFill>
                <a:latin typeface="Bryndan Write"/>
              </a:rPr>
              <a:t>bagi</a:t>
            </a:r>
            <a:r>
              <a:rPr lang="en-US" sz="2800" spc="63" dirty="0">
                <a:solidFill>
                  <a:srgbClr val="2F2325"/>
                </a:solidFill>
                <a:latin typeface="Bryndan Write"/>
              </a:rPr>
              <a:t> </a:t>
            </a:r>
            <a:r>
              <a:rPr lang="en-US" sz="2800" spc="63" dirty="0" err="1">
                <a:solidFill>
                  <a:srgbClr val="2F2325"/>
                </a:solidFill>
                <a:latin typeface="Bryndan Write"/>
              </a:rPr>
              <a:t>penyelenggaraan</a:t>
            </a:r>
            <a:r>
              <a:rPr lang="en-US" sz="2800" spc="63" dirty="0">
                <a:solidFill>
                  <a:srgbClr val="2F2325"/>
                </a:solidFill>
                <a:latin typeface="Bryndan Write"/>
              </a:rPr>
              <a:t> </a:t>
            </a:r>
            <a:r>
              <a:rPr lang="en-US" sz="2800" spc="63" dirty="0" err="1">
                <a:solidFill>
                  <a:srgbClr val="2F2325"/>
                </a:solidFill>
                <a:latin typeface="Bryndan Write"/>
              </a:rPr>
              <a:t>negara</a:t>
            </a:r>
            <a:r>
              <a:rPr lang="en-US" sz="2800" spc="63" dirty="0">
                <a:solidFill>
                  <a:srgbClr val="2F2325"/>
                </a:solidFill>
                <a:latin typeface="Bryndan Write"/>
              </a:rPr>
              <a:t>. </a:t>
            </a:r>
          </a:p>
          <a:p>
            <a:pPr algn="just">
              <a:lnSpc>
                <a:spcPts val="2940"/>
              </a:lnSpc>
            </a:pPr>
            <a:r>
              <a:rPr lang="en-US" sz="2800" spc="63" dirty="0">
                <a:solidFill>
                  <a:srgbClr val="2F2325"/>
                </a:solidFill>
                <a:latin typeface="Bryndan Write"/>
              </a:rPr>
              <a:t>3. Ujung </a:t>
            </a:r>
            <a:r>
              <a:rPr lang="en-US" sz="2800" spc="63" dirty="0" err="1">
                <a:solidFill>
                  <a:srgbClr val="2F2325"/>
                </a:solidFill>
                <a:latin typeface="Bryndan Write"/>
              </a:rPr>
              <a:t>lidahnya</a:t>
            </a:r>
            <a:r>
              <a:rPr lang="en-US" sz="2800" spc="63" dirty="0">
                <a:solidFill>
                  <a:srgbClr val="2F2325"/>
                </a:solidFill>
                <a:latin typeface="Bryndan Write"/>
              </a:rPr>
              <a:t> </a:t>
            </a:r>
            <a:r>
              <a:rPr lang="en-US" sz="2800" spc="63" dirty="0" err="1">
                <a:solidFill>
                  <a:srgbClr val="2F2325"/>
                </a:solidFill>
                <a:latin typeface="Bryndan Write"/>
              </a:rPr>
              <a:t>atau</a:t>
            </a:r>
            <a:r>
              <a:rPr lang="en-US" sz="2800" spc="63" dirty="0">
                <a:solidFill>
                  <a:srgbClr val="2F2325"/>
                </a:solidFill>
                <a:latin typeface="Bryndan Write"/>
              </a:rPr>
              <a:t> </a:t>
            </a:r>
            <a:r>
              <a:rPr lang="en-US" sz="2800" spc="63" dirty="0" err="1">
                <a:solidFill>
                  <a:srgbClr val="2F2325"/>
                </a:solidFill>
                <a:latin typeface="Bryndan Write"/>
              </a:rPr>
              <a:t>ucapannya</a:t>
            </a:r>
            <a:r>
              <a:rPr lang="en-US" sz="2800" spc="63" dirty="0">
                <a:solidFill>
                  <a:srgbClr val="2F2325"/>
                </a:solidFill>
                <a:latin typeface="Bryndan Write"/>
              </a:rPr>
              <a:t> </a:t>
            </a:r>
            <a:r>
              <a:rPr lang="en-US" sz="2800" spc="63" dirty="0" err="1">
                <a:solidFill>
                  <a:srgbClr val="2F2325"/>
                </a:solidFill>
                <a:latin typeface="Bryndan Write"/>
              </a:rPr>
              <a:t>adalah</a:t>
            </a:r>
            <a:r>
              <a:rPr lang="en-US" sz="2800" spc="63" dirty="0">
                <a:solidFill>
                  <a:srgbClr val="2F2325"/>
                </a:solidFill>
                <a:latin typeface="Bryndan Write"/>
              </a:rPr>
              <a:t> </a:t>
            </a:r>
            <a:r>
              <a:rPr lang="en-US" sz="2800" spc="63" dirty="0" err="1">
                <a:solidFill>
                  <a:srgbClr val="2F2325"/>
                </a:solidFill>
                <a:latin typeface="Bryndan Write"/>
              </a:rPr>
              <a:t>kebenaran</a:t>
            </a:r>
            <a:r>
              <a:rPr lang="en-US" sz="2800" spc="63" dirty="0">
                <a:solidFill>
                  <a:srgbClr val="2F2325"/>
                </a:solidFill>
                <a:latin typeface="Bryndan Write"/>
              </a:rPr>
              <a:t> </a:t>
            </a:r>
            <a:r>
              <a:rPr lang="en-US" sz="2800" spc="63" dirty="0" err="1">
                <a:solidFill>
                  <a:srgbClr val="2F2325"/>
                </a:solidFill>
                <a:latin typeface="Bryndan Write"/>
              </a:rPr>
              <a:t>dan</a:t>
            </a:r>
            <a:r>
              <a:rPr lang="en-US" sz="2800" spc="63" dirty="0">
                <a:solidFill>
                  <a:srgbClr val="2F2325"/>
                </a:solidFill>
                <a:latin typeface="Bryndan Write"/>
              </a:rPr>
              <a:t> </a:t>
            </a:r>
            <a:r>
              <a:rPr lang="en-US" sz="2800" spc="63" dirty="0" err="1">
                <a:solidFill>
                  <a:srgbClr val="2F2325"/>
                </a:solidFill>
                <a:latin typeface="Bryndan Write"/>
              </a:rPr>
              <a:t>keadilan</a:t>
            </a:r>
            <a:r>
              <a:rPr lang="en-US" sz="2800" spc="63" dirty="0">
                <a:solidFill>
                  <a:srgbClr val="2F2325"/>
                </a:solidFill>
                <a:latin typeface="Bryndan Write"/>
              </a:rPr>
              <a:t> </a:t>
            </a:r>
            <a:r>
              <a:rPr lang="en-US" sz="2800" spc="63" dirty="0" err="1">
                <a:solidFill>
                  <a:srgbClr val="2F2325"/>
                </a:solidFill>
                <a:latin typeface="Bryndan Write"/>
              </a:rPr>
              <a:t>sejati</a:t>
            </a:r>
            <a:r>
              <a:rPr lang="en-US" sz="2800" spc="63" dirty="0">
                <a:solidFill>
                  <a:srgbClr val="2F2325"/>
                </a:solidFill>
                <a:latin typeface="Bryndan Write"/>
              </a:rPr>
              <a:t>.</a:t>
            </a:r>
          </a:p>
          <a:p>
            <a:pPr algn="just">
              <a:lnSpc>
                <a:spcPts val="2940"/>
              </a:lnSpc>
            </a:pPr>
            <a:r>
              <a:rPr lang="en-US" sz="2800" spc="63" dirty="0">
                <a:solidFill>
                  <a:srgbClr val="2F2325"/>
                </a:solidFill>
                <a:latin typeface="Bryndan Write"/>
              </a:rPr>
              <a:t> </a:t>
            </a:r>
          </a:p>
          <a:p>
            <a:pPr marL="0" lvl="0" indent="0" algn="just">
              <a:lnSpc>
                <a:spcPts val="2940"/>
              </a:lnSpc>
            </a:pPr>
            <a:r>
              <a:rPr lang="en-US" sz="2800" spc="63" dirty="0" err="1">
                <a:solidFill>
                  <a:srgbClr val="2F2325"/>
                </a:solidFill>
                <a:latin typeface="Bryndan Write"/>
              </a:rPr>
              <a:t>Dengan</a:t>
            </a:r>
            <a:r>
              <a:rPr lang="en-US" sz="2800" spc="63" dirty="0">
                <a:solidFill>
                  <a:srgbClr val="2F2325"/>
                </a:solidFill>
                <a:latin typeface="Bryndan Write"/>
              </a:rPr>
              <a:t> </a:t>
            </a:r>
            <a:r>
              <a:rPr lang="en-US" sz="2800" spc="63" dirty="0" err="1">
                <a:solidFill>
                  <a:srgbClr val="2F2325"/>
                </a:solidFill>
                <a:latin typeface="Bryndan Write"/>
              </a:rPr>
              <a:t>demikian</a:t>
            </a:r>
            <a:r>
              <a:rPr lang="en-US" sz="2800" spc="63" dirty="0">
                <a:solidFill>
                  <a:srgbClr val="2F2325"/>
                </a:solidFill>
                <a:latin typeface="Bryndan Write"/>
              </a:rPr>
              <a:t>, </a:t>
            </a:r>
            <a:r>
              <a:rPr lang="en-US" sz="2800" spc="63" dirty="0" err="1">
                <a:solidFill>
                  <a:srgbClr val="2F2325"/>
                </a:solidFill>
                <a:latin typeface="Bryndan Write"/>
              </a:rPr>
              <a:t>pada</a:t>
            </a:r>
            <a:r>
              <a:rPr lang="en-US" sz="2800" spc="63" dirty="0">
                <a:solidFill>
                  <a:srgbClr val="2F2325"/>
                </a:solidFill>
                <a:latin typeface="Bryndan Write"/>
              </a:rPr>
              <a:t> </a:t>
            </a:r>
            <a:r>
              <a:rPr lang="en-US" sz="2800" spc="63" dirty="0" err="1">
                <a:solidFill>
                  <a:srgbClr val="2F2325"/>
                </a:solidFill>
                <a:latin typeface="Bryndan Write"/>
              </a:rPr>
              <a:t>budaya</a:t>
            </a:r>
            <a:r>
              <a:rPr lang="en-US" sz="2800" spc="63" dirty="0">
                <a:solidFill>
                  <a:srgbClr val="2F2325"/>
                </a:solidFill>
                <a:latin typeface="Bryndan Write"/>
              </a:rPr>
              <a:t> </a:t>
            </a:r>
            <a:r>
              <a:rPr lang="en-US" sz="2800" spc="63" dirty="0" err="1">
                <a:solidFill>
                  <a:srgbClr val="2F2325"/>
                </a:solidFill>
                <a:latin typeface="Bryndan Write"/>
              </a:rPr>
              <a:t>Mesir</a:t>
            </a:r>
            <a:r>
              <a:rPr lang="en-US" sz="2800" spc="63" dirty="0">
                <a:solidFill>
                  <a:srgbClr val="2F2325"/>
                </a:solidFill>
                <a:latin typeface="Bryndan Write"/>
              </a:rPr>
              <a:t> </a:t>
            </a:r>
            <a:r>
              <a:rPr lang="en-US" sz="2800" spc="63" dirty="0" err="1">
                <a:solidFill>
                  <a:srgbClr val="2F2325"/>
                </a:solidFill>
                <a:latin typeface="Bryndan Write"/>
              </a:rPr>
              <a:t>kuno</a:t>
            </a:r>
            <a:r>
              <a:rPr lang="en-US" sz="2800" spc="63" dirty="0">
                <a:solidFill>
                  <a:srgbClr val="2F2325"/>
                </a:solidFill>
                <a:latin typeface="Bryndan Write"/>
              </a:rPr>
              <a:t> Raja </a:t>
            </a:r>
            <a:r>
              <a:rPr lang="en-US" sz="2800" spc="63" dirty="0" err="1">
                <a:solidFill>
                  <a:srgbClr val="2F2325"/>
                </a:solidFill>
                <a:latin typeface="Bryndan Write"/>
              </a:rPr>
              <a:t>adalah</a:t>
            </a:r>
            <a:r>
              <a:rPr lang="en-US" sz="2800" spc="63" dirty="0">
                <a:solidFill>
                  <a:srgbClr val="2F2325"/>
                </a:solidFill>
                <a:latin typeface="Bryndan Write"/>
              </a:rPr>
              <a:t> </a:t>
            </a:r>
            <a:r>
              <a:rPr lang="en-US" sz="2800" spc="63" dirty="0" err="1">
                <a:solidFill>
                  <a:srgbClr val="2F2325"/>
                </a:solidFill>
                <a:latin typeface="Bryndan Write"/>
              </a:rPr>
              <a:t>Tuhan</a:t>
            </a:r>
            <a:r>
              <a:rPr lang="en-US" sz="2800" spc="63" dirty="0">
                <a:solidFill>
                  <a:srgbClr val="2F2325"/>
                </a:solidFill>
                <a:latin typeface="Bryndan Write"/>
              </a:rPr>
              <a:t> yang </a:t>
            </a:r>
            <a:r>
              <a:rPr lang="en-US" sz="2800" spc="63" dirty="0" err="1">
                <a:solidFill>
                  <a:srgbClr val="2F2325"/>
                </a:solidFill>
                <a:latin typeface="Bryndan Write"/>
              </a:rPr>
              <a:t>tertinggi</a:t>
            </a:r>
            <a:r>
              <a:rPr lang="en-US" sz="2800" spc="63" dirty="0">
                <a:solidFill>
                  <a:srgbClr val="2F2325"/>
                </a:solidFill>
                <a:latin typeface="Bryndan Write"/>
              </a:rPr>
              <a:t>, </a:t>
            </a:r>
            <a:r>
              <a:rPr lang="en-US" sz="2800" spc="63" dirty="0" err="1">
                <a:solidFill>
                  <a:srgbClr val="2F2325"/>
                </a:solidFill>
                <a:latin typeface="Bryndan Write"/>
              </a:rPr>
              <a:t>tiada</a:t>
            </a:r>
            <a:r>
              <a:rPr lang="en-US" sz="2800" spc="63" dirty="0">
                <a:solidFill>
                  <a:srgbClr val="2F2325"/>
                </a:solidFill>
                <a:latin typeface="Bryndan Write"/>
              </a:rPr>
              <a:t> </a:t>
            </a:r>
            <a:r>
              <a:rPr lang="en-US" sz="2800" spc="63" dirty="0" err="1">
                <a:solidFill>
                  <a:srgbClr val="2F2325"/>
                </a:solidFill>
                <a:latin typeface="Bryndan Write"/>
              </a:rPr>
              <a:t>siapa</a:t>
            </a:r>
            <a:r>
              <a:rPr lang="en-US" sz="2800" spc="63" dirty="0">
                <a:solidFill>
                  <a:srgbClr val="2F2325"/>
                </a:solidFill>
                <a:latin typeface="Bryndan Write"/>
              </a:rPr>
              <a:t> pun di </a:t>
            </a:r>
            <a:r>
              <a:rPr lang="en-US" sz="2800" spc="63" dirty="0" err="1">
                <a:solidFill>
                  <a:srgbClr val="2F2325"/>
                </a:solidFill>
                <a:latin typeface="Bryndan Write"/>
              </a:rPr>
              <a:t>atas</a:t>
            </a:r>
            <a:r>
              <a:rPr lang="en-US" sz="2800" spc="63" dirty="0">
                <a:solidFill>
                  <a:srgbClr val="2F2325"/>
                </a:solidFill>
                <a:latin typeface="Bryndan Write"/>
              </a:rPr>
              <a:t> Raja</a:t>
            </a:r>
          </a:p>
        </p:txBody>
      </p:sp>
      <p:sp>
        <p:nvSpPr>
          <p:cNvPr id="7" name="TextBox 7"/>
          <p:cNvSpPr txBox="1"/>
          <p:nvPr/>
        </p:nvSpPr>
        <p:spPr>
          <a:xfrm>
            <a:off x="12039600" y="2513534"/>
            <a:ext cx="5912050" cy="7809830"/>
          </a:xfrm>
          <a:prstGeom prst="rect">
            <a:avLst/>
          </a:prstGeom>
        </p:spPr>
        <p:txBody>
          <a:bodyPr lIns="0" tIns="0" rIns="0" bIns="0" rtlCol="0" anchor="t">
            <a:spAutoFit/>
          </a:bodyPr>
          <a:lstStyle/>
          <a:p>
            <a:pPr algn="just">
              <a:lnSpc>
                <a:spcPts val="2940"/>
              </a:lnSpc>
            </a:pPr>
            <a:r>
              <a:rPr lang="en-US" sz="2800" spc="63" dirty="0" err="1">
                <a:solidFill>
                  <a:srgbClr val="2F2325"/>
                </a:solidFill>
                <a:latin typeface="Bryndan Write"/>
              </a:rPr>
              <a:t>Bangsa</a:t>
            </a:r>
            <a:r>
              <a:rPr lang="en-US" sz="2800" spc="63" dirty="0">
                <a:solidFill>
                  <a:srgbClr val="2F2325"/>
                </a:solidFill>
                <a:latin typeface="Bryndan Write"/>
              </a:rPr>
              <a:t> </a:t>
            </a:r>
            <a:r>
              <a:rPr lang="en-US" sz="2800" spc="63" dirty="0" err="1">
                <a:solidFill>
                  <a:srgbClr val="2F2325"/>
                </a:solidFill>
                <a:latin typeface="Bryndan Write"/>
              </a:rPr>
              <a:t>Yunani</a:t>
            </a:r>
            <a:r>
              <a:rPr lang="en-US" sz="2800" spc="63" dirty="0">
                <a:solidFill>
                  <a:srgbClr val="2F2325"/>
                </a:solidFill>
                <a:latin typeface="Bryndan Write"/>
              </a:rPr>
              <a:t>, </a:t>
            </a:r>
            <a:r>
              <a:rPr lang="en-US" sz="2800" spc="63" dirty="0" err="1">
                <a:solidFill>
                  <a:srgbClr val="2F2325"/>
                </a:solidFill>
                <a:latin typeface="Bryndan Write"/>
              </a:rPr>
              <a:t>berbeda</a:t>
            </a:r>
            <a:r>
              <a:rPr lang="en-US" sz="2800" spc="63" dirty="0">
                <a:solidFill>
                  <a:srgbClr val="2F2325"/>
                </a:solidFill>
                <a:latin typeface="Bryndan Write"/>
              </a:rPr>
              <a:t> </a:t>
            </a:r>
            <a:r>
              <a:rPr lang="en-US" sz="2800" spc="63" dirty="0" err="1">
                <a:solidFill>
                  <a:srgbClr val="2F2325"/>
                </a:solidFill>
                <a:latin typeface="Bryndan Write"/>
              </a:rPr>
              <a:t>dengan</a:t>
            </a:r>
            <a:r>
              <a:rPr lang="en-US" sz="2800" spc="63" dirty="0">
                <a:solidFill>
                  <a:srgbClr val="2F2325"/>
                </a:solidFill>
                <a:latin typeface="Bryndan Write"/>
              </a:rPr>
              <a:t> </a:t>
            </a:r>
            <a:r>
              <a:rPr lang="en-US" sz="2800" spc="63" dirty="0" err="1">
                <a:solidFill>
                  <a:srgbClr val="2F2325"/>
                </a:solidFill>
                <a:latin typeface="Bryndan Write"/>
              </a:rPr>
              <a:t>bangsa</a:t>
            </a:r>
            <a:r>
              <a:rPr lang="en-US" sz="2800" spc="63" dirty="0">
                <a:solidFill>
                  <a:srgbClr val="2F2325"/>
                </a:solidFill>
                <a:latin typeface="Bryndan Write"/>
              </a:rPr>
              <a:t> </a:t>
            </a:r>
            <a:r>
              <a:rPr lang="en-US" sz="2800" spc="63" dirty="0" err="1">
                <a:solidFill>
                  <a:srgbClr val="2F2325"/>
                </a:solidFill>
                <a:latin typeface="Bryndan Write"/>
              </a:rPr>
              <a:t>Mesir</a:t>
            </a:r>
            <a:r>
              <a:rPr lang="en-US" sz="2800" spc="63" dirty="0">
                <a:solidFill>
                  <a:srgbClr val="2F2325"/>
                </a:solidFill>
                <a:latin typeface="Bryndan Write"/>
              </a:rPr>
              <a:t> </a:t>
            </a:r>
            <a:r>
              <a:rPr lang="en-US" sz="2800" spc="63" dirty="0" err="1">
                <a:solidFill>
                  <a:srgbClr val="2F2325"/>
                </a:solidFill>
                <a:latin typeface="Bryndan Write"/>
              </a:rPr>
              <a:t>kuno</a:t>
            </a:r>
            <a:r>
              <a:rPr lang="en-US" sz="2800" spc="63" dirty="0">
                <a:solidFill>
                  <a:srgbClr val="2F2325"/>
                </a:solidFill>
                <a:latin typeface="Bryndan Write"/>
              </a:rPr>
              <a:t>, </a:t>
            </a:r>
            <a:r>
              <a:rPr lang="en-US" sz="2800" spc="63" dirty="0" err="1">
                <a:solidFill>
                  <a:srgbClr val="2F2325"/>
                </a:solidFill>
                <a:latin typeface="Bryndan Write"/>
              </a:rPr>
              <a:t>menggambarkan</a:t>
            </a:r>
            <a:r>
              <a:rPr lang="en-US" sz="2800" spc="63" dirty="0">
                <a:solidFill>
                  <a:srgbClr val="2F2325"/>
                </a:solidFill>
                <a:latin typeface="Bryndan Write"/>
              </a:rPr>
              <a:t> </a:t>
            </a:r>
            <a:r>
              <a:rPr lang="en-US" sz="2800" spc="63" dirty="0" err="1">
                <a:solidFill>
                  <a:srgbClr val="2F2325"/>
                </a:solidFill>
                <a:latin typeface="Bryndan Write"/>
              </a:rPr>
              <a:t>pemimpin</a:t>
            </a:r>
            <a:r>
              <a:rPr lang="en-US" sz="2800" spc="63" dirty="0">
                <a:solidFill>
                  <a:srgbClr val="2F2325"/>
                </a:solidFill>
                <a:latin typeface="Bryndan Write"/>
              </a:rPr>
              <a:t> </a:t>
            </a:r>
            <a:r>
              <a:rPr lang="en-US" sz="2800" spc="63" dirty="0" err="1">
                <a:solidFill>
                  <a:srgbClr val="2F2325"/>
                </a:solidFill>
                <a:latin typeface="Bryndan Write"/>
              </a:rPr>
              <a:t>sebagai</a:t>
            </a:r>
            <a:r>
              <a:rPr lang="en-US" sz="2800" spc="63" dirty="0">
                <a:solidFill>
                  <a:srgbClr val="2F2325"/>
                </a:solidFill>
                <a:latin typeface="Bryndan Write"/>
              </a:rPr>
              <a:t> </a:t>
            </a:r>
            <a:r>
              <a:rPr lang="en-US" sz="2800" spc="63" dirty="0" err="1">
                <a:solidFill>
                  <a:srgbClr val="2F2325"/>
                </a:solidFill>
                <a:latin typeface="Bryndan Write"/>
              </a:rPr>
              <a:t>pahlawan</a:t>
            </a:r>
            <a:r>
              <a:rPr lang="en-US" sz="2800" spc="63" dirty="0">
                <a:solidFill>
                  <a:srgbClr val="2F2325"/>
                </a:solidFill>
                <a:latin typeface="Bryndan Write"/>
              </a:rPr>
              <a:t>, yang </a:t>
            </a:r>
            <a:r>
              <a:rPr lang="en-US" sz="2800" spc="63" dirty="0" err="1">
                <a:solidFill>
                  <a:srgbClr val="2F2325"/>
                </a:solidFill>
                <a:latin typeface="Bryndan Write"/>
              </a:rPr>
              <a:t>dipersonifikasikan</a:t>
            </a:r>
            <a:r>
              <a:rPr lang="en-US" sz="2800" spc="63" dirty="0">
                <a:solidFill>
                  <a:srgbClr val="2F2325"/>
                </a:solidFill>
                <a:latin typeface="Bryndan Write"/>
              </a:rPr>
              <a:t> </a:t>
            </a:r>
            <a:r>
              <a:rPr lang="en-US" sz="2800" spc="63" dirty="0" err="1">
                <a:solidFill>
                  <a:srgbClr val="2F2325"/>
                </a:solidFill>
                <a:latin typeface="Bryndan Write"/>
              </a:rPr>
              <a:t>dalam</a:t>
            </a:r>
            <a:r>
              <a:rPr lang="en-US" sz="2800" spc="63" dirty="0">
                <a:solidFill>
                  <a:srgbClr val="2F2325"/>
                </a:solidFill>
                <a:latin typeface="Bryndan Write"/>
              </a:rPr>
              <a:t> </a:t>
            </a:r>
            <a:r>
              <a:rPr lang="en-US" sz="2800" spc="63" dirty="0" err="1">
                <a:solidFill>
                  <a:srgbClr val="2F2325"/>
                </a:solidFill>
                <a:latin typeface="Bryndan Write"/>
              </a:rPr>
              <a:t>wujud</a:t>
            </a:r>
            <a:r>
              <a:rPr lang="en-US" sz="2800" spc="63" dirty="0">
                <a:solidFill>
                  <a:srgbClr val="2F2325"/>
                </a:solidFill>
                <a:latin typeface="Bryndan Write"/>
              </a:rPr>
              <a:t> </a:t>
            </a:r>
            <a:r>
              <a:rPr lang="en-US" sz="2800" spc="63" dirty="0" err="1">
                <a:solidFill>
                  <a:srgbClr val="2F2325"/>
                </a:solidFill>
                <a:latin typeface="Bryndan Write"/>
              </a:rPr>
              <a:t>dewadewa</a:t>
            </a:r>
            <a:r>
              <a:rPr lang="en-US" sz="2800" spc="63" dirty="0">
                <a:solidFill>
                  <a:srgbClr val="2F2325"/>
                </a:solidFill>
                <a:latin typeface="Bryndan Write"/>
              </a:rPr>
              <a:t>, yang </a:t>
            </a:r>
            <a:r>
              <a:rPr lang="en-US" sz="2800" spc="63" dirty="0" err="1">
                <a:solidFill>
                  <a:srgbClr val="2F2325"/>
                </a:solidFill>
                <a:latin typeface="Bryndan Write"/>
              </a:rPr>
              <a:t>merupakan</a:t>
            </a:r>
            <a:r>
              <a:rPr lang="en-US" sz="2800" spc="63" dirty="0">
                <a:solidFill>
                  <a:srgbClr val="2F2325"/>
                </a:solidFill>
                <a:latin typeface="Bryndan Write"/>
              </a:rPr>
              <a:t> </a:t>
            </a:r>
            <a:r>
              <a:rPr lang="en-US" sz="2800" spc="63" dirty="0" err="1">
                <a:solidFill>
                  <a:srgbClr val="2F2325"/>
                </a:solidFill>
                <a:latin typeface="Bryndan Write"/>
              </a:rPr>
              <a:t>simbol</a:t>
            </a:r>
            <a:r>
              <a:rPr lang="en-US" sz="2800" spc="63" dirty="0">
                <a:solidFill>
                  <a:srgbClr val="2F2325"/>
                </a:solidFill>
                <a:latin typeface="Bryndan Write"/>
              </a:rPr>
              <a:t> </a:t>
            </a:r>
            <a:r>
              <a:rPr lang="en-US" sz="2800" spc="63" dirty="0" err="1">
                <a:solidFill>
                  <a:srgbClr val="2F2325"/>
                </a:solidFill>
                <a:latin typeface="Bryndan Write"/>
              </a:rPr>
              <a:t>dari</a:t>
            </a:r>
            <a:r>
              <a:rPr lang="en-US" sz="2800" spc="63" dirty="0">
                <a:solidFill>
                  <a:srgbClr val="2F2325"/>
                </a:solidFill>
                <a:latin typeface="Bryndan Write"/>
              </a:rPr>
              <a:t> </a:t>
            </a:r>
            <a:r>
              <a:rPr lang="en-US" sz="2800" spc="63" dirty="0" err="1">
                <a:solidFill>
                  <a:srgbClr val="2F2325"/>
                </a:solidFill>
                <a:latin typeface="Bryndan Write"/>
              </a:rPr>
              <a:t>atribut-atribut</a:t>
            </a:r>
            <a:r>
              <a:rPr lang="en-US" sz="2800" spc="63" dirty="0">
                <a:solidFill>
                  <a:srgbClr val="2F2325"/>
                </a:solidFill>
                <a:latin typeface="Bryndan Write"/>
              </a:rPr>
              <a:t> </a:t>
            </a:r>
            <a:r>
              <a:rPr lang="en-US" sz="2800" spc="63" dirty="0" err="1">
                <a:solidFill>
                  <a:srgbClr val="2F2325"/>
                </a:solidFill>
                <a:latin typeface="Bryndan Write"/>
              </a:rPr>
              <a:t>pahlawan</a:t>
            </a:r>
            <a:r>
              <a:rPr lang="en-US" sz="2800" spc="63" dirty="0">
                <a:solidFill>
                  <a:srgbClr val="2F2325"/>
                </a:solidFill>
                <a:latin typeface="Bryndan Write"/>
              </a:rPr>
              <a:t>, </a:t>
            </a:r>
            <a:r>
              <a:rPr lang="en-US" sz="2800" spc="63" dirty="0" err="1">
                <a:solidFill>
                  <a:srgbClr val="2F2325"/>
                </a:solidFill>
                <a:latin typeface="Bryndan Write"/>
              </a:rPr>
              <a:t>seperti</a:t>
            </a:r>
            <a:r>
              <a:rPr lang="en-US" sz="2800" spc="63" dirty="0">
                <a:solidFill>
                  <a:srgbClr val="2F2325"/>
                </a:solidFill>
                <a:latin typeface="Bryndan Write"/>
              </a:rPr>
              <a:t> </a:t>
            </a:r>
            <a:r>
              <a:rPr lang="en-US" sz="2800" spc="63" dirty="0" err="1">
                <a:solidFill>
                  <a:srgbClr val="2F2325"/>
                </a:solidFill>
                <a:latin typeface="Bryndan Write"/>
              </a:rPr>
              <a:t>berikut</a:t>
            </a:r>
            <a:r>
              <a:rPr lang="en-US" sz="2800" spc="63" dirty="0">
                <a:solidFill>
                  <a:srgbClr val="2F2325"/>
                </a:solidFill>
                <a:latin typeface="Bryndan Write"/>
              </a:rPr>
              <a:t>. </a:t>
            </a:r>
          </a:p>
          <a:p>
            <a:pPr algn="just">
              <a:lnSpc>
                <a:spcPts val="2940"/>
              </a:lnSpc>
            </a:pPr>
            <a:r>
              <a:rPr lang="en-US" sz="2800" spc="63" dirty="0">
                <a:solidFill>
                  <a:srgbClr val="2F2325"/>
                </a:solidFill>
                <a:latin typeface="Bryndan Write"/>
              </a:rPr>
              <a:t>1. Agamemnon </a:t>
            </a:r>
            <a:r>
              <a:rPr lang="en-US" sz="2800" spc="63" dirty="0" err="1">
                <a:solidFill>
                  <a:srgbClr val="2F2325"/>
                </a:solidFill>
                <a:latin typeface="Bryndan Write"/>
              </a:rPr>
              <a:t>adalah</a:t>
            </a:r>
            <a:r>
              <a:rPr lang="en-US" sz="2800" spc="63" dirty="0">
                <a:solidFill>
                  <a:srgbClr val="2F2325"/>
                </a:solidFill>
                <a:latin typeface="Bryndan Write"/>
              </a:rPr>
              <a:t> </a:t>
            </a:r>
            <a:r>
              <a:rPr lang="en-US" sz="2800" spc="63" dirty="0" err="1">
                <a:solidFill>
                  <a:srgbClr val="2F2325"/>
                </a:solidFill>
                <a:latin typeface="Bryndan Write"/>
              </a:rPr>
              <a:t>dewa</a:t>
            </a:r>
            <a:r>
              <a:rPr lang="en-US" sz="2800" spc="63" dirty="0">
                <a:solidFill>
                  <a:srgbClr val="2F2325"/>
                </a:solidFill>
                <a:latin typeface="Bryndan Write"/>
              </a:rPr>
              <a:t> </a:t>
            </a:r>
            <a:r>
              <a:rPr lang="en-US" sz="2800" spc="63" dirty="0" err="1">
                <a:solidFill>
                  <a:srgbClr val="2F2325"/>
                </a:solidFill>
                <a:latin typeface="Bryndan Write"/>
              </a:rPr>
              <a:t>penegak</a:t>
            </a:r>
            <a:r>
              <a:rPr lang="en-US" sz="2800" spc="63" dirty="0">
                <a:solidFill>
                  <a:srgbClr val="2F2325"/>
                </a:solidFill>
                <a:latin typeface="Bryndan Write"/>
              </a:rPr>
              <a:t> </a:t>
            </a:r>
            <a:r>
              <a:rPr lang="en-US" sz="2800" spc="63" dirty="0" err="1">
                <a:solidFill>
                  <a:srgbClr val="2F2325"/>
                </a:solidFill>
                <a:latin typeface="Bryndan Write"/>
              </a:rPr>
              <a:t>hukum</a:t>
            </a:r>
            <a:r>
              <a:rPr lang="en-US" sz="2800" spc="63" dirty="0">
                <a:solidFill>
                  <a:srgbClr val="2F2325"/>
                </a:solidFill>
                <a:latin typeface="Bryndan Write"/>
              </a:rPr>
              <a:t> yang </a:t>
            </a:r>
            <a:r>
              <a:rPr lang="en-US" sz="2800" spc="63" dirty="0" err="1">
                <a:solidFill>
                  <a:srgbClr val="2F2325"/>
                </a:solidFill>
                <a:latin typeface="Bryndan Write"/>
              </a:rPr>
              <a:t>adil</a:t>
            </a:r>
            <a:r>
              <a:rPr lang="en-US" sz="2800" spc="63" dirty="0">
                <a:solidFill>
                  <a:srgbClr val="2F2325"/>
                </a:solidFill>
                <a:latin typeface="Bryndan Write"/>
              </a:rPr>
              <a:t>. </a:t>
            </a:r>
          </a:p>
          <a:p>
            <a:pPr algn="just">
              <a:lnSpc>
                <a:spcPts val="2940"/>
              </a:lnSpc>
            </a:pPr>
            <a:r>
              <a:rPr lang="en-US" sz="2800" spc="63" dirty="0">
                <a:solidFill>
                  <a:srgbClr val="2F2325"/>
                </a:solidFill>
                <a:latin typeface="Bryndan Write"/>
              </a:rPr>
              <a:t>2. Nestor </a:t>
            </a:r>
            <a:r>
              <a:rPr lang="en-US" sz="2800" spc="63" dirty="0" err="1">
                <a:solidFill>
                  <a:srgbClr val="2F2325"/>
                </a:solidFill>
                <a:latin typeface="Bryndan Write"/>
              </a:rPr>
              <a:t>adalah</a:t>
            </a:r>
            <a:r>
              <a:rPr lang="en-US" sz="2800" spc="63" dirty="0">
                <a:solidFill>
                  <a:srgbClr val="2F2325"/>
                </a:solidFill>
                <a:latin typeface="Bryndan Write"/>
              </a:rPr>
              <a:t> </a:t>
            </a:r>
            <a:r>
              <a:rPr lang="en-US" sz="2800" spc="63" dirty="0" err="1">
                <a:solidFill>
                  <a:srgbClr val="2F2325"/>
                </a:solidFill>
                <a:latin typeface="Bryndan Write"/>
              </a:rPr>
              <a:t>dewa</a:t>
            </a:r>
            <a:r>
              <a:rPr lang="en-US" sz="2800" spc="63" dirty="0">
                <a:solidFill>
                  <a:srgbClr val="2F2325"/>
                </a:solidFill>
                <a:latin typeface="Bryndan Write"/>
              </a:rPr>
              <a:t> </a:t>
            </a:r>
            <a:r>
              <a:rPr lang="en-US" sz="2800" spc="63" dirty="0" err="1">
                <a:solidFill>
                  <a:srgbClr val="2F2325"/>
                </a:solidFill>
                <a:latin typeface="Bryndan Write"/>
              </a:rPr>
              <a:t>pemberi</a:t>
            </a:r>
            <a:r>
              <a:rPr lang="en-US" sz="2800" spc="63" dirty="0">
                <a:solidFill>
                  <a:srgbClr val="2F2325"/>
                </a:solidFill>
                <a:latin typeface="Bryndan Write"/>
              </a:rPr>
              <a:t> </a:t>
            </a:r>
            <a:r>
              <a:rPr lang="en-US" sz="2800" spc="63" dirty="0" err="1">
                <a:solidFill>
                  <a:srgbClr val="2F2325"/>
                </a:solidFill>
                <a:latin typeface="Bryndan Write"/>
              </a:rPr>
              <a:t>nasihat</a:t>
            </a:r>
            <a:r>
              <a:rPr lang="en-US" sz="2800" spc="63" dirty="0">
                <a:solidFill>
                  <a:srgbClr val="2F2325"/>
                </a:solidFill>
                <a:latin typeface="Bryndan Write"/>
              </a:rPr>
              <a:t> yang </a:t>
            </a:r>
            <a:r>
              <a:rPr lang="en-US" sz="2800" spc="63" dirty="0" err="1">
                <a:solidFill>
                  <a:srgbClr val="2F2325"/>
                </a:solidFill>
                <a:latin typeface="Bryndan Write"/>
              </a:rPr>
              <a:t>bijaksana</a:t>
            </a:r>
            <a:r>
              <a:rPr lang="en-US" sz="2800" spc="63" dirty="0">
                <a:solidFill>
                  <a:srgbClr val="2F2325"/>
                </a:solidFill>
                <a:latin typeface="Bryndan Write"/>
              </a:rPr>
              <a:t>. </a:t>
            </a:r>
          </a:p>
          <a:p>
            <a:pPr algn="just">
              <a:lnSpc>
                <a:spcPts val="2940"/>
              </a:lnSpc>
            </a:pPr>
            <a:r>
              <a:rPr lang="en-US" sz="2800" spc="63" dirty="0">
                <a:solidFill>
                  <a:srgbClr val="2F2325"/>
                </a:solidFill>
                <a:latin typeface="Bryndan Write"/>
              </a:rPr>
              <a:t>3. Odysseus </a:t>
            </a:r>
            <a:r>
              <a:rPr lang="en-US" sz="2800" spc="63" dirty="0" err="1">
                <a:solidFill>
                  <a:srgbClr val="2F2325"/>
                </a:solidFill>
                <a:latin typeface="Bryndan Write"/>
              </a:rPr>
              <a:t>adalah</a:t>
            </a:r>
            <a:r>
              <a:rPr lang="en-US" sz="2800" spc="63" dirty="0">
                <a:solidFill>
                  <a:srgbClr val="2F2325"/>
                </a:solidFill>
                <a:latin typeface="Bryndan Write"/>
              </a:rPr>
              <a:t> </a:t>
            </a:r>
            <a:r>
              <a:rPr lang="en-US" sz="2800" spc="63" dirty="0" err="1">
                <a:solidFill>
                  <a:srgbClr val="2F2325"/>
                </a:solidFill>
                <a:latin typeface="Bryndan Write"/>
              </a:rPr>
              <a:t>dewa</a:t>
            </a:r>
            <a:r>
              <a:rPr lang="en-US" sz="2800" spc="63" dirty="0">
                <a:solidFill>
                  <a:srgbClr val="2F2325"/>
                </a:solidFill>
                <a:latin typeface="Bryndan Write"/>
              </a:rPr>
              <a:t> yang </a:t>
            </a:r>
            <a:r>
              <a:rPr lang="en-US" sz="2800" spc="63" dirty="0" err="1">
                <a:solidFill>
                  <a:srgbClr val="2F2325"/>
                </a:solidFill>
                <a:latin typeface="Bryndan Write"/>
              </a:rPr>
              <a:t>pintar</a:t>
            </a:r>
            <a:r>
              <a:rPr lang="en-US" sz="2800" spc="63" dirty="0">
                <a:solidFill>
                  <a:srgbClr val="2F2325"/>
                </a:solidFill>
                <a:latin typeface="Bryndan Write"/>
              </a:rPr>
              <a:t> </a:t>
            </a:r>
            <a:r>
              <a:rPr lang="en-US" sz="2800" spc="63" dirty="0" err="1">
                <a:solidFill>
                  <a:srgbClr val="2F2325"/>
                </a:solidFill>
                <a:latin typeface="Bryndan Write"/>
              </a:rPr>
              <a:t>dan</a:t>
            </a:r>
            <a:r>
              <a:rPr lang="en-US" sz="2800" spc="63" dirty="0">
                <a:solidFill>
                  <a:srgbClr val="2F2325"/>
                </a:solidFill>
                <a:latin typeface="Bryndan Write"/>
              </a:rPr>
              <a:t> </a:t>
            </a:r>
            <a:r>
              <a:rPr lang="en-US" sz="2800" spc="63" dirty="0" err="1">
                <a:solidFill>
                  <a:srgbClr val="2F2325"/>
                </a:solidFill>
                <a:latin typeface="Bryndan Write"/>
              </a:rPr>
              <a:t>licik</a:t>
            </a:r>
            <a:r>
              <a:rPr lang="en-US" sz="2800" spc="63" dirty="0">
                <a:solidFill>
                  <a:srgbClr val="2F2325"/>
                </a:solidFill>
                <a:latin typeface="Bryndan Write"/>
              </a:rPr>
              <a:t>. </a:t>
            </a:r>
          </a:p>
          <a:p>
            <a:pPr algn="just">
              <a:lnSpc>
                <a:spcPts val="2940"/>
              </a:lnSpc>
            </a:pPr>
            <a:r>
              <a:rPr lang="en-US" sz="2800" spc="63" dirty="0">
                <a:solidFill>
                  <a:srgbClr val="2F2325"/>
                </a:solidFill>
                <a:latin typeface="Bryndan Write"/>
              </a:rPr>
              <a:t>4. Achilles </a:t>
            </a:r>
            <a:r>
              <a:rPr lang="en-US" sz="2800" spc="63" dirty="0" err="1">
                <a:solidFill>
                  <a:srgbClr val="2F2325"/>
                </a:solidFill>
                <a:latin typeface="Bryndan Write"/>
              </a:rPr>
              <a:t>adalah</a:t>
            </a:r>
            <a:r>
              <a:rPr lang="en-US" sz="2800" spc="63" dirty="0">
                <a:solidFill>
                  <a:srgbClr val="2F2325"/>
                </a:solidFill>
                <a:latin typeface="Bryndan Write"/>
              </a:rPr>
              <a:t> </a:t>
            </a:r>
            <a:r>
              <a:rPr lang="en-US" sz="2800" spc="63" dirty="0" err="1">
                <a:solidFill>
                  <a:srgbClr val="2F2325"/>
                </a:solidFill>
                <a:latin typeface="Bryndan Write"/>
              </a:rPr>
              <a:t>dewa</a:t>
            </a:r>
            <a:r>
              <a:rPr lang="en-US" sz="2800" spc="63" dirty="0">
                <a:solidFill>
                  <a:srgbClr val="2F2325"/>
                </a:solidFill>
                <a:latin typeface="Bryndan Write"/>
              </a:rPr>
              <a:t> </a:t>
            </a:r>
            <a:r>
              <a:rPr lang="en-US" sz="2800" spc="63" dirty="0" err="1">
                <a:solidFill>
                  <a:srgbClr val="2F2325"/>
                </a:solidFill>
                <a:latin typeface="Bryndan Write"/>
              </a:rPr>
              <a:t>pemberani</a:t>
            </a:r>
            <a:r>
              <a:rPr lang="en-US" sz="2800" spc="63" dirty="0">
                <a:solidFill>
                  <a:srgbClr val="2F2325"/>
                </a:solidFill>
                <a:latin typeface="Bryndan Write"/>
              </a:rPr>
              <a:t> </a:t>
            </a:r>
            <a:r>
              <a:rPr lang="en-US" sz="2800" spc="63" dirty="0" err="1">
                <a:solidFill>
                  <a:srgbClr val="2F2325"/>
                </a:solidFill>
                <a:latin typeface="Bryndan Write"/>
              </a:rPr>
              <a:t>dan</a:t>
            </a:r>
            <a:r>
              <a:rPr lang="en-US" sz="2800" spc="63" dirty="0">
                <a:solidFill>
                  <a:srgbClr val="2F2325"/>
                </a:solidFill>
                <a:latin typeface="Bryndan Write"/>
              </a:rPr>
              <a:t> </a:t>
            </a:r>
            <a:r>
              <a:rPr lang="en-US" sz="2800" spc="63" dirty="0" err="1">
                <a:solidFill>
                  <a:srgbClr val="2F2325"/>
                </a:solidFill>
                <a:latin typeface="Bryndan Write"/>
              </a:rPr>
              <a:t>kuat</a:t>
            </a:r>
            <a:r>
              <a:rPr lang="en-US" sz="2800" spc="63" dirty="0">
                <a:solidFill>
                  <a:srgbClr val="2F2325"/>
                </a:solidFill>
                <a:latin typeface="Bryndan Write"/>
              </a:rPr>
              <a:t>.</a:t>
            </a:r>
          </a:p>
          <a:p>
            <a:pPr algn="just">
              <a:lnSpc>
                <a:spcPts val="2940"/>
              </a:lnSpc>
            </a:pPr>
            <a:endParaRPr lang="en-US" sz="2800" spc="63" dirty="0">
              <a:solidFill>
                <a:srgbClr val="2F2325"/>
              </a:solidFill>
              <a:latin typeface="Bryndan Write"/>
            </a:endParaRPr>
          </a:p>
          <a:p>
            <a:pPr marL="0" lvl="0" indent="0" algn="just">
              <a:lnSpc>
                <a:spcPts val="2940"/>
              </a:lnSpc>
            </a:pPr>
            <a:r>
              <a:rPr lang="en-US" sz="2800" spc="63" dirty="0">
                <a:solidFill>
                  <a:srgbClr val="2F2325"/>
                </a:solidFill>
                <a:latin typeface="Bryndan Write"/>
              </a:rPr>
              <a:t> </a:t>
            </a:r>
            <a:r>
              <a:rPr lang="en-US" sz="2800" spc="63" dirty="0" err="1">
                <a:solidFill>
                  <a:srgbClr val="2F2325"/>
                </a:solidFill>
                <a:latin typeface="Bryndan Write"/>
              </a:rPr>
              <a:t>Jadi</a:t>
            </a:r>
            <a:r>
              <a:rPr lang="en-US" sz="2800" spc="63" dirty="0">
                <a:solidFill>
                  <a:srgbClr val="2F2325"/>
                </a:solidFill>
                <a:latin typeface="Bryndan Write"/>
              </a:rPr>
              <a:t>, </a:t>
            </a:r>
            <a:r>
              <a:rPr lang="en-US" sz="2800" spc="63" dirty="0" err="1">
                <a:solidFill>
                  <a:srgbClr val="2F2325"/>
                </a:solidFill>
                <a:latin typeface="Bryndan Write"/>
              </a:rPr>
              <a:t>bagi</a:t>
            </a:r>
            <a:r>
              <a:rPr lang="en-US" sz="2800" spc="63" dirty="0">
                <a:solidFill>
                  <a:srgbClr val="2F2325"/>
                </a:solidFill>
                <a:latin typeface="Bryndan Write"/>
              </a:rPr>
              <a:t> </a:t>
            </a:r>
            <a:r>
              <a:rPr lang="en-US" sz="2800" spc="63" dirty="0" err="1">
                <a:solidFill>
                  <a:srgbClr val="2F2325"/>
                </a:solidFill>
                <a:latin typeface="Bryndan Write"/>
              </a:rPr>
              <a:t>bangsa</a:t>
            </a:r>
            <a:r>
              <a:rPr lang="en-US" sz="2800" spc="63" dirty="0">
                <a:solidFill>
                  <a:srgbClr val="2F2325"/>
                </a:solidFill>
                <a:latin typeface="Bryndan Write"/>
              </a:rPr>
              <a:t> </a:t>
            </a:r>
            <a:r>
              <a:rPr lang="en-US" sz="2800" spc="63" dirty="0" err="1">
                <a:solidFill>
                  <a:srgbClr val="2F2325"/>
                </a:solidFill>
                <a:latin typeface="Bryndan Write"/>
              </a:rPr>
              <a:t>Yunani</a:t>
            </a:r>
            <a:r>
              <a:rPr lang="en-US" sz="2800" spc="63" dirty="0">
                <a:solidFill>
                  <a:srgbClr val="2F2325"/>
                </a:solidFill>
                <a:latin typeface="Bryndan Write"/>
              </a:rPr>
              <a:t> </a:t>
            </a:r>
            <a:r>
              <a:rPr lang="en-US" sz="2800" spc="63" dirty="0" err="1">
                <a:solidFill>
                  <a:srgbClr val="2F2325"/>
                </a:solidFill>
                <a:latin typeface="Bryndan Write"/>
              </a:rPr>
              <a:t>seorang</a:t>
            </a:r>
            <a:r>
              <a:rPr lang="en-US" sz="2800" spc="63" dirty="0">
                <a:solidFill>
                  <a:srgbClr val="2F2325"/>
                </a:solidFill>
                <a:latin typeface="Bryndan Write"/>
              </a:rPr>
              <a:t> </a:t>
            </a:r>
            <a:r>
              <a:rPr lang="en-US" sz="2800" spc="63" dirty="0" err="1">
                <a:solidFill>
                  <a:srgbClr val="2F2325"/>
                </a:solidFill>
                <a:latin typeface="Bryndan Write"/>
              </a:rPr>
              <a:t>pemimpin</a:t>
            </a:r>
            <a:r>
              <a:rPr lang="en-US" sz="2800" spc="63" dirty="0">
                <a:solidFill>
                  <a:srgbClr val="2F2325"/>
                </a:solidFill>
                <a:latin typeface="Bryndan Write"/>
              </a:rPr>
              <a:t> </a:t>
            </a:r>
            <a:r>
              <a:rPr lang="en-US" sz="2800" spc="63" dirty="0" err="1">
                <a:solidFill>
                  <a:srgbClr val="2F2325"/>
                </a:solidFill>
                <a:latin typeface="Bryndan Write"/>
              </a:rPr>
              <a:t>haruslah</a:t>
            </a:r>
            <a:r>
              <a:rPr lang="en-US" sz="2800" spc="63" dirty="0">
                <a:solidFill>
                  <a:srgbClr val="2F2325"/>
                </a:solidFill>
                <a:latin typeface="Bryndan Write"/>
              </a:rPr>
              <a:t> orang yang </a:t>
            </a:r>
            <a:r>
              <a:rPr lang="en-US" sz="2800" spc="63" dirty="0" err="1">
                <a:solidFill>
                  <a:srgbClr val="2F2325"/>
                </a:solidFill>
                <a:latin typeface="Bryndan Write"/>
              </a:rPr>
              <a:t>memiliki</a:t>
            </a:r>
            <a:r>
              <a:rPr lang="en-US" sz="2800" spc="63" dirty="0">
                <a:solidFill>
                  <a:srgbClr val="2F2325"/>
                </a:solidFill>
                <a:latin typeface="Bryndan Write"/>
              </a:rPr>
              <a:t> </a:t>
            </a:r>
            <a:r>
              <a:rPr lang="en-US" sz="2800" spc="63" dirty="0" err="1">
                <a:solidFill>
                  <a:srgbClr val="2F2325"/>
                </a:solidFill>
                <a:latin typeface="Bryndan Write"/>
              </a:rPr>
              <a:t>atribut-atribut</a:t>
            </a:r>
            <a:r>
              <a:rPr lang="en-US" sz="2800" spc="63" dirty="0">
                <a:solidFill>
                  <a:srgbClr val="2F2325"/>
                </a:solidFill>
                <a:latin typeface="Bryndan Write"/>
              </a:rPr>
              <a:t> </a:t>
            </a:r>
            <a:r>
              <a:rPr lang="en-US" sz="2800" spc="63" dirty="0" err="1">
                <a:solidFill>
                  <a:srgbClr val="2F2325"/>
                </a:solidFill>
                <a:latin typeface="Bryndan Write"/>
              </a:rPr>
              <a:t>pahlawan</a:t>
            </a:r>
            <a:r>
              <a:rPr lang="en-US" sz="2800" spc="63" dirty="0">
                <a:solidFill>
                  <a:srgbClr val="2F2325"/>
                </a:solidFill>
                <a:latin typeface="Bryndan Write"/>
              </a:rPr>
              <a:t>, </a:t>
            </a:r>
            <a:r>
              <a:rPr lang="en-US" sz="2800" spc="63" dirty="0" err="1">
                <a:solidFill>
                  <a:srgbClr val="2F2325"/>
                </a:solidFill>
                <a:latin typeface="Bryndan Write"/>
              </a:rPr>
              <a:t>yaitu</a:t>
            </a:r>
            <a:r>
              <a:rPr lang="en-US" sz="2800" spc="63" dirty="0">
                <a:solidFill>
                  <a:srgbClr val="2F2325"/>
                </a:solidFill>
                <a:latin typeface="Bryndan Write"/>
              </a:rPr>
              <a:t> </a:t>
            </a:r>
            <a:r>
              <a:rPr lang="en-US" sz="2800" spc="63" dirty="0" err="1">
                <a:solidFill>
                  <a:srgbClr val="2F2325"/>
                </a:solidFill>
                <a:latin typeface="Bryndan Write"/>
              </a:rPr>
              <a:t>adil</a:t>
            </a:r>
            <a:r>
              <a:rPr lang="en-US" sz="2800" spc="63" dirty="0">
                <a:solidFill>
                  <a:srgbClr val="2F2325"/>
                </a:solidFill>
                <a:latin typeface="Bryndan Write"/>
              </a:rPr>
              <a:t>, </a:t>
            </a:r>
            <a:r>
              <a:rPr lang="en-US" sz="2800" spc="63" dirty="0" err="1">
                <a:solidFill>
                  <a:srgbClr val="2F2325"/>
                </a:solidFill>
                <a:latin typeface="Bryndan Write"/>
              </a:rPr>
              <a:t>bijaksana</a:t>
            </a:r>
            <a:r>
              <a:rPr lang="en-US" sz="2800" spc="63" dirty="0">
                <a:solidFill>
                  <a:srgbClr val="2F2325"/>
                </a:solidFill>
                <a:latin typeface="Bryndan Write"/>
              </a:rPr>
              <a:t>, </a:t>
            </a:r>
            <a:r>
              <a:rPr lang="en-US" sz="2800" spc="63" dirty="0" err="1">
                <a:solidFill>
                  <a:srgbClr val="2F2325"/>
                </a:solidFill>
                <a:latin typeface="Bryndan Write"/>
              </a:rPr>
              <a:t>pandai</a:t>
            </a:r>
            <a:r>
              <a:rPr lang="en-US" sz="2800" spc="63" dirty="0">
                <a:solidFill>
                  <a:srgbClr val="2F2325"/>
                </a:solidFill>
                <a:latin typeface="Bryndan Write"/>
              </a:rPr>
              <a:t>, </a:t>
            </a:r>
            <a:r>
              <a:rPr lang="en-US" sz="2800" spc="63" dirty="0" err="1">
                <a:solidFill>
                  <a:srgbClr val="2F2325"/>
                </a:solidFill>
                <a:latin typeface="Bryndan Write"/>
              </a:rPr>
              <a:t>berani</a:t>
            </a:r>
            <a:r>
              <a:rPr lang="en-US" sz="2800" spc="63" dirty="0">
                <a:solidFill>
                  <a:srgbClr val="2F2325"/>
                </a:solidFill>
                <a:latin typeface="Bryndan Write"/>
              </a:rPr>
              <a:t>, </a:t>
            </a:r>
            <a:r>
              <a:rPr lang="en-US" sz="2800" spc="63" dirty="0" err="1">
                <a:solidFill>
                  <a:srgbClr val="2F2325"/>
                </a:solidFill>
                <a:latin typeface="Bryndan Write"/>
              </a:rPr>
              <a:t>dan</a:t>
            </a:r>
            <a:r>
              <a:rPr lang="en-US" sz="2800" spc="63" dirty="0">
                <a:solidFill>
                  <a:srgbClr val="2F2325"/>
                </a:solidFill>
                <a:latin typeface="Bryndan Write"/>
              </a:rPr>
              <a:t> </a:t>
            </a:r>
            <a:r>
              <a:rPr lang="en-US" sz="2800" spc="63" dirty="0" err="1">
                <a:solidFill>
                  <a:srgbClr val="2F2325"/>
                </a:solidFill>
                <a:latin typeface="Bryndan Write"/>
              </a:rPr>
              <a:t>kuat</a:t>
            </a:r>
            <a:endParaRPr lang="en-US" sz="2800" spc="63" dirty="0">
              <a:solidFill>
                <a:srgbClr val="2F2325"/>
              </a:solidFill>
              <a:latin typeface="Bryndan Write"/>
            </a:endParaRPr>
          </a:p>
        </p:txBody>
      </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508612" y="1638300"/>
            <a:ext cx="560188" cy="3778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23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9370833"/>
            <a:ext cx="5668080" cy="119029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61668">
            <a:off x="14066625" y="8318315"/>
            <a:ext cx="3108840" cy="176038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736861" y="9135683"/>
            <a:ext cx="1181119" cy="47030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31681" y="1052006"/>
            <a:ext cx="834426" cy="1414281"/>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66106" y="2227883"/>
            <a:ext cx="388905" cy="659161"/>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25460">
            <a:off x="750799" y="1072620"/>
            <a:ext cx="1406533" cy="2310526"/>
          </a:xfrm>
          <a:prstGeom prst="rect">
            <a:avLst/>
          </a:prstGeom>
        </p:spPr>
      </p:pic>
      <p:sp>
        <p:nvSpPr>
          <p:cNvPr id="8" name="TextBox 8"/>
          <p:cNvSpPr txBox="1"/>
          <p:nvPr/>
        </p:nvSpPr>
        <p:spPr>
          <a:xfrm>
            <a:off x="2352644" y="2112764"/>
            <a:ext cx="13582712" cy="6924973"/>
          </a:xfrm>
          <a:prstGeom prst="rect">
            <a:avLst/>
          </a:prstGeom>
        </p:spPr>
        <p:txBody>
          <a:bodyPr lIns="0" tIns="0" rIns="0" bIns="0" rtlCol="0" anchor="t">
            <a:spAutoFit/>
          </a:bodyPr>
          <a:lstStyle/>
          <a:p>
            <a:pPr algn="ctr">
              <a:lnSpc>
                <a:spcPts val="4500"/>
              </a:lnSpc>
            </a:pPr>
            <a:r>
              <a:rPr lang="en-US" sz="4000" dirty="0">
                <a:solidFill>
                  <a:srgbClr val="A4EBE1"/>
                </a:solidFill>
                <a:latin typeface="Jingleberry Bold"/>
              </a:rPr>
              <a:t>DALAM PERKEMBANGANNYA KEMUDIAN, DIKAITKAN DENGAN KEPEMIMPINAN PEMERINTAHAN, PLATO SEORANG FILOSOF YUNANI, MEMBERIKAN GAMBARAN SEORANG PEMIMPIN SEBAGAI ORANG TERBAIK YANG ADA DI MASYARAKAT YANG MENGETAHUI DAN MAMPU MELAKSANAKAN HUKUM DENGAN KONSEKUEN SEHINGGA PEMERINTAHAN DAPAT BERJALAN DENGAN BAIK. ARISTOTELES, FILOSOF YUNANI YANG LAIN, MENGGAMBARKAN PEMIMPIN DIKAITKAN DENGAN POLITIK SEHINGGA SEORANG PEMIMPIN HARUS MEMILIKI PENDIDIKAN DAN PENGETAHUAN TENTANG ILMU POLITIK.</a:t>
            </a:r>
          </a:p>
        </p:txBody>
      </p:sp>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94206" y="5275066"/>
            <a:ext cx="1648272" cy="2371614"/>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860678" y="200536"/>
            <a:ext cx="2214749" cy="764088"/>
          </a:xfrm>
          <a:prstGeom prst="rect">
            <a:avLst/>
          </a:prstGeom>
        </p:spPr>
      </p:pic>
      <p:pic>
        <p:nvPicPr>
          <p:cNvPr id="11" name="Picture 1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237742">
            <a:off x="17620453" y="4626024"/>
            <a:ext cx="1096881" cy="12980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sp>
        <p:nvSpPr>
          <p:cNvPr id="2" name="TextBox 2"/>
          <p:cNvSpPr txBox="1"/>
          <p:nvPr/>
        </p:nvSpPr>
        <p:spPr>
          <a:xfrm>
            <a:off x="762000" y="495300"/>
            <a:ext cx="10982154" cy="3860288"/>
          </a:xfrm>
          <a:prstGeom prst="rect">
            <a:avLst/>
          </a:prstGeom>
        </p:spPr>
        <p:txBody>
          <a:bodyPr lIns="0" tIns="0" rIns="0" bIns="0" rtlCol="0" anchor="t">
            <a:spAutoFit/>
          </a:bodyPr>
          <a:lstStyle/>
          <a:p>
            <a:pPr marL="0" lvl="0" indent="0" algn="l">
              <a:lnSpc>
                <a:spcPts val="10400"/>
              </a:lnSpc>
            </a:pPr>
            <a:r>
              <a:rPr lang="en-US" sz="6600" dirty="0">
                <a:solidFill>
                  <a:srgbClr val="F4969C"/>
                </a:solidFill>
                <a:latin typeface="Jingleberry Bold"/>
              </a:rPr>
              <a:t>PERKEMBANGAN ATRIBUT KEPEMIMPINAN DI INDONESIA</a:t>
            </a:r>
          </a:p>
        </p:txBody>
      </p:sp>
      <p:sp>
        <p:nvSpPr>
          <p:cNvPr id="3" name="TextBox 3"/>
          <p:cNvSpPr txBox="1"/>
          <p:nvPr/>
        </p:nvSpPr>
        <p:spPr>
          <a:xfrm>
            <a:off x="762000" y="5067300"/>
            <a:ext cx="10355270" cy="4231928"/>
          </a:xfrm>
          <a:prstGeom prst="rect">
            <a:avLst/>
          </a:prstGeom>
        </p:spPr>
        <p:txBody>
          <a:bodyPr wrap="square" lIns="0" tIns="0" rIns="0" bIns="0" rtlCol="0" anchor="t">
            <a:spAutoFit/>
          </a:bodyPr>
          <a:lstStyle/>
          <a:p>
            <a:pPr marL="0" lvl="0" indent="0">
              <a:lnSpc>
                <a:spcPts val="3277"/>
              </a:lnSpc>
            </a:pPr>
            <a:r>
              <a:rPr lang="en-US" sz="2800" spc="70" dirty="0" err="1">
                <a:solidFill>
                  <a:srgbClr val="2F2325"/>
                </a:solidFill>
                <a:latin typeface="Bryndan Write"/>
              </a:rPr>
              <a:t>Pada</a:t>
            </a:r>
            <a:r>
              <a:rPr lang="en-US" sz="2800" spc="70" dirty="0">
                <a:solidFill>
                  <a:srgbClr val="2F2325"/>
                </a:solidFill>
                <a:latin typeface="Bryndan Write"/>
              </a:rPr>
              <a:t> </a:t>
            </a:r>
            <a:r>
              <a:rPr lang="en-US" sz="2800" spc="70" dirty="0" err="1">
                <a:solidFill>
                  <a:srgbClr val="2F2325"/>
                </a:solidFill>
                <a:latin typeface="Bryndan Write"/>
              </a:rPr>
              <a:t>masyarakat</a:t>
            </a:r>
            <a:r>
              <a:rPr lang="en-US" sz="2800" spc="70" dirty="0">
                <a:solidFill>
                  <a:srgbClr val="2F2325"/>
                </a:solidFill>
                <a:latin typeface="Bryndan Write"/>
              </a:rPr>
              <a:t> </a:t>
            </a:r>
            <a:r>
              <a:rPr lang="en-US" sz="2800" spc="70" dirty="0" err="1">
                <a:solidFill>
                  <a:srgbClr val="2F2325"/>
                </a:solidFill>
                <a:latin typeface="Bryndan Write"/>
              </a:rPr>
              <a:t>Jawa</a:t>
            </a:r>
            <a:r>
              <a:rPr lang="en-US" sz="2800" spc="70" dirty="0">
                <a:solidFill>
                  <a:srgbClr val="2F2325"/>
                </a:solidFill>
                <a:latin typeface="Bryndan Write"/>
              </a:rPr>
              <a:t> (</a:t>
            </a:r>
            <a:r>
              <a:rPr lang="en-US" sz="2800" spc="70" dirty="0" err="1">
                <a:solidFill>
                  <a:srgbClr val="2F2325"/>
                </a:solidFill>
                <a:latin typeface="Bryndan Write"/>
              </a:rPr>
              <a:t>Kerajaan</a:t>
            </a:r>
            <a:r>
              <a:rPr lang="en-US" sz="2800" spc="70" dirty="0">
                <a:solidFill>
                  <a:srgbClr val="2F2325"/>
                </a:solidFill>
                <a:latin typeface="Bryndan Write"/>
              </a:rPr>
              <a:t> </a:t>
            </a:r>
            <a:r>
              <a:rPr lang="en-US" sz="2800" spc="70" dirty="0" err="1">
                <a:solidFill>
                  <a:srgbClr val="2F2325"/>
                </a:solidFill>
                <a:latin typeface="Bryndan Write"/>
              </a:rPr>
              <a:t>Mataram</a:t>
            </a:r>
            <a:r>
              <a:rPr lang="en-US" sz="2800" spc="70" dirty="0">
                <a:solidFill>
                  <a:srgbClr val="2F2325"/>
                </a:solidFill>
                <a:latin typeface="Bryndan Write"/>
              </a:rPr>
              <a:t>), </a:t>
            </a:r>
            <a:r>
              <a:rPr lang="en-US" sz="2800" spc="70" dirty="0" err="1">
                <a:solidFill>
                  <a:srgbClr val="2F2325"/>
                </a:solidFill>
                <a:latin typeface="Bryndan Write"/>
              </a:rPr>
              <a:t>seorang</a:t>
            </a:r>
            <a:r>
              <a:rPr lang="en-US" sz="2800" spc="70" dirty="0">
                <a:solidFill>
                  <a:srgbClr val="2F2325"/>
                </a:solidFill>
                <a:latin typeface="Bryndan Write"/>
              </a:rPr>
              <a:t> </a:t>
            </a:r>
            <a:r>
              <a:rPr lang="en-US" sz="2800" spc="70" dirty="0" err="1">
                <a:solidFill>
                  <a:srgbClr val="2F2325"/>
                </a:solidFill>
                <a:latin typeface="Bryndan Write"/>
              </a:rPr>
              <a:t>pemimpin</a:t>
            </a:r>
            <a:r>
              <a:rPr lang="en-US" sz="2800" spc="70" dirty="0">
                <a:solidFill>
                  <a:srgbClr val="2F2325"/>
                </a:solidFill>
                <a:latin typeface="Bryndan Write"/>
              </a:rPr>
              <a:t> </a:t>
            </a:r>
            <a:r>
              <a:rPr lang="en-US" sz="2800" spc="70" dirty="0" err="1">
                <a:solidFill>
                  <a:srgbClr val="2F2325"/>
                </a:solidFill>
                <a:latin typeface="Bryndan Write"/>
              </a:rPr>
              <a:t>dipandang</a:t>
            </a:r>
            <a:r>
              <a:rPr lang="en-US" sz="2800" spc="70" dirty="0">
                <a:solidFill>
                  <a:srgbClr val="2F2325"/>
                </a:solidFill>
                <a:latin typeface="Bryndan Write"/>
              </a:rPr>
              <a:t> </a:t>
            </a:r>
            <a:r>
              <a:rPr lang="en-US" sz="2800" spc="70" dirty="0" err="1">
                <a:solidFill>
                  <a:srgbClr val="2F2325"/>
                </a:solidFill>
                <a:latin typeface="Bryndan Write"/>
              </a:rPr>
              <a:t>sebagai</a:t>
            </a:r>
            <a:r>
              <a:rPr lang="en-US" sz="2800" spc="70" dirty="0">
                <a:solidFill>
                  <a:srgbClr val="2F2325"/>
                </a:solidFill>
                <a:latin typeface="Bryndan Write"/>
              </a:rPr>
              <a:t> </a:t>
            </a:r>
            <a:r>
              <a:rPr lang="en-US" sz="2800" spc="70" dirty="0" err="1">
                <a:solidFill>
                  <a:srgbClr val="2F2325"/>
                </a:solidFill>
                <a:latin typeface="Bryndan Write"/>
              </a:rPr>
              <a:t>wakil</a:t>
            </a:r>
            <a:r>
              <a:rPr lang="en-US" sz="2800" spc="70" dirty="0">
                <a:solidFill>
                  <a:srgbClr val="2F2325"/>
                </a:solidFill>
                <a:latin typeface="Bryndan Write"/>
              </a:rPr>
              <a:t> </a:t>
            </a:r>
            <a:r>
              <a:rPr lang="en-US" sz="2800" spc="70" dirty="0" err="1">
                <a:solidFill>
                  <a:srgbClr val="2F2325"/>
                </a:solidFill>
                <a:latin typeface="Bryndan Write"/>
              </a:rPr>
              <a:t>Tuhan</a:t>
            </a:r>
            <a:r>
              <a:rPr lang="en-US" sz="2800" spc="70" dirty="0">
                <a:solidFill>
                  <a:srgbClr val="2F2325"/>
                </a:solidFill>
                <a:latin typeface="Bryndan Write"/>
              </a:rPr>
              <a:t> di </a:t>
            </a:r>
            <a:r>
              <a:rPr lang="en-US" sz="2800" spc="70" dirty="0" err="1">
                <a:solidFill>
                  <a:srgbClr val="2F2325"/>
                </a:solidFill>
                <a:latin typeface="Bryndan Write"/>
              </a:rPr>
              <a:t>dunia</a:t>
            </a:r>
            <a:r>
              <a:rPr lang="en-US" sz="2800" spc="70" dirty="0">
                <a:solidFill>
                  <a:srgbClr val="2F2325"/>
                </a:solidFill>
                <a:latin typeface="Bryndan Write"/>
              </a:rPr>
              <a:t> yang </a:t>
            </a:r>
            <a:r>
              <a:rPr lang="en-US" sz="2800" spc="70" dirty="0" err="1">
                <a:solidFill>
                  <a:srgbClr val="2F2325"/>
                </a:solidFill>
                <a:latin typeface="Bryndan Write"/>
              </a:rPr>
              <a:t>bertugas</a:t>
            </a:r>
            <a:r>
              <a:rPr lang="en-US" sz="2800" spc="70" dirty="0">
                <a:solidFill>
                  <a:srgbClr val="2F2325"/>
                </a:solidFill>
                <a:latin typeface="Bryndan Write"/>
              </a:rPr>
              <a:t> </a:t>
            </a:r>
            <a:r>
              <a:rPr lang="en-US" sz="2800" spc="70" dirty="0" err="1">
                <a:solidFill>
                  <a:srgbClr val="2F2325"/>
                </a:solidFill>
                <a:latin typeface="Bryndan Write"/>
              </a:rPr>
              <a:t>untuk</a:t>
            </a:r>
            <a:r>
              <a:rPr lang="en-US" sz="2800" spc="70" dirty="0">
                <a:solidFill>
                  <a:srgbClr val="2F2325"/>
                </a:solidFill>
                <a:latin typeface="Bryndan Write"/>
              </a:rPr>
              <a:t> </a:t>
            </a:r>
            <a:r>
              <a:rPr lang="en-US" sz="2800" spc="70" dirty="0" err="1">
                <a:solidFill>
                  <a:srgbClr val="2F2325"/>
                </a:solidFill>
                <a:latin typeface="Bryndan Write"/>
              </a:rPr>
              <a:t>mengatur</a:t>
            </a:r>
            <a:r>
              <a:rPr lang="en-US" sz="2800" spc="70" dirty="0">
                <a:solidFill>
                  <a:srgbClr val="2F2325"/>
                </a:solidFill>
                <a:latin typeface="Bryndan Write"/>
              </a:rPr>
              <a:t> </a:t>
            </a:r>
            <a:r>
              <a:rPr lang="en-US" sz="2800" spc="70" dirty="0" err="1">
                <a:solidFill>
                  <a:srgbClr val="2F2325"/>
                </a:solidFill>
                <a:latin typeface="Bryndan Write"/>
              </a:rPr>
              <a:t>tata</a:t>
            </a:r>
            <a:r>
              <a:rPr lang="en-US" sz="2800" spc="70" dirty="0">
                <a:solidFill>
                  <a:srgbClr val="2F2325"/>
                </a:solidFill>
                <a:latin typeface="Bryndan Write"/>
              </a:rPr>
              <a:t> </a:t>
            </a:r>
            <a:r>
              <a:rPr lang="en-US" sz="2800" spc="70" dirty="0" err="1">
                <a:solidFill>
                  <a:srgbClr val="2F2325"/>
                </a:solidFill>
                <a:latin typeface="Bryndan Write"/>
              </a:rPr>
              <a:t>kehidupan</a:t>
            </a:r>
            <a:r>
              <a:rPr lang="en-US" sz="2800" spc="70" dirty="0">
                <a:solidFill>
                  <a:srgbClr val="2F2325"/>
                </a:solidFill>
                <a:latin typeface="Bryndan Write"/>
              </a:rPr>
              <a:t> di </a:t>
            </a:r>
            <a:r>
              <a:rPr lang="en-US" sz="2800" spc="70" dirty="0" err="1">
                <a:solidFill>
                  <a:srgbClr val="2F2325"/>
                </a:solidFill>
                <a:latin typeface="Bryndan Write"/>
              </a:rPr>
              <a:t>dunia</a:t>
            </a:r>
            <a:r>
              <a:rPr lang="en-US" sz="2800" spc="70" dirty="0">
                <a:solidFill>
                  <a:srgbClr val="2F2325"/>
                </a:solidFill>
                <a:latin typeface="Bryndan Write"/>
              </a:rPr>
              <a:t> (</a:t>
            </a:r>
            <a:r>
              <a:rPr lang="en-US" sz="2800" spc="70" dirty="0" err="1">
                <a:solidFill>
                  <a:srgbClr val="2F2325"/>
                </a:solidFill>
                <a:latin typeface="Bryndan Write"/>
              </a:rPr>
              <a:t>masyarakatnya</a:t>
            </a:r>
            <a:r>
              <a:rPr lang="en-US" sz="2800" spc="70" dirty="0">
                <a:solidFill>
                  <a:srgbClr val="2F2325"/>
                </a:solidFill>
                <a:latin typeface="Bryndan Write"/>
              </a:rPr>
              <a:t>). </a:t>
            </a:r>
            <a:r>
              <a:rPr lang="en-US" sz="2800" spc="70" dirty="0" err="1">
                <a:solidFill>
                  <a:srgbClr val="2F2325"/>
                </a:solidFill>
                <a:latin typeface="Bryndan Write"/>
              </a:rPr>
              <a:t>Itulah</a:t>
            </a:r>
            <a:r>
              <a:rPr lang="en-US" sz="2800" spc="70" dirty="0">
                <a:solidFill>
                  <a:srgbClr val="2F2325"/>
                </a:solidFill>
                <a:latin typeface="Bryndan Write"/>
              </a:rPr>
              <a:t> </a:t>
            </a:r>
            <a:r>
              <a:rPr lang="en-US" sz="2800" spc="70" dirty="0" err="1">
                <a:solidFill>
                  <a:srgbClr val="2F2325"/>
                </a:solidFill>
                <a:latin typeface="Bryndan Write"/>
              </a:rPr>
              <a:t>sebabnya</a:t>
            </a:r>
            <a:r>
              <a:rPr lang="en-US" sz="2800" spc="70" dirty="0">
                <a:solidFill>
                  <a:srgbClr val="2F2325"/>
                </a:solidFill>
                <a:latin typeface="Bryndan Write"/>
              </a:rPr>
              <a:t>, </a:t>
            </a:r>
            <a:r>
              <a:rPr lang="en-US" sz="2800" spc="70" dirty="0" err="1">
                <a:solidFill>
                  <a:srgbClr val="2F2325"/>
                </a:solidFill>
                <a:latin typeface="Bryndan Write"/>
              </a:rPr>
              <a:t>gelar</a:t>
            </a:r>
            <a:r>
              <a:rPr lang="en-US" sz="2800" spc="70" dirty="0">
                <a:solidFill>
                  <a:srgbClr val="2F2325"/>
                </a:solidFill>
                <a:latin typeface="Bryndan Write"/>
              </a:rPr>
              <a:t> raja-raja </a:t>
            </a:r>
            <a:r>
              <a:rPr lang="en-US" sz="2800" spc="70" dirty="0" err="1">
                <a:solidFill>
                  <a:srgbClr val="2F2325"/>
                </a:solidFill>
                <a:latin typeface="Bryndan Write"/>
              </a:rPr>
              <a:t>Mataram</a:t>
            </a:r>
            <a:r>
              <a:rPr lang="en-US" sz="2800" spc="70" dirty="0">
                <a:solidFill>
                  <a:srgbClr val="2F2325"/>
                </a:solidFill>
                <a:latin typeface="Bryndan Write"/>
              </a:rPr>
              <a:t> </a:t>
            </a:r>
            <a:r>
              <a:rPr lang="en-US" sz="2800" spc="70" dirty="0" err="1">
                <a:solidFill>
                  <a:srgbClr val="2F2325"/>
                </a:solidFill>
                <a:latin typeface="Bryndan Write"/>
              </a:rPr>
              <a:t>adalah</a:t>
            </a:r>
            <a:r>
              <a:rPr lang="en-US" sz="2800" spc="70" dirty="0">
                <a:solidFill>
                  <a:srgbClr val="2F2325"/>
                </a:solidFill>
                <a:latin typeface="Bryndan Write"/>
              </a:rPr>
              <a:t> “…</a:t>
            </a:r>
            <a:r>
              <a:rPr lang="en-US" sz="2800" spc="70" dirty="0" err="1">
                <a:solidFill>
                  <a:srgbClr val="2F2325"/>
                </a:solidFill>
                <a:latin typeface="Bryndan Write"/>
              </a:rPr>
              <a:t>Sayyidin</a:t>
            </a:r>
            <a:r>
              <a:rPr lang="en-US" sz="2800" spc="70" dirty="0">
                <a:solidFill>
                  <a:srgbClr val="2F2325"/>
                </a:solidFill>
                <a:latin typeface="Bryndan Write"/>
              </a:rPr>
              <a:t> </a:t>
            </a:r>
            <a:r>
              <a:rPr lang="en-US" sz="2800" spc="70" dirty="0" err="1">
                <a:solidFill>
                  <a:srgbClr val="2F2325"/>
                </a:solidFill>
                <a:latin typeface="Bryndan Write"/>
              </a:rPr>
              <a:t>Panatagama</a:t>
            </a:r>
            <a:r>
              <a:rPr lang="en-US" sz="2800" spc="70" dirty="0">
                <a:solidFill>
                  <a:srgbClr val="2F2325"/>
                </a:solidFill>
                <a:latin typeface="Bryndan Write"/>
              </a:rPr>
              <a:t> </a:t>
            </a:r>
            <a:r>
              <a:rPr lang="en-US" sz="2800" spc="70" dirty="0" err="1">
                <a:solidFill>
                  <a:srgbClr val="2F2325"/>
                </a:solidFill>
                <a:latin typeface="Bryndan Write"/>
              </a:rPr>
              <a:t>Kalifatullah</a:t>
            </a:r>
            <a:r>
              <a:rPr lang="en-US" sz="2800" spc="70" dirty="0">
                <a:solidFill>
                  <a:srgbClr val="2F2325"/>
                </a:solidFill>
                <a:latin typeface="Bryndan Write"/>
              </a:rPr>
              <a:t> </a:t>
            </a:r>
            <a:r>
              <a:rPr lang="en-US" sz="2800" spc="70" dirty="0" err="1">
                <a:solidFill>
                  <a:srgbClr val="2F2325"/>
                </a:solidFill>
                <a:latin typeface="Bryndan Write"/>
              </a:rPr>
              <a:t>ing</a:t>
            </a:r>
            <a:r>
              <a:rPr lang="en-US" sz="2800" spc="70" dirty="0">
                <a:solidFill>
                  <a:srgbClr val="2F2325"/>
                </a:solidFill>
                <a:latin typeface="Bryndan Write"/>
              </a:rPr>
              <a:t> Tanah </a:t>
            </a:r>
            <a:r>
              <a:rPr lang="en-US" sz="2800" spc="70" dirty="0" err="1">
                <a:solidFill>
                  <a:srgbClr val="2F2325"/>
                </a:solidFill>
                <a:latin typeface="Bryndan Write"/>
              </a:rPr>
              <a:t>Jawa</a:t>
            </a:r>
            <a:r>
              <a:rPr lang="en-US" sz="2800" spc="70" dirty="0">
                <a:solidFill>
                  <a:srgbClr val="2F2325"/>
                </a:solidFill>
                <a:latin typeface="Bryndan Write"/>
              </a:rPr>
              <a:t>”, yang </a:t>
            </a:r>
            <a:r>
              <a:rPr lang="en-US" sz="2800" spc="70" dirty="0" err="1">
                <a:solidFill>
                  <a:srgbClr val="2F2325"/>
                </a:solidFill>
                <a:latin typeface="Bryndan Write"/>
              </a:rPr>
              <a:t>artinya</a:t>
            </a:r>
            <a:r>
              <a:rPr lang="en-US" sz="2800" spc="70" dirty="0">
                <a:solidFill>
                  <a:srgbClr val="2F2325"/>
                </a:solidFill>
                <a:latin typeface="Bryndan Write"/>
              </a:rPr>
              <a:t> Orang </a:t>
            </a:r>
            <a:r>
              <a:rPr lang="en-US" sz="2800" spc="70" dirty="0" err="1">
                <a:solidFill>
                  <a:srgbClr val="2F2325"/>
                </a:solidFill>
                <a:latin typeface="Bryndan Write"/>
              </a:rPr>
              <a:t>terhormat</a:t>
            </a:r>
            <a:r>
              <a:rPr lang="en-US" sz="2800" spc="70" dirty="0">
                <a:solidFill>
                  <a:srgbClr val="2F2325"/>
                </a:solidFill>
                <a:latin typeface="Bryndan Write"/>
              </a:rPr>
              <a:t> </a:t>
            </a:r>
            <a:r>
              <a:rPr lang="en-US" sz="2800" spc="70" dirty="0" err="1">
                <a:solidFill>
                  <a:srgbClr val="2F2325"/>
                </a:solidFill>
                <a:latin typeface="Bryndan Write"/>
              </a:rPr>
              <a:t>atau</a:t>
            </a:r>
            <a:r>
              <a:rPr lang="en-US" sz="2800" spc="70" dirty="0">
                <a:solidFill>
                  <a:srgbClr val="2F2325"/>
                </a:solidFill>
                <a:latin typeface="Bryndan Write"/>
              </a:rPr>
              <a:t> </a:t>
            </a:r>
            <a:r>
              <a:rPr lang="en-US" sz="2800" spc="70" dirty="0" err="1">
                <a:solidFill>
                  <a:srgbClr val="2F2325"/>
                </a:solidFill>
                <a:latin typeface="Bryndan Write"/>
              </a:rPr>
              <a:t>terpilih</a:t>
            </a:r>
            <a:r>
              <a:rPr lang="en-US" sz="2800" spc="70" dirty="0">
                <a:solidFill>
                  <a:srgbClr val="2F2325"/>
                </a:solidFill>
                <a:latin typeface="Bryndan Write"/>
              </a:rPr>
              <a:t> yang </a:t>
            </a:r>
            <a:r>
              <a:rPr lang="en-US" sz="2800" spc="70" dirty="0" err="1">
                <a:solidFill>
                  <a:srgbClr val="2F2325"/>
                </a:solidFill>
                <a:latin typeface="Bryndan Write"/>
              </a:rPr>
              <a:t>menjadi</a:t>
            </a:r>
            <a:r>
              <a:rPr lang="en-US" sz="2800" spc="70" dirty="0">
                <a:solidFill>
                  <a:srgbClr val="2F2325"/>
                </a:solidFill>
                <a:latin typeface="Bryndan Write"/>
              </a:rPr>
              <a:t> </a:t>
            </a:r>
            <a:r>
              <a:rPr lang="en-US" sz="2800" spc="70" dirty="0" err="1">
                <a:solidFill>
                  <a:srgbClr val="2F2325"/>
                </a:solidFill>
                <a:latin typeface="Bryndan Write"/>
              </a:rPr>
              <a:t>Wakil</a:t>
            </a:r>
            <a:r>
              <a:rPr lang="en-US" sz="2800" spc="70" dirty="0">
                <a:solidFill>
                  <a:srgbClr val="2F2325"/>
                </a:solidFill>
                <a:latin typeface="Bryndan Write"/>
              </a:rPr>
              <a:t> </a:t>
            </a:r>
            <a:r>
              <a:rPr lang="en-US" sz="2800" spc="70" dirty="0" err="1">
                <a:solidFill>
                  <a:srgbClr val="2F2325"/>
                </a:solidFill>
                <a:latin typeface="Bryndan Write"/>
              </a:rPr>
              <a:t>Tuhan</a:t>
            </a:r>
            <a:r>
              <a:rPr lang="en-US" sz="2800" spc="70" dirty="0">
                <a:solidFill>
                  <a:srgbClr val="2F2325"/>
                </a:solidFill>
                <a:latin typeface="Bryndan Write"/>
              </a:rPr>
              <a:t> </a:t>
            </a:r>
            <a:r>
              <a:rPr lang="en-US" sz="2800" spc="70" dirty="0" err="1">
                <a:solidFill>
                  <a:srgbClr val="2F2325"/>
                </a:solidFill>
                <a:latin typeface="Bryndan Write"/>
              </a:rPr>
              <a:t>untuk</a:t>
            </a:r>
            <a:r>
              <a:rPr lang="en-US" sz="2800" spc="70" dirty="0">
                <a:solidFill>
                  <a:srgbClr val="2F2325"/>
                </a:solidFill>
                <a:latin typeface="Bryndan Write"/>
              </a:rPr>
              <a:t> </a:t>
            </a:r>
            <a:r>
              <a:rPr lang="en-US" sz="2800" spc="70" dirty="0" err="1">
                <a:solidFill>
                  <a:srgbClr val="2F2325"/>
                </a:solidFill>
                <a:latin typeface="Bryndan Write"/>
              </a:rPr>
              <a:t>menata</a:t>
            </a:r>
            <a:r>
              <a:rPr lang="en-US" sz="2800" spc="70" dirty="0">
                <a:solidFill>
                  <a:srgbClr val="2F2325"/>
                </a:solidFill>
                <a:latin typeface="Bryndan Write"/>
              </a:rPr>
              <a:t> </a:t>
            </a:r>
            <a:r>
              <a:rPr lang="en-US" sz="2800" spc="70" dirty="0" err="1">
                <a:solidFill>
                  <a:srgbClr val="2F2325"/>
                </a:solidFill>
                <a:latin typeface="Bryndan Write"/>
              </a:rPr>
              <a:t>tanah</a:t>
            </a:r>
            <a:r>
              <a:rPr lang="en-US" sz="2800" spc="70" dirty="0">
                <a:solidFill>
                  <a:srgbClr val="2F2325"/>
                </a:solidFill>
                <a:latin typeface="Bryndan Write"/>
              </a:rPr>
              <a:t> </a:t>
            </a:r>
            <a:r>
              <a:rPr lang="en-US" sz="2800" spc="70" dirty="0" err="1">
                <a:solidFill>
                  <a:srgbClr val="2F2325"/>
                </a:solidFill>
                <a:latin typeface="Bryndan Write"/>
              </a:rPr>
              <a:t>Jawa</a:t>
            </a:r>
            <a:r>
              <a:rPr lang="en-US" sz="2800" spc="70" dirty="0">
                <a:solidFill>
                  <a:srgbClr val="2F2325"/>
                </a:solidFill>
                <a:latin typeface="Bryndan Write"/>
              </a:rPr>
              <a:t> </a:t>
            </a:r>
            <a:r>
              <a:rPr lang="en-US" sz="2800" spc="70" dirty="0" err="1">
                <a:solidFill>
                  <a:srgbClr val="2F2325"/>
                </a:solidFill>
                <a:latin typeface="Bryndan Write"/>
              </a:rPr>
              <a:t>sesuai</a:t>
            </a:r>
            <a:r>
              <a:rPr lang="en-US" sz="2800" spc="70" dirty="0">
                <a:solidFill>
                  <a:srgbClr val="2F2325"/>
                </a:solidFill>
                <a:latin typeface="Bryndan Write"/>
              </a:rPr>
              <a:t> </a:t>
            </a:r>
            <a:r>
              <a:rPr lang="en-US" sz="2800" spc="70" dirty="0" err="1">
                <a:solidFill>
                  <a:srgbClr val="2F2325"/>
                </a:solidFill>
                <a:latin typeface="Bryndan Write"/>
              </a:rPr>
              <a:t>sendi-sendi</a:t>
            </a:r>
            <a:r>
              <a:rPr lang="en-US" sz="2800" spc="70" dirty="0">
                <a:solidFill>
                  <a:srgbClr val="2F2325"/>
                </a:solidFill>
                <a:latin typeface="Bryndan Write"/>
              </a:rPr>
              <a:t> agama. </a:t>
            </a:r>
            <a:r>
              <a:rPr lang="en-US" sz="2800" spc="70" dirty="0" err="1">
                <a:solidFill>
                  <a:srgbClr val="2F2325"/>
                </a:solidFill>
                <a:latin typeface="Bryndan Write"/>
              </a:rPr>
              <a:t>Oleh</a:t>
            </a:r>
            <a:r>
              <a:rPr lang="en-US" sz="2800" spc="70" dirty="0">
                <a:solidFill>
                  <a:srgbClr val="2F2325"/>
                </a:solidFill>
                <a:latin typeface="Bryndan Write"/>
              </a:rPr>
              <a:t> </a:t>
            </a:r>
            <a:r>
              <a:rPr lang="en-US" sz="2800" spc="70" dirty="0" err="1">
                <a:solidFill>
                  <a:srgbClr val="2F2325"/>
                </a:solidFill>
                <a:latin typeface="Bryndan Write"/>
              </a:rPr>
              <a:t>karena</a:t>
            </a:r>
            <a:r>
              <a:rPr lang="en-US" sz="2800" spc="70" dirty="0">
                <a:solidFill>
                  <a:srgbClr val="2F2325"/>
                </a:solidFill>
                <a:latin typeface="Bryndan Write"/>
              </a:rPr>
              <a:t> </a:t>
            </a:r>
            <a:r>
              <a:rPr lang="en-US" sz="2800" spc="70" dirty="0" err="1">
                <a:solidFill>
                  <a:srgbClr val="2F2325"/>
                </a:solidFill>
                <a:latin typeface="Bryndan Write"/>
              </a:rPr>
              <a:t>wakil</a:t>
            </a:r>
            <a:r>
              <a:rPr lang="en-US" sz="2800" spc="70" dirty="0">
                <a:solidFill>
                  <a:srgbClr val="2F2325"/>
                </a:solidFill>
                <a:latin typeface="Bryndan Write"/>
              </a:rPr>
              <a:t> </a:t>
            </a:r>
            <a:r>
              <a:rPr lang="en-US" sz="2800" spc="70" dirty="0" err="1">
                <a:solidFill>
                  <a:srgbClr val="2F2325"/>
                </a:solidFill>
                <a:latin typeface="Bryndan Write"/>
              </a:rPr>
              <a:t>Tuhan</a:t>
            </a:r>
            <a:r>
              <a:rPr lang="en-US" sz="2800" spc="70" dirty="0">
                <a:solidFill>
                  <a:srgbClr val="2F2325"/>
                </a:solidFill>
                <a:latin typeface="Bryndan Write"/>
              </a:rPr>
              <a:t> </a:t>
            </a:r>
            <a:r>
              <a:rPr lang="en-US" sz="2800" spc="70" dirty="0" err="1">
                <a:solidFill>
                  <a:srgbClr val="2F2325"/>
                </a:solidFill>
                <a:latin typeface="Bryndan Write"/>
              </a:rPr>
              <a:t>maka</a:t>
            </a:r>
            <a:r>
              <a:rPr lang="en-US" sz="2800" spc="70" dirty="0">
                <a:solidFill>
                  <a:srgbClr val="2F2325"/>
                </a:solidFill>
                <a:latin typeface="Bryndan Write"/>
              </a:rPr>
              <a:t> kata-</a:t>
            </a:r>
            <a:r>
              <a:rPr lang="en-US" sz="2800" spc="70" dirty="0" err="1">
                <a:solidFill>
                  <a:srgbClr val="2F2325"/>
                </a:solidFill>
                <a:latin typeface="Bryndan Write"/>
              </a:rPr>
              <a:t>katanya</a:t>
            </a:r>
            <a:r>
              <a:rPr lang="en-US" sz="2800" spc="70" dirty="0">
                <a:solidFill>
                  <a:srgbClr val="2F2325"/>
                </a:solidFill>
                <a:latin typeface="Bryndan Write"/>
              </a:rPr>
              <a:t> </a:t>
            </a:r>
            <a:r>
              <a:rPr lang="en-US" sz="2800" spc="70" dirty="0" err="1">
                <a:solidFill>
                  <a:srgbClr val="2F2325"/>
                </a:solidFill>
                <a:latin typeface="Bryndan Write"/>
              </a:rPr>
              <a:t>adalah</a:t>
            </a:r>
            <a:r>
              <a:rPr lang="en-US" sz="2800" spc="70" dirty="0">
                <a:solidFill>
                  <a:srgbClr val="2F2325"/>
                </a:solidFill>
                <a:latin typeface="Bryndan Write"/>
              </a:rPr>
              <a:t> </a:t>
            </a:r>
            <a:r>
              <a:rPr lang="en-US" sz="2800" spc="70" dirty="0" err="1">
                <a:solidFill>
                  <a:srgbClr val="2F2325"/>
                </a:solidFill>
                <a:latin typeface="Bryndan Write"/>
              </a:rPr>
              <a:t>merupakan</a:t>
            </a:r>
            <a:r>
              <a:rPr lang="en-US" sz="2800" spc="70" dirty="0">
                <a:solidFill>
                  <a:srgbClr val="2F2325"/>
                </a:solidFill>
                <a:latin typeface="Bryndan Write"/>
              </a:rPr>
              <a:t> </a:t>
            </a:r>
            <a:r>
              <a:rPr lang="en-US" sz="2800" spc="70" dirty="0" err="1">
                <a:solidFill>
                  <a:srgbClr val="2F2325"/>
                </a:solidFill>
                <a:latin typeface="Bryndan Write"/>
              </a:rPr>
              <a:t>hukum</a:t>
            </a:r>
            <a:r>
              <a:rPr lang="en-US" sz="2800" spc="70" dirty="0">
                <a:solidFill>
                  <a:srgbClr val="2F2325"/>
                </a:solidFill>
                <a:latin typeface="Bryndan Write"/>
              </a:rPr>
              <a:t>, </a:t>
            </a:r>
            <a:r>
              <a:rPr lang="en-US" sz="2800" spc="70" dirty="0" err="1">
                <a:solidFill>
                  <a:srgbClr val="2F2325"/>
                </a:solidFill>
                <a:latin typeface="Bryndan Write"/>
              </a:rPr>
              <a:t>pedoman</a:t>
            </a:r>
            <a:r>
              <a:rPr lang="en-US" sz="2800" spc="70" dirty="0">
                <a:solidFill>
                  <a:srgbClr val="2F2325"/>
                </a:solidFill>
                <a:latin typeface="Bryndan Write"/>
              </a:rPr>
              <a:t>, </a:t>
            </a:r>
            <a:r>
              <a:rPr lang="en-US" sz="2800" spc="70" dirty="0" err="1">
                <a:solidFill>
                  <a:srgbClr val="2F2325"/>
                </a:solidFill>
                <a:latin typeface="Bryndan Write"/>
              </a:rPr>
              <a:t>peraturan</a:t>
            </a:r>
            <a:r>
              <a:rPr lang="en-US" sz="2800" spc="70" dirty="0">
                <a:solidFill>
                  <a:srgbClr val="2F2325"/>
                </a:solidFill>
                <a:latin typeface="Bryndan Write"/>
              </a:rPr>
              <a:t> </a:t>
            </a:r>
            <a:r>
              <a:rPr lang="en-US" sz="2800" spc="70" dirty="0" err="1">
                <a:solidFill>
                  <a:srgbClr val="2F2325"/>
                </a:solidFill>
                <a:latin typeface="Bryndan Write"/>
              </a:rPr>
              <a:t>atau</a:t>
            </a:r>
            <a:r>
              <a:rPr lang="en-US" sz="2800" spc="70" dirty="0">
                <a:solidFill>
                  <a:srgbClr val="2F2325"/>
                </a:solidFill>
                <a:latin typeface="Bryndan Write"/>
              </a:rPr>
              <a:t> </a:t>
            </a:r>
            <a:r>
              <a:rPr lang="en-US" sz="2800" spc="70" dirty="0" err="1">
                <a:solidFill>
                  <a:srgbClr val="2F2325"/>
                </a:solidFill>
                <a:latin typeface="Bryndan Write"/>
              </a:rPr>
              <a:t>perintah</a:t>
            </a:r>
            <a:r>
              <a:rPr lang="en-US" sz="2800" spc="70" dirty="0">
                <a:solidFill>
                  <a:srgbClr val="2F2325"/>
                </a:solidFill>
                <a:latin typeface="Bryndan Write"/>
              </a:rPr>
              <a:t> </a:t>
            </a:r>
            <a:r>
              <a:rPr lang="en-US" sz="2800" spc="70" dirty="0" err="1">
                <a:solidFill>
                  <a:srgbClr val="2F2325"/>
                </a:solidFill>
                <a:latin typeface="Bryndan Write"/>
              </a:rPr>
              <a:t>Tuhan</a:t>
            </a:r>
            <a:r>
              <a:rPr lang="en-US" sz="2800" spc="70" dirty="0">
                <a:solidFill>
                  <a:srgbClr val="2F2325"/>
                </a:solidFill>
                <a:latin typeface="Bryndan Write"/>
              </a:rPr>
              <a:t> yang </a:t>
            </a:r>
            <a:r>
              <a:rPr lang="en-US" sz="2800" spc="70" dirty="0" err="1">
                <a:solidFill>
                  <a:srgbClr val="2F2325"/>
                </a:solidFill>
                <a:latin typeface="Bryndan Write"/>
              </a:rPr>
              <a:t>harus</a:t>
            </a:r>
            <a:r>
              <a:rPr lang="en-US" sz="2800" spc="70" dirty="0">
                <a:solidFill>
                  <a:srgbClr val="2F2325"/>
                </a:solidFill>
                <a:latin typeface="Bryndan Write"/>
              </a:rPr>
              <a:t> </a:t>
            </a:r>
            <a:r>
              <a:rPr lang="en-US" sz="2800" spc="70" dirty="0" err="1">
                <a:solidFill>
                  <a:srgbClr val="2F2325"/>
                </a:solidFill>
                <a:latin typeface="Bryndan Write"/>
              </a:rPr>
              <a:t>dipatuhi</a:t>
            </a:r>
            <a:r>
              <a:rPr lang="en-US" sz="2800" spc="70" dirty="0">
                <a:solidFill>
                  <a:srgbClr val="2F2325"/>
                </a:solidFill>
                <a:latin typeface="Bryndan Write"/>
              </a:rPr>
              <a:t> (</a:t>
            </a:r>
            <a:r>
              <a:rPr lang="en-US" sz="2800" spc="70" dirty="0" err="1">
                <a:solidFill>
                  <a:srgbClr val="2F2325"/>
                </a:solidFill>
                <a:latin typeface="Bryndan Write"/>
              </a:rPr>
              <a:t>sabdo</a:t>
            </a:r>
            <a:r>
              <a:rPr lang="en-US" sz="2800" spc="70" dirty="0">
                <a:solidFill>
                  <a:srgbClr val="2F2325"/>
                </a:solidFill>
                <a:latin typeface="Bryndan Write"/>
              </a:rPr>
              <a:t> </a:t>
            </a:r>
            <a:r>
              <a:rPr lang="en-US" sz="2800" spc="70" dirty="0" err="1">
                <a:solidFill>
                  <a:srgbClr val="2F2325"/>
                </a:solidFill>
                <a:latin typeface="Bryndan Write"/>
              </a:rPr>
              <a:t>pandhito</a:t>
            </a:r>
            <a:r>
              <a:rPr lang="en-US" sz="2800" spc="70" dirty="0">
                <a:solidFill>
                  <a:srgbClr val="2F2325"/>
                </a:solidFill>
                <a:latin typeface="Bryndan Write"/>
              </a:rPr>
              <a:t> </a:t>
            </a:r>
            <a:r>
              <a:rPr lang="en-US" sz="2800" spc="70" dirty="0" err="1">
                <a:solidFill>
                  <a:srgbClr val="2F2325"/>
                </a:solidFill>
                <a:latin typeface="Bryndan Write"/>
              </a:rPr>
              <a:t>ratu</a:t>
            </a:r>
            <a:r>
              <a:rPr lang="en-US" sz="2800" spc="70" dirty="0">
                <a:solidFill>
                  <a:srgbClr val="2F2325"/>
                </a:solidFill>
                <a:latin typeface="Bryndan Write"/>
              </a:rPr>
              <a:t>).</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29298" y="2850215"/>
            <a:ext cx="6380654" cy="656108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5762743" y="7107110"/>
            <a:ext cx="847209" cy="813321"/>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66703">
            <a:off x="11362505" y="6240300"/>
            <a:ext cx="245017" cy="8448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EBE1"/>
        </a:solidFill>
        <a:effectLst/>
      </p:bgPr>
    </p:bg>
    <p:spTree>
      <p:nvGrpSpPr>
        <p:cNvPr id="1" name=""/>
        <p:cNvGrpSpPr/>
        <p:nvPr/>
      </p:nvGrpSpPr>
      <p:grpSpPr>
        <a:xfrm>
          <a:off x="0" y="0"/>
          <a:ext cx="0" cy="0"/>
          <a:chOff x="0" y="0"/>
          <a:chExt cx="0" cy="0"/>
        </a:xfrm>
      </p:grpSpPr>
      <p:sp>
        <p:nvSpPr>
          <p:cNvPr id="2" name="TextBox 2"/>
          <p:cNvSpPr txBox="1"/>
          <p:nvPr/>
        </p:nvSpPr>
        <p:spPr>
          <a:xfrm>
            <a:off x="1855584" y="1028700"/>
            <a:ext cx="14883251" cy="1218773"/>
          </a:xfrm>
          <a:prstGeom prst="rect">
            <a:avLst/>
          </a:prstGeom>
        </p:spPr>
        <p:txBody>
          <a:bodyPr lIns="0" tIns="0" rIns="0" bIns="0" rtlCol="0" anchor="t">
            <a:spAutoFit/>
          </a:bodyPr>
          <a:lstStyle/>
          <a:p>
            <a:pPr marL="0" lvl="0" indent="0" algn="ctr">
              <a:lnSpc>
                <a:spcPts val="8817"/>
              </a:lnSpc>
            </a:pPr>
            <a:r>
              <a:rPr lang="en-US" sz="8015">
                <a:solidFill>
                  <a:srgbClr val="DD8C84"/>
                </a:solidFill>
                <a:latin typeface="Jingleberry"/>
              </a:rPr>
              <a:t>Perkembangan Atribut Kepemimpinan</a:t>
            </a:r>
          </a:p>
        </p:txBody>
      </p:sp>
      <p:sp>
        <p:nvSpPr>
          <p:cNvPr id="3" name="TextBox 3"/>
          <p:cNvSpPr txBox="1"/>
          <p:nvPr/>
        </p:nvSpPr>
        <p:spPr>
          <a:xfrm>
            <a:off x="1028700" y="3063580"/>
            <a:ext cx="8038024" cy="5750396"/>
          </a:xfrm>
          <a:prstGeom prst="rect">
            <a:avLst/>
          </a:prstGeom>
        </p:spPr>
        <p:txBody>
          <a:bodyPr lIns="0" tIns="0" rIns="0" bIns="0" rtlCol="0" anchor="t">
            <a:spAutoFit/>
          </a:bodyPr>
          <a:lstStyle/>
          <a:p>
            <a:pPr marL="0" lvl="0" indent="0" algn="ctr">
              <a:lnSpc>
                <a:spcPts val="4999"/>
              </a:lnSpc>
            </a:pPr>
            <a:r>
              <a:rPr lang="en-US" sz="4544">
                <a:solidFill>
                  <a:srgbClr val="2F2325"/>
                </a:solidFill>
                <a:latin typeface="Jingleberry"/>
              </a:rPr>
              <a:t>Machiavelli, seorang sosialis yang sangat pragmatis, menggambarkan pemimpin sebagai orang yang harus memiliki kesiapan, keteguhan, dan kemampuan memelihara kekuasaan, otoritas, dan keteraturan di pemerintahan. Oleh karenanya, seorang pemimpin haruslah orang yang sangat kuat.</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66637">
            <a:off x="-68243" y="5595095"/>
            <a:ext cx="1243081" cy="147110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32416" y="8347942"/>
            <a:ext cx="1585170" cy="2280820"/>
          </a:xfrm>
          <a:prstGeom prst="rect">
            <a:avLst/>
          </a:prstGeom>
        </p:spPr>
      </p:pic>
      <p:sp>
        <p:nvSpPr>
          <p:cNvPr id="6" name="TextBox 6"/>
          <p:cNvSpPr txBox="1"/>
          <p:nvPr/>
        </p:nvSpPr>
        <p:spPr>
          <a:xfrm>
            <a:off x="9690709" y="2836628"/>
            <a:ext cx="7241381" cy="6988034"/>
          </a:xfrm>
          <a:prstGeom prst="rect">
            <a:avLst/>
          </a:prstGeom>
        </p:spPr>
        <p:txBody>
          <a:bodyPr lIns="0" tIns="0" rIns="0" bIns="0" rtlCol="0" anchor="t">
            <a:spAutoFit/>
          </a:bodyPr>
          <a:lstStyle/>
          <a:p>
            <a:pPr marL="0" lvl="0" indent="0" algn="ctr">
              <a:lnSpc>
                <a:spcPts val="4560"/>
              </a:lnSpc>
            </a:pPr>
            <a:r>
              <a:rPr lang="en-US" sz="4145">
                <a:solidFill>
                  <a:srgbClr val="2F2325"/>
                </a:solidFill>
                <a:latin typeface="Jingleberry"/>
              </a:rPr>
              <a:t>Jadi, nampaknya ada penggambaran yang sifatnya universal, yaitu bahwa seorang pemimpin memang memiliki atribut atau ciri atau karakter yang memang berbeda dan menonjol dibanding yang dipimpin. Atributatribut tersebut bersifat personal, artinya memang hanya ada atau dimiliki oleh person atau pemimpin yang bersangkutan saja dan tidak ada pada person atau orang-orang yang dipimpinnya.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sp>
        <p:nvSpPr>
          <p:cNvPr id="2" name="AutoShape 2"/>
          <p:cNvSpPr/>
          <p:nvPr/>
        </p:nvSpPr>
        <p:spPr>
          <a:xfrm>
            <a:off x="8123572" y="9716451"/>
            <a:ext cx="8893685" cy="48045"/>
          </a:xfrm>
          <a:prstGeom prst="rect">
            <a:avLst/>
          </a:prstGeom>
          <a:solidFill>
            <a:srgbClr val="2F2325"/>
          </a:solidFill>
        </p:spPr>
      </p:sp>
      <p:grpSp>
        <p:nvGrpSpPr>
          <p:cNvPr id="3" name="Group 3"/>
          <p:cNvGrpSpPr/>
          <p:nvPr/>
        </p:nvGrpSpPr>
        <p:grpSpPr>
          <a:xfrm>
            <a:off x="8123572" y="1028700"/>
            <a:ext cx="9522506" cy="6173151"/>
            <a:chOff x="0" y="0"/>
            <a:chExt cx="12696675" cy="8230868"/>
          </a:xfrm>
        </p:grpSpPr>
        <p:sp>
          <p:nvSpPr>
            <p:cNvPr id="4" name="TextBox 4"/>
            <p:cNvSpPr txBox="1"/>
            <p:nvPr/>
          </p:nvSpPr>
          <p:spPr>
            <a:xfrm>
              <a:off x="0" y="9525"/>
              <a:ext cx="12696675" cy="3284009"/>
            </a:xfrm>
            <a:prstGeom prst="rect">
              <a:avLst/>
            </a:prstGeom>
          </p:spPr>
          <p:txBody>
            <a:bodyPr lIns="0" tIns="0" rIns="0" bIns="0" rtlCol="0" anchor="t">
              <a:spAutoFit/>
            </a:bodyPr>
            <a:lstStyle/>
            <a:p>
              <a:pPr marL="0" lvl="0" indent="0">
                <a:lnSpc>
                  <a:spcPts val="9350"/>
                </a:lnSpc>
              </a:pPr>
              <a:r>
                <a:rPr lang="en-US" sz="8500">
                  <a:solidFill>
                    <a:srgbClr val="F4969C"/>
                  </a:solidFill>
                  <a:latin typeface="Jingleberry"/>
                </a:rPr>
                <a:t>ATRIBUT – ATRIBUT KEPEMIMPINAN</a:t>
              </a:r>
            </a:p>
          </p:txBody>
        </p:sp>
        <p:sp>
          <p:nvSpPr>
            <p:cNvPr id="5" name="TextBox 5"/>
            <p:cNvSpPr txBox="1"/>
            <p:nvPr/>
          </p:nvSpPr>
          <p:spPr>
            <a:xfrm>
              <a:off x="0" y="3617170"/>
              <a:ext cx="12696675" cy="4613698"/>
            </a:xfrm>
            <a:prstGeom prst="rect">
              <a:avLst/>
            </a:prstGeom>
          </p:spPr>
          <p:txBody>
            <a:bodyPr lIns="0" tIns="0" rIns="0" bIns="0" rtlCol="0" anchor="t">
              <a:spAutoFit/>
            </a:bodyPr>
            <a:lstStyle/>
            <a:p>
              <a:pPr marL="0" lvl="0" indent="0">
                <a:lnSpc>
                  <a:spcPts val="3920"/>
                </a:lnSpc>
              </a:pPr>
              <a:r>
                <a:rPr lang="en-US" sz="2800">
                  <a:solidFill>
                    <a:srgbClr val="2F2325"/>
                  </a:solidFill>
                  <a:latin typeface="Bryndan Write"/>
                </a:rPr>
                <a:t>Banyak penelitian telah dilakukan untuk mengetahui sesungguhnya atribut atau karakter atau faktor-faktor personal apa saja yang berpengaruh terhadap kesuksesan seorang pemimpin. Dari berbagai macam penelitian yang telah dilakukan, secara garis besar atribut-atribut personal pemimpin dapat diklasifikasikan ke dalam beberapa atribut, yaitu</a:t>
              </a:r>
            </a:p>
          </p:txBody>
        </p:sp>
      </p:grpSp>
      <p:sp>
        <p:nvSpPr>
          <p:cNvPr id="6" name="TextBox 6"/>
          <p:cNvSpPr txBox="1"/>
          <p:nvPr/>
        </p:nvSpPr>
        <p:spPr>
          <a:xfrm>
            <a:off x="9552327" y="6888606"/>
            <a:ext cx="3518339" cy="2521029"/>
          </a:xfrm>
          <a:prstGeom prst="rect">
            <a:avLst/>
          </a:prstGeom>
        </p:spPr>
        <p:txBody>
          <a:bodyPr lIns="0" tIns="0" rIns="0" bIns="0" rtlCol="0" anchor="t">
            <a:spAutoFit/>
          </a:bodyPr>
          <a:lstStyle/>
          <a:p>
            <a:pPr>
              <a:lnSpc>
                <a:spcPts val="3957"/>
              </a:lnSpc>
            </a:pPr>
            <a:r>
              <a:rPr lang="en-US" sz="2826" spc="84">
                <a:solidFill>
                  <a:srgbClr val="2F2325"/>
                </a:solidFill>
                <a:latin typeface="Bryndan Write"/>
              </a:rPr>
              <a:t>1. kapasitas, </a:t>
            </a:r>
          </a:p>
          <a:p>
            <a:pPr>
              <a:lnSpc>
                <a:spcPts val="3957"/>
              </a:lnSpc>
            </a:pPr>
            <a:r>
              <a:rPr lang="en-US" sz="2826" spc="84">
                <a:solidFill>
                  <a:srgbClr val="2F2325"/>
                </a:solidFill>
                <a:latin typeface="Bryndan Write"/>
              </a:rPr>
              <a:t>2. prestasi, </a:t>
            </a:r>
          </a:p>
          <a:p>
            <a:pPr>
              <a:lnSpc>
                <a:spcPts val="3957"/>
              </a:lnSpc>
            </a:pPr>
            <a:r>
              <a:rPr lang="en-US" sz="2826" spc="84">
                <a:solidFill>
                  <a:srgbClr val="2F2325"/>
                </a:solidFill>
                <a:latin typeface="Bryndan Write"/>
              </a:rPr>
              <a:t>3. tanggung jawab, </a:t>
            </a:r>
          </a:p>
          <a:p>
            <a:pPr>
              <a:lnSpc>
                <a:spcPts val="3957"/>
              </a:lnSpc>
            </a:pPr>
            <a:r>
              <a:rPr lang="en-US" sz="2826" spc="84">
                <a:solidFill>
                  <a:srgbClr val="2F2325"/>
                </a:solidFill>
                <a:latin typeface="Bryndan Write"/>
              </a:rPr>
              <a:t>4. partisipasi, </a:t>
            </a:r>
          </a:p>
          <a:p>
            <a:pPr marL="0" lvl="0" indent="0">
              <a:lnSpc>
                <a:spcPts val="3957"/>
              </a:lnSpc>
            </a:pPr>
            <a:r>
              <a:rPr lang="en-US" sz="2826" spc="84">
                <a:solidFill>
                  <a:srgbClr val="2F2325"/>
                </a:solidFill>
                <a:latin typeface="Bryndan Write"/>
              </a:rPr>
              <a:t>5. status</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5844" y="1776227"/>
            <a:ext cx="4840323" cy="717084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7512183"/>
            <a:ext cx="1234289" cy="1061488"/>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6581201" y="6045106"/>
            <a:ext cx="889138" cy="76465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66006" y="1339924"/>
            <a:ext cx="603487" cy="10228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3590859"/>
            <a:ext cx="5775545" cy="5429013"/>
          </a:xfrm>
          <a:prstGeom prst="rect">
            <a:avLst/>
          </a:prstGeom>
        </p:spPr>
      </p:pic>
      <p:sp>
        <p:nvSpPr>
          <p:cNvPr id="3" name="TextBox 3"/>
          <p:cNvSpPr txBox="1"/>
          <p:nvPr/>
        </p:nvSpPr>
        <p:spPr>
          <a:xfrm>
            <a:off x="317768" y="4045382"/>
            <a:ext cx="3176930" cy="4652758"/>
          </a:xfrm>
          <a:prstGeom prst="rect">
            <a:avLst/>
          </a:prstGeom>
        </p:spPr>
        <p:txBody>
          <a:bodyPr lIns="0" tIns="0" rIns="0" bIns="0" rtlCol="0" anchor="t">
            <a:spAutoFit/>
          </a:bodyPr>
          <a:lstStyle/>
          <a:p>
            <a:pPr algn="ctr">
              <a:lnSpc>
                <a:spcPts val="2449"/>
              </a:lnSpc>
            </a:pPr>
            <a:r>
              <a:rPr lang="en-US" sz="1749" u="sng" spc="52">
                <a:solidFill>
                  <a:srgbClr val="2F2325"/>
                </a:solidFill>
                <a:latin typeface="Bryndan Write"/>
              </a:rPr>
              <a:t>Inteligensi</a:t>
            </a:r>
            <a:r>
              <a:rPr lang="en-US" sz="1749" spc="52">
                <a:solidFill>
                  <a:srgbClr val="2F2325"/>
                </a:solidFill>
                <a:latin typeface="Bryndan Write"/>
              </a:rPr>
              <a:t> </a:t>
            </a:r>
          </a:p>
          <a:p>
            <a:pPr marL="0" lvl="0" indent="0" algn="just">
              <a:lnSpc>
                <a:spcPts val="2449"/>
              </a:lnSpc>
            </a:pPr>
            <a:r>
              <a:rPr lang="en-US" sz="1749" spc="52">
                <a:solidFill>
                  <a:srgbClr val="2F2325"/>
                </a:solidFill>
                <a:latin typeface="Bryndan Write"/>
              </a:rPr>
              <a:t>Secara umum pemimpin harus atau diharapkan memiliki kecerdasan atau inteligensi yang lebih tinggi dibanding bawahan atau orang-orang yang dipimpinnya. Kecerdasan atau inteligensi yang dimaksud di sini bukan hanya kecerdasan otak yang biasa disimbolkan dalam IQ, tetapi mencakup pengertian yang lebih luas, yaitu bijaksana, dewasa, cermat, rajin, dan teliti</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88369" y="3590859"/>
            <a:ext cx="5775545" cy="5429013"/>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340773" y="3590859"/>
            <a:ext cx="5775545" cy="5429013"/>
          </a:xfrm>
          <a:prstGeom prst="rect">
            <a:avLst/>
          </a:prstGeom>
        </p:spPr>
      </p:pic>
      <p:sp>
        <p:nvSpPr>
          <p:cNvPr id="6" name="TextBox 6"/>
          <p:cNvSpPr txBox="1"/>
          <p:nvPr/>
        </p:nvSpPr>
        <p:spPr>
          <a:xfrm>
            <a:off x="3260249" y="239113"/>
            <a:ext cx="11188936" cy="1579174"/>
          </a:xfrm>
          <a:prstGeom prst="rect">
            <a:avLst/>
          </a:prstGeom>
        </p:spPr>
        <p:txBody>
          <a:bodyPr lIns="0" tIns="0" rIns="0" bIns="0" rtlCol="0" anchor="t">
            <a:spAutoFit/>
          </a:bodyPr>
          <a:lstStyle/>
          <a:p>
            <a:pPr marL="0" lvl="0" indent="0" algn="ctr">
              <a:lnSpc>
                <a:spcPts val="11440"/>
              </a:lnSpc>
            </a:pPr>
            <a:r>
              <a:rPr lang="en-US" sz="10400">
                <a:solidFill>
                  <a:srgbClr val="2F2325"/>
                </a:solidFill>
                <a:latin typeface="Jingleberry"/>
              </a:rPr>
              <a:t>Kapasitas</a:t>
            </a:r>
          </a:p>
        </p:txBody>
      </p:sp>
      <p:sp>
        <p:nvSpPr>
          <p:cNvPr id="7" name="TextBox 7"/>
          <p:cNvSpPr txBox="1"/>
          <p:nvPr/>
        </p:nvSpPr>
        <p:spPr>
          <a:xfrm>
            <a:off x="2235094" y="1703987"/>
            <a:ext cx="14457640" cy="660441"/>
          </a:xfrm>
          <a:prstGeom prst="rect">
            <a:avLst/>
          </a:prstGeom>
        </p:spPr>
        <p:txBody>
          <a:bodyPr lIns="0" tIns="0" rIns="0" bIns="0" rtlCol="0" anchor="t">
            <a:spAutoFit/>
          </a:bodyPr>
          <a:lstStyle/>
          <a:p>
            <a:pPr marL="0" lvl="0" indent="0" algn="ctr">
              <a:lnSpc>
                <a:spcPts val="5039"/>
              </a:lnSpc>
            </a:pPr>
            <a:r>
              <a:rPr lang="en-US" sz="3600">
                <a:solidFill>
                  <a:srgbClr val="2F2325"/>
                </a:solidFill>
                <a:latin typeface="Bryndan Write"/>
              </a:rPr>
              <a:t>Atribut-atribut yang termasuk ke dalam klasifikasi kapasitas adalah</a:t>
            </a: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35700" y="3365591"/>
            <a:ext cx="601444" cy="45053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74101" y="3365591"/>
            <a:ext cx="601444" cy="45053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724225" y="3365591"/>
            <a:ext cx="601444" cy="450536"/>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15138" y="3590859"/>
            <a:ext cx="5775545" cy="5429013"/>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603507" y="3590859"/>
            <a:ext cx="5775545" cy="5429013"/>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50838" y="3365591"/>
            <a:ext cx="601444" cy="450536"/>
          </a:xfrm>
          <a:prstGeom prst="rect">
            <a:avLst/>
          </a:prstGeom>
        </p:spPr>
      </p:pic>
      <p:sp>
        <p:nvSpPr>
          <p:cNvPr id="14" name="TextBox 14"/>
          <p:cNvSpPr txBox="1"/>
          <p:nvPr/>
        </p:nvSpPr>
        <p:spPr>
          <a:xfrm>
            <a:off x="3981608" y="4045382"/>
            <a:ext cx="3176930" cy="4594235"/>
          </a:xfrm>
          <a:prstGeom prst="rect">
            <a:avLst/>
          </a:prstGeom>
        </p:spPr>
        <p:txBody>
          <a:bodyPr lIns="0" tIns="0" rIns="0" bIns="0" rtlCol="0" anchor="t">
            <a:spAutoFit/>
          </a:bodyPr>
          <a:lstStyle/>
          <a:p>
            <a:pPr marL="0" lvl="0" indent="0" algn="just">
              <a:lnSpc>
                <a:spcPts val="2449"/>
              </a:lnSpc>
            </a:pPr>
            <a:r>
              <a:rPr lang="en-US" sz="1749" u="sng" spc="52">
                <a:solidFill>
                  <a:srgbClr val="2F2325"/>
                </a:solidFill>
                <a:latin typeface="Bryndan Write"/>
              </a:rPr>
              <a:t>Kefasihan verbal</a:t>
            </a:r>
            <a:r>
              <a:rPr lang="en-US" sz="1749" spc="52">
                <a:solidFill>
                  <a:srgbClr val="2F2325"/>
                </a:solidFill>
                <a:latin typeface="Bryndan Write"/>
              </a:rPr>
              <a:t> merupakan salah satu aspek yang harus dimiliki seorang pemimpin. Kefasihan verbal yang dimaksud di sini adalah tone suara, kefasihan berbicara, dan ketahanan berbicara. Seorang pemimpin harus mampu berbicara secara lancar, tidak terbata-bata, sistematis, dan secara terus menerus harus dapat menunjukkan sikap yang sopan dalam jangka waktu berbicara yang lama.</a:t>
            </a:r>
          </a:p>
        </p:txBody>
      </p:sp>
      <p:sp>
        <p:nvSpPr>
          <p:cNvPr id="15" name="TextBox 15"/>
          <p:cNvSpPr txBox="1"/>
          <p:nvPr/>
        </p:nvSpPr>
        <p:spPr>
          <a:xfrm>
            <a:off x="7666937" y="4211035"/>
            <a:ext cx="3176930" cy="3984635"/>
          </a:xfrm>
          <a:prstGeom prst="rect">
            <a:avLst/>
          </a:prstGeom>
        </p:spPr>
        <p:txBody>
          <a:bodyPr lIns="0" tIns="0" rIns="0" bIns="0" rtlCol="0" anchor="t">
            <a:spAutoFit/>
          </a:bodyPr>
          <a:lstStyle/>
          <a:p>
            <a:pPr marL="0" lvl="0" indent="0" algn="just">
              <a:lnSpc>
                <a:spcPts val="2449"/>
              </a:lnSpc>
            </a:pPr>
            <a:r>
              <a:rPr lang="en-US" sz="1749" u="sng" spc="52">
                <a:solidFill>
                  <a:srgbClr val="2F2325"/>
                </a:solidFill>
                <a:latin typeface="Bryndan Write"/>
              </a:rPr>
              <a:t>Kemampuan Menilai dan Membuat Keputusan</a:t>
            </a:r>
            <a:r>
              <a:rPr lang="en-US" sz="1749" spc="52">
                <a:solidFill>
                  <a:srgbClr val="2F2325"/>
                </a:solidFill>
                <a:latin typeface="Bryndan Write"/>
              </a:rPr>
              <a:t> Seorang pemimpin harus mampu melakukan penilaian dengan tepat untuk kemudian membuat keputusan yang tepat pula. Salah satu tugas seorang pemimpin adalah membuat keputusan. Untuk dapat membuat keputusan maka seorang pemimpin harus mampu melakukan penilaian dengan tepat. </a:t>
            </a:r>
          </a:p>
        </p:txBody>
      </p:sp>
      <p:sp>
        <p:nvSpPr>
          <p:cNvPr id="16" name="TextBox 16"/>
          <p:cNvSpPr txBox="1"/>
          <p:nvPr/>
        </p:nvSpPr>
        <p:spPr>
          <a:xfrm>
            <a:off x="11272255" y="4045382"/>
            <a:ext cx="3176930" cy="4594235"/>
          </a:xfrm>
          <a:prstGeom prst="rect">
            <a:avLst/>
          </a:prstGeom>
        </p:spPr>
        <p:txBody>
          <a:bodyPr lIns="0" tIns="0" rIns="0" bIns="0" rtlCol="0" anchor="t">
            <a:spAutoFit/>
          </a:bodyPr>
          <a:lstStyle/>
          <a:p>
            <a:pPr marL="0" lvl="0" indent="0" algn="just">
              <a:lnSpc>
                <a:spcPts val="2449"/>
              </a:lnSpc>
            </a:pPr>
            <a:r>
              <a:rPr lang="en-US" sz="1749" u="sng" spc="52">
                <a:solidFill>
                  <a:srgbClr val="2F2325"/>
                </a:solidFill>
                <a:latin typeface="Bryndan Write"/>
              </a:rPr>
              <a:t>Kewaspadaan </a:t>
            </a:r>
            <a:r>
              <a:rPr lang="en-US" sz="1749" spc="52">
                <a:solidFill>
                  <a:srgbClr val="2F2325"/>
                </a:solidFill>
                <a:latin typeface="Bryndan Write"/>
              </a:rPr>
              <a:t>atau </a:t>
            </a:r>
            <a:r>
              <a:rPr lang="en-US" sz="1749" u="sng" spc="52">
                <a:solidFill>
                  <a:srgbClr val="2F2325"/>
                </a:solidFill>
                <a:latin typeface="Bryndan Write"/>
              </a:rPr>
              <a:t>Kecermatan </a:t>
            </a:r>
            <a:r>
              <a:rPr lang="en-US" sz="1749" spc="52">
                <a:solidFill>
                  <a:srgbClr val="2F2325"/>
                </a:solidFill>
                <a:latin typeface="Bryndan Write"/>
              </a:rPr>
              <a:t>Seorang pemimpin harus memiliki kewaspadaan dan kecermatan terhadap segala sesuatu yang terjadi di sekitarnya. Seorang pemimpin haruslah mampu mengevaluasi keadaan, memiliki wawasan sosial, dan mampu memiliki pemahaman yang simpatik. Dengan mampu mengevaluasi keadaan maka pemimpin akan dapat membuat keputusan yang tepat sesuai dengan kondisi lingkungan. </a:t>
            </a:r>
          </a:p>
        </p:txBody>
      </p:sp>
      <p:sp>
        <p:nvSpPr>
          <p:cNvPr id="17" name="TextBox 17"/>
          <p:cNvSpPr txBox="1"/>
          <p:nvPr/>
        </p:nvSpPr>
        <p:spPr>
          <a:xfrm>
            <a:off x="14943814" y="4045382"/>
            <a:ext cx="4715786" cy="3385542"/>
          </a:xfrm>
          <a:prstGeom prst="rect">
            <a:avLst/>
          </a:prstGeom>
        </p:spPr>
        <p:txBody>
          <a:bodyPr wrap="square" lIns="0" tIns="0" rIns="0" bIns="0" rtlCol="0" anchor="t">
            <a:spAutoFit/>
          </a:bodyPr>
          <a:lstStyle/>
          <a:p>
            <a:pPr marL="0" lvl="0" indent="0" algn="just">
              <a:lnSpc>
                <a:spcPts val="2449"/>
              </a:lnSpc>
            </a:pPr>
            <a:r>
              <a:rPr lang="en-US" sz="2000" u="sng" spc="52" dirty="0" err="1">
                <a:solidFill>
                  <a:srgbClr val="2F2325"/>
                </a:solidFill>
                <a:latin typeface="Bryndan Write"/>
              </a:rPr>
              <a:t>Originalitas</a:t>
            </a:r>
            <a:r>
              <a:rPr lang="en-US" sz="2000" u="sng" spc="52" dirty="0">
                <a:solidFill>
                  <a:srgbClr val="2F2325"/>
                </a:solidFill>
                <a:latin typeface="Bryndan Write"/>
              </a:rPr>
              <a:t> </a:t>
            </a:r>
            <a:r>
              <a:rPr lang="en-US" sz="2000" spc="52" dirty="0" err="1">
                <a:solidFill>
                  <a:srgbClr val="2F2325"/>
                </a:solidFill>
                <a:latin typeface="Bryndan Write"/>
              </a:rPr>
              <a:t>Seorang</a:t>
            </a:r>
            <a:r>
              <a:rPr lang="en-US" sz="2000" spc="52" dirty="0">
                <a:solidFill>
                  <a:srgbClr val="2F2325"/>
                </a:solidFill>
                <a:latin typeface="Bryndan Write"/>
              </a:rPr>
              <a:t> </a:t>
            </a:r>
            <a:r>
              <a:rPr lang="en-US" sz="2000" spc="52" dirty="0" err="1">
                <a:solidFill>
                  <a:srgbClr val="2F2325"/>
                </a:solidFill>
                <a:latin typeface="Bryndan Write"/>
              </a:rPr>
              <a:t>pemimpin</a:t>
            </a:r>
            <a:r>
              <a:rPr lang="en-US" sz="2000" spc="52" dirty="0">
                <a:solidFill>
                  <a:srgbClr val="2F2325"/>
                </a:solidFill>
                <a:latin typeface="Bryndan Write"/>
              </a:rPr>
              <a:t> </a:t>
            </a:r>
            <a:r>
              <a:rPr lang="en-US" sz="2000" spc="52" dirty="0" err="1">
                <a:solidFill>
                  <a:srgbClr val="2F2325"/>
                </a:solidFill>
                <a:latin typeface="Bryndan Write"/>
              </a:rPr>
              <a:t>digambarkan</a:t>
            </a:r>
            <a:r>
              <a:rPr lang="en-US" sz="2000" spc="52" dirty="0">
                <a:solidFill>
                  <a:srgbClr val="2F2325"/>
                </a:solidFill>
                <a:latin typeface="Bryndan Write"/>
              </a:rPr>
              <a:t> </a:t>
            </a:r>
            <a:r>
              <a:rPr lang="en-US" sz="2000" spc="52" dirty="0" err="1">
                <a:solidFill>
                  <a:srgbClr val="2F2325"/>
                </a:solidFill>
                <a:latin typeface="Bryndan Write"/>
              </a:rPr>
              <a:t>sebagai</a:t>
            </a:r>
            <a:r>
              <a:rPr lang="en-US" sz="2000" spc="52" dirty="0">
                <a:solidFill>
                  <a:srgbClr val="2F2325"/>
                </a:solidFill>
                <a:latin typeface="Bryndan Write"/>
              </a:rPr>
              <a:t> </a:t>
            </a:r>
            <a:r>
              <a:rPr lang="en-US" sz="2000" spc="52" dirty="0" err="1">
                <a:solidFill>
                  <a:srgbClr val="2F2325"/>
                </a:solidFill>
                <a:latin typeface="Bryndan Write"/>
              </a:rPr>
              <a:t>seseorang</a:t>
            </a:r>
            <a:r>
              <a:rPr lang="en-US" sz="2000" spc="52" dirty="0">
                <a:solidFill>
                  <a:srgbClr val="2F2325"/>
                </a:solidFill>
                <a:latin typeface="Bryndan Write"/>
              </a:rPr>
              <a:t> yang </a:t>
            </a:r>
            <a:r>
              <a:rPr lang="en-US" sz="2000" spc="52" dirty="0" err="1">
                <a:solidFill>
                  <a:srgbClr val="2F2325"/>
                </a:solidFill>
                <a:latin typeface="Bryndan Write"/>
              </a:rPr>
              <a:t>memiliki</a:t>
            </a:r>
            <a:r>
              <a:rPr lang="en-US" sz="2000" spc="52" dirty="0">
                <a:solidFill>
                  <a:srgbClr val="2F2325"/>
                </a:solidFill>
                <a:latin typeface="Bryndan Write"/>
              </a:rPr>
              <a:t> </a:t>
            </a:r>
            <a:r>
              <a:rPr lang="en-US" sz="2000" spc="52" dirty="0" err="1">
                <a:solidFill>
                  <a:srgbClr val="2F2325"/>
                </a:solidFill>
                <a:latin typeface="Bryndan Write"/>
              </a:rPr>
              <a:t>kemampuan</a:t>
            </a:r>
            <a:r>
              <a:rPr lang="en-US" sz="2000" spc="52" dirty="0">
                <a:solidFill>
                  <a:srgbClr val="2F2325"/>
                </a:solidFill>
                <a:latin typeface="Bryndan Write"/>
              </a:rPr>
              <a:t> </a:t>
            </a:r>
            <a:r>
              <a:rPr lang="en-US" sz="2000" spc="52" dirty="0" err="1">
                <a:solidFill>
                  <a:srgbClr val="2F2325"/>
                </a:solidFill>
                <a:latin typeface="Bryndan Write"/>
              </a:rPr>
              <a:t>menyampaikan</a:t>
            </a:r>
            <a:r>
              <a:rPr lang="en-US" sz="2000" spc="52" dirty="0">
                <a:solidFill>
                  <a:srgbClr val="2F2325"/>
                </a:solidFill>
                <a:latin typeface="Bryndan Write"/>
              </a:rPr>
              <a:t> ide-ide </a:t>
            </a:r>
            <a:r>
              <a:rPr lang="en-US" sz="2000" spc="52" dirty="0" err="1">
                <a:solidFill>
                  <a:srgbClr val="2F2325"/>
                </a:solidFill>
                <a:latin typeface="Bryndan Write"/>
              </a:rPr>
              <a:t>atau</a:t>
            </a:r>
            <a:r>
              <a:rPr lang="en-US" sz="2000" spc="52" dirty="0">
                <a:solidFill>
                  <a:srgbClr val="2F2325"/>
                </a:solidFill>
                <a:latin typeface="Bryndan Write"/>
              </a:rPr>
              <a:t> </a:t>
            </a:r>
            <a:r>
              <a:rPr lang="en-US" sz="2000" spc="52" dirty="0" err="1">
                <a:solidFill>
                  <a:srgbClr val="2F2325"/>
                </a:solidFill>
                <a:latin typeface="Bryndan Write"/>
              </a:rPr>
              <a:t>gagasan-gagasan</a:t>
            </a:r>
            <a:r>
              <a:rPr lang="en-US" sz="2000" spc="52" dirty="0">
                <a:solidFill>
                  <a:srgbClr val="2F2325"/>
                </a:solidFill>
                <a:latin typeface="Bryndan Write"/>
              </a:rPr>
              <a:t> yang </a:t>
            </a:r>
            <a:r>
              <a:rPr lang="en-US" sz="2000" spc="52" dirty="0" err="1">
                <a:solidFill>
                  <a:srgbClr val="2F2325"/>
                </a:solidFill>
                <a:latin typeface="Bryndan Write"/>
              </a:rPr>
              <a:t>orisinal</a:t>
            </a:r>
            <a:r>
              <a:rPr lang="en-US" sz="2000" spc="52" dirty="0">
                <a:solidFill>
                  <a:srgbClr val="2F2325"/>
                </a:solidFill>
                <a:latin typeface="Bryndan Write"/>
              </a:rPr>
              <a:t> </a:t>
            </a:r>
            <a:r>
              <a:rPr lang="en-US" sz="2000" spc="52" dirty="0" err="1">
                <a:solidFill>
                  <a:srgbClr val="2F2325"/>
                </a:solidFill>
                <a:latin typeface="Bryndan Write"/>
              </a:rPr>
              <a:t>atau</a:t>
            </a:r>
            <a:r>
              <a:rPr lang="en-US" sz="2000" spc="52" dirty="0">
                <a:solidFill>
                  <a:srgbClr val="2F2325"/>
                </a:solidFill>
                <a:latin typeface="Bryndan Write"/>
              </a:rPr>
              <a:t> </a:t>
            </a:r>
            <a:r>
              <a:rPr lang="en-US" sz="2000" spc="52" dirty="0" err="1">
                <a:solidFill>
                  <a:srgbClr val="2F2325"/>
                </a:solidFill>
                <a:latin typeface="Bryndan Write"/>
              </a:rPr>
              <a:t>asli</a:t>
            </a:r>
            <a:r>
              <a:rPr lang="en-US" sz="2000" spc="52" dirty="0">
                <a:solidFill>
                  <a:srgbClr val="2F2325"/>
                </a:solidFill>
                <a:latin typeface="Bryndan Write"/>
              </a:rPr>
              <a:t> </a:t>
            </a:r>
            <a:r>
              <a:rPr lang="en-US" sz="2000" spc="52" dirty="0" err="1">
                <a:solidFill>
                  <a:srgbClr val="2F2325"/>
                </a:solidFill>
                <a:latin typeface="Bryndan Write"/>
              </a:rPr>
              <a:t>darinya</a:t>
            </a:r>
            <a:r>
              <a:rPr lang="en-US" sz="2000" spc="52" dirty="0">
                <a:solidFill>
                  <a:srgbClr val="2F2325"/>
                </a:solidFill>
                <a:latin typeface="Bryndan Write"/>
              </a:rPr>
              <a:t>, </a:t>
            </a:r>
            <a:r>
              <a:rPr lang="en-US" sz="2000" spc="52" dirty="0" err="1">
                <a:solidFill>
                  <a:srgbClr val="2F2325"/>
                </a:solidFill>
                <a:latin typeface="Bryndan Write"/>
              </a:rPr>
              <a:t>bukan</a:t>
            </a:r>
            <a:r>
              <a:rPr lang="en-US" sz="2000" spc="52" dirty="0">
                <a:solidFill>
                  <a:srgbClr val="2F2325"/>
                </a:solidFill>
                <a:latin typeface="Bryndan Write"/>
              </a:rPr>
              <a:t> </a:t>
            </a:r>
            <a:r>
              <a:rPr lang="en-US" sz="2000" spc="52" dirty="0" err="1">
                <a:solidFill>
                  <a:srgbClr val="2F2325"/>
                </a:solidFill>
                <a:latin typeface="Bryndan Write"/>
              </a:rPr>
              <a:t>gagasan</a:t>
            </a:r>
            <a:r>
              <a:rPr lang="en-US" sz="2000" spc="52" dirty="0">
                <a:solidFill>
                  <a:srgbClr val="2F2325"/>
                </a:solidFill>
                <a:latin typeface="Bryndan Write"/>
              </a:rPr>
              <a:t> orang lain. </a:t>
            </a:r>
            <a:r>
              <a:rPr lang="en-US" sz="2000" spc="52" dirty="0" err="1">
                <a:solidFill>
                  <a:srgbClr val="2F2325"/>
                </a:solidFill>
                <a:latin typeface="Bryndan Write"/>
              </a:rPr>
              <a:t>Kemampuan</a:t>
            </a:r>
            <a:r>
              <a:rPr lang="en-US" sz="2000" spc="52" dirty="0">
                <a:solidFill>
                  <a:srgbClr val="2F2325"/>
                </a:solidFill>
                <a:latin typeface="Bryndan Write"/>
              </a:rPr>
              <a:t> </a:t>
            </a:r>
            <a:r>
              <a:rPr lang="en-US" sz="2000" spc="52" dirty="0" err="1">
                <a:solidFill>
                  <a:srgbClr val="2F2325"/>
                </a:solidFill>
                <a:latin typeface="Bryndan Write"/>
              </a:rPr>
              <a:t>ini</a:t>
            </a:r>
            <a:r>
              <a:rPr lang="en-US" sz="2000" spc="52" dirty="0">
                <a:solidFill>
                  <a:srgbClr val="2F2325"/>
                </a:solidFill>
                <a:latin typeface="Bryndan Write"/>
              </a:rPr>
              <a:t> </a:t>
            </a:r>
            <a:r>
              <a:rPr lang="en-US" sz="2000" spc="52" dirty="0" err="1">
                <a:solidFill>
                  <a:srgbClr val="2F2325"/>
                </a:solidFill>
                <a:latin typeface="Bryndan Write"/>
              </a:rPr>
              <a:t>berhubungan</a:t>
            </a:r>
            <a:r>
              <a:rPr lang="en-US" sz="2000" spc="52" dirty="0">
                <a:solidFill>
                  <a:srgbClr val="2F2325"/>
                </a:solidFill>
                <a:latin typeface="Bryndan Write"/>
              </a:rPr>
              <a:t> </a:t>
            </a:r>
            <a:r>
              <a:rPr lang="en-US" sz="2000" spc="52" dirty="0" err="1">
                <a:solidFill>
                  <a:srgbClr val="2F2325"/>
                </a:solidFill>
                <a:latin typeface="Bryndan Write"/>
              </a:rPr>
              <a:t>dengan</a:t>
            </a:r>
            <a:r>
              <a:rPr lang="en-US" sz="2000" spc="52" dirty="0">
                <a:solidFill>
                  <a:srgbClr val="2F2325"/>
                </a:solidFill>
                <a:latin typeface="Bryndan Write"/>
              </a:rPr>
              <a:t> </a:t>
            </a:r>
            <a:r>
              <a:rPr lang="en-US" sz="2000" spc="52" dirty="0" err="1">
                <a:solidFill>
                  <a:srgbClr val="2F2325"/>
                </a:solidFill>
                <a:latin typeface="Bryndan Write"/>
              </a:rPr>
              <a:t>tingkat</a:t>
            </a:r>
            <a:r>
              <a:rPr lang="en-US" sz="2000" spc="52" dirty="0">
                <a:solidFill>
                  <a:srgbClr val="2F2325"/>
                </a:solidFill>
                <a:latin typeface="Bryndan Write"/>
              </a:rPr>
              <a:t> </a:t>
            </a:r>
            <a:r>
              <a:rPr lang="en-US" sz="2000" spc="52" dirty="0" err="1">
                <a:solidFill>
                  <a:srgbClr val="2F2325"/>
                </a:solidFill>
                <a:latin typeface="Bryndan Write"/>
              </a:rPr>
              <a:t>kecerdasan</a:t>
            </a:r>
            <a:r>
              <a:rPr lang="en-US" sz="2000" spc="52" dirty="0">
                <a:solidFill>
                  <a:srgbClr val="2F2325"/>
                </a:solidFill>
                <a:latin typeface="Bryndan Write"/>
              </a:rPr>
              <a:t> </a:t>
            </a:r>
            <a:r>
              <a:rPr lang="en-US" sz="2000" spc="52" dirty="0" err="1">
                <a:solidFill>
                  <a:srgbClr val="2F2325"/>
                </a:solidFill>
                <a:latin typeface="Bryndan Write"/>
              </a:rPr>
              <a:t>dan</a:t>
            </a:r>
            <a:r>
              <a:rPr lang="en-US" sz="2000" spc="52" dirty="0">
                <a:solidFill>
                  <a:srgbClr val="2F2325"/>
                </a:solidFill>
                <a:latin typeface="Bryndan Write"/>
              </a:rPr>
              <a:t> </a:t>
            </a:r>
            <a:r>
              <a:rPr lang="en-US" sz="2000" spc="52" dirty="0" err="1">
                <a:solidFill>
                  <a:srgbClr val="2F2325"/>
                </a:solidFill>
                <a:latin typeface="Bryndan Write"/>
              </a:rPr>
              <a:t>wawasan</a:t>
            </a:r>
            <a:r>
              <a:rPr lang="en-US" sz="2000" spc="52" dirty="0">
                <a:solidFill>
                  <a:srgbClr val="2F2325"/>
                </a:solidFill>
                <a:latin typeface="Bryndan Write"/>
              </a:rPr>
              <a:t>; </a:t>
            </a:r>
            <a:r>
              <a:rPr lang="en-US" sz="2000" spc="52" dirty="0" err="1">
                <a:solidFill>
                  <a:srgbClr val="2F2325"/>
                </a:solidFill>
                <a:latin typeface="Bryndan Write"/>
              </a:rPr>
              <a:t>artinya</a:t>
            </a:r>
            <a:r>
              <a:rPr lang="en-US" sz="2000" spc="52" dirty="0">
                <a:solidFill>
                  <a:srgbClr val="2F2325"/>
                </a:solidFill>
                <a:latin typeface="Bryndan Write"/>
              </a:rPr>
              <a:t> </a:t>
            </a:r>
            <a:r>
              <a:rPr lang="en-US" sz="2000" spc="52" dirty="0" err="1">
                <a:solidFill>
                  <a:srgbClr val="2F2325"/>
                </a:solidFill>
                <a:latin typeface="Bryndan Write"/>
              </a:rPr>
              <a:t>makin</a:t>
            </a:r>
            <a:r>
              <a:rPr lang="en-US" sz="2000" spc="52" dirty="0">
                <a:solidFill>
                  <a:srgbClr val="2F2325"/>
                </a:solidFill>
                <a:latin typeface="Bryndan Write"/>
              </a:rPr>
              <a:t> </a:t>
            </a:r>
            <a:r>
              <a:rPr lang="en-US" sz="2000" spc="52" dirty="0" err="1">
                <a:solidFill>
                  <a:srgbClr val="2F2325"/>
                </a:solidFill>
                <a:latin typeface="Bryndan Write"/>
              </a:rPr>
              <a:t>cerdas</a:t>
            </a:r>
            <a:r>
              <a:rPr lang="en-US" sz="2000" spc="52" dirty="0">
                <a:solidFill>
                  <a:srgbClr val="2F2325"/>
                </a:solidFill>
                <a:latin typeface="Bryndan Write"/>
              </a:rPr>
              <a:t> </a:t>
            </a:r>
            <a:r>
              <a:rPr lang="en-US" sz="2000" spc="52" dirty="0" err="1">
                <a:solidFill>
                  <a:srgbClr val="2F2325"/>
                </a:solidFill>
                <a:latin typeface="Bryndan Write"/>
              </a:rPr>
              <a:t>dan</a:t>
            </a:r>
            <a:r>
              <a:rPr lang="en-US" sz="2000" spc="52" dirty="0">
                <a:solidFill>
                  <a:srgbClr val="2F2325"/>
                </a:solidFill>
                <a:latin typeface="Bryndan Write"/>
              </a:rPr>
              <a:t> </a:t>
            </a:r>
            <a:r>
              <a:rPr lang="en-US" sz="2000" spc="52" dirty="0" err="1">
                <a:solidFill>
                  <a:srgbClr val="2F2325"/>
                </a:solidFill>
                <a:latin typeface="Bryndan Write"/>
              </a:rPr>
              <a:t>luas</a:t>
            </a:r>
            <a:r>
              <a:rPr lang="en-US" sz="2000" spc="52" dirty="0">
                <a:solidFill>
                  <a:srgbClr val="2F2325"/>
                </a:solidFill>
                <a:latin typeface="Bryndan Write"/>
              </a:rPr>
              <a:t> </a:t>
            </a:r>
            <a:r>
              <a:rPr lang="en-US" sz="2000" spc="52" dirty="0" err="1">
                <a:solidFill>
                  <a:srgbClr val="2F2325"/>
                </a:solidFill>
                <a:latin typeface="Bryndan Write"/>
              </a:rPr>
              <a:t>wawasannya</a:t>
            </a:r>
            <a:r>
              <a:rPr lang="en-US" sz="2000" spc="52" dirty="0">
                <a:solidFill>
                  <a:srgbClr val="2F2325"/>
                </a:solidFill>
                <a:latin typeface="Bryndan Write"/>
              </a:rPr>
              <a:t> </a:t>
            </a:r>
            <a:r>
              <a:rPr lang="en-US" sz="2000" spc="52" dirty="0" err="1">
                <a:solidFill>
                  <a:srgbClr val="2F2325"/>
                </a:solidFill>
                <a:latin typeface="Bryndan Write"/>
              </a:rPr>
              <a:t>makin</a:t>
            </a:r>
            <a:r>
              <a:rPr lang="en-US" sz="2000" spc="52" dirty="0">
                <a:solidFill>
                  <a:srgbClr val="2F2325"/>
                </a:solidFill>
                <a:latin typeface="Bryndan Write"/>
              </a:rPr>
              <a:t> </a:t>
            </a:r>
            <a:r>
              <a:rPr lang="en-US" sz="2000" spc="52" dirty="0" err="1">
                <a:solidFill>
                  <a:srgbClr val="2F2325"/>
                </a:solidFill>
                <a:latin typeface="Bryndan Write"/>
              </a:rPr>
              <a:t>banyak</a:t>
            </a:r>
            <a:r>
              <a:rPr lang="en-US" sz="2000" spc="52" dirty="0">
                <a:solidFill>
                  <a:srgbClr val="2F2325"/>
                </a:solidFill>
                <a:latin typeface="Bryndan Write"/>
              </a:rPr>
              <a:t> pula </a:t>
            </a:r>
            <a:r>
              <a:rPr lang="en-US" sz="2000" spc="52" dirty="0" err="1">
                <a:solidFill>
                  <a:srgbClr val="2F2325"/>
                </a:solidFill>
                <a:latin typeface="Bryndan Write"/>
              </a:rPr>
              <a:t>kemampuannya</a:t>
            </a:r>
            <a:r>
              <a:rPr lang="en-US" sz="2000" spc="52" dirty="0">
                <a:solidFill>
                  <a:srgbClr val="2F2325"/>
                </a:solidFill>
                <a:latin typeface="Bryndan Write"/>
              </a:rPr>
              <a:t> </a:t>
            </a:r>
            <a:r>
              <a:rPr lang="en-US" sz="2000" spc="52" dirty="0" err="1">
                <a:solidFill>
                  <a:srgbClr val="2F2325"/>
                </a:solidFill>
                <a:latin typeface="Bryndan Write"/>
              </a:rPr>
              <a:t>menghasilkan</a:t>
            </a:r>
            <a:r>
              <a:rPr lang="en-US" sz="2000" spc="52" dirty="0">
                <a:solidFill>
                  <a:srgbClr val="2F2325"/>
                </a:solidFill>
                <a:latin typeface="Bryndan Write"/>
              </a:rPr>
              <a:t> </a:t>
            </a:r>
            <a:r>
              <a:rPr lang="en-US" sz="2000" spc="52" dirty="0" err="1">
                <a:solidFill>
                  <a:srgbClr val="2F2325"/>
                </a:solidFill>
                <a:latin typeface="Bryndan Write"/>
              </a:rPr>
              <a:t>gagasan-gagasan</a:t>
            </a:r>
            <a:r>
              <a:rPr lang="en-US" sz="2000" spc="52" dirty="0">
                <a:solidFill>
                  <a:srgbClr val="2F2325"/>
                </a:solidFill>
                <a:latin typeface="Bryndan Write"/>
              </a:rPr>
              <a:t> </a:t>
            </a:r>
            <a:r>
              <a:rPr lang="en-US" sz="2000" spc="52" dirty="0" err="1">
                <a:solidFill>
                  <a:srgbClr val="2F2325"/>
                </a:solidFill>
                <a:latin typeface="Bryndan Write"/>
              </a:rPr>
              <a:t>orisinal</a:t>
            </a:r>
            <a:r>
              <a:rPr lang="en-US" sz="2000" spc="52" dirty="0">
                <a:solidFill>
                  <a:srgbClr val="2F2325"/>
                </a:solidFill>
                <a:latin typeface="Bryndan Write"/>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1545</Words>
  <Application>Microsoft Office PowerPoint</Application>
  <PresentationFormat>Custom</PresentationFormat>
  <Paragraphs>94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Jingleberry</vt:lpstr>
      <vt:lpstr>Jingleberry Bold</vt:lpstr>
      <vt:lpstr>Bryndan Write</vt:lpstr>
      <vt:lpstr>Bryndan Write Bold</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lead</dc:title>
  <dc:creator>user</dc:creator>
  <cp:lastModifiedBy>ismail - [2010]</cp:lastModifiedBy>
  <cp:revision>9</cp:revision>
  <dcterms:created xsi:type="dcterms:W3CDTF">2006-08-16T00:00:00Z</dcterms:created>
  <dcterms:modified xsi:type="dcterms:W3CDTF">2021-09-24T06:29:42Z</dcterms:modified>
  <dc:identifier>DAEqswnwaig</dc:identifier>
</cp:coreProperties>
</file>