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3" d="100"/>
          <a:sy n="43" d="100"/>
        </p:scale>
        <p:origin x="-108"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BAC2673-0266-468E-B986-2B8F6A7E57E4}" type="datetimeFigureOut">
              <a:rPr lang="en-US" smtClean="0"/>
              <a:pPr/>
              <a:t>3/21/2016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D2EB813-C161-453B-82B4-F596D171927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AC2673-0266-468E-B986-2B8F6A7E57E4}" type="datetimeFigureOut">
              <a:rPr lang="en-US" smtClean="0"/>
              <a:pPr/>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EB813-C161-453B-82B4-F596D17192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AC2673-0266-468E-B986-2B8F6A7E57E4}" type="datetimeFigureOut">
              <a:rPr lang="en-US" smtClean="0"/>
              <a:pPr/>
              <a:t>3/21/2016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EB813-C161-453B-82B4-F596D17192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BAC2673-0266-468E-B986-2B8F6A7E57E4}" type="datetimeFigureOut">
              <a:rPr lang="en-US" smtClean="0"/>
              <a:pPr/>
              <a:t>3/21/2016</a:t>
            </a:fld>
            <a:endParaRPr lang="en-US"/>
          </a:p>
        </p:txBody>
      </p:sp>
      <p:sp>
        <p:nvSpPr>
          <p:cNvPr id="9" name="Slide Number Placeholder 8"/>
          <p:cNvSpPr>
            <a:spLocks noGrp="1"/>
          </p:cNvSpPr>
          <p:nvPr>
            <p:ph type="sldNum" sz="quarter" idx="15"/>
          </p:nvPr>
        </p:nvSpPr>
        <p:spPr/>
        <p:txBody>
          <a:bodyPr rtlCol="0"/>
          <a:lstStyle/>
          <a:p>
            <a:fld id="{6D2EB813-C161-453B-82B4-F596D171927C}"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BAC2673-0266-468E-B986-2B8F6A7E57E4}" type="datetimeFigureOut">
              <a:rPr lang="en-US" smtClean="0"/>
              <a:pPr/>
              <a:t>3/21/2016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D2EB813-C161-453B-82B4-F596D17192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BAC2673-0266-468E-B986-2B8F6A7E57E4}" type="datetimeFigureOut">
              <a:rPr lang="en-US" smtClean="0"/>
              <a:pPr/>
              <a:t>3/21/2016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EB813-C161-453B-82B4-F596D171927C}"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BAC2673-0266-468E-B986-2B8F6A7E57E4}" type="datetimeFigureOut">
              <a:rPr lang="en-US" smtClean="0"/>
              <a:pPr/>
              <a:t>3/21/2016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EB813-C161-453B-82B4-F596D171927C}"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BAC2673-0266-468E-B986-2B8F6A7E57E4}" type="datetimeFigureOut">
              <a:rPr lang="en-US" smtClean="0"/>
              <a:pPr/>
              <a:t>3/21/2016</a:t>
            </a:fld>
            <a:endParaRPr lang="en-US"/>
          </a:p>
        </p:txBody>
      </p:sp>
      <p:sp>
        <p:nvSpPr>
          <p:cNvPr id="7" name="Slide Number Placeholder 6"/>
          <p:cNvSpPr>
            <a:spLocks noGrp="1"/>
          </p:cNvSpPr>
          <p:nvPr>
            <p:ph type="sldNum" sz="quarter" idx="11"/>
          </p:nvPr>
        </p:nvSpPr>
        <p:spPr/>
        <p:txBody>
          <a:bodyPr rtlCol="0"/>
          <a:lstStyle/>
          <a:p>
            <a:fld id="{6D2EB813-C161-453B-82B4-F596D171927C}"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AC2673-0266-468E-B986-2B8F6A7E57E4}" type="datetimeFigureOut">
              <a:rPr lang="en-US" smtClean="0"/>
              <a:pPr/>
              <a:t>3/21/2016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EB813-C161-453B-82B4-F596D17192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BAC2673-0266-468E-B986-2B8F6A7E57E4}" type="datetimeFigureOut">
              <a:rPr lang="en-US" smtClean="0"/>
              <a:pPr/>
              <a:t>3/21/2016</a:t>
            </a:fld>
            <a:endParaRPr lang="en-US"/>
          </a:p>
        </p:txBody>
      </p:sp>
      <p:sp>
        <p:nvSpPr>
          <p:cNvPr id="22" name="Slide Number Placeholder 21"/>
          <p:cNvSpPr>
            <a:spLocks noGrp="1"/>
          </p:cNvSpPr>
          <p:nvPr>
            <p:ph type="sldNum" sz="quarter" idx="15"/>
          </p:nvPr>
        </p:nvSpPr>
        <p:spPr/>
        <p:txBody>
          <a:bodyPr rtlCol="0"/>
          <a:lstStyle/>
          <a:p>
            <a:fld id="{6D2EB813-C161-453B-82B4-F596D171927C}"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BAC2673-0266-468E-B986-2B8F6A7E57E4}" type="datetimeFigureOut">
              <a:rPr lang="en-US" smtClean="0"/>
              <a:pPr/>
              <a:t>3/21/2016</a:t>
            </a:fld>
            <a:endParaRPr lang="en-US"/>
          </a:p>
        </p:txBody>
      </p:sp>
      <p:sp>
        <p:nvSpPr>
          <p:cNvPr id="18" name="Slide Number Placeholder 17"/>
          <p:cNvSpPr>
            <a:spLocks noGrp="1"/>
          </p:cNvSpPr>
          <p:nvPr>
            <p:ph type="sldNum" sz="quarter" idx="11"/>
          </p:nvPr>
        </p:nvSpPr>
        <p:spPr/>
        <p:txBody>
          <a:bodyPr rtlCol="0"/>
          <a:lstStyle/>
          <a:p>
            <a:fld id="{6D2EB813-C161-453B-82B4-F596D171927C}"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BAC2673-0266-468E-B986-2B8F6A7E57E4}" type="datetimeFigureOut">
              <a:rPr lang="en-US" smtClean="0"/>
              <a:pPr/>
              <a:t>3/21/2016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D2EB813-C161-453B-82B4-F596D17192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HUBUNGAN HI DAN HN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Alasan</a:t>
            </a:r>
            <a:r>
              <a:rPr lang="en-US" dirty="0" smtClean="0"/>
              <a:t> </a:t>
            </a:r>
            <a:r>
              <a:rPr lang="en-US" dirty="0" err="1" smtClean="0"/>
              <a:t>Aliran</a:t>
            </a:r>
            <a:r>
              <a:rPr lang="en-US" dirty="0" smtClean="0"/>
              <a:t> MONISME</a:t>
            </a:r>
            <a:endParaRPr lang="en-US" dirty="0"/>
          </a:p>
        </p:txBody>
      </p:sp>
      <p:sp>
        <p:nvSpPr>
          <p:cNvPr id="3" name="Content Placeholder 2"/>
          <p:cNvSpPr>
            <a:spLocks noGrp="1"/>
          </p:cNvSpPr>
          <p:nvPr>
            <p:ph sz="quarter" idx="1"/>
          </p:nvPr>
        </p:nvSpPr>
        <p:spPr/>
        <p:txBody>
          <a:bodyPr>
            <a:normAutofit/>
          </a:bodyPr>
          <a:lstStyle/>
          <a:p>
            <a:pPr lvl="0"/>
            <a:r>
              <a:rPr lang="en-US" dirty="0" err="1"/>
              <a:t>bahwa</a:t>
            </a:r>
            <a:r>
              <a:rPr lang="en-US" dirty="0"/>
              <a:t> </a:t>
            </a:r>
            <a:r>
              <a:rPr lang="en-US" dirty="0" err="1"/>
              <a:t>tidak</a:t>
            </a:r>
            <a:r>
              <a:rPr lang="en-US" dirty="0"/>
              <a:t> </a:t>
            </a:r>
            <a:r>
              <a:rPr lang="en-US" dirty="0" err="1"/>
              <a:t>ada</a:t>
            </a:r>
            <a:r>
              <a:rPr lang="en-US" dirty="0"/>
              <a:t> </a:t>
            </a:r>
            <a:r>
              <a:rPr lang="en-US" dirty="0" err="1"/>
              <a:t>satu</a:t>
            </a:r>
            <a:r>
              <a:rPr lang="en-US" dirty="0"/>
              <a:t> </a:t>
            </a:r>
            <a:r>
              <a:rPr lang="en-US" dirty="0" err="1"/>
              <a:t>organisasi</a:t>
            </a:r>
            <a:r>
              <a:rPr lang="en-US" dirty="0"/>
              <a:t> (yang </a:t>
            </a:r>
            <a:r>
              <a:rPr lang="en-US" dirty="0" err="1"/>
              <a:t>bersifat</a:t>
            </a:r>
            <a:r>
              <a:rPr lang="en-US" dirty="0"/>
              <a:t> supra </a:t>
            </a:r>
            <a:r>
              <a:rPr lang="en-US" dirty="0" err="1"/>
              <a:t>nasional</a:t>
            </a:r>
            <a:r>
              <a:rPr lang="en-US" dirty="0"/>
              <a:t>) yang </a:t>
            </a:r>
            <a:r>
              <a:rPr lang="en-US" dirty="0" err="1"/>
              <a:t>berdiri</a:t>
            </a:r>
            <a:r>
              <a:rPr lang="en-US" dirty="0"/>
              <a:t> </a:t>
            </a:r>
            <a:r>
              <a:rPr lang="en-US" dirty="0" err="1"/>
              <a:t>di</a:t>
            </a:r>
            <a:r>
              <a:rPr lang="en-US" dirty="0"/>
              <a:t> </a:t>
            </a:r>
            <a:r>
              <a:rPr lang="en-US" dirty="0" err="1"/>
              <a:t>atas</a:t>
            </a:r>
            <a:r>
              <a:rPr lang="en-US" dirty="0"/>
              <a:t> </a:t>
            </a:r>
            <a:r>
              <a:rPr lang="en-US" dirty="0" err="1"/>
              <a:t>negara-negara</a:t>
            </a:r>
            <a:r>
              <a:rPr lang="en-US" dirty="0"/>
              <a:t> (</a:t>
            </a:r>
            <a:r>
              <a:rPr lang="en-US" dirty="0" err="1"/>
              <a:t>nasional</a:t>
            </a:r>
            <a:r>
              <a:rPr lang="en-US" dirty="0"/>
              <a:t>) </a:t>
            </a:r>
            <a:r>
              <a:rPr lang="en-US" dirty="0" err="1"/>
              <a:t>untuk</a:t>
            </a:r>
            <a:r>
              <a:rPr lang="en-US" dirty="0"/>
              <a:t> </a:t>
            </a:r>
            <a:r>
              <a:rPr lang="en-US" dirty="0" err="1"/>
              <a:t>mengatur</a:t>
            </a:r>
            <a:r>
              <a:rPr lang="en-US" dirty="0"/>
              <a:t> </a:t>
            </a:r>
            <a:r>
              <a:rPr lang="en-US" dirty="0" err="1"/>
              <a:t>kehidupan</a:t>
            </a:r>
            <a:r>
              <a:rPr lang="en-US" dirty="0"/>
              <a:t> </a:t>
            </a:r>
            <a:r>
              <a:rPr lang="en-US" dirty="0" err="1"/>
              <a:t>negara-negara</a:t>
            </a:r>
            <a:r>
              <a:rPr lang="en-US" dirty="0"/>
              <a:t> </a:t>
            </a:r>
            <a:r>
              <a:rPr lang="en-US" dirty="0" err="1"/>
              <a:t>di</a:t>
            </a:r>
            <a:r>
              <a:rPr lang="en-US" dirty="0"/>
              <a:t> </a:t>
            </a:r>
            <a:r>
              <a:rPr lang="en-US" dirty="0" err="1"/>
              <a:t>dunia</a:t>
            </a:r>
            <a:r>
              <a:rPr lang="en-US" dirty="0"/>
              <a:t> </a:t>
            </a:r>
            <a:r>
              <a:rPr lang="en-US" dirty="0" err="1"/>
              <a:t>ini</a:t>
            </a:r>
            <a:r>
              <a:rPr lang="en-US" dirty="0"/>
              <a:t>;</a:t>
            </a:r>
          </a:p>
          <a:p>
            <a:pPr lvl="0"/>
            <a:r>
              <a:rPr lang="en-US" dirty="0" err="1"/>
              <a:t>bahwa</a:t>
            </a:r>
            <a:r>
              <a:rPr lang="en-US" dirty="0"/>
              <a:t> </a:t>
            </a:r>
            <a:r>
              <a:rPr lang="en-US" dirty="0" err="1"/>
              <a:t>dasar</a:t>
            </a:r>
            <a:r>
              <a:rPr lang="en-US" dirty="0"/>
              <a:t> </a:t>
            </a:r>
            <a:r>
              <a:rPr lang="en-US" dirty="0" err="1"/>
              <a:t>hukum</a:t>
            </a:r>
            <a:r>
              <a:rPr lang="en-US" dirty="0"/>
              <a:t> </a:t>
            </a:r>
            <a:r>
              <a:rPr lang="en-US" dirty="0" err="1"/>
              <a:t>internasional</a:t>
            </a:r>
            <a:r>
              <a:rPr lang="en-US" dirty="0"/>
              <a:t> yang </a:t>
            </a:r>
            <a:r>
              <a:rPr lang="en-US" dirty="0" err="1"/>
              <a:t>mengatur</a:t>
            </a:r>
            <a:r>
              <a:rPr lang="en-US" dirty="0"/>
              <a:t> </a:t>
            </a:r>
            <a:r>
              <a:rPr lang="en-US" dirty="0" err="1"/>
              <a:t>hubungan</a:t>
            </a:r>
            <a:r>
              <a:rPr lang="en-US" dirty="0"/>
              <a:t> </a:t>
            </a:r>
            <a:r>
              <a:rPr lang="en-US" dirty="0" err="1"/>
              <a:t>internasional</a:t>
            </a:r>
            <a:r>
              <a:rPr lang="en-US" dirty="0"/>
              <a:t> </a:t>
            </a:r>
            <a:r>
              <a:rPr lang="en-US" dirty="0" err="1"/>
              <a:t>terletak</a:t>
            </a:r>
            <a:r>
              <a:rPr lang="en-US" dirty="0"/>
              <a:t> </a:t>
            </a:r>
            <a:r>
              <a:rPr lang="en-US" dirty="0" err="1"/>
              <a:t>dalam</a:t>
            </a:r>
            <a:r>
              <a:rPr lang="en-US" dirty="0"/>
              <a:t> </a:t>
            </a:r>
            <a:r>
              <a:rPr lang="en-US" dirty="0" err="1"/>
              <a:t>wewenang</a:t>
            </a:r>
            <a:r>
              <a:rPr lang="en-US" dirty="0"/>
              <a:t> </a:t>
            </a:r>
            <a:r>
              <a:rPr lang="en-US" dirty="0" err="1"/>
              <a:t>negara</a:t>
            </a:r>
            <a:r>
              <a:rPr lang="en-US" dirty="0"/>
              <a:t> </a:t>
            </a:r>
            <a:r>
              <a:rPr lang="en-US" dirty="0" err="1"/>
              <a:t>untuk</a:t>
            </a:r>
            <a:r>
              <a:rPr lang="en-US" dirty="0"/>
              <a:t> </a:t>
            </a:r>
            <a:r>
              <a:rPr lang="en-US" dirty="0" err="1"/>
              <a:t>mengadakan</a:t>
            </a:r>
            <a:r>
              <a:rPr lang="en-US" dirty="0"/>
              <a:t> </a:t>
            </a:r>
            <a:r>
              <a:rPr lang="en-US" dirty="0" err="1"/>
              <a:t>perjanjian</a:t>
            </a:r>
            <a:r>
              <a:rPr lang="en-US" dirty="0"/>
              <a:t> </a:t>
            </a:r>
            <a:r>
              <a:rPr lang="en-US" dirty="0" err="1"/>
              <a:t>internasional</a:t>
            </a:r>
            <a:r>
              <a:rPr lang="en-US" dirty="0"/>
              <a:t>. </a:t>
            </a:r>
            <a:r>
              <a:rPr lang="en-US" dirty="0" err="1"/>
              <a:t>Dengan</a:t>
            </a:r>
            <a:r>
              <a:rPr lang="en-US" dirty="0"/>
              <a:t> </a:t>
            </a:r>
            <a:r>
              <a:rPr lang="en-US" dirty="0" err="1"/>
              <a:t>demikian</a:t>
            </a:r>
            <a:r>
              <a:rPr lang="en-US" dirty="0"/>
              <a:t> </a:t>
            </a:r>
            <a:r>
              <a:rPr lang="en-US" dirty="0" err="1"/>
              <a:t>hal</a:t>
            </a:r>
            <a:r>
              <a:rPr lang="en-US" dirty="0"/>
              <a:t> </a:t>
            </a:r>
            <a:r>
              <a:rPr lang="en-US" dirty="0" err="1"/>
              <a:t>itu</a:t>
            </a:r>
            <a:r>
              <a:rPr lang="en-US" dirty="0"/>
              <a:t> </a:t>
            </a:r>
            <a:r>
              <a:rPr lang="en-US" dirty="0" err="1"/>
              <a:t>merupakan</a:t>
            </a:r>
            <a:r>
              <a:rPr lang="en-US" dirty="0"/>
              <a:t> </a:t>
            </a:r>
            <a:r>
              <a:rPr lang="en-US" dirty="0" err="1"/>
              <a:t>wewenang</a:t>
            </a:r>
            <a:r>
              <a:rPr lang="en-US" dirty="0"/>
              <a:t> </a:t>
            </a:r>
            <a:r>
              <a:rPr lang="en-US" dirty="0" err="1"/>
              <a:t>konstitusional</a:t>
            </a:r>
            <a:r>
              <a:rPr lang="en-US" dirty="0"/>
              <a:t> (UUD).</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Akibat</a:t>
            </a:r>
            <a:r>
              <a:rPr lang="en-US" dirty="0" smtClean="0"/>
              <a:t> </a:t>
            </a:r>
            <a:r>
              <a:rPr lang="en-US" dirty="0" err="1" smtClean="0"/>
              <a:t>penting</a:t>
            </a:r>
            <a:endParaRPr lang="en-US" dirty="0"/>
          </a:p>
        </p:txBody>
      </p:sp>
      <p:sp>
        <p:nvSpPr>
          <p:cNvPr id="3" name="Content Placeholder 2"/>
          <p:cNvSpPr>
            <a:spLocks noGrp="1"/>
          </p:cNvSpPr>
          <p:nvPr>
            <p:ph sz="quarter" idx="1"/>
          </p:nvPr>
        </p:nvSpPr>
        <p:spPr/>
        <p:txBody>
          <a:bodyPr/>
          <a:lstStyle/>
          <a:p>
            <a:r>
              <a:rPr lang="en-US" dirty="0" err="1"/>
              <a:t>Adanya</a:t>
            </a:r>
            <a:r>
              <a:rPr lang="en-US" dirty="0"/>
              <a:t> </a:t>
            </a:r>
            <a:r>
              <a:rPr lang="en-US" dirty="0" err="1"/>
              <a:t>persoalan</a:t>
            </a:r>
            <a:r>
              <a:rPr lang="en-US" dirty="0"/>
              <a:t> </a:t>
            </a:r>
            <a:r>
              <a:rPr lang="en-US" dirty="0" err="1"/>
              <a:t>hirarkhi</a:t>
            </a:r>
            <a:r>
              <a:rPr lang="en-US" dirty="0"/>
              <a:t> </a:t>
            </a:r>
            <a:r>
              <a:rPr lang="en-US" dirty="0" err="1"/>
              <a:t>ini</a:t>
            </a:r>
            <a:r>
              <a:rPr lang="en-US" dirty="0"/>
              <a:t> </a:t>
            </a:r>
            <a:r>
              <a:rPr lang="en-US" dirty="0" err="1"/>
              <a:t>mengakibatkan</a:t>
            </a:r>
            <a:r>
              <a:rPr lang="en-US" dirty="0"/>
              <a:t> </a:t>
            </a:r>
            <a:r>
              <a:rPr lang="en-US" dirty="0" err="1"/>
              <a:t>dua</a:t>
            </a:r>
            <a:r>
              <a:rPr lang="en-US" dirty="0"/>
              <a:t> </a:t>
            </a:r>
            <a:r>
              <a:rPr lang="en-US" dirty="0" err="1"/>
              <a:t>sudut</a:t>
            </a:r>
            <a:r>
              <a:rPr lang="en-US" dirty="0"/>
              <a:t> </a:t>
            </a:r>
            <a:r>
              <a:rPr lang="en-US" dirty="0" err="1"/>
              <a:t>pandangan</a:t>
            </a:r>
            <a:r>
              <a:rPr lang="en-US" dirty="0"/>
              <a:t> yang </a:t>
            </a:r>
            <a:r>
              <a:rPr lang="en-US" dirty="0" err="1"/>
              <a:t>berbeda</a:t>
            </a:r>
            <a:r>
              <a:rPr lang="en-US" dirty="0"/>
              <a:t> </a:t>
            </a:r>
            <a:r>
              <a:rPr lang="en-US" dirty="0" err="1"/>
              <a:t>dalam</a:t>
            </a:r>
            <a:r>
              <a:rPr lang="en-US" dirty="0"/>
              <a:t> </a:t>
            </a:r>
            <a:r>
              <a:rPr lang="en-US" dirty="0" err="1"/>
              <a:t>aliran</a:t>
            </a:r>
            <a:r>
              <a:rPr lang="en-US" dirty="0"/>
              <a:t> </a:t>
            </a:r>
            <a:r>
              <a:rPr lang="en-US" dirty="0" err="1"/>
              <a:t>monisme</a:t>
            </a:r>
            <a:r>
              <a:rPr lang="en-US" dirty="0"/>
              <a:t>, </a:t>
            </a:r>
            <a:r>
              <a:rPr lang="en-US" dirty="0" err="1"/>
              <a:t>yaitu</a:t>
            </a:r>
            <a:r>
              <a:rPr lang="en-US" dirty="0"/>
              <a:t>  </a:t>
            </a:r>
            <a:r>
              <a:rPr lang="en-US" b="1" dirty="0" err="1"/>
              <a:t>aliran</a:t>
            </a:r>
            <a:r>
              <a:rPr lang="en-US" b="1" dirty="0"/>
              <a:t>/</a:t>
            </a:r>
            <a:r>
              <a:rPr lang="en-US" b="1" dirty="0" err="1"/>
              <a:t>paham</a:t>
            </a:r>
            <a:r>
              <a:rPr lang="en-US" b="1" dirty="0"/>
              <a:t> </a:t>
            </a:r>
            <a:r>
              <a:rPr lang="en-US" b="1" dirty="0" err="1"/>
              <a:t>monisme</a:t>
            </a:r>
            <a:r>
              <a:rPr lang="en-US" b="1" dirty="0"/>
              <a:t> </a:t>
            </a:r>
            <a:r>
              <a:rPr lang="en-US" b="1" dirty="0" err="1"/>
              <a:t>dengan</a:t>
            </a:r>
            <a:r>
              <a:rPr lang="en-US" b="1" dirty="0"/>
              <a:t> </a:t>
            </a:r>
            <a:r>
              <a:rPr lang="en-US" b="1" dirty="0" err="1"/>
              <a:t>primat</a:t>
            </a:r>
            <a:r>
              <a:rPr lang="en-US" b="1" dirty="0"/>
              <a:t> HN</a:t>
            </a:r>
            <a:r>
              <a:rPr lang="en-US" dirty="0"/>
              <a:t>, </a:t>
            </a:r>
            <a:r>
              <a:rPr lang="en-US" dirty="0" err="1"/>
              <a:t>dan</a:t>
            </a:r>
            <a:r>
              <a:rPr lang="en-US" dirty="0"/>
              <a:t> </a:t>
            </a:r>
            <a:r>
              <a:rPr lang="en-US" b="1" dirty="0" err="1"/>
              <a:t>aliran</a:t>
            </a:r>
            <a:r>
              <a:rPr lang="en-US" b="1" dirty="0"/>
              <a:t> </a:t>
            </a:r>
            <a:r>
              <a:rPr lang="en-US" b="1" dirty="0" err="1"/>
              <a:t>monisme</a:t>
            </a:r>
            <a:r>
              <a:rPr lang="en-US" b="1" dirty="0"/>
              <a:t> </a:t>
            </a:r>
            <a:r>
              <a:rPr lang="en-US" b="1" dirty="0" err="1"/>
              <a:t>dengan</a:t>
            </a:r>
            <a:r>
              <a:rPr lang="en-US" b="1" dirty="0"/>
              <a:t> </a:t>
            </a:r>
            <a:r>
              <a:rPr lang="en-US" b="1" dirty="0" err="1"/>
              <a:t>primat</a:t>
            </a:r>
            <a:r>
              <a:rPr lang="en-US" b="1" dirty="0"/>
              <a:t> HI.</a:t>
            </a:r>
            <a:r>
              <a:rPr lang="en-US" dirty="0"/>
              <a:t>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err="1"/>
              <a:t>Menurut</a:t>
            </a:r>
            <a:r>
              <a:rPr lang="en-US" dirty="0"/>
              <a:t> </a:t>
            </a:r>
            <a:r>
              <a:rPr lang="en-US" dirty="0" err="1"/>
              <a:t>pendapat</a:t>
            </a:r>
            <a:r>
              <a:rPr lang="en-US" dirty="0"/>
              <a:t> </a:t>
            </a:r>
            <a:r>
              <a:rPr lang="en-US" dirty="0" err="1"/>
              <a:t>paham</a:t>
            </a:r>
            <a:r>
              <a:rPr lang="en-US" dirty="0"/>
              <a:t>/</a:t>
            </a:r>
            <a:r>
              <a:rPr lang="en-US" dirty="0" err="1"/>
              <a:t>aliran</a:t>
            </a:r>
            <a:r>
              <a:rPr lang="en-US" dirty="0"/>
              <a:t> </a:t>
            </a:r>
            <a:r>
              <a:rPr lang="en-US" dirty="0" err="1"/>
              <a:t>monisme</a:t>
            </a:r>
            <a:r>
              <a:rPr lang="en-US" dirty="0"/>
              <a:t> </a:t>
            </a:r>
            <a:r>
              <a:rPr lang="en-US" dirty="0" err="1"/>
              <a:t>dengan</a:t>
            </a:r>
            <a:r>
              <a:rPr lang="en-US" dirty="0"/>
              <a:t> </a:t>
            </a:r>
            <a:r>
              <a:rPr lang="en-US" dirty="0" err="1"/>
              <a:t>primat</a:t>
            </a:r>
            <a:r>
              <a:rPr lang="en-US" dirty="0"/>
              <a:t> HN, </a:t>
            </a:r>
            <a:r>
              <a:rPr lang="en-US" dirty="0" err="1"/>
              <a:t>bahwa</a:t>
            </a:r>
            <a:r>
              <a:rPr lang="en-US" dirty="0"/>
              <a:t> </a:t>
            </a:r>
            <a:r>
              <a:rPr lang="en-US" dirty="0" err="1"/>
              <a:t>dalam</a:t>
            </a:r>
            <a:r>
              <a:rPr lang="en-US" dirty="0"/>
              <a:t> </a:t>
            </a:r>
            <a:r>
              <a:rPr lang="en-US" dirty="0" err="1"/>
              <a:t>hubungan</a:t>
            </a:r>
            <a:r>
              <a:rPr lang="en-US" dirty="0"/>
              <a:t> </a:t>
            </a:r>
            <a:r>
              <a:rPr lang="en-US" dirty="0" err="1"/>
              <a:t>antara</a:t>
            </a:r>
            <a:r>
              <a:rPr lang="en-US" dirty="0"/>
              <a:t> HI </a:t>
            </a:r>
            <a:r>
              <a:rPr lang="en-US" dirty="0" err="1"/>
              <a:t>dan</a:t>
            </a:r>
            <a:r>
              <a:rPr lang="en-US" dirty="0"/>
              <a:t> HN yang </a:t>
            </a:r>
            <a:r>
              <a:rPr lang="en-US" dirty="0" err="1"/>
              <a:t>lebih</a:t>
            </a:r>
            <a:r>
              <a:rPr lang="en-US" dirty="0"/>
              <a:t> </a:t>
            </a:r>
            <a:r>
              <a:rPr lang="en-US" dirty="0" err="1"/>
              <a:t>utama</a:t>
            </a:r>
            <a:r>
              <a:rPr lang="en-US" dirty="0"/>
              <a:t> </a:t>
            </a:r>
            <a:r>
              <a:rPr lang="en-US" dirty="0" err="1"/>
              <a:t>adalah</a:t>
            </a:r>
            <a:r>
              <a:rPr lang="en-US" dirty="0"/>
              <a:t> HN. </a:t>
            </a:r>
            <a:r>
              <a:rPr lang="en-US" dirty="0" err="1"/>
              <a:t>Dalam</a:t>
            </a:r>
            <a:r>
              <a:rPr lang="en-US" dirty="0"/>
              <a:t> </a:t>
            </a:r>
            <a:r>
              <a:rPr lang="en-US" dirty="0" err="1"/>
              <a:t>pandangan</a:t>
            </a:r>
            <a:r>
              <a:rPr lang="en-US" dirty="0"/>
              <a:t> </a:t>
            </a:r>
            <a:r>
              <a:rPr lang="en-US" dirty="0" err="1"/>
              <a:t>ini</a:t>
            </a:r>
            <a:r>
              <a:rPr lang="en-US" dirty="0"/>
              <a:t>, </a:t>
            </a:r>
            <a:r>
              <a:rPr lang="en-US" dirty="0" err="1"/>
              <a:t>hukum</a:t>
            </a:r>
            <a:r>
              <a:rPr lang="en-US" dirty="0"/>
              <a:t> </a:t>
            </a:r>
            <a:r>
              <a:rPr lang="en-US" dirty="0" err="1"/>
              <a:t>internasional</a:t>
            </a:r>
            <a:r>
              <a:rPr lang="en-US" dirty="0"/>
              <a:t> </a:t>
            </a:r>
            <a:r>
              <a:rPr lang="en-US" dirty="0" err="1"/>
              <a:t>itu</a:t>
            </a:r>
            <a:r>
              <a:rPr lang="en-US" dirty="0"/>
              <a:t> </a:t>
            </a:r>
            <a:r>
              <a:rPr lang="en-US" dirty="0" err="1"/>
              <a:t>tidak</a:t>
            </a:r>
            <a:r>
              <a:rPr lang="en-US" dirty="0"/>
              <a:t> lain </a:t>
            </a:r>
            <a:r>
              <a:rPr lang="en-US" dirty="0" err="1"/>
              <a:t>adalah</a:t>
            </a:r>
            <a:r>
              <a:rPr lang="en-US" dirty="0"/>
              <a:t> </a:t>
            </a:r>
            <a:r>
              <a:rPr lang="en-US" dirty="0" err="1"/>
              <a:t>hukum</a:t>
            </a:r>
            <a:r>
              <a:rPr lang="en-US" dirty="0"/>
              <a:t> </a:t>
            </a:r>
            <a:r>
              <a:rPr lang="en-US" dirty="0" err="1"/>
              <a:t>nasional</a:t>
            </a:r>
            <a:r>
              <a:rPr lang="en-US" dirty="0"/>
              <a:t> (</a:t>
            </a:r>
            <a:r>
              <a:rPr lang="en-US" dirty="0" err="1"/>
              <a:t>tata</a:t>
            </a:r>
            <a:r>
              <a:rPr lang="en-US" dirty="0"/>
              <a:t> </a:t>
            </a:r>
            <a:r>
              <a:rPr lang="en-US" dirty="0" err="1"/>
              <a:t>negara</a:t>
            </a:r>
            <a:r>
              <a:rPr lang="en-US" dirty="0"/>
              <a:t>) </a:t>
            </a:r>
            <a:r>
              <a:rPr lang="en-US" dirty="0" err="1"/>
              <a:t>untuk</a:t>
            </a:r>
            <a:r>
              <a:rPr lang="en-US" dirty="0"/>
              <a:t> </a:t>
            </a:r>
            <a:r>
              <a:rPr lang="en-US" dirty="0" err="1"/>
              <a:t>urusan</a:t>
            </a:r>
            <a:r>
              <a:rPr lang="en-US" dirty="0"/>
              <a:t> </a:t>
            </a:r>
            <a:r>
              <a:rPr lang="en-US" dirty="0" err="1"/>
              <a:t>luar</a:t>
            </a:r>
            <a:r>
              <a:rPr lang="en-US" dirty="0"/>
              <a:t> </a:t>
            </a:r>
            <a:r>
              <a:rPr lang="en-US" dirty="0" err="1"/>
              <a:t>negeri</a:t>
            </a:r>
            <a:r>
              <a:rPr lang="en-US" dirty="0"/>
              <a:t> </a:t>
            </a:r>
            <a:r>
              <a:rPr lang="en-US" i="1" dirty="0"/>
              <a:t>(</a:t>
            </a:r>
            <a:r>
              <a:rPr lang="en-US" i="1" dirty="0" err="1"/>
              <a:t>auszeres</a:t>
            </a:r>
            <a:r>
              <a:rPr lang="en-US" i="1" dirty="0"/>
              <a:t> </a:t>
            </a:r>
            <a:r>
              <a:rPr lang="en-US" i="1" dirty="0" err="1"/>
              <a:t>staatsrecht</a:t>
            </a:r>
            <a:r>
              <a:rPr lang="en-US" i="1" dirty="0"/>
              <a:t>)</a:t>
            </a:r>
            <a:r>
              <a:rPr lang="en-US" dirty="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Kelemahan</a:t>
            </a:r>
            <a:endParaRPr lang="en-US" dirty="0"/>
          </a:p>
        </p:txBody>
      </p:sp>
      <p:sp>
        <p:nvSpPr>
          <p:cNvPr id="3" name="Content Placeholder 2"/>
          <p:cNvSpPr>
            <a:spLocks noGrp="1"/>
          </p:cNvSpPr>
          <p:nvPr>
            <p:ph sz="quarter" idx="1"/>
          </p:nvPr>
        </p:nvSpPr>
        <p:spPr>
          <a:xfrm>
            <a:off x="457200" y="1285860"/>
            <a:ext cx="8229600" cy="4840303"/>
          </a:xfrm>
        </p:spPr>
        <p:txBody>
          <a:bodyPr>
            <a:normAutofit fontScale="85000" lnSpcReduction="20000"/>
          </a:bodyPr>
          <a:lstStyle/>
          <a:p>
            <a:pPr lvl="0"/>
            <a:r>
              <a:rPr lang="en-US" dirty="0" err="1"/>
              <a:t>paham</a:t>
            </a:r>
            <a:r>
              <a:rPr lang="en-US" dirty="0"/>
              <a:t> </a:t>
            </a:r>
            <a:r>
              <a:rPr lang="en-US" dirty="0" err="1"/>
              <a:t>ini</a:t>
            </a:r>
            <a:r>
              <a:rPr lang="en-US" dirty="0"/>
              <a:t> </a:t>
            </a:r>
            <a:r>
              <a:rPr lang="en-US" dirty="0" err="1"/>
              <a:t>memandang</a:t>
            </a:r>
            <a:r>
              <a:rPr lang="en-US" dirty="0"/>
              <a:t> </a:t>
            </a:r>
            <a:r>
              <a:rPr lang="en-US" dirty="0" err="1"/>
              <a:t>hukum</a:t>
            </a:r>
            <a:r>
              <a:rPr lang="en-US" dirty="0"/>
              <a:t> </a:t>
            </a:r>
            <a:r>
              <a:rPr lang="en-US" dirty="0" err="1"/>
              <a:t>itu</a:t>
            </a:r>
            <a:r>
              <a:rPr lang="en-US" dirty="0"/>
              <a:t> </a:t>
            </a:r>
            <a:r>
              <a:rPr lang="en-US" dirty="0" err="1"/>
              <a:t>sebagai</a:t>
            </a:r>
            <a:r>
              <a:rPr lang="en-US" dirty="0"/>
              <a:t> </a:t>
            </a:r>
            <a:r>
              <a:rPr lang="en-US" dirty="0" err="1"/>
              <a:t>hukum</a:t>
            </a:r>
            <a:r>
              <a:rPr lang="en-US" dirty="0"/>
              <a:t> yang </a:t>
            </a:r>
            <a:r>
              <a:rPr lang="en-US" dirty="0" err="1"/>
              <a:t>tertulis</a:t>
            </a:r>
            <a:r>
              <a:rPr lang="en-US" dirty="0"/>
              <a:t> </a:t>
            </a:r>
            <a:r>
              <a:rPr lang="en-US" dirty="0" err="1"/>
              <a:t>semata-mata</a:t>
            </a:r>
            <a:r>
              <a:rPr lang="en-US" dirty="0"/>
              <a:t>, </a:t>
            </a:r>
            <a:r>
              <a:rPr lang="en-US" dirty="0" err="1"/>
              <a:t>sehingga</a:t>
            </a:r>
            <a:r>
              <a:rPr lang="en-US" dirty="0"/>
              <a:t> HI </a:t>
            </a:r>
            <a:r>
              <a:rPr lang="en-US" dirty="0" err="1"/>
              <a:t>dianggap</a:t>
            </a:r>
            <a:r>
              <a:rPr lang="en-US" dirty="0"/>
              <a:t> </a:t>
            </a:r>
            <a:r>
              <a:rPr lang="en-US" dirty="0" err="1"/>
              <a:t>sebagai</a:t>
            </a:r>
            <a:r>
              <a:rPr lang="en-US" dirty="0"/>
              <a:t> </a:t>
            </a:r>
            <a:r>
              <a:rPr lang="en-US" dirty="0" err="1"/>
              <a:t>hukum</a:t>
            </a:r>
            <a:r>
              <a:rPr lang="en-US" dirty="0"/>
              <a:t> yang </a:t>
            </a:r>
            <a:r>
              <a:rPr lang="en-US" dirty="0" err="1"/>
              <a:t>hanya</a:t>
            </a:r>
            <a:r>
              <a:rPr lang="en-US" dirty="0"/>
              <a:t> </a:t>
            </a:r>
            <a:r>
              <a:rPr lang="en-US" dirty="0" err="1"/>
              <a:t>bersumber</a:t>
            </a:r>
            <a:r>
              <a:rPr lang="en-US" dirty="0"/>
              <a:t> </a:t>
            </a:r>
            <a:r>
              <a:rPr lang="en-US" dirty="0" err="1"/>
              <a:t>pada</a:t>
            </a:r>
            <a:r>
              <a:rPr lang="en-US" dirty="0"/>
              <a:t>  </a:t>
            </a:r>
            <a:r>
              <a:rPr lang="en-US" dirty="0" err="1"/>
              <a:t>perjanjian</a:t>
            </a:r>
            <a:r>
              <a:rPr lang="en-US" dirty="0"/>
              <a:t> </a:t>
            </a:r>
            <a:r>
              <a:rPr lang="en-US" dirty="0" err="1"/>
              <a:t>internasional</a:t>
            </a:r>
            <a:r>
              <a:rPr lang="en-US" dirty="0"/>
              <a:t> </a:t>
            </a:r>
            <a:r>
              <a:rPr lang="en-US" dirty="0" err="1"/>
              <a:t>belaka</a:t>
            </a:r>
            <a:r>
              <a:rPr lang="en-US" dirty="0"/>
              <a:t>; yang </a:t>
            </a:r>
            <a:r>
              <a:rPr lang="en-US" dirty="0" err="1"/>
              <a:t>mana</a:t>
            </a:r>
            <a:r>
              <a:rPr lang="en-US" dirty="0"/>
              <a:t> </a:t>
            </a:r>
            <a:r>
              <a:rPr lang="en-US" dirty="0" err="1"/>
              <a:t>anggapan</a:t>
            </a:r>
            <a:r>
              <a:rPr lang="en-US" dirty="0"/>
              <a:t> </a:t>
            </a:r>
            <a:r>
              <a:rPr lang="en-US" dirty="0" err="1"/>
              <a:t>ini</a:t>
            </a:r>
            <a:r>
              <a:rPr lang="en-US" dirty="0"/>
              <a:t> </a:t>
            </a:r>
            <a:r>
              <a:rPr lang="en-US" dirty="0" err="1"/>
              <a:t>adalah</a:t>
            </a:r>
            <a:r>
              <a:rPr lang="en-US" dirty="0"/>
              <a:t> </a:t>
            </a:r>
            <a:r>
              <a:rPr lang="en-US" dirty="0" err="1"/>
              <a:t>tidak</a:t>
            </a:r>
            <a:r>
              <a:rPr lang="en-US" dirty="0"/>
              <a:t> </a:t>
            </a:r>
            <a:r>
              <a:rPr lang="en-US" dirty="0" err="1"/>
              <a:t>benar</a:t>
            </a:r>
            <a:r>
              <a:rPr lang="en-US" dirty="0"/>
              <a:t>. </a:t>
            </a:r>
            <a:r>
              <a:rPr lang="en-US" dirty="0" err="1"/>
              <a:t>Sumber</a:t>
            </a:r>
            <a:r>
              <a:rPr lang="en-US" dirty="0"/>
              <a:t> HI </a:t>
            </a:r>
            <a:r>
              <a:rPr lang="en-US" dirty="0" err="1"/>
              <a:t>bukan</a:t>
            </a:r>
            <a:r>
              <a:rPr lang="en-US" dirty="0"/>
              <a:t> </a:t>
            </a:r>
            <a:r>
              <a:rPr lang="en-US" dirty="0" err="1"/>
              <a:t>hanya</a:t>
            </a:r>
            <a:r>
              <a:rPr lang="en-US" dirty="0"/>
              <a:t> </a:t>
            </a:r>
            <a:r>
              <a:rPr lang="en-US" dirty="0" err="1"/>
              <a:t>perjanjian</a:t>
            </a:r>
            <a:r>
              <a:rPr lang="en-US" dirty="0"/>
              <a:t> </a:t>
            </a:r>
            <a:r>
              <a:rPr lang="en-US" dirty="0" err="1"/>
              <a:t>internasional</a:t>
            </a:r>
            <a:r>
              <a:rPr lang="en-US" dirty="0"/>
              <a:t>, </a:t>
            </a:r>
            <a:r>
              <a:rPr lang="en-US" dirty="0" err="1"/>
              <a:t>tetapi</a:t>
            </a:r>
            <a:r>
              <a:rPr lang="en-US" dirty="0"/>
              <a:t> </a:t>
            </a:r>
            <a:r>
              <a:rPr lang="en-US" dirty="0" err="1"/>
              <a:t>juga</a:t>
            </a:r>
            <a:r>
              <a:rPr lang="en-US" dirty="0"/>
              <a:t> </a:t>
            </a:r>
            <a:r>
              <a:rPr lang="en-US" dirty="0" err="1"/>
              <a:t>kebiasaan</a:t>
            </a:r>
            <a:r>
              <a:rPr lang="en-US" dirty="0"/>
              <a:t> </a:t>
            </a:r>
            <a:r>
              <a:rPr lang="en-US" dirty="0" err="1"/>
              <a:t>internasional</a:t>
            </a:r>
            <a:r>
              <a:rPr lang="en-US" dirty="0"/>
              <a:t> </a:t>
            </a:r>
            <a:r>
              <a:rPr lang="en-US" dirty="0" err="1"/>
              <a:t>dan</a:t>
            </a:r>
            <a:r>
              <a:rPr lang="en-US" dirty="0"/>
              <a:t> </a:t>
            </a:r>
            <a:r>
              <a:rPr lang="en-US" dirty="0" err="1"/>
              <a:t>lainnya</a:t>
            </a:r>
            <a:r>
              <a:rPr lang="en-US" dirty="0"/>
              <a:t>.</a:t>
            </a:r>
          </a:p>
          <a:p>
            <a:pPr lvl="0"/>
            <a:r>
              <a:rPr lang="en-US" dirty="0" err="1"/>
              <a:t>Paham</a:t>
            </a:r>
            <a:r>
              <a:rPr lang="en-US" dirty="0"/>
              <a:t> </a:t>
            </a:r>
            <a:r>
              <a:rPr lang="en-US" dirty="0" err="1"/>
              <a:t>ini</a:t>
            </a:r>
            <a:r>
              <a:rPr lang="en-US" dirty="0"/>
              <a:t> </a:t>
            </a:r>
            <a:r>
              <a:rPr lang="en-US" dirty="0" err="1"/>
              <a:t>merupakan</a:t>
            </a:r>
            <a:r>
              <a:rPr lang="en-US" dirty="0"/>
              <a:t> </a:t>
            </a:r>
            <a:r>
              <a:rPr lang="en-US" dirty="0" err="1"/>
              <a:t>penyangkalan</a:t>
            </a:r>
            <a:r>
              <a:rPr lang="en-US" dirty="0"/>
              <a:t> </a:t>
            </a:r>
            <a:r>
              <a:rPr lang="en-US" dirty="0" err="1"/>
              <a:t>adanya</a:t>
            </a:r>
            <a:r>
              <a:rPr lang="en-US" dirty="0"/>
              <a:t> HI yang </a:t>
            </a:r>
            <a:r>
              <a:rPr lang="en-US" dirty="0" err="1"/>
              <a:t>mengikat</a:t>
            </a:r>
            <a:r>
              <a:rPr lang="en-US" dirty="0"/>
              <a:t> </a:t>
            </a:r>
            <a:r>
              <a:rPr lang="en-US" dirty="0" err="1"/>
              <a:t>negara</a:t>
            </a:r>
            <a:r>
              <a:rPr lang="en-US" dirty="0"/>
              <a:t>. </a:t>
            </a:r>
            <a:r>
              <a:rPr lang="en-US" dirty="0" err="1"/>
              <a:t>Sebabnya</a:t>
            </a:r>
            <a:r>
              <a:rPr lang="en-US" dirty="0"/>
              <a:t> </a:t>
            </a:r>
            <a:r>
              <a:rPr lang="en-US" dirty="0" err="1"/>
              <a:t>adalah</a:t>
            </a:r>
            <a:r>
              <a:rPr lang="en-US" dirty="0"/>
              <a:t> </a:t>
            </a:r>
            <a:r>
              <a:rPr lang="en-US" dirty="0" err="1"/>
              <a:t>apabila</a:t>
            </a:r>
            <a:r>
              <a:rPr lang="en-US" dirty="0"/>
              <a:t> </a:t>
            </a:r>
            <a:r>
              <a:rPr lang="en-US" dirty="0" err="1"/>
              <a:t>terikatnya</a:t>
            </a:r>
            <a:r>
              <a:rPr lang="en-US" dirty="0"/>
              <a:t> </a:t>
            </a:r>
            <a:r>
              <a:rPr lang="en-US" dirty="0" err="1"/>
              <a:t>negara</a:t>
            </a:r>
            <a:r>
              <a:rPr lang="en-US" dirty="0"/>
              <a:t> </a:t>
            </a:r>
            <a:r>
              <a:rPr lang="en-US" dirty="0" err="1"/>
              <a:t>pada</a:t>
            </a:r>
            <a:r>
              <a:rPr lang="en-US" dirty="0"/>
              <a:t> HI </a:t>
            </a:r>
            <a:r>
              <a:rPr lang="en-US" dirty="0" err="1"/>
              <a:t>digantungkan</a:t>
            </a:r>
            <a:r>
              <a:rPr lang="en-US" dirty="0"/>
              <a:t> </a:t>
            </a:r>
            <a:r>
              <a:rPr lang="en-US" dirty="0" err="1"/>
              <a:t>pada</a:t>
            </a:r>
            <a:r>
              <a:rPr lang="en-US" dirty="0"/>
              <a:t> HN, </a:t>
            </a:r>
            <a:r>
              <a:rPr lang="en-US" dirty="0" err="1"/>
              <a:t>hal</a:t>
            </a:r>
            <a:r>
              <a:rPr lang="en-US" dirty="0"/>
              <a:t> </a:t>
            </a:r>
            <a:r>
              <a:rPr lang="en-US" dirty="0" err="1"/>
              <a:t>ini</a:t>
            </a:r>
            <a:r>
              <a:rPr lang="en-US" dirty="0"/>
              <a:t> </a:t>
            </a:r>
            <a:r>
              <a:rPr lang="en-US" dirty="0" err="1"/>
              <a:t>sama</a:t>
            </a:r>
            <a:r>
              <a:rPr lang="en-US" dirty="0"/>
              <a:t> </a:t>
            </a:r>
            <a:r>
              <a:rPr lang="en-US" dirty="0" err="1"/>
              <a:t>dengan</a:t>
            </a:r>
            <a:r>
              <a:rPr lang="en-US" dirty="0"/>
              <a:t> </a:t>
            </a:r>
            <a:r>
              <a:rPr lang="en-US" dirty="0" err="1"/>
              <a:t>menggantungkan</a:t>
            </a:r>
            <a:r>
              <a:rPr lang="en-US" dirty="0"/>
              <a:t> </a:t>
            </a:r>
            <a:r>
              <a:rPr lang="en-US" dirty="0" err="1"/>
              <a:t>berlakunya</a:t>
            </a:r>
            <a:r>
              <a:rPr lang="en-US" dirty="0"/>
              <a:t> HI </a:t>
            </a:r>
            <a:r>
              <a:rPr lang="en-US" dirty="0" err="1"/>
              <a:t>pada</a:t>
            </a:r>
            <a:r>
              <a:rPr lang="en-US" dirty="0"/>
              <a:t> </a:t>
            </a:r>
            <a:r>
              <a:rPr lang="en-US" dirty="0" err="1"/>
              <a:t>kehendak</a:t>
            </a:r>
            <a:r>
              <a:rPr lang="en-US" dirty="0"/>
              <a:t> </a:t>
            </a:r>
            <a:r>
              <a:rPr lang="en-US" dirty="0" err="1"/>
              <a:t>atau</a:t>
            </a:r>
            <a:r>
              <a:rPr lang="en-US" dirty="0"/>
              <a:t> </a:t>
            </a:r>
            <a:r>
              <a:rPr lang="en-US" dirty="0" err="1"/>
              <a:t>kemauan</a:t>
            </a:r>
            <a:r>
              <a:rPr lang="en-US" dirty="0"/>
              <a:t> </a:t>
            </a:r>
            <a:r>
              <a:rPr lang="en-US" dirty="0" err="1"/>
              <a:t>negara</a:t>
            </a:r>
            <a:r>
              <a:rPr lang="en-US" dirty="0"/>
              <a:t> </a:t>
            </a:r>
            <a:r>
              <a:rPr lang="en-US" dirty="0" err="1"/>
              <a:t>itu</a:t>
            </a:r>
            <a:r>
              <a:rPr lang="en-US" dirty="0"/>
              <a:t> </a:t>
            </a:r>
            <a:r>
              <a:rPr lang="en-US" dirty="0" err="1"/>
              <a:t>sendiri</a:t>
            </a:r>
            <a:r>
              <a:rPr lang="en-US" dirty="0"/>
              <a:t>. </a:t>
            </a:r>
            <a:r>
              <a:rPr lang="en-US" dirty="0" err="1"/>
              <a:t>Keterikatan</a:t>
            </a:r>
            <a:r>
              <a:rPr lang="en-US" dirty="0"/>
              <a:t> </a:t>
            </a:r>
            <a:r>
              <a:rPr lang="en-US" dirty="0" err="1"/>
              <a:t>ini</a:t>
            </a:r>
            <a:r>
              <a:rPr lang="en-US" dirty="0"/>
              <a:t> </a:t>
            </a:r>
            <a:r>
              <a:rPr lang="en-US" dirty="0" err="1"/>
              <a:t>dapat</a:t>
            </a:r>
            <a:r>
              <a:rPr lang="en-US" dirty="0"/>
              <a:t> </a:t>
            </a:r>
            <a:r>
              <a:rPr lang="en-US" dirty="0" err="1"/>
              <a:t>dilepaskan</a:t>
            </a:r>
            <a:r>
              <a:rPr lang="en-US" dirty="0"/>
              <a:t> </a:t>
            </a:r>
            <a:r>
              <a:rPr lang="en-US" dirty="0" err="1"/>
              <a:t>apabila</a:t>
            </a:r>
            <a:r>
              <a:rPr lang="en-US" dirty="0"/>
              <a:t> </a:t>
            </a:r>
            <a:r>
              <a:rPr lang="en-US" dirty="0" err="1"/>
              <a:t>negara</a:t>
            </a:r>
            <a:r>
              <a:rPr lang="en-US" dirty="0"/>
              <a:t> </a:t>
            </a:r>
            <a:r>
              <a:rPr lang="en-US" dirty="0" err="1"/>
              <a:t>itu</a:t>
            </a:r>
            <a:r>
              <a:rPr lang="en-US" dirty="0"/>
              <a:t> </a:t>
            </a:r>
            <a:r>
              <a:rPr lang="en-US" dirty="0" err="1"/>
              <a:t>menyatakan</a:t>
            </a:r>
            <a:r>
              <a:rPr lang="en-US" dirty="0"/>
              <a:t> </a:t>
            </a:r>
            <a:r>
              <a:rPr lang="en-US" dirty="0" err="1"/>
              <a:t>tidak</a:t>
            </a:r>
            <a:r>
              <a:rPr lang="en-US" dirty="0"/>
              <a:t> </a:t>
            </a:r>
            <a:r>
              <a:rPr lang="en-US" dirty="0" err="1"/>
              <a:t>ingin</a:t>
            </a:r>
            <a:r>
              <a:rPr lang="en-US" dirty="0"/>
              <a:t> </a:t>
            </a:r>
            <a:r>
              <a:rPr lang="en-US" dirty="0" err="1"/>
              <a:t>lagi</a:t>
            </a:r>
            <a:r>
              <a:rPr lang="en-US" dirty="0"/>
              <a:t> </a:t>
            </a:r>
            <a:r>
              <a:rPr lang="en-US" dirty="0" err="1"/>
              <a:t>terikat</a:t>
            </a:r>
            <a:r>
              <a:rPr lang="en-US" dirty="0"/>
              <a:t> </a:t>
            </a:r>
            <a:r>
              <a:rPr lang="en-US" dirty="0" err="1"/>
              <a:t>pada</a:t>
            </a:r>
            <a:r>
              <a:rPr lang="en-US" dirty="0"/>
              <a:t> HI.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err="1" smtClean="0"/>
              <a:t>Menurut</a:t>
            </a:r>
            <a:r>
              <a:rPr lang="en-US" dirty="0" smtClean="0"/>
              <a:t> </a:t>
            </a:r>
            <a:r>
              <a:rPr lang="en-US" dirty="0" err="1" smtClean="0"/>
              <a:t>pendapat</a:t>
            </a:r>
            <a:r>
              <a:rPr lang="en-US" dirty="0" smtClean="0"/>
              <a:t> </a:t>
            </a:r>
            <a:r>
              <a:rPr lang="en-US" dirty="0" err="1"/>
              <a:t>aliran</a:t>
            </a:r>
            <a:r>
              <a:rPr lang="en-US" dirty="0"/>
              <a:t>/</a:t>
            </a:r>
            <a:r>
              <a:rPr lang="en-US" dirty="0" err="1"/>
              <a:t>paham</a:t>
            </a:r>
            <a:r>
              <a:rPr lang="en-US" dirty="0"/>
              <a:t> </a:t>
            </a:r>
            <a:r>
              <a:rPr lang="en-US" dirty="0" err="1"/>
              <a:t>monisme</a:t>
            </a:r>
            <a:r>
              <a:rPr lang="en-US" dirty="0"/>
              <a:t> </a:t>
            </a:r>
            <a:r>
              <a:rPr lang="en-US" dirty="0" err="1"/>
              <a:t>dengan</a:t>
            </a:r>
            <a:r>
              <a:rPr lang="en-US" dirty="0"/>
              <a:t> </a:t>
            </a:r>
            <a:r>
              <a:rPr lang="en-US" dirty="0" err="1"/>
              <a:t>primat</a:t>
            </a:r>
            <a:r>
              <a:rPr lang="en-US" dirty="0"/>
              <a:t> HI, yang </a:t>
            </a:r>
            <a:r>
              <a:rPr lang="en-US" dirty="0" err="1"/>
              <a:t>menyatakan</a:t>
            </a:r>
            <a:r>
              <a:rPr lang="en-US" dirty="0"/>
              <a:t> </a:t>
            </a:r>
            <a:r>
              <a:rPr lang="en-US" dirty="0" err="1"/>
              <a:t>bahwa</a:t>
            </a:r>
            <a:r>
              <a:rPr lang="en-US" dirty="0"/>
              <a:t> </a:t>
            </a:r>
            <a:r>
              <a:rPr lang="en-US" dirty="0" err="1"/>
              <a:t>dalam</a:t>
            </a:r>
            <a:r>
              <a:rPr lang="en-US" dirty="0"/>
              <a:t> </a:t>
            </a:r>
            <a:r>
              <a:rPr lang="en-US" dirty="0" err="1"/>
              <a:t>hubungan</a:t>
            </a:r>
            <a:r>
              <a:rPr lang="en-US" dirty="0"/>
              <a:t> </a:t>
            </a:r>
            <a:r>
              <a:rPr lang="en-US" dirty="0" err="1"/>
              <a:t>antara</a:t>
            </a:r>
            <a:r>
              <a:rPr lang="en-US" dirty="0"/>
              <a:t> HI </a:t>
            </a:r>
            <a:r>
              <a:rPr lang="en-US" dirty="0" err="1"/>
              <a:t>dan</a:t>
            </a:r>
            <a:r>
              <a:rPr lang="en-US" dirty="0"/>
              <a:t> HN, </a:t>
            </a:r>
            <a:r>
              <a:rPr lang="en-US" dirty="0" err="1"/>
              <a:t>maka</a:t>
            </a:r>
            <a:r>
              <a:rPr lang="en-US" dirty="0"/>
              <a:t> yang </a:t>
            </a:r>
            <a:r>
              <a:rPr lang="en-US" dirty="0" err="1"/>
              <a:t>lebih</a:t>
            </a:r>
            <a:r>
              <a:rPr lang="en-US" dirty="0"/>
              <a:t> </a:t>
            </a:r>
            <a:r>
              <a:rPr lang="en-US" dirty="0" err="1"/>
              <a:t>utama</a:t>
            </a:r>
            <a:r>
              <a:rPr lang="en-US" dirty="0"/>
              <a:t> </a:t>
            </a:r>
            <a:r>
              <a:rPr lang="en-US" dirty="0" err="1"/>
              <a:t>adalah</a:t>
            </a:r>
            <a:r>
              <a:rPr lang="en-US" dirty="0"/>
              <a:t> </a:t>
            </a:r>
            <a:r>
              <a:rPr lang="en-US" dirty="0" err="1"/>
              <a:t>hukum</a:t>
            </a:r>
            <a:r>
              <a:rPr lang="en-US" dirty="0"/>
              <a:t> </a:t>
            </a:r>
            <a:r>
              <a:rPr lang="en-US" dirty="0" err="1"/>
              <a:t>internasional</a:t>
            </a:r>
            <a:r>
              <a:rPr lang="en-US" dirty="0"/>
              <a:t>. </a:t>
            </a:r>
            <a:r>
              <a:rPr lang="en-US" dirty="0" err="1"/>
              <a:t>Menurut</a:t>
            </a:r>
            <a:r>
              <a:rPr lang="en-US" dirty="0"/>
              <a:t> </a:t>
            </a:r>
            <a:r>
              <a:rPr lang="en-US" dirty="0" err="1"/>
              <a:t>pandangan</a:t>
            </a:r>
            <a:r>
              <a:rPr lang="en-US" dirty="0"/>
              <a:t> </a:t>
            </a:r>
            <a:r>
              <a:rPr lang="en-US" dirty="0" err="1"/>
              <a:t>ini</a:t>
            </a:r>
            <a:r>
              <a:rPr lang="en-US" dirty="0"/>
              <a:t>, HN </a:t>
            </a:r>
            <a:r>
              <a:rPr lang="en-US" dirty="0" err="1"/>
              <a:t>bersumber</a:t>
            </a:r>
            <a:r>
              <a:rPr lang="en-US" dirty="0"/>
              <a:t> </a:t>
            </a:r>
            <a:r>
              <a:rPr lang="en-US" dirty="0" err="1"/>
              <a:t>dari</a:t>
            </a:r>
            <a:r>
              <a:rPr lang="en-US" dirty="0"/>
              <a:t> HI yang </a:t>
            </a:r>
            <a:r>
              <a:rPr lang="en-US" dirty="0" err="1"/>
              <a:t>hakikatnya</a:t>
            </a:r>
            <a:r>
              <a:rPr lang="en-US" dirty="0"/>
              <a:t> </a:t>
            </a:r>
            <a:r>
              <a:rPr lang="en-US" dirty="0" err="1"/>
              <a:t>merupakan</a:t>
            </a:r>
            <a:r>
              <a:rPr lang="en-US" dirty="0"/>
              <a:t> </a:t>
            </a:r>
            <a:r>
              <a:rPr lang="en-US" dirty="0" err="1"/>
              <a:t>perangkat</a:t>
            </a:r>
            <a:r>
              <a:rPr lang="en-US" dirty="0"/>
              <a:t> </a:t>
            </a:r>
            <a:r>
              <a:rPr lang="en-US" dirty="0" err="1"/>
              <a:t>ketentuan</a:t>
            </a:r>
            <a:r>
              <a:rPr lang="en-US" dirty="0"/>
              <a:t> </a:t>
            </a:r>
            <a:r>
              <a:rPr lang="en-US" dirty="0" err="1"/>
              <a:t>hukum</a:t>
            </a:r>
            <a:r>
              <a:rPr lang="en-US" dirty="0"/>
              <a:t> yang </a:t>
            </a:r>
            <a:r>
              <a:rPr lang="en-US" dirty="0" err="1"/>
              <a:t>secara</a:t>
            </a:r>
            <a:r>
              <a:rPr lang="en-US" dirty="0"/>
              <a:t> </a:t>
            </a:r>
            <a:r>
              <a:rPr lang="en-US" dirty="0" err="1"/>
              <a:t>hirarkhis</a:t>
            </a:r>
            <a:r>
              <a:rPr lang="en-US" dirty="0"/>
              <a:t> </a:t>
            </a:r>
            <a:r>
              <a:rPr lang="en-US" dirty="0" err="1"/>
              <a:t>lebih</a:t>
            </a:r>
            <a:r>
              <a:rPr lang="en-US" dirty="0"/>
              <a:t> </a:t>
            </a:r>
            <a:r>
              <a:rPr lang="en-US" dirty="0" err="1"/>
              <a:t>tinggi</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Kelemahan</a:t>
            </a:r>
            <a:r>
              <a:rPr lang="en-US" dirty="0" smtClean="0"/>
              <a:t> </a:t>
            </a:r>
            <a:endParaRPr lang="en-US" dirty="0"/>
          </a:p>
        </p:txBody>
      </p:sp>
      <p:sp>
        <p:nvSpPr>
          <p:cNvPr id="3" name="Content Placeholder 2"/>
          <p:cNvSpPr>
            <a:spLocks noGrp="1"/>
          </p:cNvSpPr>
          <p:nvPr>
            <p:ph sz="quarter" idx="1"/>
          </p:nvPr>
        </p:nvSpPr>
        <p:spPr>
          <a:xfrm>
            <a:off x="457200" y="1285860"/>
            <a:ext cx="8229600" cy="4840303"/>
          </a:xfrm>
        </p:spPr>
        <p:txBody>
          <a:bodyPr>
            <a:normAutofit fontScale="85000" lnSpcReduction="20000"/>
          </a:bodyPr>
          <a:lstStyle/>
          <a:p>
            <a:pPr lvl="0"/>
            <a:r>
              <a:rPr lang="en-US" dirty="0" err="1"/>
              <a:t>pandangan</a:t>
            </a:r>
            <a:r>
              <a:rPr lang="en-US" dirty="0"/>
              <a:t> yang </a:t>
            </a:r>
            <a:r>
              <a:rPr lang="en-US" dirty="0" err="1"/>
              <a:t>mengatakan</a:t>
            </a:r>
            <a:r>
              <a:rPr lang="en-US" dirty="0"/>
              <a:t> </a:t>
            </a:r>
            <a:r>
              <a:rPr lang="en-US" dirty="0" err="1"/>
              <a:t>bahwa</a:t>
            </a:r>
            <a:r>
              <a:rPr lang="en-US" dirty="0"/>
              <a:t> </a:t>
            </a:r>
            <a:r>
              <a:rPr lang="en-US" dirty="0" err="1"/>
              <a:t>ada</a:t>
            </a:r>
            <a:r>
              <a:rPr lang="en-US" dirty="0"/>
              <a:t> </a:t>
            </a:r>
            <a:r>
              <a:rPr lang="en-US" dirty="0" err="1"/>
              <a:t>dan</a:t>
            </a:r>
            <a:r>
              <a:rPr lang="en-US" dirty="0"/>
              <a:t> </a:t>
            </a:r>
            <a:r>
              <a:rPr lang="en-US" dirty="0" err="1"/>
              <a:t>kekuatan</a:t>
            </a:r>
            <a:r>
              <a:rPr lang="en-US" dirty="0"/>
              <a:t> </a:t>
            </a:r>
            <a:r>
              <a:rPr lang="en-US" dirty="0" err="1"/>
              <a:t>berlakunya</a:t>
            </a:r>
            <a:r>
              <a:rPr lang="en-US" dirty="0"/>
              <a:t> HN </a:t>
            </a:r>
            <a:r>
              <a:rPr lang="en-US" dirty="0" err="1"/>
              <a:t>tergantung</a:t>
            </a:r>
            <a:r>
              <a:rPr lang="en-US" dirty="0"/>
              <a:t> </a:t>
            </a:r>
            <a:r>
              <a:rPr lang="en-US" dirty="0" err="1"/>
              <a:t>dari</a:t>
            </a:r>
            <a:r>
              <a:rPr lang="en-US" dirty="0"/>
              <a:t> HI, </a:t>
            </a:r>
            <a:r>
              <a:rPr lang="en-US" dirty="0" err="1"/>
              <a:t>mau</a:t>
            </a:r>
            <a:r>
              <a:rPr lang="en-US" dirty="0"/>
              <a:t> </a:t>
            </a:r>
            <a:r>
              <a:rPr lang="en-US" dirty="0" err="1"/>
              <a:t>tidak</a:t>
            </a:r>
            <a:r>
              <a:rPr lang="en-US" dirty="0"/>
              <a:t> </a:t>
            </a:r>
            <a:r>
              <a:rPr lang="en-US" dirty="0" err="1"/>
              <a:t>mau</a:t>
            </a:r>
            <a:r>
              <a:rPr lang="en-US" dirty="0"/>
              <a:t> </a:t>
            </a:r>
            <a:r>
              <a:rPr lang="en-US" dirty="0" err="1"/>
              <a:t>sama</a:t>
            </a:r>
            <a:r>
              <a:rPr lang="en-US" dirty="0"/>
              <a:t> </a:t>
            </a:r>
            <a:r>
              <a:rPr lang="en-US" dirty="0" err="1"/>
              <a:t>halnya</a:t>
            </a:r>
            <a:r>
              <a:rPr lang="en-US" dirty="0"/>
              <a:t> </a:t>
            </a:r>
            <a:r>
              <a:rPr lang="en-US" dirty="0" err="1"/>
              <a:t>mendalilkan</a:t>
            </a:r>
            <a:r>
              <a:rPr lang="en-US" dirty="0"/>
              <a:t> </a:t>
            </a:r>
            <a:r>
              <a:rPr lang="en-US" dirty="0" err="1"/>
              <a:t>bahwa</a:t>
            </a:r>
            <a:r>
              <a:rPr lang="en-US" dirty="0"/>
              <a:t> HI </a:t>
            </a:r>
            <a:r>
              <a:rPr lang="en-US" dirty="0" err="1"/>
              <a:t>telah</a:t>
            </a:r>
            <a:r>
              <a:rPr lang="en-US" dirty="0"/>
              <a:t> </a:t>
            </a:r>
            <a:r>
              <a:rPr lang="en-US" dirty="0" err="1"/>
              <a:t>ada</a:t>
            </a:r>
            <a:r>
              <a:rPr lang="en-US" dirty="0"/>
              <a:t> </a:t>
            </a:r>
            <a:r>
              <a:rPr lang="en-US" dirty="0" err="1"/>
              <a:t>lebih</a:t>
            </a:r>
            <a:r>
              <a:rPr lang="en-US" dirty="0"/>
              <a:t> </a:t>
            </a:r>
            <a:r>
              <a:rPr lang="en-US" dirty="0" err="1"/>
              <a:t>dahulu</a:t>
            </a:r>
            <a:r>
              <a:rPr lang="en-US" dirty="0"/>
              <a:t> </a:t>
            </a:r>
            <a:r>
              <a:rPr lang="en-US" dirty="0" err="1"/>
              <a:t>dari</a:t>
            </a:r>
            <a:r>
              <a:rPr lang="en-US" dirty="0"/>
              <a:t> HN. Hal </a:t>
            </a:r>
            <a:r>
              <a:rPr lang="en-US" dirty="0" err="1"/>
              <a:t>mana</a:t>
            </a:r>
            <a:r>
              <a:rPr lang="en-US" dirty="0"/>
              <a:t> </a:t>
            </a:r>
            <a:r>
              <a:rPr lang="en-US" dirty="0" err="1"/>
              <a:t>adalah</a:t>
            </a:r>
            <a:r>
              <a:rPr lang="en-US" dirty="0"/>
              <a:t> </a:t>
            </a:r>
            <a:r>
              <a:rPr lang="en-US" dirty="0" err="1"/>
              <a:t>bertentangan</a:t>
            </a:r>
            <a:r>
              <a:rPr lang="en-US" dirty="0"/>
              <a:t> </a:t>
            </a:r>
            <a:r>
              <a:rPr lang="en-US" dirty="0" err="1"/>
              <a:t>dengan</a:t>
            </a:r>
            <a:r>
              <a:rPr lang="en-US" dirty="0"/>
              <a:t> </a:t>
            </a:r>
            <a:r>
              <a:rPr lang="en-US" dirty="0" err="1"/>
              <a:t>kenyataan</a:t>
            </a:r>
            <a:r>
              <a:rPr lang="en-US" dirty="0"/>
              <a:t> </a:t>
            </a:r>
            <a:r>
              <a:rPr lang="en-US" dirty="0" err="1"/>
              <a:t>sejarah</a:t>
            </a:r>
            <a:r>
              <a:rPr lang="en-US" dirty="0"/>
              <a:t>, </a:t>
            </a:r>
            <a:r>
              <a:rPr lang="en-US" dirty="0" err="1"/>
              <a:t>bahwa</a:t>
            </a:r>
            <a:r>
              <a:rPr lang="en-US" dirty="0"/>
              <a:t> HN </a:t>
            </a:r>
            <a:r>
              <a:rPr lang="en-US" dirty="0" err="1"/>
              <a:t>lebih</a:t>
            </a:r>
            <a:r>
              <a:rPr lang="en-US" dirty="0"/>
              <a:t> </a:t>
            </a:r>
            <a:r>
              <a:rPr lang="en-US" dirty="0" err="1"/>
              <a:t>dahulu</a:t>
            </a:r>
            <a:r>
              <a:rPr lang="en-US" dirty="0"/>
              <a:t> </a:t>
            </a:r>
            <a:r>
              <a:rPr lang="en-US" dirty="0" err="1"/>
              <a:t>ada</a:t>
            </a:r>
            <a:r>
              <a:rPr lang="en-US" dirty="0"/>
              <a:t> </a:t>
            </a:r>
            <a:r>
              <a:rPr lang="en-US" dirty="0" err="1"/>
              <a:t>daripada</a:t>
            </a:r>
            <a:r>
              <a:rPr lang="en-US" dirty="0"/>
              <a:t> HI.</a:t>
            </a:r>
          </a:p>
          <a:p>
            <a:pPr lvl="0"/>
            <a:r>
              <a:rPr lang="en-US" dirty="0" err="1"/>
              <a:t>Tidak</a:t>
            </a:r>
            <a:r>
              <a:rPr lang="en-US" dirty="0"/>
              <a:t> </a:t>
            </a:r>
            <a:r>
              <a:rPr lang="en-US" dirty="0" err="1"/>
              <a:t>dapat</a:t>
            </a:r>
            <a:r>
              <a:rPr lang="en-US" dirty="0"/>
              <a:t> </a:t>
            </a:r>
            <a:r>
              <a:rPr lang="en-US" dirty="0" err="1"/>
              <a:t>dipertahankan</a:t>
            </a:r>
            <a:r>
              <a:rPr lang="en-US" dirty="0"/>
              <a:t> </a:t>
            </a:r>
            <a:r>
              <a:rPr lang="en-US" dirty="0" err="1"/>
              <a:t>dalil</a:t>
            </a:r>
            <a:r>
              <a:rPr lang="en-US" dirty="0"/>
              <a:t> </a:t>
            </a:r>
            <a:r>
              <a:rPr lang="en-US" dirty="0" err="1"/>
              <a:t>bahwa</a:t>
            </a:r>
            <a:r>
              <a:rPr lang="en-US" dirty="0"/>
              <a:t> </a:t>
            </a:r>
            <a:r>
              <a:rPr lang="en-US" dirty="0" err="1"/>
              <a:t>kekuatan</a:t>
            </a:r>
            <a:r>
              <a:rPr lang="en-US" dirty="0"/>
              <a:t> </a:t>
            </a:r>
            <a:r>
              <a:rPr lang="en-US" dirty="0" err="1"/>
              <a:t>mengikatnya</a:t>
            </a:r>
            <a:r>
              <a:rPr lang="en-US" dirty="0"/>
              <a:t> HN </a:t>
            </a:r>
            <a:r>
              <a:rPr lang="en-US" dirty="0" err="1"/>
              <a:t>diperoleh</a:t>
            </a:r>
            <a:r>
              <a:rPr lang="en-US" dirty="0"/>
              <a:t> </a:t>
            </a:r>
            <a:r>
              <a:rPr lang="en-US" dirty="0" err="1"/>
              <a:t>dari</a:t>
            </a:r>
            <a:r>
              <a:rPr lang="en-US" dirty="0"/>
              <a:t> HI </a:t>
            </a:r>
            <a:r>
              <a:rPr lang="en-US" dirty="0" err="1"/>
              <a:t>atau</a:t>
            </a:r>
            <a:r>
              <a:rPr lang="en-US" dirty="0"/>
              <a:t> HN </a:t>
            </a:r>
            <a:r>
              <a:rPr lang="en-US" dirty="0" err="1"/>
              <a:t>merupakan</a:t>
            </a:r>
            <a:r>
              <a:rPr lang="en-US" dirty="0"/>
              <a:t> </a:t>
            </a:r>
            <a:r>
              <a:rPr lang="en-US" dirty="0" err="1"/>
              <a:t>derivasi</a:t>
            </a:r>
            <a:r>
              <a:rPr lang="en-US" dirty="0"/>
              <a:t> (</a:t>
            </a:r>
            <a:r>
              <a:rPr lang="en-US" dirty="0" err="1"/>
              <a:t>asal</a:t>
            </a:r>
            <a:r>
              <a:rPr lang="en-US" dirty="0"/>
              <a:t> </a:t>
            </a:r>
            <a:r>
              <a:rPr lang="en-US" dirty="0" err="1"/>
              <a:t>mulanya</a:t>
            </a:r>
            <a:r>
              <a:rPr lang="en-US" dirty="0"/>
              <a:t> </a:t>
            </a:r>
            <a:r>
              <a:rPr lang="en-US" dirty="0" err="1"/>
              <a:t>dari</a:t>
            </a:r>
            <a:r>
              <a:rPr lang="en-US" dirty="0"/>
              <a:t> HI). </a:t>
            </a:r>
            <a:r>
              <a:rPr lang="en-US" dirty="0" err="1"/>
              <a:t>Sebab</a:t>
            </a:r>
            <a:r>
              <a:rPr lang="en-US" dirty="0"/>
              <a:t> </a:t>
            </a:r>
            <a:r>
              <a:rPr lang="en-US" dirty="0" err="1"/>
              <a:t>menurut</a:t>
            </a:r>
            <a:r>
              <a:rPr lang="en-US" dirty="0"/>
              <a:t> </a:t>
            </a:r>
            <a:r>
              <a:rPr lang="en-US" dirty="0" err="1"/>
              <a:t>kenyataan</a:t>
            </a:r>
            <a:r>
              <a:rPr lang="en-US" dirty="0"/>
              <a:t>, </a:t>
            </a:r>
            <a:r>
              <a:rPr lang="en-US" dirty="0" err="1"/>
              <a:t>wewenang</a:t>
            </a:r>
            <a:r>
              <a:rPr lang="en-US" dirty="0"/>
              <a:t> </a:t>
            </a:r>
            <a:r>
              <a:rPr lang="en-US" dirty="0" err="1"/>
              <a:t>suatu</a:t>
            </a:r>
            <a:r>
              <a:rPr lang="en-US" dirty="0"/>
              <a:t> </a:t>
            </a:r>
            <a:r>
              <a:rPr lang="en-US" dirty="0" err="1"/>
              <a:t>negara</a:t>
            </a:r>
            <a:r>
              <a:rPr lang="en-US" dirty="0"/>
              <a:t> </a:t>
            </a:r>
            <a:r>
              <a:rPr lang="en-US" dirty="0" err="1"/>
              <a:t>seperti</a:t>
            </a:r>
            <a:r>
              <a:rPr lang="en-US" dirty="0"/>
              <a:t> </a:t>
            </a:r>
            <a:r>
              <a:rPr lang="en-US" dirty="0" err="1"/>
              <a:t>membuat</a:t>
            </a:r>
            <a:r>
              <a:rPr lang="en-US" dirty="0"/>
              <a:t> </a:t>
            </a:r>
            <a:r>
              <a:rPr lang="en-US" dirty="0" err="1"/>
              <a:t>perjanjian</a:t>
            </a:r>
            <a:r>
              <a:rPr lang="en-US" dirty="0"/>
              <a:t> </a:t>
            </a:r>
            <a:r>
              <a:rPr lang="en-US" dirty="0" err="1"/>
              <a:t>dengan</a:t>
            </a:r>
            <a:r>
              <a:rPr lang="en-US" dirty="0"/>
              <a:t> </a:t>
            </a:r>
            <a:r>
              <a:rPr lang="en-US" dirty="0" err="1"/>
              <a:t>negara</a:t>
            </a:r>
            <a:r>
              <a:rPr lang="en-US" dirty="0"/>
              <a:t> lain </a:t>
            </a:r>
            <a:r>
              <a:rPr lang="en-US" dirty="0" err="1"/>
              <a:t>sepenuhnya</a:t>
            </a:r>
            <a:r>
              <a:rPr lang="en-US" dirty="0"/>
              <a:t> </a:t>
            </a:r>
            <a:r>
              <a:rPr lang="en-US" dirty="0" err="1"/>
              <a:t>termasuk</a:t>
            </a:r>
            <a:r>
              <a:rPr lang="en-US" dirty="0"/>
              <a:t> </a:t>
            </a:r>
            <a:r>
              <a:rPr lang="en-US" dirty="0" err="1"/>
              <a:t>wewenang</a:t>
            </a:r>
            <a:r>
              <a:rPr lang="en-US" dirty="0"/>
              <a:t> </a:t>
            </a:r>
            <a:r>
              <a:rPr lang="en-US" dirty="0" err="1"/>
              <a:t>hukum</a:t>
            </a:r>
            <a:r>
              <a:rPr lang="en-US" dirty="0"/>
              <a:t> </a:t>
            </a:r>
            <a:r>
              <a:rPr lang="en-US" dirty="0" err="1"/>
              <a:t>nasional</a:t>
            </a:r>
            <a:r>
              <a:rPr lang="en-US" dirty="0"/>
              <a:t> </a:t>
            </a:r>
            <a:r>
              <a:rPr lang="en-US" dirty="0" err="1"/>
              <a:t>yakni</a:t>
            </a:r>
            <a:r>
              <a:rPr lang="en-US" dirty="0"/>
              <a:t> </a:t>
            </a:r>
            <a:r>
              <a:rPr lang="en-US" dirty="0" err="1"/>
              <a:t>hukum</a:t>
            </a:r>
            <a:r>
              <a:rPr lang="en-US" dirty="0"/>
              <a:t> </a:t>
            </a:r>
            <a:r>
              <a:rPr lang="en-US" dirty="0" err="1"/>
              <a:t>tata</a:t>
            </a:r>
            <a:r>
              <a:rPr lang="en-US" dirty="0"/>
              <a:t> </a:t>
            </a:r>
            <a:r>
              <a:rPr lang="en-US" dirty="0" err="1"/>
              <a:t>negara</a:t>
            </a:r>
            <a:r>
              <a:rPr lang="en-US" dirty="0"/>
              <a:t> (</a:t>
            </a:r>
            <a:r>
              <a:rPr lang="en-US" dirty="0" err="1"/>
              <a:t>sudah</a:t>
            </a:r>
            <a:r>
              <a:rPr lang="en-US" dirty="0"/>
              <a:t> </a:t>
            </a:r>
            <a:r>
              <a:rPr lang="en-US" dirty="0" err="1"/>
              <a:t>diatur</a:t>
            </a:r>
            <a:r>
              <a:rPr lang="en-US" dirty="0"/>
              <a:t> </a:t>
            </a:r>
            <a:r>
              <a:rPr lang="en-US" dirty="0" err="1"/>
              <a:t>dalam</a:t>
            </a:r>
            <a:r>
              <a:rPr lang="en-US" dirty="0"/>
              <a:t> </a:t>
            </a:r>
            <a:r>
              <a:rPr lang="en-US" dirty="0" err="1"/>
              <a:t>konstitusi</a:t>
            </a:r>
            <a:r>
              <a:rPr lang="en-US" dirty="0"/>
              <a:t> </a:t>
            </a:r>
            <a:r>
              <a:rPr lang="en-US" dirty="0" err="1"/>
              <a:t>negara</a:t>
            </a:r>
            <a:r>
              <a:rPr lang="en-US" dirty="0"/>
              <a:t> yang </a:t>
            </a:r>
            <a:r>
              <a:rPr lang="en-US" dirty="0" err="1" smtClean="0"/>
              <a:t>bersangkutan</a:t>
            </a:r>
            <a:endParaRPr lang="en-US" dirty="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PRIMAT HI DALAM PRAKTEK INTERNASIONAL</a:t>
            </a:r>
            <a:endParaRPr lang="en-US" dirty="0"/>
          </a:p>
        </p:txBody>
      </p:sp>
      <p:sp>
        <p:nvSpPr>
          <p:cNvPr id="3" name="Content Placeholder 2"/>
          <p:cNvSpPr>
            <a:spLocks noGrp="1"/>
          </p:cNvSpPr>
          <p:nvPr>
            <p:ph sz="quarter" idx="1"/>
          </p:nvPr>
        </p:nvSpPr>
        <p:spPr/>
        <p:txBody>
          <a:bodyPr>
            <a:normAutofit fontScale="85000" lnSpcReduction="20000"/>
          </a:bodyPr>
          <a:lstStyle/>
          <a:p>
            <a:pPr lvl="0"/>
            <a:r>
              <a:rPr lang="en-US" dirty="0"/>
              <a:t>Batas-</a:t>
            </a:r>
            <a:r>
              <a:rPr lang="en-US" dirty="0" err="1"/>
              <a:t>batas</a:t>
            </a:r>
            <a:r>
              <a:rPr lang="en-US" dirty="0"/>
              <a:t> </a:t>
            </a:r>
            <a:r>
              <a:rPr lang="en-US" dirty="0" err="1"/>
              <a:t>wilayah</a:t>
            </a:r>
            <a:r>
              <a:rPr lang="en-US" dirty="0"/>
              <a:t> </a:t>
            </a:r>
            <a:r>
              <a:rPr lang="en-US" dirty="0" err="1"/>
              <a:t>negara</a:t>
            </a:r>
            <a:r>
              <a:rPr lang="en-US" dirty="0"/>
              <a:t> </a:t>
            </a:r>
            <a:r>
              <a:rPr lang="en-US" dirty="0" err="1"/>
              <a:t>di</a:t>
            </a:r>
            <a:r>
              <a:rPr lang="en-US" dirty="0"/>
              <a:t> </a:t>
            </a:r>
            <a:r>
              <a:rPr lang="en-US" dirty="0" err="1"/>
              <a:t>darat</a:t>
            </a:r>
            <a:r>
              <a:rPr lang="en-US" dirty="0"/>
              <a:t> </a:t>
            </a:r>
            <a:r>
              <a:rPr lang="en-US" dirty="0" err="1"/>
              <a:t>maupun</a:t>
            </a:r>
            <a:r>
              <a:rPr lang="en-US" dirty="0"/>
              <a:t> </a:t>
            </a:r>
            <a:r>
              <a:rPr lang="en-US" dirty="0" err="1"/>
              <a:t>di</a:t>
            </a:r>
            <a:r>
              <a:rPr lang="en-US" dirty="0"/>
              <a:t> </a:t>
            </a:r>
            <a:r>
              <a:rPr lang="en-US" dirty="0" err="1"/>
              <a:t>laut</a:t>
            </a:r>
            <a:r>
              <a:rPr lang="en-US" dirty="0"/>
              <a:t> yang </a:t>
            </a:r>
            <a:r>
              <a:rPr lang="en-US" dirty="0" err="1"/>
              <a:t>memisahkan</a:t>
            </a:r>
            <a:r>
              <a:rPr lang="en-US" dirty="0"/>
              <a:t> </a:t>
            </a:r>
            <a:r>
              <a:rPr lang="en-US" dirty="0" err="1"/>
              <a:t>dua</a:t>
            </a:r>
            <a:r>
              <a:rPr lang="en-US" dirty="0"/>
              <a:t> </a:t>
            </a:r>
            <a:r>
              <a:rPr lang="en-US" dirty="0" err="1"/>
              <a:t>negara</a:t>
            </a:r>
            <a:r>
              <a:rPr lang="en-US" dirty="0"/>
              <a:t> </a:t>
            </a:r>
            <a:r>
              <a:rPr lang="en-US" dirty="0" err="1"/>
              <a:t>atau</a:t>
            </a:r>
            <a:r>
              <a:rPr lang="en-US" dirty="0"/>
              <a:t> </a:t>
            </a:r>
            <a:r>
              <a:rPr lang="en-US" dirty="0" err="1"/>
              <a:t>lebih</a:t>
            </a:r>
            <a:r>
              <a:rPr lang="en-US" dirty="0"/>
              <a:t>. Batas-</a:t>
            </a:r>
            <a:r>
              <a:rPr lang="en-US" dirty="0" err="1"/>
              <a:t>batas</a:t>
            </a:r>
            <a:r>
              <a:rPr lang="en-US" dirty="0"/>
              <a:t> </a:t>
            </a:r>
            <a:r>
              <a:rPr lang="en-US" dirty="0" err="1"/>
              <a:t>negara</a:t>
            </a:r>
            <a:r>
              <a:rPr lang="en-US" dirty="0"/>
              <a:t> </a:t>
            </a:r>
            <a:r>
              <a:rPr lang="en-US" dirty="0" err="1"/>
              <a:t>ini</a:t>
            </a:r>
            <a:r>
              <a:rPr lang="en-US" dirty="0"/>
              <a:t> </a:t>
            </a:r>
            <a:r>
              <a:rPr lang="en-US" dirty="0" err="1"/>
              <a:t>tertuang</a:t>
            </a:r>
            <a:r>
              <a:rPr lang="en-US" dirty="0"/>
              <a:t> </a:t>
            </a:r>
            <a:r>
              <a:rPr lang="en-US" dirty="0" err="1"/>
              <a:t>dalam</a:t>
            </a:r>
            <a:r>
              <a:rPr lang="en-US" dirty="0"/>
              <a:t> </a:t>
            </a:r>
            <a:r>
              <a:rPr lang="en-US" dirty="0" err="1"/>
              <a:t>perjanjian</a:t>
            </a:r>
            <a:r>
              <a:rPr lang="en-US" dirty="0"/>
              <a:t> </a:t>
            </a:r>
            <a:r>
              <a:rPr lang="en-US" dirty="0" err="1"/>
              <a:t>internasional</a:t>
            </a:r>
            <a:r>
              <a:rPr lang="en-US" dirty="0"/>
              <a:t> </a:t>
            </a:r>
            <a:r>
              <a:rPr lang="en-US" dirty="0" err="1"/>
              <a:t>antara</a:t>
            </a:r>
            <a:r>
              <a:rPr lang="en-US" dirty="0"/>
              <a:t> </a:t>
            </a:r>
            <a:r>
              <a:rPr lang="en-US" dirty="0" err="1"/>
              <a:t>kedua</a:t>
            </a:r>
            <a:r>
              <a:rPr lang="en-US" dirty="0"/>
              <a:t> </a:t>
            </a:r>
            <a:r>
              <a:rPr lang="en-US" dirty="0" err="1"/>
              <a:t>negara</a:t>
            </a:r>
            <a:r>
              <a:rPr lang="en-US" dirty="0"/>
              <a:t>. </a:t>
            </a:r>
            <a:r>
              <a:rPr lang="en-US" dirty="0" err="1"/>
              <a:t>Dengan</a:t>
            </a:r>
            <a:r>
              <a:rPr lang="en-US" dirty="0"/>
              <a:t> </a:t>
            </a:r>
            <a:r>
              <a:rPr lang="en-US" dirty="0" err="1"/>
              <a:t>adanya</a:t>
            </a:r>
            <a:r>
              <a:rPr lang="en-US" dirty="0"/>
              <a:t> </a:t>
            </a:r>
            <a:r>
              <a:rPr lang="en-US" dirty="0" err="1"/>
              <a:t>batas-batas</a:t>
            </a:r>
            <a:r>
              <a:rPr lang="en-US" dirty="0"/>
              <a:t> </a:t>
            </a:r>
            <a:r>
              <a:rPr lang="en-US" dirty="0" err="1"/>
              <a:t>negara</a:t>
            </a:r>
            <a:r>
              <a:rPr lang="en-US" dirty="0"/>
              <a:t> </a:t>
            </a:r>
            <a:r>
              <a:rPr lang="en-US" dirty="0" err="1"/>
              <a:t>ini</a:t>
            </a:r>
            <a:r>
              <a:rPr lang="en-US" dirty="0"/>
              <a:t> </a:t>
            </a:r>
            <a:r>
              <a:rPr lang="en-US" dirty="0" err="1"/>
              <a:t>mereka</a:t>
            </a:r>
            <a:r>
              <a:rPr lang="en-US" dirty="0"/>
              <a:t> </a:t>
            </a:r>
            <a:r>
              <a:rPr lang="en-US" dirty="0" err="1"/>
              <a:t>menghormati</a:t>
            </a:r>
            <a:r>
              <a:rPr lang="en-US" dirty="0"/>
              <a:t> </a:t>
            </a:r>
            <a:r>
              <a:rPr lang="en-US" dirty="0" err="1"/>
              <a:t>satu</a:t>
            </a:r>
            <a:r>
              <a:rPr lang="en-US" dirty="0"/>
              <a:t> </a:t>
            </a:r>
            <a:r>
              <a:rPr lang="en-US" dirty="0" err="1"/>
              <a:t>sama</a:t>
            </a:r>
            <a:r>
              <a:rPr lang="en-US" dirty="0"/>
              <a:t> </a:t>
            </a:r>
            <a:r>
              <a:rPr lang="en-US" dirty="0" err="1"/>
              <a:t>lainnnya</a:t>
            </a:r>
            <a:r>
              <a:rPr lang="en-US" dirty="0"/>
              <a:t>. </a:t>
            </a:r>
            <a:r>
              <a:rPr lang="en-US" dirty="0" err="1"/>
              <a:t>Jarang</a:t>
            </a:r>
            <a:r>
              <a:rPr lang="en-US" dirty="0"/>
              <a:t> </a:t>
            </a:r>
            <a:r>
              <a:rPr lang="en-US" dirty="0" err="1"/>
              <a:t>atau</a:t>
            </a:r>
            <a:r>
              <a:rPr lang="en-US" dirty="0"/>
              <a:t> </a:t>
            </a:r>
            <a:r>
              <a:rPr lang="en-US" dirty="0" err="1"/>
              <a:t>bahkan</a:t>
            </a:r>
            <a:r>
              <a:rPr lang="en-US" dirty="0"/>
              <a:t> </a:t>
            </a:r>
            <a:r>
              <a:rPr lang="en-US" dirty="0" err="1"/>
              <a:t>dapat</a:t>
            </a:r>
            <a:r>
              <a:rPr lang="en-US" dirty="0"/>
              <a:t> </a:t>
            </a:r>
            <a:r>
              <a:rPr lang="en-US" dirty="0" err="1"/>
              <a:t>dikatakan</a:t>
            </a:r>
            <a:r>
              <a:rPr lang="en-US" dirty="0"/>
              <a:t> </a:t>
            </a:r>
            <a:r>
              <a:rPr lang="en-US" dirty="0" err="1"/>
              <a:t>tidak</a:t>
            </a:r>
            <a:r>
              <a:rPr lang="en-US" dirty="0"/>
              <a:t> </a:t>
            </a:r>
            <a:r>
              <a:rPr lang="en-US" dirty="0" err="1"/>
              <a:t>ada</a:t>
            </a:r>
            <a:r>
              <a:rPr lang="en-US" dirty="0"/>
              <a:t> </a:t>
            </a:r>
            <a:r>
              <a:rPr lang="en-US" dirty="0" err="1"/>
              <a:t>suatu</a:t>
            </a:r>
            <a:r>
              <a:rPr lang="en-US" dirty="0"/>
              <a:t> </a:t>
            </a:r>
            <a:r>
              <a:rPr lang="en-US" dirty="0" err="1"/>
              <a:t>negara</a:t>
            </a:r>
            <a:r>
              <a:rPr lang="en-US" dirty="0"/>
              <a:t> yang </a:t>
            </a:r>
            <a:r>
              <a:rPr lang="en-US" dirty="0" err="1"/>
              <a:t>dengan</a:t>
            </a:r>
            <a:r>
              <a:rPr lang="en-US" dirty="0"/>
              <a:t> </a:t>
            </a:r>
            <a:r>
              <a:rPr lang="en-US" dirty="0" err="1"/>
              <a:t>tujuan</a:t>
            </a:r>
            <a:r>
              <a:rPr lang="en-US" dirty="0"/>
              <a:t> </a:t>
            </a:r>
            <a:r>
              <a:rPr lang="en-US" dirty="0" err="1"/>
              <a:t>meluaskan</a:t>
            </a:r>
            <a:r>
              <a:rPr lang="en-US" dirty="0"/>
              <a:t> </a:t>
            </a:r>
            <a:r>
              <a:rPr lang="en-US" dirty="0" err="1"/>
              <a:t>wilayahnya</a:t>
            </a:r>
            <a:r>
              <a:rPr lang="en-US" dirty="0"/>
              <a:t> </a:t>
            </a:r>
            <a:r>
              <a:rPr lang="en-US" dirty="0" err="1"/>
              <a:t>melakukan</a:t>
            </a:r>
            <a:r>
              <a:rPr lang="en-US" dirty="0"/>
              <a:t> </a:t>
            </a:r>
            <a:r>
              <a:rPr lang="en-US" dirty="0" err="1"/>
              <a:t>agresi</a:t>
            </a:r>
            <a:r>
              <a:rPr lang="en-US" dirty="0"/>
              <a:t> </a:t>
            </a:r>
            <a:r>
              <a:rPr lang="en-US" dirty="0" err="1"/>
              <a:t>kepada</a:t>
            </a:r>
            <a:r>
              <a:rPr lang="en-US" dirty="0"/>
              <a:t> </a:t>
            </a:r>
            <a:r>
              <a:rPr lang="en-US" dirty="0" err="1"/>
              <a:t>negara</a:t>
            </a:r>
            <a:r>
              <a:rPr lang="en-US" dirty="0"/>
              <a:t> lain.</a:t>
            </a:r>
          </a:p>
          <a:p>
            <a:r>
              <a:rPr lang="en-US" dirty="0" err="1"/>
              <a:t>Demikian</a:t>
            </a:r>
            <a:r>
              <a:rPr lang="en-US" dirty="0"/>
              <a:t> pula </a:t>
            </a:r>
            <a:r>
              <a:rPr lang="en-US" dirty="0" err="1"/>
              <a:t>di</a:t>
            </a:r>
            <a:r>
              <a:rPr lang="en-US" dirty="0"/>
              <a:t> </a:t>
            </a:r>
            <a:r>
              <a:rPr lang="en-US" dirty="0" err="1"/>
              <a:t>waktu</a:t>
            </a:r>
            <a:r>
              <a:rPr lang="en-US" dirty="0"/>
              <a:t> </a:t>
            </a:r>
            <a:r>
              <a:rPr lang="en-US" dirty="0" err="1"/>
              <a:t>perang</a:t>
            </a:r>
            <a:r>
              <a:rPr lang="en-US" dirty="0"/>
              <a:t>, </a:t>
            </a:r>
            <a:r>
              <a:rPr lang="en-US" dirty="0" err="1"/>
              <a:t>walaupun</a:t>
            </a:r>
            <a:r>
              <a:rPr lang="en-US" dirty="0"/>
              <a:t> </a:t>
            </a:r>
            <a:r>
              <a:rPr lang="en-US" dirty="0" err="1"/>
              <a:t>dalam</a:t>
            </a:r>
            <a:r>
              <a:rPr lang="en-US" dirty="0"/>
              <a:t> </a:t>
            </a:r>
            <a:r>
              <a:rPr lang="en-US" dirty="0" err="1"/>
              <a:t>suatu</a:t>
            </a:r>
            <a:r>
              <a:rPr lang="en-US" dirty="0"/>
              <a:t> </a:t>
            </a:r>
            <a:r>
              <a:rPr lang="en-US" dirty="0" err="1"/>
              <a:t>peperangan</a:t>
            </a:r>
            <a:r>
              <a:rPr lang="en-US" dirty="0"/>
              <a:t> </a:t>
            </a:r>
            <a:r>
              <a:rPr lang="en-US" dirty="0" err="1"/>
              <a:t>suatu</a:t>
            </a:r>
            <a:r>
              <a:rPr lang="en-US" dirty="0"/>
              <a:t> </a:t>
            </a:r>
            <a:r>
              <a:rPr lang="en-US" dirty="0" err="1"/>
              <a:t>negara</a:t>
            </a:r>
            <a:r>
              <a:rPr lang="en-US" dirty="0"/>
              <a:t> </a:t>
            </a:r>
            <a:r>
              <a:rPr lang="en-US" dirty="0" err="1"/>
              <a:t>dapat</a:t>
            </a:r>
            <a:r>
              <a:rPr lang="en-US" dirty="0"/>
              <a:t> </a:t>
            </a:r>
            <a:r>
              <a:rPr lang="en-US" dirty="0" err="1"/>
              <a:t>menerobos</a:t>
            </a:r>
            <a:r>
              <a:rPr lang="en-US" dirty="0"/>
              <a:t> </a:t>
            </a:r>
            <a:r>
              <a:rPr lang="en-US" dirty="0" err="1"/>
              <a:t>wilayah</a:t>
            </a:r>
            <a:r>
              <a:rPr lang="en-US" dirty="0"/>
              <a:t> </a:t>
            </a:r>
            <a:r>
              <a:rPr lang="en-US" dirty="0" err="1"/>
              <a:t>negara</a:t>
            </a:r>
            <a:r>
              <a:rPr lang="en-US" dirty="0"/>
              <a:t> lain </a:t>
            </a:r>
            <a:r>
              <a:rPr lang="en-US" dirty="0" err="1"/>
              <a:t>dan</a:t>
            </a:r>
            <a:r>
              <a:rPr lang="en-US" dirty="0"/>
              <a:t> </a:t>
            </a:r>
            <a:r>
              <a:rPr lang="en-US" dirty="0" err="1"/>
              <a:t>melakukan</a:t>
            </a:r>
            <a:r>
              <a:rPr lang="en-US" dirty="0"/>
              <a:t> </a:t>
            </a:r>
            <a:r>
              <a:rPr lang="en-US" dirty="0" err="1"/>
              <a:t>pendudukan</a:t>
            </a:r>
            <a:r>
              <a:rPr lang="en-US" dirty="0"/>
              <a:t>, </a:t>
            </a:r>
            <a:r>
              <a:rPr lang="en-US" dirty="0" err="1"/>
              <a:t>negara</a:t>
            </a:r>
            <a:r>
              <a:rPr lang="en-US" dirty="0"/>
              <a:t> </a:t>
            </a:r>
            <a:r>
              <a:rPr lang="en-US" dirty="0" err="1"/>
              <a:t>itu</a:t>
            </a:r>
            <a:r>
              <a:rPr lang="en-US" dirty="0"/>
              <a:t> </a:t>
            </a:r>
            <a:r>
              <a:rPr lang="en-US" dirty="0" err="1"/>
              <a:t>tidak</a:t>
            </a:r>
            <a:r>
              <a:rPr lang="en-US" dirty="0"/>
              <a:t> </a:t>
            </a:r>
            <a:r>
              <a:rPr lang="en-US" dirty="0" err="1"/>
              <a:t>akan</a:t>
            </a:r>
            <a:r>
              <a:rPr lang="en-US" dirty="0"/>
              <a:t> </a:t>
            </a:r>
            <a:r>
              <a:rPr lang="en-US" dirty="0" err="1"/>
              <a:t>dengan</a:t>
            </a:r>
            <a:r>
              <a:rPr lang="en-US" dirty="0"/>
              <a:t> </a:t>
            </a:r>
            <a:r>
              <a:rPr lang="en-US" dirty="0" err="1"/>
              <a:t>mudah</a:t>
            </a:r>
            <a:r>
              <a:rPr lang="en-US" dirty="0"/>
              <a:t>  </a:t>
            </a:r>
            <a:r>
              <a:rPr lang="en-US" dirty="0" err="1"/>
              <a:t>memasukkan</a:t>
            </a:r>
            <a:r>
              <a:rPr lang="en-US" dirty="0"/>
              <a:t> </a:t>
            </a:r>
            <a:r>
              <a:rPr lang="en-US" dirty="0" err="1"/>
              <a:t>wilayah</a:t>
            </a:r>
            <a:r>
              <a:rPr lang="en-US" dirty="0"/>
              <a:t> yang </a:t>
            </a:r>
            <a:r>
              <a:rPr lang="en-US" dirty="0" err="1"/>
              <a:t>didudukinya</a:t>
            </a:r>
            <a:r>
              <a:rPr lang="en-US" dirty="0"/>
              <a:t> </a:t>
            </a:r>
            <a:r>
              <a:rPr lang="en-US" dirty="0" err="1"/>
              <a:t>tersebut</a:t>
            </a:r>
            <a:r>
              <a:rPr lang="en-US" dirty="0"/>
              <a:t> </a:t>
            </a:r>
            <a:r>
              <a:rPr lang="en-US" dirty="0" err="1"/>
              <a:t>menjadi</a:t>
            </a:r>
            <a:r>
              <a:rPr lang="en-US" dirty="0"/>
              <a:t> </a:t>
            </a:r>
            <a:r>
              <a:rPr lang="en-US" dirty="0" err="1"/>
              <a:t>bagian</a:t>
            </a:r>
            <a:r>
              <a:rPr lang="en-US" dirty="0"/>
              <a:t> </a:t>
            </a:r>
            <a:r>
              <a:rPr lang="en-US" dirty="0" err="1"/>
              <a:t>wilayahnya</a:t>
            </a:r>
            <a:r>
              <a:rPr lang="en-US" dirty="0"/>
              <a:t>.</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500042"/>
            <a:ext cx="8229600" cy="5626121"/>
          </a:xfrm>
        </p:spPr>
        <p:txBody>
          <a:bodyPr>
            <a:normAutofit fontScale="92500" lnSpcReduction="20000"/>
          </a:bodyPr>
          <a:lstStyle/>
          <a:p>
            <a:pPr lvl="0"/>
            <a:r>
              <a:rPr lang="nb-NO" dirty="0"/>
              <a:t>Mengenai hak-hak kekebalan dan keistimewaan diplomatic dan konsuler. Negara-negara pada umumnya menghormati dan menghargai hak-hak kekebalan dan keistimewaan yang dimiliki oleh para agen diplomatik yang diatur dalam Konvensi Wina 1961 ini. Jarang sekali pejabat negara (pihak berwenang) dalam suatu negara yang memperlakukan para pejabat diplomatic atau konsuler secara sewenang-wenang, menghina atau merendahkan martabatnya. </a:t>
            </a:r>
            <a:r>
              <a:rPr lang="en-US" dirty="0" err="1"/>
              <a:t>Demikian</a:t>
            </a:r>
            <a:r>
              <a:rPr lang="en-US" dirty="0"/>
              <a:t> pula </a:t>
            </a:r>
            <a:r>
              <a:rPr lang="en-US" dirty="0" err="1"/>
              <a:t>peristiwa</a:t>
            </a:r>
            <a:r>
              <a:rPr lang="en-US" dirty="0"/>
              <a:t> </a:t>
            </a:r>
            <a:r>
              <a:rPr lang="en-US" dirty="0" err="1"/>
              <a:t>penangkapan</a:t>
            </a:r>
            <a:r>
              <a:rPr lang="en-US" dirty="0"/>
              <a:t> </a:t>
            </a:r>
            <a:r>
              <a:rPr lang="en-US" dirty="0" err="1"/>
              <a:t>dan</a:t>
            </a:r>
            <a:r>
              <a:rPr lang="en-US" dirty="0"/>
              <a:t> </a:t>
            </a:r>
            <a:r>
              <a:rPr lang="en-US" dirty="0" err="1"/>
              <a:t>penghukuman</a:t>
            </a:r>
            <a:r>
              <a:rPr lang="en-US" dirty="0"/>
              <a:t> </a:t>
            </a:r>
            <a:r>
              <a:rPr lang="en-US" dirty="0" err="1"/>
              <a:t>terhadap</a:t>
            </a:r>
            <a:r>
              <a:rPr lang="en-US" dirty="0"/>
              <a:t> </a:t>
            </a:r>
            <a:r>
              <a:rPr lang="en-US" dirty="0" err="1"/>
              <a:t>para</a:t>
            </a:r>
            <a:r>
              <a:rPr lang="en-US" dirty="0"/>
              <a:t> </a:t>
            </a:r>
            <a:r>
              <a:rPr lang="en-US" dirty="0" err="1"/>
              <a:t>agen</a:t>
            </a:r>
            <a:r>
              <a:rPr lang="en-US" dirty="0"/>
              <a:t> diplomatic </a:t>
            </a:r>
            <a:r>
              <a:rPr lang="en-US" dirty="0" err="1"/>
              <a:t>karena</a:t>
            </a:r>
            <a:r>
              <a:rPr lang="en-US" dirty="0"/>
              <a:t> </a:t>
            </a:r>
            <a:r>
              <a:rPr lang="en-US" dirty="0" err="1"/>
              <a:t>pelangaran-pelanggaran</a:t>
            </a:r>
            <a:r>
              <a:rPr lang="en-US" dirty="0"/>
              <a:t> </a:t>
            </a:r>
            <a:r>
              <a:rPr lang="en-US" dirty="0" err="1"/>
              <a:t>pada</a:t>
            </a:r>
            <a:r>
              <a:rPr lang="en-US" dirty="0"/>
              <a:t> </a:t>
            </a:r>
            <a:r>
              <a:rPr lang="en-US" dirty="0" err="1"/>
              <a:t>waktu</a:t>
            </a:r>
            <a:r>
              <a:rPr lang="en-US" dirty="0"/>
              <a:t> </a:t>
            </a:r>
            <a:r>
              <a:rPr lang="en-US" dirty="0" err="1"/>
              <a:t>melaksanakan</a:t>
            </a:r>
            <a:r>
              <a:rPr lang="en-US" dirty="0"/>
              <a:t> </a:t>
            </a:r>
            <a:r>
              <a:rPr lang="en-US" dirty="0" err="1"/>
              <a:t>tugas</a:t>
            </a:r>
            <a:r>
              <a:rPr lang="en-US" dirty="0"/>
              <a:t>, </a:t>
            </a:r>
            <a:r>
              <a:rPr lang="en-US" dirty="0" err="1"/>
              <a:t>jarang</a:t>
            </a:r>
            <a:r>
              <a:rPr lang="en-US" dirty="0"/>
              <a:t> </a:t>
            </a:r>
            <a:r>
              <a:rPr lang="en-US" dirty="0" err="1"/>
              <a:t>terjadi</a:t>
            </a:r>
            <a:r>
              <a:rPr lang="en-US" dirty="0"/>
              <a:t>.</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214422"/>
            <a:ext cx="8229600" cy="4911741"/>
          </a:xfrm>
        </p:spPr>
        <p:txBody>
          <a:bodyPr>
            <a:normAutofit fontScale="92500" lnSpcReduction="10000"/>
          </a:bodyPr>
          <a:lstStyle/>
          <a:p>
            <a:pPr lvl="0"/>
            <a:r>
              <a:rPr lang="en-US" dirty="0" err="1"/>
              <a:t>Mengenai</a:t>
            </a:r>
            <a:r>
              <a:rPr lang="en-US" dirty="0"/>
              <a:t> </a:t>
            </a:r>
            <a:r>
              <a:rPr lang="en-US" dirty="0" err="1"/>
              <a:t>perjanjian-perjanjian</a:t>
            </a:r>
            <a:r>
              <a:rPr lang="en-US" dirty="0"/>
              <a:t> yang </a:t>
            </a:r>
            <a:r>
              <a:rPr lang="en-US" dirty="0" err="1"/>
              <a:t>diikuti</a:t>
            </a:r>
            <a:r>
              <a:rPr lang="en-US" dirty="0"/>
              <a:t> </a:t>
            </a:r>
            <a:r>
              <a:rPr lang="en-US" dirty="0" err="1"/>
              <a:t>oleh</a:t>
            </a:r>
            <a:r>
              <a:rPr lang="en-US" dirty="0"/>
              <a:t> </a:t>
            </a:r>
            <a:r>
              <a:rPr lang="en-US" dirty="0" err="1"/>
              <a:t>dua</a:t>
            </a:r>
            <a:r>
              <a:rPr lang="en-US" dirty="0"/>
              <a:t> </a:t>
            </a:r>
            <a:r>
              <a:rPr lang="en-US" dirty="0" err="1"/>
              <a:t>negara</a:t>
            </a:r>
            <a:r>
              <a:rPr lang="en-US" dirty="0"/>
              <a:t> (bilateral) </a:t>
            </a:r>
            <a:r>
              <a:rPr lang="en-US" dirty="0" err="1"/>
              <a:t>atau</a:t>
            </a:r>
            <a:r>
              <a:rPr lang="en-US" dirty="0"/>
              <a:t> </a:t>
            </a:r>
            <a:r>
              <a:rPr lang="en-US" dirty="0" err="1"/>
              <a:t>banyak</a:t>
            </a:r>
            <a:r>
              <a:rPr lang="en-US" dirty="0"/>
              <a:t> </a:t>
            </a:r>
            <a:r>
              <a:rPr lang="en-US" dirty="0" err="1"/>
              <a:t>negara</a:t>
            </a:r>
            <a:r>
              <a:rPr lang="en-US" dirty="0"/>
              <a:t> (multilateral), </a:t>
            </a:r>
            <a:r>
              <a:rPr lang="en-US" dirty="0" err="1"/>
              <a:t>pada</a:t>
            </a:r>
            <a:r>
              <a:rPr lang="en-US" dirty="0"/>
              <a:t> </a:t>
            </a:r>
            <a:r>
              <a:rPr lang="en-US" dirty="0" err="1"/>
              <a:t>umumnya</a:t>
            </a:r>
            <a:r>
              <a:rPr lang="en-US" dirty="0"/>
              <a:t> </a:t>
            </a:r>
            <a:r>
              <a:rPr lang="en-US" dirty="0" err="1"/>
              <a:t>negara-negara</a:t>
            </a:r>
            <a:r>
              <a:rPr lang="en-US" dirty="0"/>
              <a:t> </a:t>
            </a:r>
            <a:r>
              <a:rPr lang="en-US" dirty="0" err="1"/>
              <a:t>akan</a:t>
            </a:r>
            <a:r>
              <a:rPr lang="en-US" dirty="0"/>
              <a:t> </a:t>
            </a:r>
            <a:r>
              <a:rPr lang="en-US" dirty="0" err="1"/>
              <a:t>mentaati</a:t>
            </a:r>
            <a:r>
              <a:rPr lang="en-US" dirty="0"/>
              <a:t> </a:t>
            </a:r>
            <a:r>
              <a:rPr lang="en-US" dirty="0" err="1"/>
              <a:t>perjanjian</a:t>
            </a:r>
            <a:r>
              <a:rPr lang="en-US" dirty="0"/>
              <a:t> yang </a:t>
            </a:r>
            <a:r>
              <a:rPr lang="en-US" dirty="0" err="1"/>
              <a:t>telah</a:t>
            </a:r>
            <a:r>
              <a:rPr lang="en-US" dirty="0"/>
              <a:t> </a:t>
            </a:r>
            <a:r>
              <a:rPr lang="en-US" dirty="0" err="1"/>
              <a:t>dibuatnya</a:t>
            </a:r>
            <a:r>
              <a:rPr lang="en-US" dirty="0"/>
              <a:t>.</a:t>
            </a:r>
          </a:p>
          <a:p>
            <a:pPr lvl="0"/>
            <a:r>
              <a:rPr lang="en-US" dirty="0" err="1"/>
              <a:t>Mengenai</a:t>
            </a:r>
            <a:r>
              <a:rPr lang="en-US" dirty="0"/>
              <a:t> </a:t>
            </a:r>
            <a:r>
              <a:rPr lang="en-US" dirty="0" err="1"/>
              <a:t>perlakuan</a:t>
            </a:r>
            <a:r>
              <a:rPr lang="en-US" dirty="0"/>
              <a:t> </a:t>
            </a:r>
            <a:r>
              <a:rPr lang="en-US" dirty="0" err="1"/>
              <a:t>orang</a:t>
            </a:r>
            <a:r>
              <a:rPr lang="en-US" dirty="0"/>
              <a:t> </a:t>
            </a:r>
            <a:r>
              <a:rPr lang="en-US" dirty="0" err="1"/>
              <a:t>asing</a:t>
            </a:r>
            <a:r>
              <a:rPr lang="en-US" dirty="0"/>
              <a:t> </a:t>
            </a:r>
            <a:r>
              <a:rPr lang="en-US" dirty="0" err="1"/>
              <a:t>dan</a:t>
            </a:r>
            <a:r>
              <a:rPr lang="en-US" dirty="0"/>
              <a:t> </a:t>
            </a:r>
            <a:r>
              <a:rPr lang="en-US" dirty="0" err="1"/>
              <a:t>perlindungan</a:t>
            </a:r>
            <a:r>
              <a:rPr lang="en-US" dirty="0"/>
              <a:t> </a:t>
            </a:r>
            <a:r>
              <a:rPr lang="en-US" dirty="0" err="1"/>
              <a:t>milik</a:t>
            </a:r>
            <a:r>
              <a:rPr lang="en-US" dirty="0"/>
              <a:t> </a:t>
            </a:r>
            <a:r>
              <a:rPr lang="en-US" dirty="0" err="1"/>
              <a:t>orang</a:t>
            </a:r>
            <a:r>
              <a:rPr lang="en-US" dirty="0"/>
              <a:t> </a:t>
            </a:r>
            <a:r>
              <a:rPr lang="en-US" dirty="0" err="1"/>
              <a:t>asing</a:t>
            </a:r>
            <a:r>
              <a:rPr lang="en-US" dirty="0"/>
              <a:t> yang </a:t>
            </a:r>
            <a:r>
              <a:rPr lang="en-US" dirty="0" err="1"/>
              <a:t>ada</a:t>
            </a:r>
            <a:r>
              <a:rPr lang="en-US" dirty="0"/>
              <a:t> </a:t>
            </a:r>
            <a:r>
              <a:rPr lang="en-US" dirty="0" err="1"/>
              <a:t>dalam</a:t>
            </a:r>
            <a:r>
              <a:rPr lang="en-US" dirty="0"/>
              <a:t> </a:t>
            </a:r>
            <a:r>
              <a:rPr lang="en-US" dirty="0" err="1"/>
              <a:t>suatu</a:t>
            </a:r>
            <a:r>
              <a:rPr lang="en-US" dirty="0"/>
              <a:t> </a:t>
            </a:r>
            <a:r>
              <a:rPr lang="en-US" dirty="0" err="1"/>
              <a:t>negara</a:t>
            </a:r>
            <a:r>
              <a:rPr lang="en-US" dirty="0"/>
              <a:t>. </a:t>
            </a:r>
            <a:r>
              <a:rPr lang="en-US" dirty="0" err="1"/>
              <a:t>Dapat</a:t>
            </a:r>
            <a:r>
              <a:rPr lang="en-US" dirty="0"/>
              <a:t> </a:t>
            </a:r>
            <a:r>
              <a:rPr lang="en-US" dirty="0" err="1"/>
              <a:t>dikatakan</a:t>
            </a:r>
            <a:r>
              <a:rPr lang="en-US" dirty="0"/>
              <a:t> </a:t>
            </a:r>
            <a:r>
              <a:rPr lang="en-US" dirty="0" err="1"/>
              <a:t>bahwa</a:t>
            </a:r>
            <a:r>
              <a:rPr lang="en-US" dirty="0"/>
              <a:t> </a:t>
            </a:r>
            <a:r>
              <a:rPr lang="en-US" dirty="0" err="1"/>
              <a:t>pada</a:t>
            </a:r>
            <a:r>
              <a:rPr lang="en-US" dirty="0"/>
              <a:t> </a:t>
            </a:r>
            <a:r>
              <a:rPr lang="en-US" dirty="0" err="1"/>
              <a:t>umumnya</a:t>
            </a:r>
            <a:r>
              <a:rPr lang="en-US" dirty="0"/>
              <a:t> </a:t>
            </a:r>
            <a:r>
              <a:rPr lang="en-US" dirty="0" err="1"/>
              <a:t>perlindungan</a:t>
            </a:r>
            <a:r>
              <a:rPr lang="en-US" dirty="0"/>
              <a:t> </a:t>
            </a:r>
            <a:r>
              <a:rPr lang="en-US" dirty="0" err="1"/>
              <a:t>terhadap</a:t>
            </a:r>
            <a:r>
              <a:rPr lang="en-US" dirty="0"/>
              <a:t> </a:t>
            </a:r>
            <a:r>
              <a:rPr lang="en-US" dirty="0" err="1"/>
              <a:t>orang</a:t>
            </a:r>
            <a:r>
              <a:rPr lang="en-US" dirty="0"/>
              <a:t> </a:t>
            </a:r>
            <a:r>
              <a:rPr lang="en-US" dirty="0" err="1"/>
              <a:t>asing</a:t>
            </a:r>
            <a:r>
              <a:rPr lang="en-US" dirty="0"/>
              <a:t> </a:t>
            </a:r>
            <a:r>
              <a:rPr lang="en-US" dirty="0" err="1"/>
              <a:t>dan</a:t>
            </a:r>
            <a:r>
              <a:rPr lang="en-US" dirty="0"/>
              <a:t> </a:t>
            </a:r>
            <a:r>
              <a:rPr lang="en-US" dirty="0" err="1"/>
              <a:t>hak</a:t>
            </a:r>
            <a:r>
              <a:rPr lang="en-US" dirty="0"/>
              <a:t> </a:t>
            </a:r>
            <a:r>
              <a:rPr lang="en-US" dirty="0" err="1"/>
              <a:t>milik</a:t>
            </a:r>
            <a:r>
              <a:rPr lang="en-US" dirty="0"/>
              <a:t> </a:t>
            </a:r>
            <a:r>
              <a:rPr lang="en-US" dirty="0" err="1"/>
              <a:t>asing</a:t>
            </a:r>
            <a:r>
              <a:rPr lang="en-US" dirty="0"/>
              <a:t> </a:t>
            </a:r>
            <a:r>
              <a:rPr lang="en-US" dirty="0" err="1"/>
              <a:t>diberikan</a:t>
            </a:r>
            <a:r>
              <a:rPr lang="en-US" dirty="0"/>
              <a:t> </a:t>
            </a:r>
            <a:r>
              <a:rPr lang="en-US" dirty="0" err="1"/>
              <a:t>oleh</a:t>
            </a:r>
            <a:r>
              <a:rPr lang="en-US" dirty="0"/>
              <a:t> </a:t>
            </a:r>
            <a:r>
              <a:rPr lang="en-US" dirty="0" err="1"/>
              <a:t>hukum</a:t>
            </a:r>
            <a:r>
              <a:rPr lang="en-US" dirty="0"/>
              <a:t> </a:t>
            </a:r>
            <a:r>
              <a:rPr lang="en-US" dirty="0" err="1"/>
              <a:t>internasional</a:t>
            </a:r>
            <a:r>
              <a:rPr lang="en-US" dirty="0"/>
              <a:t> </a:t>
            </a:r>
            <a:r>
              <a:rPr lang="en-US" dirty="0" err="1"/>
              <a:t>dan</a:t>
            </a:r>
            <a:r>
              <a:rPr lang="en-US" dirty="0"/>
              <a:t> </a:t>
            </a:r>
            <a:r>
              <a:rPr lang="en-US" dirty="0" err="1"/>
              <a:t>hampir</a:t>
            </a:r>
            <a:r>
              <a:rPr lang="en-US" dirty="0"/>
              <a:t> </a:t>
            </a:r>
            <a:r>
              <a:rPr lang="en-US" dirty="0" err="1"/>
              <a:t>ditaati</a:t>
            </a:r>
            <a:r>
              <a:rPr lang="en-US" dirty="0"/>
              <a:t> </a:t>
            </a:r>
            <a:r>
              <a:rPr lang="en-US" dirty="0" err="1"/>
              <a:t>oleh</a:t>
            </a:r>
            <a:r>
              <a:rPr lang="en-US" dirty="0"/>
              <a:t> </a:t>
            </a:r>
            <a:r>
              <a:rPr lang="en-US" dirty="0" err="1"/>
              <a:t>semua</a:t>
            </a:r>
            <a:r>
              <a:rPr lang="en-US" dirty="0"/>
              <a:t> </a:t>
            </a:r>
            <a:r>
              <a:rPr lang="en-US" dirty="0" err="1"/>
              <a:t>negara</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SUDUT TEORI</a:t>
            </a:r>
            <a:endParaRPr lang="en-US" dirty="0"/>
          </a:p>
        </p:txBody>
      </p:sp>
      <p:sp>
        <p:nvSpPr>
          <p:cNvPr id="3" name="Content Placeholder 2"/>
          <p:cNvSpPr>
            <a:spLocks noGrp="1"/>
          </p:cNvSpPr>
          <p:nvPr>
            <p:ph sz="quarter" idx="1"/>
          </p:nvPr>
        </p:nvSpPr>
        <p:spPr/>
        <p:txBody>
          <a:bodyPr/>
          <a:lstStyle/>
          <a:p>
            <a:r>
              <a:rPr lang="en-US" dirty="0" smtClean="0"/>
              <a:t>VOLUNTARISME</a:t>
            </a:r>
          </a:p>
          <a:p>
            <a:pPr>
              <a:buNone/>
            </a:pPr>
            <a:r>
              <a:rPr lang="en-US" dirty="0" err="1" smtClean="0"/>
              <a:t>Mendasarkan</a:t>
            </a:r>
            <a:r>
              <a:rPr lang="en-US" dirty="0" smtClean="0"/>
              <a:t> </a:t>
            </a:r>
            <a:r>
              <a:rPr lang="en-US" dirty="0" err="1" smtClean="0"/>
              <a:t>berlakunya</a:t>
            </a:r>
            <a:r>
              <a:rPr lang="en-US" dirty="0" smtClean="0"/>
              <a:t> </a:t>
            </a:r>
            <a:r>
              <a:rPr lang="en-US" dirty="0" err="1" smtClean="0"/>
              <a:t>hukum</a:t>
            </a:r>
            <a:r>
              <a:rPr lang="en-US" dirty="0" smtClean="0"/>
              <a:t> </a:t>
            </a:r>
            <a:r>
              <a:rPr lang="en-US" dirty="0" err="1" smtClean="0"/>
              <a:t>internasional</a:t>
            </a:r>
            <a:r>
              <a:rPr lang="en-US" dirty="0" smtClean="0"/>
              <a:t> </a:t>
            </a:r>
            <a:r>
              <a:rPr lang="en-US" dirty="0" err="1" smtClean="0"/>
              <a:t>pada</a:t>
            </a:r>
            <a:r>
              <a:rPr lang="en-US" dirty="0" smtClean="0"/>
              <a:t> </a:t>
            </a:r>
            <a:r>
              <a:rPr lang="en-US" dirty="0" err="1" smtClean="0"/>
              <a:t>kemauan</a:t>
            </a:r>
            <a:r>
              <a:rPr lang="en-US" dirty="0" smtClean="0"/>
              <a:t> </a:t>
            </a:r>
            <a:r>
              <a:rPr lang="en-US" dirty="0" err="1" smtClean="0"/>
              <a:t>negara</a:t>
            </a:r>
            <a:endParaRPr lang="en-US" dirty="0" smtClean="0"/>
          </a:p>
          <a:p>
            <a:pPr>
              <a:buNone/>
            </a:pPr>
            <a:endParaRPr lang="en-US" dirty="0"/>
          </a:p>
          <a:p>
            <a:pPr>
              <a:buNone/>
            </a:pPr>
            <a:r>
              <a:rPr lang="en-US" dirty="0" smtClean="0"/>
              <a:t>OBJEKTIVIS</a:t>
            </a:r>
          </a:p>
          <a:p>
            <a:pPr>
              <a:buNone/>
            </a:pPr>
            <a:r>
              <a:rPr lang="en-US" dirty="0" err="1" smtClean="0"/>
              <a:t>Mendasarkan</a:t>
            </a:r>
            <a:r>
              <a:rPr lang="en-US" dirty="0" smtClean="0"/>
              <a:t> </a:t>
            </a:r>
            <a:r>
              <a:rPr lang="en-US" dirty="0" err="1" smtClean="0"/>
              <a:t>berlakunya</a:t>
            </a:r>
            <a:r>
              <a:rPr lang="en-US" dirty="0" smtClean="0"/>
              <a:t> </a:t>
            </a:r>
            <a:r>
              <a:rPr lang="en-US" dirty="0" err="1" smtClean="0"/>
              <a:t>hukum</a:t>
            </a:r>
            <a:r>
              <a:rPr lang="en-US" dirty="0" smtClean="0"/>
              <a:t> </a:t>
            </a:r>
            <a:r>
              <a:rPr lang="en-US" dirty="0" err="1" smtClean="0"/>
              <a:t>internasional</a:t>
            </a:r>
            <a:r>
              <a:rPr lang="en-US" dirty="0" smtClean="0"/>
              <a:t> </a:t>
            </a:r>
            <a:r>
              <a:rPr lang="en-US" dirty="0" err="1" smtClean="0"/>
              <a:t>ini</a:t>
            </a:r>
            <a:r>
              <a:rPr lang="en-US" dirty="0" smtClean="0"/>
              <a:t> </a:t>
            </a:r>
            <a:r>
              <a:rPr lang="en-US" dirty="0" err="1" smtClean="0"/>
              <a:t>lepas</a:t>
            </a:r>
            <a:r>
              <a:rPr lang="en-US" dirty="0" smtClean="0"/>
              <a:t> </a:t>
            </a:r>
            <a:r>
              <a:rPr lang="en-US" dirty="0" err="1" smtClean="0"/>
              <a:t>dari</a:t>
            </a:r>
            <a:r>
              <a:rPr lang="en-US" dirty="0" smtClean="0"/>
              <a:t> </a:t>
            </a:r>
            <a:r>
              <a:rPr lang="en-US" dirty="0" err="1" smtClean="0"/>
              <a:t>kemauan</a:t>
            </a:r>
            <a:r>
              <a:rPr lang="en-US" dirty="0" smtClean="0"/>
              <a:t> </a:t>
            </a:r>
            <a:r>
              <a:rPr lang="en-US" dirty="0" err="1" smtClean="0"/>
              <a:t>negara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err="1" smtClean="0"/>
              <a:t>Voluntarisme</a:t>
            </a:r>
            <a:r>
              <a:rPr lang="en-US" dirty="0" smtClean="0"/>
              <a:t> </a:t>
            </a:r>
            <a:r>
              <a:rPr lang="en-US" dirty="0" err="1" smtClean="0"/>
              <a:t>menghasilkan</a:t>
            </a:r>
            <a:r>
              <a:rPr lang="en-US" dirty="0" smtClean="0"/>
              <a:t> </a:t>
            </a:r>
            <a:r>
              <a:rPr lang="en-US" dirty="0" err="1" smtClean="0"/>
              <a:t>hukum</a:t>
            </a:r>
            <a:r>
              <a:rPr lang="en-US" dirty="0" smtClean="0"/>
              <a:t> </a:t>
            </a:r>
            <a:r>
              <a:rPr lang="en-US" dirty="0" err="1" smtClean="0"/>
              <a:t>internasionaal</a:t>
            </a:r>
            <a:r>
              <a:rPr lang="en-US" dirty="0" smtClean="0"/>
              <a:t> </a:t>
            </a:r>
            <a:r>
              <a:rPr lang="en-US" dirty="0" err="1" smtClean="0"/>
              <a:t>dan</a:t>
            </a:r>
            <a:r>
              <a:rPr lang="en-US" dirty="0" smtClean="0"/>
              <a:t> </a:t>
            </a:r>
            <a:r>
              <a:rPr lang="en-US" dirty="0" err="1" smtClean="0"/>
              <a:t>hukum</a:t>
            </a:r>
            <a:r>
              <a:rPr lang="en-US" dirty="0" smtClean="0"/>
              <a:t> </a:t>
            </a:r>
            <a:r>
              <a:rPr lang="en-US" dirty="0" err="1" smtClean="0"/>
              <a:t>nasional</a:t>
            </a:r>
            <a:r>
              <a:rPr lang="en-US" dirty="0" smtClean="0"/>
              <a:t> </a:t>
            </a:r>
            <a:r>
              <a:rPr lang="en-US" dirty="0" err="1" smtClean="0"/>
              <a:t>sebagai</a:t>
            </a:r>
            <a:r>
              <a:rPr lang="en-US" dirty="0" smtClean="0"/>
              <a:t> </a:t>
            </a:r>
            <a:r>
              <a:rPr lang="en-US" dirty="0" err="1" smtClean="0"/>
              <a:t>dua</a:t>
            </a:r>
            <a:r>
              <a:rPr lang="en-US" dirty="0" smtClean="0"/>
              <a:t> </a:t>
            </a:r>
            <a:r>
              <a:rPr lang="en-US" dirty="0" err="1" smtClean="0"/>
              <a:t>satuan</a:t>
            </a:r>
            <a:r>
              <a:rPr lang="en-US" dirty="0" smtClean="0"/>
              <a:t> </a:t>
            </a:r>
            <a:r>
              <a:rPr lang="en-US" dirty="0" err="1" smtClean="0"/>
              <a:t>perangkat</a:t>
            </a:r>
            <a:r>
              <a:rPr lang="en-US" dirty="0" smtClean="0"/>
              <a:t> </a:t>
            </a:r>
            <a:r>
              <a:rPr lang="en-US" dirty="0" err="1" smtClean="0"/>
              <a:t>hukum</a:t>
            </a:r>
            <a:r>
              <a:rPr lang="en-US" dirty="0" smtClean="0"/>
              <a:t> yang </a:t>
            </a:r>
            <a:r>
              <a:rPr lang="en-US" dirty="0" err="1" smtClean="0"/>
              <a:t>hidup</a:t>
            </a:r>
            <a:r>
              <a:rPr lang="en-US" dirty="0" smtClean="0"/>
              <a:t> </a:t>
            </a:r>
            <a:r>
              <a:rPr lang="en-US" dirty="0" err="1" smtClean="0"/>
              <a:t>berdampingan</a:t>
            </a:r>
            <a:r>
              <a:rPr lang="en-US" dirty="0" smtClean="0"/>
              <a:t> </a:t>
            </a:r>
            <a:r>
              <a:rPr lang="en-US" dirty="0" err="1" smtClean="0"/>
              <a:t>dan</a:t>
            </a:r>
            <a:r>
              <a:rPr lang="en-US" dirty="0" smtClean="0"/>
              <a:t> </a:t>
            </a:r>
            <a:r>
              <a:rPr lang="en-US" dirty="0" err="1" smtClean="0"/>
              <a:t>terpisah</a:t>
            </a:r>
            <a:endParaRPr lang="en-US" dirty="0" smtClean="0"/>
          </a:p>
          <a:p>
            <a:pPr>
              <a:buNone/>
            </a:pPr>
            <a:r>
              <a:rPr lang="en-US" dirty="0" err="1" smtClean="0"/>
              <a:t>Dikenal</a:t>
            </a:r>
            <a:r>
              <a:rPr lang="en-US" dirty="0" smtClean="0"/>
              <a:t> </a:t>
            </a:r>
            <a:r>
              <a:rPr lang="en-US" dirty="0" err="1" smtClean="0"/>
              <a:t>dengan</a:t>
            </a:r>
            <a:r>
              <a:rPr lang="en-US" dirty="0" smtClean="0"/>
              <a:t> </a:t>
            </a:r>
            <a:r>
              <a:rPr lang="en-US" dirty="0" err="1" smtClean="0"/>
              <a:t>aliran</a:t>
            </a:r>
            <a:r>
              <a:rPr lang="en-US" dirty="0" smtClean="0"/>
              <a:t> DUALISME</a:t>
            </a:r>
          </a:p>
          <a:p>
            <a:r>
              <a:rPr lang="en-US" dirty="0" err="1" smtClean="0"/>
              <a:t>Objektivis</a:t>
            </a:r>
            <a:r>
              <a:rPr lang="en-US" dirty="0" smtClean="0"/>
              <a:t> </a:t>
            </a:r>
            <a:r>
              <a:rPr lang="en-US" dirty="0" err="1" smtClean="0"/>
              <a:t>menghasilkan</a:t>
            </a:r>
            <a:r>
              <a:rPr lang="en-US" dirty="0" smtClean="0"/>
              <a:t> </a:t>
            </a:r>
            <a:r>
              <a:rPr lang="en-US" dirty="0" err="1" smtClean="0"/>
              <a:t>bahwa</a:t>
            </a:r>
            <a:r>
              <a:rPr lang="en-US" dirty="0" smtClean="0"/>
              <a:t> </a:t>
            </a:r>
            <a:r>
              <a:rPr lang="en-US" dirty="0" err="1" smtClean="0"/>
              <a:t>merupakan</a:t>
            </a:r>
            <a:r>
              <a:rPr lang="en-US" dirty="0" smtClean="0"/>
              <a:t> </a:t>
            </a:r>
            <a:r>
              <a:rPr lang="en-US" dirty="0" err="1" smtClean="0"/>
              <a:t>dua</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suatu</a:t>
            </a:r>
            <a:r>
              <a:rPr lang="en-US" dirty="0" smtClean="0"/>
              <a:t> </a:t>
            </a:r>
            <a:r>
              <a:rPr lang="en-US" dirty="0" err="1" smtClean="0"/>
              <a:t>satu</a:t>
            </a:r>
            <a:r>
              <a:rPr lang="en-US" dirty="0" smtClean="0"/>
              <a:t> </a:t>
            </a:r>
            <a:r>
              <a:rPr lang="en-US" dirty="0" err="1" smtClean="0"/>
              <a:t>kesatuan</a:t>
            </a:r>
            <a:r>
              <a:rPr lang="en-US" dirty="0" smtClean="0"/>
              <a:t> </a:t>
            </a:r>
            <a:r>
              <a:rPr lang="en-US" dirty="0" err="1" smtClean="0"/>
              <a:t>perangkat</a:t>
            </a:r>
            <a:r>
              <a:rPr lang="en-US" dirty="0" smtClean="0"/>
              <a:t> </a:t>
            </a:r>
            <a:r>
              <a:rPr lang="en-US" dirty="0" err="1" smtClean="0"/>
              <a:t>hukum</a:t>
            </a:r>
            <a:endParaRPr lang="en-US" dirty="0" smtClean="0"/>
          </a:p>
          <a:p>
            <a:pPr>
              <a:buNone/>
            </a:pPr>
            <a:r>
              <a:rPr lang="en-US" dirty="0" err="1" smtClean="0"/>
              <a:t>Dikenal</a:t>
            </a:r>
            <a:r>
              <a:rPr lang="en-US" dirty="0" smtClean="0"/>
              <a:t> </a:t>
            </a:r>
            <a:r>
              <a:rPr lang="en-US" dirty="0" err="1" smtClean="0"/>
              <a:t>dengan</a:t>
            </a:r>
            <a:r>
              <a:rPr lang="en-US" dirty="0" smtClean="0"/>
              <a:t> </a:t>
            </a:r>
            <a:r>
              <a:rPr lang="en-US" dirty="0" err="1" smtClean="0"/>
              <a:t>aliran</a:t>
            </a:r>
            <a:r>
              <a:rPr lang="en-US" dirty="0" smtClean="0"/>
              <a:t> MONISME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Alasan</a:t>
            </a:r>
            <a:r>
              <a:rPr lang="en-US" dirty="0" smtClean="0"/>
              <a:t> </a:t>
            </a:r>
            <a:r>
              <a:rPr lang="en-US" dirty="0" err="1" smtClean="0"/>
              <a:t>Aliran</a:t>
            </a:r>
            <a:r>
              <a:rPr lang="en-US" dirty="0" smtClean="0"/>
              <a:t> DUALISME</a:t>
            </a:r>
            <a:endParaRPr lang="en-US" dirty="0"/>
          </a:p>
        </p:txBody>
      </p:sp>
      <p:sp>
        <p:nvSpPr>
          <p:cNvPr id="3" name="Content Placeholder 2"/>
          <p:cNvSpPr>
            <a:spLocks noGrp="1"/>
          </p:cNvSpPr>
          <p:nvPr>
            <p:ph sz="quarter" idx="1"/>
          </p:nvPr>
        </p:nvSpPr>
        <p:spPr/>
        <p:txBody>
          <a:bodyPr>
            <a:normAutofit/>
          </a:bodyPr>
          <a:lstStyle/>
          <a:p>
            <a:pPr lvl="0"/>
            <a:r>
              <a:rPr lang="en-US" dirty="0" err="1"/>
              <a:t>kedua</a:t>
            </a:r>
            <a:r>
              <a:rPr lang="en-US" dirty="0"/>
              <a:t> </a:t>
            </a:r>
            <a:r>
              <a:rPr lang="en-US" dirty="0" err="1"/>
              <a:t>perangkat</a:t>
            </a:r>
            <a:r>
              <a:rPr lang="en-US" dirty="0"/>
              <a:t> </a:t>
            </a:r>
            <a:r>
              <a:rPr lang="en-US" dirty="0" err="1"/>
              <a:t>hukum</a:t>
            </a:r>
            <a:r>
              <a:rPr lang="en-US" dirty="0"/>
              <a:t> </a:t>
            </a:r>
            <a:r>
              <a:rPr lang="en-US" dirty="0" err="1"/>
              <a:t>tersebut</a:t>
            </a:r>
            <a:r>
              <a:rPr lang="en-US" dirty="0"/>
              <a:t> </a:t>
            </a:r>
            <a:r>
              <a:rPr lang="en-US" dirty="0" err="1"/>
              <a:t>yakni</a:t>
            </a:r>
            <a:r>
              <a:rPr lang="en-US" dirty="0"/>
              <a:t> HI </a:t>
            </a:r>
            <a:r>
              <a:rPr lang="en-US" dirty="0" err="1"/>
              <a:t>dan</a:t>
            </a:r>
            <a:r>
              <a:rPr lang="en-US" dirty="0"/>
              <a:t> HN </a:t>
            </a:r>
            <a:r>
              <a:rPr lang="en-US" dirty="0" err="1"/>
              <a:t>memiliki</a:t>
            </a:r>
            <a:r>
              <a:rPr lang="en-US" dirty="0"/>
              <a:t> </a:t>
            </a:r>
            <a:r>
              <a:rPr lang="en-US" dirty="0" err="1"/>
              <a:t>sumber</a:t>
            </a:r>
            <a:r>
              <a:rPr lang="en-US" dirty="0"/>
              <a:t> yang </a:t>
            </a:r>
            <a:r>
              <a:rPr lang="en-US" dirty="0" err="1"/>
              <a:t>berlainan</a:t>
            </a:r>
            <a:r>
              <a:rPr lang="en-US" dirty="0"/>
              <a:t>.  </a:t>
            </a:r>
            <a:r>
              <a:rPr lang="en-US" dirty="0" err="1"/>
              <a:t>Hukum</a:t>
            </a:r>
            <a:r>
              <a:rPr lang="en-US" dirty="0"/>
              <a:t> </a:t>
            </a:r>
            <a:r>
              <a:rPr lang="en-US" dirty="0" err="1"/>
              <a:t>Nasional</a:t>
            </a:r>
            <a:r>
              <a:rPr lang="en-US" dirty="0"/>
              <a:t> </a:t>
            </a:r>
            <a:r>
              <a:rPr lang="en-US" dirty="0" err="1"/>
              <a:t>bersumber</a:t>
            </a:r>
            <a:r>
              <a:rPr lang="en-US" dirty="0"/>
              <a:t> </a:t>
            </a:r>
            <a:r>
              <a:rPr lang="en-US" dirty="0" err="1"/>
              <a:t>pada</a:t>
            </a:r>
            <a:r>
              <a:rPr lang="en-US" dirty="0"/>
              <a:t> </a:t>
            </a:r>
            <a:r>
              <a:rPr lang="en-US" dirty="0" err="1"/>
              <a:t>kemauan</a:t>
            </a:r>
            <a:r>
              <a:rPr lang="en-US" dirty="0"/>
              <a:t> </a:t>
            </a:r>
            <a:r>
              <a:rPr lang="en-US" dirty="0" err="1"/>
              <a:t>negara</a:t>
            </a:r>
            <a:r>
              <a:rPr lang="en-US" dirty="0"/>
              <a:t>, </a:t>
            </a:r>
            <a:r>
              <a:rPr lang="en-US" dirty="0" err="1"/>
              <a:t>sedangkan</a:t>
            </a:r>
            <a:r>
              <a:rPr lang="en-US" dirty="0"/>
              <a:t> </a:t>
            </a:r>
            <a:r>
              <a:rPr lang="en-US" dirty="0" err="1"/>
              <a:t>Hukum</a:t>
            </a:r>
            <a:r>
              <a:rPr lang="en-US" dirty="0"/>
              <a:t> </a:t>
            </a:r>
            <a:r>
              <a:rPr lang="en-US" dirty="0" err="1"/>
              <a:t>Internasional</a:t>
            </a:r>
            <a:r>
              <a:rPr lang="en-US" dirty="0"/>
              <a:t> </a:t>
            </a:r>
            <a:r>
              <a:rPr lang="en-US" dirty="0" err="1"/>
              <a:t>bersumber</a:t>
            </a:r>
            <a:r>
              <a:rPr lang="en-US" dirty="0"/>
              <a:t> </a:t>
            </a:r>
            <a:r>
              <a:rPr lang="en-US" dirty="0" err="1"/>
              <a:t>pada</a:t>
            </a:r>
            <a:r>
              <a:rPr lang="en-US" dirty="0"/>
              <a:t> </a:t>
            </a:r>
            <a:r>
              <a:rPr lang="en-US" dirty="0" err="1"/>
              <a:t>kemauan</a:t>
            </a:r>
            <a:r>
              <a:rPr lang="en-US" dirty="0"/>
              <a:t> </a:t>
            </a:r>
            <a:r>
              <a:rPr lang="en-US" dirty="0" err="1"/>
              <a:t>bersama</a:t>
            </a:r>
            <a:r>
              <a:rPr lang="en-US" dirty="0"/>
              <a:t> </a:t>
            </a:r>
            <a:r>
              <a:rPr lang="en-US" dirty="0" err="1"/>
              <a:t>masyarakat</a:t>
            </a:r>
            <a:r>
              <a:rPr lang="en-US" dirty="0"/>
              <a:t> </a:t>
            </a:r>
            <a:r>
              <a:rPr lang="en-US" dirty="0" err="1"/>
              <a:t>negara</a:t>
            </a:r>
            <a:r>
              <a:rPr lang="en-US" dirty="0"/>
              <a:t>.</a:t>
            </a:r>
          </a:p>
          <a:p>
            <a:pPr lvl="0"/>
            <a:r>
              <a:rPr lang="en-US" dirty="0" err="1"/>
              <a:t>Kedua</a:t>
            </a:r>
            <a:r>
              <a:rPr lang="en-US" dirty="0"/>
              <a:t> </a:t>
            </a:r>
            <a:r>
              <a:rPr lang="en-US" dirty="0" err="1"/>
              <a:t>perangkat</a:t>
            </a:r>
            <a:r>
              <a:rPr lang="en-US" dirty="0"/>
              <a:t> </a:t>
            </a:r>
            <a:r>
              <a:rPr lang="en-US" dirty="0" err="1"/>
              <a:t>hukum</a:t>
            </a:r>
            <a:r>
              <a:rPr lang="en-US" dirty="0"/>
              <a:t> </a:t>
            </a:r>
            <a:r>
              <a:rPr lang="en-US" dirty="0" err="1"/>
              <a:t>ini</a:t>
            </a:r>
            <a:r>
              <a:rPr lang="en-US" dirty="0"/>
              <a:t> </a:t>
            </a:r>
            <a:r>
              <a:rPr lang="en-US" dirty="0" err="1"/>
              <a:t>berlainan</a:t>
            </a:r>
            <a:r>
              <a:rPr lang="en-US" dirty="0"/>
              <a:t> </a:t>
            </a:r>
            <a:r>
              <a:rPr lang="en-US" dirty="0" err="1"/>
              <a:t>subyek</a:t>
            </a:r>
            <a:r>
              <a:rPr lang="en-US" dirty="0"/>
              <a:t> </a:t>
            </a:r>
            <a:r>
              <a:rPr lang="en-US" dirty="0" err="1"/>
              <a:t>hukumnya</a:t>
            </a:r>
            <a:r>
              <a:rPr lang="en-US" dirty="0"/>
              <a:t>. </a:t>
            </a:r>
            <a:r>
              <a:rPr lang="en-US" dirty="0" err="1"/>
              <a:t>Subyek</a:t>
            </a:r>
            <a:r>
              <a:rPr lang="en-US" dirty="0"/>
              <a:t> </a:t>
            </a:r>
            <a:r>
              <a:rPr lang="en-US" dirty="0" err="1"/>
              <a:t>dari</a:t>
            </a:r>
            <a:r>
              <a:rPr lang="en-US" dirty="0"/>
              <a:t> HN </a:t>
            </a:r>
            <a:r>
              <a:rPr lang="en-US" dirty="0" err="1"/>
              <a:t>ialah</a:t>
            </a:r>
            <a:r>
              <a:rPr lang="en-US" dirty="0"/>
              <a:t> </a:t>
            </a:r>
            <a:r>
              <a:rPr lang="en-US" dirty="0" err="1"/>
              <a:t>orang-perorangan</a:t>
            </a:r>
            <a:r>
              <a:rPr lang="en-US" dirty="0"/>
              <a:t> (</a:t>
            </a:r>
            <a:r>
              <a:rPr lang="en-US" dirty="0" err="1"/>
              <a:t>baik</a:t>
            </a:r>
            <a:r>
              <a:rPr lang="en-US" dirty="0"/>
              <a:t> </a:t>
            </a:r>
            <a:r>
              <a:rPr lang="en-US" dirty="0" err="1"/>
              <a:t>dalam</a:t>
            </a:r>
            <a:r>
              <a:rPr lang="en-US" dirty="0"/>
              <a:t> </a:t>
            </a:r>
            <a:r>
              <a:rPr lang="en-US" dirty="0" err="1"/>
              <a:t>hukum</a:t>
            </a:r>
            <a:r>
              <a:rPr lang="en-US" dirty="0"/>
              <a:t> </a:t>
            </a:r>
            <a:r>
              <a:rPr lang="en-US" dirty="0" err="1"/>
              <a:t>perdata</a:t>
            </a:r>
            <a:r>
              <a:rPr lang="en-US" dirty="0"/>
              <a:t> </a:t>
            </a:r>
            <a:r>
              <a:rPr lang="en-US" dirty="0" err="1"/>
              <a:t>maupun</a:t>
            </a:r>
            <a:r>
              <a:rPr lang="en-US" dirty="0"/>
              <a:t> public); </a:t>
            </a:r>
            <a:r>
              <a:rPr lang="en-US" dirty="0" err="1"/>
              <a:t>sedangkan</a:t>
            </a:r>
            <a:r>
              <a:rPr lang="en-US" dirty="0"/>
              <a:t> </a:t>
            </a:r>
            <a:r>
              <a:rPr lang="en-US" dirty="0" err="1"/>
              <a:t>subyek</a:t>
            </a:r>
            <a:r>
              <a:rPr lang="en-US" dirty="0"/>
              <a:t> </a:t>
            </a:r>
            <a:r>
              <a:rPr lang="en-US" dirty="0" err="1"/>
              <a:t>hukum</a:t>
            </a:r>
            <a:r>
              <a:rPr lang="en-US" dirty="0"/>
              <a:t> </a:t>
            </a:r>
            <a:r>
              <a:rPr lang="en-US" dirty="0" err="1"/>
              <a:t>internasional</a:t>
            </a:r>
            <a:r>
              <a:rPr lang="en-US" dirty="0"/>
              <a:t> </a:t>
            </a:r>
            <a:r>
              <a:rPr lang="en-US" dirty="0" err="1"/>
              <a:t>adalah</a:t>
            </a:r>
            <a:r>
              <a:rPr lang="en-US" dirty="0"/>
              <a:t> </a:t>
            </a:r>
            <a:r>
              <a:rPr lang="en-US" dirty="0" err="1"/>
              <a:t>negara</a:t>
            </a:r>
            <a:r>
              <a:rPr lang="en-US" dirty="0"/>
              <a: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285728"/>
            <a:ext cx="8229600" cy="5840435"/>
          </a:xfrm>
        </p:spPr>
        <p:txBody>
          <a:bodyPr>
            <a:normAutofit lnSpcReduction="10000"/>
          </a:bodyPr>
          <a:lstStyle/>
          <a:p>
            <a:pPr lvl="0"/>
            <a:r>
              <a:rPr lang="en-US" dirty="0" err="1"/>
              <a:t>Sebagai</a:t>
            </a:r>
            <a:r>
              <a:rPr lang="en-US" dirty="0"/>
              <a:t> </a:t>
            </a:r>
            <a:r>
              <a:rPr lang="en-US" dirty="0" err="1"/>
              <a:t>tata</a:t>
            </a:r>
            <a:r>
              <a:rPr lang="en-US" dirty="0"/>
              <a:t> </a:t>
            </a:r>
            <a:r>
              <a:rPr lang="en-US" dirty="0" err="1"/>
              <a:t>hukum</a:t>
            </a:r>
            <a:r>
              <a:rPr lang="en-US" dirty="0"/>
              <a:t>, HI </a:t>
            </a:r>
            <a:r>
              <a:rPr lang="en-US" dirty="0" err="1"/>
              <a:t>dan</a:t>
            </a:r>
            <a:r>
              <a:rPr lang="en-US" dirty="0"/>
              <a:t> HN </a:t>
            </a:r>
            <a:r>
              <a:rPr lang="en-US" dirty="0" err="1"/>
              <a:t>menampakkan</a:t>
            </a:r>
            <a:r>
              <a:rPr lang="en-US" dirty="0"/>
              <a:t> pula </a:t>
            </a:r>
            <a:r>
              <a:rPr lang="en-US" dirty="0" err="1"/>
              <a:t>perbedaan</a:t>
            </a:r>
            <a:r>
              <a:rPr lang="en-US" dirty="0"/>
              <a:t> </a:t>
            </a:r>
            <a:r>
              <a:rPr lang="en-US" dirty="0" err="1"/>
              <a:t>dalam</a:t>
            </a:r>
            <a:r>
              <a:rPr lang="en-US" dirty="0"/>
              <a:t> </a:t>
            </a:r>
            <a:r>
              <a:rPr lang="en-US" dirty="0" err="1"/>
              <a:t>strukturnya</a:t>
            </a:r>
            <a:r>
              <a:rPr lang="en-US" dirty="0"/>
              <a:t>. </a:t>
            </a:r>
            <a:r>
              <a:rPr lang="en-US" dirty="0" err="1"/>
              <a:t>Lembaga</a:t>
            </a:r>
            <a:r>
              <a:rPr lang="en-US" dirty="0"/>
              <a:t> yang </a:t>
            </a:r>
            <a:r>
              <a:rPr lang="en-US" dirty="0" err="1"/>
              <a:t>diperlukan</a:t>
            </a:r>
            <a:r>
              <a:rPr lang="en-US" dirty="0"/>
              <a:t> </a:t>
            </a:r>
            <a:r>
              <a:rPr lang="en-US" dirty="0" err="1"/>
              <a:t>untuk</a:t>
            </a:r>
            <a:r>
              <a:rPr lang="en-US" dirty="0"/>
              <a:t> </a:t>
            </a:r>
            <a:r>
              <a:rPr lang="en-US" dirty="0" err="1"/>
              <a:t>melaksanakan</a:t>
            </a:r>
            <a:r>
              <a:rPr lang="en-US" dirty="0"/>
              <a:t> </a:t>
            </a:r>
            <a:r>
              <a:rPr lang="en-US" dirty="0" err="1"/>
              <a:t>hukum</a:t>
            </a:r>
            <a:r>
              <a:rPr lang="en-US" dirty="0"/>
              <a:t>, </a:t>
            </a:r>
            <a:r>
              <a:rPr lang="en-US" dirty="0" err="1"/>
              <a:t>seperti</a:t>
            </a:r>
            <a:r>
              <a:rPr lang="en-US" dirty="0"/>
              <a:t> </a:t>
            </a:r>
            <a:r>
              <a:rPr lang="en-US" dirty="0" err="1"/>
              <a:t>mahkamah</a:t>
            </a:r>
            <a:r>
              <a:rPr lang="en-US" dirty="0"/>
              <a:t> </a:t>
            </a:r>
            <a:r>
              <a:rPr lang="en-US" dirty="0" err="1"/>
              <a:t>dan</a:t>
            </a:r>
            <a:r>
              <a:rPr lang="en-US" dirty="0"/>
              <a:t> </a:t>
            </a:r>
            <a:r>
              <a:rPr lang="en-US" dirty="0" err="1"/>
              <a:t>badan</a:t>
            </a:r>
            <a:r>
              <a:rPr lang="en-US" dirty="0"/>
              <a:t> </a:t>
            </a:r>
            <a:r>
              <a:rPr lang="en-US" dirty="0" err="1"/>
              <a:t>eksekutif</a:t>
            </a:r>
            <a:r>
              <a:rPr lang="en-US" dirty="0"/>
              <a:t> </a:t>
            </a:r>
            <a:r>
              <a:rPr lang="en-US" dirty="0" err="1"/>
              <a:t>dan</a:t>
            </a:r>
            <a:r>
              <a:rPr lang="en-US" dirty="0"/>
              <a:t> organ </a:t>
            </a:r>
            <a:r>
              <a:rPr lang="en-US" dirty="0" err="1"/>
              <a:t>negara</a:t>
            </a:r>
            <a:r>
              <a:rPr lang="en-US" dirty="0"/>
              <a:t> </a:t>
            </a:r>
            <a:r>
              <a:rPr lang="en-US" dirty="0" err="1"/>
              <a:t>lainnya</a:t>
            </a:r>
            <a:r>
              <a:rPr lang="en-US" dirty="0"/>
              <a:t>, </a:t>
            </a:r>
            <a:r>
              <a:rPr lang="en-US" dirty="0" err="1"/>
              <a:t>keberadaan</a:t>
            </a:r>
            <a:r>
              <a:rPr lang="en-US" dirty="0"/>
              <a:t> </a:t>
            </a:r>
            <a:r>
              <a:rPr lang="en-US" dirty="0" err="1"/>
              <a:t>dan</a:t>
            </a:r>
            <a:r>
              <a:rPr lang="en-US" dirty="0"/>
              <a:t> </a:t>
            </a:r>
            <a:r>
              <a:rPr lang="en-US" dirty="0" err="1"/>
              <a:t>fungsi</a:t>
            </a:r>
            <a:r>
              <a:rPr lang="en-US" dirty="0"/>
              <a:t> organ-organ </a:t>
            </a:r>
            <a:r>
              <a:rPr lang="en-US" dirty="0" err="1"/>
              <a:t>ini</a:t>
            </a:r>
            <a:r>
              <a:rPr lang="en-US" dirty="0"/>
              <a:t> </a:t>
            </a:r>
            <a:r>
              <a:rPr lang="en-US" dirty="0" err="1"/>
              <a:t>dalam</a:t>
            </a:r>
            <a:r>
              <a:rPr lang="en-US" dirty="0"/>
              <a:t> </a:t>
            </a:r>
            <a:r>
              <a:rPr lang="en-US" dirty="0" err="1"/>
              <a:t>kenyataannya</a:t>
            </a:r>
            <a:r>
              <a:rPr lang="en-US" dirty="0"/>
              <a:t> </a:t>
            </a:r>
            <a:r>
              <a:rPr lang="en-US" dirty="0" err="1"/>
              <a:t>lebih</a:t>
            </a:r>
            <a:r>
              <a:rPr lang="en-US" dirty="0"/>
              <a:t> </a:t>
            </a:r>
            <a:r>
              <a:rPr lang="en-US" dirty="0" err="1"/>
              <a:t>sempurna</a:t>
            </a:r>
            <a:r>
              <a:rPr lang="en-US" dirty="0"/>
              <a:t> </a:t>
            </a:r>
            <a:r>
              <a:rPr lang="en-US" dirty="0" err="1"/>
              <a:t>dalam</a:t>
            </a:r>
            <a:r>
              <a:rPr lang="en-US" dirty="0"/>
              <a:t> </a:t>
            </a:r>
            <a:r>
              <a:rPr lang="en-US" dirty="0" err="1"/>
              <a:t>lingkungan</a:t>
            </a:r>
            <a:r>
              <a:rPr lang="en-US" dirty="0"/>
              <a:t> </a:t>
            </a:r>
            <a:r>
              <a:rPr lang="en-US" dirty="0" err="1"/>
              <a:t>hukum</a:t>
            </a:r>
            <a:r>
              <a:rPr lang="en-US" dirty="0"/>
              <a:t> </a:t>
            </a:r>
            <a:r>
              <a:rPr lang="en-US" dirty="0" err="1"/>
              <a:t>nasional</a:t>
            </a:r>
            <a:r>
              <a:rPr lang="en-US" dirty="0"/>
              <a:t>.</a:t>
            </a:r>
          </a:p>
          <a:p>
            <a:pPr lvl="0"/>
            <a:r>
              <a:rPr lang="en-US" dirty="0" err="1"/>
              <a:t>Berdasarkan</a:t>
            </a:r>
            <a:r>
              <a:rPr lang="en-US" dirty="0"/>
              <a:t> </a:t>
            </a:r>
            <a:r>
              <a:rPr lang="en-US" dirty="0" err="1"/>
              <a:t>pada</a:t>
            </a:r>
            <a:r>
              <a:rPr lang="en-US" dirty="0"/>
              <a:t> </a:t>
            </a:r>
            <a:r>
              <a:rPr lang="en-US" dirty="0" err="1"/>
              <a:t>kenyataan</a:t>
            </a:r>
            <a:r>
              <a:rPr lang="en-US" dirty="0"/>
              <a:t>, </a:t>
            </a:r>
            <a:r>
              <a:rPr lang="en-US" dirty="0" err="1"/>
              <a:t>bahwa</a:t>
            </a:r>
            <a:r>
              <a:rPr lang="en-US" dirty="0"/>
              <a:t> </a:t>
            </a:r>
            <a:r>
              <a:rPr lang="en-US" dirty="0" err="1"/>
              <a:t>walaupun</a:t>
            </a:r>
            <a:r>
              <a:rPr lang="en-US" dirty="0"/>
              <a:t> </a:t>
            </a:r>
            <a:r>
              <a:rPr lang="en-US" dirty="0" err="1"/>
              <a:t>suatu</a:t>
            </a:r>
            <a:r>
              <a:rPr lang="en-US" dirty="0"/>
              <a:t> </a:t>
            </a:r>
            <a:r>
              <a:rPr lang="en-US" dirty="0" err="1"/>
              <a:t>kaidah</a:t>
            </a:r>
            <a:r>
              <a:rPr lang="en-US" dirty="0"/>
              <a:t> </a:t>
            </a:r>
            <a:r>
              <a:rPr lang="en-US" dirty="0" err="1"/>
              <a:t>hukum</a:t>
            </a:r>
            <a:r>
              <a:rPr lang="en-US" dirty="0"/>
              <a:t> </a:t>
            </a:r>
            <a:r>
              <a:rPr lang="en-US" dirty="0" err="1"/>
              <a:t>nasional</a:t>
            </a:r>
            <a:r>
              <a:rPr lang="en-US" dirty="0"/>
              <a:t> </a:t>
            </a:r>
            <a:r>
              <a:rPr lang="en-US" dirty="0" err="1"/>
              <a:t>itu</a:t>
            </a:r>
            <a:r>
              <a:rPr lang="en-US" dirty="0"/>
              <a:t> </a:t>
            </a:r>
            <a:r>
              <a:rPr lang="en-US" dirty="0" err="1"/>
              <a:t>bertentangan</a:t>
            </a:r>
            <a:r>
              <a:rPr lang="en-US" dirty="0"/>
              <a:t> </a:t>
            </a:r>
            <a:r>
              <a:rPr lang="en-US" dirty="0" err="1"/>
              <a:t>dengan</a:t>
            </a:r>
            <a:r>
              <a:rPr lang="en-US" dirty="0"/>
              <a:t> </a:t>
            </a:r>
            <a:r>
              <a:rPr lang="en-US" dirty="0" err="1"/>
              <a:t>hukum</a:t>
            </a:r>
            <a:r>
              <a:rPr lang="en-US" dirty="0"/>
              <a:t> </a:t>
            </a:r>
            <a:r>
              <a:rPr lang="en-US" dirty="0" err="1"/>
              <a:t>internasional</a:t>
            </a:r>
            <a:r>
              <a:rPr lang="en-US" dirty="0"/>
              <a:t>,  </a:t>
            </a:r>
            <a:r>
              <a:rPr lang="en-US" dirty="0" err="1"/>
              <a:t>hukum</a:t>
            </a:r>
            <a:r>
              <a:rPr lang="en-US" dirty="0"/>
              <a:t> </a:t>
            </a:r>
            <a:r>
              <a:rPr lang="en-US" dirty="0" err="1"/>
              <a:t>nasional</a:t>
            </a:r>
            <a:r>
              <a:rPr lang="en-US" dirty="0"/>
              <a:t> </a:t>
            </a:r>
            <a:r>
              <a:rPr lang="en-US" dirty="0" err="1"/>
              <a:t>tetap</a:t>
            </a:r>
            <a:r>
              <a:rPr lang="en-US" dirty="0"/>
              <a:t> </a:t>
            </a:r>
            <a:r>
              <a:rPr lang="en-US" dirty="0" err="1"/>
              <a:t>memiliki</a:t>
            </a:r>
            <a:r>
              <a:rPr lang="en-US" dirty="0"/>
              <a:t> </a:t>
            </a:r>
            <a:r>
              <a:rPr lang="en-US" dirty="0" err="1"/>
              <a:t>daya</a:t>
            </a:r>
            <a:r>
              <a:rPr lang="en-US" dirty="0"/>
              <a:t> </a:t>
            </a:r>
            <a:r>
              <a:rPr lang="en-US" dirty="0" err="1"/>
              <a:t>laku</a:t>
            </a:r>
            <a:r>
              <a:rPr lang="en-US" dirty="0"/>
              <a:t> </a:t>
            </a:r>
            <a:r>
              <a:rPr lang="en-US" dirty="0" err="1"/>
              <a:t>atau</a:t>
            </a:r>
            <a:r>
              <a:rPr lang="en-US" dirty="0"/>
              <a:t> </a:t>
            </a:r>
            <a:r>
              <a:rPr lang="en-US" dirty="0" err="1"/>
              <a:t>keabsahan</a:t>
            </a:r>
            <a:r>
              <a:rPr lang="en-US" dirty="0"/>
              <a:t> </a:t>
            </a:r>
            <a:r>
              <a:rPr lang="en-US" dirty="0" err="1"/>
              <a:t>di</a:t>
            </a:r>
            <a:r>
              <a:rPr lang="en-US" dirty="0"/>
              <a:t> </a:t>
            </a:r>
            <a:r>
              <a:rPr lang="en-US" dirty="0" err="1"/>
              <a:t>lingkungan</a:t>
            </a:r>
            <a:r>
              <a:rPr lang="en-US" dirty="0"/>
              <a:t> </a:t>
            </a:r>
            <a:r>
              <a:rPr lang="en-US" dirty="0" err="1"/>
              <a:t>nasional</a:t>
            </a:r>
            <a:r>
              <a:rPr lang="en-US" dirty="0"/>
              <a:t>. </a:t>
            </a:r>
            <a:r>
              <a:rPr lang="en-US" dirty="0" err="1"/>
              <a:t>Contohnya</a:t>
            </a:r>
            <a:r>
              <a:rPr lang="en-US" dirty="0"/>
              <a:t> UU Anti </a:t>
            </a:r>
            <a:r>
              <a:rPr lang="en-US" dirty="0" err="1"/>
              <a:t>Subversi</a:t>
            </a:r>
            <a:r>
              <a:rPr lang="en-US" dirty="0"/>
              <a:t> </a:t>
            </a:r>
            <a:r>
              <a:rPr lang="en-US" dirty="0" err="1"/>
              <a:t>Tahun</a:t>
            </a:r>
            <a:r>
              <a:rPr lang="en-US" dirty="0"/>
              <a:t> 1963, </a:t>
            </a:r>
            <a:r>
              <a:rPr lang="en-US" dirty="0" err="1"/>
              <a:t>walaupun</a:t>
            </a:r>
            <a:r>
              <a:rPr lang="en-US" dirty="0"/>
              <a:t> </a:t>
            </a:r>
            <a:r>
              <a:rPr lang="en-US" dirty="0" err="1"/>
              <a:t>bertentangan</a:t>
            </a:r>
            <a:r>
              <a:rPr lang="en-US" dirty="0"/>
              <a:t> </a:t>
            </a:r>
            <a:r>
              <a:rPr lang="en-US" dirty="0" err="1"/>
              <a:t>dengan</a:t>
            </a:r>
            <a:r>
              <a:rPr lang="en-US" dirty="0"/>
              <a:t> HAM </a:t>
            </a:r>
            <a:r>
              <a:rPr lang="en-US" dirty="0" err="1"/>
              <a:t>tetap</a:t>
            </a:r>
            <a:r>
              <a:rPr lang="en-US" dirty="0"/>
              <a:t> </a:t>
            </a:r>
            <a:r>
              <a:rPr lang="en-US" dirty="0" err="1"/>
              <a:t>berlaku</a:t>
            </a:r>
            <a:r>
              <a:rPr lang="en-US" dirty="0"/>
              <a:t> </a:t>
            </a:r>
            <a:r>
              <a:rPr lang="en-US" dirty="0" err="1"/>
              <a:t>di</a:t>
            </a:r>
            <a:r>
              <a:rPr lang="en-US" dirty="0"/>
              <a:t> </a:t>
            </a:r>
            <a:r>
              <a:rPr lang="en-US" dirty="0" err="1"/>
              <a:t>rezim</a:t>
            </a:r>
            <a:r>
              <a:rPr lang="en-US" dirty="0"/>
              <a:t> </a:t>
            </a:r>
            <a:r>
              <a:rPr lang="en-US" dirty="0" err="1"/>
              <a:t>orde</a:t>
            </a:r>
            <a:r>
              <a:rPr lang="en-US" dirty="0"/>
              <a:t> </a:t>
            </a:r>
            <a:r>
              <a:rPr lang="en-US" dirty="0" err="1"/>
              <a:t>baru</a:t>
            </a:r>
            <a:r>
              <a:rPr lang="en-US" dirty="0"/>
              <a:t>; UU </a:t>
            </a:r>
            <a:r>
              <a:rPr lang="en-US" dirty="0" err="1"/>
              <a:t>Keamanan</a:t>
            </a:r>
            <a:r>
              <a:rPr lang="en-US" dirty="0"/>
              <a:t> </a:t>
            </a:r>
            <a:r>
              <a:rPr lang="en-US" dirty="0" err="1"/>
              <a:t>Nasional</a:t>
            </a:r>
            <a:r>
              <a:rPr lang="en-US" dirty="0"/>
              <a:t> Malaysia (INSA) </a:t>
            </a:r>
            <a:r>
              <a:rPr lang="en-US" dirty="0" err="1"/>
              <a:t>bertentangan</a:t>
            </a:r>
            <a:r>
              <a:rPr lang="en-US" dirty="0"/>
              <a:t> </a:t>
            </a:r>
            <a:r>
              <a:rPr lang="en-US" dirty="0" err="1"/>
              <a:t>dengan</a:t>
            </a:r>
            <a:r>
              <a:rPr lang="en-US" dirty="0"/>
              <a:t> HAM </a:t>
            </a:r>
            <a:r>
              <a:rPr lang="en-US" dirty="0" err="1"/>
              <a:t>tetap</a:t>
            </a:r>
            <a:r>
              <a:rPr lang="en-US" dirty="0"/>
              <a:t> </a:t>
            </a:r>
            <a:r>
              <a:rPr lang="en-US" dirty="0" err="1"/>
              <a:t>berlaku</a:t>
            </a:r>
            <a:r>
              <a:rPr lang="en-US" dirty="0"/>
              <a:t> </a:t>
            </a:r>
            <a:r>
              <a:rPr lang="en-US" dirty="0" err="1"/>
              <a:t>di</a:t>
            </a:r>
            <a:r>
              <a:rPr lang="en-US" dirty="0"/>
              <a:t> </a:t>
            </a:r>
            <a:r>
              <a:rPr lang="en-US" dirty="0" err="1"/>
              <a:t>Malaysia,dan</a:t>
            </a:r>
            <a:r>
              <a:rPr lang="en-US" dirty="0"/>
              <a:t> lain </a:t>
            </a:r>
            <a:r>
              <a:rPr lang="en-US" dirty="0" err="1"/>
              <a:t>lain</a:t>
            </a:r>
            <a:r>
              <a:rPr lang="en-US" dirty="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Akibat</a:t>
            </a:r>
            <a:r>
              <a:rPr lang="en-US" dirty="0" smtClean="0"/>
              <a:t> </a:t>
            </a:r>
            <a:r>
              <a:rPr lang="en-US" dirty="0" err="1" smtClean="0"/>
              <a:t>Penting</a:t>
            </a:r>
            <a:endParaRPr lang="en-US" dirty="0"/>
          </a:p>
        </p:txBody>
      </p:sp>
      <p:sp>
        <p:nvSpPr>
          <p:cNvPr id="3" name="Content Placeholder 2"/>
          <p:cNvSpPr>
            <a:spLocks noGrp="1"/>
          </p:cNvSpPr>
          <p:nvPr>
            <p:ph sz="quarter" idx="1"/>
          </p:nvPr>
        </p:nvSpPr>
        <p:spPr>
          <a:xfrm>
            <a:off x="457200" y="1214422"/>
            <a:ext cx="8229600" cy="5357850"/>
          </a:xfrm>
        </p:spPr>
        <p:txBody>
          <a:bodyPr>
            <a:normAutofit lnSpcReduction="10000"/>
          </a:bodyPr>
          <a:lstStyle/>
          <a:p>
            <a:pPr lvl="0"/>
            <a:r>
              <a:rPr lang="en-US" dirty="0" err="1"/>
              <a:t>Bahwa</a:t>
            </a:r>
            <a:r>
              <a:rPr lang="en-US" dirty="0"/>
              <a:t> </a:t>
            </a:r>
            <a:r>
              <a:rPr lang="en-US" dirty="0" err="1"/>
              <a:t>kaidah-kaidah</a:t>
            </a:r>
            <a:r>
              <a:rPr lang="en-US" dirty="0"/>
              <a:t> </a:t>
            </a:r>
            <a:r>
              <a:rPr lang="en-US" dirty="0" err="1"/>
              <a:t>dari</a:t>
            </a:r>
            <a:r>
              <a:rPr lang="en-US" dirty="0"/>
              <a:t> </a:t>
            </a:r>
            <a:r>
              <a:rPr lang="en-US" dirty="0" err="1"/>
              <a:t>perangkat</a:t>
            </a:r>
            <a:r>
              <a:rPr lang="en-US" dirty="0"/>
              <a:t> </a:t>
            </a:r>
            <a:r>
              <a:rPr lang="en-US" dirty="0" err="1"/>
              <a:t>hukum</a:t>
            </a:r>
            <a:r>
              <a:rPr lang="en-US" dirty="0"/>
              <a:t> yang </a:t>
            </a:r>
            <a:r>
              <a:rPr lang="en-US" dirty="0" err="1"/>
              <a:t>satu</a:t>
            </a:r>
            <a:r>
              <a:rPr lang="en-US" dirty="0"/>
              <a:t> (HI) </a:t>
            </a:r>
            <a:r>
              <a:rPr lang="en-US" dirty="0" err="1"/>
              <a:t>tidak</a:t>
            </a:r>
            <a:r>
              <a:rPr lang="en-US" dirty="0"/>
              <a:t> </a:t>
            </a:r>
            <a:r>
              <a:rPr lang="en-US" dirty="0" err="1"/>
              <a:t>mungkin</a:t>
            </a:r>
            <a:r>
              <a:rPr lang="en-US" dirty="0"/>
              <a:t> </a:t>
            </a:r>
            <a:r>
              <a:rPr lang="en-US" dirty="0" err="1"/>
              <a:t>bersumber</a:t>
            </a:r>
            <a:r>
              <a:rPr lang="en-US" dirty="0"/>
              <a:t> </a:t>
            </a:r>
            <a:r>
              <a:rPr lang="en-US" dirty="0" err="1"/>
              <a:t>atau</a:t>
            </a:r>
            <a:r>
              <a:rPr lang="en-US" dirty="0"/>
              <a:t> </a:t>
            </a:r>
            <a:r>
              <a:rPr lang="en-US" dirty="0" err="1"/>
              <a:t>berdasar</a:t>
            </a:r>
            <a:r>
              <a:rPr lang="en-US" dirty="0"/>
              <a:t> </a:t>
            </a:r>
            <a:r>
              <a:rPr lang="en-US" dirty="0" err="1"/>
              <a:t>pada</a:t>
            </a:r>
            <a:r>
              <a:rPr lang="en-US" dirty="0"/>
              <a:t> </a:t>
            </a:r>
            <a:r>
              <a:rPr lang="en-US" dirty="0" err="1"/>
              <a:t>kaidah-kaidah</a:t>
            </a:r>
            <a:r>
              <a:rPr lang="en-US" dirty="0"/>
              <a:t> </a:t>
            </a:r>
            <a:r>
              <a:rPr lang="en-US" dirty="0" err="1"/>
              <a:t>perangkat</a:t>
            </a:r>
            <a:r>
              <a:rPr lang="en-US" dirty="0"/>
              <a:t> </a:t>
            </a:r>
            <a:r>
              <a:rPr lang="en-US" dirty="0" err="1"/>
              <a:t>hukum</a:t>
            </a:r>
            <a:r>
              <a:rPr lang="en-US" dirty="0"/>
              <a:t> lain (HN), </a:t>
            </a:r>
            <a:r>
              <a:rPr lang="en-US" dirty="0" err="1"/>
              <a:t>atau</a:t>
            </a:r>
            <a:r>
              <a:rPr lang="en-US" dirty="0"/>
              <a:t> </a:t>
            </a:r>
            <a:r>
              <a:rPr lang="en-US" dirty="0" err="1"/>
              <a:t>sebaliknya</a:t>
            </a:r>
            <a:r>
              <a:rPr lang="en-US" dirty="0"/>
              <a:t>; </a:t>
            </a:r>
            <a:r>
              <a:rPr lang="en-US" dirty="0" err="1"/>
              <a:t>Dengan</a:t>
            </a:r>
            <a:r>
              <a:rPr lang="en-US" dirty="0"/>
              <a:t> </a:t>
            </a:r>
            <a:r>
              <a:rPr lang="en-US" dirty="0" err="1"/>
              <a:t>demikian</a:t>
            </a:r>
            <a:r>
              <a:rPr lang="en-US" dirty="0"/>
              <a:t> </a:t>
            </a:r>
            <a:r>
              <a:rPr lang="en-US" dirty="0" err="1"/>
              <a:t>maka</a:t>
            </a:r>
            <a:r>
              <a:rPr lang="en-US" dirty="0"/>
              <a:t> </a:t>
            </a:r>
            <a:r>
              <a:rPr lang="en-US" dirty="0" err="1"/>
              <a:t>dalam</a:t>
            </a:r>
            <a:r>
              <a:rPr lang="en-US" dirty="0"/>
              <a:t> </a:t>
            </a:r>
            <a:r>
              <a:rPr lang="en-US" dirty="0" err="1"/>
              <a:t>paham</a:t>
            </a:r>
            <a:r>
              <a:rPr lang="en-US" dirty="0"/>
              <a:t> </a:t>
            </a:r>
            <a:r>
              <a:rPr lang="en-US" dirty="0" err="1"/>
              <a:t>dualisme</a:t>
            </a:r>
            <a:r>
              <a:rPr lang="en-US" dirty="0"/>
              <a:t> </a:t>
            </a:r>
            <a:r>
              <a:rPr lang="en-US" dirty="0" err="1"/>
              <a:t>tidak</a:t>
            </a:r>
            <a:r>
              <a:rPr lang="en-US" dirty="0"/>
              <a:t> </a:t>
            </a:r>
            <a:r>
              <a:rPr lang="en-US" dirty="0" err="1"/>
              <a:t>ada</a:t>
            </a:r>
            <a:r>
              <a:rPr lang="en-US" dirty="0"/>
              <a:t> </a:t>
            </a:r>
            <a:r>
              <a:rPr lang="en-US" dirty="0" err="1"/>
              <a:t>tempat</a:t>
            </a:r>
            <a:r>
              <a:rPr lang="en-US" dirty="0"/>
              <a:t> </a:t>
            </a:r>
            <a:r>
              <a:rPr lang="en-US" dirty="0" err="1"/>
              <a:t>bagi</a:t>
            </a:r>
            <a:r>
              <a:rPr lang="en-US" dirty="0"/>
              <a:t> </a:t>
            </a:r>
            <a:r>
              <a:rPr lang="en-US" dirty="0" err="1"/>
              <a:t>persoalan</a:t>
            </a:r>
            <a:r>
              <a:rPr lang="en-US" dirty="0"/>
              <a:t> </a:t>
            </a:r>
            <a:r>
              <a:rPr lang="en-US" dirty="0" err="1"/>
              <a:t>hirarkhi</a:t>
            </a:r>
            <a:r>
              <a:rPr lang="en-US" dirty="0"/>
              <a:t> </a:t>
            </a:r>
            <a:r>
              <a:rPr lang="en-US" dirty="0" err="1"/>
              <a:t>antara</a:t>
            </a:r>
            <a:r>
              <a:rPr lang="en-US" dirty="0"/>
              <a:t> HI </a:t>
            </a:r>
            <a:r>
              <a:rPr lang="en-US" dirty="0" err="1"/>
              <a:t>dan</a:t>
            </a:r>
            <a:r>
              <a:rPr lang="en-US" dirty="0"/>
              <a:t> HN.</a:t>
            </a:r>
          </a:p>
          <a:p>
            <a:pPr lvl="0"/>
            <a:r>
              <a:rPr lang="en-US" dirty="0" err="1"/>
              <a:t>Bahwa</a:t>
            </a:r>
            <a:r>
              <a:rPr lang="en-US" dirty="0"/>
              <a:t> </a:t>
            </a:r>
            <a:r>
              <a:rPr lang="en-US" dirty="0" err="1"/>
              <a:t>antara</a:t>
            </a:r>
            <a:r>
              <a:rPr lang="en-US" dirty="0"/>
              <a:t> </a:t>
            </a:r>
            <a:r>
              <a:rPr lang="en-US" dirty="0" err="1"/>
              <a:t>kedua</a:t>
            </a:r>
            <a:r>
              <a:rPr lang="en-US" dirty="0"/>
              <a:t> </a:t>
            </a:r>
            <a:r>
              <a:rPr lang="en-US" dirty="0" err="1"/>
              <a:t>perangkat</a:t>
            </a:r>
            <a:r>
              <a:rPr lang="en-US" dirty="0"/>
              <a:t> </a:t>
            </a:r>
            <a:r>
              <a:rPr lang="en-US" dirty="0" err="1"/>
              <a:t>hukum</a:t>
            </a:r>
            <a:r>
              <a:rPr lang="en-US" dirty="0"/>
              <a:t> </a:t>
            </a:r>
            <a:r>
              <a:rPr lang="en-US" dirty="0" err="1"/>
              <a:t>tersebut</a:t>
            </a:r>
            <a:r>
              <a:rPr lang="en-US" dirty="0"/>
              <a:t> (HI </a:t>
            </a:r>
            <a:r>
              <a:rPr lang="en-US" dirty="0" err="1"/>
              <a:t>dan</a:t>
            </a:r>
            <a:r>
              <a:rPr lang="en-US" dirty="0"/>
              <a:t> HN) </a:t>
            </a:r>
            <a:r>
              <a:rPr lang="en-US" dirty="0" err="1"/>
              <a:t>tidak</a:t>
            </a:r>
            <a:r>
              <a:rPr lang="en-US" dirty="0"/>
              <a:t> </a:t>
            </a:r>
            <a:r>
              <a:rPr lang="en-US" dirty="0" err="1"/>
              <a:t>mungkin</a:t>
            </a:r>
            <a:r>
              <a:rPr lang="en-US" dirty="0"/>
              <a:t> </a:t>
            </a:r>
            <a:r>
              <a:rPr lang="en-US" dirty="0" err="1"/>
              <a:t>ada</a:t>
            </a:r>
            <a:r>
              <a:rPr lang="en-US" dirty="0"/>
              <a:t> </a:t>
            </a:r>
            <a:r>
              <a:rPr lang="en-US" dirty="0" err="1"/>
              <a:t>pertentangan</a:t>
            </a:r>
            <a:r>
              <a:rPr lang="en-US" dirty="0"/>
              <a:t>; yang </a:t>
            </a:r>
            <a:r>
              <a:rPr lang="en-US" dirty="0" err="1"/>
              <a:t>mungkin</a:t>
            </a:r>
            <a:r>
              <a:rPr lang="en-US" dirty="0"/>
              <a:t> </a:t>
            </a:r>
            <a:r>
              <a:rPr lang="en-US" dirty="0" err="1"/>
              <a:t>ada</a:t>
            </a:r>
            <a:r>
              <a:rPr lang="en-US" dirty="0"/>
              <a:t> </a:t>
            </a:r>
            <a:r>
              <a:rPr lang="en-US" dirty="0" err="1"/>
              <a:t>hanyalah</a:t>
            </a:r>
            <a:r>
              <a:rPr lang="en-US" dirty="0"/>
              <a:t> </a:t>
            </a:r>
            <a:r>
              <a:rPr lang="en-US" dirty="0" err="1"/>
              <a:t>penunjukkan</a:t>
            </a:r>
            <a:r>
              <a:rPr lang="en-US" dirty="0"/>
              <a:t> (</a:t>
            </a:r>
            <a:r>
              <a:rPr lang="en-US" dirty="0" err="1"/>
              <a:t>renvoi</a:t>
            </a:r>
            <a:r>
              <a:rPr lang="en-US" dirty="0"/>
              <a:t>).</a:t>
            </a:r>
          </a:p>
          <a:p>
            <a:pPr lvl="0"/>
            <a:r>
              <a:rPr lang="en-US" dirty="0" err="1"/>
              <a:t>Bahwa</a:t>
            </a:r>
            <a:r>
              <a:rPr lang="en-US" dirty="0"/>
              <a:t> </a:t>
            </a:r>
            <a:r>
              <a:rPr lang="en-US" dirty="0" err="1"/>
              <a:t>hukum</a:t>
            </a:r>
            <a:r>
              <a:rPr lang="en-US" dirty="0"/>
              <a:t> </a:t>
            </a:r>
            <a:r>
              <a:rPr lang="en-US" dirty="0" err="1"/>
              <a:t>internasional</a:t>
            </a:r>
            <a:r>
              <a:rPr lang="en-US" dirty="0"/>
              <a:t> </a:t>
            </a:r>
            <a:r>
              <a:rPr lang="en-US" dirty="0" err="1"/>
              <a:t>untuk</a:t>
            </a:r>
            <a:r>
              <a:rPr lang="en-US" dirty="0"/>
              <a:t> </a:t>
            </a:r>
            <a:r>
              <a:rPr lang="en-US" dirty="0" err="1"/>
              <a:t>dapat</a:t>
            </a:r>
            <a:r>
              <a:rPr lang="en-US" dirty="0"/>
              <a:t> </a:t>
            </a:r>
            <a:r>
              <a:rPr lang="en-US" dirty="0" err="1"/>
              <a:t>berlaku</a:t>
            </a:r>
            <a:r>
              <a:rPr lang="en-US" dirty="0"/>
              <a:t> </a:t>
            </a:r>
            <a:r>
              <a:rPr lang="en-US" dirty="0" err="1"/>
              <a:t>di</a:t>
            </a:r>
            <a:r>
              <a:rPr lang="en-US" dirty="0"/>
              <a:t> </a:t>
            </a:r>
            <a:r>
              <a:rPr lang="en-US" dirty="0" err="1"/>
              <a:t>lingkungan</a:t>
            </a:r>
            <a:r>
              <a:rPr lang="en-US" dirty="0"/>
              <a:t> </a:t>
            </a:r>
            <a:r>
              <a:rPr lang="en-US" dirty="0" err="1"/>
              <a:t>nasional</a:t>
            </a:r>
            <a:r>
              <a:rPr lang="en-US" dirty="0"/>
              <a:t> </a:t>
            </a:r>
            <a:r>
              <a:rPr lang="en-US" dirty="0" err="1"/>
              <a:t>harus</a:t>
            </a:r>
            <a:r>
              <a:rPr lang="en-US" dirty="0"/>
              <a:t> </a:t>
            </a:r>
            <a:r>
              <a:rPr lang="en-US" dirty="0" err="1"/>
              <a:t>memerlukan</a:t>
            </a:r>
            <a:r>
              <a:rPr lang="en-US" dirty="0"/>
              <a:t> </a:t>
            </a:r>
            <a:r>
              <a:rPr lang="en-US" dirty="0" err="1"/>
              <a:t>tranformasi</a:t>
            </a:r>
            <a:r>
              <a:rPr lang="en-US" dirty="0"/>
              <a:t> </a:t>
            </a:r>
            <a:r>
              <a:rPr lang="en-US" dirty="0" err="1"/>
              <a:t>lebih</a:t>
            </a:r>
            <a:r>
              <a:rPr lang="en-US" dirty="0"/>
              <a:t> </a:t>
            </a:r>
            <a:r>
              <a:rPr lang="en-US" dirty="0" err="1"/>
              <a:t>dahulu</a:t>
            </a:r>
            <a:r>
              <a:rPr lang="en-US" dirty="0"/>
              <a:t>, </a:t>
            </a:r>
            <a:r>
              <a:rPr lang="en-US" dirty="0" err="1"/>
              <a:t>yaitu</a:t>
            </a:r>
            <a:r>
              <a:rPr lang="en-US" dirty="0"/>
              <a:t> </a:t>
            </a:r>
            <a:r>
              <a:rPr lang="en-US" dirty="0" err="1"/>
              <a:t>melalui</a:t>
            </a:r>
            <a:r>
              <a:rPr lang="en-US" dirty="0"/>
              <a:t> </a:t>
            </a:r>
            <a:r>
              <a:rPr lang="en-US" dirty="0" err="1"/>
              <a:t>tindakan</a:t>
            </a:r>
            <a:r>
              <a:rPr lang="en-US" dirty="0"/>
              <a:t> </a:t>
            </a:r>
            <a:r>
              <a:rPr lang="en-US" dirty="0" err="1"/>
              <a:t>ratifikasi</a:t>
            </a:r>
            <a:r>
              <a:rPr lang="en-US" dirty="0"/>
              <a:t> </a:t>
            </a:r>
            <a:r>
              <a:rPr lang="en-US" dirty="0" err="1"/>
              <a:t>terhadap</a:t>
            </a:r>
            <a:r>
              <a:rPr lang="en-US" dirty="0"/>
              <a:t> </a:t>
            </a:r>
            <a:r>
              <a:rPr lang="en-US" dirty="0" err="1"/>
              <a:t>hukum</a:t>
            </a:r>
            <a:r>
              <a:rPr lang="en-US" dirty="0"/>
              <a:t> </a:t>
            </a:r>
            <a:r>
              <a:rPr lang="en-US" dirty="0" err="1"/>
              <a:t>internasional</a:t>
            </a:r>
            <a:r>
              <a:rPr lang="en-US" dirty="0"/>
              <a:t> (</a:t>
            </a:r>
            <a:r>
              <a:rPr lang="en-US" dirty="0" err="1"/>
              <a:t>misalnya</a:t>
            </a:r>
            <a:r>
              <a:rPr lang="en-US" dirty="0"/>
              <a:t> </a:t>
            </a:r>
            <a:r>
              <a:rPr lang="en-US" dirty="0" err="1"/>
              <a:t>konvensi</a:t>
            </a:r>
            <a:r>
              <a:rPr lang="en-US" dirty="0"/>
              <a:t>) yang </a:t>
            </a:r>
            <a:r>
              <a:rPr lang="en-US" dirty="0" err="1"/>
              <a:t>selanjutnya</a:t>
            </a:r>
            <a:r>
              <a:rPr lang="en-US" dirty="0"/>
              <a:t> </a:t>
            </a:r>
            <a:r>
              <a:rPr lang="en-US" dirty="0" err="1"/>
              <a:t>diimplementasikan</a:t>
            </a:r>
            <a:r>
              <a:rPr lang="en-US" dirty="0"/>
              <a:t> </a:t>
            </a:r>
            <a:r>
              <a:rPr lang="en-US" dirty="0" err="1"/>
              <a:t>ke</a:t>
            </a:r>
            <a:r>
              <a:rPr lang="en-US" dirty="0"/>
              <a:t> </a:t>
            </a:r>
            <a:r>
              <a:rPr lang="en-US" dirty="0" err="1"/>
              <a:t>dalam</a:t>
            </a:r>
            <a:r>
              <a:rPr lang="en-US" dirty="0"/>
              <a:t> hokum </a:t>
            </a:r>
            <a:r>
              <a:rPr lang="en-US" dirty="0" err="1"/>
              <a:t>nasional</a:t>
            </a:r>
            <a:r>
              <a:rPr lang="en-US"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Kelemahan</a:t>
            </a:r>
            <a:r>
              <a:rPr lang="en-US" dirty="0" smtClean="0"/>
              <a:t> </a:t>
            </a:r>
            <a:r>
              <a:rPr lang="en-US" dirty="0" err="1" smtClean="0"/>
              <a:t>Aliran</a:t>
            </a:r>
            <a:r>
              <a:rPr lang="en-US" dirty="0" smtClean="0"/>
              <a:t> DUALISME</a:t>
            </a:r>
            <a:endParaRPr lang="en-US" dirty="0"/>
          </a:p>
        </p:txBody>
      </p:sp>
      <p:sp>
        <p:nvSpPr>
          <p:cNvPr id="3" name="Content Placeholder 2"/>
          <p:cNvSpPr>
            <a:spLocks noGrp="1"/>
          </p:cNvSpPr>
          <p:nvPr>
            <p:ph sz="quarter" idx="1"/>
          </p:nvPr>
        </p:nvSpPr>
        <p:spPr/>
        <p:txBody>
          <a:bodyPr>
            <a:normAutofit/>
          </a:bodyPr>
          <a:lstStyle/>
          <a:p>
            <a:pPr lvl="0"/>
            <a:r>
              <a:rPr lang="nb-NO" dirty="0"/>
              <a:t>Mengenai sumber hukum yang berbeda. Kelemahannya terletak pada teori dasar mereka, yaitu sumber segala hukum itu (baik HI maupun HN) ialah kemauan negara. Dalam kaitan ini </a:t>
            </a:r>
            <a:r>
              <a:rPr lang="en-US" dirty="0"/>
              <a:t> </a:t>
            </a:r>
            <a:r>
              <a:rPr lang="en-US" dirty="0" err="1"/>
              <a:t>sukar</a:t>
            </a:r>
            <a:r>
              <a:rPr lang="en-US" dirty="0"/>
              <a:t> </a:t>
            </a:r>
            <a:r>
              <a:rPr lang="en-US" dirty="0" err="1"/>
              <a:t>untuk</a:t>
            </a:r>
            <a:r>
              <a:rPr lang="en-US" dirty="0"/>
              <a:t> </a:t>
            </a:r>
            <a:r>
              <a:rPr lang="en-US" dirty="0" err="1"/>
              <a:t>mengembalikan</a:t>
            </a:r>
            <a:r>
              <a:rPr lang="en-US" dirty="0"/>
              <a:t> </a:t>
            </a:r>
            <a:r>
              <a:rPr lang="en-US" dirty="0" err="1"/>
              <a:t>sumber</a:t>
            </a:r>
            <a:r>
              <a:rPr lang="en-US" dirty="0"/>
              <a:t> </a:t>
            </a:r>
            <a:r>
              <a:rPr lang="en-US" dirty="0" err="1"/>
              <a:t>hukum</a:t>
            </a:r>
            <a:r>
              <a:rPr lang="en-US" dirty="0"/>
              <a:t> </a:t>
            </a:r>
            <a:r>
              <a:rPr lang="en-US" dirty="0" err="1"/>
              <a:t>tersebut</a:t>
            </a:r>
            <a:r>
              <a:rPr lang="en-US" dirty="0"/>
              <a:t> </a:t>
            </a:r>
            <a:r>
              <a:rPr lang="en-US" dirty="0" err="1"/>
              <a:t>pada</a:t>
            </a:r>
            <a:r>
              <a:rPr lang="en-US" dirty="0"/>
              <a:t> </a:t>
            </a:r>
            <a:r>
              <a:rPr lang="en-US" dirty="0" err="1"/>
              <a:t>kemauan</a:t>
            </a:r>
            <a:r>
              <a:rPr lang="en-US" dirty="0"/>
              <a:t> </a:t>
            </a:r>
            <a:r>
              <a:rPr lang="en-US" dirty="0" err="1"/>
              <a:t>negara</a:t>
            </a:r>
            <a:r>
              <a:rPr lang="en-US" dirty="0"/>
              <a:t>. </a:t>
            </a:r>
            <a:r>
              <a:rPr lang="en-US" dirty="0" err="1"/>
              <a:t>Sebabnya</a:t>
            </a:r>
            <a:r>
              <a:rPr lang="en-US" dirty="0"/>
              <a:t> </a:t>
            </a:r>
            <a:r>
              <a:rPr lang="en-US" dirty="0" err="1"/>
              <a:t>hukum</a:t>
            </a:r>
            <a:r>
              <a:rPr lang="en-US" dirty="0"/>
              <a:t> </a:t>
            </a:r>
            <a:r>
              <a:rPr lang="en-US" dirty="0" err="1"/>
              <a:t>itu</a:t>
            </a:r>
            <a:r>
              <a:rPr lang="en-US" dirty="0"/>
              <a:t> </a:t>
            </a:r>
            <a:r>
              <a:rPr lang="en-US" dirty="0" err="1"/>
              <a:t>ada</a:t>
            </a:r>
            <a:r>
              <a:rPr lang="en-US" dirty="0"/>
              <a:t> </a:t>
            </a:r>
            <a:r>
              <a:rPr lang="en-US" dirty="0" err="1"/>
              <a:t>dan</a:t>
            </a:r>
            <a:r>
              <a:rPr lang="en-US" dirty="0"/>
              <a:t> </a:t>
            </a:r>
            <a:r>
              <a:rPr lang="en-US" dirty="0" err="1"/>
              <a:t>berlaku</a:t>
            </a:r>
            <a:r>
              <a:rPr lang="en-US" dirty="0"/>
              <a:t> </a:t>
            </a:r>
            <a:r>
              <a:rPr lang="en-US" dirty="0" err="1"/>
              <a:t>karena</a:t>
            </a:r>
            <a:r>
              <a:rPr lang="en-US" dirty="0"/>
              <a:t> </a:t>
            </a:r>
            <a:r>
              <a:rPr lang="en-US" dirty="0" err="1"/>
              <a:t>dibutuhkan</a:t>
            </a:r>
            <a:r>
              <a:rPr lang="en-US" dirty="0"/>
              <a:t> </a:t>
            </a:r>
            <a:r>
              <a:rPr lang="en-US" dirty="0" err="1"/>
              <a:t>oleh</a:t>
            </a:r>
            <a:r>
              <a:rPr lang="en-US" dirty="0"/>
              <a:t> </a:t>
            </a:r>
            <a:r>
              <a:rPr lang="en-US" dirty="0" err="1"/>
              <a:t>kehidupan</a:t>
            </a:r>
            <a:r>
              <a:rPr lang="en-US" dirty="0"/>
              <a:t> </a:t>
            </a:r>
            <a:r>
              <a:rPr lang="en-US" dirty="0" err="1"/>
              <a:t>manusia</a:t>
            </a:r>
            <a:r>
              <a:rPr lang="en-US" dirty="0"/>
              <a:t> yang </a:t>
            </a:r>
            <a:r>
              <a:rPr lang="en-US" dirty="0" err="1"/>
              <a:t>beradab</a:t>
            </a:r>
            <a:r>
              <a:rPr lang="en-US" dirty="0"/>
              <a:t>. </a:t>
            </a:r>
            <a:r>
              <a:rPr lang="en-US" dirty="0" err="1"/>
              <a:t>Tanpa</a:t>
            </a:r>
            <a:r>
              <a:rPr lang="en-US" dirty="0"/>
              <a:t> </a:t>
            </a:r>
            <a:r>
              <a:rPr lang="en-US" dirty="0" err="1"/>
              <a:t>hukum</a:t>
            </a:r>
            <a:r>
              <a:rPr lang="en-US" dirty="0"/>
              <a:t> </a:t>
            </a:r>
            <a:r>
              <a:rPr lang="en-US" dirty="0" err="1"/>
              <a:t>maka</a:t>
            </a:r>
            <a:r>
              <a:rPr lang="en-US" dirty="0"/>
              <a:t> </a:t>
            </a:r>
            <a:r>
              <a:rPr lang="en-US" dirty="0" err="1"/>
              <a:t>kehidupan</a:t>
            </a:r>
            <a:r>
              <a:rPr lang="en-US" dirty="0"/>
              <a:t> </a:t>
            </a:r>
            <a:r>
              <a:rPr lang="en-US" dirty="0" err="1"/>
              <a:t>masyarakat</a:t>
            </a:r>
            <a:r>
              <a:rPr lang="en-US" dirty="0"/>
              <a:t> </a:t>
            </a:r>
            <a:r>
              <a:rPr lang="en-US" dirty="0" err="1"/>
              <a:t>akan</a:t>
            </a:r>
            <a:r>
              <a:rPr lang="en-US" dirty="0"/>
              <a:t> </a:t>
            </a:r>
            <a:r>
              <a:rPr lang="en-US" dirty="0" err="1"/>
              <a:t>kacau</a:t>
            </a:r>
            <a:r>
              <a:rPr lang="en-US" dirty="0"/>
              <a:t> </a:t>
            </a:r>
            <a:r>
              <a:rPr lang="en-US" dirty="0" err="1"/>
              <a:t>balau</a:t>
            </a:r>
            <a:r>
              <a:rPr lang="en-US" dirty="0"/>
              <a:t>. </a:t>
            </a:r>
            <a:r>
              <a:rPr lang="en-US" dirty="0" err="1"/>
              <a:t>Demikian</a:t>
            </a:r>
            <a:r>
              <a:rPr lang="en-US" dirty="0"/>
              <a:t> pula </a:t>
            </a:r>
            <a:r>
              <a:rPr lang="en-US" dirty="0" err="1"/>
              <a:t>dalam</a:t>
            </a:r>
            <a:r>
              <a:rPr lang="en-US" dirty="0"/>
              <a:t> </a:t>
            </a:r>
            <a:r>
              <a:rPr lang="en-US" dirty="0" err="1"/>
              <a:t>kehidupan</a:t>
            </a:r>
            <a:r>
              <a:rPr lang="en-US" dirty="0"/>
              <a:t> </a:t>
            </a:r>
            <a:r>
              <a:rPr lang="en-US" dirty="0" err="1"/>
              <a:t>masyarakat</a:t>
            </a:r>
            <a:r>
              <a:rPr lang="en-US" dirty="0"/>
              <a:t> </a:t>
            </a:r>
            <a:r>
              <a:rPr lang="en-US" dirty="0" err="1"/>
              <a:t>internasional</a:t>
            </a:r>
            <a:r>
              <a:rPr lang="en-US"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lvl="0"/>
            <a:r>
              <a:rPr lang="en-US" dirty="0" err="1"/>
              <a:t>Mengenai</a:t>
            </a:r>
            <a:r>
              <a:rPr lang="en-US" dirty="0"/>
              <a:t> </a:t>
            </a:r>
            <a:r>
              <a:rPr lang="en-US" dirty="0" err="1"/>
              <a:t>berlainan</a:t>
            </a:r>
            <a:r>
              <a:rPr lang="en-US" dirty="0"/>
              <a:t> </a:t>
            </a:r>
            <a:r>
              <a:rPr lang="en-US" dirty="0" err="1"/>
              <a:t>subyek</a:t>
            </a:r>
            <a:r>
              <a:rPr lang="en-US" dirty="0"/>
              <a:t> </a:t>
            </a:r>
            <a:r>
              <a:rPr lang="en-US" dirty="0" err="1"/>
              <a:t>hukumnya</a:t>
            </a:r>
            <a:r>
              <a:rPr lang="en-US" dirty="0"/>
              <a:t>, </a:t>
            </a:r>
            <a:r>
              <a:rPr lang="en-US" dirty="0" err="1"/>
              <a:t>di</a:t>
            </a:r>
            <a:r>
              <a:rPr lang="en-US" dirty="0"/>
              <a:t> </a:t>
            </a:r>
            <a:r>
              <a:rPr lang="en-US" dirty="0" err="1"/>
              <a:t>mana</a:t>
            </a:r>
            <a:r>
              <a:rPr lang="en-US" dirty="0"/>
              <a:t> </a:t>
            </a:r>
            <a:r>
              <a:rPr lang="en-US" dirty="0" err="1"/>
              <a:t>subyek</a:t>
            </a:r>
            <a:r>
              <a:rPr lang="en-US" dirty="0"/>
              <a:t> HI </a:t>
            </a:r>
            <a:r>
              <a:rPr lang="en-US" dirty="0" err="1"/>
              <a:t>adalah</a:t>
            </a:r>
            <a:r>
              <a:rPr lang="en-US" dirty="0"/>
              <a:t> </a:t>
            </a:r>
            <a:r>
              <a:rPr lang="en-US" dirty="0" err="1"/>
              <a:t>negara</a:t>
            </a:r>
            <a:r>
              <a:rPr lang="en-US" dirty="0"/>
              <a:t> </a:t>
            </a:r>
            <a:r>
              <a:rPr lang="en-US" dirty="0" err="1"/>
              <a:t>sedangkan</a:t>
            </a:r>
            <a:r>
              <a:rPr lang="en-US" dirty="0"/>
              <a:t> </a:t>
            </a:r>
            <a:r>
              <a:rPr lang="en-US" dirty="0" err="1"/>
              <a:t>subyek</a:t>
            </a:r>
            <a:r>
              <a:rPr lang="en-US" dirty="0"/>
              <a:t> HN </a:t>
            </a:r>
            <a:r>
              <a:rPr lang="en-US" dirty="0" err="1"/>
              <a:t>adalah</a:t>
            </a:r>
            <a:r>
              <a:rPr lang="en-US" dirty="0"/>
              <a:t> </a:t>
            </a:r>
            <a:r>
              <a:rPr lang="en-US" dirty="0" err="1"/>
              <a:t>individu-individu</a:t>
            </a:r>
            <a:r>
              <a:rPr lang="en-US" dirty="0"/>
              <a:t> (</a:t>
            </a:r>
            <a:r>
              <a:rPr lang="en-US" dirty="0" err="1"/>
              <a:t>hukum</a:t>
            </a:r>
            <a:r>
              <a:rPr lang="en-US" dirty="0"/>
              <a:t> public </a:t>
            </a:r>
            <a:r>
              <a:rPr lang="en-US" dirty="0" err="1"/>
              <a:t>atau</a:t>
            </a:r>
            <a:r>
              <a:rPr lang="en-US" dirty="0"/>
              <a:t> </a:t>
            </a:r>
            <a:r>
              <a:rPr lang="en-US" dirty="0" err="1"/>
              <a:t>perdata</a:t>
            </a:r>
            <a:r>
              <a:rPr lang="en-US" dirty="0"/>
              <a:t>). Hal </a:t>
            </a:r>
            <a:r>
              <a:rPr lang="en-US" dirty="0" err="1"/>
              <a:t>ini</a:t>
            </a:r>
            <a:r>
              <a:rPr lang="en-US" dirty="0"/>
              <a:t> </a:t>
            </a:r>
            <a:r>
              <a:rPr lang="en-US" dirty="0" err="1"/>
              <a:t>disebabkan</a:t>
            </a:r>
            <a:r>
              <a:rPr lang="en-US" dirty="0"/>
              <a:t> </a:t>
            </a:r>
            <a:r>
              <a:rPr lang="en-US" dirty="0" err="1"/>
              <a:t>subyek</a:t>
            </a:r>
            <a:r>
              <a:rPr lang="en-US" dirty="0"/>
              <a:t> </a:t>
            </a:r>
            <a:r>
              <a:rPr lang="en-US" dirty="0" err="1"/>
              <a:t>hukum</a:t>
            </a:r>
            <a:r>
              <a:rPr lang="en-US" dirty="0"/>
              <a:t> </a:t>
            </a:r>
            <a:r>
              <a:rPr lang="en-US" dirty="0" err="1"/>
              <a:t>internasional</a:t>
            </a:r>
            <a:r>
              <a:rPr lang="en-US" dirty="0"/>
              <a:t> </a:t>
            </a:r>
            <a:r>
              <a:rPr lang="en-US" dirty="0" err="1"/>
              <a:t>pada</a:t>
            </a:r>
            <a:r>
              <a:rPr lang="en-US" dirty="0"/>
              <a:t> </a:t>
            </a:r>
            <a:r>
              <a:rPr lang="en-US" dirty="0" err="1"/>
              <a:t>masa</a:t>
            </a:r>
            <a:r>
              <a:rPr lang="en-US" dirty="0"/>
              <a:t> </a:t>
            </a:r>
            <a:r>
              <a:rPr lang="en-US" dirty="0" err="1"/>
              <a:t>sekarang</a:t>
            </a:r>
            <a:r>
              <a:rPr lang="en-US" dirty="0"/>
              <a:t> </a:t>
            </a:r>
            <a:r>
              <a:rPr lang="en-US" dirty="0" err="1"/>
              <a:t>bukan</a:t>
            </a:r>
            <a:r>
              <a:rPr lang="en-US" dirty="0"/>
              <a:t> </a:t>
            </a:r>
            <a:r>
              <a:rPr lang="en-US" dirty="0" err="1"/>
              <a:t>hanya</a:t>
            </a:r>
            <a:r>
              <a:rPr lang="en-US" dirty="0"/>
              <a:t> </a:t>
            </a:r>
            <a:r>
              <a:rPr lang="en-US" dirty="0" err="1"/>
              <a:t>negara</a:t>
            </a:r>
            <a:r>
              <a:rPr lang="en-US" dirty="0"/>
              <a:t>, </a:t>
            </a:r>
            <a:r>
              <a:rPr lang="en-US" dirty="0" err="1"/>
              <a:t>akan</a:t>
            </a:r>
            <a:r>
              <a:rPr lang="en-US" dirty="0"/>
              <a:t> </a:t>
            </a:r>
            <a:r>
              <a:rPr lang="en-US" dirty="0" err="1"/>
              <a:t>tetapi</a:t>
            </a:r>
            <a:r>
              <a:rPr lang="en-US" dirty="0"/>
              <a:t> </a:t>
            </a:r>
            <a:r>
              <a:rPr lang="en-US" dirty="0" err="1"/>
              <a:t>individu</a:t>
            </a:r>
            <a:r>
              <a:rPr lang="en-US" dirty="0"/>
              <a:t> (</a:t>
            </a:r>
            <a:r>
              <a:rPr lang="en-US" dirty="0" err="1"/>
              <a:t>walaupun</a:t>
            </a:r>
            <a:r>
              <a:rPr lang="en-US" dirty="0"/>
              <a:t> </a:t>
            </a:r>
            <a:r>
              <a:rPr lang="en-US" dirty="0" err="1"/>
              <a:t>masih</a:t>
            </a:r>
            <a:r>
              <a:rPr lang="en-US" dirty="0"/>
              <a:t> </a:t>
            </a:r>
            <a:r>
              <a:rPr lang="en-US" dirty="0" err="1"/>
              <a:t>dalam</a:t>
            </a:r>
            <a:r>
              <a:rPr lang="en-US" dirty="0"/>
              <a:t> </a:t>
            </a:r>
            <a:r>
              <a:rPr lang="en-US" dirty="0" err="1"/>
              <a:t>arti</a:t>
            </a:r>
            <a:r>
              <a:rPr lang="en-US" dirty="0"/>
              <a:t> </a:t>
            </a:r>
            <a:r>
              <a:rPr lang="en-US" dirty="0" err="1"/>
              <a:t>terbatas</a:t>
            </a:r>
            <a:r>
              <a:rPr lang="en-US" dirty="0"/>
              <a:t>) </a:t>
            </a:r>
            <a:r>
              <a:rPr lang="en-US" dirty="0" err="1"/>
              <a:t>dapat</a:t>
            </a:r>
            <a:r>
              <a:rPr lang="en-US" dirty="0"/>
              <a:t> </a:t>
            </a:r>
            <a:r>
              <a:rPr lang="en-US" dirty="0" err="1"/>
              <a:t>menjadi</a:t>
            </a:r>
            <a:r>
              <a:rPr lang="en-US" dirty="0"/>
              <a:t> </a:t>
            </a:r>
            <a:r>
              <a:rPr lang="en-US" dirty="0" err="1"/>
              <a:t>subyek</a:t>
            </a:r>
            <a:r>
              <a:rPr lang="en-US" dirty="0"/>
              <a:t> HI. </a:t>
            </a:r>
            <a:r>
              <a:rPr lang="en-US" dirty="0" err="1"/>
              <a:t>Contohnya</a:t>
            </a:r>
            <a:r>
              <a:rPr lang="en-US" dirty="0"/>
              <a:t> </a:t>
            </a:r>
            <a:r>
              <a:rPr lang="en-US" dirty="0" err="1"/>
              <a:t>pelaku-pelaku</a:t>
            </a:r>
            <a:r>
              <a:rPr lang="en-US" dirty="0"/>
              <a:t> </a:t>
            </a:r>
            <a:r>
              <a:rPr lang="en-US" dirty="0" err="1"/>
              <a:t>pelanggaran</a:t>
            </a:r>
            <a:r>
              <a:rPr lang="en-US" dirty="0"/>
              <a:t> HAM </a:t>
            </a:r>
            <a:r>
              <a:rPr lang="en-US" dirty="0" err="1"/>
              <a:t>berat</a:t>
            </a:r>
            <a:r>
              <a:rPr lang="en-US" dirty="0"/>
              <a:t>, </a:t>
            </a:r>
            <a:r>
              <a:rPr lang="en-US" dirty="0" err="1"/>
              <a:t>Pembajakan</a:t>
            </a:r>
            <a:r>
              <a:rPr lang="en-US" dirty="0"/>
              <a:t> </a:t>
            </a:r>
            <a:r>
              <a:rPr lang="en-US" dirty="0" err="1"/>
              <a:t>di</a:t>
            </a:r>
            <a:r>
              <a:rPr lang="en-US" dirty="0"/>
              <a:t> </a:t>
            </a:r>
            <a:r>
              <a:rPr lang="en-US" dirty="0" err="1"/>
              <a:t>laut</a:t>
            </a:r>
            <a:r>
              <a:rPr lang="en-US" dirty="0"/>
              <a:t> </a:t>
            </a:r>
            <a:r>
              <a:rPr lang="en-US" dirty="0" err="1"/>
              <a:t>lepas</a:t>
            </a:r>
            <a:r>
              <a:rPr lang="en-US" dirty="0"/>
              <a:t>, </a:t>
            </a:r>
            <a:r>
              <a:rPr lang="en-US" dirty="0" err="1"/>
              <a:t>sekarang</a:t>
            </a:r>
            <a:r>
              <a:rPr lang="en-US" dirty="0"/>
              <a:t> </a:t>
            </a:r>
            <a:r>
              <a:rPr lang="en-US" dirty="0" err="1"/>
              <a:t>sudah</a:t>
            </a:r>
            <a:r>
              <a:rPr lang="en-US" dirty="0"/>
              <a:t> </a:t>
            </a:r>
            <a:r>
              <a:rPr lang="en-US" dirty="0" err="1"/>
              <a:t>menjadi</a:t>
            </a:r>
            <a:r>
              <a:rPr lang="en-US" dirty="0"/>
              <a:t> </a:t>
            </a:r>
            <a:r>
              <a:rPr lang="en-US" dirty="0" err="1"/>
              <a:t>subyek</a:t>
            </a:r>
            <a:r>
              <a:rPr lang="en-US" dirty="0"/>
              <a:t> HI.</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lvl="0"/>
            <a:r>
              <a:rPr lang="en-US" dirty="0" err="1"/>
              <a:t>Mengenai</a:t>
            </a:r>
            <a:r>
              <a:rPr lang="en-US" dirty="0"/>
              <a:t> HI </a:t>
            </a:r>
            <a:r>
              <a:rPr lang="en-US" dirty="0" err="1"/>
              <a:t>dan</a:t>
            </a:r>
            <a:r>
              <a:rPr lang="en-US" dirty="0"/>
              <a:t> HN </a:t>
            </a:r>
            <a:r>
              <a:rPr lang="en-US" dirty="0" err="1"/>
              <a:t>berbeda</a:t>
            </a:r>
            <a:r>
              <a:rPr lang="en-US" dirty="0"/>
              <a:t> </a:t>
            </a:r>
            <a:r>
              <a:rPr lang="en-US" dirty="0" err="1"/>
              <a:t>dalam</a:t>
            </a:r>
            <a:r>
              <a:rPr lang="en-US" dirty="0"/>
              <a:t> </a:t>
            </a:r>
            <a:r>
              <a:rPr lang="en-US" dirty="0" err="1"/>
              <a:t>struktur</a:t>
            </a:r>
            <a:r>
              <a:rPr lang="en-US" dirty="0"/>
              <a:t>. </a:t>
            </a:r>
            <a:r>
              <a:rPr lang="en-US" dirty="0" err="1"/>
              <a:t>Perbedaan</a:t>
            </a:r>
            <a:r>
              <a:rPr lang="en-US" dirty="0"/>
              <a:t> </a:t>
            </a:r>
            <a:r>
              <a:rPr lang="en-US" dirty="0" err="1"/>
              <a:t>ini</a:t>
            </a:r>
            <a:r>
              <a:rPr lang="en-US" dirty="0"/>
              <a:t> </a:t>
            </a:r>
            <a:r>
              <a:rPr lang="en-US" dirty="0" err="1"/>
              <a:t>tidak</a:t>
            </a:r>
            <a:r>
              <a:rPr lang="en-US" dirty="0"/>
              <a:t> </a:t>
            </a:r>
            <a:r>
              <a:rPr lang="en-US" dirty="0" err="1"/>
              <a:t>bersifat</a:t>
            </a:r>
            <a:r>
              <a:rPr lang="en-US" dirty="0"/>
              <a:t> principal </a:t>
            </a:r>
            <a:r>
              <a:rPr lang="en-US" dirty="0" err="1"/>
              <a:t>atau</a:t>
            </a:r>
            <a:r>
              <a:rPr lang="en-US" dirty="0"/>
              <a:t> </a:t>
            </a:r>
            <a:r>
              <a:rPr lang="en-US" dirty="0" err="1"/>
              <a:t>hakiki</a:t>
            </a:r>
            <a:r>
              <a:rPr lang="en-US" dirty="0"/>
              <a:t>, </a:t>
            </a:r>
            <a:r>
              <a:rPr lang="en-US" dirty="0" err="1"/>
              <a:t>melainkan</a:t>
            </a:r>
            <a:r>
              <a:rPr lang="en-US" dirty="0"/>
              <a:t> </a:t>
            </a:r>
            <a:r>
              <a:rPr lang="en-US" dirty="0" err="1"/>
              <a:t>hanya</a:t>
            </a:r>
            <a:r>
              <a:rPr lang="en-US" dirty="0"/>
              <a:t> </a:t>
            </a:r>
            <a:r>
              <a:rPr lang="en-US" dirty="0" err="1"/>
              <a:t>bersifat</a:t>
            </a:r>
            <a:r>
              <a:rPr lang="en-US" dirty="0"/>
              <a:t> gradual.</a:t>
            </a:r>
          </a:p>
          <a:p>
            <a:pPr lvl="0"/>
            <a:r>
              <a:rPr lang="en-US" dirty="0" err="1"/>
              <a:t>Paham</a:t>
            </a:r>
            <a:r>
              <a:rPr lang="en-US" dirty="0"/>
              <a:t> </a:t>
            </a:r>
            <a:r>
              <a:rPr lang="en-US" dirty="0" err="1"/>
              <a:t>ini</a:t>
            </a:r>
            <a:r>
              <a:rPr lang="en-US" dirty="0"/>
              <a:t> </a:t>
            </a:r>
            <a:r>
              <a:rPr lang="en-US" dirty="0" err="1"/>
              <a:t>tidak</a:t>
            </a:r>
            <a:r>
              <a:rPr lang="en-US" dirty="0"/>
              <a:t> </a:t>
            </a:r>
            <a:r>
              <a:rPr lang="en-US" dirty="0" err="1"/>
              <a:t>dapat</a:t>
            </a:r>
            <a:r>
              <a:rPr lang="en-US" dirty="0"/>
              <a:t> </a:t>
            </a:r>
            <a:r>
              <a:rPr lang="en-US" dirty="0" err="1"/>
              <a:t>menerangkan</a:t>
            </a:r>
            <a:r>
              <a:rPr lang="en-US" dirty="0"/>
              <a:t> </a:t>
            </a:r>
            <a:r>
              <a:rPr lang="en-US" dirty="0" err="1"/>
              <a:t>dengan</a:t>
            </a:r>
            <a:r>
              <a:rPr lang="en-US" dirty="0"/>
              <a:t> </a:t>
            </a:r>
            <a:r>
              <a:rPr lang="en-US" dirty="0" err="1"/>
              <a:t>memuaskan</a:t>
            </a:r>
            <a:r>
              <a:rPr lang="en-US" dirty="0"/>
              <a:t>, </a:t>
            </a:r>
            <a:r>
              <a:rPr lang="en-US" dirty="0" err="1"/>
              <a:t>bahwa</a:t>
            </a:r>
            <a:r>
              <a:rPr lang="en-US" dirty="0"/>
              <a:t> </a:t>
            </a:r>
            <a:r>
              <a:rPr lang="en-US" dirty="0" err="1"/>
              <a:t>dalam</a:t>
            </a:r>
            <a:r>
              <a:rPr lang="en-US" dirty="0"/>
              <a:t> </a:t>
            </a:r>
            <a:r>
              <a:rPr lang="en-US" dirty="0" err="1"/>
              <a:t>kenyataannya</a:t>
            </a:r>
            <a:r>
              <a:rPr lang="en-US" dirty="0"/>
              <a:t> </a:t>
            </a:r>
            <a:r>
              <a:rPr lang="en-US" dirty="0" err="1"/>
              <a:t>menurut</a:t>
            </a:r>
            <a:r>
              <a:rPr lang="en-US" dirty="0"/>
              <a:t> </a:t>
            </a:r>
            <a:r>
              <a:rPr lang="en-US" dirty="0" err="1"/>
              <a:t>praktik</a:t>
            </a:r>
            <a:r>
              <a:rPr lang="en-US" dirty="0"/>
              <a:t> </a:t>
            </a:r>
            <a:r>
              <a:rPr lang="en-US" dirty="0" err="1"/>
              <a:t>sering</a:t>
            </a:r>
            <a:r>
              <a:rPr lang="en-US" dirty="0"/>
              <a:t> </a:t>
            </a:r>
            <a:r>
              <a:rPr lang="en-US" dirty="0" err="1"/>
              <a:t>sekali</a:t>
            </a:r>
            <a:r>
              <a:rPr lang="en-US" dirty="0"/>
              <a:t> </a:t>
            </a:r>
            <a:r>
              <a:rPr lang="en-US" dirty="0" err="1"/>
              <a:t>hukum</a:t>
            </a:r>
            <a:r>
              <a:rPr lang="en-US" dirty="0"/>
              <a:t> </a:t>
            </a:r>
            <a:r>
              <a:rPr lang="en-US" dirty="0" err="1"/>
              <a:t>nasional</a:t>
            </a:r>
            <a:r>
              <a:rPr lang="en-US" dirty="0"/>
              <a:t> </a:t>
            </a:r>
            <a:r>
              <a:rPr lang="en-US" dirty="0" err="1"/>
              <a:t>itu</a:t>
            </a:r>
            <a:r>
              <a:rPr lang="en-US" dirty="0"/>
              <a:t> </a:t>
            </a:r>
            <a:r>
              <a:rPr lang="en-US" dirty="0" err="1"/>
              <a:t>tunduk</a:t>
            </a:r>
            <a:r>
              <a:rPr lang="en-US" dirty="0"/>
              <a:t> </a:t>
            </a:r>
            <a:r>
              <a:rPr lang="en-US" dirty="0" err="1"/>
              <a:t>pada</a:t>
            </a:r>
            <a:r>
              <a:rPr lang="en-US" dirty="0"/>
              <a:t> </a:t>
            </a:r>
            <a:r>
              <a:rPr lang="en-US" dirty="0" err="1"/>
              <a:t>atau</a:t>
            </a:r>
            <a:r>
              <a:rPr lang="en-US" dirty="0"/>
              <a:t> </a:t>
            </a:r>
            <a:r>
              <a:rPr lang="en-US" dirty="0" err="1"/>
              <a:t>sesuai</a:t>
            </a:r>
            <a:r>
              <a:rPr lang="en-US" dirty="0"/>
              <a:t> </a:t>
            </a:r>
            <a:r>
              <a:rPr lang="en-US" dirty="0" err="1"/>
              <a:t>dengan</a:t>
            </a:r>
            <a:r>
              <a:rPr lang="en-US" dirty="0"/>
              <a:t> </a:t>
            </a:r>
            <a:r>
              <a:rPr lang="en-US" dirty="0" err="1"/>
              <a:t>hukum</a:t>
            </a:r>
            <a:r>
              <a:rPr lang="en-US" dirty="0"/>
              <a:t> </a:t>
            </a:r>
            <a:r>
              <a:rPr lang="en-US" dirty="0" err="1"/>
              <a:t>internasional</a:t>
            </a:r>
            <a:r>
              <a:rPr lang="en-US" dirty="0"/>
              <a:t> (</a:t>
            </a:r>
            <a:r>
              <a:rPr lang="en-US" dirty="0" err="1"/>
              <a:t>Mochtar</a:t>
            </a:r>
            <a:r>
              <a:rPr lang="en-US" dirty="0"/>
              <a:t> </a:t>
            </a:r>
            <a:r>
              <a:rPr lang="en-US" dirty="0" err="1"/>
              <a:t>Kusumaatmadja</a:t>
            </a:r>
            <a:r>
              <a:rPr lang="en-US" dirty="0"/>
              <a:t>, 1997 : 40-42).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129</TotalTime>
  <Words>1140</Words>
  <Application>Microsoft Office PowerPoint</Application>
  <PresentationFormat>On-screen Show (4:3)</PresentationFormat>
  <Paragraphs>44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Oriel</vt:lpstr>
      <vt:lpstr>HUBUNGAN HI DAN HN</vt:lpstr>
      <vt:lpstr>SUDUT TEORI</vt:lpstr>
      <vt:lpstr>Slide 3</vt:lpstr>
      <vt:lpstr>Alasan Aliran DUALISME</vt:lpstr>
      <vt:lpstr>Slide 5</vt:lpstr>
      <vt:lpstr>Akibat Penting</vt:lpstr>
      <vt:lpstr>Kelemahan Aliran DUALISME</vt:lpstr>
      <vt:lpstr>Slide 8</vt:lpstr>
      <vt:lpstr>Slide 9</vt:lpstr>
      <vt:lpstr>Alasan Aliran MONISME</vt:lpstr>
      <vt:lpstr>Akibat penting</vt:lpstr>
      <vt:lpstr>Slide 12</vt:lpstr>
      <vt:lpstr>Kelemahan</vt:lpstr>
      <vt:lpstr>Slide 14</vt:lpstr>
      <vt:lpstr>Kelemahan </vt:lpstr>
      <vt:lpstr>PRIMAT HI DALAM PRAKTEK INTERNASIONAL</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HUBUNGAN HI DAN HN</dc:title>
  <dc:creator>MAYA</dc:creator>
  <cp:lastModifiedBy>MAYA</cp:lastModifiedBy>
  <cp:revision>2</cp:revision>
  <dcterms:created xsi:type="dcterms:W3CDTF">2016-03-20T10:21:33Z</dcterms:created>
  <dcterms:modified xsi:type="dcterms:W3CDTF">2016-03-21T03:45:34Z</dcterms:modified>
</cp:coreProperties>
</file>