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7" r:id="rId2"/>
    <p:sldId id="258" r:id="rId3"/>
    <p:sldId id="261" r:id="rId4"/>
    <p:sldId id="262" r:id="rId5"/>
    <p:sldId id="260" r:id="rId6"/>
    <p:sldId id="263" r:id="rId7"/>
    <p:sldId id="264" r:id="rId8"/>
    <p:sldId id="265" r:id="rId9"/>
    <p:sldId id="266" r:id="rId10"/>
    <p:sldId id="267" r:id="rId11"/>
    <p:sldId id="268" r:id="rId12"/>
    <p:sldId id="269"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9230B8C-1EC9-4979-A60A-470D465A569E}" type="doc">
      <dgm:prSet loTypeId="urn:microsoft.com/office/officeart/2005/8/layout/radial5" loCatId="cycle" qsTypeId="urn:microsoft.com/office/officeart/2005/8/quickstyle/simple1" qsCatId="simple" csTypeId="urn:microsoft.com/office/officeart/2005/8/colors/colorful1#1" csCatId="colorful" phldr="1"/>
      <dgm:spPr/>
      <dgm:t>
        <a:bodyPr/>
        <a:lstStyle/>
        <a:p>
          <a:endParaRPr lang="en-US"/>
        </a:p>
      </dgm:t>
    </dgm:pt>
    <dgm:pt modelId="{039673B6-864B-4616-934D-C602C2DB3B63}">
      <dgm:prSet phldrT="[Text]" custT="1"/>
      <dgm:spPr/>
      <dgm:t>
        <a:bodyPr/>
        <a:lstStyle/>
        <a:p>
          <a:r>
            <a:rPr lang="en-US" sz="2800" b="1" dirty="0" err="1" smtClean="0">
              <a:solidFill>
                <a:schemeClr val="bg1"/>
              </a:solidFill>
            </a:rPr>
            <a:t>Letak</a:t>
          </a:r>
          <a:r>
            <a:rPr lang="en-US" sz="2800" b="1" dirty="0" smtClean="0">
              <a:solidFill>
                <a:schemeClr val="bg1"/>
              </a:solidFill>
            </a:rPr>
            <a:t> </a:t>
          </a:r>
          <a:r>
            <a:rPr lang="en-US" sz="2800" b="1" dirty="0" err="1" smtClean="0">
              <a:solidFill>
                <a:schemeClr val="bg1"/>
              </a:solidFill>
            </a:rPr>
            <a:t>Kalimat</a:t>
          </a:r>
          <a:r>
            <a:rPr lang="en-US" sz="2800" b="1" dirty="0" smtClean="0">
              <a:solidFill>
                <a:schemeClr val="bg1"/>
              </a:solidFill>
            </a:rPr>
            <a:t> </a:t>
          </a:r>
          <a:r>
            <a:rPr lang="en-US" sz="2800" b="1" dirty="0" err="1" smtClean="0">
              <a:solidFill>
                <a:schemeClr val="bg1"/>
              </a:solidFill>
            </a:rPr>
            <a:t>Utama</a:t>
          </a:r>
          <a:endParaRPr lang="en-US" sz="2800" b="1" dirty="0">
            <a:solidFill>
              <a:schemeClr val="bg1"/>
            </a:solidFill>
          </a:endParaRPr>
        </a:p>
      </dgm:t>
    </dgm:pt>
    <dgm:pt modelId="{34724C1D-63EC-4215-B563-93D5ABB83214}" type="parTrans" cxnId="{25CA5E01-AB09-4B85-91A3-273529D1AC9F}">
      <dgm:prSet/>
      <dgm:spPr/>
      <dgm:t>
        <a:bodyPr/>
        <a:lstStyle/>
        <a:p>
          <a:endParaRPr lang="en-US" sz="2800">
            <a:solidFill>
              <a:schemeClr val="tx1"/>
            </a:solidFill>
          </a:endParaRPr>
        </a:p>
      </dgm:t>
    </dgm:pt>
    <dgm:pt modelId="{7E7A72E8-EAC1-4E3F-8369-8CD1EAF26AFE}" type="sibTrans" cxnId="{25CA5E01-AB09-4B85-91A3-273529D1AC9F}">
      <dgm:prSet/>
      <dgm:spPr/>
      <dgm:t>
        <a:bodyPr/>
        <a:lstStyle/>
        <a:p>
          <a:endParaRPr lang="en-US" sz="2800">
            <a:solidFill>
              <a:schemeClr val="tx1"/>
            </a:solidFill>
          </a:endParaRPr>
        </a:p>
      </dgm:t>
    </dgm:pt>
    <dgm:pt modelId="{EE455296-C3A3-44C8-8BDE-57B3AB6865A1}">
      <dgm:prSet phldrT="[Text]" custT="1"/>
      <dgm:spPr/>
      <dgm:t>
        <a:bodyPr/>
        <a:lstStyle/>
        <a:p>
          <a:r>
            <a:rPr lang="en-US" sz="2800" dirty="0" err="1" smtClean="0">
              <a:solidFill>
                <a:schemeClr val="tx1"/>
              </a:solidFill>
            </a:rPr>
            <a:t>paragraf</a:t>
          </a:r>
          <a:r>
            <a:rPr lang="en-US" sz="2800" dirty="0" smtClean="0">
              <a:solidFill>
                <a:schemeClr val="tx1"/>
              </a:solidFill>
            </a:rPr>
            <a:t> </a:t>
          </a:r>
          <a:r>
            <a:rPr lang="en-US" sz="2800" dirty="0" err="1" smtClean="0">
              <a:solidFill>
                <a:schemeClr val="tx1"/>
              </a:solidFill>
            </a:rPr>
            <a:t>deduktif</a:t>
          </a:r>
          <a:endParaRPr lang="en-US" sz="2800" dirty="0">
            <a:solidFill>
              <a:schemeClr val="tx1"/>
            </a:solidFill>
          </a:endParaRPr>
        </a:p>
      </dgm:t>
    </dgm:pt>
    <dgm:pt modelId="{EB796E56-F8C7-4338-8656-1E7C23F32DDF}" type="parTrans" cxnId="{51A197AC-12AA-402D-B618-2FDA6982D6CF}">
      <dgm:prSet custT="1"/>
      <dgm:spPr/>
      <dgm:t>
        <a:bodyPr/>
        <a:lstStyle/>
        <a:p>
          <a:endParaRPr lang="en-US" sz="2800">
            <a:solidFill>
              <a:schemeClr val="tx1"/>
            </a:solidFill>
          </a:endParaRPr>
        </a:p>
      </dgm:t>
    </dgm:pt>
    <dgm:pt modelId="{6D8F62BA-DB80-40C5-B22E-8FF908364ED2}" type="sibTrans" cxnId="{51A197AC-12AA-402D-B618-2FDA6982D6CF}">
      <dgm:prSet/>
      <dgm:spPr/>
      <dgm:t>
        <a:bodyPr/>
        <a:lstStyle/>
        <a:p>
          <a:endParaRPr lang="en-US" sz="2800">
            <a:solidFill>
              <a:schemeClr val="tx1"/>
            </a:solidFill>
          </a:endParaRPr>
        </a:p>
      </dgm:t>
    </dgm:pt>
    <dgm:pt modelId="{F06AA95A-84A6-40CF-9647-853B4FE8259F}">
      <dgm:prSet phldrT="[Text]" custT="1"/>
      <dgm:spPr/>
      <dgm:t>
        <a:bodyPr/>
        <a:lstStyle/>
        <a:p>
          <a:r>
            <a:rPr lang="en-US" sz="2800" dirty="0" err="1" smtClean="0">
              <a:solidFill>
                <a:schemeClr val="tx1"/>
              </a:solidFill>
            </a:rPr>
            <a:t>paragraf</a:t>
          </a:r>
          <a:r>
            <a:rPr lang="en-US" sz="2800" dirty="0" smtClean="0">
              <a:solidFill>
                <a:schemeClr val="tx1"/>
              </a:solidFill>
            </a:rPr>
            <a:t> </a:t>
          </a:r>
          <a:r>
            <a:rPr lang="en-US" sz="2800" dirty="0" err="1" smtClean="0">
              <a:solidFill>
                <a:schemeClr val="tx1"/>
              </a:solidFill>
            </a:rPr>
            <a:t>induktif</a:t>
          </a:r>
          <a:endParaRPr lang="en-US" sz="2800" dirty="0">
            <a:solidFill>
              <a:schemeClr val="tx1"/>
            </a:solidFill>
          </a:endParaRPr>
        </a:p>
      </dgm:t>
    </dgm:pt>
    <dgm:pt modelId="{55F5B874-08F3-4647-B563-FE450CEEFCCE}" type="parTrans" cxnId="{9CFD5D8F-82C3-4E92-B1F5-A9D0BABD958F}">
      <dgm:prSet custT="1"/>
      <dgm:spPr/>
      <dgm:t>
        <a:bodyPr/>
        <a:lstStyle/>
        <a:p>
          <a:endParaRPr lang="en-US" sz="2800">
            <a:solidFill>
              <a:schemeClr val="tx1"/>
            </a:solidFill>
          </a:endParaRPr>
        </a:p>
      </dgm:t>
    </dgm:pt>
    <dgm:pt modelId="{0848ABD2-7CD4-446E-AC7C-6B2BFD037515}" type="sibTrans" cxnId="{9CFD5D8F-82C3-4E92-B1F5-A9D0BABD958F}">
      <dgm:prSet/>
      <dgm:spPr/>
      <dgm:t>
        <a:bodyPr/>
        <a:lstStyle/>
        <a:p>
          <a:endParaRPr lang="en-US" sz="2800">
            <a:solidFill>
              <a:schemeClr val="tx1"/>
            </a:solidFill>
          </a:endParaRPr>
        </a:p>
      </dgm:t>
    </dgm:pt>
    <dgm:pt modelId="{7EBFEFF9-E145-4504-89D2-2DBC1366004E}">
      <dgm:prSet phldrT="[Text]" custT="1"/>
      <dgm:spPr/>
      <dgm:t>
        <a:bodyPr/>
        <a:lstStyle/>
        <a:p>
          <a:r>
            <a:rPr lang="en-US" sz="2800" dirty="0" err="1" smtClean="0">
              <a:solidFill>
                <a:schemeClr val="tx1"/>
              </a:solidFill>
            </a:rPr>
            <a:t>paragraf</a:t>
          </a:r>
          <a:r>
            <a:rPr lang="en-US" sz="2800" dirty="0" smtClean="0">
              <a:solidFill>
                <a:schemeClr val="tx1"/>
              </a:solidFill>
            </a:rPr>
            <a:t>  </a:t>
          </a:r>
          <a:r>
            <a:rPr lang="en-US" sz="2800" dirty="0" err="1" smtClean="0">
              <a:solidFill>
                <a:schemeClr val="tx1"/>
              </a:solidFill>
            </a:rPr>
            <a:t>campuran</a:t>
          </a:r>
          <a:endParaRPr lang="en-US" sz="2800" dirty="0">
            <a:solidFill>
              <a:schemeClr val="tx1"/>
            </a:solidFill>
          </a:endParaRPr>
        </a:p>
      </dgm:t>
    </dgm:pt>
    <dgm:pt modelId="{AF93A288-839E-4297-99DF-C4A99ABB3504}" type="parTrans" cxnId="{DC5E0ABE-5317-42D2-ABE0-1947BB063F21}">
      <dgm:prSet custT="1"/>
      <dgm:spPr/>
      <dgm:t>
        <a:bodyPr/>
        <a:lstStyle/>
        <a:p>
          <a:endParaRPr lang="en-US" sz="2800">
            <a:solidFill>
              <a:schemeClr val="tx1"/>
            </a:solidFill>
          </a:endParaRPr>
        </a:p>
      </dgm:t>
    </dgm:pt>
    <dgm:pt modelId="{6D0B0F1C-C6B4-4150-B326-346F71A2344B}" type="sibTrans" cxnId="{DC5E0ABE-5317-42D2-ABE0-1947BB063F21}">
      <dgm:prSet/>
      <dgm:spPr/>
      <dgm:t>
        <a:bodyPr/>
        <a:lstStyle/>
        <a:p>
          <a:endParaRPr lang="en-US" sz="2800">
            <a:solidFill>
              <a:schemeClr val="tx1"/>
            </a:solidFill>
          </a:endParaRPr>
        </a:p>
      </dgm:t>
    </dgm:pt>
    <dgm:pt modelId="{857645E9-43A1-429D-B769-765438EA7587}">
      <dgm:prSet phldrT="[Text]" custT="1"/>
      <dgm:spPr/>
      <dgm:t>
        <a:bodyPr/>
        <a:lstStyle/>
        <a:p>
          <a:r>
            <a:rPr lang="en-US" sz="2800" dirty="0" err="1" smtClean="0">
              <a:solidFill>
                <a:schemeClr val="tx1"/>
              </a:solidFill>
            </a:rPr>
            <a:t>paragraf</a:t>
          </a:r>
          <a:r>
            <a:rPr lang="en-US" sz="2800" dirty="0" smtClean="0">
              <a:solidFill>
                <a:schemeClr val="tx1"/>
              </a:solidFill>
            </a:rPr>
            <a:t> </a:t>
          </a:r>
          <a:r>
            <a:rPr lang="en-US" sz="2800" dirty="0" err="1" smtClean="0">
              <a:solidFill>
                <a:schemeClr val="tx1"/>
              </a:solidFill>
            </a:rPr>
            <a:t>deskriptif</a:t>
          </a:r>
          <a:r>
            <a:rPr lang="en-US" sz="2800" dirty="0" smtClean="0">
              <a:solidFill>
                <a:schemeClr val="tx1"/>
              </a:solidFill>
            </a:rPr>
            <a:t>/</a:t>
          </a:r>
          <a:r>
            <a:rPr lang="en-US" sz="2800" dirty="0" err="1" smtClean="0">
              <a:solidFill>
                <a:schemeClr val="tx1"/>
              </a:solidFill>
            </a:rPr>
            <a:t>naratif</a:t>
          </a:r>
          <a:endParaRPr lang="en-US" sz="2800" dirty="0">
            <a:solidFill>
              <a:schemeClr val="tx1"/>
            </a:solidFill>
          </a:endParaRPr>
        </a:p>
      </dgm:t>
    </dgm:pt>
    <dgm:pt modelId="{AB41F9C6-8AFA-4004-9524-80B9DDE8E679}" type="parTrans" cxnId="{B4B159F7-31C3-492A-820F-6E69BAE8D8D6}">
      <dgm:prSet custT="1"/>
      <dgm:spPr/>
      <dgm:t>
        <a:bodyPr/>
        <a:lstStyle/>
        <a:p>
          <a:endParaRPr lang="en-US" sz="2800">
            <a:solidFill>
              <a:schemeClr val="tx1"/>
            </a:solidFill>
          </a:endParaRPr>
        </a:p>
      </dgm:t>
    </dgm:pt>
    <dgm:pt modelId="{2C02051B-9EFF-49F4-AA83-FC883D240F94}" type="sibTrans" cxnId="{B4B159F7-31C3-492A-820F-6E69BAE8D8D6}">
      <dgm:prSet/>
      <dgm:spPr/>
      <dgm:t>
        <a:bodyPr/>
        <a:lstStyle/>
        <a:p>
          <a:endParaRPr lang="en-US" sz="2800">
            <a:solidFill>
              <a:schemeClr val="tx1"/>
            </a:solidFill>
          </a:endParaRPr>
        </a:p>
      </dgm:t>
    </dgm:pt>
    <dgm:pt modelId="{D763CF56-BAEB-4629-9C7B-59274457B6B1}" type="pres">
      <dgm:prSet presAssocID="{39230B8C-1EC9-4979-A60A-470D465A569E}" presName="Name0" presStyleCnt="0">
        <dgm:presLayoutVars>
          <dgm:chMax val="1"/>
          <dgm:dir/>
          <dgm:animLvl val="ctr"/>
          <dgm:resizeHandles val="exact"/>
        </dgm:presLayoutVars>
      </dgm:prSet>
      <dgm:spPr/>
      <dgm:t>
        <a:bodyPr/>
        <a:lstStyle/>
        <a:p>
          <a:endParaRPr lang="en-US"/>
        </a:p>
      </dgm:t>
    </dgm:pt>
    <dgm:pt modelId="{6E794AB9-CC63-4008-A684-8A48BEAC388F}" type="pres">
      <dgm:prSet presAssocID="{039673B6-864B-4616-934D-C602C2DB3B63}" presName="centerShape" presStyleLbl="node0" presStyleIdx="0" presStyleCnt="1" custScaleX="128764"/>
      <dgm:spPr/>
      <dgm:t>
        <a:bodyPr/>
        <a:lstStyle/>
        <a:p>
          <a:endParaRPr lang="en-US"/>
        </a:p>
      </dgm:t>
    </dgm:pt>
    <dgm:pt modelId="{FCA22AF4-C059-448F-AAC5-A5AE5ABD9AA6}" type="pres">
      <dgm:prSet presAssocID="{EB796E56-F8C7-4338-8656-1E7C23F32DDF}" presName="parTrans" presStyleLbl="sibTrans2D1" presStyleIdx="0" presStyleCnt="4"/>
      <dgm:spPr/>
      <dgm:t>
        <a:bodyPr/>
        <a:lstStyle/>
        <a:p>
          <a:endParaRPr lang="en-US"/>
        </a:p>
      </dgm:t>
    </dgm:pt>
    <dgm:pt modelId="{58CED64F-3E86-47E6-B353-B8D89A407C24}" type="pres">
      <dgm:prSet presAssocID="{EB796E56-F8C7-4338-8656-1E7C23F32DDF}" presName="connectorText" presStyleLbl="sibTrans2D1" presStyleIdx="0" presStyleCnt="4"/>
      <dgm:spPr/>
      <dgm:t>
        <a:bodyPr/>
        <a:lstStyle/>
        <a:p>
          <a:endParaRPr lang="en-US"/>
        </a:p>
      </dgm:t>
    </dgm:pt>
    <dgm:pt modelId="{05FAD426-CD7A-4E22-A800-E28861614048}" type="pres">
      <dgm:prSet presAssocID="{EE455296-C3A3-44C8-8BDE-57B3AB6865A1}" presName="node" presStyleLbl="node1" presStyleIdx="0" presStyleCnt="4" custScaleX="138048">
        <dgm:presLayoutVars>
          <dgm:bulletEnabled val="1"/>
        </dgm:presLayoutVars>
      </dgm:prSet>
      <dgm:spPr/>
      <dgm:t>
        <a:bodyPr/>
        <a:lstStyle/>
        <a:p>
          <a:endParaRPr lang="en-US"/>
        </a:p>
      </dgm:t>
    </dgm:pt>
    <dgm:pt modelId="{E2EAE751-3C7E-4FF8-8F1F-CD622D6BEBA0}" type="pres">
      <dgm:prSet presAssocID="{55F5B874-08F3-4647-B563-FE450CEEFCCE}" presName="parTrans" presStyleLbl="sibTrans2D1" presStyleIdx="1" presStyleCnt="4"/>
      <dgm:spPr/>
      <dgm:t>
        <a:bodyPr/>
        <a:lstStyle/>
        <a:p>
          <a:endParaRPr lang="en-US"/>
        </a:p>
      </dgm:t>
    </dgm:pt>
    <dgm:pt modelId="{F7365FBE-ACE5-4447-AE1F-52F1958F092E}" type="pres">
      <dgm:prSet presAssocID="{55F5B874-08F3-4647-B563-FE450CEEFCCE}" presName="connectorText" presStyleLbl="sibTrans2D1" presStyleIdx="1" presStyleCnt="4"/>
      <dgm:spPr/>
      <dgm:t>
        <a:bodyPr/>
        <a:lstStyle/>
        <a:p>
          <a:endParaRPr lang="en-US"/>
        </a:p>
      </dgm:t>
    </dgm:pt>
    <dgm:pt modelId="{A61850AD-F27C-4C79-9CB9-19F3088B5BAA}" type="pres">
      <dgm:prSet presAssocID="{F06AA95A-84A6-40CF-9647-853B4FE8259F}" presName="node" presStyleLbl="node1" presStyleIdx="1" presStyleCnt="4" custScaleX="133580">
        <dgm:presLayoutVars>
          <dgm:bulletEnabled val="1"/>
        </dgm:presLayoutVars>
      </dgm:prSet>
      <dgm:spPr/>
      <dgm:t>
        <a:bodyPr/>
        <a:lstStyle/>
        <a:p>
          <a:endParaRPr lang="en-US"/>
        </a:p>
      </dgm:t>
    </dgm:pt>
    <dgm:pt modelId="{7F7BF67B-B3F3-4307-9E51-E5EBDB74B5E3}" type="pres">
      <dgm:prSet presAssocID="{AF93A288-839E-4297-99DF-C4A99ABB3504}" presName="parTrans" presStyleLbl="sibTrans2D1" presStyleIdx="2" presStyleCnt="4"/>
      <dgm:spPr/>
      <dgm:t>
        <a:bodyPr/>
        <a:lstStyle/>
        <a:p>
          <a:endParaRPr lang="en-US"/>
        </a:p>
      </dgm:t>
    </dgm:pt>
    <dgm:pt modelId="{CC7B4908-26CE-4862-94B3-83A8A9701761}" type="pres">
      <dgm:prSet presAssocID="{AF93A288-839E-4297-99DF-C4A99ABB3504}" presName="connectorText" presStyleLbl="sibTrans2D1" presStyleIdx="2" presStyleCnt="4"/>
      <dgm:spPr/>
      <dgm:t>
        <a:bodyPr/>
        <a:lstStyle/>
        <a:p>
          <a:endParaRPr lang="en-US"/>
        </a:p>
      </dgm:t>
    </dgm:pt>
    <dgm:pt modelId="{A306BFE4-0837-42EE-A9C7-0190235A6F16}" type="pres">
      <dgm:prSet presAssocID="{7EBFEFF9-E145-4504-89D2-2DBC1366004E}" presName="node" presStyleLbl="node1" presStyleIdx="2" presStyleCnt="4" custScaleX="147332">
        <dgm:presLayoutVars>
          <dgm:bulletEnabled val="1"/>
        </dgm:presLayoutVars>
      </dgm:prSet>
      <dgm:spPr/>
      <dgm:t>
        <a:bodyPr/>
        <a:lstStyle/>
        <a:p>
          <a:endParaRPr lang="en-US"/>
        </a:p>
      </dgm:t>
    </dgm:pt>
    <dgm:pt modelId="{0BCDAF43-9DDD-4C2F-BD22-AE3F37701BB7}" type="pres">
      <dgm:prSet presAssocID="{AB41F9C6-8AFA-4004-9524-80B9DDE8E679}" presName="parTrans" presStyleLbl="sibTrans2D1" presStyleIdx="3" presStyleCnt="4"/>
      <dgm:spPr/>
      <dgm:t>
        <a:bodyPr/>
        <a:lstStyle/>
        <a:p>
          <a:endParaRPr lang="en-US"/>
        </a:p>
      </dgm:t>
    </dgm:pt>
    <dgm:pt modelId="{3C552643-5EFD-43D8-AF9C-5A1DB2C0A1B4}" type="pres">
      <dgm:prSet presAssocID="{AB41F9C6-8AFA-4004-9524-80B9DDE8E679}" presName="connectorText" presStyleLbl="sibTrans2D1" presStyleIdx="3" presStyleCnt="4"/>
      <dgm:spPr/>
      <dgm:t>
        <a:bodyPr/>
        <a:lstStyle/>
        <a:p>
          <a:endParaRPr lang="en-US"/>
        </a:p>
      </dgm:t>
    </dgm:pt>
    <dgm:pt modelId="{1F79D1DE-3856-4D02-8207-B73EEA5D7D5E}" type="pres">
      <dgm:prSet presAssocID="{857645E9-43A1-429D-B769-765438EA7587}" presName="node" presStyleLbl="node1" presStyleIdx="3" presStyleCnt="4" custScaleX="128808">
        <dgm:presLayoutVars>
          <dgm:bulletEnabled val="1"/>
        </dgm:presLayoutVars>
      </dgm:prSet>
      <dgm:spPr/>
      <dgm:t>
        <a:bodyPr/>
        <a:lstStyle/>
        <a:p>
          <a:endParaRPr lang="en-US"/>
        </a:p>
      </dgm:t>
    </dgm:pt>
  </dgm:ptLst>
  <dgm:cxnLst>
    <dgm:cxn modelId="{8D396A48-A229-4052-BE4F-2551F3FF1C02}" type="presOf" srcId="{F06AA95A-84A6-40CF-9647-853B4FE8259F}" destId="{A61850AD-F27C-4C79-9CB9-19F3088B5BAA}" srcOrd="0" destOrd="0" presId="urn:microsoft.com/office/officeart/2005/8/layout/radial5"/>
    <dgm:cxn modelId="{4F8C88CA-EC80-48D1-AE7D-D0BB2FC79EC2}" type="presOf" srcId="{7EBFEFF9-E145-4504-89D2-2DBC1366004E}" destId="{A306BFE4-0837-42EE-A9C7-0190235A6F16}" srcOrd="0" destOrd="0" presId="urn:microsoft.com/office/officeart/2005/8/layout/radial5"/>
    <dgm:cxn modelId="{DFD55368-2353-4312-9AEA-C81A20F76DC5}" type="presOf" srcId="{AB41F9C6-8AFA-4004-9524-80B9DDE8E679}" destId="{3C552643-5EFD-43D8-AF9C-5A1DB2C0A1B4}" srcOrd="1" destOrd="0" presId="urn:microsoft.com/office/officeart/2005/8/layout/radial5"/>
    <dgm:cxn modelId="{4A639F24-F0D2-467B-B0FE-B62F63083CA2}" type="presOf" srcId="{EB796E56-F8C7-4338-8656-1E7C23F32DDF}" destId="{FCA22AF4-C059-448F-AAC5-A5AE5ABD9AA6}" srcOrd="0" destOrd="0" presId="urn:microsoft.com/office/officeart/2005/8/layout/radial5"/>
    <dgm:cxn modelId="{890D3348-F9EA-4045-949C-2C44A4824CC9}" type="presOf" srcId="{EE455296-C3A3-44C8-8BDE-57B3AB6865A1}" destId="{05FAD426-CD7A-4E22-A800-E28861614048}" srcOrd="0" destOrd="0" presId="urn:microsoft.com/office/officeart/2005/8/layout/radial5"/>
    <dgm:cxn modelId="{08B38616-9D9D-4A1F-B803-B6365F57B06A}" type="presOf" srcId="{AF93A288-839E-4297-99DF-C4A99ABB3504}" destId="{7F7BF67B-B3F3-4307-9E51-E5EBDB74B5E3}" srcOrd="0" destOrd="0" presId="urn:microsoft.com/office/officeart/2005/8/layout/radial5"/>
    <dgm:cxn modelId="{719F6FE6-83B6-4A63-9A51-22464551BA45}" type="presOf" srcId="{55F5B874-08F3-4647-B563-FE450CEEFCCE}" destId="{E2EAE751-3C7E-4FF8-8F1F-CD622D6BEBA0}" srcOrd="0" destOrd="0" presId="urn:microsoft.com/office/officeart/2005/8/layout/radial5"/>
    <dgm:cxn modelId="{B4B159F7-31C3-492A-820F-6E69BAE8D8D6}" srcId="{039673B6-864B-4616-934D-C602C2DB3B63}" destId="{857645E9-43A1-429D-B769-765438EA7587}" srcOrd="3" destOrd="0" parTransId="{AB41F9C6-8AFA-4004-9524-80B9DDE8E679}" sibTransId="{2C02051B-9EFF-49F4-AA83-FC883D240F94}"/>
    <dgm:cxn modelId="{74F88691-ED1E-4991-B035-6E055B0311C8}" type="presOf" srcId="{857645E9-43A1-429D-B769-765438EA7587}" destId="{1F79D1DE-3856-4D02-8207-B73EEA5D7D5E}" srcOrd="0" destOrd="0" presId="urn:microsoft.com/office/officeart/2005/8/layout/radial5"/>
    <dgm:cxn modelId="{DC5E0ABE-5317-42D2-ABE0-1947BB063F21}" srcId="{039673B6-864B-4616-934D-C602C2DB3B63}" destId="{7EBFEFF9-E145-4504-89D2-2DBC1366004E}" srcOrd="2" destOrd="0" parTransId="{AF93A288-839E-4297-99DF-C4A99ABB3504}" sibTransId="{6D0B0F1C-C6B4-4150-B326-346F71A2344B}"/>
    <dgm:cxn modelId="{51A197AC-12AA-402D-B618-2FDA6982D6CF}" srcId="{039673B6-864B-4616-934D-C602C2DB3B63}" destId="{EE455296-C3A3-44C8-8BDE-57B3AB6865A1}" srcOrd="0" destOrd="0" parTransId="{EB796E56-F8C7-4338-8656-1E7C23F32DDF}" sibTransId="{6D8F62BA-DB80-40C5-B22E-8FF908364ED2}"/>
    <dgm:cxn modelId="{0FDDB712-261E-48DA-8CB2-77BF50FC8A75}" type="presOf" srcId="{55F5B874-08F3-4647-B563-FE450CEEFCCE}" destId="{F7365FBE-ACE5-4447-AE1F-52F1958F092E}" srcOrd="1" destOrd="0" presId="urn:microsoft.com/office/officeart/2005/8/layout/radial5"/>
    <dgm:cxn modelId="{E1C63C09-0835-43CF-B92F-B7D77EAF31AA}" type="presOf" srcId="{39230B8C-1EC9-4979-A60A-470D465A569E}" destId="{D763CF56-BAEB-4629-9C7B-59274457B6B1}" srcOrd="0" destOrd="0" presId="urn:microsoft.com/office/officeart/2005/8/layout/radial5"/>
    <dgm:cxn modelId="{9CFD5D8F-82C3-4E92-B1F5-A9D0BABD958F}" srcId="{039673B6-864B-4616-934D-C602C2DB3B63}" destId="{F06AA95A-84A6-40CF-9647-853B4FE8259F}" srcOrd="1" destOrd="0" parTransId="{55F5B874-08F3-4647-B563-FE450CEEFCCE}" sibTransId="{0848ABD2-7CD4-446E-AC7C-6B2BFD037515}"/>
    <dgm:cxn modelId="{25CA5E01-AB09-4B85-91A3-273529D1AC9F}" srcId="{39230B8C-1EC9-4979-A60A-470D465A569E}" destId="{039673B6-864B-4616-934D-C602C2DB3B63}" srcOrd="0" destOrd="0" parTransId="{34724C1D-63EC-4215-B563-93D5ABB83214}" sibTransId="{7E7A72E8-EAC1-4E3F-8369-8CD1EAF26AFE}"/>
    <dgm:cxn modelId="{2BDD4A71-E0E5-4CC2-93A4-16FE2D1F4DEB}" type="presOf" srcId="{AB41F9C6-8AFA-4004-9524-80B9DDE8E679}" destId="{0BCDAF43-9DDD-4C2F-BD22-AE3F37701BB7}" srcOrd="0" destOrd="0" presId="urn:microsoft.com/office/officeart/2005/8/layout/radial5"/>
    <dgm:cxn modelId="{F79ACB4A-E296-45A9-AD0C-120EEDBD47FC}" type="presOf" srcId="{039673B6-864B-4616-934D-C602C2DB3B63}" destId="{6E794AB9-CC63-4008-A684-8A48BEAC388F}" srcOrd="0" destOrd="0" presId="urn:microsoft.com/office/officeart/2005/8/layout/radial5"/>
    <dgm:cxn modelId="{2CFBBAA4-09B2-4BE2-BCB6-D5EA265F71A5}" type="presOf" srcId="{EB796E56-F8C7-4338-8656-1E7C23F32DDF}" destId="{58CED64F-3E86-47E6-B353-B8D89A407C24}" srcOrd="1" destOrd="0" presId="urn:microsoft.com/office/officeart/2005/8/layout/radial5"/>
    <dgm:cxn modelId="{3499AC52-5B72-43B6-8DD4-8E9BDF569EE5}" type="presOf" srcId="{AF93A288-839E-4297-99DF-C4A99ABB3504}" destId="{CC7B4908-26CE-4862-94B3-83A8A9701761}" srcOrd="1" destOrd="0" presId="urn:microsoft.com/office/officeart/2005/8/layout/radial5"/>
    <dgm:cxn modelId="{98995225-CE6F-4DDC-A86D-DE116ADDBF33}" type="presParOf" srcId="{D763CF56-BAEB-4629-9C7B-59274457B6B1}" destId="{6E794AB9-CC63-4008-A684-8A48BEAC388F}" srcOrd="0" destOrd="0" presId="urn:microsoft.com/office/officeart/2005/8/layout/radial5"/>
    <dgm:cxn modelId="{DC7D5EE8-031B-4A2F-B909-D84DFC48462D}" type="presParOf" srcId="{D763CF56-BAEB-4629-9C7B-59274457B6B1}" destId="{FCA22AF4-C059-448F-AAC5-A5AE5ABD9AA6}" srcOrd="1" destOrd="0" presId="urn:microsoft.com/office/officeart/2005/8/layout/radial5"/>
    <dgm:cxn modelId="{319E528F-17E6-454B-B1CB-14BFEE379AD1}" type="presParOf" srcId="{FCA22AF4-C059-448F-AAC5-A5AE5ABD9AA6}" destId="{58CED64F-3E86-47E6-B353-B8D89A407C24}" srcOrd="0" destOrd="0" presId="urn:microsoft.com/office/officeart/2005/8/layout/radial5"/>
    <dgm:cxn modelId="{8855479E-7B4C-4223-BB40-CB3E7CDFE97E}" type="presParOf" srcId="{D763CF56-BAEB-4629-9C7B-59274457B6B1}" destId="{05FAD426-CD7A-4E22-A800-E28861614048}" srcOrd="2" destOrd="0" presId="urn:microsoft.com/office/officeart/2005/8/layout/radial5"/>
    <dgm:cxn modelId="{061A42CB-16E0-44AD-B886-CC05928BF4D5}" type="presParOf" srcId="{D763CF56-BAEB-4629-9C7B-59274457B6B1}" destId="{E2EAE751-3C7E-4FF8-8F1F-CD622D6BEBA0}" srcOrd="3" destOrd="0" presId="urn:microsoft.com/office/officeart/2005/8/layout/radial5"/>
    <dgm:cxn modelId="{CF83F567-F2C2-48EC-882C-A461650D2BDB}" type="presParOf" srcId="{E2EAE751-3C7E-4FF8-8F1F-CD622D6BEBA0}" destId="{F7365FBE-ACE5-4447-AE1F-52F1958F092E}" srcOrd="0" destOrd="0" presId="urn:microsoft.com/office/officeart/2005/8/layout/radial5"/>
    <dgm:cxn modelId="{FC676E91-1514-484E-924C-1B8F5DFAB7B7}" type="presParOf" srcId="{D763CF56-BAEB-4629-9C7B-59274457B6B1}" destId="{A61850AD-F27C-4C79-9CB9-19F3088B5BAA}" srcOrd="4" destOrd="0" presId="urn:microsoft.com/office/officeart/2005/8/layout/radial5"/>
    <dgm:cxn modelId="{C4E4F6CD-3EB4-4A3D-ABAF-836B4C60169E}" type="presParOf" srcId="{D763CF56-BAEB-4629-9C7B-59274457B6B1}" destId="{7F7BF67B-B3F3-4307-9E51-E5EBDB74B5E3}" srcOrd="5" destOrd="0" presId="urn:microsoft.com/office/officeart/2005/8/layout/radial5"/>
    <dgm:cxn modelId="{A7515660-1A1C-4FC6-A1C8-92AF8B76C52D}" type="presParOf" srcId="{7F7BF67B-B3F3-4307-9E51-E5EBDB74B5E3}" destId="{CC7B4908-26CE-4862-94B3-83A8A9701761}" srcOrd="0" destOrd="0" presId="urn:microsoft.com/office/officeart/2005/8/layout/radial5"/>
    <dgm:cxn modelId="{87A2E35B-EDE9-4080-8BA0-EB4343EB2050}" type="presParOf" srcId="{D763CF56-BAEB-4629-9C7B-59274457B6B1}" destId="{A306BFE4-0837-42EE-A9C7-0190235A6F16}" srcOrd="6" destOrd="0" presId="urn:microsoft.com/office/officeart/2005/8/layout/radial5"/>
    <dgm:cxn modelId="{73B521B6-F15B-478B-BB7A-11257D692A52}" type="presParOf" srcId="{D763CF56-BAEB-4629-9C7B-59274457B6B1}" destId="{0BCDAF43-9DDD-4C2F-BD22-AE3F37701BB7}" srcOrd="7" destOrd="0" presId="urn:microsoft.com/office/officeart/2005/8/layout/radial5"/>
    <dgm:cxn modelId="{5CF693CC-9ACD-4A97-9255-04A015C328C4}" type="presParOf" srcId="{0BCDAF43-9DDD-4C2F-BD22-AE3F37701BB7}" destId="{3C552643-5EFD-43D8-AF9C-5A1DB2C0A1B4}" srcOrd="0" destOrd="0" presId="urn:microsoft.com/office/officeart/2005/8/layout/radial5"/>
    <dgm:cxn modelId="{AA5235E5-4CC7-4EFE-B4F8-FDA68FE6F647}" type="presParOf" srcId="{D763CF56-BAEB-4629-9C7B-59274457B6B1}" destId="{1F79D1DE-3856-4D02-8207-B73EEA5D7D5E}" srcOrd="8" destOrd="0" presId="urn:microsoft.com/office/officeart/2005/8/layout/radial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794AB9-CC63-4008-A684-8A48BEAC388F}">
      <dsp:nvSpPr>
        <dsp:cNvPr id="0" name=""/>
        <dsp:cNvSpPr/>
      </dsp:nvSpPr>
      <dsp:spPr>
        <a:xfrm>
          <a:off x="3266986" y="2303450"/>
          <a:ext cx="2113660" cy="164149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b="1" kern="1200" dirty="0" err="1" smtClean="0">
              <a:solidFill>
                <a:schemeClr val="bg1"/>
              </a:solidFill>
            </a:rPr>
            <a:t>Letak</a:t>
          </a:r>
          <a:r>
            <a:rPr lang="en-US" sz="2800" b="1" kern="1200" dirty="0" smtClean="0">
              <a:solidFill>
                <a:schemeClr val="bg1"/>
              </a:solidFill>
            </a:rPr>
            <a:t> </a:t>
          </a:r>
          <a:r>
            <a:rPr lang="en-US" sz="2800" b="1" kern="1200" dirty="0" err="1" smtClean="0">
              <a:solidFill>
                <a:schemeClr val="bg1"/>
              </a:solidFill>
            </a:rPr>
            <a:t>Kalimat</a:t>
          </a:r>
          <a:r>
            <a:rPr lang="en-US" sz="2800" b="1" kern="1200" dirty="0" smtClean="0">
              <a:solidFill>
                <a:schemeClr val="bg1"/>
              </a:solidFill>
            </a:rPr>
            <a:t> </a:t>
          </a:r>
          <a:r>
            <a:rPr lang="en-US" sz="2800" b="1" kern="1200" dirty="0" err="1" smtClean="0">
              <a:solidFill>
                <a:schemeClr val="bg1"/>
              </a:solidFill>
            </a:rPr>
            <a:t>Utama</a:t>
          </a:r>
          <a:endParaRPr lang="en-US" sz="2800" b="1" kern="1200" dirty="0">
            <a:solidFill>
              <a:schemeClr val="bg1"/>
            </a:solidFill>
          </a:endParaRPr>
        </a:p>
      </dsp:txBody>
      <dsp:txXfrm>
        <a:off x="3576524" y="2543842"/>
        <a:ext cx="1494584" cy="1160715"/>
      </dsp:txXfrm>
    </dsp:sp>
    <dsp:sp modelId="{FCA22AF4-C059-448F-AAC5-A5AE5ABD9AA6}">
      <dsp:nvSpPr>
        <dsp:cNvPr id="0" name=""/>
        <dsp:cNvSpPr/>
      </dsp:nvSpPr>
      <dsp:spPr>
        <a:xfrm rot="16200000">
          <a:off x="4149343" y="1705075"/>
          <a:ext cx="348946" cy="558109"/>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244600">
            <a:lnSpc>
              <a:spcPct val="90000"/>
            </a:lnSpc>
            <a:spcBef>
              <a:spcPct val="0"/>
            </a:spcBef>
            <a:spcAft>
              <a:spcPct val="35000"/>
            </a:spcAft>
          </a:pPr>
          <a:endParaRPr lang="en-US" sz="2800" kern="1200">
            <a:solidFill>
              <a:schemeClr val="tx1"/>
            </a:solidFill>
          </a:endParaRPr>
        </a:p>
      </dsp:txBody>
      <dsp:txXfrm>
        <a:off x="4201685" y="1869039"/>
        <a:ext cx="244262" cy="334865"/>
      </dsp:txXfrm>
    </dsp:sp>
    <dsp:sp modelId="{05FAD426-CD7A-4E22-A800-E28861614048}">
      <dsp:nvSpPr>
        <dsp:cNvPr id="0" name=""/>
        <dsp:cNvSpPr/>
      </dsp:nvSpPr>
      <dsp:spPr>
        <a:xfrm>
          <a:off x="3190788" y="3560"/>
          <a:ext cx="2266057" cy="1641499"/>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kern="1200" dirty="0" err="1" smtClean="0">
              <a:solidFill>
                <a:schemeClr val="tx1"/>
              </a:solidFill>
            </a:rPr>
            <a:t>paragraf</a:t>
          </a:r>
          <a:r>
            <a:rPr lang="en-US" sz="2800" kern="1200" dirty="0" smtClean="0">
              <a:solidFill>
                <a:schemeClr val="tx1"/>
              </a:solidFill>
            </a:rPr>
            <a:t> </a:t>
          </a:r>
          <a:r>
            <a:rPr lang="en-US" sz="2800" kern="1200" dirty="0" err="1" smtClean="0">
              <a:solidFill>
                <a:schemeClr val="tx1"/>
              </a:solidFill>
            </a:rPr>
            <a:t>deduktif</a:t>
          </a:r>
          <a:endParaRPr lang="en-US" sz="2800" kern="1200" dirty="0">
            <a:solidFill>
              <a:schemeClr val="tx1"/>
            </a:solidFill>
          </a:endParaRPr>
        </a:p>
      </dsp:txBody>
      <dsp:txXfrm>
        <a:off x="3522644" y="243952"/>
        <a:ext cx="1602345" cy="1160715"/>
      </dsp:txXfrm>
    </dsp:sp>
    <dsp:sp modelId="{E2EAE751-3C7E-4FF8-8F1F-CD622D6BEBA0}">
      <dsp:nvSpPr>
        <dsp:cNvPr id="0" name=""/>
        <dsp:cNvSpPr/>
      </dsp:nvSpPr>
      <dsp:spPr>
        <a:xfrm>
          <a:off x="5412921" y="2845145"/>
          <a:ext cx="77751" cy="558109"/>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244600">
            <a:lnSpc>
              <a:spcPct val="90000"/>
            </a:lnSpc>
            <a:spcBef>
              <a:spcPct val="0"/>
            </a:spcBef>
            <a:spcAft>
              <a:spcPct val="35000"/>
            </a:spcAft>
          </a:pPr>
          <a:endParaRPr lang="en-US" sz="2800" kern="1200">
            <a:solidFill>
              <a:schemeClr val="tx1"/>
            </a:solidFill>
          </a:endParaRPr>
        </a:p>
      </dsp:txBody>
      <dsp:txXfrm>
        <a:off x="5412921" y="2956767"/>
        <a:ext cx="54426" cy="334865"/>
      </dsp:txXfrm>
    </dsp:sp>
    <dsp:sp modelId="{A61850AD-F27C-4C79-9CB9-19F3088B5BAA}">
      <dsp:nvSpPr>
        <dsp:cNvPr id="0" name=""/>
        <dsp:cNvSpPr/>
      </dsp:nvSpPr>
      <dsp:spPr>
        <a:xfrm>
          <a:off x="5527349" y="2303450"/>
          <a:ext cx="2192715" cy="1641499"/>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kern="1200" dirty="0" err="1" smtClean="0">
              <a:solidFill>
                <a:schemeClr val="tx1"/>
              </a:solidFill>
            </a:rPr>
            <a:t>paragraf</a:t>
          </a:r>
          <a:r>
            <a:rPr lang="en-US" sz="2800" kern="1200" dirty="0" smtClean="0">
              <a:solidFill>
                <a:schemeClr val="tx1"/>
              </a:solidFill>
            </a:rPr>
            <a:t> </a:t>
          </a:r>
          <a:r>
            <a:rPr lang="en-US" sz="2800" kern="1200" dirty="0" err="1" smtClean="0">
              <a:solidFill>
                <a:schemeClr val="tx1"/>
              </a:solidFill>
            </a:rPr>
            <a:t>induktif</a:t>
          </a:r>
          <a:endParaRPr lang="en-US" sz="2800" kern="1200" dirty="0">
            <a:solidFill>
              <a:schemeClr val="tx1"/>
            </a:solidFill>
          </a:endParaRPr>
        </a:p>
      </dsp:txBody>
      <dsp:txXfrm>
        <a:off x="5848465" y="2543842"/>
        <a:ext cx="1550483" cy="1160715"/>
      </dsp:txXfrm>
    </dsp:sp>
    <dsp:sp modelId="{7F7BF67B-B3F3-4307-9E51-E5EBDB74B5E3}">
      <dsp:nvSpPr>
        <dsp:cNvPr id="0" name=""/>
        <dsp:cNvSpPr/>
      </dsp:nvSpPr>
      <dsp:spPr>
        <a:xfrm rot="5400000">
          <a:off x="4149343" y="3985214"/>
          <a:ext cx="348946" cy="558109"/>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244600">
            <a:lnSpc>
              <a:spcPct val="90000"/>
            </a:lnSpc>
            <a:spcBef>
              <a:spcPct val="0"/>
            </a:spcBef>
            <a:spcAft>
              <a:spcPct val="35000"/>
            </a:spcAft>
          </a:pPr>
          <a:endParaRPr lang="en-US" sz="2800" kern="1200">
            <a:solidFill>
              <a:schemeClr val="tx1"/>
            </a:solidFill>
          </a:endParaRPr>
        </a:p>
      </dsp:txBody>
      <dsp:txXfrm>
        <a:off x="4201685" y="4044494"/>
        <a:ext cx="244262" cy="334865"/>
      </dsp:txXfrm>
    </dsp:sp>
    <dsp:sp modelId="{A306BFE4-0837-42EE-A9C7-0190235A6F16}">
      <dsp:nvSpPr>
        <dsp:cNvPr id="0" name=""/>
        <dsp:cNvSpPr/>
      </dsp:nvSpPr>
      <dsp:spPr>
        <a:xfrm>
          <a:off x="3114589" y="4603339"/>
          <a:ext cx="2418454" cy="1641499"/>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kern="1200" dirty="0" err="1" smtClean="0">
              <a:solidFill>
                <a:schemeClr val="tx1"/>
              </a:solidFill>
            </a:rPr>
            <a:t>paragraf</a:t>
          </a:r>
          <a:r>
            <a:rPr lang="en-US" sz="2800" kern="1200" dirty="0" smtClean="0">
              <a:solidFill>
                <a:schemeClr val="tx1"/>
              </a:solidFill>
            </a:rPr>
            <a:t>  </a:t>
          </a:r>
          <a:r>
            <a:rPr lang="en-US" sz="2800" kern="1200" dirty="0" err="1" smtClean="0">
              <a:solidFill>
                <a:schemeClr val="tx1"/>
              </a:solidFill>
            </a:rPr>
            <a:t>campuran</a:t>
          </a:r>
          <a:endParaRPr lang="en-US" sz="2800" kern="1200" dirty="0">
            <a:solidFill>
              <a:schemeClr val="tx1"/>
            </a:solidFill>
          </a:endParaRPr>
        </a:p>
      </dsp:txBody>
      <dsp:txXfrm>
        <a:off x="3468763" y="4843731"/>
        <a:ext cx="1710106" cy="1160715"/>
      </dsp:txXfrm>
    </dsp:sp>
    <dsp:sp modelId="{0BCDAF43-9DDD-4C2F-BD22-AE3F37701BB7}">
      <dsp:nvSpPr>
        <dsp:cNvPr id="0" name=""/>
        <dsp:cNvSpPr/>
      </dsp:nvSpPr>
      <dsp:spPr>
        <a:xfrm rot="10800000">
          <a:off x="3127585" y="2845145"/>
          <a:ext cx="98510" cy="558109"/>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244600">
            <a:lnSpc>
              <a:spcPct val="90000"/>
            </a:lnSpc>
            <a:spcBef>
              <a:spcPct val="0"/>
            </a:spcBef>
            <a:spcAft>
              <a:spcPct val="35000"/>
            </a:spcAft>
          </a:pPr>
          <a:endParaRPr lang="en-US" sz="2800" kern="1200">
            <a:solidFill>
              <a:schemeClr val="tx1"/>
            </a:solidFill>
          </a:endParaRPr>
        </a:p>
      </dsp:txBody>
      <dsp:txXfrm rot="10800000">
        <a:off x="3157138" y="2956767"/>
        <a:ext cx="68957" cy="334865"/>
      </dsp:txXfrm>
    </dsp:sp>
    <dsp:sp modelId="{1F79D1DE-3856-4D02-8207-B73EEA5D7D5E}">
      <dsp:nvSpPr>
        <dsp:cNvPr id="0" name=""/>
        <dsp:cNvSpPr/>
      </dsp:nvSpPr>
      <dsp:spPr>
        <a:xfrm>
          <a:off x="966735" y="2303450"/>
          <a:ext cx="2114383" cy="1641499"/>
        </a:xfrm>
        <a:prstGeom prst="ellips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kern="1200" dirty="0" err="1" smtClean="0">
              <a:solidFill>
                <a:schemeClr val="tx1"/>
              </a:solidFill>
            </a:rPr>
            <a:t>paragraf</a:t>
          </a:r>
          <a:r>
            <a:rPr lang="en-US" sz="2800" kern="1200" dirty="0" smtClean="0">
              <a:solidFill>
                <a:schemeClr val="tx1"/>
              </a:solidFill>
            </a:rPr>
            <a:t> </a:t>
          </a:r>
          <a:r>
            <a:rPr lang="en-US" sz="2800" kern="1200" dirty="0" err="1" smtClean="0">
              <a:solidFill>
                <a:schemeClr val="tx1"/>
              </a:solidFill>
            </a:rPr>
            <a:t>deskriptif</a:t>
          </a:r>
          <a:r>
            <a:rPr lang="en-US" sz="2800" kern="1200" dirty="0" smtClean="0">
              <a:solidFill>
                <a:schemeClr val="tx1"/>
              </a:solidFill>
            </a:rPr>
            <a:t>/</a:t>
          </a:r>
          <a:r>
            <a:rPr lang="en-US" sz="2800" kern="1200" dirty="0" err="1" smtClean="0">
              <a:solidFill>
                <a:schemeClr val="tx1"/>
              </a:solidFill>
            </a:rPr>
            <a:t>naratif</a:t>
          </a:r>
          <a:endParaRPr lang="en-US" sz="2800" kern="1200" dirty="0">
            <a:solidFill>
              <a:schemeClr val="tx1"/>
            </a:solidFill>
          </a:endParaRPr>
        </a:p>
      </dsp:txBody>
      <dsp:txXfrm>
        <a:off x="1276379" y="2543842"/>
        <a:ext cx="1495095" cy="1160715"/>
      </dsp:txXfrm>
    </dsp:sp>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9D5FD1-C2DA-4E21-8F1E-7F5D192D031A}" type="datetimeFigureOut">
              <a:rPr lang="id-ID" smtClean="0"/>
              <a:pPr/>
              <a:t>22/04/2022</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483E8AF-5D91-4D84-88AA-43066C343E8E}" type="slidenum">
              <a:rPr lang="id-ID" smtClean="0"/>
              <a:pPr/>
              <a:t>‹#›</a:t>
            </a:fld>
            <a:endParaRPr lang="id-ID"/>
          </a:p>
        </p:txBody>
      </p:sp>
    </p:spTree>
    <p:extLst>
      <p:ext uri="{BB962C8B-B14F-4D97-AF65-F5344CB8AC3E}">
        <p14:creationId xmlns:p14="http://schemas.microsoft.com/office/powerpoint/2010/main" val="15744213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1</a:t>
            </a:fld>
            <a:endParaRPr lang="id-ID"/>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2</a:t>
            </a:fld>
            <a:endParaRPr lang="id-ID"/>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3</a:t>
            </a:fld>
            <a:endParaRPr lang="id-ID"/>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4</a:t>
            </a:fld>
            <a:endParaRPr lang="id-ID"/>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5</a:t>
            </a:fld>
            <a:endParaRPr lang="id-ID"/>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6</a:t>
            </a:fld>
            <a:endParaRPr lang="id-ID"/>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7</a:t>
            </a:fld>
            <a:endParaRPr lang="id-ID"/>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8</a:t>
            </a:fld>
            <a:endParaRPr lang="id-ID"/>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9</a:t>
            </a:fld>
            <a:endParaRPr lang="id-ID"/>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4/22/2022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4/22/2022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3.gif"/><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LQ (42)"/>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
        <p:nvSpPr>
          <p:cNvPr id="3" name="Rectangle 4"/>
          <p:cNvSpPr txBox="1">
            <a:spLocks noChangeArrowheads="1"/>
          </p:cNvSpPr>
          <p:nvPr/>
        </p:nvSpPr>
        <p:spPr>
          <a:xfrm>
            <a:off x="457200" y="3429000"/>
            <a:ext cx="8229600" cy="2971800"/>
          </a:xfrm>
          <a:prstGeom prst="rect">
            <a:avLst/>
          </a:prstGeom>
        </p:spPr>
        <p:txBody>
          <a:bodyPr>
            <a:normAutofit fontScale="92500" lnSpcReduction="10000"/>
          </a:bodyPr>
          <a:lstStyle/>
          <a:p>
            <a:pPr marL="0" marR="0" lvl="0" indent="0" algn="l" defTabSz="914400" rtl="0" eaLnBrk="1" fontAlgn="auto" latinLnBrk="0" hangingPunct="1">
              <a:lnSpc>
                <a:spcPct val="80000"/>
              </a:lnSpc>
              <a:spcBef>
                <a:spcPct val="20000"/>
              </a:spcBef>
              <a:spcAft>
                <a:spcPts val="0"/>
              </a:spcAft>
              <a:buClrTx/>
              <a:buSzTx/>
              <a:buFontTx/>
              <a:buNone/>
              <a:tabLst/>
              <a:defRPr/>
            </a:pPr>
            <a:endParaRPr kumimoji="0" lang="en-US" sz="2800" b="1"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1" fontAlgn="auto" latinLnBrk="0" hangingPunct="1">
              <a:lnSpc>
                <a:spcPct val="80000"/>
              </a:lnSpc>
              <a:spcBef>
                <a:spcPct val="20000"/>
              </a:spcBef>
              <a:spcAft>
                <a:spcPts val="0"/>
              </a:spcAft>
              <a:buClrTx/>
              <a:buSzTx/>
              <a:buFontTx/>
              <a:buNone/>
              <a:tabLst/>
              <a:defRPr/>
            </a:pPr>
            <a:endParaRPr kumimoji="0" lang="en-US" sz="2800" b="1"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1" fontAlgn="auto" latinLnBrk="0" hangingPunct="1">
              <a:lnSpc>
                <a:spcPct val="80000"/>
              </a:lnSpc>
              <a:spcBef>
                <a:spcPct val="20000"/>
              </a:spcBef>
              <a:spcAft>
                <a:spcPts val="0"/>
              </a:spcAft>
              <a:buClrTx/>
              <a:buSzTx/>
              <a:buFontTx/>
              <a:buNone/>
              <a:tabLst/>
              <a:defRPr/>
            </a:pPr>
            <a:endParaRPr kumimoji="0" lang="en-US" sz="2800" b="1"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1" fontAlgn="auto" latinLnBrk="0" hangingPunct="1">
              <a:lnSpc>
                <a:spcPct val="80000"/>
              </a:lnSpc>
              <a:spcBef>
                <a:spcPct val="20000"/>
              </a:spcBef>
              <a:spcAft>
                <a:spcPts val="0"/>
              </a:spcAft>
              <a:buClrTx/>
              <a:buSzTx/>
              <a:buFontTx/>
              <a:buNone/>
              <a:tabLst/>
              <a:defRPr/>
            </a:pPr>
            <a:endParaRPr kumimoji="0" lang="en-US" sz="2800" b="1"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ctr" defTabSz="914400" rtl="0" eaLnBrk="1" fontAlgn="auto" latinLnBrk="0" hangingPunct="1">
              <a:lnSpc>
                <a:spcPct val="80000"/>
              </a:lnSpc>
              <a:spcBef>
                <a:spcPct val="20000"/>
              </a:spcBef>
              <a:spcAft>
                <a:spcPts val="0"/>
              </a:spcAft>
              <a:buClrTx/>
              <a:buSzTx/>
              <a:buFontTx/>
              <a:buNone/>
              <a:tabLst/>
              <a:defRPr/>
            </a:pPr>
            <a:endParaRPr kumimoji="0" lang="en-US" sz="2800" b="1"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ctr" defTabSz="914400" rtl="0" eaLnBrk="1" fontAlgn="auto" latinLnBrk="0" hangingPunct="1">
              <a:lnSpc>
                <a:spcPct val="80000"/>
              </a:lnSpc>
              <a:spcBef>
                <a:spcPct val="20000"/>
              </a:spcBef>
              <a:spcAft>
                <a:spcPts val="0"/>
              </a:spcAft>
              <a:buClrTx/>
              <a:buSzTx/>
              <a:buFontTx/>
              <a:buNone/>
              <a:tabLst/>
              <a:defRPr/>
            </a:pPr>
            <a:endParaRPr kumimoji="0" lang="en-US" sz="2800" b="1"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ctr" defTabSz="914400" rtl="0" eaLnBrk="1" fontAlgn="auto" latinLnBrk="0" hangingPunct="1">
              <a:lnSpc>
                <a:spcPct val="80000"/>
              </a:lnSpc>
              <a:spcBef>
                <a:spcPct val="20000"/>
              </a:spcBef>
              <a:spcAft>
                <a:spcPts val="0"/>
              </a:spcAft>
              <a:buClrTx/>
              <a:buSzTx/>
              <a:buFontTx/>
              <a:buNone/>
              <a:tabLst/>
              <a:defRPr/>
            </a:pPr>
            <a:r>
              <a:rPr kumimoji="0" lang="en-US" sz="2800" b="1" i="0" u="none" strike="noStrike" kern="1200" cap="none" spc="0" normalizeH="0" baseline="0" noProof="0" dirty="0" smtClean="0">
                <a:ln>
                  <a:noFill/>
                </a:ln>
                <a:solidFill>
                  <a:schemeClr val="tx1"/>
                </a:solidFill>
                <a:effectLst/>
                <a:uLnTx/>
                <a:uFillTx/>
                <a:latin typeface="+mn-lt"/>
                <a:ea typeface="+mn-ea"/>
                <a:cs typeface="+mn-cs"/>
              </a:rPr>
              <a:t>UNIVERSITAS LAMPUNG</a:t>
            </a:r>
          </a:p>
          <a:p>
            <a:pPr marL="342900" marR="0" lvl="0" indent="-342900" algn="ctr" defTabSz="914400" rtl="0" eaLnBrk="1" fontAlgn="auto" latinLnBrk="0" hangingPunct="1">
              <a:lnSpc>
                <a:spcPct val="80000"/>
              </a:lnSpc>
              <a:spcBef>
                <a:spcPct val="20000"/>
              </a:spcBef>
              <a:spcAft>
                <a:spcPts val="0"/>
              </a:spcAft>
              <a:buClrTx/>
              <a:buSzTx/>
              <a:buFontTx/>
              <a:buNone/>
              <a:tabLst/>
              <a:defRPr/>
            </a:pPr>
            <a:r>
              <a:rPr kumimoji="0" lang="en-US" sz="2800" b="1" i="0" u="none" strike="noStrike" kern="1200" cap="none" spc="0" normalizeH="0" baseline="0" noProof="0" dirty="0" smtClean="0">
                <a:ln>
                  <a:noFill/>
                </a:ln>
                <a:solidFill>
                  <a:schemeClr val="tx1"/>
                </a:solidFill>
                <a:effectLst/>
                <a:uLnTx/>
                <a:uFillTx/>
                <a:latin typeface="+mn-lt"/>
                <a:ea typeface="+mn-ea"/>
                <a:cs typeface="+mn-cs"/>
              </a:rPr>
              <a:t>			20</a:t>
            </a:r>
            <a:r>
              <a:rPr kumimoji="0" lang="id-ID" sz="2800" b="1" i="0" u="none" strike="noStrike" kern="1200" cap="none" spc="0" normalizeH="0" baseline="0" noProof="0" dirty="0" smtClean="0">
                <a:ln>
                  <a:noFill/>
                </a:ln>
                <a:solidFill>
                  <a:schemeClr val="tx1"/>
                </a:solidFill>
                <a:effectLst/>
                <a:uLnTx/>
                <a:uFillTx/>
                <a:latin typeface="+mn-lt"/>
                <a:ea typeface="+mn-ea"/>
                <a:cs typeface="+mn-cs"/>
              </a:rPr>
              <a:t>2</a:t>
            </a:r>
            <a:r>
              <a:rPr kumimoji="0" lang="en-US" sz="2800" b="1" i="0" u="none" strike="noStrike" kern="1200" cap="none" spc="0" normalizeH="0" baseline="0" noProof="0" smtClean="0">
                <a:ln>
                  <a:noFill/>
                </a:ln>
                <a:solidFill>
                  <a:schemeClr val="tx1"/>
                </a:solidFill>
                <a:effectLst/>
                <a:uLnTx/>
                <a:uFillTx/>
                <a:latin typeface="+mn-lt"/>
                <a:ea typeface="+mn-ea"/>
                <a:cs typeface="+mn-cs"/>
              </a:rPr>
              <a:t>2</a:t>
            </a:r>
            <a:r>
              <a:rPr kumimoji="0" lang="en-US" sz="28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1" i="0" u="none" strike="noStrike" kern="1200" cap="none" spc="0" normalizeH="0" baseline="0" noProof="0" dirty="0" smtClean="0">
                <a:ln>
                  <a:noFill/>
                </a:ln>
                <a:solidFill>
                  <a:schemeClr val="tx1"/>
                </a:solidFill>
                <a:effectLst/>
                <a:uLnTx/>
                <a:uFillTx/>
                <a:latin typeface="Times New Roman" pitchFamily="18" charset="0"/>
                <a:ea typeface="+mn-ea"/>
                <a:cs typeface="+mn-cs"/>
              </a:rPr>
              <a:t>		</a:t>
            </a:r>
          </a:p>
          <a:p>
            <a:pPr marL="342900" marR="0" lvl="0" indent="-342900" algn="ctr" defTabSz="914400" rtl="0" eaLnBrk="1" fontAlgn="auto" latinLnBrk="0" hangingPunct="1">
              <a:lnSpc>
                <a:spcPct val="80000"/>
              </a:lnSpc>
              <a:spcBef>
                <a:spcPct val="20000"/>
              </a:spcBef>
              <a:spcAft>
                <a:spcPts val="0"/>
              </a:spcAft>
              <a:buClrTx/>
              <a:buSzTx/>
              <a:buFontTx/>
              <a:buNone/>
              <a:tabLst/>
              <a:defRPr/>
            </a:pPr>
            <a:endParaRPr kumimoji="0" lang="en-US" sz="2800" b="1" i="0" u="none" strike="noStrike" kern="1200" cap="none" spc="0" normalizeH="0" baseline="0" noProof="0" dirty="0" smtClean="0">
              <a:ln>
                <a:noFill/>
              </a:ln>
              <a:solidFill>
                <a:schemeClr val="tx1"/>
              </a:solidFill>
              <a:effectLst/>
              <a:uLnTx/>
              <a:uFillTx/>
              <a:latin typeface="Times New Roman" pitchFamily="18" charset="0"/>
              <a:ea typeface="+mn-ea"/>
              <a:cs typeface="+mn-cs"/>
            </a:endParaRPr>
          </a:p>
          <a:p>
            <a:pPr marL="342900" marR="0" lvl="0" indent="-342900" algn="ctr" defTabSz="914400" rtl="0" eaLnBrk="1" fontAlgn="auto" latinLnBrk="0" hangingPunct="1">
              <a:lnSpc>
                <a:spcPct val="80000"/>
              </a:lnSpc>
              <a:spcBef>
                <a:spcPct val="20000"/>
              </a:spcBef>
              <a:spcAft>
                <a:spcPts val="0"/>
              </a:spcAft>
              <a:buClrTx/>
              <a:buSzTx/>
              <a:buFontTx/>
              <a:buNone/>
              <a:tabLst/>
              <a:defRPr/>
            </a:pPr>
            <a:endParaRPr kumimoji="0" lang="en-US" sz="2800" b="1" i="0" u="none" strike="noStrike" kern="1200" cap="none" spc="0" normalizeH="0" baseline="0" noProof="0" dirty="0" smtClean="0">
              <a:ln>
                <a:noFill/>
              </a:ln>
              <a:solidFill>
                <a:schemeClr val="tx1"/>
              </a:solidFill>
              <a:effectLst/>
              <a:uLnTx/>
              <a:uFillTx/>
              <a:latin typeface="Times New Roman" pitchFamily="18" charset="0"/>
              <a:ea typeface="+mn-ea"/>
              <a:cs typeface="+mn-cs"/>
            </a:endParaRPr>
          </a:p>
          <a:p>
            <a:pPr marL="342900" marR="0" lvl="0" indent="-342900" algn="ctr" defTabSz="914400" rtl="0" eaLnBrk="1" fontAlgn="auto" latinLnBrk="0" hangingPunct="1">
              <a:lnSpc>
                <a:spcPct val="80000"/>
              </a:lnSpc>
              <a:spcBef>
                <a:spcPct val="20000"/>
              </a:spcBef>
              <a:spcAft>
                <a:spcPts val="0"/>
              </a:spcAft>
              <a:buClrTx/>
              <a:buSzTx/>
              <a:buFontTx/>
              <a:buNone/>
              <a:tabLst/>
              <a:defRPr/>
            </a:pPr>
            <a:endParaRPr kumimoji="0" lang="en-US" sz="2800" b="1" i="0" u="none" strike="noStrike" kern="1200" cap="none" spc="0" normalizeH="0" baseline="0" noProof="0" dirty="0" smtClean="0">
              <a:ln>
                <a:noFill/>
              </a:ln>
              <a:solidFill>
                <a:schemeClr val="tx1"/>
              </a:solidFill>
              <a:effectLst/>
              <a:uLnTx/>
              <a:uFillTx/>
              <a:latin typeface="Times New Roman" pitchFamily="18" charset="0"/>
              <a:ea typeface="+mn-ea"/>
              <a:cs typeface="+mn-cs"/>
            </a:endParaRPr>
          </a:p>
        </p:txBody>
      </p:sp>
      <p:sp>
        <p:nvSpPr>
          <p:cNvPr id="4" name="Title 5"/>
          <p:cNvSpPr txBox="1">
            <a:spLocks/>
          </p:cNvSpPr>
          <p:nvPr/>
        </p:nvSpPr>
        <p:spPr>
          <a:xfrm>
            <a:off x="457200" y="428625"/>
            <a:ext cx="8229600" cy="2214563"/>
          </a:xfrm>
          <a:prstGeom prst="rect">
            <a:avLst/>
          </a:prstGeom>
        </p:spPr>
        <p:txBody>
          <a:bodyPr>
            <a:normAutofit fontScale="8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000" b="1" i="0" u="none" strike="noStrike" kern="1200" cap="none" spc="0" normalizeH="0" baseline="0" noProof="0" dirty="0" smtClean="0">
                <a:ln>
                  <a:noFill/>
                </a:ln>
                <a:solidFill>
                  <a:schemeClr val="tx1"/>
                </a:solidFill>
                <a:effectLst/>
                <a:uLnTx/>
                <a:uFillTx/>
                <a:latin typeface="+mj-lt"/>
                <a:ea typeface="+mj-ea"/>
                <a:cs typeface="+mj-cs"/>
              </a:rPr>
              <a:t/>
            </a:r>
            <a:br>
              <a:rPr kumimoji="0" lang="en-US" sz="4000" b="1" i="0" u="none" strike="noStrike" kern="1200" cap="none" spc="0" normalizeH="0" baseline="0" noProof="0" dirty="0" smtClean="0">
                <a:ln>
                  <a:noFill/>
                </a:ln>
                <a:solidFill>
                  <a:schemeClr val="tx1"/>
                </a:solidFill>
                <a:effectLst/>
                <a:uLnTx/>
                <a:uFillTx/>
                <a:latin typeface="+mj-lt"/>
                <a:ea typeface="+mj-ea"/>
                <a:cs typeface="+mj-cs"/>
              </a:rPr>
            </a:br>
            <a:r>
              <a:rPr kumimoji="0" lang="en-US" sz="4000" b="1" i="0" u="none" strike="noStrike" kern="1200" cap="none" spc="0" normalizeH="0" baseline="0" noProof="0" dirty="0" smtClean="0">
                <a:ln>
                  <a:noFill/>
                </a:ln>
                <a:solidFill>
                  <a:schemeClr val="tx1"/>
                </a:solidFill>
                <a:effectLst/>
                <a:uLnTx/>
                <a:uFillTx/>
                <a:latin typeface="+mj-lt"/>
                <a:ea typeface="+mj-ea"/>
                <a:cs typeface="+mj-cs"/>
              </a:rPr>
              <a:t/>
            </a:r>
            <a:br>
              <a:rPr kumimoji="0" lang="en-US" sz="4000" b="1" i="0" u="none" strike="noStrike" kern="1200" cap="none" spc="0" normalizeH="0" baseline="0" noProof="0" dirty="0" smtClean="0">
                <a:ln>
                  <a:noFill/>
                </a:ln>
                <a:solidFill>
                  <a:schemeClr val="tx1"/>
                </a:solidFill>
                <a:effectLst/>
                <a:uLnTx/>
                <a:uFillTx/>
                <a:latin typeface="+mj-lt"/>
                <a:ea typeface="+mj-ea"/>
                <a:cs typeface="+mj-cs"/>
              </a:rPr>
            </a:br>
            <a:r>
              <a:rPr kumimoji="0" lang="en-US" sz="4000" b="1" i="0" u="none" strike="noStrike" kern="1200" cap="none" spc="0" normalizeH="0" baseline="0" noProof="0" dirty="0" smtClean="0">
                <a:ln>
                  <a:noFill/>
                </a:ln>
                <a:solidFill>
                  <a:schemeClr val="tx1"/>
                </a:solidFill>
                <a:effectLst/>
                <a:uLnTx/>
                <a:uFillTx/>
                <a:latin typeface="+mj-lt"/>
                <a:ea typeface="+mj-ea"/>
                <a:cs typeface="+mj-cs"/>
              </a:rPr>
              <a:t/>
            </a:r>
            <a:br>
              <a:rPr kumimoji="0" lang="en-US" sz="4000" b="1" i="0" u="none" strike="noStrike" kern="1200" cap="none" spc="0" normalizeH="0" baseline="0" noProof="0" dirty="0" smtClean="0">
                <a:ln>
                  <a:noFill/>
                </a:ln>
                <a:solidFill>
                  <a:schemeClr val="tx1"/>
                </a:solidFill>
                <a:effectLst/>
                <a:uLnTx/>
                <a:uFillTx/>
                <a:latin typeface="+mj-lt"/>
                <a:ea typeface="+mj-ea"/>
                <a:cs typeface="+mj-cs"/>
              </a:rPr>
            </a:br>
            <a:r>
              <a:rPr kumimoji="0" lang="id-ID" sz="4000" b="1" i="0" u="none" strike="noStrike" kern="1200" cap="none" spc="0" normalizeH="0" baseline="0" noProof="0" smtClean="0">
                <a:ln>
                  <a:noFill/>
                </a:ln>
                <a:solidFill>
                  <a:schemeClr val="tx1"/>
                </a:solidFill>
                <a:effectLst/>
                <a:uLnTx/>
                <a:uFillTx/>
                <a:latin typeface="+mj-lt"/>
                <a:ea typeface="+mj-ea"/>
                <a:cs typeface="+mj-cs"/>
              </a:rPr>
              <a:t>JENIS-JENIS</a:t>
            </a:r>
            <a:r>
              <a:rPr kumimoji="0" lang="id-ID" sz="4000" b="1" i="0" u="none" strike="noStrike" kern="1200" cap="none" spc="0" normalizeH="0" noProof="0" smtClean="0">
                <a:ln>
                  <a:noFill/>
                </a:ln>
                <a:solidFill>
                  <a:schemeClr val="tx1"/>
                </a:solidFill>
                <a:effectLst/>
                <a:uLnTx/>
                <a:uFillTx/>
                <a:latin typeface="+mj-lt"/>
                <a:ea typeface="+mj-ea"/>
                <a:cs typeface="+mj-cs"/>
              </a:rPr>
              <a:t> PARAGRAF</a:t>
            </a:r>
            <a:r>
              <a:rPr kumimoji="0" lang="en-US" sz="4000" b="1" i="0" u="none" strike="noStrike" kern="1200" cap="none" spc="0" normalizeH="0" baseline="0" noProof="0" dirty="0" smtClean="0">
                <a:ln>
                  <a:noFill/>
                </a:ln>
                <a:solidFill>
                  <a:schemeClr val="tx1"/>
                </a:solidFill>
                <a:effectLst/>
                <a:uLnTx/>
                <a:uFillTx/>
                <a:latin typeface="+mj-lt"/>
                <a:ea typeface="+mj-ea"/>
                <a:cs typeface="+mj-cs"/>
              </a:rPr>
              <a:t/>
            </a:r>
            <a:br>
              <a:rPr kumimoji="0" lang="en-US" sz="4000" b="1" i="0" u="none" strike="noStrike" kern="1200" cap="none" spc="0" normalizeH="0" baseline="0" noProof="0" dirty="0" smtClean="0">
                <a:ln>
                  <a:noFill/>
                </a:ln>
                <a:solidFill>
                  <a:schemeClr val="tx1"/>
                </a:solidFill>
                <a:effectLst/>
                <a:uLnTx/>
                <a:uFillTx/>
                <a:latin typeface="+mj-lt"/>
                <a:ea typeface="+mj-ea"/>
                <a:cs typeface="+mj-cs"/>
              </a:rPr>
            </a:br>
            <a:endParaRPr kumimoji="0" lang="en-US" sz="4000" b="1" i="0" u="none" strike="noStrike" kern="1200" cap="none" spc="0" normalizeH="0" baseline="0" noProof="0" dirty="0" smtClean="0">
              <a:ln>
                <a:noFill/>
              </a:ln>
              <a:solidFill>
                <a:schemeClr val="tx1"/>
              </a:solidFill>
              <a:effectLst/>
              <a:uLnTx/>
              <a:uFillTx/>
              <a:latin typeface="+mj-lt"/>
              <a:ea typeface="+mj-ea"/>
              <a:cs typeface="+mj-cs"/>
            </a:endParaRPr>
          </a:p>
        </p:txBody>
      </p:sp>
      <p:pic>
        <p:nvPicPr>
          <p:cNvPr id="5" name="Picture 5" descr="LogoUnila"/>
          <p:cNvPicPr>
            <a:picLocks noChangeAspect="1" noChangeArrowheads="1"/>
          </p:cNvPicPr>
          <p:nvPr/>
        </p:nvPicPr>
        <p:blipFill>
          <a:blip r:embed="rId4"/>
          <a:srcRect/>
          <a:stretch>
            <a:fillRect/>
          </a:stretch>
        </p:blipFill>
        <p:spPr bwMode="auto">
          <a:xfrm>
            <a:off x="4000500" y="4357688"/>
            <a:ext cx="1009650" cy="981075"/>
          </a:xfrm>
          <a:prstGeom prst="rect">
            <a:avLst/>
          </a:prstGeom>
          <a:noFill/>
          <a:ln w="9525">
            <a:noFill/>
            <a:miter lim="800000"/>
            <a:headEnd/>
            <a:tailEnd/>
          </a:ln>
        </p:spPr>
      </p:pic>
      <p:sp>
        <p:nvSpPr>
          <p:cNvPr id="6" name="Oval 5"/>
          <p:cNvSpPr/>
          <p:nvPr/>
        </p:nvSpPr>
        <p:spPr>
          <a:xfrm>
            <a:off x="1857375" y="2786063"/>
            <a:ext cx="5357813" cy="1143000"/>
          </a:xfrm>
          <a:prstGeom prst="ellipse">
            <a:avLst/>
          </a:prstGeom>
          <a:solidFill>
            <a:srgbClr val="CC66FF"/>
          </a:solidFill>
        </p:spPr>
        <p:style>
          <a:lnRef idx="1">
            <a:schemeClr val="accent2"/>
          </a:lnRef>
          <a:fillRef idx="3">
            <a:schemeClr val="accent2"/>
          </a:fillRef>
          <a:effectRef idx="2">
            <a:schemeClr val="accent2"/>
          </a:effectRef>
          <a:fontRef idx="minor">
            <a:schemeClr val="lt1"/>
          </a:fontRef>
        </p:style>
        <p:txBody>
          <a:bodyPr anchor="ctr"/>
          <a:lstStyle/>
          <a:p>
            <a:pPr algn="ctr">
              <a:lnSpc>
                <a:spcPct val="80000"/>
              </a:lnSpc>
              <a:defRPr/>
            </a:pPr>
            <a:r>
              <a:rPr lang="en-US" sz="2800" b="1" dirty="0" smtClean="0">
                <a:solidFill>
                  <a:schemeClr val="tx1"/>
                </a:solidFill>
              </a:rPr>
              <a:t>M</a:t>
            </a:r>
            <a:r>
              <a:rPr lang="id-ID" sz="2800" b="1" dirty="0" smtClean="0">
                <a:solidFill>
                  <a:schemeClr val="tx1"/>
                </a:solidFill>
              </a:rPr>
              <a:t>KU</a:t>
            </a:r>
            <a:endParaRPr lang="en-US" sz="2800" b="1" dirty="0">
              <a:solidFill>
                <a:schemeClr val="tx1"/>
              </a:solidFill>
            </a:endParaRPr>
          </a:p>
          <a:p>
            <a:pPr algn="ctr">
              <a:lnSpc>
                <a:spcPct val="80000"/>
              </a:lnSpc>
              <a:defRPr/>
            </a:pPr>
            <a:r>
              <a:rPr lang="en-US" sz="2800" b="1" dirty="0">
                <a:solidFill>
                  <a:schemeClr val="tx1"/>
                </a:solidFill>
              </a:rPr>
              <a:t>BAHASA INDONESIA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 calcmode="lin" valueType="num">
                                      <p:cBhvr>
                                        <p:cTn id="7"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8"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9" dur="500"/>
                                        <p:tgtEl>
                                          <p:spTgt spid="3">
                                            <p:txEl>
                                              <p:pRg st="6" end="6"/>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3">
                                            <p:txEl>
                                              <p:pRg st="7" end="7"/>
                                            </p:txEl>
                                          </p:spTgt>
                                        </p:tgtEl>
                                        <p:attrNameLst>
                                          <p:attrName>style.visibility</p:attrName>
                                        </p:attrNameLst>
                                      </p:cBhvr>
                                      <p:to>
                                        <p:strVal val="visible"/>
                                      </p:to>
                                    </p:set>
                                    <p:anim calcmode="lin" valueType="num">
                                      <p:cBhvr>
                                        <p:cTn id="14"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16" dur="500"/>
                                        <p:tgtEl>
                                          <p:spTgt spid="3">
                                            <p:txEl>
                                              <p:pRg st="7" end="7"/>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grpId="0" nodeType="clickEffect">
                                  <p:stCondLst>
                                    <p:cond delay="0"/>
                                  </p:stCondLst>
                                  <p:iterate type="lt">
                                    <p:tmPct val="10000"/>
                                  </p:iterate>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1"/>
                                          </p:val>
                                        </p:tav>
                                        <p:tav tm="100000">
                                          <p:val>
                                            <p:strVal val="#ppt_x"/>
                                          </p:val>
                                        </p:tav>
                                      </p:tavLst>
                                    </p:anim>
                                    <p:anim calcmode="lin" valueType="num">
                                      <p:cBhvr>
                                        <p:cTn id="23" dur="1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a:lstStyle/>
          <a:p>
            <a:r>
              <a:rPr lang="id-ID" dirty="0" smtClean="0"/>
              <a:t>Paragraf Argumentatif</a:t>
            </a:r>
            <a:endParaRPr lang="id-ID" dirty="0"/>
          </a:p>
        </p:txBody>
      </p:sp>
      <p:sp>
        <p:nvSpPr>
          <p:cNvPr id="3" name="Content Placeholder 2"/>
          <p:cNvSpPr>
            <a:spLocks noGrp="1"/>
          </p:cNvSpPr>
          <p:nvPr>
            <p:ph idx="1"/>
          </p:nvPr>
        </p:nvSpPr>
        <p:sp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a:normAutofit fontScale="85000" lnSpcReduction="20000"/>
          </a:bodyPr>
          <a:lstStyle/>
          <a:p>
            <a:pPr>
              <a:buNone/>
            </a:pPr>
            <a:r>
              <a:rPr lang="id-ID" dirty="0" smtClean="0"/>
              <a:t>Contoh (6)</a:t>
            </a:r>
          </a:p>
          <a:p>
            <a:pPr algn="just"/>
            <a:r>
              <a:rPr lang="id-ID" dirty="0" smtClean="0"/>
              <a:t>Media pendidikan merupakan hal yang sangat penting dalam mencapai tujuan pendidikan. Namun, sebagian dari kita menganggap hal itu kurang penting. Di Indonesia saja, penyebaran media pendidikan kurang merata. Contohnya saja, di daerah Papua yang saat ini tenaga pengajarnya masih sangat kurang, ditambah lagi dengan kurangnya media pendidikan. Akibatnya, tingkat kecerdasan berbeda-beda antardaerah. Seharusnya, upaya pemerintah dalam mencerdaskan kehidupan bangsa harus tetap ditingkatkan. Terutama dalam penyebaran media pendidikan di daerah-daerah terpencil.</a:t>
            </a:r>
            <a:endParaRPr lang="id-ID"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a:lstStyle/>
          <a:p>
            <a:r>
              <a:rPr lang="id-ID" dirty="0" smtClean="0"/>
              <a:t>Paragraf Eksposisi</a:t>
            </a:r>
            <a:endParaRPr lang="id-ID" dirty="0"/>
          </a:p>
        </p:txBody>
      </p:sp>
      <p:sp>
        <p:nvSpPr>
          <p:cNvPr id="3" name="Content Placeholder 2"/>
          <p:cNvSpPr>
            <a:spLocks noGrp="1"/>
          </p:cNvSpPr>
          <p:nvPr>
            <p:ph idx="1"/>
          </p:nvPr>
        </p:nvSpPr>
        <p:sp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a:normAutofit fontScale="85000" lnSpcReduction="10000"/>
          </a:bodyPr>
          <a:lstStyle/>
          <a:p>
            <a:pPr>
              <a:buNone/>
            </a:pPr>
            <a:r>
              <a:rPr lang="id-ID" dirty="0" smtClean="0"/>
              <a:t>Contoh (7)</a:t>
            </a:r>
          </a:p>
          <a:p>
            <a:pPr algn="just"/>
            <a:r>
              <a:rPr lang="id-ID" dirty="0" smtClean="0"/>
              <a:t>Pohon anggur, di samping buahnya yang digunakan untuk pembuatan minuman, daunnya pun dapat digunakan sebagai bahan untuk pembersih wajah. Caranya, ambillah daun anggur secukupnya. Lalu, tumbuk sampai halus. Masaklah hasil tumbukan itu dengan air secukupnya dan tunggu sampai mendidih. Setelah itu, ramuan tersebut kita dinginkan dan setelah dingin baru kita gunakan untuk membersihkan wajah. Insya Allah, kulit wajah kita akan kelihatan bersih dan berseri-seri. </a:t>
            </a:r>
            <a:endParaRPr lang="id-ID"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a:lstStyle/>
          <a:p>
            <a:r>
              <a:rPr lang="id-ID" dirty="0" smtClean="0"/>
              <a:t>Paragraf Persuasif</a:t>
            </a:r>
            <a:endParaRPr lang="id-ID" dirty="0"/>
          </a:p>
        </p:txBody>
      </p:sp>
      <p:sp>
        <p:nvSpPr>
          <p:cNvPr id="3" name="Content Placeholder 2"/>
          <p:cNvSpPr>
            <a:spLocks noGrp="1"/>
          </p:cNvSpPr>
          <p:nvPr>
            <p:ph idx="1"/>
          </p:nvPr>
        </p:nvSpPr>
        <p:spPr>
          <a:xfrm>
            <a:off x="457200" y="1600200"/>
            <a:ext cx="8229600" cy="4800600"/>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a:normAutofit fontScale="77500" lnSpcReduction="20000"/>
          </a:bodyPr>
          <a:lstStyle/>
          <a:p>
            <a:pPr algn="just">
              <a:buNone/>
            </a:pPr>
            <a:r>
              <a:rPr lang="id-ID" dirty="0" smtClean="0"/>
              <a:t>Contoh (8)</a:t>
            </a:r>
          </a:p>
          <a:p>
            <a:pPr algn="just"/>
            <a:r>
              <a:rPr lang="id-ID" dirty="0" smtClean="0"/>
              <a:t>Tinggal di kota yang padat seperti di Jakarta setiap setiap individu sebaiknya menjaga kebersihan lingkungan. Salah satu cara yang paling mudah dalam menjaga kebersihan lingkungan adalah dengan membuang sampah pada tempatnya. Seperti halnya saat musim penghujan diberbagai pintu air yang ada di Jakarta dipenuhi dengan tumpukan sampah yang tidak enak dipandang. Hal ini sering mengakibatkan air meluap dan banjir di daerah pemukiman. Sampah yang dibuang sembarangan akan menyumbat aliran air pada selokan. Ketika hujan tiba akan menyebabkan banjir karena air tidak dapat mengalir pada selokan. Untuk itu marilah kita senantiasa menjaga kebersihan lingkungan dengan membuang sampah pada tempat yang telah disediakan.</a:t>
            </a:r>
            <a:endParaRPr lang="id-ID"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90600"/>
            <a:ext cx="8686800" cy="5562600"/>
          </a:xfrm>
          <a:prstGeom prst="roundRect">
            <a:avLst/>
          </a:prstGeom>
          <a:ln/>
          <a:effectLst>
            <a:glow rad="228600">
              <a:schemeClr val="accent1">
                <a:satMod val="175000"/>
                <a:alpha val="40000"/>
              </a:schemeClr>
            </a:glow>
          </a:effectLst>
        </p:spPr>
        <p:style>
          <a:lnRef idx="2">
            <a:schemeClr val="accent1"/>
          </a:lnRef>
          <a:fillRef idx="1">
            <a:schemeClr val="lt1"/>
          </a:fillRef>
          <a:effectRef idx="0">
            <a:schemeClr val="accent1"/>
          </a:effectRef>
          <a:fontRef idx="minor">
            <a:schemeClr val="dk1"/>
          </a:fontRef>
        </p:style>
        <p:txBody>
          <a:bodyPr>
            <a:noAutofit/>
          </a:bodyPr>
          <a:lstStyle/>
          <a:p>
            <a:pPr>
              <a:buNone/>
            </a:pPr>
            <a:r>
              <a:rPr lang="en-US" sz="2800" dirty="0" smtClean="0"/>
              <a:t>	</a:t>
            </a:r>
          </a:p>
          <a:p>
            <a:pPr>
              <a:buNone/>
            </a:pPr>
            <a:r>
              <a:rPr lang="en-US" sz="2800" dirty="0" smtClean="0"/>
              <a:t>	</a:t>
            </a:r>
            <a:r>
              <a:rPr lang="en-US" sz="2800" dirty="0" err="1" smtClean="0"/>
              <a:t>Bagian</a:t>
            </a:r>
            <a:r>
              <a:rPr lang="en-US" sz="2800" dirty="0" smtClean="0"/>
              <a:t> </a:t>
            </a:r>
            <a:r>
              <a:rPr lang="en-US" sz="2800" dirty="0" err="1" smtClean="0"/>
              <a:t>dari</a:t>
            </a:r>
            <a:r>
              <a:rPr lang="en-US" sz="2800" dirty="0" smtClean="0"/>
              <a:t> </a:t>
            </a:r>
            <a:r>
              <a:rPr lang="en-US" sz="2800" dirty="0" err="1" smtClean="0"/>
              <a:t>bab</a:t>
            </a:r>
            <a:r>
              <a:rPr lang="en-US" sz="2800" dirty="0" smtClean="0"/>
              <a:t> </a:t>
            </a:r>
            <a:r>
              <a:rPr lang="en-US" sz="2800" dirty="0" err="1" smtClean="0"/>
              <a:t>dalam</a:t>
            </a:r>
            <a:r>
              <a:rPr lang="en-US" sz="2800" dirty="0" smtClean="0"/>
              <a:t> </a:t>
            </a:r>
            <a:r>
              <a:rPr lang="en-US" sz="2800" dirty="0" err="1" smtClean="0"/>
              <a:t>tulisan</a:t>
            </a:r>
            <a:r>
              <a:rPr lang="en-US" sz="2800" dirty="0" smtClean="0"/>
              <a:t> yang </a:t>
            </a:r>
            <a:r>
              <a:rPr lang="en-US" sz="2800" dirty="0" err="1" smtClean="0"/>
              <a:t>terdiri</a:t>
            </a:r>
            <a:r>
              <a:rPr lang="en-US" sz="2800" dirty="0" smtClean="0"/>
              <a:t> </a:t>
            </a:r>
            <a:r>
              <a:rPr lang="en-US" sz="2800" dirty="0" err="1" smtClean="0"/>
              <a:t>atas</a:t>
            </a:r>
            <a:r>
              <a:rPr lang="en-US" sz="2800" dirty="0" smtClean="0"/>
              <a:t> </a:t>
            </a:r>
            <a:r>
              <a:rPr lang="en-US" sz="2800" dirty="0" err="1" smtClean="0"/>
              <a:t>kalimat-kalimat</a:t>
            </a:r>
            <a:r>
              <a:rPr lang="en-US" sz="2800" dirty="0" smtClean="0"/>
              <a:t> yang </a:t>
            </a:r>
            <a:r>
              <a:rPr lang="en-US" sz="2800" dirty="0" err="1" smtClean="0"/>
              <a:t>berhubungan</a:t>
            </a:r>
            <a:r>
              <a:rPr lang="en-US" sz="2800" dirty="0" smtClean="0"/>
              <a:t> </a:t>
            </a:r>
            <a:r>
              <a:rPr lang="en-US" sz="2800" dirty="0" err="1" smtClean="0"/>
              <a:t>secara</a:t>
            </a:r>
            <a:r>
              <a:rPr lang="en-US" sz="2800" dirty="0" smtClean="0"/>
              <a:t> </a:t>
            </a:r>
            <a:r>
              <a:rPr lang="en-US" sz="2800" dirty="0" err="1" smtClean="0"/>
              <a:t>utuh</a:t>
            </a:r>
            <a:r>
              <a:rPr lang="en-US" sz="2800" dirty="0" smtClean="0"/>
              <a:t> </a:t>
            </a:r>
            <a:r>
              <a:rPr lang="en-US" sz="2800" dirty="0" err="1" smtClean="0"/>
              <a:t>dan</a:t>
            </a:r>
            <a:r>
              <a:rPr lang="en-US" sz="2800" dirty="0" smtClean="0"/>
              <a:t> </a:t>
            </a:r>
            <a:r>
              <a:rPr lang="en-US" sz="2800" dirty="0" err="1" smtClean="0"/>
              <a:t>padu</a:t>
            </a:r>
            <a:r>
              <a:rPr lang="en-US" sz="2800" dirty="0" smtClean="0"/>
              <a:t> </a:t>
            </a:r>
            <a:r>
              <a:rPr lang="en-US" sz="2800" dirty="0" err="1" smtClean="0"/>
              <a:t>serta</a:t>
            </a:r>
            <a:r>
              <a:rPr lang="en-US" sz="2800" dirty="0" smtClean="0"/>
              <a:t> </a:t>
            </a:r>
            <a:r>
              <a:rPr lang="en-US" sz="2800" dirty="0" err="1" smtClean="0"/>
              <a:t>merupakan</a:t>
            </a:r>
            <a:r>
              <a:rPr lang="en-US" sz="2800" dirty="0" smtClean="0"/>
              <a:t> </a:t>
            </a:r>
            <a:r>
              <a:rPr lang="en-US" sz="2800" dirty="0" err="1" smtClean="0"/>
              <a:t>satu</a:t>
            </a:r>
            <a:r>
              <a:rPr lang="en-US" sz="2800" dirty="0" smtClean="0"/>
              <a:t> </a:t>
            </a:r>
            <a:r>
              <a:rPr lang="en-US" sz="2800" dirty="0" err="1" smtClean="0"/>
              <a:t>kesatuan</a:t>
            </a:r>
            <a:r>
              <a:rPr lang="en-US" sz="2800" dirty="0" smtClean="0"/>
              <a:t> </a:t>
            </a:r>
            <a:r>
              <a:rPr lang="en-US" sz="2800" dirty="0" err="1" smtClean="0"/>
              <a:t>pikiran</a:t>
            </a:r>
            <a:r>
              <a:rPr lang="en-US" sz="2800" dirty="0" smtClean="0"/>
              <a:t>.</a:t>
            </a:r>
          </a:p>
          <a:p>
            <a:pPr>
              <a:buNone/>
            </a:pPr>
            <a:endParaRPr lang="en-US" sz="2800" dirty="0" smtClean="0"/>
          </a:p>
          <a:p>
            <a:pPr>
              <a:buNone/>
            </a:pPr>
            <a:r>
              <a:rPr lang="en-US" sz="3600" b="1" dirty="0" err="1" smtClean="0"/>
              <a:t>Macam-macam</a:t>
            </a:r>
            <a:r>
              <a:rPr lang="en-US" sz="3600" b="1" dirty="0" smtClean="0"/>
              <a:t> </a:t>
            </a:r>
            <a:r>
              <a:rPr lang="en-US" sz="3600" b="1" dirty="0" err="1" smtClean="0"/>
              <a:t>Paragraf</a:t>
            </a:r>
            <a:endParaRPr lang="en-US" sz="3600" b="1" dirty="0" smtClean="0"/>
          </a:p>
          <a:p>
            <a:pPr>
              <a:buNone/>
            </a:pPr>
            <a:endParaRPr lang="en-US" sz="2800" dirty="0" smtClean="0"/>
          </a:p>
          <a:p>
            <a:pPr>
              <a:buNone/>
            </a:pPr>
            <a:r>
              <a:rPr lang="en-US" sz="2800" dirty="0" smtClean="0"/>
              <a:t>	</a:t>
            </a:r>
            <a:r>
              <a:rPr lang="en-US" sz="2800" dirty="0" err="1" smtClean="0"/>
              <a:t>Berdasarkan</a:t>
            </a:r>
            <a:r>
              <a:rPr lang="en-US" sz="2800" dirty="0" smtClean="0"/>
              <a:t> </a:t>
            </a:r>
            <a:r>
              <a:rPr lang="en-US" sz="2800" dirty="0" err="1" smtClean="0"/>
              <a:t>sifat</a:t>
            </a:r>
            <a:r>
              <a:rPr lang="en-US" sz="2800" dirty="0" smtClean="0"/>
              <a:t> </a:t>
            </a:r>
            <a:r>
              <a:rPr lang="en-US" sz="2800" dirty="0" err="1" smtClean="0"/>
              <a:t>dan</a:t>
            </a:r>
            <a:r>
              <a:rPr lang="en-US" sz="2800" dirty="0" smtClean="0"/>
              <a:t> </a:t>
            </a:r>
            <a:r>
              <a:rPr lang="en-US" sz="2800" dirty="0" err="1" smtClean="0"/>
              <a:t>tujuannya</a:t>
            </a:r>
            <a:r>
              <a:rPr lang="en-US" sz="2800" dirty="0" smtClean="0"/>
              <a:t>, </a:t>
            </a:r>
            <a:r>
              <a:rPr lang="en-US" sz="2800" dirty="0" err="1" smtClean="0"/>
              <a:t>paragraf</a:t>
            </a:r>
            <a:r>
              <a:rPr lang="en-US" sz="2800" dirty="0" smtClean="0"/>
              <a:t> </a:t>
            </a:r>
            <a:r>
              <a:rPr lang="en-US" sz="2800" dirty="0" err="1" smtClean="0"/>
              <a:t>diklasifikasikan</a:t>
            </a:r>
            <a:r>
              <a:rPr lang="en-US" sz="2800" dirty="0" smtClean="0"/>
              <a:t> </a:t>
            </a:r>
            <a:r>
              <a:rPr lang="en-US" sz="2800" dirty="0" err="1" smtClean="0"/>
              <a:t>menjadi</a:t>
            </a:r>
            <a:r>
              <a:rPr lang="en-US" sz="2800" dirty="0" smtClean="0"/>
              <a:t> </a:t>
            </a:r>
            <a:r>
              <a:rPr lang="en-US" sz="2800" dirty="0" err="1" smtClean="0"/>
              <a:t>tiga</a:t>
            </a:r>
            <a:r>
              <a:rPr lang="en-US" sz="2800" dirty="0" smtClean="0"/>
              <a:t>, </a:t>
            </a:r>
            <a:r>
              <a:rPr lang="en-US" sz="2800" dirty="0" err="1" smtClean="0"/>
              <a:t>yaitu</a:t>
            </a:r>
            <a:r>
              <a:rPr lang="en-US" sz="2800" dirty="0" smtClean="0"/>
              <a:t> (1) </a:t>
            </a:r>
            <a:r>
              <a:rPr lang="en-US" sz="2800" dirty="0" err="1" smtClean="0"/>
              <a:t>paragraf</a:t>
            </a:r>
            <a:r>
              <a:rPr lang="en-US" sz="2800" dirty="0" smtClean="0"/>
              <a:t> </a:t>
            </a:r>
            <a:r>
              <a:rPr lang="en-US" sz="2800" dirty="0" err="1" smtClean="0"/>
              <a:t>pembuka</a:t>
            </a:r>
            <a:r>
              <a:rPr lang="en-US" sz="2800" dirty="0" smtClean="0"/>
              <a:t>, (2) </a:t>
            </a:r>
            <a:r>
              <a:rPr lang="en-US" sz="2800" dirty="0" err="1" smtClean="0"/>
              <a:t>paragraf</a:t>
            </a:r>
            <a:r>
              <a:rPr lang="en-US" sz="2800" dirty="0" smtClean="0"/>
              <a:t> </a:t>
            </a:r>
            <a:r>
              <a:rPr lang="en-US" sz="2800" dirty="0" err="1" smtClean="0"/>
              <a:t>inti</a:t>
            </a:r>
            <a:r>
              <a:rPr lang="en-US" sz="2800" dirty="0" smtClean="0"/>
              <a:t>, </a:t>
            </a:r>
            <a:r>
              <a:rPr lang="en-US" sz="2800" dirty="0" err="1" smtClean="0"/>
              <a:t>dan</a:t>
            </a:r>
            <a:r>
              <a:rPr lang="en-US" sz="2800" dirty="0" smtClean="0"/>
              <a:t> (3) </a:t>
            </a:r>
            <a:r>
              <a:rPr lang="en-US" sz="2800" dirty="0" err="1" smtClean="0"/>
              <a:t>paragraf</a:t>
            </a:r>
            <a:r>
              <a:rPr lang="en-US" sz="2800" dirty="0" smtClean="0"/>
              <a:t> </a:t>
            </a:r>
            <a:r>
              <a:rPr lang="en-US" sz="2800" dirty="0" err="1" smtClean="0"/>
              <a:t>penutup</a:t>
            </a:r>
            <a:r>
              <a:rPr lang="en-US" sz="2800" dirty="0" smtClean="0"/>
              <a:t> (</a:t>
            </a:r>
            <a:r>
              <a:rPr lang="en-US" sz="2800" dirty="0" err="1" smtClean="0"/>
              <a:t>Keraf</a:t>
            </a:r>
            <a:r>
              <a:rPr lang="en-US" sz="2800" dirty="0" smtClean="0"/>
              <a:t>, 1984; </a:t>
            </a:r>
            <a:r>
              <a:rPr lang="en-US" sz="2800" dirty="0" err="1" smtClean="0"/>
              <a:t>Soedjito</a:t>
            </a:r>
            <a:r>
              <a:rPr lang="en-US" sz="2800" dirty="0" smtClean="0"/>
              <a:t>, 1991).</a:t>
            </a:r>
            <a:endParaRPr lang="en-US" sz="2800" dirty="0"/>
          </a:p>
        </p:txBody>
      </p:sp>
      <p:pic>
        <p:nvPicPr>
          <p:cNvPr id="6" name="Picture 5" descr="13.gif"/>
          <p:cNvPicPr>
            <a:picLocks noChangeAspect="1"/>
          </p:cNvPicPr>
          <p:nvPr/>
        </p:nvPicPr>
        <p:blipFill>
          <a:blip r:embed="rId3"/>
          <a:stretch>
            <a:fillRect/>
          </a:stretch>
        </p:blipFill>
        <p:spPr>
          <a:xfrm>
            <a:off x="6781800" y="0"/>
            <a:ext cx="2007524" cy="1524000"/>
          </a:xfrm>
          <a:prstGeom prst="rect">
            <a:avLst/>
          </a:prstGeom>
        </p:spPr>
      </p:pic>
      <p:sp>
        <p:nvSpPr>
          <p:cNvPr id="5" name="Title 4"/>
          <p:cNvSpPr>
            <a:spLocks noGrp="1"/>
          </p:cNvSpPr>
          <p:nvPr>
            <p:ph type="title"/>
          </p:nvPr>
        </p:nvSpPr>
        <p:spPr>
          <a:xfrm>
            <a:off x="152400" y="0"/>
            <a:ext cx="5029200" cy="1143000"/>
          </a:xfrm>
          <a:effectLst>
            <a:glow rad="139700">
              <a:schemeClr val="accent2">
                <a:satMod val="175000"/>
                <a:alpha val="40000"/>
              </a:schemeClr>
            </a:glow>
          </a:effectLst>
        </p:spPr>
        <p:style>
          <a:lnRef idx="2">
            <a:schemeClr val="accent2"/>
          </a:lnRef>
          <a:fillRef idx="1">
            <a:schemeClr val="lt1"/>
          </a:fillRef>
          <a:effectRef idx="0">
            <a:schemeClr val="accent2"/>
          </a:effectRef>
          <a:fontRef idx="minor">
            <a:schemeClr val="dk1"/>
          </a:fontRef>
        </p:style>
        <p:txBody>
          <a:bodyPr>
            <a:noAutofit/>
          </a:bodyPr>
          <a:lstStyle/>
          <a:p>
            <a:r>
              <a:rPr lang="en-US" sz="3600" b="1" dirty="0" err="1" smtClean="0"/>
              <a:t>Apa</a:t>
            </a:r>
            <a:r>
              <a:rPr lang="en-US" sz="3600" b="1" dirty="0" smtClean="0"/>
              <a:t> </a:t>
            </a:r>
            <a:r>
              <a:rPr lang="en-US" sz="3600" b="1" dirty="0" err="1" smtClean="0"/>
              <a:t>itu</a:t>
            </a:r>
            <a:r>
              <a:rPr lang="en-US" sz="3600" b="1" dirty="0" smtClean="0"/>
              <a:t> </a:t>
            </a:r>
            <a:r>
              <a:rPr lang="en-US" sz="3600" b="1" dirty="0" err="1" smtClean="0"/>
              <a:t>Paragraf</a:t>
            </a:r>
            <a:r>
              <a:rPr lang="en-US" sz="3600" b="1" dirty="0" smtClean="0"/>
              <a:t>?</a:t>
            </a:r>
            <a:endParaRPr lang="en-US" sz="3600" b="1"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b="1" dirty="0" err="1" smtClean="0">
                <a:solidFill>
                  <a:srgbClr val="FF0000"/>
                </a:solidFill>
              </a:rPr>
              <a:t>Lanjutan</a:t>
            </a:r>
            <a:r>
              <a:rPr lang="en-US" b="1" dirty="0" smtClean="0">
                <a:solidFill>
                  <a:srgbClr val="FF0000"/>
                </a:solidFill>
              </a:rPr>
              <a:t>…</a:t>
            </a:r>
            <a:endParaRPr lang="id-ID" b="1" dirty="0" smtClean="0">
              <a:solidFill>
                <a:srgbClr val="FF0000"/>
              </a:solidFill>
            </a:endParaRPr>
          </a:p>
        </p:txBody>
      </p:sp>
      <p:sp>
        <p:nvSpPr>
          <p:cNvPr id="6" name="Bevel 5"/>
          <p:cNvSpPr/>
          <p:nvPr/>
        </p:nvSpPr>
        <p:spPr>
          <a:xfrm>
            <a:off x="0" y="1295400"/>
            <a:ext cx="4500594" cy="1042416"/>
          </a:xfrm>
          <a:prstGeom prst="bevel">
            <a:avLst/>
          </a:prstGeom>
          <a:solidFill>
            <a:srgbClr val="BA4CB5"/>
          </a:solidFill>
          <a:effectLst>
            <a:reflection blurRad="6350" stA="52000" endA="300" endPos="35000" dir="5400000" sy="-100000" algn="bl" rotWithShape="0"/>
          </a:effectLst>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fontAlgn="auto">
              <a:spcBef>
                <a:spcPts val="0"/>
              </a:spcBef>
              <a:spcAft>
                <a:spcPts val="0"/>
              </a:spcAft>
              <a:defRPr/>
            </a:pPr>
            <a:r>
              <a:rPr lang="en-US" sz="2400" dirty="0" err="1" smtClean="0"/>
              <a:t>Paragraf</a:t>
            </a:r>
            <a:r>
              <a:rPr lang="en-US" sz="2400" dirty="0" smtClean="0"/>
              <a:t> </a:t>
            </a:r>
            <a:r>
              <a:rPr lang="en-US" sz="2400" dirty="0" err="1" smtClean="0"/>
              <a:t>pembuka</a:t>
            </a:r>
            <a:endParaRPr lang="id-ID" sz="2400" dirty="0">
              <a:latin typeface="Times New Roman" pitchFamily="18" charset="0"/>
              <a:cs typeface="Times New Roman" pitchFamily="18" charset="0"/>
            </a:endParaRPr>
          </a:p>
        </p:txBody>
      </p:sp>
      <p:sp>
        <p:nvSpPr>
          <p:cNvPr id="8" name="Bevel 7"/>
          <p:cNvSpPr/>
          <p:nvPr/>
        </p:nvSpPr>
        <p:spPr>
          <a:xfrm>
            <a:off x="0" y="3124200"/>
            <a:ext cx="4500594" cy="1042416"/>
          </a:xfrm>
          <a:prstGeom prst="bevel">
            <a:avLst/>
          </a:prstGeom>
          <a:effectLst>
            <a:outerShdw blurRad="40000" dist="20000" dir="5400000" rotWithShape="0">
              <a:srgbClr val="000000">
                <a:alpha val="38000"/>
              </a:srgbClr>
            </a:outerShdw>
            <a:reflection blurRad="6350" stA="50000" endA="300" endPos="55000" dir="5400000" sy="-100000" algn="bl" rotWithShape="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r>
              <a:rPr lang="en-US" sz="2400" dirty="0" err="1" smtClean="0"/>
              <a:t>Paragraf</a:t>
            </a:r>
            <a:r>
              <a:rPr lang="en-US" sz="2400" dirty="0" smtClean="0"/>
              <a:t> </a:t>
            </a:r>
            <a:r>
              <a:rPr lang="en-US" sz="2400" dirty="0" err="1" smtClean="0"/>
              <a:t>inti</a:t>
            </a:r>
            <a:endParaRPr lang="id-ID" sz="2400" dirty="0">
              <a:solidFill>
                <a:schemeClr val="tx1"/>
              </a:solidFill>
              <a:latin typeface="Times New Roman" pitchFamily="18" charset="0"/>
              <a:cs typeface="Times New Roman" pitchFamily="18" charset="0"/>
            </a:endParaRPr>
          </a:p>
        </p:txBody>
      </p:sp>
      <p:sp>
        <p:nvSpPr>
          <p:cNvPr id="9" name="Bevel 8"/>
          <p:cNvSpPr/>
          <p:nvPr/>
        </p:nvSpPr>
        <p:spPr>
          <a:xfrm>
            <a:off x="0" y="4953000"/>
            <a:ext cx="4500594" cy="1042416"/>
          </a:xfrm>
          <a:prstGeom prst="bevel">
            <a:avLst/>
          </a:prstGeom>
          <a:effectLst>
            <a:outerShdw blurRad="40000" dist="20000" dir="5400000" rotWithShape="0">
              <a:srgbClr val="000000">
                <a:alpha val="38000"/>
              </a:srgbClr>
            </a:outerShdw>
            <a:reflection blurRad="6350" stA="50000" endA="300" endPos="90000" dir="5400000" sy="-100000" algn="bl" rotWithShape="0"/>
          </a:effectLst>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r>
              <a:rPr lang="en-US" sz="2400" dirty="0" err="1" smtClean="0"/>
              <a:t>Paragraf</a:t>
            </a:r>
            <a:r>
              <a:rPr lang="en-US" sz="2400" dirty="0" smtClean="0"/>
              <a:t> </a:t>
            </a:r>
            <a:r>
              <a:rPr lang="en-US" sz="2400" dirty="0" err="1" smtClean="0"/>
              <a:t>penutup</a:t>
            </a:r>
            <a:endParaRPr lang="id-ID" sz="2400" dirty="0">
              <a:latin typeface="Times New Roman" pitchFamily="18" charset="0"/>
              <a:cs typeface="Times New Roman" pitchFamily="18" charset="0"/>
            </a:endParaRPr>
          </a:p>
        </p:txBody>
      </p:sp>
      <p:sp>
        <p:nvSpPr>
          <p:cNvPr id="12" name="Rectangle 11"/>
          <p:cNvSpPr/>
          <p:nvPr/>
        </p:nvSpPr>
        <p:spPr>
          <a:xfrm>
            <a:off x="4953000" y="1371600"/>
            <a:ext cx="4191000" cy="1447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err="1" smtClean="0"/>
              <a:t>paragraf</a:t>
            </a:r>
            <a:r>
              <a:rPr lang="en-US" dirty="0" smtClean="0"/>
              <a:t> yang </a:t>
            </a:r>
            <a:r>
              <a:rPr lang="en-US" dirty="0" err="1" smtClean="0"/>
              <a:t>mengantarkan</a:t>
            </a:r>
            <a:r>
              <a:rPr lang="en-US" dirty="0" smtClean="0"/>
              <a:t> </a:t>
            </a:r>
            <a:r>
              <a:rPr lang="en-US" dirty="0" err="1" smtClean="0"/>
              <a:t>pembaca</a:t>
            </a:r>
            <a:r>
              <a:rPr lang="en-US" dirty="0" smtClean="0"/>
              <a:t> </a:t>
            </a:r>
            <a:r>
              <a:rPr lang="en-US" dirty="0" err="1" smtClean="0"/>
              <a:t>kepada</a:t>
            </a:r>
            <a:r>
              <a:rPr lang="en-US" dirty="0" smtClean="0"/>
              <a:t> </a:t>
            </a:r>
            <a:r>
              <a:rPr lang="en-US" dirty="0" err="1" smtClean="0"/>
              <a:t>pokok</a:t>
            </a:r>
            <a:r>
              <a:rPr lang="en-US" dirty="0" smtClean="0"/>
              <a:t> </a:t>
            </a:r>
            <a:r>
              <a:rPr lang="en-US" dirty="0" err="1" smtClean="0"/>
              <a:t>atau</a:t>
            </a:r>
            <a:r>
              <a:rPr lang="en-US" dirty="0" smtClean="0"/>
              <a:t> </a:t>
            </a:r>
            <a:r>
              <a:rPr lang="en-US" dirty="0" err="1" smtClean="0"/>
              <a:t>inti</a:t>
            </a:r>
            <a:r>
              <a:rPr lang="en-US" dirty="0" smtClean="0"/>
              <a:t> </a:t>
            </a:r>
            <a:r>
              <a:rPr lang="en-US" dirty="0" err="1" smtClean="0"/>
              <a:t>persoalan</a:t>
            </a:r>
            <a:r>
              <a:rPr lang="en-US" dirty="0" smtClean="0"/>
              <a:t> </a:t>
            </a:r>
            <a:r>
              <a:rPr lang="en-US" dirty="0" err="1" smtClean="0"/>
              <a:t>dalam</a:t>
            </a:r>
            <a:r>
              <a:rPr lang="en-US" dirty="0" smtClean="0"/>
              <a:t> </a:t>
            </a:r>
            <a:r>
              <a:rPr lang="en-US" dirty="0" err="1" smtClean="0"/>
              <a:t>suatu</a:t>
            </a:r>
            <a:r>
              <a:rPr lang="en-US" dirty="0" smtClean="0"/>
              <a:t> </a:t>
            </a:r>
            <a:r>
              <a:rPr lang="en-US" dirty="0" err="1" smtClean="0"/>
              <a:t>tulisan</a:t>
            </a:r>
            <a:endParaRPr lang="en-US" dirty="0"/>
          </a:p>
        </p:txBody>
      </p:sp>
      <p:sp>
        <p:nvSpPr>
          <p:cNvPr id="13" name="Rectangle 12"/>
          <p:cNvSpPr/>
          <p:nvPr/>
        </p:nvSpPr>
        <p:spPr>
          <a:xfrm>
            <a:off x="4953000" y="3124200"/>
            <a:ext cx="4191000" cy="1447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Arial" pitchFamily="34" charset="0"/>
              <a:buNone/>
            </a:pPr>
            <a:r>
              <a:rPr lang="en-US" dirty="0" err="1" smtClean="0"/>
              <a:t>semua</a:t>
            </a:r>
            <a:r>
              <a:rPr lang="en-US" dirty="0" smtClean="0"/>
              <a:t> </a:t>
            </a:r>
            <a:r>
              <a:rPr lang="en-US" dirty="0" err="1" smtClean="0"/>
              <a:t>paragraf</a:t>
            </a:r>
            <a:r>
              <a:rPr lang="en-US" dirty="0" smtClean="0"/>
              <a:t> yang </a:t>
            </a:r>
            <a:r>
              <a:rPr lang="en-US" dirty="0" err="1" smtClean="0"/>
              <a:t>terdapat</a:t>
            </a:r>
            <a:r>
              <a:rPr lang="en-US" dirty="0" smtClean="0"/>
              <a:t> </a:t>
            </a:r>
            <a:r>
              <a:rPr lang="en-US" dirty="0" err="1" smtClean="0"/>
              <a:t>di</a:t>
            </a:r>
            <a:r>
              <a:rPr lang="en-US" dirty="0" smtClean="0"/>
              <a:t> </a:t>
            </a:r>
            <a:r>
              <a:rPr lang="en-US" dirty="0" err="1" smtClean="0"/>
              <a:t>antara</a:t>
            </a:r>
            <a:r>
              <a:rPr lang="en-US" dirty="0" smtClean="0"/>
              <a:t> </a:t>
            </a:r>
            <a:r>
              <a:rPr lang="en-US" dirty="0" err="1" smtClean="0"/>
              <a:t>paragraf</a:t>
            </a:r>
            <a:r>
              <a:rPr lang="en-US" dirty="0" smtClean="0"/>
              <a:t> </a:t>
            </a:r>
            <a:r>
              <a:rPr lang="en-US" dirty="0" err="1" smtClean="0"/>
              <a:t>pembuka</a:t>
            </a:r>
            <a:r>
              <a:rPr lang="en-US" dirty="0" smtClean="0"/>
              <a:t> </a:t>
            </a:r>
            <a:r>
              <a:rPr lang="en-US" dirty="0" err="1" smtClean="0"/>
              <a:t>dan</a:t>
            </a:r>
            <a:r>
              <a:rPr lang="en-US" dirty="0" smtClean="0"/>
              <a:t> </a:t>
            </a:r>
            <a:r>
              <a:rPr lang="en-US" dirty="0" err="1" smtClean="0"/>
              <a:t>paragraf</a:t>
            </a:r>
            <a:r>
              <a:rPr lang="en-US" dirty="0" smtClean="0"/>
              <a:t> </a:t>
            </a:r>
            <a:r>
              <a:rPr lang="en-US" dirty="0" err="1" smtClean="0"/>
              <a:t>penutup</a:t>
            </a:r>
            <a:r>
              <a:rPr lang="en-US" dirty="0" smtClean="0"/>
              <a:t>.</a:t>
            </a:r>
            <a:endParaRPr lang="id-ID" dirty="0" smtClean="0"/>
          </a:p>
        </p:txBody>
      </p:sp>
      <p:sp>
        <p:nvSpPr>
          <p:cNvPr id="14" name="Rectangle 13"/>
          <p:cNvSpPr/>
          <p:nvPr/>
        </p:nvSpPr>
        <p:spPr>
          <a:xfrm>
            <a:off x="4953000" y="4953000"/>
            <a:ext cx="4191000" cy="1447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Arial" pitchFamily="34" charset="0"/>
              <a:buNone/>
            </a:pPr>
            <a:r>
              <a:rPr lang="en-US" dirty="0" err="1" smtClean="0"/>
              <a:t>paragraf</a:t>
            </a:r>
            <a:r>
              <a:rPr lang="en-US" dirty="0" smtClean="0"/>
              <a:t> yang </a:t>
            </a:r>
            <a:r>
              <a:rPr lang="en-US" dirty="0" err="1" smtClean="0"/>
              <a:t>digunakan</a:t>
            </a:r>
            <a:r>
              <a:rPr lang="en-US" dirty="0" smtClean="0"/>
              <a:t> </a:t>
            </a:r>
            <a:r>
              <a:rPr lang="en-US" dirty="0" err="1" smtClean="0"/>
              <a:t>untuk</a:t>
            </a:r>
            <a:r>
              <a:rPr lang="en-US" dirty="0" smtClean="0"/>
              <a:t> </a:t>
            </a:r>
            <a:r>
              <a:rPr lang="en-US" dirty="0" err="1" smtClean="0"/>
              <a:t>mengakhiri</a:t>
            </a:r>
            <a:r>
              <a:rPr lang="en-US" dirty="0" smtClean="0"/>
              <a:t> </a:t>
            </a:r>
            <a:r>
              <a:rPr lang="en-US" dirty="0" err="1" smtClean="0"/>
              <a:t>tulisan</a:t>
            </a:r>
            <a:r>
              <a:rPr lang="en-US" dirty="0" smtClean="0"/>
              <a:t> </a:t>
            </a:r>
            <a:r>
              <a:rPr lang="en-US" dirty="0" err="1" smtClean="0"/>
              <a:t>atau</a:t>
            </a:r>
            <a:r>
              <a:rPr lang="en-US" dirty="0" smtClean="0"/>
              <a:t> </a:t>
            </a:r>
            <a:r>
              <a:rPr lang="en-US" dirty="0" err="1" smtClean="0"/>
              <a:t>bagian</a:t>
            </a:r>
            <a:r>
              <a:rPr lang="en-US" dirty="0" smtClean="0"/>
              <a:t> </a:t>
            </a:r>
            <a:r>
              <a:rPr lang="en-US" dirty="0" err="1" smtClean="0"/>
              <a:t>tulisan</a:t>
            </a:r>
            <a:endParaRPr lang="id-ID" dirty="0" smtClean="0"/>
          </a:p>
        </p:txBody>
      </p:sp>
      <p:cxnSp>
        <p:nvCxnSpPr>
          <p:cNvPr id="16" name="Straight Arrow Connector 15"/>
          <p:cNvCxnSpPr>
            <a:stCxn id="6" idx="0"/>
            <a:endCxn id="12" idx="1"/>
          </p:cNvCxnSpPr>
          <p:nvPr/>
        </p:nvCxnSpPr>
        <p:spPr>
          <a:xfrm>
            <a:off x="4500594" y="1816608"/>
            <a:ext cx="452406" cy="278892"/>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17" name="Straight Arrow Connector 16"/>
          <p:cNvCxnSpPr/>
          <p:nvPr/>
        </p:nvCxnSpPr>
        <p:spPr>
          <a:xfrm>
            <a:off x="4495800" y="5486400"/>
            <a:ext cx="452406" cy="278892"/>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18" name="Straight Arrow Connector 17"/>
          <p:cNvCxnSpPr/>
          <p:nvPr/>
        </p:nvCxnSpPr>
        <p:spPr>
          <a:xfrm>
            <a:off x="4495800" y="3581400"/>
            <a:ext cx="452406" cy="278892"/>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strVal val="#ppt_w*0.70"/>
                                          </p:val>
                                        </p:tav>
                                        <p:tav tm="100000">
                                          <p:val>
                                            <p:strVal val="#ppt_w"/>
                                          </p:val>
                                        </p:tav>
                                      </p:tavLst>
                                    </p:anim>
                                    <p:anim calcmode="lin" valueType="num">
                                      <p:cBhvr>
                                        <p:cTn id="8" dur="1000" fill="hold"/>
                                        <p:tgtEl>
                                          <p:spTgt spid="6"/>
                                        </p:tgtEl>
                                        <p:attrNameLst>
                                          <p:attrName>ppt_h</p:attrName>
                                        </p:attrNameLst>
                                      </p:cBhvr>
                                      <p:tavLst>
                                        <p:tav tm="0">
                                          <p:val>
                                            <p:strVal val="#ppt_h"/>
                                          </p:val>
                                        </p:tav>
                                        <p:tav tm="100000">
                                          <p:val>
                                            <p:strVal val="#ppt_h"/>
                                          </p:val>
                                        </p:tav>
                                      </p:tavLst>
                                    </p:anim>
                                    <p:animEffect transition="in" filter="fade">
                                      <p:cBhvr>
                                        <p:cTn id="9" dur="1000"/>
                                        <p:tgtEl>
                                          <p:spTgt spid="6"/>
                                        </p:tgtEl>
                                      </p:cBhvr>
                                    </p:animEffect>
                                  </p:childTnLst>
                                </p:cTn>
                              </p:par>
                            </p:childTnLst>
                          </p:cTn>
                        </p:par>
                      </p:childTnLst>
                    </p:cTn>
                  </p:par>
                  <p:par>
                    <p:cTn id="10" fill="hold">
                      <p:stCondLst>
                        <p:cond delay="indefinite"/>
                      </p:stCondLst>
                      <p:childTnLst>
                        <p:par>
                          <p:cTn id="11" fill="hold">
                            <p:stCondLst>
                              <p:cond delay="0"/>
                            </p:stCondLst>
                            <p:childTnLst>
                              <p:par>
                                <p:cTn id="12" presetID="34" presetClass="entr" presetSubtype="0" fill="hold" nodeType="clickEffect">
                                  <p:stCondLst>
                                    <p:cond delay="0"/>
                                  </p:stCondLst>
                                  <p:childTnLst>
                                    <p:set>
                                      <p:cBhvr>
                                        <p:cTn id="13" dur="1" fill="hold">
                                          <p:stCondLst>
                                            <p:cond delay="0"/>
                                          </p:stCondLst>
                                        </p:cTn>
                                        <p:tgtEl>
                                          <p:spTgt spid="8"/>
                                        </p:tgtEl>
                                        <p:attrNameLst>
                                          <p:attrName>style.visibility</p:attrName>
                                        </p:attrNameLst>
                                      </p:cBhvr>
                                      <p:to>
                                        <p:strVal val="visible"/>
                                      </p:to>
                                    </p:set>
                                    <p:anim from="(-#ppt_w/2)" to="(#ppt_x)" calcmode="lin" valueType="num">
                                      <p:cBhvr>
                                        <p:cTn id="14" dur="600" fill="hold">
                                          <p:stCondLst>
                                            <p:cond delay="0"/>
                                          </p:stCondLst>
                                        </p:cTn>
                                        <p:tgtEl>
                                          <p:spTgt spid="8"/>
                                        </p:tgtEl>
                                        <p:attrNameLst>
                                          <p:attrName>ppt_x</p:attrName>
                                        </p:attrNameLst>
                                      </p:cBhvr>
                                    </p:anim>
                                    <p:anim from="0" to="-1.0" calcmode="lin" valueType="num">
                                      <p:cBhvr>
                                        <p:cTn id="15" dur="200" decel="50000" autoRev="1" fill="hold">
                                          <p:stCondLst>
                                            <p:cond delay="600"/>
                                          </p:stCondLst>
                                        </p:cTn>
                                        <p:tgtEl>
                                          <p:spTgt spid="8"/>
                                        </p:tgtEl>
                                        <p:attrNameLst>
                                          <p:attrName>xshear</p:attrName>
                                        </p:attrNameLst>
                                      </p:cBhvr>
                                    </p:anim>
                                    <p:animScale>
                                      <p:cBhvr>
                                        <p:cTn id="16" dur="200" decel="100000" autoRev="1" fill="hold">
                                          <p:stCondLst>
                                            <p:cond delay="600"/>
                                          </p:stCondLst>
                                        </p:cTn>
                                        <p:tgtEl>
                                          <p:spTgt spid="8"/>
                                        </p:tgtEl>
                                      </p:cBhvr>
                                      <p:from x="100000" y="100000"/>
                                      <p:to x="80000" y="100000"/>
                                    </p:animScale>
                                    <p:anim by="(#ppt_h/3+#ppt_w*0.1)" calcmode="lin" valueType="num">
                                      <p:cBhvr additive="sum">
                                        <p:cTn id="17" dur="200" decel="100000" autoRev="1" fill="hold">
                                          <p:stCondLst>
                                            <p:cond delay="600"/>
                                          </p:stCondLst>
                                        </p:cTn>
                                        <p:tgtEl>
                                          <p:spTgt spid="8"/>
                                        </p:tgtEl>
                                        <p:attrNameLst>
                                          <p:attrName>ppt_x</p:attrName>
                                        </p:attrNameLst>
                                      </p:cBhvr>
                                    </p:anim>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linds(horizontal)">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228600" y="381000"/>
          <a:ext cx="8686800" cy="6248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Picture 4" descr="13.gif"/>
          <p:cNvPicPr>
            <a:picLocks noChangeAspect="1"/>
          </p:cNvPicPr>
          <p:nvPr/>
        </p:nvPicPr>
        <p:blipFill>
          <a:blip r:embed="rId8"/>
          <a:stretch>
            <a:fillRect/>
          </a:stretch>
        </p:blipFill>
        <p:spPr>
          <a:xfrm>
            <a:off x="6629400" y="4572000"/>
            <a:ext cx="2007524" cy="15240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eople-clip-art.jpg"/>
          <p:cNvPicPr>
            <a:picLocks noChangeAspect="1"/>
          </p:cNvPicPr>
          <p:nvPr/>
        </p:nvPicPr>
        <p:blipFill>
          <a:blip r:embed="rId3"/>
          <a:stretch>
            <a:fillRect/>
          </a:stretch>
        </p:blipFill>
        <p:spPr>
          <a:xfrm>
            <a:off x="0" y="0"/>
            <a:ext cx="9144000" cy="6858000"/>
          </a:xfrm>
          <a:prstGeom prst="rect">
            <a:avLst/>
          </a:prstGeom>
        </p:spPr>
      </p:pic>
      <p:sp>
        <p:nvSpPr>
          <p:cNvPr id="2" name="Title 1"/>
          <p:cNvSpPr>
            <a:spLocks noGrp="1"/>
          </p:cNvSpPr>
          <p:nvPr>
            <p:ph type="title"/>
          </p:nvPr>
        </p:nvSpPr>
        <p:spPr>
          <a:xfrm>
            <a:off x="457200" y="274638"/>
            <a:ext cx="8229600" cy="1173162"/>
          </a:xfrm>
        </p:spPr>
        <p:txBody>
          <a:bodyPr>
            <a:noAutofit/>
          </a:bodyPr>
          <a:lstStyle/>
          <a:p>
            <a:r>
              <a:rPr lang="en-US" sz="3600" b="1" dirty="0"/>
              <a:t> </a:t>
            </a:r>
            <a:br>
              <a:rPr lang="en-US" sz="3600" b="1" dirty="0"/>
            </a:br>
            <a:r>
              <a:rPr lang="en-US" sz="3600" b="1" dirty="0" err="1" smtClean="0"/>
              <a:t>Paragraf</a:t>
            </a:r>
            <a:r>
              <a:rPr lang="en-US" sz="3600" b="1" dirty="0" smtClean="0"/>
              <a:t> </a:t>
            </a:r>
            <a:r>
              <a:rPr lang="en-US" sz="3600" b="1" dirty="0" err="1" smtClean="0"/>
              <a:t>Deduktif</a:t>
            </a:r>
            <a:r>
              <a:rPr lang="en-US" sz="3600" b="1" dirty="0" smtClean="0"/>
              <a:t/>
            </a:r>
            <a:br>
              <a:rPr lang="en-US" sz="3600" b="1" dirty="0" smtClean="0"/>
            </a:br>
            <a:r>
              <a:rPr lang="en-US" sz="3600" dirty="0" smtClean="0"/>
              <a:t>(</a:t>
            </a:r>
            <a:r>
              <a:rPr lang="en-US" sz="3600" dirty="0" err="1" smtClean="0">
                <a:sym typeface="Wingdings" pitchFamily="2" charset="2"/>
              </a:rPr>
              <a:t>kalimat</a:t>
            </a:r>
            <a:r>
              <a:rPr lang="en-US" sz="3600" dirty="0" smtClean="0">
                <a:sym typeface="Wingdings" pitchFamily="2" charset="2"/>
              </a:rPr>
              <a:t> </a:t>
            </a:r>
            <a:r>
              <a:rPr lang="en-US" sz="3600" dirty="0" err="1" smtClean="0">
                <a:sym typeface="Wingdings" pitchFamily="2" charset="2"/>
              </a:rPr>
              <a:t>utama</a:t>
            </a:r>
            <a:r>
              <a:rPr lang="en-US" sz="3600" dirty="0" smtClean="0">
                <a:sym typeface="Wingdings" pitchFamily="2" charset="2"/>
              </a:rPr>
              <a:t> </a:t>
            </a:r>
            <a:r>
              <a:rPr lang="en-US" sz="3600" dirty="0" err="1" smtClean="0">
                <a:sym typeface="Wingdings" pitchFamily="2" charset="2"/>
              </a:rPr>
              <a:t>di</a:t>
            </a:r>
            <a:r>
              <a:rPr lang="en-US" sz="3600" dirty="0" smtClean="0">
                <a:sym typeface="Wingdings" pitchFamily="2" charset="2"/>
              </a:rPr>
              <a:t> </a:t>
            </a:r>
            <a:r>
              <a:rPr lang="en-US" sz="3600" dirty="0" err="1" smtClean="0">
                <a:sym typeface="Wingdings" pitchFamily="2" charset="2"/>
              </a:rPr>
              <a:t>awal</a:t>
            </a:r>
            <a:r>
              <a:rPr lang="en-US" sz="3600" dirty="0" smtClean="0">
                <a:sym typeface="Wingdings" pitchFamily="2" charset="2"/>
              </a:rPr>
              <a:t> </a:t>
            </a:r>
            <a:r>
              <a:rPr lang="en-US" sz="3600" dirty="0" err="1" smtClean="0">
                <a:sym typeface="Wingdings" pitchFamily="2" charset="2"/>
              </a:rPr>
              <a:t>paragraf</a:t>
            </a:r>
            <a:r>
              <a:rPr lang="en-US" sz="3600" dirty="0" smtClean="0">
                <a:sym typeface="Wingdings" pitchFamily="2" charset="2"/>
              </a:rPr>
              <a:t>)</a:t>
            </a:r>
            <a:r>
              <a:rPr lang="en-US" sz="3600" dirty="0"/>
              <a:t/>
            </a:r>
            <a:br>
              <a:rPr lang="en-US" sz="3600" dirty="0"/>
            </a:br>
            <a:endParaRPr lang="en-US" sz="3600" dirty="0"/>
          </a:p>
        </p:txBody>
      </p:sp>
      <p:sp>
        <p:nvSpPr>
          <p:cNvPr id="3" name="Content Placeholder 2"/>
          <p:cNvSpPr>
            <a:spLocks noGrp="1"/>
          </p:cNvSpPr>
          <p:nvPr>
            <p:ph idx="1"/>
          </p:nvPr>
        </p:nvSpPr>
        <p:spPr>
          <a:xfrm>
            <a:off x="0" y="1524000"/>
            <a:ext cx="9144000" cy="5791200"/>
          </a:xfrm>
        </p:spPr>
        <p:txBody>
          <a:bodyPr>
            <a:noAutofit/>
          </a:bodyPr>
          <a:lstStyle/>
          <a:p>
            <a:pPr>
              <a:buNone/>
            </a:pPr>
            <a:r>
              <a:rPr lang="en-US" sz="2400" dirty="0" err="1" smtClean="0"/>
              <a:t>Contoh</a:t>
            </a:r>
            <a:r>
              <a:rPr lang="en-US" sz="2400" dirty="0" smtClean="0"/>
              <a:t> (1)</a:t>
            </a:r>
          </a:p>
          <a:p>
            <a:pPr>
              <a:buNone/>
            </a:pPr>
            <a:endParaRPr lang="en-US" sz="2400" dirty="0" smtClean="0"/>
          </a:p>
          <a:p>
            <a:pPr>
              <a:buNone/>
            </a:pPr>
            <a:r>
              <a:rPr lang="en-US" sz="2400" dirty="0" smtClean="0"/>
              <a:t>	(1) DPR </a:t>
            </a:r>
            <a:r>
              <a:rPr lang="en-US" sz="2400" dirty="0" err="1" smtClean="0"/>
              <a:t>menetapkan</a:t>
            </a:r>
            <a:r>
              <a:rPr lang="en-US" sz="2400" dirty="0" smtClean="0"/>
              <a:t> </a:t>
            </a:r>
            <a:r>
              <a:rPr lang="en-US" sz="2400" dirty="0" err="1" smtClean="0"/>
              <a:t>enam</a:t>
            </a:r>
            <a:r>
              <a:rPr lang="en-US" sz="2400" dirty="0" smtClean="0"/>
              <a:t> </a:t>
            </a:r>
            <a:r>
              <a:rPr lang="en-US" sz="2400" dirty="0" err="1" smtClean="0"/>
              <a:t>calon</a:t>
            </a:r>
            <a:r>
              <a:rPr lang="en-US" sz="2400" dirty="0" smtClean="0"/>
              <a:t> hakim </a:t>
            </a:r>
            <a:r>
              <a:rPr lang="en-US" sz="2400" dirty="0" err="1" smtClean="0"/>
              <a:t>agung</a:t>
            </a:r>
            <a:r>
              <a:rPr lang="en-US" sz="2400" dirty="0" smtClean="0"/>
              <a:t> </a:t>
            </a:r>
            <a:r>
              <a:rPr lang="en-US" sz="2400" dirty="0" err="1" smtClean="0"/>
              <a:t>melalui</a:t>
            </a:r>
            <a:r>
              <a:rPr lang="en-US" sz="2400" dirty="0" smtClean="0"/>
              <a:t> </a:t>
            </a:r>
            <a:r>
              <a:rPr lang="en-US" sz="2400" dirty="0" err="1" smtClean="0"/>
              <a:t>rapat</a:t>
            </a:r>
            <a:r>
              <a:rPr lang="en-US" sz="2400" dirty="0" smtClean="0"/>
              <a:t> </a:t>
            </a:r>
            <a:r>
              <a:rPr lang="en-US" sz="2400" dirty="0" err="1" smtClean="0"/>
              <a:t>paripurna</a:t>
            </a:r>
            <a:r>
              <a:rPr lang="en-US" sz="2400" dirty="0" smtClean="0"/>
              <a:t> yang </a:t>
            </a:r>
            <a:r>
              <a:rPr lang="en-US" sz="2400" dirty="0" err="1" smtClean="0"/>
              <a:t>dipimpin</a:t>
            </a:r>
            <a:r>
              <a:rPr lang="en-US" sz="2400" dirty="0" smtClean="0"/>
              <a:t> </a:t>
            </a:r>
            <a:r>
              <a:rPr lang="en-US" sz="2400" dirty="0" err="1" smtClean="0"/>
              <a:t>oleh</a:t>
            </a:r>
            <a:r>
              <a:rPr lang="en-US" sz="2400" dirty="0" smtClean="0"/>
              <a:t> </a:t>
            </a:r>
            <a:r>
              <a:rPr lang="en-US" sz="2400" dirty="0" err="1" smtClean="0"/>
              <a:t>Ketua</a:t>
            </a:r>
            <a:r>
              <a:rPr lang="en-US" sz="2400" dirty="0" smtClean="0"/>
              <a:t> DPR, </a:t>
            </a:r>
            <a:r>
              <a:rPr lang="en-US" sz="2400" dirty="0" err="1" smtClean="0"/>
              <a:t>Marzuki</a:t>
            </a:r>
            <a:r>
              <a:rPr lang="en-US" sz="2400" dirty="0" smtClean="0"/>
              <a:t> </a:t>
            </a:r>
            <a:r>
              <a:rPr lang="en-US" sz="2400" dirty="0" err="1" smtClean="0"/>
              <a:t>Alie</a:t>
            </a:r>
            <a:r>
              <a:rPr lang="en-US" sz="2400" dirty="0" smtClean="0"/>
              <a:t> </a:t>
            </a:r>
            <a:r>
              <a:rPr lang="en-US" sz="2400" dirty="0" err="1" smtClean="0"/>
              <a:t>di</a:t>
            </a:r>
            <a:r>
              <a:rPr lang="en-US" sz="2400" dirty="0" smtClean="0"/>
              <a:t> </a:t>
            </a:r>
            <a:r>
              <a:rPr lang="en-US" sz="2400" dirty="0" err="1" smtClean="0"/>
              <a:t>gedung</a:t>
            </a:r>
            <a:r>
              <a:rPr lang="en-US" sz="2400" dirty="0" smtClean="0"/>
              <a:t> MPR/DPR/DPD, Jakarta, </a:t>
            </a:r>
            <a:r>
              <a:rPr lang="en-US" sz="2400" dirty="0" err="1" smtClean="0"/>
              <a:t>Selasa</a:t>
            </a:r>
            <a:r>
              <a:rPr lang="en-US" sz="2400" dirty="0" smtClean="0"/>
              <a:t> (4-10). (2) </a:t>
            </a:r>
            <a:r>
              <a:rPr lang="en-US" sz="2400" dirty="0" err="1" smtClean="0"/>
              <a:t>Marzuki</a:t>
            </a:r>
            <a:r>
              <a:rPr lang="en-US" sz="2400" dirty="0" smtClean="0"/>
              <a:t> </a:t>
            </a:r>
            <a:r>
              <a:rPr lang="en-US" sz="2400" dirty="0" err="1" smtClean="0"/>
              <a:t>Alie</a:t>
            </a:r>
            <a:r>
              <a:rPr lang="en-US" sz="2400" dirty="0" smtClean="0"/>
              <a:t> </a:t>
            </a:r>
            <a:r>
              <a:rPr lang="en-US" sz="2400" dirty="0" err="1" smtClean="0"/>
              <a:t>mengetukkan</a:t>
            </a:r>
            <a:r>
              <a:rPr lang="en-US" sz="2400" dirty="0" smtClean="0"/>
              <a:t> </a:t>
            </a:r>
            <a:r>
              <a:rPr lang="en-US" sz="2400" dirty="0" err="1" smtClean="0"/>
              <a:t>palu</a:t>
            </a:r>
            <a:r>
              <a:rPr lang="en-US" sz="2400" dirty="0" smtClean="0"/>
              <a:t> </a:t>
            </a:r>
            <a:r>
              <a:rPr lang="en-US" sz="2400" dirty="0" err="1" smtClean="0"/>
              <a:t>tiga</a:t>
            </a:r>
            <a:r>
              <a:rPr lang="en-US" sz="2400" dirty="0" smtClean="0"/>
              <a:t> kali </a:t>
            </a:r>
            <a:r>
              <a:rPr lang="en-US" sz="2400" dirty="0" err="1" smtClean="0"/>
              <a:t>tanda</a:t>
            </a:r>
            <a:r>
              <a:rPr lang="en-US" sz="2400" dirty="0" smtClean="0"/>
              <a:t> </a:t>
            </a:r>
            <a:r>
              <a:rPr lang="en-US" sz="2400" dirty="0" err="1" smtClean="0"/>
              <a:t>ditetapkannya</a:t>
            </a:r>
            <a:r>
              <a:rPr lang="en-US" sz="2400" dirty="0" smtClean="0"/>
              <a:t> </a:t>
            </a:r>
            <a:r>
              <a:rPr lang="en-US" sz="2400" dirty="0" err="1" smtClean="0"/>
              <a:t>enam</a:t>
            </a:r>
            <a:r>
              <a:rPr lang="en-US" sz="2400" dirty="0" smtClean="0"/>
              <a:t> hakim </a:t>
            </a:r>
            <a:r>
              <a:rPr lang="en-US" sz="2400" dirty="0" err="1" smtClean="0"/>
              <a:t>agung</a:t>
            </a:r>
            <a:r>
              <a:rPr lang="en-US" sz="2400" dirty="0" smtClean="0"/>
              <a:t> </a:t>
            </a:r>
            <a:r>
              <a:rPr lang="en-US" sz="2400" dirty="0" err="1" smtClean="0"/>
              <a:t>setelah</a:t>
            </a:r>
            <a:r>
              <a:rPr lang="en-US" sz="2400" dirty="0" smtClean="0"/>
              <a:t> </a:t>
            </a:r>
            <a:r>
              <a:rPr lang="en-US" sz="2400" dirty="0" err="1" smtClean="0"/>
              <a:t>mendapat</a:t>
            </a:r>
            <a:r>
              <a:rPr lang="en-US" sz="2400" dirty="0" smtClean="0"/>
              <a:t> </a:t>
            </a:r>
            <a:r>
              <a:rPr lang="en-US" sz="2400" dirty="0" err="1" smtClean="0"/>
              <a:t>persetujuan</a:t>
            </a:r>
            <a:r>
              <a:rPr lang="en-US" sz="2400" dirty="0" smtClean="0"/>
              <a:t> </a:t>
            </a:r>
            <a:r>
              <a:rPr lang="en-US" sz="2400" dirty="0" err="1" smtClean="0"/>
              <a:t>dari</a:t>
            </a:r>
            <a:r>
              <a:rPr lang="en-US" sz="2400" dirty="0" smtClean="0"/>
              <a:t> </a:t>
            </a:r>
            <a:r>
              <a:rPr lang="en-US" sz="2400" dirty="0" err="1" smtClean="0"/>
              <a:t>seluruh</a:t>
            </a:r>
            <a:r>
              <a:rPr lang="en-US" sz="2400" dirty="0" smtClean="0"/>
              <a:t> </a:t>
            </a:r>
            <a:r>
              <a:rPr lang="en-US" sz="2400" dirty="0" err="1" smtClean="0"/>
              <a:t>anggota</a:t>
            </a:r>
            <a:r>
              <a:rPr lang="en-US" sz="2400" dirty="0" smtClean="0"/>
              <a:t> DPR RI. (3) </a:t>
            </a:r>
            <a:r>
              <a:rPr lang="en-US" sz="2400" dirty="0" err="1" smtClean="0"/>
              <a:t>Keenam</a:t>
            </a:r>
            <a:r>
              <a:rPr lang="en-US" sz="2400" dirty="0" smtClean="0"/>
              <a:t> </a:t>
            </a:r>
            <a:r>
              <a:rPr lang="en-US" sz="2400" dirty="0" err="1" smtClean="0"/>
              <a:t>calon</a:t>
            </a:r>
            <a:r>
              <a:rPr lang="en-US" sz="2400" dirty="0" smtClean="0"/>
              <a:t> </a:t>
            </a:r>
            <a:r>
              <a:rPr lang="en-US" sz="2400" dirty="0" err="1" smtClean="0"/>
              <a:t>itu</a:t>
            </a:r>
            <a:r>
              <a:rPr lang="en-US" sz="2400" dirty="0" smtClean="0"/>
              <a:t> </a:t>
            </a:r>
            <a:r>
              <a:rPr lang="en-US" sz="2400" dirty="0" err="1" smtClean="0"/>
              <a:t>adalah</a:t>
            </a:r>
            <a:r>
              <a:rPr lang="en-US" sz="2400" dirty="0" smtClean="0"/>
              <a:t> </a:t>
            </a:r>
            <a:r>
              <a:rPr lang="en-US" sz="2400" dirty="0" err="1" smtClean="0"/>
              <a:t>Suhadi</a:t>
            </a:r>
            <a:r>
              <a:rPr lang="en-US" sz="2400" dirty="0" smtClean="0"/>
              <a:t>, </a:t>
            </a:r>
            <a:r>
              <a:rPr lang="en-US" sz="2400" dirty="0" err="1" smtClean="0"/>
              <a:t>Gayus</a:t>
            </a:r>
            <a:r>
              <a:rPr lang="en-US" sz="2400" dirty="0" smtClean="0"/>
              <a:t> </a:t>
            </a:r>
            <a:r>
              <a:rPr lang="en-US" sz="2400" dirty="0" err="1" smtClean="0"/>
              <a:t>Lumbuun</a:t>
            </a:r>
            <a:r>
              <a:rPr lang="en-US" sz="2400" dirty="0" smtClean="0"/>
              <a:t>, </a:t>
            </a:r>
            <a:r>
              <a:rPr lang="en-US" sz="2400" dirty="0" err="1" smtClean="0"/>
              <a:t>Nurul</a:t>
            </a:r>
            <a:r>
              <a:rPr lang="en-US" sz="2400" dirty="0" smtClean="0"/>
              <a:t> </a:t>
            </a:r>
            <a:r>
              <a:rPr lang="en-US" sz="2400" dirty="0" err="1" smtClean="0"/>
              <a:t>Elmiyah</a:t>
            </a:r>
            <a:r>
              <a:rPr lang="en-US" sz="2400" dirty="0" smtClean="0"/>
              <a:t>, </a:t>
            </a:r>
            <a:r>
              <a:rPr lang="en-US" sz="2400" dirty="0" err="1" smtClean="0"/>
              <a:t>Andi</a:t>
            </a:r>
            <a:r>
              <a:rPr lang="en-US" sz="2400" dirty="0" smtClean="0"/>
              <a:t> </a:t>
            </a:r>
            <a:r>
              <a:rPr lang="en-US" sz="2400" dirty="0" err="1" smtClean="0"/>
              <a:t>Samsan</a:t>
            </a:r>
            <a:r>
              <a:rPr lang="en-US" sz="2400" dirty="0" smtClean="0"/>
              <a:t> </a:t>
            </a:r>
            <a:r>
              <a:rPr lang="en-US" sz="2400" dirty="0" err="1" smtClean="0"/>
              <a:t>Nganro</a:t>
            </a:r>
            <a:r>
              <a:rPr lang="en-US" sz="2400" dirty="0" smtClean="0"/>
              <a:t>, </a:t>
            </a:r>
            <a:r>
              <a:rPr lang="en-US" sz="2400" dirty="0" err="1" smtClean="0"/>
              <a:t>Dudu</a:t>
            </a:r>
            <a:r>
              <a:rPr lang="en-US" sz="2400" dirty="0" smtClean="0"/>
              <a:t> </a:t>
            </a:r>
            <a:r>
              <a:rPr lang="en-US" sz="2400" dirty="0" err="1" smtClean="0"/>
              <a:t>Duswara</a:t>
            </a:r>
            <a:r>
              <a:rPr lang="en-US" sz="2400" dirty="0" smtClean="0"/>
              <a:t> </a:t>
            </a:r>
            <a:r>
              <a:rPr lang="en-US" sz="2400" dirty="0" err="1" smtClean="0"/>
              <a:t>Machmuddin</a:t>
            </a:r>
            <a:r>
              <a:rPr lang="en-US" sz="2400" dirty="0" smtClean="0"/>
              <a:t>, </a:t>
            </a:r>
            <a:r>
              <a:rPr lang="en-US" sz="2400" dirty="0" err="1" smtClean="0"/>
              <a:t>dan</a:t>
            </a:r>
            <a:r>
              <a:rPr lang="en-US" sz="2400" dirty="0" smtClean="0"/>
              <a:t> Harry </a:t>
            </a:r>
            <a:r>
              <a:rPr lang="en-US" sz="2400" dirty="0" err="1" smtClean="0"/>
              <a:t>Djatmiko</a:t>
            </a:r>
            <a:r>
              <a:rPr lang="en-US" sz="2400" dirty="0" smtClean="0"/>
              <a:t>. (4) </a:t>
            </a:r>
            <a:r>
              <a:rPr lang="en-US" sz="2400" dirty="0" err="1" smtClean="0"/>
              <a:t>Pada</a:t>
            </a:r>
            <a:r>
              <a:rPr lang="en-US" sz="2400" dirty="0" smtClean="0"/>
              <a:t> </a:t>
            </a:r>
            <a:r>
              <a:rPr lang="en-US" sz="2400" dirty="0" err="1" smtClean="0"/>
              <a:t>rapat</a:t>
            </a:r>
            <a:r>
              <a:rPr lang="en-US" sz="2400" dirty="0" smtClean="0"/>
              <a:t> </a:t>
            </a:r>
            <a:r>
              <a:rPr lang="en-US" sz="2400" dirty="0" err="1" smtClean="0"/>
              <a:t>paripurna</a:t>
            </a:r>
            <a:r>
              <a:rPr lang="en-US" sz="2400" dirty="0" smtClean="0"/>
              <a:t> </a:t>
            </a:r>
            <a:r>
              <a:rPr lang="en-US" sz="2400" dirty="0" err="1" smtClean="0"/>
              <a:t>tersebut</a:t>
            </a:r>
            <a:r>
              <a:rPr lang="en-US" sz="2400" dirty="0" smtClean="0"/>
              <a:t>, </a:t>
            </a:r>
            <a:r>
              <a:rPr lang="en-US" sz="2400" dirty="0" err="1" smtClean="0"/>
              <a:t>Wakil</a:t>
            </a:r>
            <a:r>
              <a:rPr lang="en-US" sz="2400" dirty="0" smtClean="0"/>
              <a:t> </a:t>
            </a:r>
            <a:r>
              <a:rPr lang="en-US" sz="2400" dirty="0" err="1" smtClean="0"/>
              <a:t>Ketua</a:t>
            </a:r>
            <a:r>
              <a:rPr lang="en-US" sz="2400" dirty="0" smtClean="0"/>
              <a:t> </a:t>
            </a:r>
            <a:r>
              <a:rPr lang="en-US" sz="2400" dirty="0" err="1" smtClean="0"/>
              <a:t>Komisi</a:t>
            </a:r>
            <a:r>
              <a:rPr lang="en-US" sz="2400" dirty="0" smtClean="0"/>
              <a:t> III, </a:t>
            </a:r>
            <a:r>
              <a:rPr lang="en-US" sz="2400" dirty="0" err="1" smtClean="0"/>
              <a:t>Fahri</a:t>
            </a:r>
            <a:r>
              <a:rPr lang="en-US" sz="2400" dirty="0" smtClean="0"/>
              <a:t> </a:t>
            </a:r>
            <a:r>
              <a:rPr lang="en-US" sz="2400" dirty="0" err="1" smtClean="0"/>
              <a:t>Hamzah</a:t>
            </a:r>
            <a:r>
              <a:rPr lang="en-US" sz="2400" dirty="0" smtClean="0"/>
              <a:t> </a:t>
            </a:r>
            <a:r>
              <a:rPr lang="en-US" sz="2400" dirty="0" err="1" smtClean="0"/>
              <a:t>membacakan</a:t>
            </a:r>
            <a:r>
              <a:rPr lang="en-US" sz="2400" dirty="0" smtClean="0"/>
              <a:t> </a:t>
            </a:r>
            <a:r>
              <a:rPr lang="en-US" sz="2400" dirty="0" err="1" smtClean="0"/>
              <a:t>laporan</a:t>
            </a:r>
            <a:r>
              <a:rPr lang="en-US" sz="2400" dirty="0" smtClean="0"/>
              <a:t> </a:t>
            </a:r>
            <a:r>
              <a:rPr lang="en-US" sz="2400" dirty="0" err="1" smtClean="0"/>
              <a:t>komisi</a:t>
            </a:r>
            <a:r>
              <a:rPr lang="en-US" sz="2400" dirty="0" smtClean="0"/>
              <a:t> </a:t>
            </a:r>
            <a:r>
              <a:rPr lang="en-US" sz="2400" dirty="0" err="1" smtClean="0"/>
              <a:t>mengenai</a:t>
            </a:r>
            <a:r>
              <a:rPr lang="en-US" sz="2400" dirty="0" smtClean="0"/>
              <a:t> </a:t>
            </a:r>
            <a:r>
              <a:rPr lang="en-US" sz="2400" dirty="0" err="1" smtClean="0"/>
              <a:t>hasil</a:t>
            </a:r>
            <a:r>
              <a:rPr lang="en-US" sz="2400" dirty="0" smtClean="0"/>
              <a:t> </a:t>
            </a:r>
            <a:r>
              <a:rPr lang="en-US" sz="2400" dirty="0" err="1" smtClean="0"/>
              <a:t>pemilihan</a:t>
            </a:r>
            <a:r>
              <a:rPr lang="en-US" sz="2400" dirty="0" smtClean="0"/>
              <a:t> </a:t>
            </a:r>
            <a:r>
              <a:rPr lang="en-US" sz="2400" dirty="0" err="1" smtClean="0"/>
              <a:t>calon</a:t>
            </a:r>
            <a:r>
              <a:rPr lang="en-US" sz="2400" dirty="0" smtClean="0"/>
              <a:t> hakim </a:t>
            </a:r>
            <a:r>
              <a:rPr lang="en-US" sz="2400" dirty="0" err="1" smtClean="0"/>
              <a:t>agung</a:t>
            </a:r>
            <a:r>
              <a:rPr lang="en-US" sz="2400" dirty="0" smtClean="0"/>
              <a:t> (</a:t>
            </a:r>
            <a:r>
              <a:rPr lang="en-US" sz="2400" dirty="0" err="1" smtClean="0"/>
              <a:t>Lampost</a:t>
            </a:r>
            <a:r>
              <a:rPr lang="en-US" sz="2400" dirty="0" smtClean="0"/>
              <a:t>, 5 </a:t>
            </a:r>
            <a:r>
              <a:rPr lang="en-US" sz="2400" dirty="0" err="1" smtClean="0"/>
              <a:t>Oktober</a:t>
            </a:r>
            <a:r>
              <a:rPr lang="en-US" sz="2400" dirty="0" smtClean="0"/>
              <a:t> 2011). </a:t>
            </a:r>
            <a:endParaRPr lang="en-US" sz="2400" dirty="0"/>
          </a:p>
        </p:txBody>
      </p:sp>
    </p:spTree>
  </p:cSld>
  <p:clrMapOvr>
    <a:masterClrMapping/>
  </p:clrMapOvr>
  <p:transition spd="slow">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90600"/>
            <a:ext cx="8686800" cy="5715000"/>
          </a:xfrm>
          <a:prstGeom prst="roundRect">
            <a:avLst/>
          </a:prstGeom>
          <a:ln/>
          <a:effectLst>
            <a:glow rad="228600">
              <a:schemeClr val="accent1">
                <a:satMod val="175000"/>
                <a:alpha val="40000"/>
              </a:schemeClr>
            </a:glow>
          </a:effectLst>
        </p:spPr>
        <p:style>
          <a:lnRef idx="2">
            <a:schemeClr val="accent1"/>
          </a:lnRef>
          <a:fillRef idx="1">
            <a:schemeClr val="lt1"/>
          </a:fillRef>
          <a:effectRef idx="0">
            <a:schemeClr val="accent1"/>
          </a:effectRef>
          <a:fontRef idx="minor">
            <a:schemeClr val="dk1"/>
          </a:fontRef>
        </p:style>
        <p:txBody>
          <a:bodyPr>
            <a:noAutofit/>
          </a:bodyPr>
          <a:lstStyle/>
          <a:p>
            <a:pPr>
              <a:buNone/>
            </a:pPr>
            <a:r>
              <a:rPr lang="en-US" sz="2800" dirty="0" err="1" smtClean="0"/>
              <a:t>Contoh</a:t>
            </a:r>
            <a:r>
              <a:rPr lang="en-US" sz="2800" dirty="0" smtClean="0"/>
              <a:t> (2)</a:t>
            </a:r>
          </a:p>
          <a:p>
            <a:pPr>
              <a:buNone/>
            </a:pPr>
            <a:endParaRPr lang="en-US" sz="2800" dirty="0" smtClean="0"/>
          </a:p>
          <a:p>
            <a:pPr>
              <a:buNone/>
            </a:pPr>
            <a:r>
              <a:rPr lang="en-US" sz="2800" dirty="0" smtClean="0"/>
              <a:t>	 (1) </a:t>
            </a:r>
            <a:r>
              <a:rPr lang="en-US" sz="2800" dirty="0" err="1" smtClean="0"/>
              <a:t>Kebudayaan</a:t>
            </a:r>
            <a:r>
              <a:rPr lang="en-US" sz="2800" dirty="0" smtClean="0"/>
              <a:t> </a:t>
            </a:r>
            <a:r>
              <a:rPr lang="en-US" sz="2800" dirty="0" err="1" smtClean="0"/>
              <a:t>suatu</a:t>
            </a:r>
            <a:r>
              <a:rPr lang="en-US" sz="2800" dirty="0" smtClean="0"/>
              <a:t> </a:t>
            </a:r>
            <a:r>
              <a:rPr lang="en-US" sz="2800" dirty="0" err="1" smtClean="0"/>
              <a:t>bangsa</a:t>
            </a:r>
            <a:r>
              <a:rPr lang="en-US" sz="2800" dirty="0" smtClean="0"/>
              <a:t> </a:t>
            </a:r>
            <a:r>
              <a:rPr lang="en-US" sz="2800" dirty="0" err="1" smtClean="0"/>
              <a:t>dapat</a:t>
            </a:r>
            <a:r>
              <a:rPr lang="en-US" sz="2800" dirty="0" smtClean="0"/>
              <a:t> </a:t>
            </a:r>
            <a:r>
              <a:rPr lang="en-US" sz="2800" dirty="0" err="1" smtClean="0"/>
              <a:t>dikembangkan</a:t>
            </a:r>
            <a:r>
              <a:rPr lang="en-US" sz="2800" dirty="0" smtClean="0"/>
              <a:t> </a:t>
            </a:r>
            <a:r>
              <a:rPr lang="en-US" sz="2800" dirty="0" err="1" smtClean="0"/>
              <a:t>dan</a:t>
            </a:r>
            <a:r>
              <a:rPr lang="en-US" sz="2800" dirty="0" smtClean="0"/>
              <a:t> </a:t>
            </a:r>
            <a:r>
              <a:rPr lang="en-US" sz="2800" dirty="0" err="1" smtClean="0"/>
              <a:t>diturunkan</a:t>
            </a:r>
            <a:r>
              <a:rPr lang="en-US" sz="2800" dirty="0" smtClean="0"/>
              <a:t> </a:t>
            </a:r>
            <a:r>
              <a:rPr lang="en-US" sz="2800" dirty="0" err="1" smtClean="0"/>
              <a:t>kepada</a:t>
            </a:r>
            <a:r>
              <a:rPr lang="en-US" sz="2800" dirty="0" smtClean="0"/>
              <a:t> </a:t>
            </a:r>
            <a:r>
              <a:rPr lang="en-US" sz="2800" dirty="0" err="1" smtClean="0"/>
              <a:t>generasi-generasi</a:t>
            </a:r>
            <a:r>
              <a:rPr lang="en-US" sz="2800" dirty="0" smtClean="0"/>
              <a:t> </a:t>
            </a:r>
            <a:r>
              <a:rPr lang="en-US" sz="2800" dirty="0" err="1" smtClean="0"/>
              <a:t>mendatang</a:t>
            </a:r>
            <a:r>
              <a:rPr lang="en-US" sz="2800" dirty="0" smtClean="0"/>
              <a:t> </a:t>
            </a:r>
            <a:r>
              <a:rPr lang="en-US" sz="2800" dirty="0" err="1" smtClean="0"/>
              <a:t>melalui</a:t>
            </a:r>
            <a:r>
              <a:rPr lang="en-US" sz="2800" dirty="0" smtClean="0"/>
              <a:t> </a:t>
            </a:r>
            <a:r>
              <a:rPr lang="en-US" sz="2800" dirty="0" err="1" smtClean="0"/>
              <a:t>bahasa</a:t>
            </a:r>
            <a:r>
              <a:rPr lang="en-US" sz="2800" dirty="0" smtClean="0"/>
              <a:t>. (2) </a:t>
            </a:r>
            <a:r>
              <a:rPr lang="en-US" sz="2800" dirty="0" err="1" smtClean="0"/>
              <a:t>Semua</a:t>
            </a:r>
            <a:r>
              <a:rPr lang="en-US" sz="2800" dirty="0" smtClean="0"/>
              <a:t> yang </a:t>
            </a:r>
            <a:r>
              <a:rPr lang="en-US" sz="2800" dirty="0" err="1" smtClean="0"/>
              <a:t>berada</a:t>
            </a:r>
            <a:r>
              <a:rPr lang="en-US" sz="2800" dirty="0" smtClean="0"/>
              <a:t> </a:t>
            </a:r>
            <a:r>
              <a:rPr lang="en-US" sz="2800" dirty="0" err="1" smtClean="0"/>
              <a:t>di</a:t>
            </a:r>
            <a:r>
              <a:rPr lang="en-US" sz="2800" dirty="0" smtClean="0"/>
              <a:t> </a:t>
            </a:r>
            <a:r>
              <a:rPr lang="en-US" sz="2800" dirty="0" err="1" smtClean="0"/>
              <a:t>sekitar</a:t>
            </a:r>
            <a:r>
              <a:rPr lang="en-US" sz="2800" dirty="0" smtClean="0"/>
              <a:t> </a:t>
            </a:r>
            <a:r>
              <a:rPr lang="en-US" sz="2800" dirty="0" err="1" smtClean="0"/>
              <a:t>manusia</a:t>
            </a:r>
            <a:r>
              <a:rPr lang="en-US" sz="2800" dirty="0" smtClean="0"/>
              <a:t>, </a:t>
            </a:r>
            <a:r>
              <a:rPr lang="en-US" sz="2800" dirty="0" err="1" smtClean="0"/>
              <a:t>misalnya</a:t>
            </a:r>
            <a:r>
              <a:rPr lang="en-US" sz="2800" dirty="0" smtClean="0"/>
              <a:t> </a:t>
            </a:r>
            <a:r>
              <a:rPr lang="en-US" sz="2800" dirty="0" err="1" smtClean="0"/>
              <a:t>peristiwa-peristiwa</a:t>
            </a:r>
            <a:r>
              <a:rPr lang="en-US" sz="2800" dirty="0" smtClean="0"/>
              <a:t> </a:t>
            </a:r>
            <a:r>
              <a:rPr lang="en-US" sz="2800" dirty="0" err="1" smtClean="0"/>
              <a:t>dan</a:t>
            </a:r>
            <a:r>
              <a:rPr lang="en-US" sz="2800" dirty="0" smtClean="0"/>
              <a:t> </a:t>
            </a:r>
            <a:r>
              <a:rPr lang="en-US" sz="2800" dirty="0" err="1" smtClean="0"/>
              <a:t>hasil</a:t>
            </a:r>
            <a:r>
              <a:rPr lang="en-US" sz="2800" dirty="0" smtClean="0"/>
              <a:t> </a:t>
            </a:r>
            <a:r>
              <a:rPr lang="en-US" sz="2800" dirty="0" err="1" smtClean="0"/>
              <a:t>karya</a:t>
            </a:r>
            <a:r>
              <a:rPr lang="en-US" sz="2800" dirty="0" smtClean="0"/>
              <a:t> </a:t>
            </a:r>
            <a:r>
              <a:rPr lang="en-US" sz="2800" dirty="0" err="1" smtClean="0"/>
              <a:t>manusia</a:t>
            </a:r>
            <a:r>
              <a:rPr lang="en-US" sz="2800" dirty="0" smtClean="0"/>
              <a:t> </a:t>
            </a:r>
            <a:r>
              <a:rPr lang="en-US" sz="2800" dirty="0" err="1" smtClean="0"/>
              <a:t>dapat</a:t>
            </a:r>
            <a:r>
              <a:rPr lang="en-US" sz="2800" dirty="0" smtClean="0"/>
              <a:t> </a:t>
            </a:r>
            <a:r>
              <a:rPr lang="en-US" sz="2800" dirty="0" err="1" smtClean="0"/>
              <a:t>diungkapkan</a:t>
            </a:r>
            <a:r>
              <a:rPr lang="en-US" sz="2800" dirty="0" smtClean="0"/>
              <a:t> </a:t>
            </a:r>
            <a:r>
              <a:rPr lang="en-US" sz="2800" dirty="0" err="1" smtClean="0"/>
              <a:t>kembali</a:t>
            </a:r>
            <a:r>
              <a:rPr lang="en-US" sz="2800" dirty="0" smtClean="0"/>
              <a:t> </a:t>
            </a:r>
            <a:r>
              <a:rPr lang="en-US" sz="2800" dirty="0" err="1" smtClean="0"/>
              <a:t>dengan</a:t>
            </a:r>
            <a:r>
              <a:rPr lang="en-US" sz="2800" dirty="0" smtClean="0"/>
              <a:t> </a:t>
            </a:r>
            <a:r>
              <a:rPr lang="en-US" sz="2800" dirty="0" err="1" smtClean="0"/>
              <a:t>bahasa</a:t>
            </a:r>
            <a:r>
              <a:rPr lang="en-US" sz="2800" dirty="0" smtClean="0"/>
              <a:t> </a:t>
            </a:r>
            <a:r>
              <a:rPr lang="en-US" sz="2800" dirty="0" err="1" smtClean="0"/>
              <a:t>juga</a:t>
            </a:r>
            <a:r>
              <a:rPr lang="en-US" sz="2800" dirty="0" smtClean="0"/>
              <a:t>. (3) </a:t>
            </a:r>
            <a:r>
              <a:rPr lang="en-US" sz="2800" dirty="0" err="1" smtClean="0"/>
              <a:t>Semua</a:t>
            </a:r>
            <a:r>
              <a:rPr lang="en-US" sz="2800" dirty="0" smtClean="0"/>
              <a:t> </a:t>
            </a:r>
            <a:r>
              <a:rPr lang="en-US" sz="2800" dirty="0" err="1" smtClean="0"/>
              <a:t>orang</a:t>
            </a:r>
            <a:r>
              <a:rPr lang="en-US" sz="2800" dirty="0" smtClean="0"/>
              <a:t> </a:t>
            </a:r>
            <a:r>
              <a:rPr lang="en-US" sz="2800" dirty="0" err="1" smtClean="0"/>
              <a:t>menyadari</a:t>
            </a:r>
            <a:r>
              <a:rPr lang="en-US" sz="2800" dirty="0" smtClean="0"/>
              <a:t> </a:t>
            </a:r>
            <a:r>
              <a:rPr lang="en-US" sz="2800" dirty="0" err="1" smtClean="0"/>
              <a:t>bahwa</a:t>
            </a:r>
            <a:r>
              <a:rPr lang="en-US" sz="2800" dirty="0" smtClean="0"/>
              <a:t> </a:t>
            </a:r>
            <a:r>
              <a:rPr lang="en-US" sz="2800" dirty="0" err="1" smtClean="0"/>
              <a:t>semua</a:t>
            </a:r>
            <a:r>
              <a:rPr lang="en-US" sz="2800" dirty="0" smtClean="0"/>
              <a:t> </a:t>
            </a:r>
            <a:r>
              <a:rPr lang="en-US" sz="2800" dirty="0" err="1" smtClean="0"/>
              <a:t>kegiatan</a:t>
            </a:r>
            <a:r>
              <a:rPr lang="en-US" sz="2800" dirty="0" smtClean="0"/>
              <a:t> </a:t>
            </a:r>
            <a:r>
              <a:rPr lang="en-US" sz="2800" dirty="0" err="1" smtClean="0"/>
              <a:t>dalam</a:t>
            </a:r>
            <a:r>
              <a:rPr lang="en-US" sz="2800" dirty="0" smtClean="0"/>
              <a:t> </a:t>
            </a:r>
            <a:r>
              <a:rPr lang="en-US" sz="2800" dirty="0" err="1" smtClean="0"/>
              <a:t>masyarakat</a:t>
            </a:r>
            <a:r>
              <a:rPr lang="en-US" sz="2800" dirty="0" smtClean="0"/>
              <a:t> </a:t>
            </a:r>
            <a:r>
              <a:rPr lang="en-US" sz="2800" dirty="0" err="1" smtClean="0"/>
              <a:t>akan</a:t>
            </a:r>
            <a:r>
              <a:rPr lang="en-US" sz="2800" dirty="0" smtClean="0"/>
              <a:t> </a:t>
            </a:r>
            <a:r>
              <a:rPr lang="en-US" sz="2800" dirty="0" err="1" smtClean="0"/>
              <a:t>lumpuh</a:t>
            </a:r>
            <a:r>
              <a:rPr lang="en-US" sz="2800" dirty="0" smtClean="0"/>
              <a:t> </a:t>
            </a:r>
            <a:r>
              <a:rPr lang="en-US" sz="2800" dirty="0" err="1" smtClean="0"/>
              <a:t>tanpa</a:t>
            </a:r>
            <a:r>
              <a:rPr lang="en-US" sz="2800" dirty="0" smtClean="0"/>
              <a:t> </a:t>
            </a:r>
            <a:r>
              <a:rPr lang="en-US" sz="2800" dirty="0" err="1" smtClean="0"/>
              <a:t>bahasa</a:t>
            </a:r>
            <a:r>
              <a:rPr lang="en-US" sz="2800" dirty="0" smtClean="0"/>
              <a:t>. (4) </a:t>
            </a:r>
            <a:r>
              <a:rPr lang="en-US" sz="2800" i="1" dirty="0" err="1" smtClean="0"/>
              <a:t>Memang</a:t>
            </a:r>
            <a:r>
              <a:rPr lang="en-US" sz="2800" i="1" dirty="0" smtClean="0"/>
              <a:t>, </a:t>
            </a:r>
            <a:r>
              <a:rPr lang="en-US" sz="2800" i="1" dirty="0" err="1" smtClean="0"/>
              <a:t>bahasa</a:t>
            </a:r>
            <a:r>
              <a:rPr lang="en-US" sz="2800" i="1" dirty="0" smtClean="0"/>
              <a:t> </a:t>
            </a:r>
            <a:r>
              <a:rPr lang="en-US" sz="2800" i="1" dirty="0" err="1" smtClean="0"/>
              <a:t>adalah</a:t>
            </a:r>
            <a:r>
              <a:rPr lang="en-US" sz="2800" i="1" dirty="0" smtClean="0"/>
              <a:t> </a:t>
            </a:r>
            <a:r>
              <a:rPr lang="en-US" sz="2800" i="1" dirty="0" err="1" smtClean="0"/>
              <a:t>alat</a:t>
            </a:r>
            <a:r>
              <a:rPr lang="en-US" sz="2800" i="1" dirty="0" smtClean="0"/>
              <a:t> </a:t>
            </a:r>
            <a:r>
              <a:rPr lang="en-US" sz="2800" i="1" dirty="0" err="1" smtClean="0"/>
              <a:t>komunikasi</a:t>
            </a:r>
            <a:r>
              <a:rPr lang="en-US" sz="2800" i="1" dirty="0" smtClean="0"/>
              <a:t> yang </a:t>
            </a:r>
            <a:r>
              <a:rPr lang="en-US" sz="2800" i="1" dirty="0" err="1" smtClean="0"/>
              <a:t>sangat</a:t>
            </a:r>
            <a:r>
              <a:rPr lang="en-US" sz="2800" i="1" dirty="0" smtClean="0"/>
              <a:t> </a:t>
            </a:r>
            <a:r>
              <a:rPr lang="en-US" sz="2800" i="1" dirty="0" err="1" smtClean="0"/>
              <a:t>penting</a:t>
            </a:r>
            <a:r>
              <a:rPr lang="en-US" sz="2800" i="1" dirty="0" smtClean="0"/>
              <a:t>, </a:t>
            </a:r>
            <a:r>
              <a:rPr lang="en-US" sz="2800" i="1" dirty="0" err="1" smtClean="0"/>
              <a:t>efektif</a:t>
            </a:r>
            <a:r>
              <a:rPr lang="en-US" sz="2800" i="1" dirty="0" smtClean="0"/>
              <a:t>, </a:t>
            </a:r>
            <a:r>
              <a:rPr lang="en-US" sz="2800" i="1" dirty="0" err="1" smtClean="0"/>
              <a:t>dan</a:t>
            </a:r>
            <a:r>
              <a:rPr lang="en-US" sz="2800" i="1" dirty="0" smtClean="0"/>
              <a:t> </a:t>
            </a:r>
            <a:r>
              <a:rPr lang="en-US" sz="2800" i="1" dirty="0" err="1" smtClean="0"/>
              <a:t>efisien</a:t>
            </a:r>
            <a:r>
              <a:rPr lang="en-US" sz="2800" i="1" dirty="0" smtClean="0"/>
              <a:t>.</a:t>
            </a:r>
            <a:r>
              <a:rPr lang="en-US" sz="2800" dirty="0" smtClean="0"/>
              <a:t> (</a:t>
            </a:r>
            <a:r>
              <a:rPr lang="en-US" sz="2800" dirty="0" err="1" smtClean="0"/>
              <a:t>Soedjito</a:t>
            </a:r>
            <a:r>
              <a:rPr lang="en-US" sz="2800" dirty="0" smtClean="0"/>
              <a:t> </a:t>
            </a:r>
            <a:r>
              <a:rPr lang="en-US" sz="2800" dirty="0" err="1" smtClean="0"/>
              <a:t>dan</a:t>
            </a:r>
            <a:r>
              <a:rPr lang="en-US" sz="2800" dirty="0" smtClean="0"/>
              <a:t> </a:t>
            </a:r>
            <a:r>
              <a:rPr lang="en-US" sz="2800" dirty="0" err="1" smtClean="0"/>
              <a:t>Hasan</a:t>
            </a:r>
            <a:r>
              <a:rPr lang="en-US" sz="2800" dirty="0" smtClean="0"/>
              <a:t>, 1991:13)</a:t>
            </a:r>
            <a:endParaRPr lang="en-US" sz="2800" dirty="0"/>
          </a:p>
        </p:txBody>
      </p:sp>
      <p:pic>
        <p:nvPicPr>
          <p:cNvPr id="6" name="Picture 5" descr="13.gif"/>
          <p:cNvPicPr>
            <a:picLocks noChangeAspect="1"/>
          </p:cNvPicPr>
          <p:nvPr/>
        </p:nvPicPr>
        <p:blipFill>
          <a:blip r:embed="rId3"/>
          <a:stretch>
            <a:fillRect/>
          </a:stretch>
        </p:blipFill>
        <p:spPr>
          <a:xfrm>
            <a:off x="6400800" y="762000"/>
            <a:ext cx="2007524" cy="1524000"/>
          </a:xfrm>
          <a:prstGeom prst="rect">
            <a:avLst/>
          </a:prstGeom>
        </p:spPr>
      </p:pic>
      <p:sp>
        <p:nvSpPr>
          <p:cNvPr id="5" name="Title 4"/>
          <p:cNvSpPr>
            <a:spLocks noGrp="1"/>
          </p:cNvSpPr>
          <p:nvPr>
            <p:ph type="title"/>
          </p:nvPr>
        </p:nvSpPr>
        <p:spPr>
          <a:xfrm>
            <a:off x="152400" y="0"/>
            <a:ext cx="8839200" cy="1143000"/>
          </a:xfrm>
          <a:effectLst>
            <a:glow rad="139700">
              <a:schemeClr val="accent2">
                <a:satMod val="175000"/>
                <a:alpha val="40000"/>
              </a:schemeClr>
            </a:glow>
          </a:effectLst>
        </p:spPr>
        <p:style>
          <a:lnRef idx="2">
            <a:schemeClr val="accent2"/>
          </a:lnRef>
          <a:fillRef idx="1">
            <a:schemeClr val="lt1"/>
          </a:fillRef>
          <a:effectRef idx="0">
            <a:schemeClr val="accent2"/>
          </a:effectRef>
          <a:fontRef idx="minor">
            <a:schemeClr val="dk1"/>
          </a:fontRef>
        </p:style>
        <p:txBody>
          <a:bodyPr>
            <a:noAutofit/>
          </a:bodyPr>
          <a:lstStyle/>
          <a:p>
            <a:r>
              <a:rPr lang="en-US" sz="3600" b="1" dirty="0" smtClean="0"/>
              <a:t> </a:t>
            </a:r>
            <a:br>
              <a:rPr lang="en-US" sz="3600" b="1" dirty="0" smtClean="0"/>
            </a:br>
            <a:r>
              <a:rPr lang="en-US" sz="3600" b="1" dirty="0" err="1" smtClean="0"/>
              <a:t>Paragraf</a:t>
            </a:r>
            <a:r>
              <a:rPr lang="en-US" sz="3600" b="1" dirty="0" smtClean="0"/>
              <a:t> </a:t>
            </a:r>
            <a:r>
              <a:rPr lang="en-US" sz="3600" b="1" dirty="0" err="1" smtClean="0"/>
              <a:t>Induktif</a:t>
            </a:r>
            <a:r>
              <a:rPr lang="en-US" sz="3600" b="1" dirty="0" smtClean="0"/>
              <a:t/>
            </a:r>
            <a:br>
              <a:rPr lang="en-US" sz="3600" b="1" dirty="0" smtClean="0"/>
            </a:br>
            <a:r>
              <a:rPr lang="en-US" sz="3600" dirty="0" smtClean="0"/>
              <a:t>(</a:t>
            </a:r>
            <a:r>
              <a:rPr lang="en-US" sz="3600" dirty="0" err="1" smtClean="0">
                <a:sym typeface="Wingdings" pitchFamily="2" charset="2"/>
              </a:rPr>
              <a:t>kalimat</a:t>
            </a:r>
            <a:r>
              <a:rPr lang="en-US" sz="3600" dirty="0" smtClean="0">
                <a:sym typeface="Wingdings" pitchFamily="2" charset="2"/>
              </a:rPr>
              <a:t> </a:t>
            </a:r>
            <a:r>
              <a:rPr lang="en-US" sz="3600" dirty="0" err="1" smtClean="0">
                <a:sym typeface="Wingdings" pitchFamily="2" charset="2"/>
              </a:rPr>
              <a:t>utama</a:t>
            </a:r>
            <a:r>
              <a:rPr lang="en-US" sz="3600" dirty="0" smtClean="0">
                <a:sym typeface="Wingdings" pitchFamily="2" charset="2"/>
              </a:rPr>
              <a:t> </a:t>
            </a:r>
            <a:r>
              <a:rPr lang="en-US" sz="3600" dirty="0" err="1" smtClean="0">
                <a:sym typeface="Wingdings" pitchFamily="2" charset="2"/>
              </a:rPr>
              <a:t>di</a:t>
            </a:r>
            <a:r>
              <a:rPr lang="en-US" sz="3600" dirty="0" smtClean="0">
                <a:sym typeface="Wingdings" pitchFamily="2" charset="2"/>
              </a:rPr>
              <a:t> </a:t>
            </a:r>
            <a:r>
              <a:rPr lang="en-US" sz="3600" dirty="0" err="1" smtClean="0">
                <a:sym typeface="Wingdings" pitchFamily="2" charset="2"/>
              </a:rPr>
              <a:t>akhirparagraf</a:t>
            </a:r>
            <a:r>
              <a:rPr lang="en-US" sz="3600" dirty="0" smtClean="0">
                <a:sym typeface="Wingdings" pitchFamily="2" charset="2"/>
              </a:rPr>
              <a:t>)</a:t>
            </a:r>
            <a:r>
              <a:rPr lang="en-US" sz="3600" dirty="0" smtClean="0"/>
              <a:t/>
            </a:r>
            <a:br>
              <a:rPr lang="en-US" sz="3600" dirty="0" smtClean="0"/>
            </a:br>
            <a:endParaRPr lang="en-US" sz="3600" b="1"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686800" cy="1447800"/>
          </a:xfrm>
          <a:effectLst>
            <a:glow rad="228600">
              <a:schemeClr val="accent3">
                <a:satMod val="175000"/>
                <a:alpha val="40000"/>
              </a:schemeClr>
            </a:glow>
          </a:effectLst>
        </p:spPr>
        <p:style>
          <a:lnRef idx="2">
            <a:schemeClr val="accent2"/>
          </a:lnRef>
          <a:fillRef idx="1">
            <a:schemeClr val="lt1"/>
          </a:fillRef>
          <a:effectRef idx="0">
            <a:schemeClr val="accent2"/>
          </a:effectRef>
          <a:fontRef idx="minor">
            <a:schemeClr val="dk1"/>
          </a:fontRef>
        </p:style>
        <p:txBody>
          <a:bodyPr>
            <a:noAutofit/>
          </a:bodyPr>
          <a:lstStyle/>
          <a:p>
            <a:pPr lvl="0"/>
            <a:r>
              <a:rPr lang="en-US" sz="3200" b="1" dirty="0" err="1" smtClean="0"/>
              <a:t>Paragraf</a:t>
            </a:r>
            <a:r>
              <a:rPr lang="en-US" sz="3200" b="1" dirty="0" smtClean="0"/>
              <a:t> </a:t>
            </a:r>
            <a:r>
              <a:rPr lang="en-US" sz="3200" b="1" dirty="0" err="1" smtClean="0"/>
              <a:t>Campuran</a:t>
            </a:r>
            <a:r>
              <a:rPr lang="en-US" sz="3200" b="1" dirty="0" smtClean="0"/>
              <a:t/>
            </a:r>
            <a:br>
              <a:rPr lang="en-US" sz="3200" b="1" dirty="0" smtClean="0"/>
            </a:br>
            <a:r>
              <a:rPr lang="en-US" sz="3200" dirty="0" smtClean="0"/>
              <a:t>(</a:t>
            </a:r>
            <a:r>
              <a:rPr lang="en-US" sz="3200" dirty="0" err="1" smtClean="0">
                <a:sym typeface="Wingdings" pitchFamily="2" charset="2"/>
              </a:rPr>
              <a:t>kalimat</a:t>
            </a:r>
            <a:r>
              <a:rPr lang="en-US" sz="3200" dirty="0" smtClean="0">
                <a:sym typeface="Wingdings" pitchFamily="2" charset="2"/>
              </a:rPr>
              <a:t> </a:t>
            </a:r>
            <a:r>
              <a:rPr lang="en-US" sz="3200" dirty="0" err="1" smtClean="0">
                <a:sym typeface="Wingdings" pitchFamily="2" charset="2"/>
              </a:rPr>
              <a:t>utama</a:t>
            </a:r>
            <a:r>
              <a:rPr lang="en-US" sz="3200" dirty="0" smtClean="0">
                <a:sym typeface="Wingdings" pitchFamily="2" charset="2"/>
              </a:rPr>
              <a:t> </a:t>
            </a:r>
            <a:r>
              <a:rPr lang="en-US" sz="3200" dirty="0" err="1" smtClean="0">
                <a:sym typeface="Wingdings" pitchFamily="2" charset="2"/>
              </a:rPr>
              <a:t>di</a:t>
            </a:r>
            <a:r>
              <a:rPr lang="en-US" sz="3200" dirty="0" smtClean="0">
                <a:sym typeface="Wingdings" pitchFamily="2" charset="2"/>
              </a:rPr>
              <a:t> </a:t>
            </a:r>
            <a:r>
              <a:rPr lang="en-US" sz="3200" dirty="0" err="1" smtClean="0">
                <a:sym typeface="Wingdings" pitchFamily="2" charset="2"/>
              </a:rPr>
              <a:t>awal</a:t>
            </a:r>
            <a:r>
              <a:rPr lang="en-US" sz="3200" dirty="0" smtClean="0">
                <a:sym typeface="Wingdings" pitchFamily="2" charset="2"/>
              </a:rPr>
              <a:t> </a:t>
            </a:r>
            <a:r>
              <a:rPr lang="en-US" sz="3200" dirty="0" err="1" smtClean="0">
                <a:sym typeface="Wingdings" pitchFamily="2" charset="2"/>
              </a:rPr>
              <a:t>dan</a:t>
            </a:r>
            <a:r>
              <a:rPr lang="en-US" sz="3200" dirty="0" smtClean="0">
                <a:sym typeface="Wingdings" pitchFamily="2" charset="2"/>
              </a:rPr>
              <a:t> </a:t>
            </a:r>
            <a:r>
              <a:rPr lang="en-US" sz="3200" dirty="0" err="1" smtClean="0">
                <a:sym typeface="Wingdings" pitchFamily="2" charset="2"/>
              </a:rPr>
              <a:t>akhir</a:t>
            </a:r>
            <a:r>
              <a:rPr lang="en-US" sz="3200" dirty="0" smtClean="0">
                <a:sym typeface="Wingdings" pitchFamily="2" charset="2"/>
              </a:rPr>
              <a:t> </a:t>
            </a:r>
            <a:r>
              <a:rPr lang="en-US" sz="3200" dirty="0" err="1" smtClean="0">
                <a:sym typeface="Wingdings" pitchFamily="2" charset="2"/>
              </a:rPr>
              <a:t>paragraf</a:t>
            </a:r>
            <a:r>
              <a:rPr lang="en-US" sz="3200" dirty="0" smtClean="0">
                <a:sym typeface="Wingdings" pitchFamily="2" charset="2"/>
              </a:rPr>
              <a:t>)</a:t>
            </a:r>
            <a:r>
              <a:rPr lang="en-US" sz="3200" dirty="0" smtClean="0"/>
              <a:t/>
            </a:r>
            <a:br>
              <a:rPr lang="en-US" sz="3200" dirty="0" smtClean="0"/>
            </a:br>
            <a:endParaRPr lang="en-US" sz="3200" dirty="0"/>
          </a:p>
        </p:txBody>
      </p:sp>
      <p:sp>
        <p:nvSpPr>
          <p:cNvPr id="3" name="Content Placeholder 2"/>
          <p:cNvSpPr>
            <a:spLocks noGrp="1"/>
          </p:cNvSpPr>
          <p:nvPr>
            <p:ph idx="1"/>
          </p:nvPr>
        </p:nvSpPr>
        <p:spPr>
          <a:xfrm>
            <a:off x="0" y="1447800"/>
            <a:ext cx="9144000" cy="5410200"/>
          </a:xfrm>
          <a:solidFill>
            <a:srgbClr val="92D050"/>
          </a:solidFill>
          <a:ln w="38100">
            <a:solidFill>
              <a:schemeClr val="tx1"/>
            </a:solidFill>
            <a:prstDash val="dashDot"/>
          </a:ln>
        </p:spPr>
        <p:txBody>
          <a:bodyPr>
            <a:noAutofit/>
          </a:bodyPr>
          <a:lstStyle/>
          <a:p>
            <a:pPr>
              <a:buNone/>
            </a:pPr>
            <a:r>
              <a:rPr lang="en-US" sz="2400" dirty="0" err="1" smtClean="0"/>
              <a:t>Contoh</a:t>
            </a:r>
            <a:r>
              <a:rPr lang="en-US" sz="2400" dirty="0" smtClean="0"/>
              <a:t> (3) </a:t>
            </a:r>
          </a:p>
          <a:p>
            <a:pPr>
              <a:buNone/>
            </a:pPr>
            <a:r>
              <a:rPr lang="en-US" sz="2400" dirty="0" smtClean="0"/>
              <a:t>	(1) </a:t>
            </a:r>
            <a:r>
              <a:rPr lang="en-US" sz="2400" dirty="0" err="1" smtClean="0"/>
              <a:t>Keberhasilan</a:t>
            </a:r>
            <a:r>
              <a:rPr lang="en-US" sz="2400" dirty="0" smtClean="0"/>
              <a:t> </a:t>
            </a:r>
            <a:r>
              <a:rPr lang="en-US" sz="2400" dirty="0" err="1" smtClean="0"/>
              <a:t>seseorang</a:t>
            </a:r>
            <a:r>
              <a:rPr lang="en-US" sz="2400" dirty="0" smtClean="0"/>
              <a:t> </a:t>
            </a:r>
            <a:r>
              <a:rPr lang="en-US" sz="2400" dirty="0" err="1" smtClean="0"/>
              <a:t>dalam</a:t>
            </a:r>
            <a:r>
              <a:rPr lang="en-US" sz="2400" dirty="0" smtClean="0"/>
              <a:t> </a:t>
            </a:r>
            <a:r>
              <a:rPr lang="en-US" sz="2400" dirty="0" err="1" smtClean="0"/>
              <a:t>belajar</a:t>
            </a:r>
            <a:r>
              <a:rPr lang="en-US" sz="2400" dirty="0" smtClean="0"/>
              <a:t> </a:t>
            </a:r>
            <a:r>
              <a:rPr lang="en-US" sz="2400" dirty="0" err="1" smtClean="0"/>
              <a:t>sangat</a:t>
            </a:r>
            <a:r>
              <a:rPr lang="en-US" sz="2400" dirty="0" smtClean="0"/>
              <a:t> </a:t>
            </a:r>
            <a:r>
              <a:rPr lang="en-US" sz="2400" dirty="0" err="1" smtClean="0"/>
              <a:t>ditentukan</a:t>
            </a:r>
            <a:r>
              <a:rPr lang="en-US" sz="2400" dirty="0" smtClean="0"/>
              <a:t> </a:t>
            </a:r>
            <a:r>
              <a:rPr lang="en-US" sz="2400" dirty="0" err="1" smtClean="0"/>
              <a:t>oleh</a:t>
            </a:r>
            <a:r>
              <a:rPr lang="en-US" sz="2400" dirty="0" smtClean="0"/>
              <a:t> </a:t>
            </a:r>
            <a:r>
              <a:rPr lang="en-US" sz="2400" dirty="0" err="1" smtClean="0"/>
              <a:t>kemampuan</a:t>
            </a:r>
            <a:r>
              <a:rPr lang="en-US" sz="2400" dirty="0" smtClean="0"/>
              <a:t> </a:t>
            </a:r>
            <a:r>
              <a:rPr lang="en-US" sz="2400" dirty="0" err="1" smtClean="0"/>
              <a:t>orang</a:t>
            </a:r>
            <a:r>
              <a:rPr lang="en-US" sz="2400" dirty="0" smtClean="0"/>
              <a:t> </a:t>
            </a:r>
            <a:r>
              <a:rPr lang="en-US" sz="2400" dirty="0" err="1" smtClean="0"/>
              <a:t>tersebut</a:t>
            </a:r>
            <a:r>
              <a:rPr lang="en-US" sz="2400" dirty="0" smtClean="0"/>
              <a:t> </a:t>
            </a:r>
            <a:r>
              <a:rPr lang="en-US" sz="2400" dirty="0" err="1" smtClean="0"/>
              <a:t>dalam</a:t>
            </a:r>
            <a:r>
              <a:rPr lang="en-US" sz="2400" dirty="0" smtClean="0"/>
              <a:t> </a:t>
            </a:r>
            <a:r>
              <a:rPr lang="en-US" sz="2400" dirty="0" err="1" smtClean="0"/>
              <a:t>mengakomodasi</a:t>
            </a:r>
            <a:r>
              <a:rPr lang="en-US" sz="2400" dirty="0" smtClean="0"/>
              <a:t> </a:t>
            </a:r>
            <a:r>
              <a:rPr lang="en-US" sz="2400" dirty="0" err="1" smtClean="0"/>
              <a:t>atau</a:t>
            </a:r>
            <a:r>
              <a:rPr lang="en-US" sz="2400" dirty="0" smtClean="0"/>
              <a:t> </a:t>
            </a:r>
            <a:r>
              <a:rPr lang="en-US" sz="2400" dirty="0" err="1" smtClean="0"/>
              <a:t>mengasimilasi</a:t>
            </a:r>
            <a:r>
              <a:rPr lang="en-US" sz="2400" dirty="0" smtClean="0"/>
              <a:t> </a:t>
            </a:r>
            <a:r>
              <a:rPr lang="en-US" sz="2400" dirty="0" err="1" smtClean="0"/>
              <a:t>informasi</a:t>
            </a:r>
            <a:r>
              <a:rPr lang="en-US" sz="2400" dirty="0" smtClean="0"/>
              <a:t> </a:t>
            </a:r>
            <a:r>
              <a:rPr lang="en-US" sz="2400" dirty="0" err="1" smtClean="0"/>
              <a:t>atau</a:t>
            </a:r>
            <a:r>
              <a:rPr lang="en-US" sz="2400" dirty="0" smtClean="0"/>
              <a:t> </a:t>
            </a:r>
            <a:r>
              <a:rPr lang="en-US" sz="2400" dirty="0" err="1" smtClean="0"/>
              <a:t>pengetahuan</a:t>
            </a:r>
            <a:r>
              <a:rPr lang="en-US" sz="2400" dirty="0" smtClean="0"/>
              <a:t> </a:t>
            </a:r>
            <a:r>
              <a:rPr lang="en-US" sz="2400" dirty="0" err="1" smtClean="0"/>
              <a:t>baru</a:t>
            </a:r>
            <a:r>
              <a:rPr lang="en-US" sz="2400" dirty="0" smtClean="0"/>
              <a:t> yang </a:t>
            </a:r>
            <a:r>
              <a:rPr lang="en-US" sz="2400" dirty="0" err="1" smtClean="0"/>
              <a:t>diterimanya</a:t>
            </a:r>
            <a:r>
              <a:rPr lang="en-US" sz="2400" dirty="0" smtClean="0"/>
              <a:t>. (2) </a:t>
            </a:r>
            <a:r>
              <a:rPr lang="en-US" sz="2400" dirty="0" err="1" smtClean="0"/>
              <a:t>Dengan</a:t>
            </a:r>
            <a:r>
              <a:rPr lang="en-US" sz="2400" dirty="0" smtClean="0"/>
              <a:t> </a:t>
            </a:r>
            <a:r>
              <a:rPr lang="en-US" sz="2400" dirty="0" err="1" smtClean="0"/>
              <a:t>demikian</a:t>
            </a:r>
            <a:r>
              <a:rPr lang="en-US" sz="2400" dirty="0" smtClean="0"/>
              <a:t>, </a:t>
            </a:r>
            <a:r>
              <a:rPr lang="en-US" sz="2400" dirty="0" err="1" smtClean="0"/>
              <a:t>proses</a:t>
            </a:r>
            <a:r>
              <a:rPr lang="en-US" sz="2400" dirty="0" smtClean="0"/>
              <a:t> </a:t>
            </a:r>
            <a:r>
              <a:rPr lang="en-US" sz="2400" dirty="0" err="1" smtClean="0"/>
              <a:t>pembelajaran</a:t>
            </a:r>
            <a:r>
              <a:rPr lang="en-US" sz="2400" dirty="0" smtClean="0"/>
              <a:t> yang </a:t>
            </a:r>
            <a:r>
              <a:rPr lang="en-US" sz="2400" dirty="0" err="1" smtClean="0"/>
              <a:t>mendidik</a:t>
            </a:r>
            <a:r>
              <a:rPr lang="en-US" sz="2400" dirty="0" smtClean="0"/>
              <a:t> </a:t>
            </a:r>
            <a:r>
              <a:rPr lang="en-US" sz="2400" dirty="0" err="1" smtClean="0"/>
              <a:t>hendaknya</a:t>
            </a:r>
            <a:r>
              <a:rPr lang="en-US" sz="2400" dirty="0" smtClean="0"/>
              <a:t> </a:t>
            </a:r>
            <a:r>
              <a:rPr lang="en-US" sz="2400" dirty="0" err="1" smtClean="0"/>
              <a:t>sedapat</a:t>
            </a:r>
            <a:r>
              <a:rPr lang="en-US" sz="2400" dirty="0" smtClean="0"/>
              <a:t> </a:t>
            </a:r>
            <a:r>
              <a:rPr lang="en-US" sz="2400" dirty="0" err="1" smtClean="0"/>
              <a:t>mungkin</a:t>
            </a:r>
            <a:r>
              <a:rPr lang="en-US" sz="2400" dirty="0" smtClean="0"/>
              <a:t> </a:t>
            </a:r>
            <a:r>
              <a:rPr lang="en-US" sz="2400" dirty="0" err="1" smtClean="0"/>
              <a:t>membantu</a:t>
            </a:r>
            <a:r>
              <a:rPr lang="en-US" sz="2400" dirty="0" smtClean="0"/>
              <a:t> </a:t>
            </a:r>
            <a:r>
              <a:rPr lang="en-US" sz="2400" dirty="0" err="1" smtClean="0"/>
              <a:t>siswa</a:t>
            </a:r>
            <a:r>
              <a:rPr lang="en-US" sz="2400" dirty="0" smtClean="0"/>
              <a:t>  </a:t>
            </a:r>
            <a:r>
              <a:rPr lang="en-US" sz="2400" dirty="0" err="1" smtClean="0"/>
              <a:t>membiasakan</a:t>
            </a:r>
            <a:r>
              <a:rPr lang="en-US" sz="2400" dirty="0" smtClean="0"/>
              <a:t> </a:t>
            </a:r>
            <a:r>
              <a:rPr lang="en-US" sz="2400" dirty="0" err="1" smtClean="0"/>
              <a:t>diri</a:t>
            </a:r>
            <a:r>
              <a:rPr lang="en-US" sz="2400" dirty="0" smtClean="0"/>
              <a:t> </a:t>
            </a:r>
            <a:r>
              <a:rPr lang="en-US" sz="2400" dirty="0" err="1" smtClean="0"/>
              <a:t>dalam</a:t>
            </a:r>
            <a:r>
              <a:rPr lang="en-US" sz="2400" dirty="0" smtClean="0"/>
              <a:t> </a:t>
            </a:r>
            <a:r>
              <a:rPr lang="en-US" sz="2400" dirty="0" err="1" smtClean="0"/>
              <a:t>mengakomodasi</a:t>
            </a:r>
            <a:r>
              <a:rPr lang="en-US" sz="2400" dirty="0" smtClean="0"/>
              <a:t> </a:t>
            </a:r>
            <a:r>
              <a:rPr lang="en-US" sz="2400" dirty="0" err="1" smtClean="0"/>
              <a:t>atau</a:t>
            </a:r>
            <a:r>
              <a:rPr lang="en-US" sz="2400" dirty="0" smtClean="0"/>
              <a:t> </a:t>
            </a:r>
            <a:r>
              <a:rPr lang="en-US" sz="2400" dirty="0" err="1" smtClean="0"/>
              <a:t>mengasimilasi</a:t>
            </a:r>
            <a:r>
              <a:rPr lang="en-US" sz="2400" dirty="0" smtClean="0"/>
              <a:t> </a:t>
            </a:r>
            <a:r>
              <a:rPr lang="en-US" sz="2400" dirty="0" err="1" smtClean="0"/>
              <a:t>informasi</a:t>
            </a:r>
            <a:r>
              <a:rPr lang="en-US" sz="2400" dirty="0" smtClean="0"/>
              <a:t> </a:t>
            </a:r>
            <a:r>
              <a:rPr lang="en-US" sz="2400" dirty="0" err="1" smtClean="0"/>
              <a:t>atau</a:t>
            </a:r>
            <a:r>
              <a:rPr lang="en-US" sz="2400" dirty="0" smtClean="0"/>
              <a:t> </a:t>
            </a:r>
            <a:r>
              <a:rPr lang="en-US" sz="2400" dirty="0" err="1" smtClean="0"/>
              <a:t>pengetahuan</a:t>
            </a:r>
            <a:r>
              <a:rPr lang="en-US" sz="2400" dirty="0" smtClean="0"/>
              <a:t> </a:t>
            </a:r>
            <a:r>
              <a:rPr lang="en-US" sz="2400" dirty="0" err="1" smtClean="0"/>
              <a:t>baru</a:t>
            </a:r>
            <a:r>
              <a:rPr lang="en-US" sz="2400" dirty="0" smtClean="0"/>
              <a:t> </a:t>
            </a:r>
            <a:r>
              <a:rPr lang="en-US" sz="2400" dirty="0" err="1" smtClean="0"/>
              <a:t>tersebut</a:t>
            </a:r>
            <a:r>
              <a:rPr lang="en-US" sz="2400" dirty="0" smtClean="0"/>
              <a:t> </a:t>
            </a:r>
            <a:r>
              <a:rPr lang="en-US" sz="2400" dirty="0" err="1" smtClean="0"/>
              <a:t>ke</a:t>
            </a:r>
            <a:r>
              <a:rPr lang="en-US" sz="2400" dirty="0" smtClean="0"/>
              <a:t> </a:t>
            </a:r>
            <a:r>
              <a:rPr lang="en-US" sz="2400" dirty="0" err="1" smtClean="0"/>
              <a:t>dalam</a:t>
            </a:r>
            <a:r>
              <a:rPr lang="en-US" sz="2400" dirty="0" smtClean="0"/>
              <a:t> </a:t>
            </a:r>
            <a:r>
              <a:rPr lang="en-US" sz="2400" dirty="0" err="1" smtClean="0"/>
              <a:t>struktur</a:t>
            </a:r>
            <a:r>
              <a:rPr lang="en-US" sz="2400" dirty="0" smtClean="0"/>
              <a:t> </a:t>
            </a:r>
            <a:r>
              <a:rPr lang="en-US" sz="2400" dirty="0" err="1" smtClean="0"/>
              <a:t>mentalnya</a:t>
            </a:r>
            <a:r>
              <a:rPr lang="en-US" sz="2400" dirty="0" smtClean="0"/>
              <a:t>. (3) </a:t>
            </a:r>
            <a:r>
              <a:rPr lang="en-US" sz="2400" dirty="0" err="1" smtClean="0"/>
              <a:t>Semakin</a:t>
            </a:r>
            <a:r>
              <a:rPr lang="en-US" sz="2400" dirty="0" smtClean="0"/>
              <a:t> </a:t>
            </a:r>
            <a:r>
              <a:rPr lang="en-US" sz="2400" dirty="0" err="1" smtClean="0"/>
              <a:t>terbiasa</a:t>
            </a:r>
            <a:r>
              <a:rPr lang="en-US" sz="2400" dirty="0" smtClean="0"/>
              <a:t> </a:t>
            </a:r>
            <a:r>
              <a:rPr lang="en-US" sz="2400" dirty="0" err="1" smtClean="0"/>
              <a:t>siswa</a:t>
            </a:r>
            <a:r>
              <a:rPr lang="en-US" sz="2400" dirty="0" smtClean="0"/>
              <a:t> </a:t>
            </a:r>
            <a:r>
              <a:rPr lang="en-US" sz="2400" dirty="0" err="1" smtClean="0"/>
              <a:t>melakukan</a:t>
            </a:r>
            <a:r>
              <a:rPr lang="en-US" sz="2400" dirty="0" smtClean="0"/>
              <a:t> </a:t>
            </a:r>
            <a:r>
              <a:rPr lang="en-US" sz="2400" dirty="0" err="1" smtClean="0"/>
              <a:t>upaya</a:t>
            </a:r>
            <a:r>
              <a:rPr lang="en-US" sz="2400" dirty="0" smtClean="0"/>
              <a:t> </a:t>
            </a:r>
            <a:r>
              <a:rPr lang="en-US" sz="2400" dirty="0" err="1" smtClean="0"/>
              <a:t>akomodasi</a:t>
            </a:r>
            <a:r>
              <a:rPr lang="en-US" sz="2400" dirty="0" smtClean="0"/>
              <a:t> </a:t>
            </a:r>
            <a:r>
              <a:rPr lang="en-US" sz="2400" dirty="0" err="1" smtClean="0"/>
              <a:t>atau</a:t>
            </a:r>
            <a:r>
              <a:rPr lang="en-US" sz="2400" dirty="0" smtClean="0"/>
              <a:t>  </a:t>
            </a:r>
            <a:r>
              <a:rPr lang="en-US" sz="2400" dirty="0" err="1" smtClean="0"/>
              <a:t>asimilasi</a:t>
            </a:r>
            <a:r>
              <a:rPr lang="en-US" sz="2400" dirty="0" smtClean="0"/>
              <a:t> </a:t>
            </a:r>
            <a:r>
              <a:rPr lang="en-US" sz="2400" dirty="0" err="1" smtClean="0"/>
              <a:t>tersebut</a:t>
            </a:r>
            <a:r>
              <a:rPr lang="en-US" sz="2400" dirty="0" smtClean="0"/>
              <a:t>, </a:t>
            </a:r>
            <a:r>
              <a:rPr lang="en-US" sz="2400" dirty="0" err="1" smtClean="0"/>
              <a:t>semakin</a:t>
            </a:r>
            <a:r>
              <a:rPr lang="en-US" sz="2400" dirty="0" smtClean="0"/>
              <a:t> </a:t>
            </a:r>
            <a:r>
              <a:rPr lang="en-US" sz="2400" dirty="0" err="1" smtClean="0"/>
              <a:t>besar</a:t>
            </a:r>
            <a:r>
              <a:rPr lang="en-US" sz="2400" dirty="0" smtClean="0"/>
              <a:t> </a:t>
            </a:r>
            <a:r>
              <a:rPr lang="en-US" sz="2400" dirty="0" err="1" smtClean="0"/>
              <a:t>peluang</a:t>
            </a:r>
            <a:r>
              <a:rPr lang="en-US" sz="2400" dirty="0" smtClean="0"/>
              <a:t> </a:t>
            </a:r>
            <a:r>
              <a:rPr lang="en-US" sz="2400" dirty="0" err="1" smtClean="0"/>
              <a:t>keberhasilannya</a:t>
            </a:r>
            <a:r>
              <a:rPr lang="en-US" sz="2400" dirty="0" smtClean="0"/>
              <a:t> </a:t>
            </a:r>
            <a:r>
              <a:rPr lang="en-US" sz="2400" dirty="0" err="1" smtClean="0"/>
              <a:t>dalam</a:t>
            </a:r>
            <a:r>
              <a:rPr lang="en-US" sz="2400" dirty="0" smtClean="0"/>
              <a:t> </a:t>
            </a:r>
            <a:r>
              <a:rPr lang="en-US" sz="2400" dirty="0" err="1" smtClean="0"/>
              <a:t>belajar</a:t>
            </a:r>
            <a:r>
              <a:rPr lang="en-US" sz="2400" dirty="0" smtClean="0"/>
              <a:t>. (4) </a:t>
            </a:r>
            <a:r>
              <a:rPr lang="en-US" sz="2400" dirty="0" err="1" smtClean="0"/>
              <a:t>Dengan</a:t>
            </a:r>
            <a:r>
              <a:rPr lang="en-US" sz="2400" dirty="0" smtClean="0"/>
              <a:t> </a:t>
            </a:r>
            <a:r>
              <a:rPr lang="en-US" sz="2400" dirty="0" err="1" smtClean="0"/>
              <a:t>kata</a:t>
            </a:r>
            <a:r>
              <a:rPr lang="en-US" sz="2400" dirty="0" smtClean="0"/>
              <a:t> lain, </a:t>
            </a:r>
            <a:r>
              <a:rPr lang="en-US" sz="2400" dirty="0" err="1" smtClean="0"/>
              <a:t>semakin</a:t>
            </a:r>
            <a:r>
              <a:rPr lang="en-US" sz="2400" dirty="0" smtClean="0"/>
              <a:t> </a:t>
            </a:r>
            <a:r>
              <a:rPr lang="en-US" sz="2400" dirty="0" err="1" smtClean="0"/>
              <a:t>sistematis</a:t>
            </a:r>
            <a:r>
              <a:rPr lang="en-US" sz="2400" dirty="0" smtClean="0"/>
              <a:t> </a:t>
            </a:r>
            <a:r>
              <a:rPr lang="en-US" sz="2400" dirty="0" err="1" smtClean="0"/>
              <a:t>seseorang</a:t>
            </a:r>
            <a:r>
              <a:rPr lang="en-US" sz="2400" dirty="0" smtClean="0"/>
              <a:t> </a:t>
            </a:r>
            <a:r>
              <a:rPr lang="en-US" sz="2400" dirty="0" err="1" smtClean="0"/>
              <a:t>dalam</a:t>
            </a:r>
            <a:r>
              <a:rPr lang="en-US" sz="2400" dirty="0" smtClean="0"/>
              <a:t> </a:t>
            </a:r>
            <a:r>
              <a:rPr lang="en-US" sz="2400" dirty="0" err="1" smtClean="0"/>
              <a:t>mengakomodasi</a:t>
            </a:r>
            <a:r>
              <a:rPr lang="en-US" sz="2400" dirty="0" smtClean="0"/>
              <a:t> </a:t>
            </a:r>
            <a:r>
              <a:rPr lang="en-US" sz="2400" dirty="0" err="1" smtClean="0"/>
              <a:t>atau</a:t>
            </a:r>
            <a:r>
              <a:rPr lang="en-US" sz="2400" dirty="0" smtClean="0"/>
              <a:t> </a:t>
            </a:r>
            <a:r>
              <a:rPr lang="en-US" sz="2400" dirty="0" err="1" smtClean="0"/>
              <a:t>mengasimilasi</a:t>
            </a:r>
            <a:r>
              <a:rPr lang="en-US" sz="2400" dirty="0" smtClean="0"/>
              <a:t> </a:t>
            </a:r>
            <a:r>
              <a:rPr lang="en-US" sz="2400" dirty="0" err="1" smtClean="0"/>
              <a:t>informasi</a:t>
            </a:r>
            <a:r>
              <a:rPr lang="en-US" sz="2400" dirty="0" smtClean="0"/>
              <a:t> </a:t>
            </a:r>
            <a:r>
              <a:rPr lang="en-US" sz="2400" dirty="0" err="1" smtClean="0"/>
              <a:t>dan</a:t>
            </a:r>
            <a:r>
              <a:rPr lang="en-US" sz="2400" dirty="0" smtClean="0"/>
              <a:t> </a:t>
            </a:r>
            <a:r>
              <a:rPr lang="en-US" sz="2400" dirty="0" err="1" smtClean="0"/>
              <a:t>pengetahuan</a:t>
            </a:r>
            <a:r>
              <a:rPr lang="en-US" sz="2400" dirty="0" smtClean="0"/>
              <a:t> </a:t>
            </a:r>
            <a:r>
              <a:rPr lang="en-US" sz="2400" dirty="0" err="1" smtClean="0"/>
              <a:t>baru</a:t>
            </a:r>
            <a:r>
              <a:rPr lang="en-US" sz="2400" dirty="0" smtClean="0"/>
              <a:t>, </a:t>
            </a:r>
            <a:r>
              <a:rPr lang="en-US" sz="2400" dirty="0" err="1" smtClean="0"/>
              <a:t>akan</a:t>
            </a:r>
            <a:r>
              <a:rPr lang="en-US" sz="2400" dirty="0" smtClean="0"/>
              <a:t> </a:t>
            </a:r>
            <a:r>
              <a:rPr lang="en-US" sz="2400" dirty="0" err="1" smtClean="0"/>
              <a:t>semakin</a:t>
            </a:r>
            <a:r>
              <a:rPr lang="en-US" sz="2400" dirty="0" smtClean="0"/>
              <a:t> </a:t>
            </a:r>
            <a:r>
              <a:rPr lang="en-US" sz="2400" dirty="0" err="1" smtClean="0"/>
              <a:t>tersimpan</a:t>
            </a:r>
            <a:r>
              <a:rPr lang="en-US" sz="2400" dirty="0" smtClean="0"/>
              <a:t> </a:t>
            </a:r>
            <a:r>
              <a:rPr lang="en-US" sz="2400" dirty="0" err="1" smtClean="0"/>
              <a:t>pengetahuan</a:t>
            </a:r>
            <a:r>
              <a:rPr lang="en-US" sz="2400" dirty="0" smtClean="0"/>
              <a:t> </a:t>
            </a:r>
            <a:r>
              <a:rPr lang="en-US" sz="2400" dirty="0" err="1" smtClean="0"/>
              <a:t>baru</a:t>
            </a:r>
            <a:r>
              <a:rPr lang="en-US" sz="2400" dirty="0" smtClean="0"/>
              <a:t> </a:t>
            </a:r>
            <a:r>
              <a:rPr lang="en-US" sz="2400" dirty="0" err="1" smtClean="0"/>
              <a:t>tersebut</a:t>
            </a:r>
            <a:r>
              <a:rPr lang="en-US" sz="2400" dirty="0" smtClean="0"/>
              <a:t> </a:t>
            </a:r>
            <a:r>
              <a:rPr lang="en-US" sz="2400" dirty="0" err="1" smtClean="0"/>
              <a:t>dalam</a:t>
            </a:r>
            <a:r>
              <a:rPr lang="en-US" sz="2400" dirty="0" smtClean="0"/>
              <a:t> </a:t>
            </a:r>
            <a:r>
              <a:rPr lang="en-US" sz="2400" dirty="0" err="1" smtClean="0"/>
              <a:t>ingatannya</a:t>
            </a:r>
            <a:r>
              <a:rPr lang="en-US" sz="2400" dirty="0" smtClean="0"/>
              <a:t> (</a:t>
            </a:r>
            <a:r>
              <a:rPr lang="en-US" sz="2400" dirty="0" err="1" smtClean="0"/>
              <a:t>modifikasi</a:t>
            </a:r>
            <a:r>
              <a:rPr lang="en-US" sz="2400" dirty="0" smtClean="0"/>
              <a:t>: </a:t>
            </a:r>
            <a:r>
              <a:rPr lang="en-US" sz="2400" dirty="0" err="1" smtClean="0"/>
              <a:t>Basuki</a:t>
            </a:r>
            <a:r>
              <a:rPr lang="en-US" sz="2400" dirty="0" smtClean="0"/>
              <a:t>, 2008: 23).</a:t>
            </a:r>
            <a:endParaRPr lang="en-US" sz="2400" dirty="0"/>
          </a:p>
        </p:txBody>
      </p:sp>
    </p:spTree>
  </p:cSld>
  <p:clrMapOvr>
    <a:masterClrMapping/>
  </p:clrMapOvr>
  <p:transition spd="slow">
    <p:blind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by="(-#ppt_w*2)" calcmode="lin" valueType="num">
                                      <p:cBhvr rctx="PPT">
                                        <p:cTn id="7" dur="500" autoRev="1" fill="hold">
                                          <p:stCondLst>
                                            <p:cond delay="0"/>
                                          </p:stCondLst>
                                        </p:cTn>
                                        <p:tgtEl>
                                          <p:spTgt spid="2"/>
                                        </p:tgtEl>
                                        <p:attrNameLst>
                                          <p:attrName>ppt_w</p:attrName>
                                        </p:attrNameLst>
                                      </p:cBhvr>
                                    </p:anim>
                                    <p:anim by="(#ppt_w*0.50)" calcmode="lin" valueType="num">
                                      <p:cBhvr>
                                        <p:cTn id="8" dur="500" decel="50000" autoRev="1" fill="hold">
                                          <p:stCondLst>
                                            <p:cond delay="0"/>
                                          </p:stCondLst>
                                        </p:cTn>
                                        <p:tgtEl>
                                          <p:spTgt spid="2"/>
                                        </p:tgtEl>
                                        <p:attrNameLst>
                                          <p:attrName>ppt_x</p:attrName>
                                        </p:attrNameLst>
                                      </p:cBhvr>
                                    </p:anim>
                                    <p:anim from="(-#ppt_h/2)" to="(#ppt_y)" calcmode="lin" valueType="num">
                                      <p:cBhvr>
                                        <p:cTn id="9" dur="1000" fill="hold">
                                          <p:stCondLst>
                                            <p:cond delay="0"/>
                                          </p:stCondLst>
                                        </p:cTn>
                                        <p:tgtEl>
                                          <p:spTgt spid="2"/>
                                        </p:tgtEl>
                                        <p:attrNameLst>
                                          <p:attrName>ppt_y</p:attrName>
                                        </p:attrNameLst>
                                      </p:cBhvr>
                                    </p:anim>
                                    <p:animRot by="21600000">
                                      <p:cBhvr>
                                        <p:cTn id="10" dur="1000" fill="hold">
                                          <p:stCondLst>
                                            <p:cond delay="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style>
          <a:lnRef idx="1">
            <a:schemeClr val="accent5"/>
          </a:lnRef>
          <a:fillRef idx="2">
            <a:schemeClr val="accent5"/>
          </a:fillRef>
          <a:effectRef idx="1">
            <a:schemeClr val="accent5"/>
          </a:effectRef>
          <a:fontRef idx="minor">
            <a:schemeClr val="dk1"/>
          </a:fontRef>
        </p:style>
        <p:txBody>
          <a:bodyPr>
            <a:noAutofit/>
          </a:bodyPr>
          <a:lstStyle/>
          <a:p>
            <a:pPr lvl="0"/>
            <a:r>
              <a:rPr lang="en-US" sz="3600" b="1" dirty="0" err="1" smtClean="0"/>
              <a:t>Paragraf</a:t>
            </a:r>
            <a:r>
              <a:rPr lang="en-US" sz="3600" b="1" dirty="0" smtClean="0"/>
              <a:t> </a:t>
            </a:r>
            <a:r>
              <a:rPr lang="en-US" sz="3600" b="1" dirty="0" err="1" smtClean="0"/>
              <a:t>Deskriptif</a:t>
            </a:r>
            <a:r>
              <a:rPr lang="en-US" sz="3600" b="1" dirty="0" smtClean="0"/>
              <a:t> </a:t>
            </a:r>
            <a:br>
              <a:rPr lang="en-US" sz="3600" b="1" dirty="0" smtClean="0"/>
            </a:br>
            <a:r>
              <a:rPr lang="en-US" sz="3600" dirty="0" smtClean="0"/>
              <a:t>(</a:t>
            </a:r>
            <a:r>
              <a:rPr lang="en-US" sz="3600" dirty="0" err="1" smtClean="0"/>
              <a:t>tidak</a:t>
            </a:r>
            <a:r>
              <a:rPr lang="en-US" sz="3600" dirty="0" smtClean="0"/>
              <a:t> </a:t>
            </a:r>
            <a:r>
              <a:rPr lang="en-US" sz="3600" dirty="0" err="1" smtClean="0"/>
              <a:t>memiliki</a:t>
            </a:r>
            <a:r>
              <a:rPr lang="en-US" sz="3600" dirty="0" smtClean="0"/>
              <a:t> </a:t>
            </a:r>
            <a:r>
              <a:rPr lang="en-US" sz="3600" dirty="0" err="1" smtClean="0"/>
              <a:t>kalimat</a:t>
            </a:r>
            <a:r>
              <a:rPr lang="en-US" sz="3600" dirty="0" smtClean="0"/>
              <a:t> </a:t>
            </a:r>
            <a:r>
              <a:rPr lang="en-US" sz="3600" dirty="0" err="1" smtClean="0"/>
              <a:t>utama</a:t>
            </a:r>
            <a:r>
              <a:rPr lang="en-US" sz="3600" dirty="0" smtClean="0"/>
              <a:t>)</a:t>
            </a:r>
            <a:endParaRPr lang="en-US" sz="3600" dirty="0"/>
          </a:p>
        </p:txBody>
      </p:sp>
      <p:sp>
        <p:nvSpPr>
          <p:cNvPr id="3" name="Content Placeholder 2"/>
          <p:cNvSpPr>
            <a:spLocks noGrp="1"/>
          </p:cNvSpPr>
          <p:nvPr>
            <p:ph idx="1"/>
          </p:nvPr>
        </p:nvSpPr>
        <p:spPr>
          <a:xfrm>
            <a:off x="457200" y="1447800"/>
            <a:ext cx="8229600" cy="5083208"/>
          </a:xfrm>
          <a:prstGeom prst="roundRect">
            <a:avLst/>
          </a:prstGeom>
          <a:ln/>
        </p:spPr>
        <p:style>
          <a:lnRef idx="2">
            <a:schemeClr val="accent1"/>
          </a:lnRef>
          <a:fillRef idx="1">
            <a:schemeClr val="lt1"/>
          </a:fillRef>
          <a:effectRef idx="0">
            <a:schemeClr val="accent1"/>
          </a:effectRef>
          <a:fontRef idx="minor">
            <a:schemeClr val="dk1"/>
          </a:fontRef>
        </p:style>
        <p:txBody>
          <a:bodyPr>
            <a:noAutofit/>
          </a:bodyPr>
          <a:lstStyle/>
          <a:p>
            <a:pPr>
              <a:buNone/>
            </a:pPr>
            <a:r>
              <a:rPr lang="en-US" sz="2000" dirty="0" err="1" smtClean="0"/>
              <a:t>Contoh</a:t>
            </a:r>
            <a:r>
              <a:rPr lang="en-US" sz="2000" dirty="0" smtClean="0"/>
              <a:t> (4)</a:t>
            </a:r>
          </a:p>
          <a:p>
            <a:pPr>
              <a:buNone/>
            </a:pPr>
            <a:endParaRPr lang="en-US" sz="2000" dirty="0" smtClean="0"/>
          </a:p>
          <a:p>
            <a:pPr>
              <a:buNone/>
            </a:pPr>
            <a:r>
              <a:rPr lang="en-US" sz="2000" dirty="0" smtClean="0"/>
              <a:t>(1) </a:t>
            </a:r>
            <a:r>
              <a:rPr lang="en-US" sz="2000" dirty="0" err="1" smtClean="0"/>
              <a:t>Contoh-contoh</a:t>
            </a:r>
            <a:r>
              <a:rPr lang="en-US" sz="2000" dirty="0" smtClean="0"/>
              <a:t> </a:t>
            </a:r>
            <a:r>
              <a:rPr lang="en-US" sz="2000" dirty="0" err="1" smtClean="0"/>
              <a:t>di</a:t>
            </a:r>
            <a:r>
              <a:rPr lang="en-US" sz="2000" dirty="0" smtClean="0"/>
              <a:t> </a:t>
            </a:r>
            <a:r>
              <a:rPr lang="en-US" sz="2000" dirty="0" err="1" smtClean="0"/>
              <a:t>atas</a:t>
            </a:r>
            <a:r>
              <a:rPr lang="en-US" sz="2000" dirty="0" smtClean="0"/>
              <a:t> </a:t>
            </a:r>
            <a:r>
              <a:rPr lang="en-US" sz="2000" dirty="0" err="1" smtClean="0"/>
              <a:t>menunjukkan</a:t>
            </a:r>
            <a:r>
              <a:rPr lang="en-US" sz="2000" dirty="0" smtClean="0"/>
              <a:t> </a:t>
            </a:r>
            <a:r>
              <a:rPr lang="en-US" sz="2000" dirty="0" err="1" smtClean="0"/>
              <a:t>bahwa</a:t>
            </a:r>
            <a:r>
              <a:rPr lang="en-US" sz="2000" dirty="0" smtClean="0"/>
              <a:t> data (g/1/2) </a:t>
            </a:r>
            <a:r>
              <a:rPr lang="en-US" sz="2000" dirty="0" err="1" smtClean="0"/>
              <a:t>merupakan</a:t>
            </a:r>
            <a:r>
              <a:rPr lang="en-US" sz="2000" dirty="0" smtClean="0"/>
              <a:t> </a:t>
            </a:r>
            <a:r>
              <a:rPr lang="en-US" sz="2000" dirty="0" err="1" smtClean="0"/>
              <a:t>contoh</a:t>
            </a:r>
            <a:r>
              <a:rPr lang="en-US" sz="2000" dirty="0" smtClean="0"/>
              <a:t> </a:t>
            </a:r>
            <a:r>
              <a:rPr lang="en-US" sz="2000" dirty="0" err="1" smtClean="0"/>
              <a:t>alih</a:t>
            </a:r>
            <a:r>
              <a:rPr lang="en-US" sz="2000" dirty="0" smtClean="0"/>
              <a:t> </a:t>
            </a:r>
            <a:r>
              <a:rPr lang="en-US" sz="2000" dirty="0" err="1" smtClean="0"/>
              <a:t>kode</a:t>
            </a:r>
            <a:r>
              <a:rPr lang="en-US" sz="2000" dirty="0" smtClean="0"/>
              <a:t> yang </a:t>
            </a:r>
            <a:r>
              <a:rPr lang="en-US" sz="2000" dirty="0" err="1" smtClean="0"/>
              <a:t>dilakukan</a:t>
            </a:r>
            <a:r>
              <a:rPr lang="en-US" sz="2000" dirty="0" smtClean="0"/>
              <a:t> </a:t>
            </a:r>
            <a:r>
              <a:rPr lang="en-US" sz="2000" dirty="0" err="1" smtClean="0"/>
              <a:t>oleh</a:t>
            </a:r>
            <a:r>
              <a:rPr lang="en-US" sz="2000" dirty="0" smtClean="0"/>
              <a:t> guru </a:t>
            </a:r>
            <a:r>
              <a:rPr lang="en-US" sz="2000" dirty="0" err="1" smtClean="0"/>
              <a:t>karena</a:t>
            </a:r>
            <a:r>
              <a:rPr lang="en-US" sz="2000" dirty="0" smtClean="0"/>
              <a:t> </a:t>
            </a:r>
            <a:r>
              <a:rPr lang="en-US" sz="2000" dirty="0" err="1" smtClean="0"/>
              <a:t>ketidakpahaman</a:t>
            </a:r>
            <a:r>
              <a:rPr lang="en-US" sz="2000" dirty="0" smtClean="0"/>
              <a:t> </a:t>
            </a:r>
            <a:r>
              <a:rPr lang="en-US" sz="2000" dirty="0" err="1" smtClean="0"/>
              <a:t>mitra</a:t>
            </a:r>
            <a:r>
              <a:rPr lang="en-US" sz="2000" dirty="0" smtClean="0"/>
              <a:t> </a:t>
            </a:r>
            <a:r>
              <a:rPr lang="en-US" sz="2000" dirty="0" err="1" smtClean="0"/>
              <a:t>tutur</a:t>
            </a:r>
            <a:r>
              <a:rPr lang="en-US" sz="2000" dirty="0" smtClean="0"/>
              <a:t> </a:t>
            </a:r>
            <a:r>
              <a:rPr lang="en-US" sz="2000" dirty="0" err="1" smtClean="0"/>
              <a:t>terhadap</a:t>
            </a:r>
            <a:r>
              <a:rPr lang="en-US" sz="2000" dirty="0" smtClean="0"/>
              <a:t> </a:t>
            </a:r>
            <a:r>
              <a:rPr lang="en-US" sz="2000" dirty="0" err="1" smtClean="0"/>
              <a:t>pernyataan</a:t>
            </a:r>
            <a:r>
              <a:rPr lang="en-US" sz="2000" dirty="0" smtClean="0"/>
              <a:t> guru. (2) Data (g/2/7) </a:t>
            </a:r>
            <a:r>
              <a:rPr lang="en-US" sz="2000" dirty="0" err="1" smtClean="0"/>
              <a:t>merupakan</a:t>
            </a:r>
            <a:r>
              <a:rPr lang="en-US" sz="2000" dirty="0" smtClean="0"/>
              <a:t> </a:t>
            </a:r>
            <a:r>
              <a:rPr lang="en-US" sz="2000" dirty="0" err="1" smtClean="0"/>
              <a:t>contoh</a:t>
            </a:r>
            <a:r>
              <a:rPr lang="en-US" sz="2000" dirty="0" smtClean="0"/>
              <a:t> </a:t>
            </a:r>
            <a:r>
              <a:rPr lang="en-US" sz="2000" dirty="0" err="1" smtClean="0"/>
              <a:t>alih</a:t>
            </a:r>
            <a:r>
              <a:rPr lang="en-US" sz="2000" dirty="0" smtClean="0"/>
              <a:t> </a:t>
            </a:r>
            <a:r>
              <a:rPr lang="en-US" sz="2000" dirty="0" err="1" smtClean="0"/>
              <a:t>kode</a:t>
            </a:r>
            <a:r>
              <a:rPr lang="en-US" sz="2000" dirty="0" smtClean="0"/>
              <a:t> yang </a:t>
            </a:r>
            <a:r>
              <a:rPr lang="en-US" sz="2000" dirty="0" err="1" smtClean="0"/>
              <a:t>dilakukan</a:t>
            </a:r>
            <a:r>
              <a:rPr lang="en-US" sz="2000" dirty="0" smtClean="0"/>
              <a:t> </a:t>
            </a:r>
            <a:r>
              <a:rPr lang="en-US" sz="2000" dirty="0" err="1" smtClean="0"/>
              <a:t>oleh</a:t>
            </a:r>
            <a:r>
              <a:rPr lang="en-US" sz="2000" dirty="0" smtClean="0"/>
              <a:t> guru </a:t>
            </a:r>
            <a:r>
              <a:rPr lang="en-US" sz="2000" dirty="0" err="1" smtClean="0"/>
              <a:t>karena</a:t>
            </a:r>
            <a:r>
              <a:rPr lang="en-US" sz="2000" dirty="0" smtClean="0"/>
              <a:t> </a:t>
            </a:r>
            <a:r>
              <a:rPr lang="en-US" sz="2000" dirty="0" err="1" smtClean="0"/>
              <a:t>emosi</a:t>
            </a:r>
            <a:r>
              <a:rPr lang="en-US" sz="2000" dirty="0" smtClean="0"/>
              <a:t>. (3) Data (g/3/12) </a:t>
            </a:r>
            <a:r>
              <a:rPr lang="en-US" sz="2000" dirty="0" err="1" smtClean="0"/>
              <a:t>merupakan</a:t>
            </a:r>
            <a:r>
              <a:rPr lang="en-US" sz="2000" dirty="0" smtClean="0"/>
              <a:t> </a:t>
            </a:r>
            <a:r>
              <a:rPr lang="en-US" sz="2000" dirty="0" err="1" smtClean="0"/>
              <a:t>contoh</a:t>
            </a:r>
            <a:r>
              <a:rPr lang="en-US" sz="2000" dirty="0" smtClean="0"/>
              <a:t> </a:t>
            </a:r>
            <a:r>
              <a:rPr lang="en-US" sz="2000" dirty="0" err="1" smtClean="0"/>
              <a:t>alih</a:t>
            </a:r>
            <a:r>
              <a:rPr lang="en-US" sz="2000" dirty="0" smtClean="0"/>
              <a:t> </a:t>
            </a:r>
            <a:r>
              <a:rPr lang="en-US" sz="2000" dirty="0" err="1" smtClean="0"/>
              <a:t>kode</a:t>
            </a:r>
            <a:r>
              <a:rPr lang="en-US" sz="2000" dirty="0" smtClean="0"/>
              <a:t> yang </a:t>
            </a:r>
            <a:r>
              <a:rPr lang="en-US" sz="2000" dirty="0" err="1" smtClean="0"/>
              <a:t>dilakukan</a:t>
            </a:r>
            <a:r>
              <a:rPr lang="en-US" sz="2000" dirty="0" smtClean="0"/>
              <a:t> </a:t>
            </a:r>
            <a:r>
              <a:rPr lang="en-US" sz="2000" dirty="0" err="1" smtClean="0"/>
              <a:t>oleh</a:t>
            </a:r>
            <a:r>
              <a:rPr lang="en-US" sz="2000" dirty="0" smtClean="0"/>
              <a:t> guru </a:t>
            </a:r>
            <a:r>
              <a:rPr lang="en-US" sz="2000" dirty="0" err="1" smtClean="0"/>
              <a:t>karena</a:t>
            </a:r>
            <a:r>
              <a:rPr lang="en-US" sz="2000" dirty="0" smtClean="0"/>
              <a:t> </a:t>
            </a:r>
            <a:r>
              <a:rPr lang="en-US" sz="2000" dirty="0" err="1" smtClean="0"/>
              <a:t>mitra</a:t>
            </a:r>
            <a:r>
              <a:rPr lang="en-US" sz="2000" dirty="0" smtClean="0"/>
              <a:t> </a:t>
            </a:r>
            <a:r>
              <a:rPr lang="en-US" sz="2000" dirty="0" err="1" smtClean="0"/>
              <a:t>tutur</a:t>
            </a:r>
            <a:r>
              <a:rPr lang="en-US" sz="2000" dirty="0" smtClean="0"/>
              <a:t> </a:t>
            </a:r>
            <a:r>
              <a:rPr lang="en-US" sz="2000" dirty="0" err="1" smtClean="0"/>
              <a:t>lebih</a:t>
            </a:r>
            <a:r>
              <a:rPr lang="en-US" sz="2000" dirty="0" smtClean="0"/>
              <a:t> </a:t>
            </a:r>
            <a:r>
              <a:rPr lang="en-US" sz="2000" dirty="0" err="1" smtClean="0"/>
              <a:t>dahulu</a:t>
            </a:r>
            <a:r>
              <a:rPr lang="en-US" sz="2000" dirty="0" smtClean="0"/>
              <a:t> </a:t>
            </a:r>
            <a:r>
              <a:rPr lang="en-US" sz="2000" dirty="0" err="1" smtClean="0"/>
              <a:t>beralih</a:t>
            </a:r>
            <a:r>
              <a:rPr lang="en-US" sz="2000" dirty="0" smtClean="0"/>
              <a:t> </a:t>
            </a:r>
            <a:r>
              <a:rPr lang="en-US" sz="2000" dirty="0" err="1" smtClean="0"/>
              <a:t>kode</a:t>
            </a:r>
            <a:r>
              <a:rPr lang="en-US" sz="2000" dirty="0" smtClean="0"/>
              <a:t>. (4) Data (s/1/22) </a:t>
            </a:r>
            <a:r>
              <a:rPr lang="en-US" sz="2000" dirty="0" err="1" smtClean="0"/>
              <a:t>merupakan</a:t>
            </a:r>
            <a:r>
              <a:rPr lang="en-US" sz="2000" dirty="0" smtClean="0"/>
              <a:t> </a:t>
            </a:r>
            <a:r>
              <a:rPr lang="en-US" sz="2000" dirty="0" err="1" smtClean="0"/>
              <a:t>contoh</a:t>
            </a:r>
            <a:r>
              <a:rPr lang="en-US" sz="2000" dirty="0" smtClean="0"/>
              <a:t> </a:t>
            </a:r>
            <a:r>
              <a:rPr lang="en-US" sz="2000" dirty="0" err="1" smtClean="0"/>
              <a:t>alih</a:t>
            </a:r>
            <a:r>
              <a:rPr lang="en-US" sz="2000" dirty="0" smtClean="0"/>
              <a:t> </a:t>
            </a:r>
            <a:r>
              <a:rPr lang="en-US" sz="2000" dirty="0" err="1" smtClean="0"/>
              <a:t>kode</a:t>
            </a:r>
            <a:r>
              <a:rPr lang="en-US" sz="2000" dirty="0" smtClean="0"/>
              <a:t> yang </a:t>
            </a:r>
            <a:r>
              <a:rPr lang="en-US" sz="2000" dirty="0" err="1" smtClean="0"/>
              <a:t>dilakukan</a:t>
            </a:r>
            <a:r>
              <a:rPr lang="en-US" sz="2000" dirty="0" smtClean="0"/>
              <a:t> </a:t>
            </a:r>
            <a:r>
              <a:rPr lang="en-US" sz="2000" dirty="0" err="1" smtClean="0"/>
              <a:t>siswa</a:t>
            </a:r>
            <a:r>
              <a:rPr lang="en-US" sz="2000" dirty="0" smtClean="0"/>
              <a:t> </a:t>
            </a:r>
            <a:r>
              <a:rPr lang="en-US" sz="2000" dirty="0" err="1" smtClean="0"/>
              <a:t>karena</a:t>
            </a:r>
            <a:r>
              <a:rPr lang="en-US" sz="2000" dirty="0" smtClean="0"/>
              <a:t> yang </a:t>
            </a:r>
            <a:r>
              <a:rPr lang="en-US" sz="2000" dirty="0" err="1" smtClean="0"/>
              <a:t>bersangkutan</a:t>
            </a:r>
            <a:r>
              <a:rPr lang="en-US" sz="2000" dirty="0" smtClean="0"/>
              <a:t> </a:t>
            </a:r>
            <a:r>
              <a:rPr lang="en-US" sz="2000" dirty="0" err="1" smtClean="0"/>
              <a:t>tidak</a:t>
            </a:r>
            <a:r>
              <a:rPr lang="en-US" sz="2000" dirty="0" smtClean="0"/>
              <a:t> </a:t>
            </a:r>
            <a:r>
              <a:rPr lang="en-US" sz="2000" dirty="0" err="1" smtClean="0"/>
              <a:t>menguasai</a:t>
            </a:r>
            <a:r>
              <a:rPr lang="en-US" sz="2000" dirty="0" smtClean="0"/>
              <a:t> </a:t>
            </a:r>
            <a:r>
              <a:rPr lang="en-US" sz="2000" dirty="0" err="1" smtClean="0"/>
              <a:t>bentuk</a:t>
            </a:r>
            <a:r>
              <a:rPr lang="en-US" sz="2000" dirty="0" smtClean="0"/>
              <a:t> </a:t>
            </a:r>
            <a:r>
              <a:rPr lang="en-US" sz="2000" dirty="0" err="1" smtClean="0"/>
              <a:t>bahasa</a:t>
            </a:r>
            <a:r>
              <a:rPr lang="en-US" sz="2000" dirty="0" smtClean="0"/>
              <a:t> </a:t>
            </a:r>
            <a:r>
              <a:rPr lang="en-US" sz="2000" dirty="0" err="1" smtClean="0"/>
              <a:t>Indonesianya</a:t>
            </a:r>
            <a:r>
              <a:rPr lang="en-US" sz="2000" dirty="0" smtClean="0"/>
              <a:t>. (5) </a:t>
            </a:r>
            <a:r>
              <a:rPr lang="en-US" sz="2000" dirty="0" err="1" smtClean="0"/>
              <a:t>Sementara</a:t>
            </a:r>
            <a:r>
              <a:rPr lang="en-US" sz="2000" dirty="0" smtClean="0"/>
              <a:t> </a:t>
            </a:r>
            <a:r>
              <a:rPr lang="en-US" sz="2000" dirty="0" err="1" smtClean="0"/>
              <a:t>itu</a:t>
            </a:r>
            <a:r>
              <a:rPr lang="en-US" sz="2000" dirty="0" smtClean="0"/>
              <a:t>, data (s/2/34) </a:t>
            </a:r>
            <a:r>
              <a:rPr lang="en-US" sz="2000" dirty="0" err="1" smtClean="0"/>
              <a:t>merupakan</a:t>
            </a:r>
            <a:r>
              <a:rPr lang="en-US" sz="2000" dirty="0" smtClean="0"/>
              <a:t> </a:t>
            </a:r>
            <a:r>
              <a:rPr lang="en-US" sz="2000" dirty="0" err="1" smtClean="0"/>
              <a:t>contoh</a:t>
            </a:r>
            <a:r>
              <a:rPr lang="en-US" sz="2000" dirty="0" smtClean="0"/>
              <a:t> </a:t>
            </a:r>
            <a:r>
              <a:rPr lang="en-US" sz="2000" dirty="0" err="1" smtClean="0"/>
              <a:t>alih</a:t>
            </a:r>
            <a:r>
              <a:rPr lang="en-US" sz="2000" dirty="0" smtClean="0"/>
              <a:t> </a:t>
            </a:r>
            <a:r>
              <a:rPr lang="en-US" sz="2000" dirty="0" err="1" smtClean="0"/>
              <a:t>kode</a:t>
            </a:r>
            <a:r>
              <a:rPr lang="en-US" sz="2000" dirty="0" smtClean="0"/>
              <a:t> yang </a:t>
            </a:r>
            <a:r>
              <a:rPr lang="en-US" sz="2000" dirty="0" err="1" smtClean="0"/>
              <a:t>dilakukan</a:t>
            </a:r>
            <a:r>
              <a:rPr lang="en-US" sz="2000" dirty="0" smtClean="0"/>
              <a:t> </a:t>
            </a:r>
            <a:r>
              <a:rPr lang="en-US" sz="2000" dirty="0" err="1" smtClean="0"/>
              <a:t>siswa</a:t>
            </a:r>
            <a:r>
              <a:rPr lang="en-US" sz="2000" dirty="0" smtClean="0"/>
              <a:t> </a:t>
            </a:r>
            <a:r>
              <a:rPr lang="en-US" sz="2000" dirty="0" err="1" smtClean="0"/>
              <a:t>karena</a:t>
            </a:r>
            <a:r>
              <a:rPr lang="en-US" sz="2000" dirty="0" smtClean="0"/>
              <a:t> </a:t>
            </a:r>
            <a:r>
              <a:rPr lang="en-US" sz="2000" dirty="0" err="1" smtClean="0"/>
              <a:t>mitra</a:t>
            </a:r>
            <a:r>
              <a:rPr lang="en-US" sz="2000" dirty="0" smtClean="0"/>
              <a:t> </a:t>
            </a:r>
            <a:r>
              <a:rPr lang="en-US" sz="2000" dirty="0" err="1" smtClean="0"/>
              <a:t>tutur</a:t>
            </a:r>
            <a:r>
              <a:rPr lang="en-US" sz="2000" dirty="0" smtClean="0"/>
              <a:t> </a:t>
            </a:r>
            <a:r>
              <a:rPr lang="en-US" sz="2000" dirty="0" err="1" smtClean="0"/>
              <a:t>lebih</a:t>
            </a:r>
            <a:r>
              <a:rPr lang="en-US" sz="2000" dirty="0" smtClean="0"/>
              <a:t> </a:t>
            </a:r>
            <a:r>
              <a:rPr lang="en-US" sz="2000" dirty="0" err="1" smtClean="0"/>
              <a:t>dahulu</a:t>
            </a:r>
            <a:r>
              <a:rPr lang="en-US" sz="2000" dirty="0" smtClean="0"/>
              <a:t> </a:t>
            </a:r>
            <a:r>
              <a:rPr lang="en-US" sz="2000" dirty="0" err="1" smtClean="0"/>
              <a:t>beralih</a:t>
            </a:r>
            <a:r>
              <a:rPr lang="en-US" sz="2000" dirty="0" smtClean="0"/>
              <a:t> </a:t>
            </a:r>
            <a:r>
              <a:rPr lang="en-US" sz="2000" dirty="0" err="1" smtClean="0"/>
              <a:t>kode</a:t>
            </a:r>
            <a:r>
              <a:rPr lang="en-US" sz="2000" dirty="0" smtClean="0"/>
              <a:t> (</a:t>
            </a:r>
            <a:r>
              <a:rPr lang="en-US" sz="2000" dirty="0" err="1" smtClean="0"/>
              <a:t>Modifikasi</a:t>
            </a:r>
            <a:r>
              <a:rPr lang="en-US" sz="2000" dirty="0" smtClean="0"/>
              <a:t> </a:t>
            </a:r>
            <a:r>
              <a:rPr lang="en-US" sz="2000" dirty="0" err="1" smtClean="0"/>
              <a:t>dari</a:t>
            </a:r>
            <a:r>
              <a:rPr lang="en-US" sz="2000" dirty="0" smtClean="0"/>
              <a:t> </a:t>
            </a:r>
            <a:r>
              <a:rPr lang="en-US" sz="2000" dirty="0" err="1" smtClean="0"/>
              <a:t>Ramaita</a:t>
            </a:r>
            <a:r>
              <a:rPr lang="en-US" sz="2000" dirty="0" smtClean="0"/>
              <a:t>, 2007: 41). </a:t>
            </a:r>
            <a:endParaRPr lang="en-US" sz="2000" dirty="0"/>
          </a:p>
        </p:txBody>
      </p:sp>
      <p:pic>
        <p:nvPicPr>
          <p:cNvPr id="7" name="Picture 6" descr="qoo35.gif"/>
          <p:cNvPicPr>
            <a:picLocks noChangeAspect="1"/>
          </p:cNvPicPr>
          <p:nvPr/>
        </p:nvPicPr>
        <p:blipFill>
          <a:blip r:embed="rId3"/>
          <a:stretch>
            <a:fillRect/>
          </a:stretch>
        </p:blipFill>
        <p:spPr>
          <a:xfrm>
            <a:off x="7696200" y="4191000"/>
            <a:ext cx="1447800" cy="2474089"/>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bg/>
                                          </p:spTgt>
                                        </p:tgtEl>
                                        <p:attrNameLst>
                                          <p:attrName>style.visibility</p:attrName>
                                        </p:attrNameLst>
                                      </p:cBhvr>
                                      <p:to>
                                        <p:strVal val="visible"/>
                                      </p:to>
                                    </p:set>
                                    <p:anim calcmode="lin" valueType="num">
                                      <p:cBhvr additive="base">
                                        <p:cTn id="11"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2" dur="500" fill="hold"/>
                                        <p:tgtEl>
                                          <p:spTgt spid="3">
                                            <p:bg/>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additive="base">
                                        <p:cTn id="15"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b="1" dirty="0" err="1" smtClean="0">
                <a:solidFill>
                  <a:srgbClr val="00B0F0"/>
                </a:solidFill>
              </a:rPr>
              <a:t>Paragraf</a:t>
            </a:r>
            <a:r>
              <a:rPr lang="en-US" b="1" dirty="0" smtClean="0">
                <a:solidFill>
                  <a:srgbClr val="00B0F0"/>
                </a:solidFill>
              </a:rPr>
              <a:t> </a:t>
            </a:r>
            <a:r>
              <a:rPr lang="en-US" b="1" dirty="0" err="1" smtClean="0">
                <a:solidFill>
                  <a:srgbClr val="00B0F0"/>
                </a:solidFill>
              </a:rPr>
              <a:t>Naratif</a:t>
            </a:r>
            <a:r>
              <a:rPr lang="en-US" b="1" dirty="0" smtClean="0">
                <a:solidFill>
                  <a:srgbClr val="00B0F0"/>
                </a:solidFill>
              </a:rPr>
              <a:t/>
            </a:r>
            <a:br>
              <a:rPr lang="en-US" b="1" dirty="0" smtClean="0">
                <a:solidFill>
                  <a:srgbClr val="00B0F0"/>
                </a:solidFill>
              </a:rPr>
            </a:br>
            <a:r>
              <a:rPr lang="en-US" dirty="0" smtClean="0">
                <a:solidFill>
                  <a:srgbClr val="00B0F0"/>
                </a:solidFill>
              </a:rPr>
              <a:t>(</a:t>
            </a:r>
            <a:r>
              <a:rPr lang="en-US" dirty="0" err="1" smtClean="0">
                <a:solidFill>
                  <a:srgbClr val="00B0F0"/>
                </a:solidFill>
              </a:rPr>
              <a:t>memiliki</a:t>
            </a:r>
            <a:r>
              <a:rPr lang="en-US" dirty="0" smtClean="0">
                <a:solidFill>
                  <a:srgbClr val="00B0F0"/>
                </a:solidFill>
              </a:rPr>
              <a:t> </a:t>
            </a:r>
            <a:r>
              <a:rPr lang="en-US" dirty="0" err="1" smtClean="0">
                <a:solidFill>
                  <a:srgbClr val="00B0F0"/>
                </a:solidFill>
              </a:rPr>
              <a:t>kronologi</a:t>
            </a:r>
            <a:r>
              <a:rPr lang="en-US" dirty="0" smtClean="0">
                <a:solidFill>
                  <a:srgbClr val="00B0F0"/>
                </a:solidFill>
              </a:rPr>
              <a:t> </a:t>
            </a:r>
            <a:r>
              <a:rPr lang="en-US" dirty="0" err="1" smtClean="0">
                <a:solidFill>
                  <a:srgbClr val="00B0F0"/>
                </a:solidFill>
              </a:rPr>
              <a:t>waktu</a:t>
            </a:r>
            <a:r>
              <a:rPr lang="en-US" dirty="0" smtClean="0">
                <a:solidFill>
                  <a:srgbClr val="00B0F0"/>
                </a:solidFill>
              </a:rPr>
              <a:t>)</a:t>
            </a:r>
            <a:endParaRPr lang="en-US" dirty="0">
              <a:solidFill>
                <a:srgbClr val="00B0F0"/>
              </a:solidFill>
            </a:endParaRPr>
          </a:p>
        </p:txBody>
      </p:sp>
      <p:sp>
        <p:nvSpPr>
          <p:cNvPr id="3" name="Content Placeholder 2"/>
          <p:cNvSpPr>
            <a:spLocks noGrp="1"/>
          </p:cNvSpPr>
          <p:nvPr>
            <p:ph idx="1"/>
          </p:nvPr>
        </p:nvSpPr>
        <p:spPr>
          <a:xfrm>
            <a:off x="228600" y="1524000"/>
            <a:ext cx="8610600" cy="5029200"/>
          </a:xfrm>
          <a:prstGeom prst="roundRect">
            <a:avLst/>
          </a:prstGeom>
          <a:ln/>
        </p:spPr>
        <p:style>
          <a:lnRef idx="1">
            <a:schemeClr val="accent1"/>
          </a:lnRef>
          <a:fillRef idx="2">
            <a:schemeClr val="accent1"/>
          </a:fillRef>
          <a:effectRef idx="1">
            <a:schemeClr val="accent1"/>
          </a:effectRef>
          <a:fontRef idx="minor">
            <a:schemeClr val="dk1"/>
          </a:fontRef>
        </p:style>
        <p:txBody>
          <a:bodyPr>
            <a:normAutofit fontScale="92500" lnSpcReduction="20000"/>
          </a:bodyPr>
          <a:lstStyle/>
          <a:p>
            <a:pPr>
              <a:buNone/>
            </a:pPr>
            <a:r>
              <a:rPr lang="en-US" sz="2800" dirty="0" err="1" smtClean="0"/>
              <a:t>Contoh</a:t>
            </a:r>
            <a:r>
              <a:rPr lang="en-US" sz="2800" dirty="0" smtClean="0"/>
              <a:t> (5)</a:t>
            </a:r>
          </a:p>
          <a:p>
            <a:pPr>
              <a:buNone/>
            </a:pPr>
            <a:endParaRPr lang="en-US" sz="2800" dirty="0" smtClean="0"/>
          </a:p>
          <a:p>
            <a:pPr>
              <a:buNone/>
            </a:pPr>
            <a:r>
              <a:rPr lang="en-US" sz="2800" dirty="0" smtClean="0"/>
              <a:t>(1) </a:t>
            </a:r>
            <a:r>
              <a:rPr lang="en-US" sz="2800" dirty="0" err="1" smtClean="0"/>
              <a:t>Pagi</a:t>
            </a:r>
            <a:r>
              <a:rPr lang="en-US" sz="2800" dirty="0" smtClean="0"/>
              <a:t> </a:t>
            </a:r>
            <a:r>
              <a:rPr lang="en-US" sz="2800" dirty="0" err="1" smtClean="0"/>
              <a:t>itu</a:t>
            </a:r>
            <a:r>
              <a:rPr lang="en-US" sz="2800" dirty="0" smtClean="0"/>
              <a:t> </a:t>
            </a:r>
            <a:r>
              <a:rPr lang="en-US" sz="2800" dirty="0" err="1" smtClean="0"/>
              <a:t>Samirun</a:t>
            </a:r>
            <a:r>
              <a:rPr lang="en-US" sz="2800" dirty="0" smtClean="0"/>
              <a:t> </a:t>
            </a:r>
            <a:r>
              <a:rPr lang="en-US" sz="2800" dirty="0" err="1" smtClean="0"/>
              <a:t>duduk</a:t>
            </a:r>
            <a:r>
              <a:rPr lang="en-US" sz="2800" dirty="0" smtClean="0"/>
              <a:t> </a:t>
            </a:r>
            <a:r>
              <a:rPr lang="en-US" sz="2800" dirty="0" err="1" smtClean="0"/>
              <a:t>di</a:t>
            </a:r>
            <a:r>
              <a:rPr lang="en-US" sz="2800" dirty="0" smtClean="0"/>
              <a:t> </a:t>
            </a:r>
            <a:r>
              <a:rPr lang="en-US" sz="2800" dirty="0" err="1" smtClean="0"/>
              <a:t>kursi</a:t>
            </a:r>
            <a:r>
              <a:rPr lang="en-US" sz="2800" dirty="0" smtClean="0"/>
              <a:t> </a:t>
            </a:r>
            <a:r>
              <a:rPr lang="en-US" sz="2800" dirty="0" err="1" smtClean="0"/>
              <a:t>malas</a:t>
            </a:r>
            <a:r>
              <a:rPr lang="en-US" sz="2800" dirty="0" smtClean="0"/>
              <a:t> </a:t>
            </a:r>
            <a:r>
              <a:rPr lang="en-US" sz="2800" dirty="0" err="1" smtClean="0"/>
              <a:t>di</a:t>
            </a:r>
            <a:r>
              <a:rPr lang="en-US" sz="2800" dirty="0" smtClean="0"/>
              <a:t> </a:t>
            </a:r>
            <a:r>
              <a:rPr lang="en-US" sz="2800" dirty="0" err="1" smtClean="0"/>
              <a:t>halaman</a:t>
            </a:r>
            <a:r>
              <a:rPr lang="en-US" sz="2800" dirty="0" smtClean="0"/>
              <a:t> </a:t>
            </a:r>
            <a:r>
              <a:rPr lang="en-US" sz="2800" dirty="0" err="1" smtClean="0"/>
              <a:t>rumahnya</a:t>
            </a:r>
            <a:r>
              <a:rPr lang="en-US" sz="2800" dirty="0" smtClean="0"/>
              <a:t>. (2) </a:t>
            </a:r>
            <a:r>
              <a:rPr lang="en-US" sz="2800" dirty="0" err="1" smtClean="0"/>
              <a:t>Sisa-sisa</a:t>
            </a:r>
            <a:r>
              <a:rPr lang="en-US" sz="2800" dirty="0" smtClean="0"/>
              <a:t> </a:t>
            </a:r>
            <a:r>
              <a:rPr lang="en-US" sz="2800" dirty="0" err="1" smtClean="0"/>
              <a:t>angin</a:t>
            </a:r>
            <a:r>
              <a:rPr lang="en-US" sz="2800" dirty="0" smtClean="0"/>
              <a:t> </a:t>
            </a:r>
            <a:r>
              <a:rPr lang="en-US" sz="2800" dirty="0" err="1" smtClean="0"/>
              <a:t>malam</a:t>
            </a:r>
            <a:r>
              <a:rPr lang="en-US" sz="2800" dirty="0" smtClean="0"/>
              <a:t> </a:t>
            </a:r>
            <a:r>
              <a:rPr lang="en-US" sz="2800" dirty="0" err="1" smtClean="0"/>
              <a:t>terasa</a:t>
            </a:r>
            <a:r>
              <a:rPr lang="en-US" sz="2800" dirty="0" smtClean="0"/>
              <a:t> </a:t>
            </a:r>
            <a:r>
              <a:rPr lang="en-US" sz="2800" dirty="0" err="1" smtClean="0"/>
              <a:t>menyentuh</a:t>
            </a:r>
            <a:r>
              <a:rPr lang="en-US" sz="2800" dirty="0" smtClean="0"/>
              <a:t> </a:t>
            </a:r>
            <a:r>
              <a:rPr lang="en-US" sz="2800" dirty="0" err="1" smtClean="0"/>
              <a:t>tubuhnya</a:t>
            </a:r>
            <a:r>
              <a:rPr lang="en-US" sz="2800" dirty="0" smtClean="0"/>
              <a:t>, </a:t>
            </a:r>
            <a:r>
              <a:rPr lang="en-US" sz="2800" dirty="0" err="1" smtClean="0"/>
              <a:t>dingin</a:t>
            </a:r>
            <a:r>
              <a:rPr lang="en-US" sz="2800" dirty="0" smtClean="0"/>
              <a:t> </a:t>
            </a:r>
            <a:r>
              <a:rPr lang="en-US" sz="2800" dirty="0" err="1" smtClean="0"/>
              <a:t>sekali</a:t>
            </a:r>
            <a:r>
              <a:rPr lang="en-US" sz="2800" dirty="0" smtClean="0"/>
              <a:t>. (3) </a:t>
            </a:r>
            <a:r>
              <a:rPr lang="en-US" sz="2800" dirty="0" err="1" smtClean="0"/>
              <a:t>Matahari</a:t>
            </a:r>
            <a:r>
              <a:rPr lang="en-US" sz="2800" dirty="0" smtClean="0"/>
              <a:t> </a:t>
            </a:r>
            <a:r>
              <a:rPr lang="en-US" sz="2800" dirty="0" err="1" smtClean="0"/>
              <a:t>belum</a:t>
            </a:r>
            <a:r>
              <a:rPr lang="en-US" sz="2800" dirty="0" smtClean="0"/>
              <a:t> </a:t>
            </a:r>
            <a:r>
              <a:rPr lang="en-US" sz="2800" dirty="0" err="1" smtClean="0"/>
              <a:t>menampakkan</a:t>
            </a:r>
            <a:r>
              <a:rPr lang="en-US" sz="2800" dirty="0" smtClean="0"/>
              <a:t> </a:t>
            </a:r>
            <a:r>
              <a:rPr lang="en-US" sz="2800" dirty="0" err="1" smtClean="0"/>
              <a:t>sinarnya</a:t>
            </a:r>
            <a:r>
              <a:rPr lang="en-US" sz="2800" dirty="0" smtClean="0"/>
              <a:t> </a:t>
            </a:r>
            <a:r>
              <a:rPr lang="en-US" sz="2800" dirty="0" err="1" smtClean="0"/>
              <a:t>secara</a:t>
            </a:r>
            <a:r>
              <a:rPr lang="en-US" sz="2800" dirty="0" smtClean="0"/>
              <a:t> </a:t>
            </a:r>
            <a:r>
              <a:rPr lang="en-US" sz="2800" dirty="0" err="1" smtClean="0"/>
              <a:t>jelas</a:t>
            </a:r>
            <a:r>
              <a:rPr lang="en-US" sz="2800" dirty="0" smtClean="0"/>
              <a:t>. (4) </a:t>
            </a:r>
            <a:r>
              <a:rPr lang="en-US" sz="2800" dirty="0" err="1" smtClean="0"/>
              <a:t>Hanya</a:t>
            </a:r>
            <a:r>
              <a:rPr lang="en-US" sz="2800" dirty="0" smtClean="0"/>
              <a:t> </a:t>
            </a:r>
            <a:r>
              <a:rPr lang="en-US" sz="2800" dirty="0" err="1" smtClean="0"/>
              <a:t>tampak</a:t>
            </a:r>
            <a:r>
              <a:rPr lang="en-US" sz="2800" dirty="0" smtClean="0"/>
              <a:t> </a:t>
            </a:r>
            <a:r>
              <a:rPr lang="en-US" sz="2800" dirty="0" err="1" smtClean="0"/>
              <a:t>semburat</a:t>
            </a:r>
            <a:r>
              <a:rPr lang="en-US" sz="2800" dirty="0" smtClean="0"/>
              <a:t> </a:t>
            </a:r>
            <a:r>
              <a:rPr lang="en-US" sz="2800" dirty="0" err="1" smtClean="0"/>
              <a:t>cahaya</a:t>
            </a:r>
            <a:r>
              <a:rPr lang="en-US" sz="2800" dirty="0" smtClean="0"/>
              <a:t> </a:t>
            </a:r>
            <a:r>
              <a:rPr lang="en-US" sz="2800" dirty="0" err="1" smtClean="0"/>
              <a:t>di</a:t>
            </a:r>
            <a:r>
              <a:rPr lang="en-US" sz="2800" dirty="0" smtClean="0"/>
              <a:t> kaki </a:t>
            </a:r>
            <a:r>
              <a:rPr lang="en-US" sz="2800" dirty="0" err="1" smtClean="0"/>
              <a:t>langit</a:t>
            </a:r>
            <a:r>
              <a:rPr lang="en-US" sz="2800" dirty="0" smtClean="0"/>
              <a:t> </a:t>
            </a:r>
            <a:r>
              <a:rPr lang="en-US" sz="2800" dirty="0" err="1" smtClean="0"/>
              <a:t>sebelah</a:t>
            </a:r>
            <a:r>
              <a:rPr lang="en-US" sz="2800" dirty="0" smtClean="0"/>
              <a:t> </a:t>
            </a:r>
            <a:r>
              <a:rPr lang="en-US" sz="2800" dirty="0" err="1" smtClean="0"/>
              <a:t>timur</a:t>
            </a:r>
            <a:r>
              <a:rPr lang="en-US" sz="2800" dirty="0" smtClean="0"/>
              <a:t>. (5) </a:t>
            </a:r>
            <a:r>
              <a:rPr lang="en-US" sz="2800" dirty="0" err="1" smtClean="0"/>
              <a:t>Sementara</a:t>
            </a:r>
            <a:r>
              <a:rPr lang="en-US" sz="2800" dirty="0" smtClean="0"/>
              <a:t> </a:t>
            </a:r>
            <a:r>
              <a:rPr lang="en-US" sz="2800" dirty="0" err="1" smtClean="0"/>
              <a:t>itu</a:t>
            </a:r>
            <a:r>
              <a:rPr lang="en-US" sz="2800" dirty="0" smtClean="0"/>
              <a:t>, </a:t>
            </a:r>
            <a:r>
              <a:rPr lang="en-US" sz="2800" dirty="0" err="1" smtClean="0"/>
              <a:t>binatang-binatang</a:t>
            </a:r>
            <a:r>
              <a:rPr lang="en-US" sz="2800" dirty="0" smtClean="0"/>
              <a:t> </a:t>
            </a:r>
            <a:r>
              <a:rPr lang="en-US" sz="2800" dirty="0" err="1" smtClean="0"/>
              <a:t>bergantian</a:t>
            </a:r>
            <a:r>
              <a:rPr lang="en-US" sz="2800" dirty="0" smtClean="0"/>
              <a:t> </a:t>
            </a:r>
            <a:r>
              <a:rPr lang="en-US" sz="2800" dirty="0" err="1" smtClean="0"/>
              <a:t>bernyanyi</a:t>
            </a:r>
            <a:r>
              <a:rPr lang="en-US" sz="2800" dirty="0" smtClean="0"/>
              <a:t> </a:t>
            </a:r>
            <a:r>
              <a:rPr lang="en-US" sz="2800" dirty="0" err="1" smtClean="0"/>
              <a:t>menyambut</a:t>
            </a:r>
            <a:r>
              <a:rPr lang="en-US" sz="2800" dirty="0" smtClean="0"/>
              <a:t> </a:t>
            </a:r>
            <a:r>
              <a:rPr lang="en-US" sz="2800" dirty="0" err="1" smtClean="0"/>
              <a:t>pagi</a:t>
            </a:r>
            <a:r>
              <a:rPr lang="en-US" sz="2800" dirty="0" smtClean="0"/>
              <a:t>. (6) </a:t>
            </a:r>
            <a:r>
              <a:rPr lang="en-US" sz="2800" dirty="0" err="1" smtClean="0"/>
              <a:t>Ayam</a:t>
            </a:r>
            <a:r>
              <a:rPr lang="en-US" sz="2800" dirty="0" smtClean="0"/>
              <a:t> </a:t>
            </a:r>
            <a:r>
              <a:rPr lang="en-US" sz="2800" dirty="0" err="1" smtClean="0"/>
              <a:t>berkokok</a:t>
            </a:r>
            <a:r>
              <a:rPr lang="en-US" sz="2800" dirty="0" smtClean="0"/>
              <a:t> </a:t>
            </a:r>
            <a:r>
              <a:rPr lang="en-US" sz="2800" dirty="0" err="1" smtClean="0"/>
              <a:t>dengan</a:t>
            </a:r>
            <a:r>
              <a:rPr lang="en-US" sz="2800" dirty="0" smtClean="0"/>
              <a:t> </a:t>
            </a:r>
            <a:r>
              <a:rPr lang="en-US" sz="2800" dirty="0" err="1" smtClean="0"/>
              <a:t>lantangnya</a:t>
            </a:r>
            <a:r>
              <a:rPr lang="en-US" sz="2800" dirty="0" smtClean="0"/>
              <a:t>. (7) </a:t>
            </a:r>
            <a:r>
              <a:rPr lang="en-US" sz="2800" dirty="0" err="1" smtClean="0"/>
              <a:t>Burung-burung</a:t>
            </a:r>
            <a:r>
              <a:rPr lang="en-US" sz="2800" dirty="0" smtClean="0"/>
              <a:t> </a:t>
            </a:r>
            <a:r>
              <a:rPr lang="en-US" sz="2800" dirty="0" err="1" smtClean="0"/>
              <a:t>bernyanyi</a:t>
            </a:r>
            <a:r>
              <a:rPr lang="en-US" sz="2800" dirty="0" smtClean="0"/>
              <a:t> </a:t>
            </a:r>
            <a:r>
              <a:rPr lang="en-US" sz="2800" dirty="0" err="1" smtClean="0"/>
              <a:t>dengan</a:t>
            </a:r>
            <a:r>
              <a:rPr lang="en-US" sz="2800" dirty="0" smtClean="0"/>
              <a:t> </a:t>
            </a:r>
            <a:r>
              <a:rPr lang="en-US" sz="2800" dirty="0" err="1" smtClean="0"/>
              <a:t>riangnya</a:t>
            </a:r>
            <a:r>
              <a:rPr lang="en-US" sz="2800" dirty="0" smtClean="0"/>
              <a:t>. (8) Dan </a:t>
            </a:r>
            <a:r>
              <a:rPr lang="en-US" sz="2800" dirty="0" err="1" smtClean="0"/>
              <a:t>sapi-sapi</a:t>
            </a:r>
            <a:r>
              <a:rPr lang="en-US" sz="2800" dirty="0" smtClean="0"/>
              <a:t> pun </a:t>
            </a:r>
            <a:r>
              <a:rPr lang="en-US" sz="2800" dirty="0" err="1" smtClean="0"/>
              <a:t>tertawa</a:t>
            </a:r>
            <a:r>
              <a:rPr lang="en-US" sz="2800" dirty="0" smtClean="0"/>
              <a:t>, </a:t>
            </a:r>
            <a:r>
              <a:rPr lang="en-US" sz="2800" dirty="0" err="1" smtClean="0"/>
              <a:t>siap</a:t>
            </a:r>
            <a:r>
              <a:rPr lang="en-US" sz="2800" dirty="0" smtClean="0"/>
              <a:t> </a:t>
            </a:r>
            <a:r>
              <a:rPr lang="en-US" sz="2800" dirty="0" err="1" smtClean="0"/>
              <a:t>menjalankan</a:t>
            </a:r>
            <a:r>
              <a:rPr lang="en-US" sz="2800" dirty="0" smtClean="0"/>
              <a:t> </a:t>
            </a:r>
            <a:r>
              <a:rPr lang="en-US" sz="2800" dirty="0" err="1" smtClean="0"/>
              <a:t>tugas</a:t>
            </a:r>
            <a:r>
              <a:rPr lang="en-US" sz="2800" dirty="0" smtClean="0"/>
              <a:t> </a:t>
            </a:r>
            <a:r>
              <a:rPr lang="en-US" sz="2800" dirty="0" err="1" smtClean="0"/>
              <a:t>membajak</a:t>
            </a:r>
            <a:r>
              <a:rPr lang="en-US" sz="2800" dirty="0" smtClean="0"/>
              <a:t> </a:t>
            </a:r>
            <a:r>
              <a:rPr lang="en-US" sz="2800" dirty="0" err="1" smtClean="0"/>
              <a:t>sawah</a:t>
            </a:r>
            <a:r>
              <a:rPr lang="en-US" sz="2800" dirty="0" smtClean="0"/>
              <a:t> (</a:t>
            </a:r>
            <a:r>
              <a:rPr lang="en-US" sz="2800" dirty="0" err="1" smtClean="0"/>
              <a:t>Modifikasi</a:t>
            </a:r>
            <a:r>
              <a:rPr lang="en-US" sz="2800" dirty="0" smtClean="0"/>
              <a:t> </a:t>
            </a:r>
            <a:r>
              <a:rPr lang="en-US" sz="2800" dirty="0" err="1" smtClean="0"/>
              <a:t>dari</a:t>
            </a:r>
            <a:r>
              <a:rPr lang="en-US" sz="2800" dirty="0" smtClean="0"/>
              <a:t> </a:t>
            </a:r>
            <a:r>
              <a:rPr lang="en-US" sz="2800" dirty="0" err="1" smtClean="0"/>
              <a:t>Soedjito</a:t>
            </a:r>
            <a:r>
              <a:rPr lang="en-US" sz="2800" dirty="0" smtClean="0"/>
              <a:t> </a:t>
            </a:r>
            <a:r>
              <a:rPr lang="en-US" sz="2800" dirty="0" err="1" smtClean="0"/>
              <a:t>dan</a:t>
            </a:r>
            <a:r>
              <a:rPr lang="en-US" sz="2800" dirty="0" smtClean="0"/>
              <a:t> </a:t>
            </a:r>
            <a:r>
              <a:rPr lang="en-US" sz="2800" dirty="0" err="1" smtClean="0"/>
              <a:t>Hasan</a:t>
            </a:r>
            <a:r>
              <a:rPr lang="en-US" sz="2800" dirty="0" smtClean="0"/>
              <a:t>, 1991). </a:t>
            </a:r>
            <a:endParaRPr lang="en-US" sz="2800" dirty="0"/>
          </a:p>
        </p:txBody>
      </p:sp>
      <p:pic>
        <p:nvPicPr>
          <p:cNvPr id="4" name="Picture 3" descr="butterfly_095.gif"/>
          <p:cNvPicPr>
            <a:picLocks noChangeAspect="1"/>
          </p:cNvPicPr>
          <p:nvPr/>
        </p:nvPicPr>
        <p:blipFill>
          <a:blip r:embed="rId3"/>
          <a:stretch>
            <a:fillRect/>
          </a:stretch>
        </p:blipFill>
        <p:spPr>
          <a:xfrm>
            <a:off x="8077200" y="2667000"/>
            <a:ext cx="857250" cy="419100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additive="base">
                                        <p:cTn id="12"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3" dur="500" fill="hold"/>
                                        <p:tgtEl>
                                          <p:spTgt spid="3">
                                            <p:bg/>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 calcmode="lin" valueType="num">
                                      <p:cBhvr additive="base">
                                        <p:cTn id="1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additive="base">
                                        <p:cTn id="2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117</TotalTime>
  <Words>607</Words>
  <Application>Microsoft Office PowerPoint</Application>
  <PresentationFormat>On-screen Show (4:3)</PresentationFormat>
  <Paragraphs>68</Paragraphs>
  <Slides>12</Slides>
  <Notes>9</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PowerPoint Presentation</vt:lpstr>
      <vt:lpstr>Apa itu Paragraf?</vt:lpstr>
      <vt:lpstr>Lanjutan…</vt:lpstr>
      <vt:lpstr>PowerPoint Presentation</vt:lpstr>
      <vt:lpstr>  Paragraf Deduktif (kalimat utama di awal paragraf) </vt:lpstr>
      <vt:lpstr>  Paragraf Induktif (kalimat utama di akhirparagraf) </vt:lpstr>
      <vt:lpstr>Paragraf Campuran (kalimat utama di awal dan akhir paragraf) </vt:lpstr>
      <vt:lpstr>Paragraf Deskriptif  (tidak memiliki kalimat utama)</vt:lpstr>
      <vt:lpstr>Paragraf Naratif (memiliki kronologi waktu)</vt:lpstr>
      <vt:lpstr>Paragraf Argumentatif</vt:lpstr>
      <vt:lpstr>Paragraf Eksposisi</vt:lpstr>
      <vt:lpstr>Paragraf Persuasif</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Comeko</dc:creator>
  <cp:lastModifiedBy>ismail - [2010]</cp:lastModifiedBy>
  <cp:revision>55</cp:revision>
  <dcterms:created xsi:type="dcterms:W3CDTF">2006-08-16T00:00:00Z</dcterms:created>
  <dcterms:modified xsi:type="dcterms:W3CDTF">2022-04-22T05:26:55Z</dcterms:modified>
</cp:coreProperties>
</file>