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82" r:id="rId4"/>
    <p:sldId id="266" r:id="rId5"/>
    <p:sldId id="274" r:id="rId6"/>
    <p:sldId id="273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46053-2161-4128-BC83-1C4F08C3253F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1309F-5B42-4037-9398-FC18A44703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464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A0584-3D4E-4E2A-A338-780B1454BB04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1" tIns="45501" rIns="91001" bIns="45501" anchor="b"/>
          <a:lstStyle/>
          <a:p>
            <a:pPr algn="r" defTabSz="909638" eaLnBrk="1" latinLnBrk="1" hangingPunct="1"/>
            <a:fld id="{929D0763-14C4-4E60-9556-05830179E03F}" type="slidenum">
              <a:rPr kumimoji="1" lang="en-US" altLang="ko-KR" sz="1200">
                <a:latin typeface="굴림" pitchFamily="50" charset="-127"/>
                <a:ea typeface="굴림" pitchFamily="50" charset="-127"/>
              </a:rPr>
              <a:pPr algn="r" defTabSz="909638" eaLnBrk="1" latinLnBrk="1" hangingPunct="1"/>
              <a:t>2</a:t>
            </a:fld>
            <a:endParaRPr kumimoji="1"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001" tIns="45501" rIns="91001" bIns="45501"/>
          <a:lstStyle/>
          <a:p>
            <a:endParaRPr lang="ko-KR" altLang="ko-KR"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C27E-7076-9067-0237-6A60339BC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87EA5-2DEE-A447-6DE6-E37ABAA00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EA2E9-EC02-8121-82BB-3B2E6723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F6E07-99AA-CF9C-EED7-ABC8FA6B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ECF29-773A-3983-604D-5B5F8A83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621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CBFF-F299-9C2C-88D9-02BEFC8D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70301-A68C-0E12-2249-1B3968062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C9747-9024-4205-5D36-256E606A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6AB24-4978-A472-0D5F-0D8C4135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0C6EB-A44B-C3F5-83AC-745DC616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842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39FA4B-71AD-7A3A-2696-BEFC86923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7DFED-BC32-85DB-3695-9F4CCF810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B985F-9B6C-08C9-7FFF-52E7FD4C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0ED5A-4C20-7614-B1B1-EAADB26A7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644A-511A-4036-A90F-44CA8670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490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419A-3FA6-7718-BFAE-C84ABE01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B8D8-5A5C-D955-69AF-D1A80E762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A26FD-FBE1-4BB6-4973-59DB7892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C7062-2894-BF16-70E3-954345CB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6DFDF-57CB-A091-2D54-DB17FF56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718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793A-56C4-CF35-D578-8A3F4335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1D9A6-E957-6A46-5086-B7AF64E9E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1C3D5-A58D-508E-50A4-50F7DDD1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8DA88-11B9-7258-A088-B091BDAB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2E767-C317-8920-69D3-6B3C5368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416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C00E-0795-8D13-BD3C-935D71C0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15DBA-6E98-967B-93CD-6660E4A53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AF6F9-B19A-A746-F242-63B519310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4BAC3-DF11-17F0-ACFE-9DC13AB9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2DDD0-6866-E1F9-95E9-38025EAB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964E8-9511-5ACA-2DD1-448EE2C6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882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D9EF-6996-3490-73BA-A944D1AB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B52B9-8151-D315-4ADC-6D75DF33C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20D3F-8815-43A6-D452-ABA09EE44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33CB9-63B9-DEA9-3103-0C8D33236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CCE09-FCE1-CB24-1858-4FD2CD4FA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E1202-B79D-EB4C-08CE-A3E7AB3D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FDBAB-600E-F998-3514-041A4540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27037F-ADE2-4504-C99F-60625F31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094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29D9-6D1B-BBD7-8D47-D020A452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9E1B6-1555-80FD-BAB8-A82472AB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65E6E-A05F-EE50-3AFE-649C18DD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7E663-9903-A5F2-774F-9068AFAF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634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61EEB-D98F-3F18-AE77-0E4C7D87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44A41-C209-3F5D-51BF-BFC1DBC3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A9BEB-6962-75DD-C6A2-8DF38874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042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0159-2E53-6093-E756-7488980E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856EE-3C87-334E-8D71-F9F52D9FB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FFCB5-74A8-4D8C-A420-AF0F79786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D064E-A64C-5AD8-C26B-05CA1D07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238B1-13DE-48F9-3170-74A10068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19D5C-920A-34EF-DD8A-6DB3AA74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554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B18F-4F76-D12B-DD0E-85918079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75169-01EE-5148-40C6-860F61483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FCAEA-F01C-7174-11BA-A28233B4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F994E-12CA-FA02-1BA7-7E5CA5FA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14E8F-5CFD-0338-0CB9-96FE49CA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9FC0B-8A92-1136-88CC-004E2917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823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2272A-3401-120C-61E1-C2073AD0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D2147-9B72-32D9-29FB-577A2570D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E2FD-E84D-BFB9-4ECA-AC316D437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E7FB9-011F-43A4-8E1E-100CA9E49437}" type="datetimeFigureOut">
              <a:rPr lang="en-ID" smtClean="0"/>
              <a:t>13/11/2025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61F77-DC0F-F1EE-3836-D36998B61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241A-A2C2-B32D-C0EA-6637763CD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7AB1-DEF5-4AF6-A850-5D3B711D00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427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A256-96B6-A6E7-63C6-DCDAEBA61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421301"/>
            <a:ext cx="9144000" cy="2387600"/>
          </a:xfrm>
        </p:spPr>
        <p:txBody>
          <a:bodyPr/>
          <a:lstStyle/>
          <a:p>
            <a:r>
              <a:rPr lang="en-US" b="1" dirty="0"/>
              <a:t>KJA </a:t>
            </a:r>
            <a:r>
              <a:rPr lang="en-US" b="1" dirty="0" err="1"/>
              <a:t>Konvensional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di Indonesia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46635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86587" y="251619"/>
            <a:ext cx="8194675" cy="819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ko-KR" sz="5400" dirty="0">
                <a:ea typeface="굴림" pitchFamily="50" charset="-127"/>
              </a:rPr>
              <a:t>Sustainable aquaculture</a:t>
            </a:r>
            <a:r>
              <a:rPr lang="id-ID" altLang="ko-KR" sz="5400" dirty="0">
                <a:ea typeface="굴림" pitchFamily="50" charset="-127"/>
              </a:rPr>
              <a:t> ?</a:t>
            </a:r>
            <a:endParaRPr lang="en-US" altLang="ko-KR" sz="5400" dirty="0">
              <a:ea typeface="굴림" pitchFamily="50" charset="-127"/>
            </a:endParaRPr>
          </a:p>
        </p:txBody>
      </p:sp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8121651" y="6445250"/>
            <a:ext cx="2574925" cy="407988"/>
            <a:chOff x="4332" y="4060"/>
            <a:chExt cx="1824" cy="257"/>
          </a:xfrm>
        </p:grpSpPr>
        <p:sp>
          <p:nvSpPr>
            <p:cNvPr id="43012" name="Rectangle 5"/>
            <p:cNvSpPr>
              <a:spLocks noChangeArrowheads="1"/>
            </p:cNvSpPr>
            <p:nvPr/>
          </p:nvSpPr>
          <p:spPr bwMode="auto">
            <a:xfrm>
              <a:off x="4562" y="4123"/>
              <a:ext cx="15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latin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kumimoji="1" lang="en-US" altLang="ko-KR" b="1" i="1">
                  <a:solidFill>
                    <a:srgbClr val="FFFF66"/>
                  </a:solidFill>
                  <a:latin typeface="Times New Roman" pitchFamily="18" charset="0"/>
                  <a:ea typeface="HY헤드라인M" pitchFamily="18" charset="-127"/>
                </a:rPr>
                <a:t>www.ffnrc.com</a:t>
              </a:r>
            </a:p>
          </p:txBody>
        </p:sp>
        <p:pic>
          <p:nvPicPr>
            <p:cNvPr id="4301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2" y="4060"/>
              <a:ext cx="33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4" name="그림 7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50" y="1884485"/>
            <a:ext cx="51244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그림 8" descr="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3924" y="1829991"/>
            <a:ext cx="49276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849858" y="172244"/>
            <a:ext cx="7721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1">
              <a:lnSpc>
                <a:spcPct val="160000"/>
              </a:lnSpc>
              <a:spcBef>
                <a:spcPct val="20000"/>
              </a:spcBef>
            </a:pP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NO! Sustainable aquaculture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8121651" y="6445250"/>
            <a:ext cx="2574925" cy="407988"/>
            <a:chOff x="4332" y="4060"/>
            <a:chExt cx="1824" cy="257"/>
          </a:xfrm>
        </p:grpSpPr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4562" y="4123"/>
              <a:ext cx="15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latinLnBrk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kumimoji="1" lang="en-US" altLang="ko-KR" b="1" i="1">
                  <a:solidFill>
                    <a:srgbClr val="FFFF66"/>
                  </a:solidFill>
                  <a:latin typeface="Times New Roman" pitchFamily="18" charset="0"/>
                  <a:ea typeface="HY헤드라인M" pitchFamily="18" charset="-127"/>
                </a:rPr>
                <a:t>www.ffnrc.com</a:t>
              </a:r>
            </a:p>
          </p:txBody>
        </p:sp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32" y="4060"/>
              <a:ext cx="33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90" name="그림 7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3854" y="1587500"/>
            <a:ext cx="5046662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그림 8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723" y="1703387"/>
            <a:ext cx="476885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age Visit Bali 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9144000" cy="6808788"/>
          </a:xfrm>
          <a:noFill/>
          <a:ln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620000" y="1219200"/>
            <a:ext cx="251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Verdana" pitchFamily="34" charset="0"/>
              </a:rPr>
              <a:t>Spesies</a:t>
            </a:r>
            <a:r>
              <a:rPr lang="en-US" sz="2400" b="1" dirty="0">
                <a:solidFill>
                  <a:srgbClr val="FFFF00"/>
                </a:solidFill>
                <a:latin typeface="Verdana" pitchFamily="34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Verdana" pitchFamily="34" charset="0"/>
              </a:rPr>
              <a:t>Kerapu</a:t>
            </a:r>
            <a:r>
              <a:rPr lang="en-US" sz="2400" b="1" dirty="0">
                <a:solidFill>
                  <a:srgbClr val="FFFF00"/>
                </a:solidFill>
                <a:latin typeface="Verdana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Verdana" pitchFamily="34" charset="0"/>
              </a:rPr>
              <a:t>kakap</a:t>
            </a:r>
            <a:r>
              <a:rPr lang="en-US" sz="2400" b="1" dirty="0">
                <a:solidFill>
                  <a:srgbClr val="FFFF00"/>
                </a:solidFill>
                <a:latin typeface="Verdana" pitchFamily="34" charset="0"/>
              </a:rPr>
              <a:t>, cobia, </a:t>
            </a:r>
            <a:r>
              <a:rPr lang="en-US" sz="2400" b="1" dirty="0" err="1">
                <a:solidFill>
                  <a:srgbClr val="FFFF00"/>
                </a:solidFill>
                <a:latin typeface="Verdana" pitchFamily="34" charset="0"/>
              </a:rPr>
              <a:t>udang</a:t>
            </a:r>
            <a:endParaRPr lang="en-US" sz="24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15368" name="Picture 8" descr="Lampung 1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4508500"/>
            <a:ext cx="3132138" cy="23495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IMG07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292893"/>
            <a:ext cx="8362951" cy="6272213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063750" y="16287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Holding ~30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tonnes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grouper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Fed trash fish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1.5m tidal range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Tidal currents &lt;10cm sec</a:t>
            </a:r>
            <a:r>
              <a:rPr lang="en-US" sz="3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808663" y="16287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accent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949700" y="1014414"/>
            <a:ext cx="2008188" cy="1730375"/>
            <a:chOff x="1100" y="660"/>
            <a:chExt cx="3553" cy="2960"/>
          </a:xfrm>
        </p:grpSpPr>
        <p:grpSp>
          <p:nvGrpSpPr>
            <p:cNvPr id="25604" name="Group 4"/>
            <p:cNvGrpSpPr>
              <a:grpSpLocks/>
            </p:cNvGrpSpPr>
            <p:nvPr/>
          </p:nvGrpSpPr>
          <p:grpSpPr bwMode="auto">
            <a:xfrm>
              <a:off x="1501" y="676"/>
              <a:ext cx="1981" cy="819"/>
              <a:chOff x="1501" y="676"/>
              <a:chExt cx="1981" cy="819"/>
            </a:xfrm>
          </p:grpSpPr>
          <p:sp>
            <p:nvSpPr>
              <p:cNvPr id="25605" name="Freeform 5"/>
              <p:cNvSpPr>
                <a:spLocks/>
              </p:cNvSpPr>
              <p:nvPr/>
            </p:nvSpPr>
            <p:spPr bwMode="auto">
              <a:xfrm>
                <a:off x="1501" y="1102"/>
                <a:ext cx="1018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9" y="168"/>
                  </a:cxn>
                  <a:cxn ang="0">
                    <a:pos x="1107" y="192"/>
                  </a:cxn>
                  <a:cxn ang="0">
                    <a:pos x="1299" y="288"/>
                  </a:cxn>
                  <a:cxn ang="0">
                    <a:pos x="1515" y="480"/>
                  </a:cxn>
                  <a:cxn ang="0">
                    <a:pos x="1852" y="577"/>
                  </a:cxn>
                  <a:cxn ang="0">
                    <a:pos x="2262" y="745"/>
                  </a:cxn>
                  <a:cxn ang="0">
                    <a:pos x="2574" y="889"/>
                  </a:cxn>
                  <a:cxn ang="0">
                    <a:pos x="3055" y="1057"/>
                  </a:cxn>
                </a:cxnLst>
                <a:rect l="0" t="0" r="r" b="b"/>
                <a:pathLst>
                  <a:path w="3055" h="1057">
                    <a:moveTo>
                      <a:pt x="0" y="0"/>
                    </a:moveTo>
                    <a:lnTo>
                      <a:pt x="649" y="168"/>
                    </a:lnTo>
                    <a:lnTo>
                      <a:pt x="1107" y="192"/>
                    </a:lnTo>
                    <a:lnTo>
                      <a:pt x="1299" y="288"/>
                    </a:lnTo>
                    <a:lnTo>
                      <a:pt x="1515" y="480"/>
                    </a:lnTo>
                    <a:lnTo>
                      <a:pt x="1852" y="577"/>
                    </a:lnTo>
                    <a:lnTo>
                      <a:pt x="2262" y="745"/>
                    </a:lnTo>
                    <a:lnTo>
                      <a:pt x="2574" y="889"/>
                    </a:lnTo>
                    <a:lnTo>
                      <a:pt x="3055" y="1057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06" name="Freeform 6"/>
              <p:cNvSpPr>
                <a:spLocks/>
              </p:cNvSpPr>
              <p:nvPr/>
            </p:nvSpPr>
            <p:spPr bwMode="auto">
              <a:xfrm>
                <a:off x="2487" y="861"/>
                <a:ext cx="738" cy="634"/>
              </a:xfrm>
              <a:custGeom>
                <a:avLst/>
                <a:gdLst/>
                <a:ahLst/>
                <a:cxnLst>
                  <a:cxn ang="0">
                    <a:pos x="2214" y="0"/>
                  </a:cxn>
                  <a:cxn ang="0">
                    <a:pos x="1757" y="289"/>
                  </a:cxn>
                  <a:cxn ang="0">
                    <a:pos x="1541" y="529"/>
                  </a:cxn>
                  <a:cxn ang="0">
                    <a:pos x="1251" y="819"/>
                  </a:cxn>
                  <a:cxn ang="0">
                    <a:pos x="963" y="1059"/>
                  </a:cxn>
                  <a:cxn ang="0">
                    <a:pos x="698" y="1251"/>
                  </a:cxn>
                  <a:cxn ang="0">
                    <a:pos x="482" y="1492"/>
                  </a:cxn>
                  <a:cxn ang="0">
                    <a:pos x="192" y="1684"/>
                  </a:cxn>
                  <a:cxn ang="0">
                    <a:pos x="0" y="1902"/>
                  </a:cxn>
                </a:cxnLst>
                <a:rect l="0" t="0" r="r" b="b"/>
                <a:pathLst>
                  <a:path w="2214" h="1902">
                    <a:moveTo>
                      <a:pt x="2214" y="0"/>
                    </a:moveTo>
                    <a:lnTo>
                      <a:pt x="1757" y="289"/>
                    </a:lnTo>
                    <a:lnTo>
                      <a:pt x="1541" y="529"/>
                    </a:lnTo>
                    <a:lnTo>
                      <a:pt x="1251" y="819"/>
                    </a:lnTo>
                    <a:lnTo>
                      <a:pt x="963" y="1059"/>
                    </a:lnTo>
                    <a:lnTo>
                      <a:pt x="698" y="1251"/>
                    </a:lnTo>
                    <a:lnTo>
                      <a:pt x="482" y="1492"/>
                    </a:lnTo>
                    <a:lnTo>
                      <a:pt x="192" y="1684"/>
                    </a:lnTo>
                    <a:lnTo>
                      <a:pt x="0" y="1902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25607" name="Group 7"/>
              <p:cNvGrpSpPr>
                <a:grpSpLocks/>
              </p:cNvGrpSpPr>
              <p:nvPr/>
            </p:nvGrpSpPr>
            <p:grpSpPr bwMode="auto">
              <a:xfrm>
                <a:off x="1773" y="676"/>
                <a:ext cx="1709" cy="746"/>
                <a:chOff x="1773" y="676"/>
                <a:chExt cx="1709" cy="746"/>
              </a:xfrm>
            </p:grpSpPr>
            <p:sp>
              <p:nvSpPr>
                <p:cNvPr id="25608" name="Freeform 8"/>
                <p:cNvSpPr>
                  <a:spLocks/>
                </p:cNvSpPr>
                <p:nvPr/>
              </p:nvSpPr>
              <p:spPr bwMode="auto">
                <a:xfrm>
                  <a:off x="1838" y="1029"/>
                  <a:ext cx="810" cy="3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6" y="72"/>
                    </a:cxn>
                    <a:cxn ang="0">
                      <a:pos x="817" y="314"/>
                    </a:cxn>
                    <a:cxn ang="0">
                      <a:pos x="1105" y="482"/>
                    </a:cxn>
                    <a:cxn ang="0">
                      <a:pos x="1659" y="770"/>
                    </a:cxn>
                    <a:cxn ang="0">
                      <a:pos x="2068" y="891"/>
                    </a:cxn>
                    <a:cxn ang="0">
                      <a:pos x="2430" y="987"/>
                    </a:cxn>
                  </a:cxnLst>
                  <a:rect l="0" t="0" r="r" b="b"/>
                  <a:pathLst>
                    <a:path w="2430" h="987">
                      <a:moveTo>
                        <a:pt x="0" y="0"/>
                      </a:moveTo>
                      <a:lnTo>
                        <a:pt x="456" y="72"/>
                      </a:lnTo>
                      <a:lnTo>
                        <a:pt x="817" y="314"/>
                      </a:lnTo>
                      <a:lnTo>
                        <a:pt x="1105" y="482"/>
                      </a:lnTo>
                      <a:lnTo>
                        <a:pt x="1659" y="770"/>
                      </a:lnTo>
                      <a:lnTo>
                        <a:pt x="2068" y="891"/>
                      </a:lnTo>
                      <a:lnTo>
                        <a:pt x="2430" y="987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09" name="Freeform 9"/>
                <p:cNvSpPr>
                  <a:spLocks/>
                </p:cNvSpPr>
                <p:nvPr/>
              </p:nvSpPr>
              <p:spPr bwMode="auto">
                <a:xfrm>
                  <a:off x="1773" y="676"/>
                  <a:ext cx="867" cy="522"/>
                </a:xfrm>
                <a:custGeom>
                  <a:avLst/>
                  <a:gdLst/>
                  <a:ahLst/>
                  <a:cxnLst>
                    <a:cxn ang="0">
                      <a:pos x="2600" y="0"/>
                    </a:cxn>
                    <a:cxn ang="0">
                      <a:pos x="2310" y="170"/>
                    </a:cxn>
                    <a:cxn ang="0">
                      <a:pos x="1950" y="314"/>
                    </a:cxn>
                    <a:cxn ang="0">
                      <a:pos x="1733" y="554"/>
                    </a:cxn>
                    <a:cxn ang="0">
                      <a:pos x="1397" y="771"/>
                    </a:cxn>
                    <a:cxn ang="0">
                      <a:pos x="1059" y="915"/>
                    </a:cxn>
                    <a:cxn ang="0">
                      <a:pos x="650" y="1131"/>
                    </a:cxn>
                    <a:cxn ang="0">
                      <a:pos x="120" y="1541"/>
                    </a:cxn>
                    <a:cxn ang="0">
                      <a:pos x="0" y="1565"/>
                    </a:cxn>
                  </a:cxnLst>
                  <a:rect l="0" t="0" r="r" b="b"/>
                  <a:pathLst>
                    <a:path w="2600" h="1565">
                      <a:moveTo>
                        <a:pt x="2600" y="0"/>
                      </a:moveTo>
                      <a:lnTo>
                        <a:pt x="2310" y="170"/>
                      </a:lnTo>
                      <a:lnTo>
                        <a:pt x="1950" y="314"/>
                      </a:lnTo>
                      <a:lnTo>
                        <a:pt x="1733" y="554"/>
                      </a:lnTo>
                      <a:lnTo>
                        <a:pt x="1397" y="771"/>
                      </a:lnTo>
                      <a:lnTo>
                        <a:pt x="1059" y="915"/>
                      </a:lnTo>
                      <a:lnTo>
                        <a:pt x="650" y="1131"/>
                      </a:lnTo>
                      <a:lnTo>
                        <a:pt x="120" y="1541"/>
                      </a:lnTo>
                      <a:lnTo>
                        <a:pt x="0" y="1565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10" name="Freeform 10"/>
                <p:cNvSpPr>
                  <a:spLocks/>
                </p:cNvSpPr>
                <p:nvPr/>
              </p:nvSpPr>
              <p:spPr bwMode="auto">
                <a:xfrm>
                  <a:off x="1902" y="773"/>
                  <a:ext cx="778" cy="513"/>
                </a:xfrm>
                <a:custGeom>
                  <a:avLst/>
                  <a:gdLst/>
                  <a:ahLst/>
                  <a:cxnLst>
                    <a:cxn ang="0">
                      <a:pos x="2334" y="0"/>
                    </a:cxn>
                    <a:cxn ang="0">
                      <a:pos x="2118" y="144"/>
                    </a:cxn>
                    <a:cxn ang="0">
                      <a:pos x="1924" y="336"/>
                    </a:cxn>
                    <a:cxn ang="0">
                      <a:pos x="1588" y="408"/>
                    </a:cxn>
                    <a:cxn ang="0">
                      <a:pos x="1347" y="721"/>
                    </a:cxn>
                    <a:cxn ang="0">
                      <a:pos x="1083" y="889"/>
                    </a:cxn>
                    <a:cxn ang="0">
                      <a:pos x="817" y="1011"/>
                    </a:cxn>
                    <a:cxn ang="0">
                      <a:pos x="625" y="1083"/>
                    </a:cxn>
                    <a:cxn ang="0">
                      <a:pos x="312" y="1323"/>
                    </a:cxn>
                    <a:cxn ang="0">
                      <a:pos x="72" y="1491"/>
                    </a:cxn>
                    <a:cxn ang="0">
                      <a:pos x="0" y="1539"/>
                    </a:cxn>
                  </a:cxnLst>
                  <a:rect l="0" t="0" r="r" b="b"/>
                  <a:pathLst>
                    <a:path w="2334" h="1539">
                      <a:moveTo>
                        <a:pt x="2334" y="0"/>
                      </a:moveTo>
                      <a:lnTo>
                        <a:pt x="2118" y="144"/>
                      </a:lnTo>
                      <a:lnTo>
                        <a:pt x="1924" y="336"/>
                      </a:lnTo>
                      <a:lnTo>
                        <a:pt x="1588" y="408"/>
                      </a:lnTo>
                      <a:lnTo>
                        <a:pt x="1347" y="721"/>
                      </a:lnTo>
                      <a:lnTo>
                        <a:pt x="1083" y="889"/>
                      </a:lnTo>
                      <a:lnTo>
                        <a:pt x="817" y="1011"/>
                      </a:lnTo>
                      <a:lnTo>
                        <a:pt x="625" y="1083"/>
                      </a:lnTo>
                      <a:lnTo>
                        <a:pt x="312" y="1323"/>
                      </a:lnTo>
                      <a:lnTo>
                        <a:pt x="72" y="1491"/>
                      </a:lnTo>
                      <a:lnTo>
                        <a:pt x="0" y="1539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11" name="Freeform 11"/>
                <p:cNvSpPr>
                  <a:spLocks/>
                </p:cNvSpPr>
                <p:nvPr/>
              </p:nvSpPr>
              <p:spPr bwMode="auto">
                <a:xfrm>
                  <a:off x="2295" y="885"/>
                  <a:ext cx="593" cy="537"/>
                </a:xfrm>
                <a:custGeom>
                  <a:avLst/>
                  <a:gdLst/>
                  <a:ahLst/>
                  <a:cxnLst>
                    <a:cxn ang="0">
                      <a:pos x="1780" y="0"/>
                    </a:cxn>
                    <a:cxn ang="0">
                      <a:pos x="1612" y="217"/>
                    </a:cxn>
                    <a:cxn ang="0">
                      <a:pos x="1395" y="505"/>
                    </a:cxn>
                    <a:cxn ang="0">
                      <a:pos x="939" y="891"/>
                    </a:cxn>
                    <a:cxn ang="0">
                      <a:pos x="697" y="987"/>
                    </a:cxn>
                    <a:cxn ang="0">
                      <a:pos x="457" y="1179"/>
                    </a:cxn>
                    <a:cxn ang="0">
                      <a:pos x="144" y="1396"/>
                    </a:cxn>
                    <a:cxn ang="0">
                      <a:pos x="48" y="1588"/>
                    </a:cxn>
                    <a:cxn ang="0">
                      <a:pos x="0" y="1612"/>
                    </a:cxn>
                  </a:cxnLst>
                  <a:rect l="0" t="0" r="r" b="b"/>
                  <a:pathLst>
                    <a:path w="1780" h="1612">
                      <a:moveTo>
                        <a:pt x="1780" y="0"/>
                      </a:moveTo>
                      <a:lnTo>
                        <a:pt x="1612" y="217"/>
                      </a:lnTo>
                      <a:lnTo>
                        <a:pt x="1395" y="505"/>
                      </a:lnTo>
                      <a:lnTo>
                        <a:pt x="939" y="891"/>
                      </a:lnTo>
                      <a:lnTo>
                        <a:pt x="697" y="987"/>
                      </a:lnTo>
                      <a:lnTo>
                        <a:pt x="457" y="1179"/>
                      </a:lnTo>
                      <a:lnTo>
                        <a:pt x="144" y="1396"/>
                      </a:lnTo>
                      <a:lnTo>
                        <a:pt x="48" y="1588"/>
                      </a:lnTo>
                      <a:lnTo>
                        <a:pt x="0" y="161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12" name="Freeform 12"/>
                <p:cNvSpPr>
                  <a:spLocks/>
                </p:cNvSpPr>
                <p:nvPr/>
              </p:nvSpPr>
              <p:spPr bwMode="auto">
                <a:xfrm>
                  <a:off x="2648" y="1358"/>
                  <a:ext cx="1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6" y="96"/>
                    </a:cxn>
                    <a:cxn ang="0">
                      <a:pos x="312" y="144"/>
                    </a:cxn>
                  </a:cxnLst>
                  <a:rect l="0" t="0" r="r" b="b"/>
                  <a:pathLst>
                    <a:path w="312" h="144">
                      <a:moveTo>
                        <a:pt x="0" y="0"/>
                      </a:moveTo>
                      <a:lnTo>
                        <a:pt x="216" y="96"/>
                      </a:lnTo>
                      <a:lnTo>
                        <a:pt x="312" y="144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13" name="Freeform 13"/>
                <p:cNvSpPr>
                  <a:spLocks/>
                </p:cNvSpPr>
                <p:nvPr/>
              </p:nvSpPr>
              <p:spPr bwMode="auto">
                <a:xfrm>
                  <a:off x="2102" y="821"/>
                  <a:ext cx="682" cy="577"/>
                </a:xfrm>
                <a:custGeom>
                  <a:avLst/>
                  <a:gdLst/>
                  <a:ahLst/>
                  <a:cxnLst>
                    <a:cxn ang="0">
                      <a:pos x="2046" y="0"/>
                    </a:cxn>
                    <a:cxn ang="0">
                      <a:pos x="1781" y="96"/>
                    </a:cxn>
                    <a:cxn ang="0">
                      <a:pos x="1637" y="505"/>
                    </a:cxn>
                    <a:cxn ang="0">
                      <a:pos x="1227" y="867"/>
                    </a:cxn>
                    <a:cxn ang="0">
                      <a:pos x="1035" y="891"/>
                    </a:cxn>
                    <a:cxn ang="0">
                      <a:pos x="746" y="1107"/>
                    </a:cxn>
                    <a:cxn ang="0">
                      <a:pos x="554" y="1275"/>
                    </a:cxn>
                    <a:cxn ang="0">
                      <a:pos x="264" y="1444"/>
                    </a:cxn>
                    <a:cxn ang="0">
                      <a:pos x="24" y="1636"/>
                    </a:cxn>
                    <a:cxn ang="0">
                      <a:pos x="0" y="1660"/>
                    </a:cxn>
                    <a:cxn ang="0">
                      <a:pos x="24" y="1732"/>
                    </a:cxn>
                  </a:cxnLst>
                  <a:rect l="0" t="0" r="r" b="b"/>
                  <a:pathLst>
                    <a:path w="2046" h="1732">
                      <a:moveTo>
                        <a:pt x="2046" y="0"/>
                      </a:moveTo>
                      <a:lnTo>
                        <a:pt x="1781" y="96"/>
                      </a:lnTo>
                      <a:lnTo>
                        <a:pt x="1637" y="505"/>
                      </a:lnTo>
                      <a:lnTo>
                        <a:pt x="1227" y="867"/>
                      </a:lnTo>
                      <a:lnTo>
                        <a:pt x="1035" y="891"/>
                      </a:lnTo>
                      <a:lnTo>
                        <a:pt x="746" y="1107"/>
                      </a:lnTo>
                      <a:lnTo>
                        <a:pt x="554" y="1275"/>
                      </a:lnTo>
                      <a:lnTo>
                        <a:pt x="264" y="1444"/>
                      </a:lnTo>
                      <a:lnTo>
                        <a:pt x="24" y="1636"/>
                      </a:lnTo>
                      <a:lnTo>
                        <a:pt x="0" y="1660"/>
                      </a:lnTo>
                      <a:lnTo>
                        <a:pt x="24" y="173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14" name="Freeform 14"/>
                <p:cNvSpPr>
                  <a:spLocks/>
                </p:cNvSpPr>
                <p:nvPr/>
              </p:nvSpPr>
              <p:spPr bwMode="auto">
                <a:xfrm>
                  <a:off x="2022" y="941"/>
                  <a:ext cx="818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2" y="168"/>
                    </a:cxn>
                    <a:cxn ang="0">
                      <a:pos x="842" y="264"/>
                    </a:cxn>
                    <a:cxn ang="0">
                      <a:pos x="1299" y="288"/>
                    </a:cxn>
                    <a:cxn ang="0">
                      <a:pos x="1467" y="506"/>
                    </a:cxn>
                    <a:cxn ang="0">
                      <a:pos x="1901" y="674"/>
                    </a:cxn>
                    <a:cxn ang="0">
                      <a:pos x="2286" y="698"/>
                    </a:cxn>
                    <a:cxn ang="0">
                      <a:pos x="2454" y="722"/>
                    </a:cxn>
                  </a:cxnLst>
                  <a:rect l="0" t="0" r="r" b="b"/>
                  <a:pathLst>
                    <a:path w="2454" h="722">
                      <a:moveTo>
                        <a:pt x="0" y="0"/>
                      </a:moveTo>
                      <a:lnTo>
                        <a:pt x="432" y="168"/>
                      </a:lnTo>
                      <a:lnTo>
                        <a:pt x="842" y="264"/>
                      </a:lnTo>
                      <a:lnTo>
                        <a:pt x="1299" y="288"/>
                      </a:lnTo>
                      <a:lnTo>
                        <a:pt x="1467" y="506"/>
                      </a:lnTo>
                      <a:lnTo>
                        <a:pt x="1901" y="674"/>
                      </a:lnTo>
                      <a:lnTo>
                        <a:pt x="2286" y="698"/>
                      </a:lnTo>
                      <a:lnTo>
                        <a:pt x="2454" y="72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15" name="Freeform 15"/>
                <p:cNvSpPr>
                  <a:spLocks/>
                </p:cNvSpPr>
                <p:nvPr/>
              </p:nvSpPr>
              <p:spPr bwMode="auto">
                <a:xfrm>
                  <a:off x="2126" y="821"/>
                  <a:ext cx="1268" cy="3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2" y="168"/>
                    </a:cxn>
                    <a:cxn ang="0">
                      <a:pos x="915" y="264"/>
                    </a:cxn>
                    <a:cxn ang="0">
                      <a:pos x="1251" y="361"/>
                    </a:cxn>
                    <a:cxn ang="0">
                      <a:pos x="1565" y="505"/>
                    </a:cxn>
                    <a:cxn ang="0">
                      <a:pos x="2046" y="601"/>
                    </a:cxn>
                    <a:cxn ang="0">
                      <a:pos x="2238" y="649"/>
                    </a:cxn>
                    <a:cxn ang="0">
                      <a:pos x="2430" y="745"/>
                    </a:cxn>
                    <a:cxn ang="0">
                      <a:pos x="2912" y="793"/>
                    </a:cxn>
                    <a:cxn ang="0">
                      <a:pos x="3201" y="793"/>
                    </a:cxn>
                    <a:cxn ang="0">
                      <a:pos x="3489" y="939"/>
                    </a:cxn>
                    <a:cxn ang="0">
                      <a:pos x="3803" y="1011"/>
                    </a:cxn>
                  </a:cxnLst>
                  <a:rect l="0" t="0" r="r" b="b"/>
                  <a:pathLst>
                    <a:path w="3803" h="1011">
                      <a:moveTo>
                        <a:pt x="0" y="0"/>
                      </a:moveTo>
                      <a:lnTo>
                        <a:pt x="362" y="168"/>
                      </a:lnTo>
                      <a:lnTo>
                        <a:pt x="915" y="264"/>
                      </a:lnTo>
                      <a:lnTo>
                        <a:pt x="1251" y="361"/>
                      </a:lnTo>
                      <a:lnTo>
                        <a:pt x="1565" y="505"/>
                      </a:lnTo>
                      <a:lnTo>
                        <a:pt x="2046" y="601"/>
                      </a:lnTo>
                      <a:lnTo>
                        <a:pt x="2238" y="649"/>
                      </a:lnTo>
                      <a:lnTo>
                        <a:pt x="2430" y="745"/>
                      </a:lnTo>
                      <a:lnTo>
                        <a:pt x="2912" y="793"/>
                      </a:lnTo>
                      <a:lnTo>
                        <a:pt x="3201" y="793"/>
                      </a:lnTo>
                      <a:lnTo>
                        <a:pt x="3489" y="939"/>
                      </a:lnTo>
                      <a:lnTo>
                        <a:pt x="3803" y="1011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16" name="Freeform 16"/>
                <p:cNvSpPr>
                  <a:spLocks/>
                </p:cNvSpPr>
                <p:nvPr/>
              </p:nvSpPr>
              <p:spPr bwMode="auto">
                <a:xfrm>
                  <a:off x="2367" y="700"/>
                  <a:ext cx="1115" cy="3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1" y="338"/>
                    </a:cxn>
                    <a:cxn ang="0">
                      <a:pos x="987" y="458"/>
                    </a:cxn>
                    <a:cxn ang="0">
                      <a:pos x="1420" y="482"/>
                    </a:cxn>
                    <a:cxn ang="0">
                      <a:pos x="1854" y="626"/>
                    </a:cxn>
                    <a:cxn ang="0">
                      <a:pos x="2238" y="675"/>
                    </a:cxn>
                    <a:cxn ang="0">
                      <a:pos x="2647" y="747"/>
                    </a:cxn>
                    <a:cxn ang="0">
                      <a:pos x="3081" y="795"/>
                    </a:cxn>
                    <a:cxn ang="0">
                      <a:pos x="3345" y="915"/>
                    </a:cxn>
                  </a:cxnLst>
                  <a:rect l="0" t="0" r="r" b="b"/>
                  <a:pathLst>
                    <a:path w="3345" h="915">
                      <a:moveTo>
                        <a:pt x="0" y="0"/>
                      </a:moveTo>
                      <a:lnTo>
                        <a:pt x="481" y="338"/>
                      </a:lnTo>
                      <a:lnTo>
                        <a:pt x="987" y="458"/>
                      </a:lnTo>
                      <a:lnTo>
                        <a:pt x="1420" y="482"/>
                      </a:lnTo>
                      <a:lnTo>
                        <a:pt x="1854" y="626"/>
                      </a:lnTo>
                      <a:lnTo>
                        <a:pt x="2238" y="675"/>
                      </a:lnTo>
                      <a:lnTo>
                        <a:pt x="2647" y="747"/>
                      </a:lnTo>
                      <a:lnTo>
                        <a:pt x="3081" y="795"/>
                      </a:lnTo>
                      <a:lnTo>
                        <a:pt x="3345" y="915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17" name="Freeform 17"/>
                <p:cNvSpPr>
                  <a:spLocks/>
                </p:cNvSpPr>
                <p:nvPr/>
              </p:nvSpPr>
              <p:spPr bwMode="auto">
                <a:xfrm>
                  <a:off x="2840" y="1182"/>
                  <a:ext cx="193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96"/>
                    </a:cxn>
                    <a:cxn ang="0">
                      <a:pos x="384" y="168"/>
                    </a:cxn>
                    <a:cxn ang="0">
                      <a:pos x="578" y="288"/>
                    </a:cxn>
                  </a:cxnLst>
                  <a:rect l="0" t="0" r="r" b="b"/>
                  <a:pathLst>
                    <a:path w="578" h="288">
                      <a:moveTo>
                        <a:pt x="0" y="0"/>
                      </a:moveTo>
                      <a:lnTo>
                        <a:pt x="240" y="96"/>
                      </a:lnTo>
                      <a:lnTo>
                        <a:pt x="384" y="168"/>
                      </a:lnTo>
                      <a:lnTo>
                        <a:pt x="578" y="288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grpSp>
          <p:nvGrpSpPr>
            <p:cNvPr id="25618" name="Group 18"/>
            <p:cNvGrpSpPr>
              <a:grpSpLocks/>
            </p:cNvGrpSpPr>
            <p:nvPr/>
          </p:nvGrpSpPr>
          <p:grpSpPr bwMode="auto">
            <a:xfrm>
              <a:off x="1101" y="660"/>
              <a:ext cx="3520" cy="2960"/>
              <a:chOff x="1101" y="660"/>
              <a:chExt cx="3520" cy="2960"/>
            </a:xfrm>
          </p:grpSpPr>
          <p:sp>
            <p:nvSpPr>
              <p:cNvPr id="25619" name="Freeform 19"/>
              <p:cNvSpPr>
                <a:spLocks/>
              </p:cNvSpPr>
              <p:nvPr/>
            </p:nvSpPr>
            <p:spPr bwMode="auto">
              <a:xfrm>
                <a:off x="4148" y="660"/>
                <a:ext cx="417" cy="2800"/>
              </a:xfrm>
              <a:custGeom>
                <a:avLst/>
                <a:gdLst/>
                <a:ahLst/>
                <a:cxnLst>
                  <a:cxn ang="0">
                    <a:pos x="0" y="8399"/>
                  </a:cxn>
                  <a:cxn ang="0">
                    <a:pos x="120" y="7893"/>
                  </a:cxn>
                  <a:cxn ang="0">
                    <a:pos x="96" y="7556"/>
                  </a:cxn>
                  <a:cxn ang="0">
                    <a:pos x="96" y="7316"/>
                  </a:cxn>
                  <a:cxn ang="0">
                    <a:pos x="96" y="6858"/>
                  </a:cxn>
                  <a:cxn ang="0">
                    <a:pos x="288" y="6449"/>
                  </a:cxn>
                  <a:cxn ang="0">
                    <a:pos x="384" y="5969"/>
                  </a:cxn>
                  <a:cxn ang="0">
                    <a:pos x="553" y="5222"/>
                  </a:cxn>
                  <a:cxn ang="0">
                    <a:pos x="432" y="4910"/>
                  </a:cxn>
                  <a:cxn ang="0">
                    <a:pos x="432" y="4212"/>
                  </a:cxn>
                  <a:cxn ang="0">
                    <a:pos x="504" y="3513"/>
                  </a:cxn>
                  <a:cxn ang="0">
                    <a:pos x="625" y="3105"/>
                  </a:cxn>
                  <a:cxn ang="0">
                    <a:pos x="769" y="2720"/>
                  </a:cxn>
                  <a:cxn ang="0">
                    <a:pos x="961" y="1853"/>
                  </a:cxn>
                  <a:cxn ang="0">
                    <a:pos x="961" y="1469"/>
                  </a:cxn>
                  <a:cxn ang="0">
                    <a:pos x="961" y="1059"/>
                  </a:cxn>
                  <a:cxn ang="0">
                    <a:pos x="1033" y="674"/>
                  </a:cxn>
                  <a:cxn ang="0">
                    <a:pos x="1131" y="482"/>
                  </a:cxn>
                  <a:cxn ang="0">
                    <a:pos x="1251" y="0"/>
                  </a:cxn>
                </a:cxnLst>
                <a:rect l="0" t="0" r="r" b="b"/>
                <a:pathLst>
                  <a:path w="1251" h="8399">
                    <a:moveTo>
                      <a:pt x="0" y="8399"/>
                    </a:moveTo>
                    <a:lnTo>
                      <a:pt x="120" y="7893"/>
                    </a:lnTo>
                    <a:lnTo>
                      <a:pt x="96" y="7556"/>
                    </a:lnTo>
                    <a:lnTo>
                      <a:pt x="96" y="7316"/>
                    </a:lnTo>
                    <a:lnTo>
                      <a:pt x="96" y="6858"/>
                    </a:lnTo>
                    <a:lnTo>
                      <a:pt x="288" y="6449"/>
                    </a:lnTo>
                    <a:lnTo>
                      <a:pt x="384" y="5969"/>
                    </a:lnTo>
                    <a:lnTo>
                      <a:pt x="553" y="5222"/>
                    </a:lnTo>
                    <a:lnTo>
                      <a:pt x="432" y="4910"/>
                    </a:lnTo>
                    <a:lnTo>
                      <a:pt x="432" y="4212"/>
                    </a:lnTo>
                    <a:lnTo>
                      <a:pt x="504" y="3513"/>
                    </a:lnTo>
                    <a:lnTo>
                      <a:pt x="625" y="3105"/>
                    </a:lnTo>
                    <a:lnTo>
                      <a:pt x="769" y="2720"/>
                    </a:lnTo>
                    <a:lnTo>
                      <a:pt x="961" y="1853"/>
                    </a:lnTo>
                    <a:lnTo>
                      <a:pt x="961" y="1469"/>
                    </a:lnTo>
                    <a:lnTo>
                      <a:pt x="961" y="1059"/>
                    </a:lnTo>
                    <a:lnTo>
                      <a:pt x="1033" y="674"/>
                    </a:lnTo>
                    <a:lnTo>
                      <a:pt x="1131" y="482"/>
                    </a:lnTo>
                    <a:lnTo>
                      <a:pt x="1251" y="0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20" name="Freeform 20"/>
              <p:cNvSpPr>
                <a:spLocks/>
              </p:cNvSpPr>
              <p:nvPr/>
            </p:nvSpPr>
            <p:spPr bwMode="auto">
              <a:xfrm>
                <a:off x="3987" y="877"/>
                <a:ext cx="433" cy="2101"/>
              </a:xfrm>
              <a:custGeom>
                <a:avLst/>
                <a:gdLst/>
                <a:ahLst/>
                <a:cxnLst>
                  <a:cxn ang="0">
                    <a:pos x="1299" y="0"/>
                  </a:cxn>
                  <a:cxn ang="0">
                    <a:pos x="1251" y="313"/>
                  </a:cxn>
                  <a:cxn ang="0">
                    <a:pos x="1155" y="529"/>
                  </a:cxn>
                  <a:cxn ang="0">
                    <a:pos x="1155" y="795"/>
                  </a:cxn>
                  <a:cxn ang="0">
                    <a:pos x="1131" y="1011"/>
                  </a:cxn>
                  <a:cxn ang="0">
                    <a:pos x="914" y="1372"/>
                  </a:cxn>
                  <a:cxn ang="0">
                    <a:pos x="842" y="1660"/>
                  </a:cxn>
                  <a:cxn ang="0">
                    <a:pos x="818" y="1902"/>
                  </a:cxn>
                  <a:cxn ang="0">
                    <a:pos x="818" y="2238"/>
                  </a:cxn>
                  <a:cxn ang="0">
                    <a:pos x="746" y="2455"/>
                  </a:cxn>
                  <a:cxn ang="0">
                    <a:pos x="626" y="2767"/>
                  </a:cxn>
                  <a:cxn ang="0">
                    <a:pos x="626" y="3249"/>
                  </a:cxn>
                  <a:cxn ang="0">
                    <a:pos x="626" y="3537"/>
                  </a:cxn>
                  <a:cxn ang="0">
                    <a:pos x="602" y="3826"/>
                  </a:cxn>
                  <a:cxn ang="0">
                    <a:pos x="554" y="4212"/>
                  </a:cxn>
                  <a:cxn ang="0">
                    <a:pos x="578" y="4452"/>
                  </a:cxn>
                  <a:cxn ang="0">
                    <a:pos x="578" y="4789"/>
                  </a:cxn>
                  <a:cxn ang="0">
                    <a:pos x="434" y="5173"/>
                  </a:cxn>
                  <a:cxn ang="0">
                    <a:pos x="240" y="5415"/>
                  </a:cxn>
                  <a:cxn ang="0">
                    <a:pos x="264" y="5847"/>
                  </a:cxn>
                  <a:cxn ang="0">
                    <a:pos x="120" y="6064"/>
                  </a:cxn>
                  <a:cxn ang="0">
                    <a:pos x="0" y="6304"/>
                  </a:cxn>
                </a:cxnLst>
                <a:rect l="0" t="0" r="r" b="b"/>
                <a:pathLst>
                  <a:path w="1299" h="6304">
                    <a:moveTo>
                      <a:pt x="1299" y="0"/>
                    </a:moveTo>
                    <a:lnTo>
                      <a:pt x="1251" y="313"/>
                    </a:lnTo>
                    <a:lnTo>
                      <a:pt x="1155" y="529"/>
                    </a:lnTo>
                    <a:lnTo>
                      <a:pt x="1155" y="795"/>
                    </a:lnTo>
                    <a:lnTo>
                      <a:pt x="1131" y="1011"/>
                    </a:lnTo>
                    <a:lnTo>
                      <a:pt x="914" y="1372"/>
                    </a:lnTo>
                    <a:lnTo>
                      <a:pt x="842" y="1660"/>
                    </a:lnTo>
                    <a:lnTo>
                      <a:pt x="818" y="1902"/>
                    </a:lnTo>
                    <a:lnTo>
                      <a:pt x="818" y="2238"/>
                    </a:lnTo>
                    <a:lnTo>
                      <a:pt x="746" y="2455"/>
                    </a:lnTo>
                    <a:lnTo>
                      <a:pt x="626" y="2767"/>
                    </a:lnTo>
                    <a:lnTo>
                      <a:pt x="626" y="3249"/>
                    </a:lnTo>
                    <a:lnTo>
                      <a:pt x="626" y="3537"/>
                    </a:lnTo>
                    <a:lnTo>
                      <a:pt x="602" y="3826"/>
                    </a:lnTo>
                    <a:lnTo>
                      <a:pt x="554" y="4212"/>
                    </a:lnTo>
                    <a:lnTo>
                      <a:pt x="578" y="4452"/>
                    </a:lnTo>
                    <a:lnTo>
                      <a:pt x="578" y="4789"/>
                    </a:lnTo>
                    <a:lnTo>
                      <a:pt x="434" y="5173"/>
                    </a:lnTo>
                    <a:lnTo>
                      <a:pt x="240" y="5415"/>
                    </a:lnTo>
                    <a:lnTo>
                      <a:pt x="264" y="5847"/>
                    </a:lnTo>
                    <a:lnTo>
                      <a:pt x="120" y="6064"/>
                    </a:lnTo>
                    <a:lnTo>
                      <a:pt x="0" y="6304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21" name="Freeform 21"/>
              <p:cNvSpPr>
                <a:spLocks/>
              </p:cNvSpPr>
              <p:nvPr/>
            </p:nvSpPr>
            <p:spPr bwMode="auto">
              <a:xfrm>
                <a:off x="3963" y="1126"/>
                <a:ext cx="289" cy="1451"/>
              </a:xfrm>
              <a:custGeom>
                <a:avLst/>
                <a:gdLst/>
                <a:ahLst/>
                <a:cxnLst>
                  <a:cxn ang="0">
                    <a:pos x="866" y="0"/>
                  </a:cxn>
                  <a:cxn ang="0">
                    <a:pos x="842" y="288"/>
                  </a:cxn>
                  <a:cxn ang="0">
                    <a:pos x="746" y="577"/>
                  </a:cxn>
                  <a:cxn ang="0">
                    <a:pos x="626" y="793"/>
                  </a:cxn>
                  <a:cxn ang="0">
                    <a:pos x="554" y="1081"/>
                  </a:cxn>
                  <a:cxn ang="0">
                    <a:pos x="530" y="1371"/>
                  </a:cxn>
                  <a:cxn ang="0">
                    <a:pos x="384" y="1660"/>
                  </a:cxn>
                  <a:cxn ang="0">
                    <a:pos x="384" y="1948"/>
                  </a:cxn>
                  <a:cxn ang="0">
                    <a:pos x="384" y="2238"/>
                  </a:cxn>
                  <a:cxn ang="0">
                    <a:pos x="384" y="2598"/>
                  </a:cxn>
                  <a:cxn ang="0">
                    <a:pos x="384" y="2935"/>
                  </a:cxn>
                  <a:cxn ang="0">
                    <a:pos x="288" y="3271"/>
                  </a:cxn>
                  <a:cxn ang="0">
                    <a:pos x="264" y="3561"/>
                  </a:cxn>
                  <a:cxn ang="0">
                    <a:pos x="192" y="4042"/>
                  </a:cxn>
                  <a:cxn ang="0">
                    <a:pos x="0" y="4354"/>
                  </a:cxn>
                </a:cxnLst>
                <a:rect l="0" t="0" r="r" b="b"/>
                <a:pathLst>
                  <a:path w="866" h="4354">
                    <a:moveTo>
                      <a:pt x="866" y="0"/>
                    </a:moveTo>
                    <a:lnTo>
                      <a:pt x="842" y="288"/>
                    </a:lnTo>
                    <a:lnTo>
                      <a:pt x="746" y="577"/>
                    </a:lnTo>
                    <a:lnTo>
                      <a:pt x="626" y="793"/>
                    </a:lnTo>
                    <a:lnTo>
                      <a:pt x="554" y="1081"/>
                    </a:lnTo>
                    <a:lnTo>
                      <a:pt x="530" y="1371"/>
                    </a:lnTo>
                    <a:lnTo>
                      <a:pt x="384" y="1660"/>
                    </a:lnTo>
                    <a:lnTo>
                      <a:pt x="384" y="1948"/>
                    </a:lnTo>
                    <a:lnTo>
                      <a:pt x="384" y="2238"/>
                    </a:lnTo>
                    <a:lnTo>
                      <a:pt x="384" y="2598"/>
                    </a:lnTo>
                    <a:lnTo>
                      <a:pt x="384" y="2935"/>
                    </a:lnTo>
                    <a:lnTo>
                      <a:pt x="288" y="3271"/>
                    </a:lnTo>
                    <a:lnTo>
                      <a:pt x="264" y="3561"/>
                    </a:lnTo>
                    <a:lnTo>
                      <a:pt x="192" y="4042"/>
                    </a:lnTo>
                    <a:lnTo>
                      <a:pt x="0" y="4354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25622" name="Group 22"/>
              <p:cNvGrpSpPr>
                <a:grpSpLocks/>
              </p:cNvGrpSpPr>
              <p:nvPr/>
            </p:nvGrpSpPr>
            <p:grpSpPr bwMode="auto">
              <a:xfrm>
                <a:off x="1101" y="813"/>
                <a:ext cx="3520" cy="2807"/>
                <a:chOff x="1101" y="813"/>
                <a:chExt cx="3520" cy="2807"/>
              </a:xfrm>
            </p:grpSpPr>
            <p:sp>
              <p:nvSpPr>
                <p:cNvPr id="25623" name="Freeform 23"/>
                <p:cNvSpPr>
                  <a:spLocks/>
                </p:cNvSpPr>
                <p:nvPr/>
              </p:nvSpPr>
              <p:spPr bwMode="auto">
                <a:xfrm>
                  <a:off x="1348" y="1351"/>
                  <a:ext cx="161" cy="127"/>
                </a:xfrm>
                <a:custGeom>
                  <a:avLst/>
                  <a:gdLst/>
                  <a:ahLst/>
                  <a:cxnLst>
                    <a:cxn ang="0">
                      <a:pos x="482" y="381"/>
                    </a:cxn>
                    <a:cxn ang="0">
                      <a:pos x="48" y="14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2" h="381">
                      <a:moveTo>
                        <a:pt x="482" y="381"/>
                      </a:moveTo>
                      <a:lnTo>
                        <a:pt x="48" y="1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24" name="Freeform 24"/>
                <p:cNvSpPr>
                  <a:spLocks/>
                </p:cNvSpPr>
                <p:nvPr/>
              </p:nvSpPr>
              <p:spPr bwMode="auto">
                <a:xfrm>
                  <a:off x="1204" y="1451"/>
                  <a:ext cx="523" cy="477"/>
                </a:xfrm>
                <a:custGeom>
                  <a:avLst/>
                  <a:gdLst/>
                  <a:ahLst/>
                  <a:cxnLst>
                    <a:cxn ang="0">
                      <a:pos x="1570" y="0"/>
                    </a:cxn>
                    <a:cxn ang="0">
                      <a:pos x="1492" y="251"/>
                    </a:cxn>
                    <a:cxn ang="0">
                      <a:pos x="1131" y="732"/>
                    </a:cxn>
                    <a:cxn ang="0">
                      <a:pos x="747" y="924"/>
                    </a:cxn>
                    <a:cxn ang="0">
                      <a:pos x="241" y="1116"/>
                    </a:cxn>
                    <a:cxn ang="0">
                      <a:pos x="0" y="1430"/>
                    </a:cxn>
                  </a:cxnLst>
                  <a:rect l="0" t="0" r="r" b="b"/>
                  <a:pathLst>
                    <a:path w="1570" h="1430">
                      <a:moveTo>
                        <a:pt x="1570" y="0"/>
                      </a:moveTo>
                      <a:lnTo>
                        <a:pt x="1492" y="251"/>
                      </a:lnTo>
                      <a:lnTo>
                        <a:pt x="1131" y="732"/>
                      </a:lnTo>
                      <a:lnTo>
                        <a:pt x="747" y="924"/>
                      </a:lnTo>
                      <a:lnTo>
                        <a:pt x="241" y="1116"/>
                      </a:lnTo>
                      <a:lnTo>
                        <a:pt x="0" y="143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25" name="Freeform 25"/>
                <p:cNvSpPr>
                  <a:spLocks/>
                </p:cNvSpPr>
                <p:nvPr/>
              </p:nvSpPr>
              <p:spPr bwMode="auto">
                <a:xfrm>
                  <a:off x="1101" y="1363"/>
                  <a:ext cx="247" cy="188"/>
                </a:xfrm>
                <a:custGeom>
                  <a:avLst/>
                  <a:gdLst/>
                  <a:ahLst/>
                  <a:cxnLst>
                    <a:cxn ang="0">
                      <a:pos x="741" y="564"/>
                    </a:cxn>
                    <a:cxn ang="0">
                      <a:pos x="477" y="396"/>
                    </a:cxn>
                    <a:cxn ang="0">
                      <a:pos x="284" y="2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1" h="564">
                      <a:moveTo>
                        <a:pt x="741" y="564"/>
                      </a:moveTo>
                      <a:lnTo>
                        <a:pt x="477" y="396"/>
                      </a:lnTo>
                      <a:lnTo>
                        <a:pt x="284" y="2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26" name="Freeform 26"/>
                <p:cNvSpPr>
                  <a:spLocks/>
                </p:cNvSpPr>
                <p:nvPr/>
              </p:nvSpPr>
              <p:spPr bwMode="auto">
                <a:xfrm>
                  <a:off x="1268" y="1504"/>
                  <a:ext cx="722" cy="761"/>
                </a:xfrm>
                <a:custGeom>
                  <a:avLst/>
                  <a:gdLst/>
                  <a:ahLst/>
                  <a:cxnLst>
                    <a:cxn ang="0">
                      <a:pos x="2165" y="0"/>
                    </a:cxn>
                    <a:cxn ang="0">
                      <a:pos x="1997" y="525"/>
                    </a:cxn>
                    <a:cxn ang="0">
                      <a:pos x="1805" y="861"/>
                    </a:cxn>
                    <a:cxn ang="0">
                      <a:pos x="1611" y="1005"/>
                    </a:cxn>
                    <a:cxn ang="0">
                      <a:pos x="1227" y="1343"/>
                    </a:cxn>
                    <a:cxn ang="0">
                      <a:pos x="914" y="1583"/>
                    </a:cxn>
                    <a:cxn ang="0">
                      <a:pos x="456" y="1752"/>
                    </a:cxn>
                    <a:cxn ang="0">
                      <a:pos x="96" y="2112"/>
                    </a:cxn>
                    <a:cxn ang="0">
                      <a:pos x="0" y="2282"/>
                    </a:cxn>
                  </a:cxnLst>
                  <a:rect l="0" t="0" r="r" b="b"/>
                  <a:pathLst>
                    <a:path w="2165" h="2282">
                      <a:moveTo>
                        <a:pt x="2165" y="0"/>
                      </a:moveTo>
                      <a:lnTo>
                        <a:pt x="1997" y="525"/>
                      </a:lnTo>
                      <a:lnTo>
                        <a:pt x="1805" y="861"/>
                      </a:lnTo>
                      <a:lnTo>
                        <a:pt x="1611" y="1005"/>
                      </a:lnTo>
                      <a:lnTo>
                        <a:pt x="1227" y="1343"/>
                      </a:lnTo>
                      <a:lnTo>
                        <a:pt x="914" y="1583"/>
                      </a:lnTo>
                      <a:lnTo>
                        <a:pt x="456" y="1752"/>
                      </a:lnTo>
                      <a:lnTo>
                        <a:pt x="96" y="2112"/>
                      </a:lnTo>
                      <a:lnTo>
                        <a:pt x="0" y="228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27" name="Freeform 27"/>
                <p:cNvSpPr>
                  <a:spLocks/>
                </p:cNvSpPr>
                <p:nvPr/>
              </p:nvSpPr>
              <p:spPr bwMode="auto">
                <a:xfrm>
                  <a:off x="1292" y="1527"/>
                  <a:ext cx="1003" cy="1010"/>
                </a:xfrm>
                <a:custGeom>
                  <a:avLst/>
                  <a:gdLst/>
                  <a:ahLst/>
                  <a:cxnLst>
                    <a:cxn ang="0">
                      <a:pos x="3008" y="0"/>
                    </a:cxn>
                    <a:cxn ang="0">
                      <a:pos x="2816" y="529"/>
                    </a:cxn>
                    <a:cxn ang="0">
                      <a:pos x="2574" y="865"/>
                    </a:cxn>
                    <a:cxn ang="0">
                      <a:pos x="2406" y="1299"/>
                    </a:cxn>
                    <a:cxn ang="0">
                      <a:pos x="2069" y="1684"/>
                    </a:cxn>
                    <a:cxn ang="0">
                      <a:pos x="1733" y="1852"/>
                    </a:cxn>
                    <a:cxn ang="0">
                      <a:pos x="1275" y="2092"/>
                    </a:cxn>
                    <a:cxn ang="0">
                      <a:pos x="962" y="2286"/>
                    </a:cxn>
                    <a:cxn ang="0">
                      <a:pos x="746" y="2502"/>
                    </a:cxn>
                    <a:cxn ang="0">
                      <a:pos x="384" y="2839"/>
                    </a:cxn>
                    <a:cxn ang="0">
                      <a:pos x="0" y="3031"/>
                    </a:cxn>
                  </a:cxnLst>
                  <a:rect l="0" t="0" r="r" b="b"/>
                  <a:pathLst>
                    <a:path w="3008" h="3031">
                      <a:moveTo>
                        <a:pt x="3008" y="0"/>
                      </a:moveTo>
                      <a:lnTo>
                        <a:pt x="2816" y="529"/>
                      </a:lnTo>
                      <a:lnTo>
                        <a:pt x="2574" y="865"/>
                      </a:lnTo>
                      <a:lnTo>
                        <a:pt x="2406" y="1299"/>
                      </a:lnTo>
                      <a:lnTo>
                        <a:pt x="2069" y="1684"/>
                      </a:lnTo>
                      <a:lnTo>
                        <a:pt x="1733" y="1852"/>
                      </a:lnTo>
                      <a:lnTo>
                        <a:pt x="1275" y="2092"/>
                      </a:lnTo>
                      <a:lnTo>
                        <a:pt x="962" y="2286"/>
                      </a:lnTo>
                      <a:lnTo>
                        <a:pt x="746" y="2502"/>
                      </a:lnTo>
                      <a:lnTo>
                        <a:pt x="384" y="2839"/>
                      </a:lnTo>
                      <a:lnTo>
                        <a:pt x="0" y="3031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28" name="Freeform 28"/>
                <p:cNvSpPr>
                  <a:spLocks/>
                </p:cNvSpPr>
                <p:nvPr/>
              </p:nvSpPr>
              <p:spPr bwMode="auto">
                <a:xfrm>
                  <a:off x="1300" y="1552"/>
                  <a:ext cx="1316" cy="1186"/>
                </a:xfrm>
                <a:custGeom>
                  <a:avLst/>
                  <a:gdLst/>
                  <a:ahLst/>
                  <a:cxnLst>
                    <a:cxn ang="0">
                      <a:pos x="3947" y="0"/>
                    </a:cxn>
                    <a:cxn ang="0">
                      <a:pos x="3489" y="910"/>
                    </a:cxn>
                    <a:cxn ang="0">
                      <a:pos x="3104" y="1272"/>
                    </a:cxn>
                    <a:cxn ang="0">
                      <a:pos x="2936" y="1585"/>
                    </a:cxn>
                    <a:cxn ang="0">
                      <a:pos x="2768" y="1945"/>
                    </a:cxn>
                    <a:cxn ang="0">
                      <a:pos x="2550" y="2259"/>
                    </a:cxn>
                    <a:cxn ang="0">
                      <a:pos x="2093" y="2355"/>
                    </a:cxn>
                    <a:cxn ang="0">
                      <a:pos x="1563" y="2716"/>
                    </a:cxn>
                    <a:cxn ang="0">
                      <a:pos x="1227" y="2980"/>
                    </a:cxn>
                    <a:cxn ang="0">
                      <a:pos x="938" y="3196"/>
                    </a:cxn>
                    <a:cxn ang="0">
                      <a:pos x="554" y="3390"/>
                    </a:cxn>
                    <a:cxn ang="0">
                      <a:pos x="0" y="3558"/>
                    </a:cxn>
                  </a:cxnLst>
                  <a:rect l="0" t="0" r="r" b="b"/>
                  <a:pathLst>
                    <a:path w="3947" h="3558">
                      <a:moveTo>
                        <a:pt x="3947" y="0"/>
                      </a:moveTo>
                      <a:lnTo>
                        <a:pt x="3489" y="910"/>
                      </a:lnTo>
                      <a:lnTo>
                        <a:pt x="3104" y="1272"/>
                      </a:lnTo>
                      <a:lnTo>
                        <a:pt x="2936" y="1585"/>
                      </a:lnTo>
                      <a:lnTo>
                        <a:pt x="2768" y="1945"/>
                      </a:lnTo>
                      <a:lnTo>
                        <a:pt x="2550" y="2259"/>
                      </a:lnTo>
                      <a:lnTo>
                        <a:pt x="2093" y="2355"/>
                      </a:lnTo>
                      <a:lnTo>
                        <a:pt x="1563" y="2716"/>
                      </a:lnTo>
                      <a:lnTo>
                        <a:pt x="1227" y="2980"/>
                      </a:lnTo>
                      <a:lnTo>
                        <a:pt x="938" y="3196"/>
                      </a:lnTo>
                      <a:lnTo>
                        <a:pt x="554" y="3390"/>
                      </a:lnTo>
                      <a:lnTo>
                        <a:pt x="0" y="3558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29" name="Freeform 29"/>
                <p:cNvSpPr>
                  <a:spLocks/>
                </p:cNvSpPr>
                <p:nvPr/>
              </p:nvSpPr>
              <p:spPr bwMode="auto">
                <a:xfrm>
                  <a:off x="1300" y="1540"/>
                  <a:ext cx="1579" cy="1398"/>
                </a:xfrm>
                <a:custGeom>
                  <a:avLst/>
                  <a:gdLst/>
                  <a:ahLst/>
                  <a:cxnLst>
                    <a:cxn ang="0">
                      <a:pos x="4736" y="0"/>
                    </a:cxn>
                    <a:cxn ang="0">
                      <a:pos x="4403" y="562"/>
                    </a:cxn>
                    <a:cxn ang="0">
                      <a:pos x="4427" y="970"/>
                    </a:cxn>
                    <a:cxn ang="0">
                      <a:pos x="4163" y="1524"/>
                    </a:cxn>
                    <a:cxn ang="0">
                      <a:pos x="3777" y="1981"/>
                    </a:cxn>
                    <a:cxn ang="0">
                      <a:pos x="3393" y="2247"/>
                    </a:cxn>
                    <a:cxn ang="0">
                      <a:pos x="3224" y="2535"/>
                    </a:cxn>
                    <a:cxn ang="0">
                      <a:pos x="2960" y="2824"/>
                    </a:cxn>
                    <a:cxn ang="0">
                      <a:pos x="2478" y="3112"/>
                    </a:cxn>
                    <a:cxn ang="0">
                      <a:pos x="1997" y="3330"/>
                    </a:cxn>
                    <a:cxn ang="0">
                      <a:pos x="1371" y="3474"/>
                    </a:cxn>
                    <a:cxn ang="0">
                      <a:pos x="890" y="3834"/>
                    </a:cxn>
                    <a:cxn ang="0">
                      <a:pos x="384" y="4075"/>
                    </a:cxn>
                    <a:cxn ang="0">
                      <a:pos x="0" y="4195"/>
                    </a:cxn>
                  </a:cxnLst>
                  <a:rect l="0" t="0" r="r" b="b"/>
                  <a:pathLst>
                    <a:path w="4736" h="4195">
                      <a:moveTo>
                        <a:pt x="4736" y="0"/>
                      </a:moveTo>
                      <a:lnTo>
                        <a:pt x="4403" y="562"/>
                      </a:lnTo>
                      <a:lnTo>
                        <a:pt x="4427" y="970"/>
                      </a:lnTo>
                      <a:lnTo>
                        <a:pt x="4163" y="1524"/>
                      </a:lnTo>
                      <a:lnTo>
                        <a:pt x="3777" y="1981"/>
                      </a:lnTo>
                      <a:lnTo>
                        <a:pt x="3393" y="2247"/>
                      </a:lnTo>
                      <a:lnTo>
                        <a:pt x="3224" y="2535"/>
                      </a:lnTo>
                      <a:lnTo>
                        <a:pt x="2960" y="2824"/>
                      </a:lnTo>
                      <a:lnTo>
                        <a:pt x="2478" y="3112"/>
                      </a:lnTo>
                      <a:lnTo>
                        <a:pt x="1997" y="3330"/>
                      </a:lnTo>
                      <a:lnTo>
                        <a:pt x="1371" y="3474"/>
                      </a:lnTo>
                      <a:lnTo>
                        <a:pt x="890" y="3834"/>
                      </a:lnTo>
                      <a:lnTo>
                        <a:pt x="384" y="4075"/>
                      </a:lnTo>
                      <a:lnTo>
                        <a:pt x="0" y="4195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30" name="Freeform 30"/>
                <p:cNvSpPr>
                  <a:spLocks/>
                </p:cNvSpPr>
                <p:nvPr/>
              </p:nvSpPr>
              <p:spPr bwMode="auto">
                <a:xfrm>
                  <a:off x="1300" y="1504"/>
                  <a:ext cx="1821" cy="1691"/>
                </a:xfrm>
                <a:custGeom>
                  <a:avLst/>
                  <a:gdLst/>
                  <a:ahLst/>
                  <a:cxnLst>
                    <a:cxn ang="0">
                      <a:pos x="5430" y="0"/>
                    </a:cxn>
                    <a:cxn ang="0">
                      <a:pos x="5462" y="188"/>
                    </a:cxn>
                    <a:cxn ang="0">
                      <a:pos x="5198" y="573"/>
                    </a:cxn>
                    <a:cxn ang="0">
                      <a:pos x="5030" y="909"/>
                    </a:cxn>
                    <a:cxn ang="0">
                      <a:pos x="4980" y="1247"/>
                    </a:cxn>
                    <a:cxn ang="0">
                      <a:pos x="4716" y="1872"/>
                    </a:cxn>
                    <a:cxn ang="0">
                      <a:pos x="4043" y="2498"/>
                    </a:cxn>
                    <a:cxn ang="0">
                      <a:pos x="3681" y="2907"/>
                    </a:cxn>
                    <a:cxn ang="0">
                      <a:pos x="3417" y="3267"/>
                    </a:cxn>
                    <a:cxn ang="0">
                      <a:pos x="3056" y="3749"/>
                    </a:cxn>
                    <a:cxn ang="0">
                      <a:pos x="2864" y="3941"/>
                    </a:cxn>
                    <a:cxn ang="0">
                      <a:pos x="2478" y="4182"/>
                    </a:cxn>
                    <a:cxn ang="0">
                      <a:pos x="2262" y="4326"/>
                    </a:cxn>
                    <a:cxn ang="0">
                      <a:pos x="1733" y="4422"/>
                    </a:cxn>
                    <a:cxn ang="0">
                      <a:pos x="1227" y="4592"/>
                    </a:cxn>
                    <a:cxn ang="0">
                      <a:pos x="818" y="4616"/>
                    </a:cxn>
                    <a:cxn ang="0">
                      <a:pos x="384" y="4760"/>
                    </a:cxn>
                    <a:cxn ang="0">
                      <a:pos x="0" y="5072"/>
                    </a:cxn>
                  </a:cxnLst>
                  <a:rect l="0" t="0" r="r" b="b"/>
                  <a:pathLst>
                    <a:path w="5462" h="5072">
                      <a:moveTo>
                        <a:pt x="5430" y="0"/>
                      </a:moveTo>
                      <a:lnTo>
                        <a:pt x="5462" y="188"/>
                      </a:lnTo>
                      <a:lnTo>
                        <a:pt x="5198" y="573"/>
                      </a:lnTo>
                      <a:lnTo>
                        <a:pt x="5030" y="909"/>
                      </a:lnTo>
                      <a:lnTo>
                        <a:pt x="4980" y="1247"/>
                      </a:lnTo>
                      <a:lnTo>
                        <a:pt x="4716" y="1872"/>
                      </a:lnTo>
                      <a:lnTo>
                        <a:pt x="4043" y="2498"/>
                      </a:lnTo>
                      <a:lnTo>
                        <a:pt x="3681" y="2907"/>
                      </a:lnTo>
                      <a:lnTo>
                        <a:pt x="3417" y="3267"/>
                      </a:lnTo>
                      <a:lnTo>
                        <a:pt x="3056" y="3749"/>
                      </a:lnTo>
                      <a:lnTo>
                        <a:pt x="2864" y="3941"/>
                      </a:lnTo>
                      <a:lnTo>
                        <a:pt x="2478" y="4182"/>
                      </a:lnTo>
                      <a:lnTo>
                        <a:pt x="2262" y="4326"/>
                      </a:lnTo>
                      <a:lnTo>
                        <a:pt x="1733" y="4422"/>
                      </a:lnTo>
                      <a:lnTo>
                        <a:pt x="1227" y="4592"/>
                      </a:lnTo>
                      <a:lnTo>
                        <a:pt x="818" y="4616"/>
                      </a:lnTo>
                      <a:lnTo>
                        <a:pt x="384" y="4760"/>
                      </a:lnTo>
                      <a:lnTo>
                        <a:pt x="0" y="507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31" name="Freeform 31"/>
                <p:cNvSpPr>
                  <a:spLocks/>
                </p:cNvSpPr>
                <p:nvPr/>
              </p:nvSpPr>
              <p:spPr bwMode="auto">
                <a:xfrm>
                  <a:off x="1236" y="2104"/>
                  <a:ext cx="2085" cy="15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9" y="626"/>
                    </a:cxn>
                    <a:cxn ang="0">
                      <a:pos x="939" y="962"/>
                    </a:cxn>
                    <a:cxn ang="0">
                      <a:pos x="1228" y="1419"/>
                    </a:cxn>
                    <a:cxn ang="0">
                      <a:pos x="1468" y="1637"/>
                    </a:cxn>
                    <a:cxn ang="0">
                      <a:pos x="1926" y="1973"/>
                    </a:cxn>
                    <a:cxn ang="0">
                      <a:pos x="2334" y="2406"/>
                    </a:cxn>
                    <a:cxn ang="0">
                      <a:pos x="3441" y="2792"/>
                    </a:cxn>
                    <a:cxn ang="0">
                      <a:pos x="3778" y="3152"/>
                    </a:cxn>
                    <a:cxn ang="0">
                      <a:pos x="4068" y="3417"/>
                    </a:cxn>
                    <a:cxn ang="0">
                      <a:pos x="4548" y="3801"/>
                    </a:cxn>
                    <a:cxn ang="0">
                      <a:pos x="5223" y="4019"/>
                    </a:cxn>
                    <a:cxn ang="0">
                      <a:pos x="5679" y="4163"/>
                    </a:cxn>
                    <a:cxn ang="0">
                      <a:pos x="6256" y="4548"/>
                    </a:cxn>
                  </a:cxnLst>
                  <a:rect l="0" t="0" r="r" b="b"/>
                  <a:pathLst>
                    <a:path w="6256" h="4548">
                      <a:moveTo>
                        <a:pt x="0" y="0"/>
                      </a:moveTo>
                      <a:lnTo>
                        <a:pt x="409" y="626"/>
                      </a:lnTo>
                      <a:lnTo>
                        <a:pt x="939" y="962"/>
                      </a:lnTo>
                      <a:lnTo>
                        <a:pt x="1228" y="1419"/>
                      </a:lnTo>
                      <a:lnTo>
                        <a:pt x="1468" y="1637"/>
                      </a:lnTo>
                      <a:lnTo>
                        <a:pt x="1926" y="1973"/>
                      </a:lnTo>
                      <a:lnTo>
                        <a:pt x="2334" y="2406"/>
                      </a:lnTo>
                      <a:lnTo>
                        <a:pt x="3441" y="2792"/>
                      </a:lnTo>
                      <a:lnTo>
                        <a:pt x="3778" y="3152"/>
                      </a:lnTo>
                      <a:lnTo>
                        <a:pt x="4068" y="3417"/>
                      </a:lnTo>
                      <a:lnTo>
                        <a:pt x="4548" y="3801"/>
                      </a:lnTo>
                      <a:lnTo>
                        <a:pt x="5223" y="4019"/>
                      </a:lnTo>
                      <a:lnTo>
                        <a:pt x="5679" y="4163"/>
                      </a:lnTo>
                      <a:lnTo>
                        <a:pt x="6256" y="4548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32" name="Freeform 32"/>
                <p:cNvSpPr>
                  <a:spLocks/>
                </p:cNvSpPr>
                <p:nvPr/>
              </p:nvSpPr>
              <p:spPr bwMode="auto">
                <a:xfrm>
                  <a:off x="1332" y="2513"/>
                  <a:ext cx="1436" cy="11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6" y="650"/>
                    </a:cxn>
                    <a:cxn ang="0">
                      <a:pos x="1011" y="914"/>
                    </a:cxn>
                    <a:cxn ang="0">
                      <a:pos x="1323" y="1107"/>
                    </a:cxn>
                    <a:cxn ang="0">
                      <a:pos x="1493" y="1299"/>
                    </a:cxn>
                    <a:cxn ang="0">
                      <a:pos x="1733" y="1589"/>
                    </a:cxn>
                    <a:cxn ang="0">
                      <a:pos x="2094" y="1757"/>
                    </a:cxn>
                    <a:cxn ang="0">
                      <a:pos x="2310" y="1925"/>
                    </a:cxn>
                    <a:cxn ang="0">
                      <a:pos x="2550" y="2166"/>
                    </a:cxn>
                    <a:cxn ang="0">
                      <a:pos x="2840" y="2310"/>
                    </a:cxn>
                    <a:cxn ang="0">
                      <a:pos x="3152" y="2406"/>
                    </a:cxn>
                    <a:cxn ang="0">
                      <a:pos x="3489" y="2670"/>
                    </a:cxn>
                    <a:cxn ang="0">
                      <a:pos x="3753" y="3008"/>
                    </a:cxn>
                    <a:cxn ang="0">
                      <a:pos x="4307" y="3321"/>
                    </a:cxn>
                  </a:cxnLst>
                  <a:rect l="0" t="0" r="r" b="b"/>
                  <a:pathLst>
                    <a:path w="4307" h="3321">
                      <a:moveTo>
                        <a:pt x="0" y="0"/>
                      </a:moveTo>
                      <a:lnTo>
                        <a:pt x="746" y="650"/>
                      </a:lnTo>
                      <a:lnTo>
                        <a:pt x="1011" y="914"/>
                      </a:lnTo>
                      <a:lnTo>
                        <a:pt x="1323" y="1107"/>
                      </a:lnTo>
                      <a:lnTo>
                        <a:pt x="1493" y="1299"/>
                      </a:lnTo>
                      <a:lnTo>
                        <a:pt x="1733" y="1589"/>
                      </a:lnTo>
                      <a:lnTo>
                        <a:pt x="2094" y="1757"/>
                      </a:lnTo>
                      <a:lnTo>
                        <a:pt x="2310" y="1925"/>
                      </a:lnTo>
                      <a:lnTo>
                        <a:pt x="2550" y="2166"/>
                      </a:lnTo>
                      <a:lnTo>
                        <a:pt x="2840" y="2310"/>
                      </a:lnTo>
                      <a:lnTo>
                        <a:pt x="3152" y="2406"/>
                      </a:lnTo>
                      <a:lnTo>
                        <a:pt x="3489" y="2670"/>
                      </a:lnTo>
                      <a:lnTo>
                        <a:pt x="3753" y="3008"/>
                      </a:lnTo>
                      <a:lnTo>
                        <a:pt x="4307" y="3321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33" name="Freeform 33"/>
                <p:cNvSpPr>
                  <a:spLocks/>
                </p:cNvSpPr>
                <p:nvPr/>
              </p:nvSpPr>
              <p:spPr bwMode="auto">
                <a:xfrm>
                  <a:off x="1300" y="2810"/>
                  <a:ext cx="1059" cy="8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0" y="385"/>
                    </a:cxn>
                    <a:cxn ang="0">
                      <a:pos x="818" y="699"/>
                    </a:cxn>
                    <a:cxn ang="0">
                      <a:pos x="1251" y="939"/>
                    </a:cxn>
                    <a:cxn ang="0">
                      <a:pos x="1491" y="1203"/>
                    </a:cxn>
                    <a:cxn ang="0">
                      <a:pos x="1853" y="1468"/>
                    </a:cxn>
                    <a:cxn ang="0">
                      <a:pos x="2166" y="1588"/>
                    </a:cxn>
                    <a:cxn ang="0">
                      <a:pos x="2718" y="1878"/>
                    </a:cxn>
                    <a:cxn ang="0">
                      <a:pos x="2936" y="2142"/>
                    </a:cxn>
                    <a:cxn ang="0">
                      <a:pos x="3176" y="2431"/>
                    </a:cxn>
                  </a:cxnLst>
                  <a:rect l="0" t="0" r="r" b="b"/>
                  <a:pathLst>
                    <a:path w="3176" h="2431">
                      <a:moveTo>
                        <a:pt x="0" y="0"/>
                      </a:moveTo>
                      <a:lnTo>
                        <a:pt x="530" y="385"/>
                      </a:lnTo>
                      <a:lnTo>
                        <a:pt x="818" y="699"/>
                      </a:lnTo>
                      <a:lnTo>
                        <a:pt x="1251" y="939"/>
                      </a:lnTo>
                      <a:lnTo>
                        <a:pt x="1491" y="1203"/>
                      </a:lnTo>
                      <a:lnTo>
                        <a:pt x="1853" y="1468"/>
                      </a:lnTo>
                      <a:lnTo>
                        <a:pt x="2166" y="1588"/>
                      </a:lnTo>
                      <a:lnTo>
                        <a:pt x="2718" y="1878"/>
                      </a:lnTo>
                      <a:lnTo>
                        <a:pt x="2936" y="2142"/>
                      </a:lnTo>
                      <a:lnTo>
                        <a:pt x="3176" y="2431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34" name="Freeform 34"/>
                <p:cNvSpPr>
                  <a:spLocks/>
                </p:cNvSpPr>
                <p:nvPr/>
              </p:nvSpPr>
              <p:spPr bwMode="auto">
                <a:xfrm>
                  <a:off x="1300" y="3051"/>
                  <a:ext cx="730" cy="5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4" y="408"/>
                    </a:cxn>
                    <a:cxn ang="0">
                      <a:pos x="722" y="625"/>
                    </a:cxn>
                    <a:cxn ang="0">
                      <a:pos x="938" y="745"/>
                    </a:cxn>
                    <a:cxn ang="0">
                      <a:pos x="1299" y="985"/>
                    </a:cxn>
                    <a:cxn ang="0">
                      <a:pos x="1515" y="1227"/>
                    </a:cxn>
                    <a:cxn ang="0">
                      <a:pos x="1781" y="1371"/>
                    </a:cxn>
                    <a:cxn ang="0">
                      <a:pos x="2093" y="1563"/>
                    </a:cxn>
                    <a:cxn ang="0">
                      <a:pos x="2190" y="1660"/>
                    </a:cxn>
                  </a:cxnLst>
                  <a:rect l="0" t="0" r="r" b="b"/>
                  <a:pathLst>
                    <a:path w="2190" h="1660">
                      <a:moveTo>
                        <a:pt x="0" y="0"/>
                      </a:moveTo>
                      <a:lnTo>
                        <a:pt x="384" y="408"/>
                      </a:lnTo>
                      <a:lnTo>
                        <a:pt x="722" y="625"/>
                      </a:lnTo>
                      <a:lnTo>
                        <a:pt x="938" y="745"/>
                      </a:lnTo>
                      <a:lnTo>
                        <a:pt x="1299" y="985"/>
                      </a:lnTo>
                      <a:lnTo>
                        <a:pt x="1515" y="1227"/>
                      </a:lnTo>
                      <a:lnTo>
                        <a:pt x="1781" y="1371"/>
                      </a:lnTo>
                      <a:lnTo>
                        <a:pt x="2093" y="1563"/>
                      </a:lnTo>
                      <a:lnTo>
                        <a:pt x="2190" y="166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35" name="Freeform 35"/>
                <p:cNvSpPr>
                  <a:spLocks/>
                </p:cNvSpPr>
                <p:nvPr/>
              </p:nvSpPr>
              <p:spPr bwMode="auto">
                <a:xfrm>
                  <a:off x="1300" y="3323"/>
                  <a:ext cx="249" cy="2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2" y="168"/>
                    </a:cxn>
                    <a:cxn ang="0">
                      <a:pos x="506" y="386"/>
                    </a:cxn>
                    <a:cxn ang="0">
                      <a:pos x="554" y="578"/>
                    </a:cxn>
                    <a:cxn ang="0">
                      <a:pos x="746" y="626"/>
                    </a:cxn>
                  </a:cxnLst>
                  <a:rect l="0" t="0" r="r" b="b"/>
                  <a:pathLst>
                    <a:path w="746" h="626">
                      <a:moveTo>
                        <a:pt x="0" y="0"/>
                      </a:moveTo>
                      <a:lnTo>
                        <a:pt x="312" y="168"/>
                      </a:lnTo>
                      <a:lnTo>
                        <a:pt x="506" y="386"/>
                      </a:lnTo>
                      <a:lnTo>
                        <a:pt x="554" y="578"/>
                      </a:lnTo>
                      <a:lnTo>
                        <a:pt x="746" y="626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36" name="Freeform 36"/>
                <p:cNvSpPr>
                  <a:spLocks/>
                </p:cNvSpPr>
                <p:nvPr/>
              </p:nvSpPr>
              <p:spPr bwMode="auto">
                <a:xfrm>
                  <a:off x="1340" y="1463"/>
                  <a:ext cx="2095" cy="2037"/>
                </a:xfrm>
                <a:custGeom>
                  <a:avLst/>
                  <a:gdLst/>
                  <a:ahLst/>
                  <a:cxnLst>
                    <a:cxn ang="0">
                      <a:pos x="6285" y="0"/>
                    </a:cxn>
                    <a:cxn ang="0">
                      <a:pos x="6185" y="407"/>
                    </a:cxn>
                    <a:cxn ang="0">
                      <a:pos x="5871" y="864"/>
                    </a:cxn>
                    <a:cxn ang="0">
                      <a:pos x="5655" y="1176"/>
                    </a:cxn>
                    <a:cxn ang="0">
                      <a:pos x="5486" y="1610"/>
                    </a:cxn>
                    <a:cxn ang="0">
                      <a:pos x="5318" y="1875"/>
                    </a:cxn>
                    <a:cxn ang="0">
                      <a:pos x="5150" y="2405"/>
                    </a:cxn>
                    <a:cxn ang="0">
                      <a:pos x="4740" y="2861"/>
                    </a:cxn>
                    <a:cxn ang="0">
                      <a:pos x="4404" y="3102"/>
                    </a:cxn>
                    <a:cxn ang="0">
                      <a:pos x="4091" y="3390"/>
                    </a:cxn>
                    <a:cxn ang="0">
                      <a:pos x="3827" y="3680"/>
                    </a:cxn>
                    <a:cxn ang="0">
                      <a:pos x="3465" y="4185"/>
                    </a:cxn>
                    <a:cxn ang="0">
                      <a:pos x="3225" y="4449"/>
                    </a:cxn>
                    <a:cxn ang="0">
                      <a:pos x="2960" y="4715"/>
                    </a:cxn>
                    <a:cxn ang="0">
                      <a:pos x="2526" y="4907"/>
                    </a:cxn>
                    <a:cxn ang="0">
                      <a:pos x="2286" y="5075"/>
                    </a:cxn>
                    <a:cxn ang="0">
                      <a:pos x="2094" y="5123"/>
                    </a:cxn>
                    <a:cxn ang="0">
                      <a:pos x="1925" y="5219"/>
                    </a:cxn>
                    <a:cxn ang="0">
                      <a:pos x="1637" y="5243"/>
                    </a:cxn>
                    <a:cxn ang="0">
                      <a:pos x="1083" y="5268"/>
                    </a:cxn>
                    <a:cxn ang="0">
                      <a:pos x="866" y="5340"/>
                    </a:cxn>
                    <a:cxn ang="0">
                      <a:pos x="482" y="5556"/>
                    </a:cxn>
                    <a:cxn ang="0">
                      <a:pos x="24" y="6038"/>
                    </a:cxn>
                    <a:cxn ang="0">
                      <a:pos x="0" y="6110"/>
                    </a:cxn>
                  </a:cxnLst>
                  <a:rect l="0" t="0" r="r" b="b"/>
                  <a:pathLst>
                    <a:path w="6285" h="6110">
                      <a:moveTo>
                        <a:pt x="6285" y="0"/>
                      </a:moveTo>
                      <a:lnTo>
                        <a:pt x="6185" y="407"/>
                      </a:lnTo>
                      <a:lnTo>
                        <a:pt x="5871" y="864"/>
                      </a:lnTo>
                      <a:lnTo>
                        <a:pt x="5655" y="1176"/>
                      </a:lnTo>
                      <a:lnTo>
                        <a:pt x="5486" y="1610"/>
                      </a:lnTo>
                      <a:lnTo>
                        <a:pt x="5318" y="1875"/>
                      </a:lnTo>
                      <a:lnTo>
                        <a:pt x="5150" y="2405"/>
                      </a:lnTo>
                      <a:lnTo>
                        <a:pt x="4740" y="2861"/>
                      </a:lnTo>
                      <a:lnTo>
                        <a:pt x="4404" y="3102"/>
                      </a:lnTo>
                      <a:lnTo>
                        <a:pt x="4091" y="3390"/>
                      </a:lnTo>
                      <a:lnTo>
                        <a:pt x="3827" y="3680"/>
                      </a:lnTo>
                      <a:lnTo>
                        <a:pt x="3465" y="4185"/>
                      </a:lnTo>
                      <a:lnTo>
                        <a:pt x="3225" y="4449"/>
                      </a:lnTo>
                      <a:lnTo>
                        <a:pt x="2960" y="4715"/>
                      </a:lnTo>
                      <a:lnTo>
                        <a:pt x="2526" y="4907"/>
                      </a:lnTo>
                      <a:lnTo>
                        <a:pt x="2286" y="5075"/>
                      </a:lnTo>
                      <a:lnTo>
                        <a:pt x="2094" y="5123"/>
                      </a:lnTo>
                      <a:lnTo>
                        <a:pt x="1925" y="5219"/>
                      </a:lnTo>
                      <a:lnTo>
                        <a:pt x="1637" y="5243"/>
                      </a:lnTo>
                      <a:lnTo>
                        <a:pt x="1083" y="5268"/>
                      </a:lnTo>
                      <a:lnTo>
                        <a:pt x="866" y="5340"/>
                      </a:lnTo>
                      <a:lnTo>
                        <a:pt x="482" y="5556"/>
                      </a:lnTo>
                      <a:lnTo>
                        <a:pt x="24" y="6038"/>
                      </a:lnTo>
                      <a:lnTo>
                        <a:pt x="0" y="611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37" name="Freeform 37"/>
                <p:cNvSpPr>
                  <a:spLocks/>
                </p:cNvSpPr>
                <p:nvPr/>
              </p:nvSpPr>
              <p:spPr bwMode="auto">
                <a:xfrm>
                  <a:off x="1124" y="1655"/>
                  <a:ext cx="2438" cy="19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1" y="505"/>
                    </a:cxn>
                    <a:cxn ang="0">
                      <a:pos x="1059" y="1228"/>
                    </a:cxn>
                    <a:cxn ang="0">
                      <a:pos x="1203" y="1660"/>
                    </a:cxn>
                    <a:cxn ang="0">
                      <a:pos x="1419" y="2046"/>
                    </a:cxn>
                    <a:cxn ang="0">
                      <a:pos x="1876" y="2455"/>
                    </a:cxn>
                    <a:cxn ang="0">
                      <a:pos x="2262" y="2767"/>
                    </a:cxn>
                    <a:cxn ang="0">
                      <a:pos x="2815" y="3081"/>
                    </a:cxn>
                    <a:cxn ang="0">
                      <a:pos x="3103" y="3297"/>
                    </a:cxn>
                    <a:cxn ang="0">
                      <a:pos x="3513" y="3586"/>
                    </a:cxn>
                    <a:cxn ang="0">
                      <a:pos x="3753" y="3682"/>
                    </a:cxn>
                    <a:cxn ang="0">
                      <a:pos x="4476" y="4260"/>
                    </a:cxn>
                    <a:cxn ang="0">
                      <a:pos x="4788" y="4620"/>
                    </a:cxn>
                    <a:cxn ang="0">
                      <a:pos x="5967" y="4957"/>
                    </a:cxn>
                    <a:cxn ang="0">
                      <a:pos x="6256" y="4933"/>
                    </a:cxn>
                    <a:cxn ang="0">
                      <a:pos x="6690" y="5221"/>
                    </a:cxn>
                    <a:cxn ang="0">
                      <a:pos x="7026" y="5511"/>
                    </a:cxn>
                    <a:cxn ang="0">
                      <a:pos x="7315" y="5848"/>
                    </a:cxn>
                  </a:cxnLst>
                  <a:rect l="0" t="0" r="r" b="b"/>
                  <a:pathLst>
                    <a:path w="7315" h="5848">
                      <a:moveTo>
                        <a:pt x="0" y="0"/>
                      </a:moveTo>
                      <a:lnTo>
                        <a:pt x="481" y="505"/>
                      </a:lnTo>
                      <a:lnTo>
                        <a:pt x="1059" y="1228"/>
                      </a:lnTo>
                      <a:lnTo>
                        <a:pt x="1203" y="1660"/>
                      </a:lnTo>
                      <a:lnTo>
                        <a:pt x="1419" y="2046"/>
                      </a:lnTo>
                      <a:lnTo>
                        <a:pt x="1876" y="2455"/>
                      </a:lnTo>
                      <a:lnTo>
                        <a:pt x="2262" y="2767"/>
                      </a:lnTo>
                      <a:lnTo>
                        <a:pt x="2815" y="3081"/>
                      </a:lnTo>
                      <a:lnTo>
                        <a:pt x="3103" y="3297"/>
                      </a:lnTo>
                      <a:lnTo>
                        <a:pt x="3513" y="3586"/>
                      </a:lnTo>
                      <a:lnTo>
                        <a:pt x="3753" y="3682"/>
                      </a:lnTo>
                      <a:lnTo>
                        <a:pt x="4476" y="4260"/>
                      </a:lnTo>
                      <a:lnTo>
                        <a:pt x="4788" y="4620"/>
                      </a:lnTo>
                      <a:lnTo>
                        <a:pt x="5967" y="4957"/>
                      </a:lnTo>
                      <a:lnTo>
                        <a:pt x="6256" y="4933"/>
                      </a:lnTo>
                      <a:lnTo>
                        <a:pt x="6690" y="5221"/>
                      </a:lnTo>
                      <a:lnTo>
                        <a:pt x="7026" y="5511"/>
                      </a:lnTo>
                      <a:lnTo>
                        <a:pt x="7315" y="5848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38" name="Freeform 38"/>
                <p:cNvSpPr>
                  <a:spLocks/>
                </p:cNvSpPr>
                <p:nvPr/>
              </p:nvSpPr>
              <p:spPr bwMode="auto">
                <a:xfrm>
                  <a:off x="1549" y="1438"/>
                  <a:ext cx="2061" cy="2094"/>
                </a:xfrm>
                <a:custGeom>
                  <a:avLst/>
                  <a:gdLst/>
                  <a:ahLst/>
                  <a:cxnLst>
                    <a:cxn ang="0">
                      <a:pos x="0" y="6281"/>
                    </a:cxn>
                    <a:cxn ang="0">
                      <a:pos x="529" y="6137"/>
                    </a:cxn>
                    <a:cxn ang="0">
                      <a:pos x="769" y="6065"/>
                    </a:cxn>
                    <a:cxn ang="0">
                      <a:pos x="1083" y="5775"/>
                    </a:cxn>
                    <a:cxn ang="0">
                      <a:pos x="1588" y="5775"/>
                    </a:cxn>
                    <a:cxn ang="0">
                      <a:pos x="2046" y="5583"/>
                    </a:cxn>
                    <a:cxn ang="0">
                      <a:pos x="2695" y="5174"/>
                    </a:cxn>
                    <a:cxn ang="0">
                      <a:pos x="3031" y="4838"/>
                    </a:cxn>
                    <a:cxn ang="0">
                      <a:pos x="3537" y="4380"/>
                    </a:cxn>
                    <a:cxn ang="0">
                      <a:pos x="3946" y="4019"/>
                    </a:cxn>
                    <a:cxn ang="0">
                      <a:pos x="4284" y="3561"/>
                    </a:cxn>
                    <a:cxn ang="0">
                      <a:pos x="4812" y="3033"/>
                    </a:cxn>
                    <a:cxn ang="0">
                      <a:pos x="5125" y="2600"/>
                    </a:cxn>
                    <a:cxn ang="0">
                      <a:pos x="5679" y="2022"/>
                    </a:cxn>
                    <a:cxn ang="0">
                      <a:pos x="5943" y="1517"/>
                    </a:cxn>
                    <a:cxn ang="0">
                      <a:pos x="6040" y="939"/>
                    </a:cxn>
                    <a:cxn ang="0">
                      <a:pos x="6184" y="0"/>
                    </a:cxn>
                  </a:cxnLst>
                  <a:rect l="0" t="0" r="r" b="b"/>
                  <a:pathLst>
                    <a:path w="6184" h="6281">
                      <a:moveTo>
                        <a:pt x="0" y="6281"/>
                      </a:moveTo>
                      <a:lnTo>
                        <a:pt x="529" y="6137"/>
                      </a:lnTo>
                      <a:lnTo>
                        <a:pt x="769" y="6065"/>
                      </a:lnTo>
                      <a:lnTo>
                        <a:pt x="1083" y="5775"/>
                      </a:lnTo>
                      <a:lnTo>
                        <a:pt x="1588" y="5775"/>
                      </a:lnTo>
                      <a:lnTo>
                        <a:pt x="2046" y="5583"/>
                      </a:lnTo>
                      <a:lnTo>
                        <a:pt x="2695" y="5174"/>
                      </a:lnTo>
                      <a:lnTo>
                        <a:pt x="3031" y="4838"/>
                      </a:lnTo>
                      <a:lnTo>
                        <a:pt x="3537" y="4380"/>
                      </a:lnTo>
                      <a:lnTo>
                        <a:pt x="3946" y="4019"/>
                      </a:lnTo>
                      <a:lnTo>
                        <a:pt x="4284" y="3561"/>
                      </a:lnTo>
                      <a:lnTo>
                        <a:pt x="4812" y="3033"/>
                      </a:lnTo>
                      <a:lnTo>
                        <a:pt x="5125" y="2600"/>
                      </a:lnTo>
                      <a:lnTo>
                        <a:pt x="5679" y="2022"/>
                      </a:lnTo>
                      <a:lnTo>
                        <a:pt x="5943" y="1517"/>
                      </a:lnTo>
                      <a:lnTo>
                        <a:pt x="6040" y="939"/>
                      </a:lnTo>
                      <a:lnTo>
                        <a:pt x="6184" y="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39" name="Freeform 39"/>
                <p:cNvSpPr>
                  <a:spLocks/>
                </p:cNvSpPr>
                <p:nvPr/>
              </p:nvSpPr>
              <p:spPr bwMode="auto">
                <a:xfrm>
                  <a:off x="2519" y="1454"/>
                  <a:ext cx="97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2" y="122"/>
                    </a:cxn>
                    <a:cxn ang="0">
                      <a:pos x="290" y="146"/>
                    </a:cxn>
                  </a:cxnLst>
                  <a:rect l="0" t="0" r="r" b="b"/>
                  <a:pathLst>
                    <a:path w="290" h="146">
                      <a:moveTo>
                        <a:pt x="0" y="0"/>
                      </a:moveTo>
                      <a:lnTo>
                        <a:pt x="242" y="122"/>
                      </a:lnTo>
                      <a:lnTo>
                        <a:pt x="290" y="146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40" name="Freeform 40"/>
                <p:cNvSpPr>
                  <a:spLocks/>
                </p:cNvSpPr>
                <p:nvPr/>
              </p:nvSpPr>
              <p:spPr bwMode="auto">
                <a:xfrm>
                  <a:off x="1348" y="1551"/>
                  <a:ext cx="2310" cy="17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8" y="312"/>
                    </a:cxn>
                    <a:cxn ang="0">
                      <a:pos x="650" y="721"/>
                    </a:cxn>
                    <a:cxn ang="0">
                      <a:pos x="794" y="1251"/>
                    </a:cxn>
                    <a:cxn ang="0">
                      <a:pos x="1107" y="1732"/>
                    </a:cxn>
                    <a:cxn ang="0">
                      <a:pos x="1541" y="2092"/>
                    </a:cxn>
                    <a:cxn ang="0">
                      <a:pos x="1949" y="2358"/>
                    </a:cxn>
                    <a:cxn ang="0">
                      <a:pos x="2648" y="2719"/>
                    </a:cxn>
                    <a:cxn ang="0">
                      <a:pos x="3152" y="3273"/>
                    </a:cxn>
                    <a:cxn ang="0">
                      <a:pos x="3633" y="3561"/>
                    </a:cxn>
                    <a:cxn ang="0">
                      <a:pos x="4115" y="3753"/>
                    </a:cxn>
                    <a:cxn ang="0">
                      <a:pos x="4836" y="3898"/>
                    </a:cxn>
                    <a:cxn ang="0">
                      <a:pos x="5222" y="4042"/>
                    </a:cxn>
                    <a:cxn ang="0">
                      <a:pos x="5751" y="4258"/>
                    </a:cxn>
                    <a:cxn ang="0">
                      <a:pos x="5967" y="4428"/>
                    </a:cxn>
                    <a:cxn ang="0">
                      <a:pos x="6137" y="4596"/>
                    </a:cxn>
                    <a:cxn ang="0">
                      <a:pos x="6329" y="4716"/>
                    </a:cxn>
                    <a:cxn ang="0">
                      <a:pos x="6593" y="5029"/>
                    </a:cxn>
                    <a:cxn ang="0">
                      <a:pos x="6738" y="5269"/>
                    </a:cxn>
                    <a:cxn ang="0">
                      <a:pos x="6930" y="5389"/>
                    </a:cxn>
                  </a:cxnLst>
                  <a:rect l="0" t="0" r="r" b="b"/>
                  <a:pathLst>
                    <a:path w="6930" h="5389">
                      <a:moveTo>
                        <a:pt x="0" y="0"/>
                      </a:moveTo>
                      <a:lnTo>
                        <a:pt x="338" y="312"/>
                      </a:lnTo>
                      <a:lnTo>
                        <a:pt x="650" y="721"/>
                      </a:lnTo>
                      <a:lnTo>
                        <a:pt x="794" y="1251"/>
                      </a:lnTo>
                      <a:lnTo>
                        <a:pt x="1107" y="1732"/>
                      </a:lnTo>
                      <a:lnTo>
                        <a:pt x="1541" y="2092"/>
                      </a:lnTo>
                      <a:lnTo>
                        <a:pt x="1949" y="2358"/>
                      </a:lnTo>
                      <a:lnTo>
                        <a:pt x="2648" y="2719"/>
                      </a:lnTo>
                      <a:lnTo>
                        <a:pt x="3152" y="3273"/>
                      </a:lnTo>
                      <a:lnTo>
                        <a:pt x="3633" y="3561"/>
                      </a:lnTo>
                      <a:lnTo>
                        <a:pt x="4115" y="3753"/>
                      </a:lnTo>
                      <a:lnTo>
                        <a:pt x="4836" y="3898"/>
                      </a:lnTo>
                      <a:lnTo>
                        <a:pt x="5222" y="4042"/>
                      </a:lnTo>
                      <a:lnTo>
                        <a:pt x="5751" y="4258"/>
                      </a:lnTo>
                      <a:lnTo>
                        <a:pt x="5967" y="4428"/>
                      </a:lnTo>
                      <a:lnTo>
                        <a:pt x="6137" y="4596"/>
                      </a:lnTo>
                      <a:lnTo>
                        <a:pt x="6329" y="4716"/>
                      </a:lnTo>
                      <a:lnTo>
                        <a:pt x="6593" y="5029"/>
                      </a:lnTo>
                      <a:lnTo>
                        <a:pt x="6738" y="5269"/>
                      </a:lnTo>
                      <a:lnTo>
                        <a:pt x="6930" y="5389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41" name="Freeform 41"/>
                <p:cNvSpPr>
                  <a:spLocks/>
                </p:cNvSpPr>
                <p:nvPr/>
              </p:nvSpPr>
              <p:spPr bwMode="auto">
                <a:xfrm>
                  <a:off x="3110" y="1504"/>
                  <a:ext cx="845" cy="4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9" y="380"/>
                    </a:cxn>
                    <a:cxn ang="0">
                      <a:pos x="971" y="669"/>
                    </a:cxn>
                    <a:cxn ang="0">
                      <a:pos x="1356" y="741"/>
                    </a:cxn>
                    <a:cxn ang="0">
                      <a:pos x="1668" y="861"/>
                    </a:cxn>
                    <a:cxn ang="0">
                      <a:pos x="1910" y="957"/>
                    </a:cxn>
                    <a:cxn ang="0">
                      <a:pos x="2198" y="1103"/>
                    </a:cxn>
                    <a:cxn ang="0">
                      <a:pos x="2535" y="1247"/>
                    </a:cxn>
                  </a:cxnLst>
                  <a:rect l="0" t="0" r="r" b="b"/>
                  <a:pathLst>
                    <a:path w="2535" h="1247">
                      <a:moveTo>
                        <a:pt x="0" y="0"/>
                      </a:moveTo>
                      <a:lnTo>
                        <a:pt x="369" y="380"/>
                      </a:lnTo>
                      <a:lnTo>
                        <a:pt x="971" y="669"/>
                      </a:lnTo>
                      <a:lnTo>
                        <a:pt x="1356" y="741"/>
                      </a:lnTo>
                      <a:lnTo>
                        <a:pt x="1668" y="861"/>
                      </a:lnTo>
                      <a:lnTo>
                        <a:pt x="1910" y="957"/>
                      </a:lnTo>
                      <a:lnTo>
                        <a:pt x="2198" y="1103"/>
                      </a:lnTo>
                      <a:lnTo>
                        <a:pt x="2535" y="1247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42" name="Freeform 42"/>
                <p:cNvSpPr>
                  <a:spLocks/>
                </p:cNvSpPr>
                <p:nvPr/>
              </p:nvSpPr>
              <p:spPr bwMode="auto">
                <a:xfrm>
                  <a:off x="1509" y="1478"/>
                  <a:ext cx="2133" cy="14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1" y="386"/>
                    </a:cxn>
                    <a:cxn ang="0">
                      <a:pos x="721" y="771"/>
                    </a:cxn>
                    <a:cxn ang="0">
                      <a:pos x="889" y="1083"/>
                    </a:cxn>
                    <a:cxn ang="0">
                      <a:pos x="1131" y="1325"/>
                    </a:cxn>
                    <a:cxn ang="0">
                      <a:pos x="1443" y="1589"/>
                    </a:cxn>
                    <a:cxn ang="0">
                      <a:pos x="1684" y="1950"/>
                    </a:cxn>
                    <a:cxn ang="0">
                      <a:pos x="1972" y="2214"/>
                    </a:cxn>
                    <a:cxn ang="0">
                      <a:pos x="2454" y="2336"/>
                    </a:cxn>
                    <a:cxn ang="0">
                      <a:pos x="2767" y="2432"/>
                    </a:cxn>
                    <a:cxn ang="0">
                      <a:pos x="3031" y="2624"/>
                    </a:cxn>
                    <a:cxn ang="0">
                      <a:pos x="3273" y="2888"/>
                    </a:cxn>
                    <a:cxn ang="0">
                      <a:pos x="3513" y="3105"/>
                    </a:cxn>
                    <a:cxn ang="0">
                      <a:pos x="3994" y="3297"/>
                    </a:cxn>
                    <a:cxn ang="0">
                      <a:pos x="4524" y="3369"/>
                    </a:cxn>
                    <a:cxn ang="0">
                      <a:pos x="4884" y="3563"/>
                    </a:cxn>
                    <a:cxn ang="0">
                      <a:pos x="5631" y="3947"/>
                    </a:cxn>
                    <a:cxn ang="0">
                      <a:pos x="6111" y="4332"/>
                    </a:cxn>
                    <a:cxn ang="0">
                      <a:pos x="6400" y="4476"/>
                    </a:cxn>
                  </a:cxnLst>
                  <a:rect l="0" t="0" r="r" b="b"/>
                  <a:pathLst>
                    <a:path w="6400" h="4476">
                      <a:moveTo>
                        <a:pt x="0" y="0"/>
                      </a:moveTo>
                      <a:lnTo>
                        <a:pt x="481" y="386"/>
                      </a:lnTo>
                      <a:lnTo>
                        <a:pt x="721" y="771"/>
                      </a:lnTo>
                      <a:lnTo>
                        <a:pt x="889" y="1083"/>
                      </a:lnTo>
                      <a:lnTo>
                        <a:pt x="1131" y="1325"/>
                      </a:lnTo>
                      <a:lnTo>
                        <a:pt x="1443" y="1589"/>
                      </a:lnTo>
                      <a:lnTo>
                        <a:pt x="1684" y="1950"/>
                      </a:lnTo>
                      <a:lnTo>
                        <a:pt x="1972" y="2214"/>
                      </a:lnTo>
                      <a:lnTo>
                        <a:pt x="2454" y="2336"/>
                      </a:lnTo>
                      <a:lnTo>
                        <a:pt x="2767" y="2432"/>
                      </a:lnTo>
                      <a:lnTo>
                        <a:pt x="3031" y="2624"/>
                      </a:lnTo>
                      <a:lnTo>
                        <a:pt x="3273" y="2888"/>
                      </a:lnTo>
                      <a:lnTo>
                        <a:pt x="3513" y="3105"/>
                      </a:lnTo>
                      <a:lnTo>
                        <a:pt x="3994" y="3297"/>
                      </a:lnTo>
                      <a:lnTo>
                        <a:pt x="4524" y="3369"/>
                      </a:lnTo>
                      <a:lnTo>
                        <a:pt x="4884" y="3563"/>
                      </a:lnTo>
                      <a:lnTo>
                        <a:pt x="5631" y="3947"/>
                      </a:lnTo>
                      <a:lnTo>
                        <a:pt x="6111" y="4332"/>
                      </a:lnTo>
                      <a:lnTo>
                        <a:pt x="6400" y="4476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43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634" y="2962"/>
                  <a:ext cx="8" cy="8"/>
                </a:xfrm>
                <a:prstGeom prst="line">
                  <a:avLst/>
                </a:prstGeom>
                <a:noFill/>
                <a:ln w="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44" name="Freeform 44"/>
                <p:cNvSpPr>
                  <a:spLocks/>
                </p:cNvSpPr>
                <p:nvPr/>
              </p:nvSpPr>
              <p:spPr bwMode="auto">
                <a:xfrm>
                  <a:off x="1910" y="1486"/>
                  <a:ext cx="2037" cy="1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2" y="386"/>
                    </a:cxn>
                    <a:cxn ang="0">
                      <a:pos x="553" y="675"/>
                    </a:cxn>
                    <a:cxn ang="0">
                      <a:pos x="889" y="963"/>
                    </a:cxn>
                    <a:cxn ang="0">
                      <a:pos x="1203" y="1253"/>
                    </a:cxn>
                    <a:cxn ang="0">
                      <a:pos x="1516" y="1589"/>
                    </a:cxn>
                    <a:cxn ang="0">
                      <a:pos x="1996" y="1878"/>
                    </a:cxn>
                    <a:cxn ang="0">
                      <a:pos x="2526" y="2046"/>
                    </a:cxn>
                    <a:cxn ang="0">
                      <a:pos x="2839" y="2262"/>
                    </a:cxn>
                    <a:cxn ang="0">
                      <a:pos x="3127" y="2504"/>
                    </a:cxn>
                    <a:cxn ang="0">
                      <a:pos x="3705" y="2744"/>
                    </a:cxn>
                    <a:cxn ang="0">
                      <a:pos x="4138" y="2864"/>
                    </a:cxn>
                    <a:cxn ang="0">
                      <a:pos x="4596" y="3033"/>
                    </a:cxn>
                    <a:cxn ang="0">
                      <a:pos x="4860" y="3201"/>
                    </a:cxn>
                    <a:cxn ang="0">
                      <a:pos x="5269" y="3369"/>
                    </a:cxn>
                    <a:cxn ang="0">
                      <a:pos x="5703" y="3441"/>
                    </a:cxn>
                    <a:cxn ang="0">
                      <a:pos x="5895" y="3563"/>
                    </a:cxn>
                    <a:cxn ang="0">
                      <a:pos x="6112" y="3635"/>
                    </a:cxn>
                  </a:cxnLst>
                  <a:rect l="0" t="0" r="r" b="b"/>
                  <a:pathLst>
                    <a:path w="6112" h="3635">
                      <a:moveTo>
                        <a:pt x="0" y="0"/>
                      </a:moveTo>
                      <a:lnTo>
                        <a:pt x="312" y="386"/>
                      </a:lnTo>
                      <a:lnTo>
                        <a:pt x="553" y="675"/>
                      </a:lnTo>
                      <a:lnTo>
                        <a:pt x="889" y="963"/>
                      </a:lnTo>
                      <a:lnTo>
                        <a:pt x="1203" y="1253"/>
                      </a:lnTo>
                      <a:lnTo>
                        <a:pt x="1516" y="1589"/>
                      </a:lnTo>
                      <a:lnTo>
                        <a:pt x="1996" y="1878"/>
                      </a:lnTo>
                      <a:lnTo>
                        <a:pt x="2526" y="2046"/>
                      </a:lnTo>
                      <a:lnTo>
                        <a:pt x="2839" y="2262"/>
                      </a:lnTo>
                      <a:lnTo>
                        <a:pt x="3127" y="2504"/>
                      </a:lnTo>
                      <a:lnTo>
                        <a:pt x="3705" y="2744"/>
                      </a:lnTo>
                      <a:lnTo>
                        <a:pt x="4138" y="2864"/>
                      </a:lnTo>
                      <a:lnTo>
                        <a:pt x="4596" y="3033"/>
                      </a:lnTo>
                      <a:lnTo>
                        <a:pt x="4860" y="3201"/>
                      </a:lnTo>
                      <a:lnTo>
                        <a:pt x="5269" y="3369"/>
                      </a:lnTo>
                      <a:lnTo>
                        <a:pt x="5703" y="3441"/>
                      </a:lnTo>
                      <a:lnTo>
                        <a:pt x="5895" y="3563"/>
                      </a:lnTo>
                      <a:lnTo>
                        <a:pt x="6112" y="3635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45" name="Freeform 45"/>
                <p:cNvSpPr>
                  <a:spLocks/>
                </p:cNvSpPr>
                <p:nvPr/>
              </p:nvSpPr>
              <p:spPr bwMode="auto">
                <a:xfrm>
                  <a:off x="2295" y="1527"/>
                  <a:ext cx="1652" cy="8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7" y="312"/>
                    </a:cxn>
                    <a:cxn ang="0">
                      <a:pos x="721" y="529"/>
                    </a:cxn>
                    <a:cxn ang="0">
                      <a:pos x="1107" y="841"/>
                    </a:cxn>
                    <a:cxn ang="0">
                      <a:pos x="1443" y="1009"/>
                    </a:cxn>
                    <a:cxn ang="0">
                      <a:pos x="1804" y="1275"/>
                    </a:cxn>
                    <a:cxn ang="0">
                      <a:pos x="2046" y="1491"/>
                    </a:cxn>
                    <a:cxn ang="0">
                      <a:pos x="2382" y="1780"/>
                    </a:cxn>
                    <a:cxn ang="0">
                      <a:pos x="3007" y="2068"/>
                    </a:cxn>
                    <a:cxn ang="0">
                      <a:pos x="3465" y="2190"/>
                    </a:cxn>
                    <a:cxn ang="0">
                      <a:pos x="4114" y="2310"/>
                    </a:cxn>
                    <a:cxn ang="0">
                      <a:pos x="4452" y="2430"/>
                    </a:cxn>
                    <a:cxn ang="0">
                      <a:pos x="4957" y="2598"/>
                    </a:cxn>
                  </a:cxnLst>
                  <a:rect l="0" t="0" r="r" b="b"/>
                  <a:pathLst>
                    <a:path w="4957" h="2598">
                      <a:moveTo>
                        <a:pt x="0" y="0"/>
                      </a:moveTo>
                      <a:lnTo>
                        <a:pt x="457" y="312"/>
                      </a:lnTo>
                      <a:lnTo>
                        <a:pt x="721" y="529"/>
                      </a:lnTo>
                      <a:lnTo>
                        <a:pt x="1107" y="841"/>
                      </a:lnTo>
                      <a:lnTo>
                        <a:pt x="1443" y="1009"/>
                      </a:lnTo>
                      <a:lnTo>
                        <a:pt x="1804" y="1275"/>
                      </a:lnTo>
                      <a:lnTo>
                        <a:pt x="2046" y="1491"/>
                      </a:lnTo>
                      <a:lnTo>
                        <a:pt x="2382" y="1780"/>
                      </a:lnTo>
                      <a:lnTo>
                        <a:pt x="3007" y="2068"/>
                      </a:lnTo>
                      <a:lnTo>
                        <a:pt x="3465" y="2190"/>
                      </a:lnTo>
                      <a:lnTo>
                        <a:pt x="4114" y="2310"/>
                      </a:lnTo>
                      <a:lnTo>
                        <a:pt x="4452" y="2430"/>
                      </a:lnTo>
                      <a:lnTo>
                        <a:pt x="4957" y="2598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46" name="Freeform 46"/>
                <p:cNvSpPr>
                  <a:spLocks/>
                </p:cNvSpPr>
                <p:nvPr/>
              </p:nvSpPr>
              <p:spPr bwMode="auto">
                <a:xfrm>
                  <a:off x="2760" y="1559"/>
                  <a:ext cx="1195" cy="5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05" y="385"/>
                    </a:cxn>
                    <a:cxn ang="0">
                      <a:pos x="747" y="625"/>
                    </a:cxn>
                    <a:cxn ang="0">
                      <a:pos x="1276" y="793"/>
                    </a:cxn>
                    <a:cxn ang="0">
                      <a:pos x="1588" y="1011"/>
                    </a:cxn>
                    <a:cxn ang="0">
                      <a:pos x="1878" y="1155"/>
                    </a:cxn>
                    <a:cxn ang="0">
                      <a:pos x="2310" y="1323"/>
                    </a:cxn>
                    <a:cxn ang="0">
                      <a:pos x="2623" y="1516"/>
                    </a:cxn>
                    <a:cxn ang="0">
                      <a:pos x="2985" y="1612"/>
                    </a:cxn>
                    <a:cxn ang="0">
                      <a:pos x="3369" y="1732"/>
                    </a:cxn>
                    <a:cxn ang="0">
                      <a:pos x="3586" y="1732"/>
                    </a:cxn>
                  </a:cxnLst>
                  <a:rect l="0" t="0" r="r" b="b"/>
                  <a:pathLst>
                    <a:path w="3586" h="1732">
                      <a:moveTo>
                        <a:pt x="0" y="0"/>
                      </a:moveTo>
                      <a:lnTo>
                        <a:pt x="505" y="385"/>
                      </a:lnTo>
                      <a:lnTo>
                        <a:pt x="747" y="625"/>
                      </a:lnTo>
                      <a:lnTo>
                        <a:pt x="1276" y="793"/>
                      </a:lnTo>
                      <a:lnTo>
                        <a:pt x="1588" y="1011"/>
                      </a:lnTo>
                      <a:lnTo>
                        <a:pt x="1878" y="1155"/>
                      </a:lnTo>
                      <a:lnTo>
                        <a:pt x="2310" y="1323"/>
                      </a:lnTo>
                      <a:lnTo>
                        <a:pt x="2623" y="1516"/>
                      </a:lnTo>
                      <a:lnTo>
                        <a:pt x="2985" y="1612"/>
                      </a:lnTo>
                      <a:lnTo>
                        <a:pt x="3369" y="1732"/>
                      </a:lnTo>
                      <a:lnTo>
                        <a:pt x="3586" y="173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47" name="Freeform 47"/>
                <p:cNvSpPr>
                  <a:spLocks/>
                </p:cNvSpPr>
                <p:nvPr/>
              </p:nvSpPr>
              <p:spPr bwMode="auto">
                <a:xfrm>
                  <a:off x="3435" y="1463"/>
                  <a:ext cx="520" cy="2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8" y="215"/>
                    </a:cxn>
                    <a:cxn ang="0">
                      <a:pos x="477" y="335"/>
                    </a:cxn>
                    <a:cxn ang="0">
                      <a:pos x="789" y="479"/>
                    </a:cxn>
                    <a:cxn ang="0">
                      <a:pos x="1031" y="575"/>
                    </a:cxn>
                    <a:cxn ang="0">
                      <a:pos x="1415" y="648"/>
                    </a:cxn>
                    <a:cxn ang="0">
                      <a:pos x="1560" y="720"/>
                    </a:cxn>
                  </a:cxnLst>
                  <a:rect l="0" t="0" r="r" b="b"/>
                  <a:pathLst>
                    <a:path w="1560" h="720">
                      <a:moveTo>
                        <a:pt x="0" y="0"/>
                      </a:moveTo>
                      <a:lnTo>
                        <a:pt x="308" y="215"/>
                      </a:lnTo>
                      <a:lnTo>
                        <a:pt x="477" y="335"/>
                      </a:lnTo>
                      <a:lnTo>
                        <a:pt x="789" y="479"/>
                      </a:lnTo>
                      <a:lnTo>
                        <a:pt x="1031" y="575"/>
                      </a:lnTo>
                      <a:lnTo>
                        <a:pt x="1415" y="648"/>
                      </a:lnTo>
                      <a:lnTo>
                        <a:pt x="1560" y="72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48" name="Freeform 48"/>
                <p:cNvSpPr>
                  <a:spLocks/>
                </p:cNvSpPr>
                <p:nvPr/>
              </p:nvSpPr>
              <p:spPr bwMode="auto">
                <a:xfrm>
                  <a:off x="3752" y="1404"/>
                  <a:ext cx="203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1" y="198"/>
                    </a:cxn>
                    <a:cxn ang="0">
                      <a:pos x="610" y="296"/>
                    </a:cxn>
                  </a:cxnLst>
                  <a:rect l="0" t="0" r="r" b="b"/>
                  <a:pathLst>
                    <a:path w="610" h="296">
                      <a:moveTo>
                        <a:pt x="0" y="0"/>
                      </a:moveTo>
                      <a:lnTo>
                        <a:pt x="321" y="198"/>
                      </a:lnTo>
                      <a:lnTo>
                        <a:pt x="610" y="296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49" name="Freeform 49"/>
                <p:cNvSpPr>
                  <a:spLocks/>
                </p:cNvSpPr>
                <p:nvPr/>
              </p:nvSpPr>
              <p:spPr bwMode="auto">
                <a:xfrm>
                  <a:off x="2231" y="1398"/>
                  <a:ext cx="1621" cy="2222"/>
                </a:xfrm>
                <a:custGeom>
                  <a:avLst/>
                  <a:gdLst/>
                  <a:ahLst/>
                  <a:cxnLst>
                    <a:cxn ang="0">
                      <a:pos x="4864" y="0"/>
                    </a:cxn>
                    <a:cxn ang="0">
                      <a:pos x="4764" y="410"/>
                    </a:cxn>
                    <a:cxn ang="0">
                      <a:pos x="4644" y="770"/>
                    </a:cxn>
                    <a:cxn ang="0">
                      <a:pos x="4668" y="1203"/>
                    </a:cxn>
                    <a:cxn ang="0">
                      <a:pos x="4330" y="1757"/>
                    </a:cxn>
                    <a:cxn ang="0">
                      <a:pos x="4066" y="2624"/>
                    </a:cxn>
                    <a:cxn ang="0">
                      <a:pos x="3705" y="3008"/>
                    </a:cxn>
                    <a:cxn ang="0">
                      <a:pos x="3295" y="3561"/>
                    </a:cxn>
                    <a:cxn ang="0">
                      <a:pos x="2887" y="4043"/>
                    </a:cxn>
                    <a:cxn ang="0">
                      <a:pos x="2406" y="4500"/>
                    </a:cxn>
                    <a:cxn ang="0">
                      <a:pos x="1948" y="4910"/>
                    </a:cxn>
                    <a:cxn ang="0">
                      <a:pos x="1635" y="5342"/>
                    </a:cxn>
                    <a:cxn ang="0">
                      <a:pos x="1347" y="5775"/>
                    </a:cxn>
                    <a:cxn ang="0">
                      <a:pos x="793" y="6015"/>
                    </a:cxn>
                    <a:cxn ang="0">
                      <a:pos x="504" y="6281"/>
                    </a:cxn>
                    <a:cxn ang="0">
                      <a:pos x="144" y="6377"/>
                    </a:cxn>
                    <a:cxn ang="0">
                      <a:pos x="0" y="6666"/>
                    </a:cxn>
                  </a:cxnLst>
                  <a:rect l="0" t="0" r="r" b="b"/>
                  <a:pathLst>
                    <a:path w="4864" h="6666">
                      <a:moveTo>
                        <a:pt x="4864" y="0"/>
                      </a:moveTo>
                      <a:lnTo>
                        <a:pt x="4764" y="410"/>
                      </a:lnTo>
                      <a:lnTo>
                        <a:pt x="4644" y="770"/>
                      </a:lnTo>
                      <a:lnTo>
                        <a:pt x="4668" y="1203"/>
                      </a:lnTo>
                      <a:lnTo>
                        <a:pt x="4330" y="1757"/>
                      </a:lnTo>
                      <a:lnTo>
                        <a:pt x="4066" y="2624"/>
                      </a:lnTo>
                      <a:lnTo>
                        <a:pt x="3705" y="3008"/>
                      </a:lnTo>
                      <a:lnTo>
                        <a:pt x="3295" y="3561"/>
                      </a:lnTo>
                      <a:lnTo>
                        <a:pt x="2887" y="4043"/>
                      </a:lnTo>
                      <a:lnTo>
                        <a:pt x="2406" y="4500"/>
                      </a:lnTo>
                      <a:lnTo>
                        <a:pt x="1948" y="4910"/>
                      </a:lnTo>
                      <a:lnTo>
                        <a:pt x="1635" y="5342"/>
                      </a:lnTo>
                      <a:lnTo>
                        <a:pt x="1347" y="5775"/>
                      </a:lnTo>
                      <a:lnTo>
                        <a:pt x="793" y="6015"/>
                      </a:lnTo>
                      <a:lnTo>
                        <a:pt x="504" y="6281"/>
                      </a:lnTo>
                      <a:lnTo>
                        <a:pt x="144" y="6377"/>
                      </a:lnTo>
                      <a:lnTo>
                        <a:pt x="0" y="6666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50" name="Freeform 50"/>
                <p:cNvSpPr>
                  <a:spLocks/>
                </p:cNvSpPr>
                <p:nvPr/>
              </p:nvSpPr>
              <p:spPr bwMode="auto">
                <a:xfrm>
                  <a:off x="2640" y="2000"/>
                  <a:ext cx="1323" cy="1620"/>
                </a:xfrm>
                <a:custGeom>
                  <a:avLst/>
                  <a:gdLst/>
                  <a:ahLst/>
                  <a:cxnLst>
                    <a:cxn ang="0">
                      <a:pos x="0" y="4861"/>
                    </a:cxn>
                    <a:cxn ang="0">
                      <a:pos x="601" y="4572"/>
                    </a:cxn>
                    <a:cxn ang="0">
                      <a:pos x="937" y="4090"/>
                    </a:cxn>
                    <a:cxn ang="0">
                      <a:pos x="1179" y="3633"/>
                    </a:cxn>
                    <a:cxn ang="0">
                      <a:pos x="1515" y="3153"/>
                    </a:cxn>
                    <a:cxn ang="0">
                      <a:pos x="1948" y="2671"/>
                    </a:cxn>
                    <a:cxn ang="0">
                      <a:pos x="2238" y="2382"/>
                    </a:cxn>
                    <a:cxn ang="0">
                      <a:pos x="2646" y="1998"/>
                    </a:cxn>
                    <a:cxn ang="0">
                      <a:pos x="2935" y="1708"/>
                    </a:cxn>
                    <a:cxn ang="0">
                      <a:pos x="3321" y="1107"/>
                    </a:cxn>
                    <a:cxn ang="0">
                      <a:pos x="3561" y="721"/>
                    </a:cxn>
                    <a:cxn ang="0">
                      <a:pos x="3849" y="265"/>
                    </a:cxn>
                    <a:cxn ang="0">
                      <a:pos x="3970" y="0"/>
                    </a:cxn>
                  </a:cxnLst>
                  <a:rect l="0" t="0" r="r" b="b"/>
                  <a:pathLst>
                    <a:path w="3970" h="4861">
                      <a:moveTo>
                        <a:pt x="0" y="4861"/>
                      </a:moveTo>
                      <a:lnTo>
                        <a:pt x="601" y="4572"/>
                      </a:lnTo>
                      <a:lnTo>
                        <a:pt x="937" y="4090"/>
                      </a:lnTo>
                      <a:lnTo>
                        <a:pt x="1179" y="3633"/>
                      </a:lnTo>
                      <a:lnTo>
                        <a:pt x="1515" y="3153"/>
                      </a:lnTo>
                      <a:lnTo>
                        <a:pt x="1948" y="2671"/>
                      </a:lnTo>
                      <a:lnTo>
                        <a:pt x="2238" y="2382"/>
                      </a:lnTo>
                      <a:lnTo>
                        <a:pt x="2646" y="1998"/>
                      </a:lnTo>
                      <a:lnTo>
                        <a:pt x="2935" y="1708"/>
                      </a:lnTo>
                      <a:lnTo>
                        <a:pt x="3321" y="1107"/>
                      </a:lnTo>
                      <a:lnTo>
                        <a:pt x="3561" y="721"/>
                      </a:lnTo>
                      <a:lnTo>
                        <a:pt x="3849" y="265"/>
                      </a:lnTo>
                      <a:lnTo>
                        <a:pt x="3970" y="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51" name="Freeform 51"/>
                <p:cNvSpPr>
                  <a:spLocks/>
                </p:cNvSpPr>
                <p:nvPr/>
              </p:nvSpPr>
              <p:spPr bwMode="auto">
                <a:xfrm>
                  <a:off x="3963" y="2577"/>
                  <a:ext cx="650" cy="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06" y="72"/>
                    </a:cxn>
                    <a:cxn ang="0">
                      <a:pos x="650" y="144"/>
                    </a:cxn>
                    <a:cxn ang="0">
                      <a:pos x="1010" y="72"/>
                    </a:cxn>
                    <a:cxn ang="0">
                      <a:pos x="1131" y="72"/>
                    </a:cxn>
                    <a:cxn ang="0">
                      <a:pos x="1395" y="0"/>
                    </a:cxn>
                    <a:cxn ang="0">
                      <a:pos x="1637" y="168"/>
                    </a:cxn>
                    <a:cxn ang="0">
                      <a:pos x="1757" y="72"/>
                    </a:cxn>
                    <a:cxn ang="0">
                      <a:pos x="1949" y="24"/>
                    </a:cxn>
                  </a:cxnLst>
                  <a:rect l="0" t="0" r="r" b="b"/>
                  <a:pathLst>
                    <a:path w="1949" h="168">
                      <a:moveTo>
                        <a:pt x="0" y="0"/>
                      </a:moveTo>
                      <a:lnTo>
                        <a:pt x="506" y="72"/>
                      </a:lnTo>
                      <a:lnTo>
                        <a:pt x="650" y="144"/>
                      </a:lnTo>
                      <a:lnTo>
                        <a:pt x="1010" y="72"/>
                      </a:lnTo>
                      <a:lnTo>
                        <a:pt x="1131" y="72"/>
                      </a:lnTo>
                      <a:lnTo>
                        <a:pt x="1395" y="0"/>
                      </a:lnTo>
                      <a:lnTo>
                        <a:pt x="1637" y="168"/>
                      </a:lnTo>
                      <a:lnTo>
                        <a:pt x="1757" y="72"/>
                      </a:lnTo>
                      <a:lnTo>
                        <a:pt x="1949" y="24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52" name="Freeform 52"/>
                <p:cNvSpPr>
                  <a:spLocks/>
                </p:cNvSpPr>
                <p:nvPr/>
              </p:nvSpPr>
              <p:spPr bwMode="auto">
                <a:xfrm>
                  <a:off x="4597" y="2505"/>
                  <a:ext cx="24" cy="17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48" y="240"/>
                    </a:cxn>
                    <a:cxn ang="0">
                      <a:pos x="48" y="336"/>
                    </a:cxn>
                    <a:cxn ang="0">
                      <a:pos x="0" y="530"/>
                    </a:cxn>
                  </a:cxnLst>
                  <a:rect l="0" t="0" r="r" b="b"/>
                  <a:pathLst>
                    <a:path w="72" h="530">
                      <a:moveTo>
                        <a:pt x="72" y="0"/>
                      </a:moveTo>
                      <a:lnTo>
                        <a:pt x="48" y="240"/>
                      </a:lnTo>
                      <a:lnTo>
                        <a:pt x="48" y="336"/>
                      </a:lnTo>
                      <a:lnTo>
                        <a:pt x="0" y="53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53" name="Freeform 53"/>
                <p:cNvSpPr>
                  <a:spLocks/>
                </p:cNvSpPr>
                <p:nvPr/>
              </p:nvSpPr>
              <p:spPr bwMode="auto">
                <a:xfrm>
                  <a:off x="3113" y="2393"/>
                  <a:ext cx="834" cy="1227"/>
                </a:xfrm>
                <a:custGeom>
                  <a:avLst/>
                  <a:gdLst/>
                  <a:ahLst/>
                  <a:cxnLst>
                    <a:cxn ang="0">
                      <a:pos x="2503" y="0"/>
                    </a:cxn>
                    <a:cxn ang="0">
                      <a:pos x="2094" y="721"/>
                    </a:cxn>
                    <a:cxn ang="0">
                      <a:pos x="1708" y="1299"/>
                    </a:cxn>
                    <a:cxn ang="0">
                      <a:pos x="1372" y="1732"/>
                    </a:cxn>
                    <a:cxn ang="0">
                      <a:pos x="1035" y="2190"/>
                    </a:cxn>
                    <a:cxn ang="0">
                      <a:pos x="843" y="2527"/>
                    </a:cxn>
                    <a:cxn ang="0">
                      <a:pos x="457" y="2959"/>
                    </a:cxn>
                    <a:cxn ang="0">
                      <a:pos x="96" y="3561"/>
                    </a:cxn>
                    <a:cxn ang="0">
                      <a:pos x="0" y="3682"/>
                    </a:cxn>
                  </a:cxnLst>
                  <a:rect l="0" t="0" r="r" b="b"/>
                  <a:pathLst>
                    <a:path w="2503" h="3682">
                      <a:moveTo>
                        <a:pt x="2503" y="0"/>
                      </a:moveTo>
                      <a:lnTo>
                        <a:pt x="2094" y="721"/>
                      </a:lnTo>
                      <a:lnTo>
                        <a:pt x="1708" y="1299"/>
                      </a:lnTo>
                      <a:lnTo>
                        <a:pt x="1372" y="1732"/>
                      </a:lnTo>
                      <a:lnTo>
                        <a:pt x="1035" y="2190"/>
                      </a:lnTo>
                      <a:lnTo>
                        <a:pt x="843" y="2527"/>
                      </a:lnTo>
                      <a:lnTo>
                        <a:pt x="457" y="2959"/>
                      </a:lnTo>
                      <a:lnTo>
                        <a:pt x="96" y="3561"/>
                      </a:lnTo>
                      <a:lnTo>
                        <a:pt x="0" y="368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54" name="Freeform 54"/>
                <p:cNvSpPr>
                  <a:spLocks/>
                </p:cNvSpPr>
                <p:nvPr/>
              </p:nvSpPr>
              <p:spPr bwMode="auto">
                <a:xfrm>
                  <a:off x="3498" y="2874"/>
                  <a:ext cx="465" cy="730"/>
                </a:xfrm>
                <a:custGeom>
                  <a:avLst/>
                  <a:gdLst/>
                  <a:ahLst/>
                  <a:cxnLst>
                    <a:cxn ang="0">
                      <a:pos x="0" y="2190"/>
                    </a:cxn>
                    <a:cxn ang="0">
                      <a:pos x="169" y="1877"/>
                    </a:cxn>
                    <a:cxn ang="0">
                      <a:pos x="289" y="1299"/>
                    </a:cxn>
                    <a:cxn ang="0">
                      <a:pos x="601" y="986"/>
                    </a:cxn>
                    <a:cxn ang="0">
                      <a:pos x="867" y="578"/>
                    </a:cxn>
                    <a:cxn ang="0">
                      <a:pos x="1227" y="120"/>
                    </a:cxn>
                    <a:cxn ang="0">
                      <a:pos x="1396" y="0"/>
                    </a:cxn>
                  </a:cxnLst>
                  <a:rect l="0" t="0" r="r" b="b"/>
                  <a:pathLst>
                    <a:path w="1396" h="2190">
                      <a:moveTo>
                        <a:pt x="0" y="2190"/>
                      </a:moveTo>
                      <a:lnTo>
                        <a:pt x="169" y="1877"/>
                      </a:lnTo>
                      <a:lnTo>
                        <a:pt x="289" y="1299"/>
                      </a:lnTo>
                      <a:lnTo>
                        <a:pt x="601" y="986"/>
                      </a:lnTo>
                      <a:lnTo>
                        <a:pt x="867" y="578"/>
                      </a:lnTo>
                      <a:lnTo>
                        <a:pt x="1227" y="120"/>
                      </a:lnTo>
                      <a:lnTo>
                        <a:pt x="1396" y="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55" name="Freeform 55"/>
                <p:cNvSpPr>
                  <a:spLocks/>
                </p:cNvSpPr>
                <p:nvPr/>
              </p:nvSpPr>
              <p:spPr bwMode="auto">
                <a:xfrm>
                  <a:off x="3642" y="2970"/>
                  <a:ext cx="449" cy="2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4" y="338"/>
                    </a:cxn>
                    <a:cxn ang="0">
                      <a:pos x="482" y="482"/>
                    </a:cxn>
                    <a:cxn ang="0">
                      <a:pos x="674" y="722"/>
                    </a:cxn>
                    <a:cxn ang="0">
                      <a:pos x="1107" y="795"/>
                    </a:cxn>
                    <a:cxn ang="0">
                      <a:pos x="1347" y="819"/>
                    </a:cxn>
                  </a:cxnLst>
                  <a:rect l="0" t="0" r="r" b="b"/>
                  <a:pathLst>
                    <a:path w="1347" h="819">
                      <a:moveTo>
                        <a:pt x="0" y="0"/>
                      </a:moveTo>
                      <a:lnTo>
                        <a:pt x="314" y="338"/>
                      </a:lnTo>
                      <a:lnTo>
                        <a:pt x="482" y="482"/>
                      </a:lnTo>
                      <a:lnTo>
                        <a:pt x="674" y="722"/>
                      </a:lnTo>
                      <a:lnTo>
                        <a:pt x="1107" y="795"/>
                      </a:lnTo>
                      <a:lnTo>
                        <a:pt x="1347" y="819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56" name="Freeform 56"/>
                <p:cNvSpPr>
                  <a:spLocks/>
                </p:cNvSpPr>
                <p:nvPr/>
              </p:nvSpPr>
              <p:spPr bwMode="auto">
                <a:xfrm>
                  <a:off x="3658" y="3347"/>
                  <a:ext cx="490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6" y="96"/>
                    </a:cxn>
                    <a:cxn ang="0">
                      <a:pos x="554" y="194"/>
                    </a:cxn>
                    <a:cxn ang="0">
                      <a:pos x="915" y="290"/>
                    </a:cxn>
                    <a:cxn ang="0">
                      <a:pos x="1035" y="314"/>
                    </a:cxn>
                    <a:cxn ang="0">
                      <a:pos x="1275" y="386"/>
                    </a:cxn>
                    <a:cxn ang="0">
                      <a:pos x="1469" y="338"/>
                    </a:cxn>
                  </a:cxnLst>
                  <a:rect l="0" t="0" r="r" b="b"/>
                  <a:pathLst>
                    <a:path w="1469" h="386">
                      <a:moveTo>
                        <a:pt x="0" y="0"/>
                      </a:moveTo>
                      <a:lnTo>
                        <a:pt x="386" y="96"/>
                      </a:lnTo>
                      <a:lnTo>
                        <a:pt x="554" y="194"/>
                      </a:lnTo>
                      <a:lnTo>
                        <a:pt x="915" y="290"/>
                      </a:lnTo>
                      <a:lnTo>
                        <a:pt x="1035" y="314"/>
                      </a:lnTo>
                      <a:lnTo>
                        <a:pt x="1275" y="386"/>
                      </a:lnTo>
                      <a:lnTo>
                        <a:pt x="1469" y="338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57" name="Freeform 57"/>
                <p:cNvSpPr>
                  <a:spLocks/>
                </p:cNvSpPr>
                <p:nvPr/>
              </p:nvSpPr>
              <p:spPr bwMode="auto">
                <a:xfrm>
                  <a:off x="3963" y="2786"/>
                  <a:ext cx="537" cy="88"/>
                </a:xfrm>
                <a:custGeom>
                  <a:avLst/>
                  <a:gdLst/>
                  <a:ahLst/>
                  <a:cxnLst>
                    <a:cxn ang="0">
                      <a:pos x="0" y="265"/>
                    </a:cxn>
                    <a:cxn ang="0">
                      <a:pos x="456" y="72"/>
                    </a:cxn>
                    <a:cxn ang="0">
                      <a:pos x="842" y="72"/>
                    </a:cxn>
                    <a:cxn ang="0">
                      <a:pos x="962" y="72"/>
                    </a:cxn>
                    <a:cxn ang="0">
                      <a:pos x="1155" y="120"/>
                    </a:cxn>
                    <a:cxn ang="0">
                      <a:pos x="1299" y="96"/>
                    </a:cxn>
                    <a:cxn ang="0">
                      <a:pos x="1611" y="0"/>
                    </a:cxn>
                  </a:cxnLst>
                  <a:rect l="0" t="0" r="r" b="b"/>
                  <a:pathLst>
                    <a:path w="1611" h="265">
                      <a:moveTo>
                        <a:pt x="0" y="265"/>
                      </a:moveTo>
                      <a:lnTo>
                        <a:pt x="456" y="72"/>
                      </a:lnTo>
                      <a:lnTo>
                        <a:pt x="842" y="72"/>
                      </a:lnTo>
                      <a:lnTo>
                        <a:pt x="962" y="72"/>
                      </a:lnTo>
                      <a:lnTo>
                        <a:pt x="1155" y="120"/>
                      </a:lnTo>
                      <a:lnTo>
                        <a:pt x="1299" y="96"/>
                      </a:lnTo>
                      <a:lnTo>
                        <a:pt x="1611" y="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58" name="Freeform 58"/>
                <p:cNvSpPr>
                  <a:spLocks/>
                </p:cNvSpPr>
                <p:nvPr/>
              </p:nvSpPr>
              <p:spPr bwMode="auto">
                <a:xfrm>
                  <a:off x="3987" y="2914"/>
                  <a:ext cx="433" cy="7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360" y="192"/>
                    </a:cxn>
                    <a:cxn ang="0">
                      <a:pos x="530" y="216"/>
                    </a:cxn>
                    <a:cxn ang="0">
                      <a:pos x="1131" y="0"/>
                    </a:cxn>
                    <a:cxn ang="0">
                      <a:pos x="1299" y="24"/>
                    </a:cxn>
                  </a:cxnLst>
                  <a:rect l="0" t="0" r="r" b="b"/>
                  <a:pathLst>
                    <a:path w="1299" h="216">
                      <a:moveTo>
                        <a:pt x="0" y="192"/>
                      </a:moveTo>
                      <a:lnTo>
                        <a:pt x="360" y="192"/>
                      </a:lnTo>
                      <a:lnTo>
                        <a:pt x="530" y="216"/>
                      </a:lnTo>
                      <a:lnTo>
                        <a:pt x="1131" y="0"/>
                      </a:lnTo>
                      <a:lnTo>
                        <a:pt x="1299" y="24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59" name="Freeform 59"/>
                <p:cNvSpPr>
                  <a:spLocks/>
                </p:cNvSpPr>
                <p:nvPr/>
              </p:nvSpPr>
              <p:spPr bwMode="auto">
                <a:xfrm>
                  <a:off x="4091" y="3123"/>
                  <a:ext cx="281" cy="120"/>
                </a:xfrm>
                <a:custGeom>
                  <a:avLst/>
                  <a:gdLst/>
                  <a:ahLst/>
                  <a:cxnLst>
                    <a:cxn ang="0">
                      <a:pos x="0" y="361"/>
                    </a:cxn>
                    <a:cxn ang="0">
                      <a:pos x="146" y="144"/>
                    </a:cxn>
                    <a:cxn ang="0">
                      <a:pos x="362" y="48"/>
                    </a:cxn>
                    <a:cxn ang="0">
                      <a:pos x="578" y="48"/>
                    </a:cxn>
                    <a:cxn ang="0">
                      <a:pos x="843" y="0"/>
                    </a:cxn>
                  </a:cxnLst>
                  <a:rect l="0" t="0" r="r" b="b"/>
                  <a:pathLst>
                    <a:path w="843" h="361">
                      <a:moveTo>
                        <a:pt x="0" y="361"/>
                      </a:moveTo>
                      <a:lnTo>
                        <a:pt x="146" y="144"/>
                      </a:lnTo>
                      <a:lnTo>
                        <a:pt x="362" y="48"/>
                      </a:lnTo>
                      <a:lnTo>
                        <a:pt x="578" y="48"/>
                      </a:lnTo>
                      <a:lnTo>
                        <a:pt x="843" y="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60" name="Freeform 60"/>
                <p:cNvSpPr>
                  <a:spLocks/>
                </p:cNvSpPr>
                <p:nvPr/>
              </p:nvSpPr>
              <p:spPr bwMode="auto">
                <a:xfrm>
                  <a:off x="4148" y="3331"/>
                  <a:ext cx="128" cy="129"/>
                </a:xfrm>
                <a:custGeom>
                  <a:avLst/>
                  <a:gdLst/>
                  <a:ahLst/>
                  <a:cxnLst>
                    <a:cxn ang="0">
                      <a:pos x="0" y="386"/>
                    </a:cxn>
                    <a:cxn ang="0">
                      <a:pos x="72" y="144"/>
                    </a:cxn>
                    <a:cxn ang="0">
                      <a:pos x="384" y="0"/>
                    </a:cxn>
                  </a:cxnLst>
                  <a:rect l="0" t="0" r="r" b="b"/>
                  <a:pathLst>
                    <a:path w="384" h="386">
                      <a:moveTo>
                        <a:pt x="0" y="386"/>
                      </a:moveTo>
                      <a:lnTo>
                        <a:pt x="72" y="144"/>
                      </a:lnTo>
                      <a:lnTo>
                        <a:pt x="384" y="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61" name="Freeform 61"/>
                <p:cNvSpPr>
                  <a:spLocks/>
                </p:cNvSpPr>
                <p:nvPr/>
              </p:nvSpPr>
              <p:spPr bwMode="auto">
                <a:xfrm>
                  <a:off x="3722" y="3107"/>
                  <a:ext cx="297" cy="497"/>
                </a:xfrm>
                <a:custGeom>
                  <a:avLst/>
                  <a:gdLst/>
                  <a:ahLst/>
                  <a:cxnLst>
                    <a:cxn ang="0">
                      <a:pos x="891" y="0"/>
                    </a:cxn>
                    <a:cxn ang="0">
                      <a:pos x="602" y="96"/>
                    </a:cxn>
                    <a:cxn ang="0">
                      <a:pos x="434" y="312"/>
                    </a:cxn>
                    <a:cxn ang="0">
                      <a:pos x="386" y="697"/>
                    </a:cxn>
                    <a:cxn ang="0">
                      <a:pos x="290" y="1131"/>
                    </a:cxn>
                    <a:cxn ang="0">
                      <a:pos x="0" y="1443"/>
                    </a:cxn>
                    <a:cxn ang="0">
                      <a:pos x="0" y="1492"/>
                    </a:cxn>
                  </a:cxnLst>
                  <a:rect l="0" t="0" r="r" b="b"/>
                  <a:pathLst>
                    <a:path w="891" h="1492">
                      <a:moveTo>
                        <a:pt x="891" y="0"/>
                      </a:moveTo>
                      <a:lnTo>
                        <a:pt x="602" y="96"/>
                      </a:lnTo>
                      <a:lnTo>
                        <a:pt x="434" y="312"/>
                      </a:lnTo>
                      <a:lnTo>
                        <a:pt x="386" y="697"/>
                      </a:lnTo>
                      <a:lnTo>
                        <a:pt x="290" y="1131"/>
                      </a:lnTo>
                      <a:lnTo>
                        <a:pt x="0" y="1443"/>
                      </a:lnTo>
                      <a:lnTo>
                        <a:pt x="0" y="149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62" name="Freeform 62"/>
                <p:cNvSpPr>
                  <a:spLocks/>
                </p:cNvSpPr>
                <p:nvPr/>
              </p:nvSpPr>
              <p:spPr bwMode="auto">
                <a:xfrm>
                  <a:off x="3979" y="3291"/>
                  <a:ext cx="112" cy="297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264" y="216"/>
                    </a:cxn>
                    <a:cxn ang="0">
                      <a:pos x="168" y="410"/>
                    </a:cxn>
                    <a:cxn ang="0">
                      <a:pos x="72" y="482"/>
                    </a:cxn>
                    <a:cxn ang="0">
                      <a:pos x="0" y="890"/>
                    </a:cxn>
                  </a:cxnLst>
                  <a:rect l="0" t="0" r="r" b="b"/>
                  <a:pathLst>
                    <a:path w="336" h="890">
                      <a:moveTo>
                        <a:pt x="336" y="0"/>
                      </a:moveTo>
                      <a:lnTo>
                        <a:pt x="264" y="216"/>
                      </a:lnTo>
                      <a:lnTo>
                        <a:pt x="168" y="410"/>
                      </a:lnTo>
                      <a:lnTo>
                        <a:pt x="72" y="482"/>
                      </a:lnTo>
                      <a:lnTo>
                        <a:pt x="0" y="89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63" name="Freeform 63"/>
                <p:cNvSpPr>
                  <a:spLocks/>
                </p:cNvSpPr>
                <p:nvPr/>
              </p:nvSpPr>
              <p:spPr bwMode="auto">
                <a:xfrm>
                  <a:off x="3955" y="1326"/>
                  <a:ext cx="112" cy="594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336" y="288"/>
                    </a:cxn>
                    <a:cxn ang="0">
                      <a:pos x="312" y="578"/>
                    </a:cxn>
                    <a:cxn ang="0">
                      <a:pos x="120" y="866"/>
                    </a:cxn>
                    <a:cxn ang="0">
                      <a:pos x="120" y="1107"/>
                    </a:cxn>
                    <a:cxn ang="0">
                      <a:pos x="96" y="1371"/>
                    </a:cxn>
                    <a:cxn ang="0">
                      <a:pos x="0" y="1781"/>
                    </a:cxn>
                  </a:cxnLst>
                  <a:rect l="0" t="0" r="r" b="b"/>
                  <a:pathLst>
                    <a:path w="336" h="1781">
                      <a:moveTo>
                        <a:pt x="240" y="0"/>
                      </a:moveTo>
                      <a:lnTo>
                        <a:pt x="336" y="288"/>
                      </a:lnTo>
                      <a:lnTo>
                        <a:pt x="312" y="578"/>
                      </a:lnTo>
                      <a:lnTo>
                        <a:pt x="120" y="866"/>
                      </a:lnTo>
                      <a:lnTo>
                        <a:pt x="120" y="1107"/>
                      </a:lnTo>
                      <a:lnTo>
                        <a:pt x="96" y="1371"/>
                      </a:lnTo>
                      <a:lnTo>
                        <a:pt x="0" y="1781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64" name="Freeform 64"/>
                <p:cNvSpPr>
                  <a:spLocks/>
                </p:cNvSpPr>
                <p:nvPr/>
              </p:nvSpPr>
              <p:spPr bwMode="auto">
                <a:xfrm>
                  <a:off x="4444" y="813"/>
                  <a:ext cx="121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2" y="24"/>
                    </a:cxn>
                    <a:cxn ang="0">
                      <a:pos x="144" y="216"/>
                    </a:cxn>
                    <a:cxn ang="0">
                      <a:pos x="362" y="168"/>
                    </a:cxn>
                  </a:cxnLst>
                  <a:rect l="0" t="0" r="r" b="b"/>
                  <a:pathLst>
                    <a:path w="362" h="216">
                      <a:moveTo>
                        <a:pt x="0" y="0"/>
                      </a:moveTo>
                      <a:lnTo>
                        <a:pt x="242" y="24"/>
                      </a:lnTo>
                      <a:lnTo>
                        <a:pt x="144" y="216"/>
                      </a:lnTo>
                      <a:lnTo>
                        <a:pt x="362" y="168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65" name="Freeform 65"/>
                <p:cNvSpPr>
                  <a:spLocks/>
                </p:cNvSpPr>
                <p:nvPr/>
              </p:nvSpPr>
              <p:spPr bwMode="auto">
                <a:xfrm>
                  <a:off x="4404" y="933"/>
                  <a:ext cx="169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96"/>
                    </a:cxn>
                    <a:cxn ang="0">
                      <a:pos x="288" y="96"/>
                    </a:cxn>
                    <a:cxn ang="0">
                      <a:pos x="458" y="96"/>
                    </a:cxn>
                    <a:cxn ang="0">
                      <a:pos x="506" y="192"/>
                    </a:cxn>
                  </a:cxnLst>
                  <a:rect l="0" t="0" r="r" b="b"/>
                  <a:pathLst>
                    <a:path w="506" h="192">
                      <a:moveTo>
                        <a:pt x="0" y="0"/>
                      </a:moveTo>
                      <a:lnTo>
                        <a:pt x="192" y="96"/>
                      </a:lnTo>
                      <a:lnTo>
                        <a:pt x="288" y="96"/>
                      </a:lnTo>
                      <a:lnTo>
                        <a:pt x="458" y="96"/>
                      </a:lnTo>
                      <a:lnTo>
                        <a:pt x="506" y="19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66" name="Freeform 66"/>
                <p:cNvSpPr>
                  <a:spLocks/>
                </p:cNvSpPr>
                <p:nvPr/>
              </p:nvSpPr>
              <p:spPr bwMode="auto">
                <a:xfrm>
                  <a:off x="4308" y="1045"/>
                  <a:ext cx="265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3" y="24"/>
                    </a:cxn>
                    <a:cxn ang="0">
                      <a:pos x="385" y="144"/>
                    </a:cxn>
                    <a:cxn ang="0">
                      <a:pos x="577" y="170"/>
                    </a:cxn>
                    <a:cxn ang="0">
                      <a:pos x="795" y="170"/>
                    </a:cxn>
                  </a:cxnLst>
                  <a:rect l="0" t="0" r="r" b="b"/>
                  <a:pathLst>
                    <a:path w="795" h="170">
                      <a:moveTo>
                        <a:pt x="0" y="0"/>
                      </a:moveTo>
                      <a:lnTo>
                        <a:pt x="193" y="24"/>
                      </a:lnTo>
                      <a:lnTo>
                        <a:pt x="385" y="144"/>
                      </a:lnTo>
                      <a:lnTo>
                        <a:pt x="577" y="170"/>
                      </a:lnTo>
                      <a:lnTo>
                        <a:pt x="795" y="17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67" name="Freeform 67"/>
                <p:cNvSpPr>
                  <a:spLocks/>
                </p:cNvSpPr>
                <p:nvPr/>
              </p:nvSpPr>
              <p:spPr bwMode="auto">
                <a:xfrm>
                  <a:off x="4220" y="1158"/>
                  <a:ext cx="345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4" y="48"/>
                    </a:cxn>
                    <a:cxn ang="0">
                      <a:pos x="433" y="168"/>
                    </a:cxn>
                    <a:cxn ang="0">
                      <a:pos x="577" y="240"/>
                    </a:cxn>
                    <a:cxn ang="0">
                      <a:pos x="867" y="288"/>
                    </a:cxn>
                    <a:cxn ang="0">
                      <a:pos x="1035" y="288"/>
                    </a:cxn>
                  </a:cxnLst>
                  <a:rect l="0" t="0" r="r" b="b"/>
                  <a:pathLst>
                    <a:path w="1035" h="288">
                      <a:moveTo>
                        <a:pt x="0" y="0"/>
                      </a:moveTo>
                      <a:lnTo>
                        <a:pt x="264" y="48"/>
                      </a:lnTo>
                      <a:lnTo>
                        <a:pt x="433" y="168"/>
                      </a:lnTo>
                      <a:lnTo>
                        <a:pt x="577" y="240"/>
                      </a:lnTo>
                      <a:lnTo>
                        <a:pt x="867" y="288"/>
                      </a:lnTo>
                      <a:lnTo>
                        <a:pt x="1035" y="288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68" name="Freeform 68"/>
                <p:cNvSpPr>
                  <a:spLocks/>
                </p:cNvSpPr>
                <p:nvPr/>
              </p:nvSpPr>
              <p:spPr bwMode="auto">
                <a:xfrm>
                  <a:off x="4140" y="1246"/>
                  <a:ext cx="433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6" y="217"/>
                    </a:cxn>
                    <a:cxn ang="0">
                      <a:pos x="456" y="265"/>
                    </a:cxn>
                    <a:cxn ang="0">
                      <a:pos x="889" y="337"/>
                    </a:cxn>
                    <a:cxn ang="0">
                      <a:pos x="1107" y="361"/>
                    </a:cxn>
                    <a:cxn ang="0">
                      <a:pos x="1251" y="409"/>
                    </a:cxn>
                    <a:cxn ang="0">
                      <a:pos x="1299" y="433"/>
                    </a:cxn>
                  </a:cxnLst>
                  <a:rect l="0" t="0" r="r" b="b"/>
                  <a:pathLst>
                    <a:path w="1299" h="433">
                      <a:moveTo>
                        <a:pt x="0" y="0"/>
                      </a:moveTo>
                      <a:lnTo>
                        <a:pt x="216" y="217"/>
                      </a:lnTo>
                      <a:lnTo>
                        <a:pt x="456" y="265"/>
                      </a:lnTo>
                      <a:lnTo>
                        <a:pt x="889" y="337"/>
                      </a:lnTo>
                      <a:lnTo>
                        <a:pt x="1107" y="361"/>
                      </a:lnTo>
                      <a:lnTo>
                        <a:pt x="1251" y="409"/>
                      </a:lnTo>
                      <a:lnTo>
                        <a:pt x="1299" y="433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69" name="Freeform 69"/>
                <p:cNvSpPr>
                  <a:spLocks/>
                </p:cNvSpPr>
                <p:nvPr/>
              </p:nvSpPr>
              <p:spPr bwMode="auto">
                <a:xfrm>
                  <a:off x="3947" y="1382"/>
                  <a:ext cx="618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4" y="24"/>
                    </a:cxn>
                    <a:cxn ang="0">
                      <a:pos x="794" y="96"/>
                    </a:cxn>
                    <a:cxn ang="0">
                      <a:pos x="962" y="144"/>
                    </a:cxn>
                    <a:cxn ang="0">
                      <a:pos x="1347" y="312"/>
                    </a:cxn>
                    <a:cxn ang="0">
                      <a:pos x="1587" y="386"/>
                    </a:cxn>
                    <a:cxn ang="0">
                      <a:pos x="1853" y="312"/>
                    </a:cxn>
                  </a:cxnLst>
                  <a:rect l="0" t="0" r="r" b="b"/>
                  <a:pathLst>
                    <a:path w="1853" h="386">
                      <a:moveTo>
                        <a:pt x="0" y="0"/>
                      </a:moveTo>
                      <a:lnTo>
                        <a:pt x="674" y="24"/>
                      </a:lnTo>
                      <a:lnTo>
                        <a:pt x="794" y="96"/>
                      </a:lnTo>
                      <a:lnTo>
                        <a:pt x="962" y="144"/>
                      </a:lnTo>
                      <a:lnTo>
                        <a:pt x="1347" y="312"/>
                      </a:lnTo>
                      <a:lnTo>
                        <a:pt x="1587" y="386"/>
                      </a:lnTo>
                      <a:lnTo>
                        <a:pt x="1853" y="31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70" name="Freeform 70"/>
                <p:cNvSpPr>
                  <a:spLocks/>
                </p:cNvSpPr>
                <p:nvPr/>
              </p:nvSpPr>
              <p:spPr bwMode="auto">
                <a:xfrm>
                  <a:off x="3955" y="2136"/>
                  <a:ext cx="626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2" y="48"/>
                    </a:cxn>
                    <a:cxn ang="0">
                      <a:pos x="698" y="48"/>
                    </a:cxn>
                    <a:cxn ang="0">
                      <a:pos x="1010" y="216"/>
                    </a:cxn>
                    <a:cxn ang="0">
                      <a:pos x="1227" y="336"/>
                    </a:cxn>
                    <a:cxn ang="0">
                      <a:pos x="1563" y="362"/>
                    </a:cxn>
                    <a:cxn ang="0">
                      <a:pos x="1709" y="386"/>
                    </a:cxn>
                    <a:cxn ang="0">
                      <a:pos x="1877" y="362"/>
                    </a:cxn>
                  </a:cxnLst>
                  <a:rect l="0" t="0" r="r" b="b"/>
                  <a:pathLst>
                    <a:path w="1877" h="386">
                      <a:moveTo>
                        <a:pt x="0" y="0"/>
                      </a:moveTo>
                      <a:lnTo>
                        <a:pt x="312" y="48"/>
                      </a:lnTo>
                      <a:lnTo>
                        <a:pt x="698" y="48"/>
                      </a:lnTo>
                      <a:lnTo>
                        <a:pt x="1010" y="216"/>
                      </a:lnTo>
                      <a:lnTo>
                        <a:pt x="1227" y="336"/>
                      </a:lnTo>
                      <a:lnTo>
                        <a:pt x="1563" y="362"/>
                      </a:lnTo>
                      <a:lnTo>
                        <a:pt x="1709" y="386"/>
                      </a:lnTo>
                      <a:lnTo>
                        <a:pt x="1877" y="36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71" name="Freeform 71"/>
                <p:cNvSpPr>
                  <a:spLocks/>
                </p:cNvSpPr>
                <p:nvPr/>
              </p:nvSpPr>
              <p:spPr bwMode="auto">
                <a:xfrm>
                  <a:off x="4356" y="1486"/>
                  <a:ext cx="209" cy="1573"/>
                </a:xfrm>
                <a:custGeom>
                  <a:avLst/>
                  <a:gdLst/>
                  <a:ahLst/>
                  <a:cxnLst>
                    <a:cxn ang="0">
                      <a:pos x="626" y="0"/>
                    </a:cxn>
                    <a:cxn ang="0">
                      <a:pos x="530" y="482"/>
                    </a:cxn>
                    <a:cxn ang="0">
                      <a:pos x="408" y="867"/>
                    </a:cxn>
                    <a:cxn ang="0">
                      <a:pos x="336" y="1445"/>
                    </a:cxn>
                    <a:cxn ang="0">
                      <a:pos x="336" y="1878"/>
                    </a:cxn>
                    <a:cxn ang="0">
                      <a:pos x="240" y="2432"/>
                    </a:cxn>
                    <a:cxn ang="0">
                      <a:pos x="240" y="2744"/>
                    </a:cxn>
                    <a:cxn ang="0">
                      <a:pos x="216" y="3273"/>
                    </a:cxn>
                    <a:cxn ang="0">
                      <a:pos x="0" y="3899"/>
                    </a:cxn>
                    <a:cxn ang="0">
                      <a:pos x="24" y="4284"/>
                    </a:cxn>
                    <a:cxn ang="0">
                      <a:pos x="48" y="4670"/>
                    </a:cxn>
                    <a:cxn ang="0">
                      <a:pos x="48" y="4718"/>
                    </a:cxn>
                  </a:cxnLst>
                  <a:rect l="0" t="0" r="r" b="b"/>
                  <a:pathLst>
                    <a:path w="626" h="4718">
                      <a:moveTo>
                        <a:pt x="626" y="0"/>
                      </a:moveTo>
                      <a:lnTo>
                        <a:pt x="530" y="482"/>
                      </a:lnTo>
                      <a:lnTo>
                        <a:pt x="408" y="867"/>
                      </a:lnTo>
                      <a:lnTo>
                        <a:pt x="336" y="1445"/>
                      </a:lnTo>
                      <a:lnTo>
                        <a:pt x="336" y="1878"/>
                      </a:lnTo>
                      <a:lnTo>
                        <a:pt x="240" y="2432"/>
                      </a:lnTo>
                      <a:lnTo>
                        <a:pt x="240" y="2744"/>
                      </a:lnTo>
                      <a:lnTo>
                        <a:pt x="216" y="3273"/>
                      </a:lnTo>
                      <a:lnTo>
                        <a:pt x="0" y="3899"/>
                      </a:lnTo>
                      <a:lnTo>
                        <a:pt x="24" y="4284"/>
                      </a:lnTo>
                      <a:lnTo>
                        <a:pt x="48" y="4670"/>
                      </a:lnTo>
                      <a:lnTo>
                        <a:pt x="48" y="4718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72" name="Freeform 72"/>
                <p:cNvSpPr>
                  <a:spLocks/>
                </p:cNvSpPr>
                <p:nvPr/>
              </p:nvSpPr>
              <p:spPr bwMode="auto">
                <a:xfrm>
                  <a:off x="4492" y="2257"/>
                  <a:ext cx="89" cy="529"/>
                </a:xfrm>
                <a:custGeom>
                  <a:avLst/>
                  <a:gdLst/>
                  <a:ahLst/>
                  <a:cxnLst>
                    <a:cxn ang="0">
                      <a:pos x="266" y="0"/>
                    </a:cxn>
                    <a:cxn ang="0">
                      <a:pos x="170" y="408"/>
                    </a:cxn>
                    <a:cxn ang="0">
                      <a:pos x="122" y="745"/>
                    </a:cxn>
                    <a:cxn ang="0">
                      <a:pos x="50" y="1129"/>
                    </a:cxn>
                    <a:cxn ang="0">
                      <a:pos x="0" y="1323"/>
                    </a:cxn>
                    <a:cxn ang="0">
                      <a:pos x="24" y="1515"/>
                    </a:cxn>
                    <a:cxn ang="0">
                      <a:pos x="24" y="1587"/>
                    </a:cxn>
                  </a:cxnLst>
                  <a:rect l="0" t="0" r="r" b="b"/>
                  <a:pathLst>
                    <a:path w="266" h="1587">
                      <a:moveTo>
                        <a:pt x="266" y="0"/>
                      </a:moveTo>
                      <a:lnTo>
                        <a:pt x="170" y="408"/>
                      </a:lnTo>
                      <a:lnTo>
                        <a:pt x="122" y="745"/>
                      </a:lnTo>
                      <a:lnTo>
                        <a:pt x="50" y="1129"/>
                      </a:lnTo>
                      <a:lnTo>
                        <a:pt x="0" y="1323"/>
                      </a:lnTo>
                      <a:lnTo>
                        <a:pt x="24" y="1515"/>
                      </a:lnTo>
                      <a:lnTo>
                        <a:pt x="24" y="1587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73" name="Freeform 73"/>
                <p:cNvSpPr>
                  <a:spLocks/>
                </p:cNvSpPr>
                <p:nvPr/>
              </p:nvSpPr>
              <p:spPr bwMode="auto">
                <a:xfrm>
                  <a:off x="3931" y="1519"/>
                  <a:ext cx="650" cy="184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384" y="0"/>
                    </a:cxn>
                    <a:cxn ang="0">
                      <a:pos x="626" y="192"/>
                    </a:cxn>
                    <a:cxn ang="0">
                      <a:pos x="986" y="312"/>
                    </a:cxn>
                    <a:cxn ang="0">
                      <a:pos x="1179" y="288"/>
                    </a:cxn>
                    <a:cxn ang="0">
                      <a:pos x="1323" y="360"/>
                    </a:cxn>
                    <a:cxn ang="0">
                      <a:pos x="1467" y="408"/>
                    </a:cxn>
                    <a:cxn ang="0">
                      <a:pos x="1757" y="529"/>
                    </a:cxn>
                    <a:cxn ang="0">
                      <a:pos x="1949" y="553"/>
                    </a:cxn>
                  </a:cxnLst>
                  <a:rect l="0" t="0" r="r" b="b"/>
                  <a:pathLst>
                    <a:path w="1949" h="553">
                      <a:moveTo>
                        <a:pt x="0" y="48"/>
                      </a:moveTo>
                      <a:lnTo>
                        <a:pt x="384" y="0"/>
                      </a:lnTo>
                      <a:lnTo>
                        <a:pt x="626" y="192"/>
                      </a:lnTo>
                      <a:lnTo>
                        <a:pt x="986" y="312"/>
                      </a:lnTo>
                      <a:lnTo>
                        <a:pt x="1179" y="288"/>
                      </a:lnTo>
                      <a:lnTo>
                        <a:pt x="1323" y="360"/>
                      </a:lnTo>
                      <a:lnTo>
                        <a:pt x="1467" y="408"/>
                      </a:lnTo>
                      <a:lnTo>
                        <a:pt x="1757" y="529"/>
                      </a:lnTo>
                      <a:lnTo>
                        <a:pt x="1949" y="553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74" name="Freeform 74"/>
                <p:cNvSpPr>
                  <a:spLocks/>
                </p:cNvSpPr>
                <p:nvPr/>
              </p:nvSpPr>
              <p:spPr bwMode="auto">
                <a:xfrm>
                  <a:off x="3995" y="1695"/>
                  <a:ext cx="578" cy="2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2" y="120"/>
                    </a:cxn>
                    <a:cxn ang="0">
                      <a:pos x="698" y="408"/>
                    </a:cxn>
                    <a:cxn ang="0">
                      <a:pos x="1083" y="432"/>
                    </a:cxn>
                    <a:cxn ang="0">
                      <a:pos x="1227" y="504"/>
                    </a:cxn>
                    <a:cxn ang="0">
                      <a:pos x="1709" y="602"/>
                    </a:cxn>
                    <a:cxn ang="0">
                      <a:pos x="1733" y="602"/>
                    </a:cxn>
                  </a:cxnLst>
                  <a:rect l="0" t="0" r="r" b="b"/>
                  <a:pathLst>
                    <a:path w="1733" h="602">
                      <a:moveTo>
                        <a:pt x="0" y="0"/>
                      </a:moveTo>
                      <a:lnTo>
                        <a:pt x="312" y="120"/>
                      </a:lnTo>
                      <a:lnTo>
                        <a:pt x="698" y="408"/>
                      </a:lnTo>
                      <a:lnTo>
                        <a:pt x="1083" y="432"/>
                      </a:lnTo>
                      <a:lnTo>
                        <a:pt x="1227" y="504"/>
                      </a:lnTo>
                      <a:lnTo>
                        <a:pt x="1709" y="602"/>
                      </a:lnTo>
                      <a:lnTo>
                        <a:pt x="1733" y="602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75" name="Freeform 75"/>
                <p:cNvSpPr>
                  <a:spLocks/>
                </p:cNvSpPr>
                <p:nvPr/>
              </p:nvSpPr>
              <p:spPr bwMode="auto">
                <a:xfrm>
                  <a:off x="3955" y="1920"/>
                  <a:ext cx="618" cy="2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2" y="72"/>
                    </a:cxn>
                    <a:cxn ang="0">
                      <a:pos x="722" y="120"/>
                    </a:cxn>
                    <a:cxn ang="0">
                      <a:pos x="938" y="192"/>
                    </a:cxn>
                    <a:cxn ang="0">
                      <a:pos x="1299" y="240"/>
                    </a:cxn>
                    <a:cxn ang="0">
                      <a:pos x="1539" y="577"/>
                    </a:cxn>
                    <a:cxn ang="0">
                      <a:pos x="1805" y="601"/>
                    </a:cxn>
                    <a:cxn ang="0">
                      <a:pos x="1853" y="601"/>
                    </a:cxn>
                  </a:cxnLst>
                  <a:rect l="0" t="0" r="r" b="b"/>
                  <a:pathLst>
                    <a:path w="1853" h="601">
                      <a:moveTo>
                        <a:pt x="0" y="0"/>
                      </a:moveTo>
                      <a:lnTo>
                        <a:pt x="312" y="72"/>
                      </a:lnTo>
                      <a:lnTo>
                        <a:pt x="722" y="120"/>
                      </a:lnTo>
                      <a:lnTo>
                        <a:pt x="938" y="192"/>
                      </a:lnTo>
                      <a:lnTo>
                        <a:pt x="1299" y="240"/>
                      </a:lnTo>
                      <a:lnTo>
                        <a:pt x="1539" y="577"/>
                      </a:lnTo>
                      <a:lnTo>
                        <a:pt x="1805" y="601"/>
                      </a:lnTo>
                      <a:lnTo>
                        <a:pt x="1853" y="601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5676" name="Freeform 76"/>
                <p:cNvSpPr>
                  <a:spLocks/>
                </p:cNvSpPr>
                <p:nvPr/>
              </p:nvSpPr>
              <p:spPr bwMode="auto">
                <a:xfrm>
                  <a:off x="3931" y="2313"/>
                  <a:ext cx="666" cy="12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360" y="0"/>
                    </a:cxn>
                    <a:cxn ang="0">
                      <a:pos x="602" y="192"/>
                    </a:cxn>
                    <a:cxn ang="0">
                      <a:pos x="914" y="360"/>
                    </a:cxn>
                    <a:cxn ang="0">
                      <a:pos x="1371" y="384"/>
                    </a:cxn>
                    <a:cxn ang="0">
                      <a:pos x="1683" y="384"/>
                    </a:cxn>
                    <a:cxn ang="0">
                      <a:pos x="1997" y="360"/>
                    </a:cxn>
                  </a:cxnLst>
                  <a:rect l="0" t="0" r="r" b="b"/>
                  <a:pathLst>
                    <a:path w="1997" h="384">
                      <a:moveTo>
                        <a:pt x="0" y="24"/>
                      </a:moveTo>
                      <a:lnTo>
                        <a:pt x="360" y="0"/>
                      </a:lnTo>
                      <a:lnTo>
                        <a:pt x="602" y="192"/>
                      </a:lnTo>
                      <a:lnTo>
                        <a:pt x="914" y="360"/>
                      </a:lnTo>
                      <a:lnTo>
                        <a:pt x="1371" y="384"/>
                      </a:lnTo>
                      <a:lnTo>
                        <a:pt x="1683" y="384"/>
                      </a:lnTo>
                      <a:lnTo>
                        <a:pt x="1997" y="36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grpSp>
          <p:nvGrpSpPr>
            <p:cNvPr id="25677" name="Group 77"/>
            <p:cNvGrpSpPr>
              <a:grpSpLocks/>
            </p:cNvGrpSpPr>
            <p:nvPr/>
          </p:nvGrpSpPr>
          <p:grpSpPr bwMode="auto">
            <a:xfrm>
              <a:off x="1100" y="660"/>
              <a:ext cx="3553" cy="2960"/>
              <a:chOff x="1100" y="660"/>
              <a:chExt cx="3553" cy="2960"/>
            </a:xfrm>
          </p:grpSpPr>
          <p:sp>
            <p:nvSpPr>
              <p:cNvPr id="25678" name="Freeform 78"/>
              <p:cNvSpPr>
                <a:spLocks/>
              </p:cNvSpPr>
              <p:nvPr/>
            </p:nvSpPr>
            <p:spPr bwMode="auto">
              <a:xfrm>
                <a:off x="1101" y="1351"/>
                <a:ext cx="2751" cy="20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41" y="0"/>
                  </a:cxn>
                  <a:cxn ang="0">
                    <a:pos x="1391" y="141"/>
                  </a:cxn>
                  <a:cxn ang="0">
                    <a:pos x="1878" y="300"/>
                  </a:cxn>
                  <a:cxn ang="0">
                    <a:pos x="2666" y="459"/>
                  </a:cxn>
                  <a:cxn ang="0">
                    <a:pos x="3246" y="513"/>
                  </a:cxn>
                  <a:cxn ang="0">
                    <a:pos x="3710" y="566"/>
                  </a:cxn>
                  <a:cxn ang="0">
                    <a:pos x="4544" y="602"/>
                  </a:cxn>
                  <a:cxn ang="0">
                    <a:pos x="5333" y="566"/>
                  </a:cxn>
                  <a:cxn ang="0">
                    <a:pos x="6027" y="459"/>
                  </a:cxn>
                  <a:cxn ang="0">
                    <a:pos x="6630" y="354"/>
                  </a:cxn>
                  <a:cxn ang="0">
                    <a:pos x="7002" y="336"/>
                  </a:cxn>
                  <a:cxn ang="0">
                    <a:pos x="7650" y="266"/>
                  </a:cxn>
                  <a:cxn ang="0">
                    <a:pos x="7952" y="159"/>
                  </a:cxn>
                  <a:cxn ang="0">
                    <a:pos x="8253" y="141"/>
                  </a:cxn>
                </a:cxnLst>
                <a:rect l="0" t="0" r="r" b="b"/>
                <a:pathLst>
                  <a:path w="8253" h="602">
                    <a:moveTo>
                      <a:pt x="0" y="35"/>
                    </a:moveTo>
                    <a:lnTo>
                      <a:pt x="741" y="0"/>
                    </a:lnTo>
                    <a:lnTo>
                      <a:pt x="1391" y="141"/>
                    </a:lnTo>
                    <a:lnTo>
                      <a:pt x="1878" y="300"/>
                    </a:lnTo>
                    <a:lnTo>
                      <a:pt x="2666" y="459"/>
                    </a:lnTo>
                    <a:lnTo>
                      <a:pt x="3246" y="513"/>
                    </a:lnTo>
                    <a:lnTo>
                      <a:pt x="3710" y="566"/>
                    </a:lnTo>
                    <a:lnTo>
                      <a:pt x="4544" y="602"/>
                    </a:lnTo>
                    <a:lnTo>
                      <a:pt x="5333" y="566"/>
                    </a:lnTo>
                    <a:lnTo>
                      <a:pt x="6027" y="459"/>
                    </a:lnTo>
                    <a:lnTo>
                      <a:pt x="6630" y="354"/>
                    </a:lnTo>
                    <a:lnTo>
                      <a:pt x="7002" y="336"/>
                    </a:lnTo>
                    <a:lnTo>
                      <a:pt x="7650" y="266"/>
                    </a:lnTo>
                    <a:lnTo>
                      <a:pt x="7952" y="159"/>
                    </a:lnTo>
                    <a:lnTo>
                      <a:pt x="8253" y="141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79" name="Freeform 79"/>
              <p:cNvSpPr>
                <a:spLocks/>
              </p:cNvSpPr>
              <p:nvPr/>
            </p:nvSpPr>
            <p:spPr bwMode="auto">
              <a:xfrm>
                <a:off x="1100" y="660"/>
                <a:ext cx="1403" cy="690"/>
              </a:xfrm>
              <a:custGeom>
                <a:avLst/>
                <a:gdLst/>
                <a:ahLst/>
                <a:cxnLst>
                  <a:cxn ang="0">
                    <a:pos x="0" y="2070"/>
                  </a:cxn>
                  <a:cxn ang="0">
                    <a:pos x="408" y="1685"/>
                  </a:cxn>
                  <a:cxn ang="0">
                    <a:pos x="865" y="1397"/>
                  </a:cxn>
                  <a:cxn ang="0">
                    <a:pos x="1612" y="1251"/>
                  </a:cxn>
                  <a:cxn ang="0">
                    <a:pos x="2382" y="963"/>
                  </a:cxn>
                  <a:cxn ang="0">
                    <a:pos x="2694" y="746"/>
                  </a:cxn>
                  <a:cxn ang="0">
                    <a:pos x="3079" y="482"/>
                  </a:cxn>
                  <a:cxn ang="0">
                    <a:pos x="3417" y="290"/>
                  </a:cxn>
                  <a:cxn ang="0">
                    <a:pos x="3801" y="120"/>
                  </a:cxn>
                  <a:cxn ang="0">
                    <a:pos x="4042" y="72"/>
                  </a:cxn>
                  <a:cxn ang="0">
                    <a:pos x="4210" y="0"/>
                  </a:cxn>
                </a:cxnLst>
                <a:rect l="0" t="0" r="r" b="b"/>
                <a:pathLst>
                  <a:path w="4210" h="2070">
                    <a:moveTo>
                      <a:pt x="0" y="2070"/>
                    </a:moveTo>
                    <a:lnTo>
                      <a:pt x="408" y="1685"/>
                    </a:lnTo>
                    <a:lnTo>
                      <a:pt x="865" y="1397"/>
                    </a:lnTo>
                    <a:lnTo>
                      <a:pt x="1612" y="1251"/>
                    </a:lnTo>
                    <a:lnTo>
                      <a:pt x="2382" y="963"/>
                    </a:lnTo>
                    <a:lnTo>
                      <a:pt x="2694" y="746"/>
                    </a:lnTo>
                    <a:lnTo>
                      <a:pt x="3079" y="482"/>
                    </a:lnTo>
                    <a:lnTo>
                      <a:pt x="3417" y="290"/>
                    </a:lnTo>
                    <a:lnTo>
                      <a:pt x="3801" y="120"/>
                    </a:lnTo>
                    <a:lnTo>
                      <a:pt x="4042" y="72"/>
                    </a:lnTo>
                    <a:lnTo>
                      <a:pt x="4210" y="0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80" name="Freeform 80"/>
              <p:cNvSpPr>
                <a:spLocks/>
              </p:cNvSpPr>
              <p:nvPr/>
            </p:nvSpPr>
            <p:spPr bwMode="auto">
              <a:xfrm>
                <a:off x="2503" y="660"/>
                <a:ext cx="2062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0" y="48"/>
                  </a:cxn>
                  <a:cxn ang="0">
                    <a:pos x="987" y="168"/>
                  </a:cxn>
                  <a:cxn ang="0">
                    <a:pos x="1347" y="194"/>
                  </a:cxn>
                  <a:cxn ang="0">
                    <a:pos x="1781" y="194"/>
                  </a:cxn>
                  <a:cxn ang="0">
                    <a:pos x="2406" y="144"/>
                  </a:cxn>
                  <a:cxn ang="0">
                    <a:pos x="3008" y="96"/>
                  </a:cxn>
                  <a:cxn ang="0">
                    <a:pos x="3633" y="0"/>
                  </a:cxn>
                  <a:cxn ang="0">
                    <a:pos x="4356" y="0"/>
                  </a:cxn>
                  <a:cxn ang="0">
                    <a:pos x="4740" y="0"/>
                  </a:cxn>
                  <a:cxn ang="0">
                    <a:pos x="5174" y="0"/>
                  </a:cxn>
                  <a:cxn ang="0">
                    <a:pos x="5799" y="48"/>
                  </a:cxn>
                  <a:cxn ang="0">
                    <a:pos x="6185" y="0"/>
                  </a:cxn>
                </a:cxnLst>
                <a:rect l="0" t="0" r="r" b="b"/>
                <a:pathLst>
                  <a:path w="6185" h="194">
                    <a:moveTo>
                      <a:pt x="0" y="0"/>
                    </a:moveTo>
                    <a:lnTo>
                      <a:pt x="410" y="48"/>
                    </a:lnTo>
                    <a:lnTo>
                      <a:pt x="987" y="168"/>
                    </a:lnTo>
                    <a:lnTo>
                      <a:pt x="1347" y="194"/>
                    </a:lnTo>
                    <a:lnTo>
                      <a:pt x="1781" y="194"/>
                    </a:lnTo>
                    <a:lnTo>
                      <a:pt x="2406" y="144"/>
                    </a:lnTo>
                    <a:lnTo>
                      <a:pt x="3008" y="96"/>
                    </a:lnTo>
                    <a:lnTo>
                      <a:pt x="3633" y="0"/>
                    </a:lnTo>
                    <a:lnTo>
                      <a:pt x="4356" y="0"/>
                    </a:lnTo>
                    <a:lnTo>
                      <a:pt x="4740" y="0"/>
                    </a:lnTo>
                    <a:lnTo>
                      <a:pt x="5174" y="0"/>
                    </a:lnTo>
                    <a:lnTo>
                      <a:pt x="5799" y="48"/>
                    </a:lnTo>
                    <a:lnTo>
                      <a:pt x="6185" y="0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81" name="Freeform 81"/>
              <p:cNvSpPr>
                <a:spLocks/>
              </p:cNvSpPr>
              <p:nvPr/>
            </p:nvSpPr>
            <p:spPr bwMode="auto">
              <a:xfrm>
                <a:off x="3852" y="660"/>
                <a:ext cx="713" cy="738"/>
              </a:xfrm>
              <a:custGeom>
                <a:avLst/>
                <a:gdLst/>
                <a:ahLst/>
                <a:cxnLst>
                  <a:cxn ang="0">
                    <a:pos x="2138" y="0"/>
                  </a:cxn>
                  <a:cxn ang="0">
                    <a:pos x="1776" y="458"/>
                  </a:cxn>
                  <a:cxn ang="0">
                    <a:pos x="1704" y="650"/>
                  </a:cxn>
                  <a:cxn ang="0">
                    <a:pos x="1560" y="891"/>
                  </a:cxn>
                  <a:cxn ang="0">
                    <a:pos x="1367" y="1155"/>
                  </a:cxn>
                  <a:cxn ang="0">
                    <a:pos x="1199" y="1397"/>
                  </a:cxn>
                  <a:cxn ang="0">
                    <a:pos x="863" y="1757"/>
                  </a:cxn>
                  <a:cxn ang="0">
                    <a:pos x="549" y="1998"/>
                  </a:cxn>
                  <a:cxn ang="0">
                    <a:pos x="285" y="2166"/>
                  </a:cxn>
                  <a:cxn ang="0">
                    <a:pos x="0" y="2214"/>
                  </a:cxn>
                </a:cxnLst>
                <a:rect l="0" t="0" r="r" b="b"/>
                <a:pathLst>
                  <a:path w="2138" h="2214">
                    <a:moveTo>
                      <a:pt x="2138" y="0"/>
                    </a:moveTo>
                    <a:lnTo>
                      <a:pt x="1776" y="458"/>
                    </a:lnTo>
                    <a:lnTo>
                      <a:pt x="1704" y="650"/>
                    </a:lnTo>
                    <a:lnTo>
                      <a:pt x="1560" y="891"/>
                    </a:lnTo>
                    <a:lnTo>
                      <a:pt x="1367" y="1155"/>
                    </a:lnTo>
                    <a:lnTo>
                      <a:pt x="1199" y="1397"/>
                    </a:lnTo>
                    <a:lnTo>
                      <a:pt x="863" y="1757"/>
                    </a:lnTo>
                    <a:lnTo>
                      <a:pt x="549" y="1998"/>
                    </a:lnTo>
                    <a:lnTo>
                      <a:pt x="285" y="2166"/>
                    </a:lnTo>
                    <a:lnTo>
                      <a:pt x="0" y="2214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82" name="Freeform 82"/>
              <p:cNvSpPr>
                <a:spLocks/>
              </p:cNvSpPr>
              <p:nvPr/>
            </p:nvSpPr>
            <p:spPr bwMode="auto">
              <a:xfrm>
                <a:off x="1101" y="1363"/>
                <a:ext cx="3055" cy="22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876"/>
                  </a:cxn>
                  <a:cxn ang="0">
                    <a:pos x="212" y="1405"/>
                  </a:cxn>
                  <a:cxn ang="0">
                    <a:pos x="308" y="1695"/>
                  </a:cxn>
                  <a:cxn ang="0">
                    <a:pos x="404" y="2224"/>
                  </a:cxn>
                  <a:cxn ang="0">
                    <a:pos x="501" y="2706"/>
                  </a:cxn>
                  <a:cxn ang="0">
                    <a:pos x="597" y="3355"/>
                  </a:cxn>
                  <a:cxn ang="0">
                    <a:pos x="597" y="3909"/>
                  </a:cxn>
                  <a:cxn ang="0">
                    <a:pos x="597" y="4341"/>
                  </a:cxn>
                  <a:cxn ang="0">
                    <a:pos x="597" y="4726"/>
                  </a:cxn>
                  <a:cxn ang="0">
                    <a:pos x="597" y="5064"/>
                  </a:cxn>
                  <a:cxn ang="0">
                    <a:pos x="597" y="5496"/>
                  </a:cxn>
                  <a:cxn ang="0">
                    <a:pos x="597" y="5881"/>
                  </a:cxn>
                  <a:cxn ang="0">
                    <a:pos x="428" y="6267"/>
                  </a:cxn>
                  <a:cxn ang="0">
                    <a:pos x="404" y="6339"/>
                  </a:cxn>
                  <a:cxn ang="0">
                    <a:pos x="1151" y="6459"/>
                  </a:cxn>
                  <a:cxn ang="0">
                    <a:pos x="1776" y="6579"/>
                  </a:cxn>
                  <a:cxn ang="0">
                    <a:pos x="2594" y="6699"/>
                  </a:cxn>
                  <a:cxn ang="0">
                    <a:pos x="3605" y="6748"/>
                  </a:cxn>
                  <a:cxn ang="0">
                    <a:pos x="5000" y="6772"/>
                  </a:cxn>
                  <a:cxn ang="0">
                    <a:pos x="6348" y="6748"/>
                  </a:cxn>
                  <a:cxn ang="0">
                    <a:pos x="7190" y="6724"/>
                  </a:cxn>
                  <a:cxn ang="0">
                    <a:pos x="8634" y="6675"/>
                  </a:cxn>
                  <a:cxn ang="0">
                    <a:pos x="9164" y="6507"/>
                  </a:cxn>
                  <a:cxn ang="0">
                    <a:pos x="9092" y="5905"/>
                  </a:cxn>
                  <a:cxn ang="0">
                    <a:pos x="8970" y="5641"/>
                  </a:cxn>
                  <a:cxn ang="0">
                    <a:pos x="8754" y="5232"/>
                  </a:cxn>
                  <a:cxn ang="0">
                    <a:pos x="8586" y="4534"/>
                  </a:cxn>
                  <a:cxn ang="0">
                    <a:pos x="8562" y="3885"/>
                  </a:cxn>
                  <a:cxn ang="0">
                    <a:pos x="8538" y="3234"/>
                  </a:cxn>
                  <a:cxn ang="0">
                    <a:pos x="8562" y="2632"/>
                  </a:cxn>
                  <a:cxn ang="0">
                    <a:pos x="8562" y="1477"/>
                  </a:cxn>
                  <a:cxn ang="0">
                    <a:pos x="8562" y="420"/>
                  </a:cxn>
                  <a:cxn ang="0">
                    <a:pos x="8538" y="58"/>
                  </a:cxn>
                </a:cxnLst>
                <a:rect l="0" t="0" r="r" b="b"/>
                <a:pathLst>
                  <a:path w="9164" h="6772">
                    <a:moveTo>
                      <a:pt x="0" y="0"/>
                    </a:moveTo>
                    <a:lnTo>
                      <a:pt x="68" y="876"/>
                    </a:lnTo>
                    <a:lnTo>
                      <a:pt x="212" y="1405"/>
                    </a:lnTo>
                    <a:lnTo>
                      <a:pt x="308" y="1695"/>
                    </a:lnTo>
                    <a:lnTo>
                      <a:pt x="404" y="2224"/>
                    </a:lnTo>
                    <a:lnTo>
                      <a:pt x="501" y="2706"/>
                    </a:lnTo>
                    <a:lnTo>
                      <a:pt x="597" y="3355"/>
                    </a:lnTo>
                    <a:lnTo>
                      <a:pt x="597" y="3909"/>
                    </a:lnTo>
                    <a:lnTo>
                      <a:pt x="597" y="4341"/>
                    </a:lnTo>
                    <a:lnTo>
                      <a:pt x="597" y="4726"/>
                    </a:lnTo>
                    <a:lnTo>
                      <a:pt x="597" y="5064"/>
                    </a:lnTo>
                    <a:lnTo>
                      <a:pt x="597" y="5496"/>
                    </a:lnTo>
                    <a:lnTo>
                      <a:pt x="597" y="5881"/>
                    </a:lnTo>
                    <a:lnTo>
                      <a:pt x="428" y="6267"/>
                    </a:lnTo>
                    <a:lnTo>
                      <a:pt x="404" y="6339"/>
                    </a:lnTo>
                    <a:lnTo>
                      <a:pt x="1151" y="6459"/>
                    </a:lnTo>
                    <a:lnTo>
                      <a:pt x="1776" y="6579"/>
                    </a:lnTo>
                    <a:lnTo>
                      <a:pt x="2594" y="6699"/>
                    </a:lnTo>
                    <a:lnTo>
                      <a:pt x="3605" y="6748"/>
                    </a:lnTo>
                    <a:lnTo>
                      <a:pt x="5000" y="6772"/>
                    </a:lnTo>
                    <a:lnTo>
                      <a:pt x="6348" y="6748"/>
                    </a:lnTo>
                    <a:lnTo>
                      <a:pt x="7190" y="6724"/>
                    </a:lnTo>
                    <a:lnTo>
                      <a:pt x="8634" y="6675"/>
                    </a:lnTo>
                    <a:lnTo>
                      <a:pt x="9164" y="6507"/>
                    </a:lnTo>
                    <a:lnTo>
                      <a:pt x="9092" y="5905"/>
                    </a:lnTo>
                    <a:lnTo>
                      <a:pt x="8970" y="5641"/>
                    </a:lnTo>
                    <a:lnTo>
                      <a:pt x="8754" y="5232"/>
                    </a:lnTo>
                    <a:lnTo>
                      <a:pt x="8586" y="4534"/>
                    </a:lnTo>
                    <a:lnTo>
                      <a:pt x="8562" y="3885"/>
                    </a:lnTo>
                    <a:lnTo>
                      <a:pt x="8538" y="3234"/>
                    </a:lnTo>
                    <a:lnTo>
                      <a:pt x="8562" y="2632"/>
                    </a:lnTo>
                    <a:lnTo>
                      <a:pt x="8562" y="1477"/>
                    </a:lnTo>
                    <a:lnTo>
                      <a:pt x="8562" y="420"/>
                    </a:lnTo>
                    <a:lnTo>
                      <a:pt x="8538" y="58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83" name="Freeform 83"/>
              <p:cNvSpPr>
                <a:spLocks/>
              </p:cNvSpPr>
              <p:nvPr/>
            </p:nvSpPr>
            <p:spPr bwMode="auto">
              <a:xfrm>
                <a:off x="4156" y="660"/>
                <a:ext cx="497" cy="2872"/>
              </a:xfrm>
              <a:custGeom>
                <a:avLst/>
                <a:gdLst/>
                <a:ahLst/>
                <a:cxnLst>
                  <a:cxn ang="0">
                    <a:pos x="1227" y="0"/>
                  </a:cxn>
                  <a:cxn ang="0">
                    <a:pos x="1251" y="1325"/>
                  </a:cxn>
                  <a:cxn ang="0">
                    <a:pos x="1227" y="1781"/>
                  </a:cxn>
                  <a:cxn ang="0">
                    <a:pos x="1227" y="2478"/>
                  </a:cxn>
                  <a:cxn ang="0">
                    <a:pos x="1275" y="3129"/>
                  </a:cxn>
                  <a:cxn ang="0">
                    <a:pos x="1227" y="4500"/>
                  </a:cxn>
                  <a:cxn ang="0">
                    <a:pos x="1275" y="4790"/>
                  </a:cxn>
                  <a:cxn ang="0">
                    <a:pos x="1323" y="5318"/>
                  </a:cxn>
                  <a:cxn ang="0">
                    <a:pos x="1491" y="5969"/>
                  </a:cxn>
                  <a:cxn ang="0">
                    <a:pos x="1227" y="6137"/>
                  </a:cxn>
                  <a:cxn ang="0">
                    <a:pos x="961" y="6497"/>
                  </a:cxn>
                  <a:cxn ang="0">
                    <a:pos x="745" y="6930"/>
                  </a:cxn>
                  <a:cxn ang="0">
                    <a:pos x="577" y="7508"/>
                  </a:cxn>
                  <a:cxn ang="0">
                    <a:pos x="360" y="8013"/>
                  </a:cxn>
                  <a:cxn ang="0">
                    <a:pos x="0" y="8615"/>
                  </a:cxn>
                </a:cxnLst>
                <a:rect l="0" t="0" r="r" b="b"/>
                <a:pathLst>
                  <a:path w="1491" h="8615">
                    <a:moveTo>
                      <a:pt x="1227" y="0"/>
                    </a:moveTo>
                    <a:lnTo>
                      <a:pt x="1251" y="1325"/>
                    </a:lnTo>
                    <a:lnTo>
                      <a:pt x="1227" y="1781"/>
                    </a:lnTo>
                    <a:lnTo>
                      <a:pt x="1227" y="2478"/>
                    </a:lnTo>
                    <a:lnTo>
                      <a:pt x="1275" y="3129"/>
                    </a:lnTo>
                    <a:lnTo>
                      <a:pt x="1227" y="4500"/>
                    </a:lnTo>
                    <a:lnTo>
                      <a:pt x="1275" y="4790"/>
                    </a:lnTo>
                    <a:lnTo>
                      <a:pt x="1323" y="5318"/>
                    </a:lnTo>
                    <a:lnTo>
                      <a:pt x="1491" y="5969"/>
                    </a:lnTo>
                    <a:lnTo>
                      <a:pt x="1227" y="6137"/>
                    </a:lnTo>
                    <a:lnTo>
                      <a:pt x="961" y="6497"/>
                    </a:lnTo>
                    <a:lnTo>
                      <a:pt x="745" y="6930"/>
                    </a:lnTo>
                    <a:lnTo>
                      <a:pt x="577" y="7508"/>
                    </a:lnTo>
                    <a:lnTo>
                      <a:pt x="360" y="8013"/>
                    </a:lnTo>
                    <a:lnTo>
                      <a:pt x="0" y="8615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pic>
        <p:nvPicPr>
          <p:cNvPr id="25684" name="Picture 84" descr="an0417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2264" y="1412876"/>
            <a:ext cx="573087" cy="290513"/>
          </a:xfrm>
          <a:prstGeom prst="rect">
            <a:avLst/>
          </a:prstGeom>
          <a:noFill/>
        </p:spPr>
      </p:pic>
      <p:pic>
        <p:nvPicPr>
          <p:cNvPr id="25685" name="Picture 85" descr="an0417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1188" y="1700214"/>
            <a:ext cx="457200" cy="314325"/>
          </a:xfrm>
          <a:prstGeom prst="rect">
            <a:avLst/>
          </a:prstGeom>
          <a:noFill/>
        </p:spPr>
      </p:pic>
      <p:sp>
        <p:nvSpPr>
          <p:cNvPr id="25686" name="Rectangle 86"/>
          <p:cNvSpPr>
            <a:spLocks noChangeArrowheads="1"/>
          </p:cNvSpPr>
          <p:nvPr/>
        </p:nvSpPr>
        <p:spPr bwMode="auto">
          <a:xfrm>
            <a:off x="1524000" y="6021388"/>
            <a:ext cx="9144000" cy="836612"/>
          </a:xfrm>
          <a:prstGeom prst="rect">
            <a:avLst/>
          </a:prstGeo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100000">
                <a:srgbClr val="663300">
                  <a:alpha val="1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687" name="Oval 87"/>
          <p:cNvSpPr>
            <a:spLocks noChangeArrowheads="1"/>
          </p:cNvSpPr>
          <p:nvPr/>
        </p:nvSpPr>
        <p:spPr bwMode="auto">
          <a:xfrm>
            <a:off x="4511676" y="3068638"/>
            <a:ext cx="1008063" cy="792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688" name="Oval 88"/>
          <p:cNvSpPr>
            <a:spLocks noChangeArrowheads="1"/>
          </p:cNvSpPr>
          <p:nvPr/>
        </p:nvSpPr>
        <p:spPr bwMode="auto">
          <a:xfrm>
            <a:off x="4511676" y="4437063"/>
            <a:ext cx="1008063" cy="792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689" name="Oval 89"/>
          <p:cNvSpPr>
            <a:spLocks noChangeArrowheads="1"/>
          </p:cNvSpPr>
          <p:nvPr/>
        </p:nvSpPr>
        <p:spPr bwMode="auto">
          <a:xfrm>
            <a:off x="7680326" y="1196976"/>
            <a:ext cx="1008063" cy="792163"/>
          </a:xfrm>
          <a:prstGeom prst="ellipse">
            <a:avLst/>
          </a:prstGeom>
          <a:solidFill>
            <a:srgbClr val="4D4D4D"/>
          </a:solid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latin typeface="Arial" charset="0"/>
                <a:ea typeface="MS PGothic" pitchFamily="34" charset="-128"/>
              </a:rPr>
              <a:t>27%</a:t>
            </a:r>
          </a:p>
        </p:txBody>
      </p:sp>
      <p:sp>
        <p:nvSpPr>
          <p:cNvPr id="25690" name="AutoShape 90"/>
          <p:cNvSpPr>
            <a:spLocks noChangeArrowheads="1"/>
          </p:cNvSpPr>
          <p:nvPr/>
        </p:nvSpPr>
        <p:spPr bwMode="auto">
          <a:xfrm>
            <a:off x="4079875" y="620713"/>
            <a:ext cx="431800" cy="792162"/>
          </a:xfrm>
          <a:prstGeom prst="downArrow">
            <a:avLst>
              <a:gd name="adj1" fmla="val 50000"/>
              <a:gd name="adj2" fmla="val 4586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pic>
        <p:nvPicPr>
          <p:cNvPr id="25691" name="Picture 91" descr="ikan-kecil-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1628775"/>
            <a:ext cx="573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92" name="Picture 92" descr="ikan-kecil-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0239" y="2125663"/>
            <a:ext cx="5048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93" name="Picture 93" descr="ikan-kecil-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2039" y="1844676"/>
            <a:ext cx="612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94" name="AutoShape 94"/>
          <p:cNvSpPr>
            <a:spLocks noChangeArrowheads="1"/>
          </p:cNvSpPr>
          <p:nvPr/>
        </p:nvSpPr>
        <p:spPr bwMode="auto">
          <a:xfrm flipV="1">
            <a:off x="5232400" y="549276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25695" name="AutoShape 95"/>
          <p:cNvSpPr>
            <a:spLocks noChangeArrowheads="1"/>
          </p:cNvSpPr>
          <p:nvPr/>
        </p:nvSpPr>
        <p:spPr bwMode="auto">
          <a:xfrm>
            <a:off x="6024563" y="1519238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696" name="AutoShape 96"/>
          <p:cNvSpPr>
            <a:spLocks noChangeArrowheads="1"/>
          </p:cNvSpPr>
          <p:nvPr/>
        </p:nvSpPr>
        <p:spPr bwMode="auto">
          <a:xfrm>
            <a:off x="4800600" y="2349501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25697" name="AutoShape 97"/>
          <p:cNvSpPr>
            <a:spLocks noChangeArrowheads="1"/>
          </p:cNvSpPr>
          <p:nvPr/>
        </p:nvSpPr>
        <p:spPr bwMode="auto">
          <a:xfrm>
            <a:off x="4800600" y="3860801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25698" name="AutoShape 98"/>
          <p:cNvSpPr>
            <a:spLocks noChangeArrowheads="1"/>
          </p:cNvSpPr>
          <p:nvPr/>
        </p:nvSpPr>
        <p:spPr bwMode="auto">
          <a:xfrm>
            <a:off x="4800600" y="5229226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25699" name="AutoShape 99"/>
          <p:cNvSpPr>
            <a:spLocks noChangeArrowheads="1"/>
          </p:cNvSpPr>
          <p:nvPr/>
        </p:nvSpPr>
        <p:spPr bwMode="auto">
          <a:xfrm>
            <a:off x="4800600" y="6165851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25700" name="AutoShape 100"/>
          <p:cNvSpPr>
            <a:spLocks noChangeArrowheads="1"/>
          </p:cNvSpPr>
          <p:nvPr/>
        </p:nvSpPr>
        <p:spPr bwMode="auto">
          <a:xfrm flipV="1">
            <a:off x="8688388" y="5229226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25701" name="AutoShape 101"/>
          <p:cNvSpPr>
            <a:spLocks noChangeArrowheads="1"/>
          </p:cNvSpPr>
          <p:nvPr/>
        </p:nvSpPr>
        <p:spPr bwMode="auto">
          <a:xfrm flipV="1">
            <a:off x="9913938" y="5229226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25702" name="AutoShape 102"/>
          <p:cNvSpPr>
            <a:spLocks noChangeArrowheads="1"/>
          </p:cNvSpPr>
          <p:nvPr/>
        </p:nvSpPr>
        <p:spPr bwMode="auto">
          <a:xfrm flipV="1">
            <a:off x="1919288" y="5229226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25703" name="AutoShape 103"/>
          <p:cNvSpPr>
            <a:spLocks noChangeArrowheads="1"/>
          </p:cNvSpPr>
          <p:nvPr/>
        </p:nvSpPr>
        <p:spPr bwMode="auto">
          <a:xfrm>
            <a:off x="5557838" y="3241675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704" name="AutoShape 104"/>
          <p:cNvSpPr>
            <a:spLocks noChangeArrowheads="1"/>
          </p:cNvSpPr>
          <p:nvPr/>
        </p:nvSpPr>
        <p:spPr bwMode="auto">
          <a:xfrm>
            <a:off x="3835400" y="3248026"/>
            <a:ext cx="647700" cy="430213"/>
          </a:xfrm>
          <a:prstGeom prst="rightArrow">
            <a:avLst>
              <a:gd name="adj1" fmla="val 50000"/>
              <a:gd name="adj2" fmla="val 3763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705" name="Text Box 105"/>
          <p:cNvSpPr txBox="1">
            <a:spLocks noChangeArrowheads="1"/>
          </p:cNvSpPr>
          <p:nvPr/>
        </p:nvSpPr>
        <p:spPr bwMode="auto">
          <a:xfrm rot="-5400000">
            <a:off x="3984625" y="7683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3570</a:t>
            </a:r>
          </a:p>
        </p:txBody>
      </p:sp>
      <p:sp>
        <p:nvSpPr>
          <p:cNvPr id="25706" name="Text Box 106"/>
          <p:cNvSpPr txBox="1">
            <a:spLocks noChangeArrowheads="1"/>
          </p:cNvSpPr>
          <p:nvPr/>
        </p:nvSpPr>
        <p:spPr bwMode="auto">
          <a:xfrm rot="-5400000">
            <a:off x="5187156" y="838994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410</a:t>
            </a:r>
          </a:p>
        </p:txBody>
      </p:sp>
      <p:sp>
        <p:nvSpPr>
          <p:cNvPr id="25707" name="Text Box 107"/>
          <p:cNvSpPr txBox="1">
            <a:spLocks noChangeArrowheads="1"/>
          </p:cNvSpPr>
          <p:nvPr/>
        </p:nvSpPr>
        <p:spPr bwMode="auto">
          <a:xfrm rot="-5400000">
            <a:off x="4699000" y="24971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2148</a:t>
            </a:r>
          </a:p>
        </p:txBody>
      </p:sp>
      <p:sp>
        <p:nvSpPr>
          <p:cNvPr id="25708" name="Text Box 108"/>
          <p:cNvSpPr txBox="1">
            <a:spLocks noChangeArrowheads="1"/>
          </p:cNvSpPr>
          <p:nvPr/>
        </p:nvSpPr>
        <p:spPr bwMode="auto">
          <a:xfrm rot="-5400000">
            <a:off x="1920876" y="5575301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25</a:t>
            </a:r>
          </a:p>
        </p:txBody>
      </p:sp>
      <p:sp>
        <p:nvSpPr>
          <p:cNvPr id="25709" name="Text Box 109"/>
          <p:cNvSpPr txBox="1">
            <a:spLocks noChangeArrowheads="1"/>
          </p:cNvSpPr>
          <p:nvPr/>
        </p:nvSpPr>
        <p:spPr bwMode="auto">
          <a:xfrm rot="-5400000">
            <a:off x="4745832" y="5501482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150</a:t>
            </a:r>
          </a:p>
        </p:txBody>
      </p:sp>
      <p:sp>
        <p:nvSpPr>
          <p:cNvPr id="25710" name="Text Box 110"/>
          <p:cNvSpPr txBox="1">
            <a:spLocks noChangeArrowheads="1"/>
          </p:cNvSpPr>
          <p:nvPr/>
        </p:nvSpPr>
        <p:spPr bwMode="auto">
          <a:xfrm rot="-5400000">
            <a:off x="8680451" y="5592763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60</a:t>
            </a:r>
          </a:p>
        </p:txBody>
      </p:sp>
      <p:sp>
        <p:nvSpPr>
          <p:cNvPr id="25711" name="Text Box 111"/>
          <p:cNvSpPr txBox="1">
            <a:spLocks noChangeArrowheads="1"/>
          </p:cNvSpPr>
          <p:nvPr/>
        </p:nvSpPr>
        <p:spPr bwMode="auto">
          <a:xfrm rot="-5400000">
            <a:off x="9925051" y="5594351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35</a:t>
            </a:r>
          </a:p>
        </p:txBody>
      </p:sp>
      <p:sp>
        <p:nvSpPr>
          <p:cNvPr id="25712" name="Text Box 112"/>
          <p:cNvSpPr txBox="1">
            <a:spLocks noChangeArrowheads="1"/>
          </p:cNvSpPr>
          <p:nvPr/>
        </p:nvSpPr>
        <p:spPr bwMode="auto">
          <a:xfrm rot="-5400000">
            <a:off x="4741069" y="6258719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839</a:t>
            </a:r>
          </a:p>
        </p:txBody>
      </p:sp>
      <p:sp>
        <p:nvSpPr>
          <p:cNvPr id="25713" name="AutoShape 113"/>
          <p:cNvSpPr>
            <a:spLocks noChangeArrowheads="1"/>
          </p:cNvSpPr>
          <p:nvPr/>
        </p:nvSpPr>
        <p:spPr bwMode="auto">
          <a:xfrm>
            <a:off x="5538788" y="4614863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714" name="Text Box 114"/>
          <p:cNvSpPr txBox="1">
            <a:spLocks noChangeArrowheads="1"/>
          </p:cNvSpPr>
          <p:nvPr/>
        </p:nvSpPr>
        <p:spPr bwMode="auto">
          <a:xfrm>
            <a:off x="5519738" y="465772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1947</a:t>
            </a:r>
          </a:p>
        </p:txBody>
      </p:sp>
      <p:sp>
        <p:nvSpPr>
          <p:cNvPr id="25715" name="Text Box 115"/>
          <p:cNvSpPr txBox="1">
            <a:spLocks noChangeArrowheads="1"/>
          </p:cNvSpPr>
          <p:nvPr/>
        </p:nvSpPr>
        <p:spPr bwMode="auto">
          <a:xfrm>
            <a:off x="3916364" y="32893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97</a:t>
            </a:r>
          </a:p>
        </p:txBody>
      </p:sp>
      <p:sp>
        <p:nvSpPr>
          <p:cNvPr id="25716" name="Text Box 116"/>
          <p:cNvSpPr txBox="1">
            <a:spLocks noChangeArrowheads="1"/>
          </p:cNvSpPr>
          <p:nvPr/>
        </p:nvSpPr>
        <p:spPr bwMode="auto">
          <a:xfrm>
            <a:off x="5519739" y="3284538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148</a:t>
            </a:r>
          </a:p>
        </p:txBody>
      </p:sp>
      <p:sp>
        <p:nvSpPr>
          <p:cNvPr id="25717" name="AutoShape 117"/>
          <p:cNvSpPr>
            <a:spLocks noChangeArrowheads="1"/>
          </p:cNvSpPr>
          <p:nvPr/>
        </p:nvSpPr>
        <p:spPr bwMode="auto">
          <a:xfrm>
            <a:off x="3792538" y="260351"/>
            <a:ext cx="1079500" cy="2889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5718" name="Text Box 118"/>
          <p:cNvSpPr txBox="1">
            <a:spLocks noChangeArrowheads="1"/>
          </p:cNvSpPr>
          <p:nvPr/>
        </p:nvSpPr>
        <p:spPr bwMode="auto">
          <a:xfrm>
            <a:off x="4008438" y="215900"/>
            <a:ext cx="679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 b="1">
                <a:latin typeface="Arial" charset="0"/>
                <a:ea typeface="MS PGothic" pitchFamily="34" charset="-128"/>
              </a:rPr>
              <a:t>Food</a:t>
            </a:r>
          </a:p>
        </p:txBody>
      </p:sp>
      <p:sp>
        <p:nvSpPr>
          <p:cNvPr id="25719" name="AutoShape 119"/>
          <p:cNvSpPr>
            <a:spLocks noChangeArrowheads="1"/>
          </p:cNvSpPr>
          <p:nvPr/>
        </p:nvSpPr>
        <p:spPr bwMode="auto">
          <a:xfrm>
            <a:off x="5016500" y="260351"/>
            <a:ext cx="1079500" cy="2889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720" name="Text Box 120"/>
          <p:cNvSpPr txBox="1">
            <a:spLocks noChangeArrowheads="1"/>
          </p:cNvSpPr>
          <p:nvPr/>
        </p:nvSpPr>
        <p:spPr bwMode="auto">
          <a:xfrm>
            <a:off x="5156200" y="225425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 b="1">
                <a:latin typeface="Arial" charset="0"/>
                <a:ea typeface="MS PGothic" pitchFamily="34" charset="-128"/>
              </a:rPr>
              <a:t>Harvest</a:t>
            </a:r>
          </a:p>
        </p:txBody>
      </p:sp>
      <p:sp>
        <p:nvSpPr>
          <p:cNvPr id="25721" name="Text Box 121"/>
          <p:cNvSpPr txBox="1">
            <a:spLocks noChangeArrowheads="1"/>
          </p:cNvSpPr>
          <p:nvPr/>
        </p:nvSpPr>
        <p:spPr bwMode="auto">
          <a:xfrm>
            <a:off x="1992313" y="3284538"/>
            <a:ext cx="191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Primary Production</a:t>
            </a:r>
          </a:p>
        </p:txBody>
      </p:sp>
      <p:sp>
        <p:nvSpPr>
          <p:cNvPr id="25722" name="Text Box 122"/>
          <p:cNvSpPr txBox="1">
            <a:spLocks noChangeArrowheads="1"/>
          </p:cNvSpPr>
          <p:nvPr/>
        </p:nvSpPr>
        <p:spPr bwMode="auto">
          <a:xfrm>
            <a:off x="6240463" y="3284538"/>
            <a:ext cx="1662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Microbial uptake</a:t>
            </a:r>
          </a:p>
        </p:txBody>
      </p:sp>
      <p:sp>
        <p:nvSpPr>
          <p:cNvPr id="25723" name="Text Box 123"/>
          <p:cNvSpPr txBox="1">
            <a:spLocks noChangeArrowheads="1"/>
          </p:cNvSpPr>
          <p:nvPr/>
        </p:nvSpPr>
        <p:spPr bwMode="auto">
          <a:xfrm>
            <a:off x="6096001" y="465296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Export</a:t>
            </a:r>
          </a:p>
        </p:txBody>
      </p:sp>
      <p:sp>
        <p:nvSpPr>
          <p:cNvPr id="25724" name="Text Box 124"/>
          <p:cNvSpPr txBox="1">
            <a:spLocks noChangeArrowheads="1"/>
          </p:cNvSpPr>
          <p:nvPr/>
        </p:nvSpPr>
        <p:spPr bwMode="auto">
          <a:xfrm>
            <a:off x="6024564" y="1557338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972</a:t>
            </a:r>
          </a:p>
        </p:txBody>
      </p:sp>
      <p:sp>
        <p:nvSpPr>
          <p:cNvPr id="25725" name="Text Box 125"/>
          <p:cNvSpPr txBox="1">
            <a:spLocks noChangeArrowheads="1"/>
          </p:cNvSpPr>
          <p:nvPr/>
        </p:nvSpPr>
        <p:spPr bwMode="auto">
          <a:xfrm>
            <a:off x="9853613" y="49418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DON</a:t>
            </a:r>
          </a:p>
        </p:txBody>
      </p:sp>
      <p:sp>
        <p:nvSpPr>
          <p:cNvPr id="25726" name="Text Box 126"/>
          <p:cNvSpPr txBox="1">
            <a:spLocks noChangeArrowheads="1"/>
          </p:cNvSpPr>
          <p:nvPr/>
        </p:nvSpPr>
        <p:spPr bwMode="auto">
          <a:xfrm>
            <a:off x="8329613" y="4964113"/>
            <a:ext cx="1185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NH</a:t>
            </a:r>
            <a:r>
              <a:rPr lang="en-AU" sz="1600" baseline="-25000">
                <a:latin typeface="Arial" charset="0"/>
                <a:ea typeface="MS PGothic" pitchFamily="34" charset="-128"/>
              </a:rPr>
              <a:t>4</a:t>
            </a:r>
            <a:r>
              <a:rPr lang="en-AU" sz="1600">
                <a:latin typeface="Arial" charset="0"/>
                <a:ea typeface="MS PGothic" pitchFamily="34" charset="-128"/>
              </a:rPr>
              <a:t> &amp; NO</a:t>
            </a:r>
            <a:r>
              <a:rPr lang="en-AU" sz="1600" baseline="-25000">
                <a:latin typeface="Arial" charset="0"/>
                <a:ea typeface="MS PGothic" pitchFamily="34" charset="-128"/>
              </a:rPr>
              <a:t>3</a:t>
            </a:r>
          </a:p>
        </p:txBody>
      </p:sp>
      <p:sp>
        <p:nvSpPr>
          <p:cNvPr id="25727" name="Text Box 127"/>
          <p:cNvSpPr txBox="1">
            <a:spLocks noChangeArrowheads="1"/>
          </p:cNvSpPr>
          <p:nvPr/>
        </p:nvSpPr>
        <p:spPr bwMode="auto">
          <a:xfrm>
            <a:off x="1957389" y="4941888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N</a:t>
            </a:r>
            <a:r>
              <a:rPr lang="en-AU" sz="1600" baseline="-25000">
                <a:latin typeface="Arial" charset="0"/>
                <a:ea typeface="MS PGothic" pitchFamily="34" charset="-128"/>
              </a:rPr>
              <a:t>2</a:t>
            </a:r>
          </a:p>
        </p:txBody>
      </p:sp>
      <p:sp>
        <p:nvSpPr>
          <p:cNvPr id="25728" name="Text Box 128"/>
          <p:cNvSpPr txBox="1">
            <a:spLocks noChangeArrowheads="1"/>
          </p:cNvSpPr>
          <p:nvPr/>
        </p:nvSpPr>
        <p:spPr bwMode="auto">
          <a:xfrm>
            <a:off x="6456363" y="1989138"/>
            <a:ext cx="950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Wild fish</a:t>
            </a:r>
          </a:p>
        </p:txBody>
      </p:sp>
      <p:sp>
        <p:nvSpPr>
          <p:cNvPr id="25729" name="Text Box 129"/>
          <p:cNvSpPr txBox="1">
            <a:spLocks noChangeArrowheads="1"/>
          </p:cNvSpPr>
          <p:nvPr/>
        </p:nvSpPr>
        <p:spPr bwMode="auto">
          <a:xfrm>
            <a:off x="3470275" y="5300663"/>
            <a:ext cx="1481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Sedimentation</a:t>
            </a:r>
          </a:p>
        </p:txBody>
      </p:sp>
      <p:sp>
        <p:nvSpPr>
          <p:cNvPr id="25730" name="Text Box 130"/>
          <p:cNvSpPr txBox="1">
            <a:spLocks noChangeArrowheads="1"/>
          </p:cNvSpPr>
          <p:nvPr/>
        </p:nvSpPr>
        <p:spPr bwMode="auto">
          <a:xfrm>
            <a:off x="1514476" y="6021388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Denitrification</a:t>
            </a:r>
          </a:p>
        </p:txBody>
      </p:sp>
      <p:sp>
        <p:nvSpPr>
          <p:cNvPr id="25731" name="Text Box 131"/>
          <p:cNvSpPr txBox="1">
            <a:spLocks noChangeArrowheads="1"/>
          </p:cNvSpPr>
          <p:nvPr/>
        </p:nvSpPr>
        <p:spPr bwMode="auto">
          <a:xfrm>
            <a:off x="8053389" y="6092825"/>
            <a:ext cx="157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Ammonification</a:t>
            </a:r>
          </a:p>
        </p:txBody>
      </p:sp>
      <p:sp>
        <p:nvSpPr>
          <p:cNvPr id="25732" name="Text Box 132"/>
          <p:cNvSpPr txBox="1">
            <a:spLocks noChangeArrowheads="1"/>
          </p:cNvSpPr>
          <p:nvPr/>
        </p:nvSpPr>
        <p:spPr bwMode="auto">
          <a:xfrm>
            <a:off x="4656138" y="32591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latin typeface="Arial" charset="0"/>
                <a:ea typeface="MS PGothic" pitchFamily="34" charset="-128"/>
              </a:rPr>
              <a:t>2245</a:t>
            </a:r>
          </a:p>
        </p:txBody>
      </p:sp>
      <p:sp>
        <p:nvSpPr>
          <p:cNvPr id="25733" name="Text Box 133"/>
          <p:cNvSpPr txBox="1">
            <a:spLocks noChangeArrowheads="1"/>
          </p:cNvSpPr>
          <p:nvPr/>
        </p:nvSpPr>
        <p:spPr bwMode="auto">
          <a:xfrm>
            <a:off x="4656138" y="45815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latin typeface="Arial" charset="0"/>
                <a:ea typeface="MS PGothic" pitchFamily="34" charset="-128"/>
              </a:rPr>
              <a:t>2097</a:t>
            </a:r>
          </a:p>
        </p:txBody>
      </p:sp>
      <p:sp>
        <p:nvSpPr>
          <p:cNvPr id="25734" name="Text Box 134"/>
          <p:cNvSpPr txBox="1">
            <a:spLocks noChangeArrowheads="1"/>
          </p:cNvSpPr>
          <p:nvPr/>
        </p:nvSpPr>
        <p:spPr bwMode="auto">
          <a:xfrm>
            <a:off x="4243389" y="6188075"/>
            <a:ext cx="70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600">
                <a:latin typeface="Arial" charset="0"/>
                <a:ea typeface="MS PGothic" pitchFamily="34" charset="-128"/>
              </a:rPr>
              <a:t>Burial</a:t>
            </a:r>
          </a:p>
        </p:txBody>
      </p:sp>
      <p:sp>
        <p:nvSpPr>
          <p:cNvPr id="25735" name="Oval 135"/>
          <p:cNvSpPr>
            <a:spLocks noChangeArrowheads="1"/>
          </p:cNvSpPr>
          <p:nvPr/>
        </p:nvSpPr>
        <p:spPr bwMode="auto">
          <a:xfrm>
            <a:off x="6888163" y="4437063"/>
            <a:ext cx="1008062" cy="792162"/>
          </a:xfrm>
          <a:prstGeom prst="ellipse">
            <a:avLst/>
          </a:prstGeom>
          <a:solidFill>
            <a:srgbClr val="4D4D4D"/>
          </a:solid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latin typeface="Arial" charset="0"/>
                <a:ea typeface="MS PGothic" pitchFamily="34" charset="-128"/>
              </a:rPr>
              <a:t>56%</a:t>
            </a:r>
          </a:p>
        </p:txBody>
      </p:sp>
      <p:sp>
        <p:nvSpPr>
          <p:cNvPr id="25736" name="Text Box 136"/>
          <p:cNvSpPr txBox="1">
            <a:spLocks noChangeArrowheads="1"/>
          </p:cNvSpPr>
          <p:nvPr/>
        </p:nvSpPr>
        <p:spPr bwMode="auto">
          <a:xfrm>
            <a:off x="7103123" y="158751"/>
            <a:ext cx="3608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sz="2400">
                <a:solidFill>
                  <a:srgbClr val="FF9900"/>
                </a:solidFill>
                <a:latin typeface="Arial" charset="0"/>
                <a:ea typeface="MS PGothic" pitchFamily="34" charset="-128"/>
              </a:rPr>
              <a:t>Lampung Farm N budget</a:t>
            </a:r>
          </a:p>
          <a:p>
            <a:pPr algn="ctr"/>
            <a:r>
              <a:rPr lang="en-AU" sz="2400">
                <a:solidFill>
                  <a:srgbClr val="FF9900"/>
                </a:solidFill>
                <a:latin typeface="Arial" charset="0"/>
                <a:ea typeface="MS PGothic" pitchFamily="34" charset="-128"/>
              </a:rPr>
              <a:t>Kg N y</a:t>
            </a:r>
            <a:r>
              <a:rPr lang="en-AU" sz="2400" baseline="30000">
                <a:solidFill>
                  <a:srgbClr val="FF9900"/>
                </a:solidFill>
                <a:latin typeface="Arial" charset="0"/>
                <a:ea typeface="MS PGothic" pitchFamily="34" charset="-128"/>
              </a:rPr>
              <a:t>-1</a:t>
            </a:r>
          </a:p>
        </p:txBody>
      </p:sp>
      <p:sp>
        <p:nvSpPr>
          <p:cNvPr id="25737" name="Oval 137"/>
          <p:cNvSpPr>
            <a:spLocks noChangeArrowheads="1"/>
          </p:cNvSpPr>
          <p:nvPr/>
        </p:nvSpPr>
        <p:spPr bwMode="auto">
          <a:xfrm>
            <a:off x="5375276" y="6065838"/>
            <a:ext cx="1008063" cy="792162"/>
          </a:xfrm>
          <a:prstGeom prst="ellipse">
            <a:avLst/>
          </a:prstGeom>
          <a:solidFill>
            <a:srgbClr val="4D4D4D"/>
          </a:solid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latin typeface="Arial" charset="0"/>
                <a:ea typeface="MS PGothic" pitchFamily="34" charset="-128"/>
              </a:rPr>
              <a:t>1%</a:t>
            </a:r>
          </a:p>
        </p:txBody>
      </p:sp>
      <p:sp>
        <p:nvSpPr>
          <p:cNvPr id="25738" name="Oval 138"/>
          <p:cNvSpPr>
            <a:spLocks noChangeArrowheads="1"/>
          </p:cNvSpPr>
          <p:nvPr/>
        </p:nvSpPr>
        <p:spPr bwMode="auto">
          <a:xfrm>
            <a:off x="6096001" y="188913"/>
            <a:ext cx="1008063" cy="792162"/>
          </a:xfrm>
          <a:prstGeom prst="ellipse">
            <a:avLst/>
          </a:prstGeom>
          <a:solidFill>
            <a:srgbClr val="4D4D4D"/>
          </a:solid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latin typeface="Arial" charset="0"/>
                <a:ea typeface="MS PGothic" pitchFamily="34" charset="-128"/>
              </a:rPr>
              <a:t>12%</a:t>
            </a:r>
          </a:p>
        </p:txBody>
      </p:sp>
      <p:sp>
        <p:nvSpPr>
          <p:cNvPr id="25739" name="Oval 139"/>
          <p:cNvSpPr>
            <a:spLocks noChangeArrowheads="1"/>
          </p:cNvSpPr>
          <p:nvPr/>
        </p:nvSpPr>
        <p:spPr bwMode="auto">
          <a:xfrm>
            <a:off x="7896226" y="3068638"/>
            <a:ext cx="1008063" cy="792162"/>
          </a:xfrm>
          <a:prstGeom prst="ellipse">
            <a:avLst/>
          </a:prstGeom>
          <a:solidFill>
            <a:srgbClr val="4D4D4D"/>
          </a:solid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latin typeface="Arial" charset="0"/>
                <a:ea typeface="MS PGothic" pitchFamily="34" charset="-128"/>
              </a:rPr>
              <a:t>4%</a:t>
            </a:r>
          </a:p>
        </p:txBody>
      </p:sp>
      <p:sp>
        <p:nvSpPr>
          <p:cNvPr id="25740" name="Oval 140"/>
          <p:cNvSpPr>
            <a:spLocks noChangeArrowheads="1"/>
          </p:cNvSpPr>
          <p:nvPr/>
        </p:nvSpPr>
        <p:spPr bwMode="auto">
          <a:xfrm>
            <a:off x="3648076" y="981076"/>
            <a:ext cx="2663825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741" name="Oval 141"/>
          <p:cNvSpPr>
            <a:spLocks noChangeArrowheads="1"/>
          </p:cNvSpPr>
          <p:nvPr/>
        </p:nvSpPr>
        <p:spPr bwMode="auto">
          <a:xfrm>
            <a:off x="3648076" y="5734051"/>
            <a:ext cx="2663825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5742" name="Line 142"/>
          <p:cNvSpPr>
            <a:spLocks noChangeShapeType="1"/>
          </p:cNvSpPr>
          <p:nvPr/>
        </p:nvSpPr>
        <p:spPr bwMode="auto">
          <a:xfrm>
            <a:off x="3648075" y="1268414"/>
            <a:ext cx="0" cy="4752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5743" name="Line 143"/>
          <p:cNvSpPr>
            <a:spLocks noChangeShapeType="1"/>
          </p:cNvSpPr>
          <p:nvPr/>
        </p:nvSpPr>
        <p:spPr bwMode="auto">
          <a:xfrm>
            <a:off x="6311900" y="1268414"/>
            <a:ext cx="0" cy="4752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G_0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35876" y="6400800"/>
            <a:ext cx="303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Photo: Sena de Silva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2855913" y="1700214"/>
            <a:ext cx="6553200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4000">
                <a:solidFill>
                  <a:srgbClr val="FF9900"/>
                </a:solidFill>
                <a:latin typeface="Arial" charset="0"/>
                <a:ea typeface="MS PGothic" pitchFamily="34" charset="-128"/>
              </a:rPr>
              <a:t>Avoiding overdevelopment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105</Words>
  <Application>Microsoft Office PowerPoint</Application>
  <PresentationFormat>Widescreen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굴림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KJA Konvensional  di Indonesia</vt:lpstr>
      <vt:lpstr>Sustainable aquaculture 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Indra Gumay</dc:creator>
  <cp:lastModifiedBy>Indra Gumay</cp:lastModifiedBy>
  <cp:revision>1</cp:revision>
  <dcterms:created xsi:type="dcterms:W3CDTF">2025-11-13T02:34:17Z</dcterms:created>
  <dcterms:modified xsi:type="dcterms:W3CDTF">2025-11-13T02:38:55Z</dcterms:modified>
</cp:coreProperties>
</file>