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6" r:id="rId7"/>
    <p:sldId id="268" r:id="rId8"/>
    <p:sldId id="270" r:id="rId9"/>
    <p:sldId id="272" r:id="rId10"/>
    <p:sldId id="263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5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1B9088-D53E-4E98-AAE7-104B03D30833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7C070E-7284-4224-9D5D-96906AA62AAC}">
      <dgm:prSet phldrT="[Text]"/>
      <dgm:spPr/>
      <dgm:t>
        <a:bodyPr/>
        <a:lstStyle/>
        <a:p>
          <a:r>
            <a:rPr lang="en-US" dirty="0" err="1" smtClean="0"/>
            <a:t>Kepribadian</a:t>
          </a:r>
          <a:endParaRPr lang="en-US" dirty="0"/>
        </a:p>
      </dgm:t>
    </dgm:pt>
    <dgm:pt modelId="{399FB637-C0B3-4885-B8CC-7FDCFE879008}" type="parTrans" cxnId="{135D55C8-A18C-4427-83F6-8F8B56A5419A}">
      <dgm:prSet/>
      <dgm:spPr/>
      <dgm:t>
        <a:bodyPr/>
        <a:lstStyle/>
        <a:p>
          <a:endParaRPr lang="en-US"/>
        </a:p>
      </dgm:t>
    </dgm:pt>
    <dgm:pt modelId="{9EAC4E3B-B6A1-4B4D-B76E-755553454EB2}" type="sibTrans" cxnId="{135D55C8-A18C-4427-83F6-8F8B56A5419A}">
      <dgm:prSet/>
      <dgm:spPr/>
      <dgm:t>
        <a:bodyPr/>
        <a:lstStyle/>
        <a:p>
          <a:endParaRPr lang="en-US"/>
        </a:p>
      </dgm:t>
    </dgm:pt>
    <dgm:pt modelId="{984E80D4-4FD1-4D6E-8567-0AFE257F0C96}">
      <dgm:prSet phldrT="[Text]"/>
      <dgm:spPr/>
      <dgm:t>
        <a:bodyPr/>
        <a:lstStyle/>
        <a:p>
          <a:r>
            <a:rPr lang="en-US" dirty="0" err="1" smtClean="0"/>
            <a:t>Keturunan</a:t>
          </a:r>
          <a:endParaRPr lang="en-US" dirty="0"/>
        </a:p>
      </dgm:t>
    </dgm:pt>
    <dgm:pt modelId="{D6B78EB8-0C7B-460C-ADAC-1DFB0339FAC1}" type="parTrans" cxnId="{7B40F5E6-63C3-4686-8224-2B2343D6F76D}">
      <dgm:prSet/>
      <dgm:spPr/>
      <dgm:t>
        <a:bodyPr/>
        <a:lstStyle/>
        <a:p>
          <a:endParaRPr lang="en-US"/>
        </a:p>
      </dgm:t>
    </dgm:pt>
    <dgm:pt modelId="{753FCFBE-608E-4FE5-BBDE-4A1A56131011}" type="sibTrans" cxnId="{7B40F5E6-63C3-4686-8224-2B2343D6F76D}">
      <dgm:prSet/>
      <dgm:spPr/>
      <dgm:t>
        <a:bodyPr/>
        <a:lstStyle/>
        <a:p>
          <a:endParaRPr lang="en-US"/>
        </a:p>
      </dgm:t>
    </dgm:pt>
    <dgm:pt modelId="{CD3E81DF-AA94-45C9-8AEE-94BB60F9C428}">
      <dgm:prSet phldrT="[Text]"/>
      <dgm:spPr/>
      <dgm:t>
        <a:bodyPr/>
        <a:lstStyle/>
        <a:p>
          <a:r>
            <a:rPr lang="en-US" dirty="0" err="1" smtClean="0"/>
            <a:t>Lingkungan</a:t>
          </a:r>
          <a:endParaRPr lang="en-US" dirty="0"/>
        </a:p>
      </dgm:t>
    </dgm:pt>
    <dgm:pt modelId="{FBFDCA26-0EF8-4005-B9DD-4B1D133C3F00}" type="parTrans" cxnId="{A547DD19-F0AB-48FF-8895-34CA2E2982E6}">
      <dgm:prSet/>
      <dgm:spPr/>
      <dgm:t>
        <a:bodyPr/>
        <a:lstStyle/>
        <a:p>
          <a:endParaRPr lang="en-US"/>
        </a:p>
      </dgm:t>
    </dgm:pt>
    <dgm:pt modelId="{E5485A8F-13BA-4396-B2B5-605413B38E1A}" type="sibTrans" cxnId="{A547DD19-F0AB-48FF-8895-34CA2E2982E6}">
      <dgm:prSet/>
      <dgm:spPr/>
      <dgm:t>
        <a:bodyPr/>
        <a:lstStyle/>
        <a:p>
          <a:endParaRPr lang="en-US"/>
        </a:p>
      </dgm:t>
    </dgm:pt>
    <dgm:pt modelId="{4D9BF4DE-8AE7-4094-A568-DD2FE4942AD6}">
      <dgm:prSet phldrT="[Text]"/>
      <dgm:spPr/>
      <dgm:t>
        <a:bodyPr/>
        <a:lstStyle/>
        <a:p>
          <a:r>
            <a:rPr lang="en-US" dirty="0" err="1" smtClean="0"/>
            <a:t>Situasi</a:t>
          </a:r>
          <a:endParaRPr lang="en-US" dirty="0"/>
        </a:p>
      </dgm:t>
    </dgm:pt>
    <dgm:pt modelId="{EB60BE1E-702B-4FAE-951A-8A2B94B483F0}" type="parTrans" cxnId="{FF98845B-31D5-4919-97D8-B9BAF220A362}">
      <dgm:prSet/>
      <dgm:spPr/>
      <dgm:t>
        <a:bodyPr/>
        <a:lstStyle/>
        <a:p>
          <a:endParaRPr lang="en-US"/>
        </a:p>
      </dgm:t>
    </dgm:pt>
    <dgm:pt modelId="{3986AB35-19F4-4FC7-A97A-4BEABCE8D995}" type="sibTrans" cxnId="{FF98845B-31D5-4919-97D8-B9BAF220A362}">
      <dgm:prSet/>
      <dgm:spPr/>
      <dgm:t>
        <a:bodyPr/>
        <a:lstStyle/>
        <a:p>
          <a:endParaRPr lang="en-US"/>
        </a:p>
      </dgm:t>
    </dgm:pt>
    <dgm:pt modelId="{E641E2A4-0CAF-4244-9976-8DD02043EC30}" type="pres">
      <dgm:prSet presAssocID="{DB1B9088-D53E-4E98-AAE7-104B03D3083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14D384F6-C37E-4B4E-8CE4-59BA7BA3C16A}" type="pres">
      <dgm:prSet presAssocID="{787C070E-7284-4224-9D5D-96906AA62AAC}" presName="centerShape" presStyleLbl="node0" presStyleIdx="0" presStyleCnt="1"/>
      <dgm:spPr/>
      <dgm:t>
        <a:bodyPr/>
        <a:lstStyle/>
        <a:p>
          <a:endParaRPr lang="id-ID"/>
        </a:p>
      </dgm:t>
    </dgm:pt>
    <dgm:pt modelId="{9941E0C6-9A39-452C-B314-1D893698C94C}" type="pres">
      <dgm:prSet presAssocID="{D6B78EB8-0C7B-460C-ADAC-1DFB0339FAC1}" presName="parTrans" presStyleLbl="bgSibTrans2D1" presStyleIdx="0" presStyleCnt="3"/>
      <dgm:spPr/>
      <dgm:t>
        <a:bodyPr/>
        <a:lstStyle/>
        <a:p>
          <a:endParaRPr lang="id-ID"/>
        </a:p>
      </dgm:t>
    </dgm:pt>
    <dgm:pt modelId="{A010EDCC-9BB9-42A4-B0A7-DCBE00AA4AFF}" type="pres">
      <dgm:prSet presAssocID="{984E80D4-4FD1-4D6E-8567-0AFE257F0C9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A567E80-6775-4E2C-A240-72CEFAECCB29}" type="pres">
      <dgm:prSet presAssocID="{FBFDCA26-0EF8-4005-B9DD-4B1D133C3F00}" presName="parTrans" presStyleLbl="bgSibTrans2D1" presStyleIdx="1" presStyleCnt="3"/>
      <dgm:spPr/>
      <dgm:t>
        <a:bodyPr/>
        <a:lstStyle/>
        <a:p>
          <a:endParaRPr lang="id-ID"/>
        </a:p>
      </dgm:t>
    </dgm:pt>
    <dgm:pt modelId="{4E9FE055-B469-479C-99DE-90D9C87BDEEA}" type="pres">
      <dgm:prSet presAssocID="{CD3E81DF-AA94-45C9-8AEE-94BB60F9C42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C17E5E2-D996-4446-A7B5-BD92052995EE}" type="pres">
      <dgm:prSet presAssocID="{EB60BE1E-702B-4FAE-951A-8A2B94B483F0}" presName="parTrans" presStyleLbl="bgSibTrans2D1" presStyleIdx="2" presStyleCnt="3"/>
      <dgm:spPr/>
      <dgm:t>
        <a:bodyPr/>
        <a:lstStyle/>
        <a:p>
          <a:endParaRPr lang="id-ID"/>
        </a:p>
      </dgm:t>
    </dgm:pt>
    <dgm:pt modelId="{C62265CD-A55A-4DE3-9D19-0B9BD0F60EDE}" type="pres">
      <dgm:prSet presAssocID="{4D9BF4DE-8AE7-4094-A568-DD2FE4942AD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649FD24-6CE6-473E-ADF5-CAA0996E5CF9}" type="presOf" srcId="{984E80D4-4FD1-4D6E-8567-0AFE257F0C96}" destId="{A010EDCC-9BB9-42A4-B0A7-DCBE00AA4AFF}" srcOrd="0" destOrd="0" presId="urn:microsoft.com/office/officeart/2005/8/layout/radial4"/>
    <dgm:cxn modelId="{42D7EF29-E485-4706-88A6-D3CB076CC6A9}" type="presOf" srcId="{CD3E81DF-AA94-45C9-8AEE-94BB60F9C428}" destId="{4E9FE055-B469-479C-99DE-90D9C87BDEEA}" srcOrd="0" destOrd="0" presId="urn:microsoft.com/office/officeart/2005/8/layout/radial4"/>
    <dgm:cxn modelId="{FF98845B-31D5-4919-97D8-B9BAF220A362}" srcId="{787C070E-7284-4224-9D5D-96906AA62AAC}" destId="{4D9BF4DE-8AE7-4094-A568-DD2FE4942AD6}" srcOrd="2" destOrd="0" parTransId="{EB60BE1E-702B-4FAE-951A-8A2B94B483F0}" sibTransId="{3986AB35-19F4-4FC7-A97A-4BEABCE8D995}"/>
    <dgm:cxn modelId="{29481293-9F31-4861-8E76-E5057F333422}" type="presOf" srcId="{FBFDCA26-0EF8-4005-B9DD-4B1D133C3F00}" destId="{0A567E80-6775-4E2C-A240-72CEFAECCB29}" srcOrd="0" destOrd="0" presId="urn:microsoft.com/office/officeart/2005/8/layout/radial4"/>
    <dgm:cxn modelId="{6C25EBF6-D71E-4BDD-B9F7-3E640EFDE4F7}" type="presOf" srcId="{EB60BE1E-702B-4FAE-951A-8A2B94B483F0}" destId="{2C17E5E2-D996-4446-A7B5-BD92052995EE}" srcOrd="0" destOrd="0" presId="urn:microsoft.com/office/officeart/2005/8/layout/radial4"/>
    <dgm:cxn modelId="{135D55C8-A18C-4427-83F6-8F8B56A5419A}" srcId="{DB1B9088-D53E-4E98-AAE7-104B03D30833}" destId="{787C070E-7284-4224-9D5D-96906AA62AAC}" srcOrd="0" destOrd="0" parTransId="{399FB637-C0B3-4885-B8CC-7FDCFE879008}" sibTransId="{9EAC4E3B-B6A1-4B4D-B76E-755553454EB2}"/>
    <dgm:cxn modelId="{91785720-4FAC-4EAF-971E-AEB5C28433E6}" type="presOf" srcId="{DB1B9088-D53E-4E98-AAE7-104B03D30833}" destId="{E641E2A4-0CAF-4244-9976-8DD02043EC30}" srcOrd="0" destOrd="0" presId="urn:microsoft.com/office/officeart/2005/8/layout/radial4"/>
    <dgm:cxn modelId="{7B40F5E6-63C3-4686-8224-2B2343D6F76D}" srcId="{787C070E-7284-4224-9D5D-96906AA62AAC}" destId="{984E80D4-4FD1-4D6E-8567-0AFE257F0C96}" srcOrd="0" destOrd="0" parTransId="{D6B78EB8-0C7B-460C-ADAC-1DFB0339FAC1}" sibTransId="{753FCFBE-608E-4FE5-BBDE-4A1A56131011}"/>
    <dgm:cxn modelId="{A547DD19-F0AB-48FF-8895-34CA2E2982E6}" srcId="{787C070E-7284-4224-9D5D-96906AA62AAC}" destId="{CD3E81DF-AA94-45C9-8AEE-94BB60F9C428}" srcOrd="1" destOrd="0" parTransId="{FBFDCA26-0EF8-4005-B9DD-4B1D133C3F00}" sibTransId="{E5485A8F-13BA-4396-B2B5-605413B38E1A}"/>
    <dgm:cxn modelId="{3EBDCBEB-D8F9-4418-9F3E-4C2F6F2B22C3}" type="presOf" srcId="{D6B78EB8-0C7B-460C-ADAC-1DFB0339FAC1}" destId="{9941E0C6-9A39-452C-B314-1D893698C94C}" srcOrd="0" destOrd="0" presId="urn:microsoft.com/office/officeart/2005/8/layout/radial4"/>
    <dgm:cxn modelId="{C77026DB-7209-41B7-B72C-21B4D5123CAF}" type="presOf" srcId="{787C070E-7284-4224-9D5D-96906AA62AAC}" destId="{14D384F6-C37E-4B4E-8CE4-59BA7BA3C16A}" srcOrd="0" destOrd="0" presId="urn:microsoft.com/office/officeart/2005/8/layout/radial4"/>
    <dgm:cxn modelId="{9D1E31B2-9E2B-4AA0-B846-E35FA2E25037}" type="presOf" srcId="{4D9BF4DE-8AE7-4094-A568-DD2FE4942AD6}" destId="{C62265CD-A55A-4DE3-9D19-0B9BD0F60EDE}" srcOrd="0" destOrd="0" presId="urn:microsoft.com/office/officeart/2005/8/layout/radial4"/>
    <dgm:cxn modelId="{E0562F2E-0494-49C1-AA81-D2C54B61E4FF}" type="presParOf" srcId="{E641E2A4-0CAF-4244-9976-8DD02043EC30}" destId="{14D384F6-C37E-4B4E-8CE4-59BA7BA3C16A}" srcOrd="0" destOrd="0" presId="urn:microsoft.com/office/officeart/2005/8/layout/radial4"/>
    <dgm:cxn modelId="{3F953151-5562-4906-8E84-CEFB709B90E9}" type="presParOf" srcId="{E641E2A4-0CAF-4244-9976-8DD02043EC30}" destId="{9941E0C6-9A39-452C-B314-1D893698C94C}" srcOrd="1" destOrd="0" presId="urn:microsoft.com/office/officeart/2005/8/layout/radial4"/>
    <dgm:cxn modelId="{6D8070F0-5ACD-4397-A96C-4E30D4DC69AF}" type="presParOf" srcId="{E641E2A4-0CAF-4244-9976-8DD02043EC30}" destId="{A010EDCC-9BB9-42A4-B0A7-DCBE00AA4AFF}" srcOrd="2" destOrd="0" presId="urn:microsoft.com/office/officeart/2005/8/layout/radial4"/>
    <dgm:cxn modelId="{D561FAB7-F7E8-4D44-9AB8-D4DAB28EF41B}" type="presParOf" srcId="{E641E2A4-0CAF-4244-9976-8DD02043EC30}" destId="{0A567E80-6775-4E2C-A240-72CEFAECCB29}" srcOrd="3" destOrd="0" presId="urn:microsoft.com/office/officeart/2005/8/layout/radial4"/>
    <dgm:cxn modelId="{3A779D09-7F33-481F-964D-3F1475679D85}" type="presParOf" srcId="{E641E2A4-0CAF-4244-9976-8DD02043EC30}" destId="{4E9FE055-B469-479C-99DE-90D9C87BDEEA}" srcOrd="4" destOrd="0" presId="urn:microsoft.com/office/officeart/2005/8/layout/radial4"/>
    <dgm:cxn modelId="{971AFF80-AA82-46B8-AE1A-AFD9A2367FA9}" type="presParOf" srcId="{E641E2A4-0CAF-4244-9976-8DD02043EC30}" destId="{2C17E5E2-D996-4446-A7B5-BD92052995EE}" srcOrd="5" destOrd="0" presId="urn:microsoft.com/office/officeart/2005/8/layout/radial4"/>
    <dgm:cxn modelId="{07CF7E37-3D9C-4AA5-B75F-CCA934F74E41}" type="presParOf" srcId="{E641E2A4-0CAF-4244-9976-8DD02043EC30}" destId="{C62265CD-A55A-4DE3-9D19-0B9BD0F60ED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D384F6-C37E-4B4E-8CE4-59BA7BA3C16A}">
      <dsp:nvSpPr>
        <dsp:cNvPr id="0" name=""/>
        <dsp:cNvSpPr/>
      </dsp:nvSpPr>
      <dsp:spPr>
        <a:xfrm>
          <a:off x="3003803" y="2700605"/>
          <a:ext cx="2221992" cy="22219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Kepribadian</a:t>
          </a:r>
          <a:endParaRPr lang="en-US" sz="2200" kern="1200" dirty="0"/>
        </a:p>
      </dsp:txBody>
      <dsp:txXfrm>
        <a:off x="3329206" y="3026008"/>
        <a:ext cx="1571186" cy="1571186"/>
      </dsp:txXfrm>
    </dsp:sp>
    <dsp:sp modelId="{9941E0C6-9A39-452C-B314-1D893698C94C}">
      <dsp:nvSpPr>
        <dsp:cNvPr id="0" name=""/>
        <dsp:cNvSpPr/>
      </dsp:nvSpPr>
      <dsp:spPr>
        <a:xfrm rot="12900000">
          <a:off x="1525774" y="2296169"/>
          <a:ext cx="1753928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10EDCC-9BB9-42A4-B0A7-DCBE00AA4AFF}">
      <dsp:nvSpPr>
        <dsp:cNvPr id="0" name=""/>
        <dsp:cNvSpPr/>
      </dsp:nvSpPr>
      <dsp:spPr>
        <a:xfrm>
          <a:off x="628925" y="1265440"/>
          <a:ext cx="2110892" cy="1688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Keturunan</a:t>
          </a:r>
          <a:endParaRPr lang="en-US" sz="2800" kern="1200" dirty="0"/>
        </a:p>
      </dsp:txBody>
      <dsp:txXfrm>
        <a:off x="678386" y="1314901"/>
        <a:ext cx="2011970" cy="1589791"/>
      </dsp:txXfrm>
    </dsp:sp>
    <dsp:sp modelId="{0A567E80-6775-4E2C-A240-72CEFAECCB29}">
      <dsp:nvSpPr>
        <dsp:cNvPr id="0" name=""/>
        <dsp:cNvSpPr/>
      </dsp:nvSpPr>
      <dsp:spPr>
        <a:xfrm rot="16200000">
          <a:off x="3237835" y="1404926"/>
          <a:ext cx="1753928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FE055-B469-479C-99DE-90D9C87BDEEA}">
      <dsp:nvSpPr>
        <dsp:cNvPr id="0" name=""/>
        <dsp:cNvSpPr/>
      </dsp:nvSpPr>
      <dsp:spPr>
        <a:xfrm>
          <a:off x="3059353" y="239"/>
          <a:ext cx="2110892" cy="1688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Lingkungan</a:t>
          </a:r>
          <a:endParaRPr lang="en-US" sz="2800" kern="1200" dirty="0"/>
        </a:p>
      </dsp:txBody>
      <dsp:txXfrm>
        <a:off x="3108814" y="49700"/>
        <a:ext cx="2011970" cy="1589791"/>
      </dsp:txXfrm>
    </dsp:sp>
    <dsp:sp modelId="{2C17E5E2-D996-4446-A7B5-BD92052995EE}">
      <dsp:nvSpPr>
        <dsp:cNvPr id="0" name=""/>
        <dsp:cNvSpPr/>
      </dsp:nvSpPr>
      <dsp:spPr>
        <a:xfrm rot="19500000">
          <a:off x="4949896" y="2296169"/>
          <a:ext cx="1753928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265CD-A55A-4DE3-9D19-0B9BD0F60EDE}">
      <dsp:nvSpPr>
        <dsp:cNvPr id="0" name=""/>
        <dsp:cNvSpPr/>
      </dsp:nvSpPr>
      <dsp:spPr>
        <a:xfrm>
          <a:off x="5489781" y="1265440"/>
          <a:ext cx="2110892" cy="1688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Situasi</a:t>
          </a:r>
          <a:endParaRPr lang="en-US" sz="2800" kern="1200" dirty="0"/>
        </a:p>
      </dsp:txBody>
      <dsp:txXfrm>
        <a:off x="5539242" y="1314901"/>
        <a:ext cx="2011970" cy="1589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2E906-A067-4EA5-AD19-1A0D6D758BA1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7CD1AA-4882-4373-AD10-97F45DE7B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5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BBA2603-DE8C-432F-8B5F-3C0F4AA6DD92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10/24/2020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10/24/2020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smtClean="0"/>
              <a:t>KEPRIBADIAN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Risma</a:t>
            </a:r>
            <a:r>
              <a:rPr lang="en-US" dirty="0" smtClean="0"/>
              <a:t> </a:t>
            </a:r>
            <a:r>
              <a:rPr lang="en-US" dirty="0" err="1" smtClean="0"/>
              <a:t>Margaretha</a:t>
            </a:r>
            <a:r>
              <a:rPr lang="en-US" dirty="0" smtClean="0"/>
              <a:t> </a:t>
            </a:r>
            <a:r>
              <a:rPr lang="en-US" dirty="0" err="1" smtClean="0"/>
              <a:t>Sinaga</a:t>
            </a:r>
            <a:r>
              <a:rPr lang="en-US" dirty="0" smtClean="0"/>
              <a:t>,.</a:t>
            </a:r>
            <a:r>
              <a:rPr lang="en-US" dirty="0" err="1" smtClean="0"/>
              <a:t>M.Hum</a:t>
            </a:r>
            <a:endParaRPr lang="en-US" dirty="0" smtClean="0"/>
          </a:p>
          <a:p>
            <a:r>
              <a:rPr lang="en-US" dirty="0" err="1" smtClean="0"/>
              <a:t>Aprilia</a:t>
            </a:r>
            <a:r>
              <a:rPr lang="en-US" dirty="0" smtClean="0"/>
              <a:t> </a:t>
            </a:r>
            <a:r>
              <a:rPr lang="en-US" dirty="0" err="1" smtClean="0"/>
              <a:t>Triaristina</a:t>
            </a:r>
            <a:r>
              <a:rPr lang="en-US" dirty="0" smtClean="0"/>
              <a:t>,.S.</a:t>
            </a:r>
            <a:r>
              <a:rPr lang="en-US" dirty="0" err="1" smtClean="0"/>
              <a:t>Pd</a:t>
            </a:r>
            <a:r>
              <a:rPr lang="en-US" dirty="0" smtClean="0"/>
              <a:t>,.</a:t>
            </a:r>
            <a:r>
              <a:rPr lang="en-US" dirty="0" err="1" smtClean="0"/>
              <a:t>M.Pd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Mepengaruhi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76400"/>
            <a:ext cx="4130040" cy="4343400"/>
          </a:xfrm>
        </p:spPr>
        <p:txBody>
          <a:bodyPr/>
          <a:lstStyle/>
          <a:p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endParaRPr lang="en-US" dirty="0" smtClean="0"/>
          </a:p>
          <a:p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endParaRPr lang="en-US" dirty="0" smtClean="0"/>
          </a:p>
          <a:p>
            <a:r>
              <a:rPr lang="en-US" dirty="0" err="1" smtClean="0"/>
              <a:t>Intelegensi</a:t>
            </a:r>
            <a:endParaRPr lang="en-US" dirty="0" smtClean="0"/>
          </a:p>
          <a:p>
            <a:r>
              <a:rPr lang="en-US" dirty="0" err="1" smtClean="0"/>
              <a:t>Emosi</a:t>
            </a:r>
            <a:endParaRPr lang="en-US" dirty="0" smtClean="0"/>
          </a:p>
          <a:p>
            <a:r>
              <a:rPr lang="en-US" dirty="0" err="1" smtClean="0"/>
              <a:t>Nama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33950" y="1752600"/>
            <a:ext cx="3829050" cy="4267200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676400"/>
            <a:ext cx="37338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Pengalaman</a:t>
            </a:r>
            <a:r>
              <a:rPr lang="en-US" sz="3200" dirty="0" smtClean="0"/>
              <a:t> </a:t>
            </a:r>
            <a:r>
              <a:rPr lang="en-US" sz="3200" dirty="0" err="1" smtClean="0"/>
              <a:t>awal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Pengaruh</a:t>
            </a:r>
            <a:r>
              <a:rPr lang="en-US" sz="3200" dirty="0" smtClean="0"/>
              <a:t> </a:t>
            </a:r>
            <a:r>
              <a:rPr lang="en-US" sz="3200" dirty="0" err="1" smtClean="0"/>
              <a:t>budaya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Kondisi</a:t>
            </a:r>
            <a:r>
              <a:rPr lang="en-US" sz="3200" dirty="0" smtClean="0"/>
              <a:t> </a:t>
            </a:r>
            <a:r>
              <a:rPr lang="en-US" sz="3200" dirty="0" err="1" smtClean="0"/>
              <a:t>fisik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Daya</a:t>
            </a:r>
            <a:r>
              <a:rPr lang="en-US" sz="3200" dirty="0" smtClean="0"/>
              <a:t> </a:t>
            </a:r>
            <a:r>
              <a:rPr lang="en-US" sz="3200" dirty="0" err="1" smtClean="0"/>
              <a:t>tarik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Intelegensi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Emosi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Nama</a:t>
            </a:r>
            <a:endParaRPr lang="en-US" sz="3200" dirty="0" smtClean="0"/>
          </a:p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76800" y="1676400"/>
            <a:ext cx="37338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Faktor</a:t>
            </a:r>
            <a:r>
              <a:rPr lang="en-US" sz="3200" dirty="0" smtClean="0"/>
              <a:t> </a:t>
            </a:r>
            <a:r>
              <a:rPr lang="en-US" sz="3200" dirty="0" err="1" smtClean="0"/>
              <a:t>bawaan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Faktor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endParaRPr lang="en-US" sz="3200" dirty="0" smtClean="0"/>
          </a:p>
          <a:p>
            <a:pPr>
              <a:buFont typeface="Wingdings" pitchFamily="2" charset="2"/>
              <a:buChar char="§"/>
            </a:pPr>
            <a:r>
              <a:rPr lang="en-US" sz="3200" dirty="0" err="1" smtClean="0"/>
              <a:t>Faktor</a:t>
            </a:r>
            <a:r>
              <a:rPr lang="en-US" sz="3200" dirty="0" smtClean="0"/>
              <a:t> </a:t>
            </a:r>
            <a:r>
              <a:rPr lang="en-US" sz="3200" dirty="0" err="1" smtClean="0"/>
              <a:t>interaksi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bawaan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endParaRPr lang="en-US" sz="3200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9600" dirty="0" smtClean="0"/>
              <a:t> </a:t>
            </a:r>
          </a:p>
          <a:p>
            <a:pPr marL="0" indent="0">
              <a:buNone/>
            </a:pPr>
            <a:r>
              <a:rPr lang="en-US" sz="9600" dirty="0" smtClean="0"/>
              <a:t>TERIMA KASIH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lgerian" pitchFamily="82" charset="0"/>
              </a:rPr>
              <a:t>PENGERTIAN</a:t>
            </a:r>
            <a:endParaRPr lang="en-US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286000"/>
            <a:ext cx="8382000" cy="3733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286000"/>
            <a:ext cx="81534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Kepribadian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ciri</a:t>
            </a:r>
            <a:r>
              <a:rPr lang="en-US" sz="2800" dirty="0" smtClean="0"/>
              <a:t> </a:t>
            </a:r>
            <a:r>
              <a:rPr lang="en-US" sz="2800" dirty="0" err="1" smtClean="0"/>
              <a:t>watak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tingkah</a:t>
            </a:r>
            <a:r>
              <a:rPr lang="en-US" sz="2800" dirty="0" smtClean="0"/>
              <a:t> </a:t>
            </a:r>
            <a:r>
              <a:rPr lang="en-US" sz="2800" dirty="0" err="1" smtClean="0"/>
              <a:t>laku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mempengaruhi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lain. Hal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identitas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khusus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Forte" pitchFamily="66" charset="0"/>
              </a:rPr>
              <a:t>Unsur</a:t>
            </a:r>
            <a:r>
              <a:rPr lang="en-US" dirty="0" smtClean="0">
                <a:latin typeface="Forte" pitchFamily="66" charset="0"/>
              </a:rPr>
              <a:t> – </a:t>
            </a:r>
            <a:r>
              <a:rPr lang="en-US" dirty="0" err="1" smtClean="0">
                <a:latin typeface="Forte" pitchFamily="66" charset="0"/>
              </a:rPr>
              <a:t>Unsur</a:t>
            </a:r>
            <a:r>
              <a:rPr lang="en-US" dirty="0" smtClean="0">
                <a:latin typeface="Forte" pitchFamily="66" charset="0"/>
              </a:rPr>
              <a:t> </a:t>
            </a:r>
            <a:r>
              <a:rPr lang="en-US" dirty="0" err="1" smtClean="0">
                <a:latin typeface="Forte" pitchFamily="66" charset="0"/>
              </a:rPr>
              <a:t>Kepribadian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057400"/>
            <a:ext cx="7772400" cy="39624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Pengetahuan</a:t>
            </a:r>
            <a:r>
              <a:rPr lang="en-US" dirty="0" smtClean="0"/>
              <a:t>: 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,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otaknya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Perasaan</a:t>
            </a:r>
            <a:r>
              <a:rPr lang="en-US" dirty="0" smtClean="0"/>
              <a:t> 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pengetahuannya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Naluri</a:t>
            </a:r>
            <a:r>
              <a:rPr lang="en-US" dirty="0" smtClean="0"/>
              <a:t> :  </a:t>
            </a:r>
            <a:r>
              <a:rPr lang="en-US" dirty="0" err="1" smtClean="0"/>
              <a:t>naluri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Aharoni" pitchFamily="2" charset="-79"/>
                <a:cs typeface="Aharoni" pitchFamily="2" charset="-79"/>
              </a:rPr>
              <a:t>Materi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–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Materi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dari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Unsur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Kepribadian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10600" cy="4114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A.F.C Wallace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membuat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kerangka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tentang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seluruh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materi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objek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sasaran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unsure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kepribadian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Kerangka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memuat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:</a:t>
            </a:r>
          </a:p>
          <a:p>
            <a:pPr>
              <a:buNone/>
            </a:pP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1.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bergaam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kebutuhan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biologis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sendiri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2.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Beragam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bersangkutan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kesadaran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individu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identitas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sendiri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identitas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),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3.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macam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cara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memenuhi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memperkuat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berhubungan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mendapatkan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mempergunakan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beragam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kebutuhan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7848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Faktor-Faktor Penentu Kepribadian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679571"/>
              </p:ext>
            </p:extLst>
          </p:nvPr>
        </p:nvGraphicFramePr>
        <p:xfrm>
          <a:off x="381000" y="1524000"/>
          <a:ext cx="8229600" cy="492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5365542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4D384F6-C37E-4B4E-8CE4-59BA7BA3C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14D384F6-C37E-4B4E-8CE4-59BA7BA3C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14D384F6-C37E-4B4E-8CE4-59BA7BA3C1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41E0C6-9A39-452C-B314-1D893698C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9941E0C6-9A39-452C-B314-1D893698C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9941E0C6-9A39-452C-B314-1D893698C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10EDCC-9BB9-42A4-B0A7-DCBE00AA4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A010EDCC-9BB9-42A4-B0A7-DCBE00AA4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A010EDCC-9BB9-42A4-B0A7-DCBE00AA4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567E80-6775-4E2C-A240-72CEFAECCB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0A567E80-6775-4E2C-A240-72CEFAECCB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0A567E80-6775-4E2C-A240-72CEFAECCB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9FE055-B469-479C-99DE-90D9C87BDE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4E9FE055-B469-479C-99DE-90D9C87BDE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4E9FE055-B469-479C-99DE-90D9C87BDE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C17E5E2-D996-4446-A7B5-BD9205299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2C17E5E2-D996-4446-A7B5-BD9205299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2C17E5E2-D996-4446-A7B5-BD9205299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62265CD-A55A-4DE3-9D19-0B9BD0F60E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C62265CD-A55A-4DE3-9D19-0B9BD0F60E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C62265CD-A55A-4DE3-9D19-0B9BD0F60E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16388" name="Picture 2" descr="http://image.slidesharecdn.com/pko-120228231821-phpapp02/95/saniatu-ainig44100086pko-pagi-7-728.jpg?cb=13304713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24961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17412" name="Picture 2" descr="http://image.slidesharecdn.com/pko-120228231821-phpapp02/95/saniatu-ainig44100086pko-pagi-8-728.jpg?cb=13304713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753083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18436" name="Picture 2" descr="http://image.slidesharecdn.com/pko-120228231821-phpapp02/95/saniatu-ainig44100086pko-pagi-9-728.jpg?cb=13304713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678742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6699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smtClean="0"/>
              <a:t>Tipe kepribadian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4800" y="1143000"/>
            <a:ext cx="854075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err="1" smtClean="0"/>
              <a:t>Ekstrovert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bersifat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mudah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terbuka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tertarik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atau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senang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bergaul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dengan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individu</a:t>
            </a:r>
            <a:r>
              <a:rPr lang="en-US" sz="2800" dirty="0" smtClean="0">
                <a:sym typeface="Wingdings" pitchFamily="2" charset="2"/>
              </a:rPr>
              <a:t> lain. </a:t>
            </a:r>
            <a:r>
              <a:rPr lang="en-US" sz="2800" dirty="0" err="1" smtClean="0">
                <a:sym typeface="Wingdings" pitchFamily="2" charset="2"/>
              </a:rPr>
              <a:t>Responya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bersifat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realistis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dapat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bertingkah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laku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sesuai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tuntutan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lingkungannya</a:t>
            </a:r>
            <a:r>
              <a:rPr lang="en-US" sz="2800" dirty="0" smtClean="0">
                <a:sym typeface="Wingdings" pitchFamily="2" charset="2"/>
              </a:rPr>
              <a:t>. </a:t>
            </a:r>
            <a:r>
              <a:rPr lang="en-US" sz="2800" dirty="0" err="1" smtClean="0">
                <a:sym typeface="Wingdings" pitchFamily="2" charset="2"/>
              </a:rPr>
              <a:t>Segalanya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ditanggapi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secara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obyektif</a:t>
            </a:r>
            <a:r>
              <a:rPr lang="en-US" sz="2800" dirty="0" smtClean="0">
                <a:sym typeface="Wingdings" pitchFamily="2" charset="2"/>
              </a:rPr>
              <a:t>./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ym typeface="Wingdings" pitchFamily="2" charset="2"/>
              </a:rPr>
              <a:t>Introvert  </a:t>
            </a:r>
            <a:r>
              <a:rPr lang="en-US" sz="2800" dirty="0" err="1" smtClean="0">
                <a:sym typeface="Wingdings" pitchFamily="2" charset="2"/>
              </a:rPr>
              <a:t>segalanya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ditanggapi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sesuai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dengan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keadaan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dirinya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malu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thd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masyarakat</a:t>
            </a:r>
            <a:r>
              <a:rPr lang="en-US" sz="2800" dirty="0" smtClean="0">
                <a:sym typeface="Wingdings" pitchFamily="2" charset="2"/>
              </a:rPr>
              <a:t> (</a:t>
            </a:r>
            <a:r>
              <a:rPr lang="en-US" sz="2800" dirty="0" err="1" smtClean="0">
                <a:sym typeface="Wingdings" pitchFamily="2" charset="2"/>
              </a:rPr>
              <a:t>menutup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diri</a:t>
            </a:r>
            <a:r>
              <a:rPr lang="en-US" sz="2800" dirty="0" smtClean="0">
                <a:sym typeface="Wingdings" pitchFamily="2" charset="2"/>
              </a:rPr>
              <a:t>) </a:t>
            </a:r>
            <a:r>
              <a:rPr lang="en-US" sz="2800" dirty="0" err="1" smtClean="0">
                <a:sym typeface="Wingdings" pitchFamily="2" charset="2"/>
              </a:rPr>
              <a:t>sangat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sensitif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thd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kritik</a:t>
            </a:r>
            <a:r>
              <a:rPr lang="en-US" sz="2800" dirty="0" smtClean="0">
                <a:sym typeface="Wingdings" pitchFamily="2" charset="2"/>
              </a:rPr>
              <a:t>. </a:t>
            </a:r>
            <a:r>
              <a:rPr lang="en-US" sz="2800" dirty="0" err="1" smtClean="0">
                <a:sym typeface="Wingdings" pitchFamily="2" charset="2"/>
              </a:rPr>
              <a:t>Dlm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menghadapi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msl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dianalisa</a:t>
            </a:r>
            <a:r>
              <a:rPr lang="en-US" sz="2800" dirty="0" smtClean="0">
                <a:sym typeface="Wingdings" pitchFamily="2" charset="2"/>
              </a:rPr>
              <a:t> dg </a:t>
            </a:r>
            <a:r>
              <a:rPr lang="en-US" sz="2800" dirty="0" err="1" smtClean="0">
                <a:sym typeface="Wingdings" pitchFamily="2" charset="2"/>
              </a:rPr>
              <a:t>kacamata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sendiri</a:t>
            </a:r>
            <a:r>
              <a:rPr lang="en-US" sz="2800" dirty="0" smtClean="0">
                <a:sym typeface="Wingdings" pitchFamily="2" charset="2"/>
              </a:rPr>
              <a:t>. </a:t>
            </a:r>
            <a:r>
              <a:rPr lang="en-US" sz="2800" dirty="0" err="1" smtClean="0">
                <a:sym typeface="Wingdings" pitchFamily="2" charset="2"/>
              </a:rPr>
              <a:t>Jadi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sifatnya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subyektif</a:t>
            </a:r>
            <a:r>
              <a:rPr lang="en-US" sz="2800" dirty="0" smtClean="0">
                <a:sym typeface="Wingdings" pitchFamily="2" charset="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 smtClean="0">
                <a:sym typeface="Wingdings" pitchFamily="2" charset="2"/>
              </a:rPr>
              <a:t>Ambivert</a:t>
            </a:r>
            <a:r>
              <a:rPr lang="en-US" sz="2800" dirty="0" smtClean="0">
                <a:sym typeface="Wingdings" pitchFamily="2" charset="2"/>
              </a:rPr>
              <a:t>  </a:t>
            </a:r>
            <a:r>
              <a:rPr lang="en-US" sz="2800" dirty="0" err="1" smtClean="0">
                <a:sym typeface="Wingdings" pitchFamily="2" charset="2"/>
              </a:rPr>
              <a:t>tipe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ini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bersifat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realistis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obyektif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tetapi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kadang-kadang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bersifat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subyektif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tdk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dpt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digolongkan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ekstrovert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atau</a:t>
            </a:r>
            <a:r>
              <a:rPr lang="en-US" sz="2800" dirty="0" smtClean="0">
                <a:sym typeface="Wingdings" pitchFamily="2" charset="2"/>
              </a:rPr>
              <a:t> introvert</a:t>
            </a:r>
            <a:r>
              <a:rPr lang="en-US" sz="2800" dirty="0" smtClean="0">
                <a:sym typeface="Wingdings" pitchFamily="2" charset="2"/>
              </a:rPr>
              <a:t>.</a:t>
            </a:r>
            <a:endParaRPr lang="en-US" sz="28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3476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76</TotalTime>
  <Words>231</Words>
  <Application>Microsoft Office PowerPoint</Application>
  <PresentationFormat>On-screen Show (4:3)</PresentationFormat>
  <Paragraphs>47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Equity</vt:lpstr>
      <vt:lpstr>Urban</vt:lpstr>
      <vt:lpstr>KEPRIBADIAN</vt:lpstr>
      <vt:lpstr>PENGERTIAN</vt:lpstr>
      <vt:lpstr>Unsur – Unsur Kepribadian</vt:lpstr>
      <vt:lpstr>Materi – Materi dari Unsur Kepribadian</vt:lpstr>
      <vt:lpstr>Faktor-Faktor Penentu Kepribadian</vt:lpstr>
      <vt:lpstr>PowerPoint Presentation</vt:lpstr>
      <vt:lpstr>PowerPoint Presentation</vt:lpstr>
      <vt:lpstr>PowerPoint Presentation</vt:lpstr>
      <vt:lpstr>Tipe kepribadian</vt:lpstr>
      <vt:lpstr>Faktor yang Mepengaruhi Kepribadian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KEPRIBADIAN</dc:title>
  <dc:creator>user</dc:creator>
  <cp:lastModifiedBy>admin</cp:lastModifiedBy>
  <cp:revision>10</cp:revision>
  <dcterms:created xsi:type="dcterms:W3CDTF">2019-05-01T21:29:27Z</dcterms:created>
  <dcterms:modified xsi:type="dcterms:W3CDTF">2020-10-24T01:52:21Z</dcterms:modified>
</cp:coreProperties>
</file>