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A23BB-0ECA-4535-B45F-5A54C663CD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212" y="1394460"/>
            <a:ext cx="11549575" cy="4297321"/>
          </a:xfrm>
        </p:spPr>
        <p:txBody>
          <a:bodyPr/>
          <a:lstStyle/>
          <a:p>
            <a:pPr algn="ctr"/>
            <a:r>
              <a:rPr lang="en-US" sz="9600" b="1" dirty="0">
                <a:solidFill>
                  <a:schemeClr val="bg1"/>
                </a:solidFill>
              </a:rPr>
              <a:t>HUKUM KEKELUARGAAN ADAT </a:t>
            </a:r>
            <a:endParaRPr lang="en-ID" sz="9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29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E71DB-6DE2-47BA-A370-91EC5D012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0" y="291548"/>
            <a:ext cx="9775533" cy="59568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sz="2400" dirty="0"/>
              <a:t>3. Anak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kandungan</a:t>
            </a:r>
            <a:r>
              <a:rPr lang="en-ID" sz="2400" dirty="0"/>
              <a:t> </a:t>
            </a:r>
            <a:r>
              <a:rPr lang="en-ID" sz="2400" dirty="0" err="1"/>
              <a:t>ibu</a:t>
            </a:r>
            <a:r>
              <a:rPr lang="en-ID" sz="2400" dirty="0"/>
              <a:t> </a:t>
            </a:r>
            <a:r>
              <a:rPr lang="en-ID" sz="2400" dirty="0" err="1"/>
              <a:t>karena</a:t>
            </a:r>
            <a:r>
              <a:rPr lang="en-ID" sz="2400" dirty="0"/>
              <a:t> </a:t>
            </a:r>
            <a:r>
              <a:rPr lang="en-ID" sz="2400" dirty="0" err="1"/>
              <a:t>berbuat</a:t>
            </a:r>
            <a:r>
              <a:rPr lang="en-ID" sz="2400" dirty="0"/>
              <a:t> </a:t>
            </a:r>
            <a:r>
              <a:rPr lang="en-ID" sz="2400" dirty="0" err="1"/>
              <a:t>zina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orang lain</a:t>
            </a:r>
          </a:p>
          <a:p>
            <a:pPr marL="0" indent="0">
              <a:buNone/>
            </a:pPr>
            <a:r>
              <a:rPr lang="en-ID" sz="2400" dirty="0" err="1"/>
              <a:t>seorang</a:t>
            </a:r>
            <a:r>
              <a:rPr lang="en-ID" sz="2400" dirty="0"/>
              <a:t> </a:t>
            </a:r>
            <a:r>
              <a:rPr lang="en-ID" sz="2400" dirty="0" err="1"/>
              <a:t>istri</a:t>
            </a:r>
            <a:r>
              <a:rPr lang="en-ID" sz="2400" dirty="0"/>
              <a:t> </a:t>
            </a:r>
            <a:r>
              <a:rPr lang="en-ID" sz="2400" dirty="0" err="1"/>
              <a:t>melahirkan</a:t>
            </a:r>
            <a:r>
              <a:rPr lang="en-ID" sz="2400" dirty="0"/>
              <a:t> </a:t>
            </a:r>
            <a:r>
              <a:rPr lang="en-ID" sz="2400" dirty="0" err="1"/>
              <a:t>seorang</a:t>
            </a:r>
            <a:r>
              <a:rPr lang="en-ID" sz="2400" dirty="0"/>
              <a:t> </a:t>
            </a:r>
            <a:r>
              <a:rPr lang="en-ID" sz="2400" dirty="0" err="1"/>
              <a:t>anak</a:t>
            </a:r>
            <a:r>
              <a:rPr lang="en-ID" sz="2400" dirty="0"/>
              <a:t> </a:t>
            </a:r>
            <a:r>
              <a:rPr lang="en-ID" sz="2400" dirty="0" err="1"/>
              <a:t>karena</a:t>
            </a:r>
            <a:r>
              <a:rPr lang="en-ID" sz="2400" dirty="0"/>
              <a:t> </a:t>
            </a:r>
            <a:r>
              <a:rPr lang="en-ID" sz="2400" dirty="0" err="1"/>
              <a:t>mengadakan</a:t>
            </a:r>
            <a:r>
              <a:rPr lang="en-ID" sz="2400" dirty="0"/>
              <a:t> </a:t>
            </a:r>
            <a:r>
              <a:rPr lang="en-ID" sz="2400" dirty="0" err="1"/>
              <a:t>hubungan</a:t>
            </a:r>
            <a:r>
              <a:rPr lang="en-ID" sz="2400" dirty="0"/>
              <a:t> badan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seorang</a:t>
            </a:r>
            <a:r>
              <a:rPr lang="en-ID" sz="2400" dirty="0"/>
              <a:t> </a:t>
            </a:r>
            <a:r>
              <a:rPr lang="en-ID" sz="2400" dirty="0" err="1"/>
              <a:t>laki-laki</a:t>
            </a:r>
            <a:r>
              <a:rPr lang="en-ID" sz="2400" dirty="0"/>
              <a:t> lain yang </a:t>
            </a:r>
            <a:r>
              <a:rPr lang="en-ID" sz="2400" dirty="0" err="1"/>
              <a:t>bukan</a:t>
            </a:r>
            <a:r>
              <a:rPr lang="en-ID" sz="2400" dirty="0"/>
              <a:t> </a:t>
            </a:r>
            <a:r>
              <a:rPr lang="en-ID" sz="2400" dirty="0" err="1"/>
              <a:t>suaminya</a:t>
            </a:r>
            <a:r>
              <a:rPr lang="en-ID" sz="2400" dirty="0"/>
              <a:t>, </a:t>
            </a:r>
            <a:r>
              <a:rPr lang="en-ID" sz="2400" dirty="0" err="1"/>
              <a:t>maka</a:t>
            </a:r>
            <a:r>
              <a:rPr lang="en-ID" sz="2400" dirty="0"/>
              <a:t> </a:t>
            </a:r>
            <a:r>
              <a:rPr lang="en-ID" sz="2400" dirty="0" err="1"/>
              <a:t>suaminya</a:t>
            </a:r>
            <a:r>
              <a:rPr lang="en-ID" sz="2400" dirty="0"/>
              <a:t> </a:t>
            </a:r>
            <a:r>
              <a:rPr lang="en-ID" sz="2400" dirty="0" err="1"/>
              <a:t>itu</a:t>
            </a:r>
            <a:r>
              <a:rPr lang="en-ID" sz="2400" dirty="0"/>
              <a:t> </a:t>
            </a:r>
            <a:r>
              <a:rPr lang="en-ID" sz="2400" dirty="0" err="1"/>
              <a:t>menjadi</a:t>
            </a:r>
            <a:r>
              <a:rPr lang="en-ID" sz="2400" dirty="0"/>
              <a:t> </a:t>
            </a:r>
            <a:r>
              <a:rPr lang="en-ID" sz="2400" dirty="0" err="1"/>
              <a:t>bapak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anak</a:t>
            </a:r>
            <a:r>
              <a:rPr lang="en-ID" sz="2400" dirty="0"/>
              <a:t> yang </a:t>
            </a:r>
            <a:r>
              <a:rPr lang="en-ID" sz="2400" dirty="0" err="1"/>
              <a:t>dilahirkan</a:t>
            </a:r>
            <a:r>
              <a:rPr lang="en-ID" sz="2400" dirty="0"/>
              <a:t> </a:t>
            </a:r>
            <a:r>
              <a:rPr lang="en-ID" sz="2400" dirty="0" err="1"/>
              <a:t>tersebut</a:t>
            </a:r>
            <a:r>
              <a:rPr lang="en-ID" sz="2400" dirty="0"/>
              <a:t>, </a:t>
            </a:r>
            <a:r>
              <a:rPr lang="en-ID" sz="2400" dirty="0" err="1"/>
              <a:t>kecuali</a:t>
            </a:r>
            <a:r>
              <a:rPr lang="en-ID" sz="2400" dirty="0"/>
              <a:t> sang </a:t>
            </a:r>
            <a:r>
              <a:rPr lang="en-ID" sz="2400" dirty="0" err="1"/>
              <a:t>suami</a:t>
            </a:r>
            <a:r>
              <a:rPr lang="en-ID" sz="2400" dirty="0"/>
              <a:t> </a:t>
            </a:r>
            <a:r>
              <a:rPr lang="en-ID" sz="2400" dirty="0" err="1"/>
              <a:t>ini</a:t>
            </a:r>
            <a:r>
              <a:rPr lang="en-ID" sz="2400" dirty="0"/>
              <a:t> </a:t>
            </a:r>
            <a:r>
              <a:rPr lang="en-ID" sz="2400" dirty="0" err="1"/>
              <a:t>berdasarkan</a:t>
            </a:r>
            <a:r>
              <a:rPr lang="en-ID" sz="2400" dirty="0"/>
              <a:t> </a:t>
            </a:r>
            <a:r>
              <a:rPr lang="en-ID" sz="2400" dirty="0" err="1"/>
              <a:t>alasan</a:t>
            </a:r>
            <a:r>
              <a:rPr lang="en-ID" sz="2400" dirty="0"/>
              <a:t> yang </a:t>
            </a:r>
            <a:r>
              <a:rPr lang="en-ID" sz="2400" dirty="0" err="1"/>
              <a:t>dapat</a:t>
            </a:r>
            <a:r>
              <a:rPr lang="en-ID" sz="2400" dirty="0"/>
              <a:t> </a:t>
            </a:r>
            <a:r>
              <a:rPr lang="en-ID" sz="2400" dirty="0" err="1"/>
              <a:t>diterima</a:t>
            </a:r>
            <a:r>
              <a:rPr lang="en-ID" sz="2400" dirty="0"/>
              <a:t> </a:t>
            </a:r>
            <a:r>
              <a:rPr lang="en-ID" sz="2400" dirty="0" err="1"/>
              <a:t>dapat</a:t>
            </a:r>
            <a:r>
              <a:rPr lang="en-ID" sz="2400" dirty="0"/>
              <a:t> </a:t>
            </a:r>
            <a:r>
              <a:rPr lang="en-ID" sz="2400" dirty="0" err="1"/>
              <a:t>menolak</a:t>
            </a:r>
            <a:r>
              <a:rPr lang="en-ID" sz="2400" dirty="0"/>
              <a:t> </a:t>
            </a:r>
            <a:r>
              <a:rPr lang="en-ID" sz="2400" dirty="0" err="1"/>
              <a:t>menjadi</a:t>
            </a:r>
            <a:r>
              <a:rPr lang="en-ID" sz="2400" dirty="0"/>
              <a:t> </a:t>
            </a:r>
            <a:r>
              <a:rPr lang="en-ID" sz="2400" dirty="0" err="1"/>
              <a:t>bapak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anak</a:t>
            </a:r>
            <a:r>
              <a:rPr lang="en-ID" sz="2400" dirty="0"/>
              <a:t> yang </a:t>
            </a:r>
            <a:r>
              <a:rPr lang="en-ID" sz="2400" dirty="0" err="1"/>
              <a:t>dilahirkan</a:t>
            </a:r>
            <a:r>
              <a:rPr lang="en-ID" sz="2400" dirty="0"/>
              <a:t> oleh </a:t>
            </a:r>
            <a:r>
              <a:rPr lang="en-ID" sz="2400" dirty="0" err="1"/>
              <a:t>istrinya</a:t>
            </a:r>
            <a:r>
              <a:rPr lang="en-ID" sz="2400" dirty="0"/>
              <a:t> </a:t>
            </a:r>
            <a:r>
              <a:rPr lang="en-ID" sz="2400" dirty="0" err="1"/>
              <a:t>karena</a:t>
            </a:r>
            <a:r>
              <a:rPr lang="en-ID" sz="2400" dirty="0"/>
              <a:t> </a:t>
            </a:r>
            <a:r>
              <a:rPr lang="en-ID" sz="2400" dirty="0" err="1"/>
              <a:t>berbuat</a:t>
            </a:r>
            <a:r>
              <a:rPr lang="en-ID" sz="2400" dirty="0"/>
              <a:t> </a:t>
            </a:r>
            <a:r>
              <a:rPr lang="en-ID" sz="2400" dirty="0" err="1"/>
              <a:t>zina</a:t>
            </a:r>
            <a:r>
              <a:rPr lang="en-ID" sz="2400" dirty="0"/>
              <a:t>.</a:t>
            </a:r>
          </a:p>
          <a:p>
            <a:pPr marL="457200" indent="-457200">
              <a:buAutoNum type="alphaLcPeriod"/>
            </a:pPr>
            <a:r>
              <a:rPr lang="en-ID" sz="2400" dirty="0" err="1"/>
              <a:t>Suami</a:t>
            </a:r>
            <a:r>
              <a:rPr lang="en-ID" sz="2400" dirty="0"/>
              <a:t> </a:t>
            </a:r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bisa</a:t>
            </a:r>
            <a:r>
              <a:rPr lang="en-ID" sz="2400" dirty="0"/>
              <a:t> </a:t>
            </a:r>
            <a:r>
              <a:rPr lang="en-ID" sz="2400" dirty="0" err="1"/>
              <a:t>melakukan</a:t>
            </a:r>
            <a:r>
              <a:rPr lang="en-ID" sz="2400" dirty="0"/>
              <a:t> </a:t>
            </a:r>
            <a:r>
              <a:rPr lang="en-ID" sz="2400" dirty="0" err="1"/>
              <a:t>kewajibannya</a:t>
            </a:r>
            <a:r>
              <a:rPr lang="en-ID" sz="2400" dirty="0"/>
              <a:t> </a:t>
            </a:r>
            <a:r>
              <a:rPr lang="en-ID" sz="2400" dirty="0" err="1"/>
              <a:t>memenuhi</a:t>
            </a:r>
            <a:r>
              <a:rPr lang="en-ID" sz="2400" dirty="0"/>
              <a:t> </a:t>
            </a:r>
            <a:r>
              <a:rPr lang="en-ID" sz="2400" dirty="0" err="1"/>
              <a:t>kebutuhan</a:t>
            </a:r>
            <a:r>
              <a:rPr lang="en-ID" sz="2400" dirty="0"/>
              <a:t> </a:t>
            </a:r>
            <a:r>
              <a:rPr lang="en-ID" sz="2400" dirty="0" err="1"/>
              <a:t>biologis</a:t>
            </a:r>
            <a:r>
              <a:rPr lang="en-ID" sz="2400" dirty="0"/>
              <a:t> </a:t>
            </a:r>
            <a:r>
              <a:rPr lang="en-ID" sz="2400" dirty="0" err="1"/>
              <a:t>istrinya</a:t>
            </a:r>
            <a:r>
              <a:rPr lang="en-ID" sz="2400" dirty="0"/>
              <a:t>, </a:t>
            </a:r>
            <a:r>
              <a:rPr lang="en-ID" sz="2400" dirty="0" err="1"/>
              <a:t>misalnya</a:t>
            </a:r>
            <a:r>
              <a:rPr lang="en-ID" sz="2400" dirty="0"/>
              <a:t>: </a:t>
            </a:r>
            <a:r>
              <a:rPr lang="en-ID" sz="2400" dirty="0" err="1"/>
              <a:t>impotensi</a:t>
            </a:r>
            <a:r>
              <a:rPr lang="en-ID" sz="2400" dirty="0"/>
              <a:t>; </a:t>
            </a:r>
          </a:p>
          <a:p>
            <a:pPr marL="457200" indent="-457200">
              <a:buAutoNum type="alphaLcPeriod"/>
            </a:pPr>
            <a:r>
              <a:rPr lang="en-ID" sz="2400" dirty="0" err="1"/>
              <a:t>Dapat</a:t>
            </a:r>
            <a:r>
              <a:rPr lang="en-ID" sz="2400" dirty="0"/>
              <a:t> </a:t>
            </a:r>
            <a:r>
              <a:rPr lang="en-ID" sz="2400" dirty="0" err="1"/>
              <a:t>dibuktikan</a:t>
            </a:r>
            <a:r>
              <a:rPr lang="en-ID" sz="2400" dirty="0"/>
              <a:t> oleh </a:t>
            </a:r>
            <a:r>
              <a:rPr lang="en-ID" sz="2400" dirty="0" err="1"/>
              <a:t>suaminya</a:t>
            </a:r>
            <a:r>
              <a:rPr lang="en-ID" sz="2400" dirty="0"/>
              <a:t> </a:t>
            </a:r>
            <a:r>
              <a:rPr lang="en-ID" sz="2400" dirty="0" err="1"/>
              <a:t>baik</a:t>
            </a:r>
            <a:r>
              <a:rPr lang="en-ID" sz="2400" dirty="0"/>
              <a:t> </a:t>
            </a:r>
            <a:r>
              <a:rPr lang="en-ID" sz="2400" dirty="0" err="1"/>
              <a:t>karena</a:t>
            </a:r>
            <a:r>
              <a:rPr lang="en-ID" sz="2400" dirty="0"/>
              <a:t> </a:t>
            </a:r>
            <a:r>
              <a:rPr lang="en-ID" sz="2400" dirty="0" err="1"/>
              <a:t>pengakuan</a:t>
            </a:r>
            <a:r>
              <a:rPr lang="en-ID" sz="2400" dirty="0"/>
              <a:t> </a:t>
            </a:r>
            <a:r>
              <a:rPr lang="en-ID" sz="2400" dirty="0" err="1"/>
              <a:t>pria</a:t>
            </a:r>
            <a:r>
              <a:rPr lang="en-ID" sz="2400" dirty="0"/>
              <a:t> yang </a:t>
            </a:r>
            <a:r>
              <a:rPr lang="en-ID" sz="2400" dirty="0" err="1"/>
              <a:t>melakukan</a:t>
            </a:r>
            <a:r>
              <a:rPr lang="en-ID" sz="2400" dirty="0"/>
              <a:t> </a:t>
            </a:r>
            <a:r>
              <a:rPr lang="en-ID" sz="2400" dirty="0" err="1"/>
              <a:t>zina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istrinya</a:t>
            </a:r>
            <a:r>
              <a:rPr lang="en-ID" sz="2400" dirty="0"/>
              <a:t> </a:t>
            </a:r>
            <a:r>
              <a:rPr lang="en-ID" sz="2400" dirty="0" err="1"/>
              <a:t>ataupun</a:t>
            </a:r>
            <a:r>
              <a:rPr lang="en-ID" sz="2400" dirty="0"/>
              <a:t> oleh </a:t>
            </a:r>
            <a:r>
              <a:rPr lang="en-ID" sz="2400" dirty="0" err="1"/>
              <a:t>istrinya</a:t>
            </a:r>
            <a:r>
              <a:rPr lang="en-ID" sz="2400" dirty="0"/>
              <a:t> </a:t>
            </a:r>
            <a:r>
              <a:rPr lang="en-ID" sz="2400" dirty="0" err="1"/>
              <a:t>sendiri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oleh </a:t>
            </a:r>
            <a:r>
              <a:rPr lang="en-ID" sz="2400" dirty="0" err="1"/>
              <a:t>masyarakat</a:t>
            </a:r>
            <a:r>
              <a:rPr lang="en-ID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87920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12D175-5A2D-4F1B-9DD6-2E9C49EFD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288" y="388620"/>
            <a:ext cx="9824566" cy="58597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sz="2800" dirty="0"/>
              <a:t>4. Anak </a:t>
            </a:r>
            <a:r>
              <a:rPr lang="en-ID" sz="2800" dirty="0" err="1"/>
              <a:t>dari</a:t>
            </a:r>
            <a:r>
              <a:rPr lang="en-ID" sz="2800" dirty="0"/>
              <a:t> </a:t>
            </a:r>
            <a:r>
              <a:rPr lang="en-ID" sz="2800" dirty="0" err="1"/>
              <a:t>kandungan</a:t>
            </a:r>
            <a:r>
              <a:rPr lang="en-ID" sz="2800" dirty="0"/>
              <a:t> </a:t>
            </a:r>
            <a:r>
              <a:rPr lang="en-ID" sz="2800" dirty="0" err="1"/>
              <a:t>ibu</a:t>
            </a:r>
            <a:r>
              <a:rPr lang="en-ID" sz="2800" dirty="0"/>
              <a:t> yang </a:t>
            </a:r>
            <a:r>
              <a:rPr lang="en-ID" sz="2800" dirty="0" err="1"/>
              <a:t>tidak</a:t>
            </a:r>
            <a:r>
              <a:rPr lang="en-ID" sz="2800" dirty="0"/>
              <a:t> </a:t>
            </a:r>
            <a:r>
              <a:rPr lang="en-ID" sz="2800" dirty="0" err="1"/>
              <a:t>diketahui</a:t>
            </a:r>
            <a:r>
              <a:rPr lang="en-ID" sz="2800" dirty="0"/>
              <a:t> </a:t>
            </a:r>
            <a:r>
              <a:rPr lang="en-ID" sz="2800" dirty="0" err="1"/>
              <a:t>siapa</a:t>
            </a:r>
            <a:r>
              <a:rPr lang="en-ID" sz="2800" dirty="0"/>
              <a:t> </a:t>
            </a:r>
            <a:r>
              <a:rPr lang="en-ID" sz="2800" dirty="0" err="1"/>
              <a:t>ayahnya</a:t>
            </a:r>
            <a:endParaRPr lang="en-ID" sz="2800" dirty="0"/>
          </a:p>
          <a:p>
            <a:pPr marL="0" indent="0">
              <a:buNone/>
            </a:pPr>
            <a:r>
              <a:rPr lang="en-ID" sz="2800" dirty="0" err="1"/>
              <a:t>seorang</a:t>
            </a:r>
            <a:r>
              <a:rPr lang="en-ID" sz="2800" dirty="0"/>
              <a:t> </a:t>
            </a:r>
            <a:r>
              <a:rPr lang="en-ID" sz="2800" dirty="0" err="1"/>
              <a:t>perempuan</a:t>
            </a:r>
            <a:r>
              <a:rPr lang="en-ID" sz="2800" dirty="0"/>
              <a:t> </a:t>
            </a:r>
            <a:r>
              <a:rPr lang="en-ID" sz="2800" dirty="0" err="1"/>
              <a:t>mengadakan</a:t>
            </a:r>
            <a:r>
              <a:rPr lang="en-ID" sz="2800" dirty="0"/>
              <a:t> </a:t>
            </a:r>
            <a:r>
              <a:rPr lang="en-ID" sz="2800" dirty="0" err="1"/>
              <a:t>hubungan</a:t>
            </a:r>
            <a:r>
              <a:rPr lang="en-ID" sz="2800" dirty="0"/>
              <a:t> badan </a:t>
            </a:r>
            <a:r>
              <a:rPr lang="en-ID" sz="2800" dirty="0" err="1"/>
              <a:t>dengan</a:t>
            </a:r>
            <a:r>
              <a:rPr lang="en-ID" sz="2800" dirty="0"/>
              <a:t> </a:t>
            </a:r>
            <a:r>
              <a:rPr lang="en-ID" sz="2800" dirty="0" err="1"/>
              <a:t>lebih</a:t>
            </a:r>
            <a:r>
              <a:rPr lang="en-ID" sz="2800" dirty="0"/>
              <a:t> </a:t>
            </a:r>
            <a:r>
              <a:rPr lang="en-ID" sz="2800" dirty="0" err="1"/>
              <a:t>dari</a:t>
            </a:r>
            <a:r>
              <a:rPr lang="en-ID" sz="2800" dirty="0"/>
              <a:t> </a:t>
            </a:r>
            <a:r>
              <a:rPr lang="en-ID" sz="2800" dirty="0" err="1"/>
              <a:t>seorang</a:t>
            </a:r>
            <a:r>
              <a:rPr lang="en-ID" sz="2800" dirty="0"/>
              <a:t> </a:t>
            </a:r>
            <a:r>
              <a:rPr lang="en-ID" sz="2800" dirty="0" err="1"/>
              <a:t>laki-laki</a:t>
            </a:r>
            <a:r>
              <a:rPr lang="en-ID" sz="2800" dirty="0"/>
              <a:t> </a:t>
            </a:r>
            <a:r>
              <a:rPr lang="en-ID" sz="2800" dirty="0" err="1"/>
              <a:t>atau</a:t>
            </a:r>
            <a:r>
              <a:rPr lang="en-ID" sz="2800" dirty="0"/>
              <a:t> </a:t>
            </a:r>
            <a:r>
              <a:rPr lang="en-ID" sz="2800" dirty="0" err="1"/>
              <a:t>mengadakan</a:t>
            </a:r>
            <a:r>
              <a:rPr lang="en-ID" sz="2800" dirty="0"/>
              <a:t> </a:t>
            </a:r>
            <a:r>
              <a:rPr lang="en-ID" sz="2800" dirty="0" err="1"/>
              <a:t>hubungan</a:t>
            </a:r>
            <a:r>
              <a:rPr lang="en-ID" sz="2800" dirty="0"/>
              <a:t> badan </a:t>
            </a:r>
            <a:r>
              <a:rPr lang="en-ID" sz="2800" dirty="0" err="1"/>
              <a:t>dengan</a:t>
            </a:r>
            <a:r>
              <a:rPr lang="en-ID" sz="2800" dirty="0"/>
              <a:t> </a:t>
            </a:r>
            <a:r>
              <a:rPr lang="en-ID" sz="2800" dirty="0" err="1"/>
              <a:t>berganti-ganti</a:t>
            </a:r>
            <a:r>
              <a:rPr lang="en-ID" sz="2800" dirty="0"/>
              <a:t> </a:t>
            </a:r>
            <a:r>
              <a:rPr lang="en-ID" sz="2800" dirty="0" err="1"/>
              <a:t>pasangan</a:t>
            </a:r>
            <a:r>
              <a:rPr lang="en-ID" sz="2800" dirty="0"/>
              <a:t> dan </a:t>
            </a:r>
            <a:r>
              <a:rPr lang="en-ID" sz="2800" dirty="0" err="1"/>
              <a:t>mengakibatkan</a:t>
            </a:r>
            <a:r>
              <a:rPr lang="en-ID" sz="2800" dirty="0"/>
              <a:t> </a:t>
            </a:r>
            <a:r>
              <a:rPr lang="en-ID" sz="2800" dirty="0" err="1"/>
              <a:t>perempuan</a:t>
            </a:r>
            <a:r>
              <a:rPr lang="en-ID" sz="2800" dirty="0"/>
              <a:t> </a:t>
            </a:r>
            <a:r>
              <a:rPr lang="en-ID" sz="2800" dirty="0" err="1"/>
              <a:t>itu</a:t>
            </a:r>
            <a:r>
              <a:rPr lang="en-ID" sz="2800" dirty="0"/>
              <a:t> </a:t>
            </a:r>
            <a:r>
              <a:rPr lang="en-ID" sz="2800" dirty="0" err="1"/>
              <a:t>hamil</a:t>
            </a:r>
            <a:r>
              <a:rPr lang="en-ID" sz="2800" dirty="0"/>
              <a:t>, </a:t>
            </a:r>
            <a:r>
              <a:rPr lang="en-ID" sz="2800" dirty="0" err="1"/>
              <a:t>lalu</a:t>
            </a:r>
            <a:r>
              <a:rPr lang="en-ID" sz="2800" dirty="0"/>
              <a:t> </a:t>
            </a:r>
            <a:r>
              <a:rPr lang="en-ID" sz="2800" dirty="0" err="1"/>
              <a:t>melahirkan</a:t>
            </a:r>
            <a:r>
              <a:rPr lang="en-ID" sz="2800" dirty="0"/>
              <a:t> </a:t>
            </a:r>
            <a:r>
              <a:rPr lang="en-ID" sz="2800" dirty="0" err="1"/>
              <a:t>seorang</a:t>
            </a:r>
            <a:r>
              <a:rPr lang="en-ID" sz="2800" dirty="0"/>
              <a:t> </a:t>
            </a:r>
            <a:r>
              <a:rPr lang="en-ID" sz="2800" dirty="0" err="1"/>
              <a:t>anak</a:t>
            </a:r>
            <a:r>
              <a:rPr lang="en-ID" sz="2800" dirty="0"/>
              <a:t>, </a:t>
            </a:r>
            <a:r>
              <a:rPr lang="en-ID" sz="2800" dirty="0" err="1"/>
              <a:t>maka</a:t>
            </a:r>
            <a:r>
              <a:rPr lang="en-ID" sz="2800" dirty="0"/>
              <a:t> </a:t>
            </a:r>
            <a:r>
              <a:rPr lang="en-ID" sz="2800" dirty="0" err="1"/>
              <a:t>jelaslah</a:t>
            </a:r>
            <a:r>
              <a:rPr lang="en-ID" sz="2800" dirty="0"/>
              <a:t> </a:t>
            </a:r>
            <a:r>
              <a:rPr lang="en-ID" sz="2800" dirty="0" err="1"/>
              <a:t>bahwa</a:t>
            </a:r>
            <a:r>
              <a:rPr lang="en-ID" sz="2800" dirty="0"/>
              <a:t> </a:t>
            </a:r>
            <a:r>
              <a:rPr lang="en-ID" sz="2800" dirty="0" err="1"/>
              <a:t>anak</a:t>
            </a:r>
            <a:r>
              <a:rPr lang="en-ID" sz="2800" dirty="0"/>
              <a:t> </a:t>
            </a:r>
            <a:r>
              <a:rPr lang="en-ID" sz="2800" dirty="0" err="1"/>
              <a:t>tersebut</a:t>
            </a:r>
            <a:r>
              <a:rPr lang="en-ID" sz="2800" dirty="0"/>
              <a:t> </a:t>
            </a:r>
            <a:r>
              <a:rPr lang="en-ID" sz="2800" dirty="0" err="1"/>
              <a:t>tidak</a:t>
            </a:r>
            <a:r>
              <a:rPr lang="en-ID" sz="2800" dirty="0"/>
              <a:t> </a:t>
            </a:r>
            <a:r>
              <a:rPr lang="en-ID" sz="2800" dirty="0" err="1"/>
              <a:t>diketahui</a:t>
            </a:r>
            <a:r>
              <a:rPr lang="en-ID" sz="2800" dirty="0"/>
              <a:t> </a:t>
            </a:r>
            <a:r>
              <a:rPr lang="en-ID" sz="2800" dirty="0" err="1"/>
              <a:t>siapa</a:t>
            </a:r>
            <a:r>
              <a:rPr lang="en-ID" sz="2800" dirty="0"/>
              <a:t> </a:t>
            </a:r>
            <a:r>
              <a:rPr lang="en-ID" sz="2800" dirty="0" err="1"/>
              <a:t>ayahnya</a:t>
            </a:r>
            <a:r>
              <a:rPr lang="en-ID" sz="2800" dirty="0"/>
              <a:t>, </a:t>
            </a:r>
            <a:r>
              <a:rPr lang="en-ID" sz="2800" dirty="0" err="1"/>
              <a:t>maka</a:t>
            </a:r>
            <a:r>
              <a:rPr lang="en-ID" sz="2800" dirty="0"/>
              <a:t> </a:t>
            </a:r>
            <a:r>
              <a:rPr lang="en-ID" sz="2800" dirty="0" err="1"/>
              <a:t>dalam</a:t>
            </a:r>
            <a:r>
              <a:rPr lang="en-ID" sz="2800" dirty="0"/>
              <a:t> </a:t>
            </a:r>
            <a:r>
              <a:rPr lang="en-ID" sz="2800" dirty="0" err="1"/>
              <a:t>hukum</a:t>
            </a:r>
            <a:r>
              <a:rPr lang="en-ID" sz="2800" dirty="0"/>
              <a:t> </a:t>
            </a:r>
            <a:r>
              <a:rPr lang="en-ID" sz="2800" dirty="0" err="1"/>
              <a:t>adat</a:t>
            </a:r>
            <a:r>
              <a:rPr lang="en-ID" sz="2800" dirty="0"/>
              <a:t> </a:t>
            </a:r>
            <a:r>
              <a:rPr lang="en-ID" sz="2800" dirty="0" err="1"/>
              <a:t>ada</a:t>
            </a:r>
            <a:r>
              <a:rPr lang="en-ID" sz="2800" dirty="0"/>
              <a:t> </a:t>
            </a:r>
            <a:r>
              <a:rPr lang="en-ID" sz="2800" dirty="0" err="1"/>
              <a:t>suatu</a:t>
            </a:r>
            <a:r>
              <a:rPr lang="en-ID" sz="2800" dirty="0"/>
              <a:t> </a:t>
            </a:r>
            <a:r>
              <a:rPr lang="en-ID" sz="2800" dirty="0" err="1"/>
              <a:t>tindakan</a:t>
            </a:r>
            <a:r>
              <a:rPr lang="en-ID" sz="2800" dirty="0"/>
              <a:t> </a:t>
            </a:r>
            <a:r>
              <a:rPr lang="en-ID" sz="2800" dirty="0" err="1"/>
              <a:t>adat</a:t>
            </a:r>
            <a:r>
              <a:rPr lang="en-ID" sz="2800" dirty="0"/>
              <a:t> yang </a:t>
            </a:r>
            <a:r>
              <a:rPr lang="en-ID" sz="2800" dirty="0" err="1"/>
              <a:t>dapat</a:t>
            </a:r>
            <a:r>
              <a:rPr lang="en-ID" sz="2800" dirty="0"/>
              <a:t> </a:t>
            </a:r>
            <a:r>
              <a:rPr lang="en-ID" sz="2800" dirty="0" err="1"/>
              <a:t>memaksa</a:t>
            </a:r>
            <a:r>
              <a:rPr lang="en-ID" sz="2800" dirty="0"/>
              <a:t> </a:t>
            </a:r>
            <a:r>
              <a:rPr lang="en-ID" sz="2800" dirty="0" err="1"/>
              <a:t>seorang</a:t>
            </a:r>
            <a:r>
              <a:rPr lang="en-ID" sz="2800" dirty="0"/>
              <a:t> </a:t>
            </a:r>
            <a:r>
              <a:rPr lang="en-ID" sz="2800" dirty="0" err="1"/>
              <a:t>pria</a:t>
            </a:r>
            <a:r>
              <a:rPr lang="en-ID" sz="2800" dirty="0"/>
              <a:t> lain </a:t>
            </a:r>
            <a:r>
              <a:rPr lang="en-ID" sz="2800" dirty="0" err="1"/>
              <a:t>untuk</a:t>
            </a:r>
            <a:r>
              <a:rPr lang="en-ID" sz="2800" dirty="0"/>
              <a:t> </a:t>
            </a:r>
            <a:r>
              <a:rPr lang="en-ID" sz="2800" dirty="0" err="1"/>
              <a:t>menikahi</a:t>
            </a:r>
            <a:r>
              <a:rPr lang="en-ID" sz="2800" dirty="0"/>
              <a:t> </a:t>
            </a:r>
            <a:r>
              <a:rPr lang="en-ID" sz="2800" dirty="0" err="1"/>
              <a:t>perempuan</a:t>
            </a:r>
            <a:r>
              <a:rPr lang="en-ID" sz="2800" dirty="0"/>
              <a:t> </a:t>
            </a:r>
            <a:r>
              <a:rPr lang="en-ID" sz="2800" dirty="0" err="1"/>
              <a:t>tersebut</a:t>
            </a:r>
            <a:r>
              <a:rPr lang="en-ID" sz="2800" dirty="0"/>
              <a:t> </a:t>
            </a:r>
            <a:r>
              <a:rPr lang="en-ID" sz="2800" dirty="0" err="1"/>
              <a:t>dengan</a:t>
            </a:r>
            <a:r>
              <a:rPr lang="en-ID" sz="2800" dirty="0"/>
              <a:t> </a:t>
            </a:r>
            <a:r>
              <a:rPr lang="en-ID" sz="2800" dirty="0" err="1"/>
              <a:t>maksud</a:t>
            </a:r>
            <a:r>
              <a:rPr lang="en-ID" sz="2800" dirty="0"/>
              <a:t> agar </a:t>
            </a:r>
            <a:r>
              <a:rPr lang="en-ID" sz="2800" dirty="0" err="1"/>
              <a:t>anak</a:t>
            </a:r>
            <a:r>
              <a:rPr lang="en-ID" sz="2800" dirty="0"/>
              <a:t> </a:t>
            </a:r>
            <a:r>
              <a:rPr lang="en-ID" sz="2800" dirty="0" err="1"/>
              <a:t>itu</a:t>
            </a:r>
            <a:r>
              <a:rPr lang="en-ID" sz="2800" dirty="0"/>
              <a:t> </a:t>
            </a:r>
            <a:r>
              <a:rPr lang="en-ID" sz="2800" dirty="0" err="1"/>
              <a:t>tetap</a:t>
            </a:r>
            <a:r>
              <a:rPr lang="en-ID" sz="2800" dirty="0"/>
              <a:t> </a:t>
            </a:r>
            <a:r>
              <a:rPr lang="en-ID" sz="2800" dirty="0" err="1"/>
              <a:t>lahir</a:t>
            </a:r>
            <a:r>
              <a:rPr lang="en-ID" sz="2800" dirty="0"/>
              <a:t> </a:t>
            </a:r>
            <a:r>
              <a:rPr lang="en-ID" sz="2800" dirty="0" err="1"/>
              <a:t>sebagai</a:t>
            </a:r>
            <a:r>
              <a:rPr lang="en-ID" sz="2800" dirty="0"/>
              <a:t> </a:t>
            </a:r>
            <a:r>
              <a:rPr lang="en-ID" sz="2800" dirty="0" err="1"/>
              <a:t>anak</a:t>
            </a:r>
            <a:r>
              <a:rPr lang="en-ID" sz="2800" dirty="0"/>
              <a:t> yang </a:t>
            </a:r>
            <a:r>
              <a:rPr lang="en-ID" sz="2800" dirty="0" err="1"/>
              <a:t>sah</a:t>
            </a:r>
            <a:r>
              <a:rPr lang="en-ID" sz="2800" dirty="0"/>
              <a:t>. </a:t>
            </a:r>
          </a:p>
          <a:p>
            <a:pPr marL="0" indent="0">
              <a:buNone/>
            </a:pPr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30119789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1E71D-D703-4F40-8EF0-6589F6E1B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D. </a:t>
            </a:r>
            <a:r>
              <a:rPr lang="en-ID" b="1" dirty="0" err="1"/>
              <a:t>Hubungan</a:t>
            </a:r>
            <a:r>
              <a:rPr lang="en-ID" b="1" dirty="0"/>
              <a:t> Anak </a:t>
            </a:r>
            <a:r>
              <a:rPr lang="en-ID" b="1" dirty="0" err="1"/>
              <a:t>dengan</a:t>
            </a:r>
            <a:r>
              <a:rPr lang="en-ID" b="1" dirty="0"/>
              <a:t> </a:t>
            </a:r>
            <a:r>
              <a:rPr lang="en-ID" b="1" dirty="0" err="1"/>
              <a:t>Keluarga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10623-F773-4896-A529-516673EDAB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sz="2400" dirty="0"/>
              <a:t>Hukum </a:t>
            </a:r>
            <a:r>
              <a:rPr lang="en-ID" sz="2400" dirty="0" err="1"/>
              <a:t>adat</a:t>
            </a:r>
            <a:r>
              <a:rPr lang="en-ID" sz="2400" dirty="0"/>
              <a:t> di </a:t>
            </a:r>
            <a:r>
              <a:rPr lang="en-ID" sz="2400" dirty="0" err="1"/>
              <a:t>masyarakat</a:t>
            </a:r>
            <a:r>
              <a:rPr lang="en-ID" sz="2400" dirty="0"/>
              <a:t> Indonesia di mana </a:t>
            </a:r>
            <a:r>
              <a:rPr lang="en-ID" sz="2400" dirty="0" err="1"/>
              <a:t>persekutuanpersekutuan</a:t>
            </a:r>
            <a:r>
              <a:rPr lang="en-ID" sz="2400" dirty="0"/>
              <a:t> </a:t>
            </a:r>
            <a:r>
              <a:rPr lang="en-ID" sz="2400" dirty="0" err="1"/>
              <a:t>berlandaskan</a:t>
            </a:r>
            <a:r>
              <a:rPr lang="en-ID" sz="2400" dirty="0"/>
              <a:t> pada </a:t>
            </a:r>
            <a:r>
              <a:rPr lang="en-ID" sz="2400" dirty="0" err="1"/>
              <a:t>tiga</a:t>
            </a:r>
            <a:r>
              <a:rPr lang="en-ID" sz="2400" dirty="0"/>
              <a:t> </a:t>
            </a:r>
            <a:r>
              <a:rPr lang="en-ID" sz="2400" dirty="0" err="1"/>
              <a:t>macam</a:t>
            </a:r>
            <a:r>
              <a:rPr lang="en-ID" sz="2400" dirty="0"/>
              <a:t> </a:t>
            </a:r>
            <a:r>
              <a:rPr lang="en-ID" sz="2400" dirty="0" err="1"/>
              <a:t>garis</a:t>
            </a:r>
            <a:r>
              <a:rPr lang="en-ID" sz="2400" dirty="0"/>
              <a:t> </a:t>
            </a:r>
            <a:r>
              <a:rPr lang="en-ID" sz="2400" dirty="0" err="1"/>
              <a:t>keturunan</a:t>
            </a:r>
            <a:r>
              <a:rPr lang="en-ID" sz="2400" dirty="0"/>
              <a:t>, </a:t>
            </a:r>
            <a:r>
              <a:rPr lang="en-ID" sz="2400" dirty="0" err="1"/>
              <a:t>yaitu</a:t>
            </a:r>
            <a:r>
              <a:rPr lang="en-ID" sz="2400" dirty="0"/>
              <a:t>: </a:t>
            </a:r>
            <a:r>
              <a:rPr lang="en-ID" sz="2400" dirty="0" err="1"/>
              <a:t>garis</a:t>
            </a:r>
            <a:r>
              <a:rPr lang="en-ID" sz="2400" dirty="0"/>
              <a:t> </a:t>
            </a:r>
            <a:r>
              <a:rPr lang="en-ID" sz="2400" dirty="0" err="1"/>
              <a:t>keturunan</a:t>
            </a:r>
            <a:r>
              <a:rPr lang="en-ID" sz="2400" dirty="0"/>
              <a:t> </a:t>
            </a:r>
            <a:r>
              <a:rPr lang="en-ID" sz="2400" dirty="0" err="1"/>
              <a:t>bapak</a:t>
            </a:r>
            <a:r>
              <a:rPr lang="en-ID" sz="2400" dirty="0"/>
              <a:t> dan </a:t>
            </a:r>
            <a:r>
              <a:rPr lang="en-ID" sz="2400" dirty="0" err="1"/>
              <a:t>ibu</a:t>
            </a:r>
            <a:r>
              <a:rPr lang="en-ID" sz="2400" dirty="0"/>
              <a:t>,.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masyarakat</a:t>
            </a:r>
            <a:r>
              <a:rPr lang="en-ID" sz="2400" dirty="0"/>
              <a:t> parental, </a:t>
            </a:r>
            <a:r>
              <a:rPr lang="en-ID" sz="2400" dirty="0" err="1"/>
              <a:t>hubungan</a:t>
            </a:r>
            <a:r>
              <a:rPr lang="en-ID" sz="2400" dirty="0"/>
              <a:t> </a:t>
            </a:r>
            <a:r>
              <a:rPr lang="en-ID" sz="2400" dirty="0" err="1"/>
              <a:t>anak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kerabat</a:t>
            </a:r>
            <a:r>
              <a:rPr lang="en-ID" sz="2400" dirty="0"/>
              <a:t> </a:t>
            </a:r>
            <a:r>
              <a:rPr lang="en-ID" sz="2400" dirty="0" err="1"/>
              <a:t>bapak</a:t>
            </a:r>
            <a:r>
              <a:rPr lang="en-ID" sz="2400" dirty="0"/>
              <a:t> </a:t>
            </a:r>
            <a:r>
              <a:rPr lang="en-ID" sz="2400" dirty="0" err="1"/>
              <a:t>maupun</a:t>
            </a:r>
            <a:r>
              <a:rPr lang="en-ID" sz="2400" dirty="0"/>
              <a:t> </a:t>
            </a:r>
            <a:r>
              <a:rPr lang="en-ID" sz="2400" dirty="0" err="1"/>
              <a:t>ibu</a:t>
            </a:r>
            <a:r>
              <a:rPr lang="en-ID" sz="2400" dirty="0"/>
              <a:t>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sama</a:t>
            </a:r>
            <a:endParaRPr lang="en-ID" sz="2400" dirty="0"/>
          </a:p>
          <a:p>
            <a:r>
              <a:rPr lang="en-ID" sz="2400" dirty="0" err="1"/>
              <a:t>susunan</a:t>
            </a:r>
            <a:r>
              <a:rPr lang="en-ID" sz="2400" dirty="0"/>
              <a:t> </a:t>
            </a:r>
            <a:r>
              <a:rPr lang="en-ID" sz="2400" dirty="0" err="1"/>
              <a:t>keeratan</a:t>
            </a:r>
            <a:r>
              <a:rPr lang="en-ID" sz="2400" dirty="0"/>
              <a:t> yang patrilineal dan/</a:t>
            </a:r>
            <a:r>
              <a:rPr lang="en-ID" sz="2400" dirty="0" err="1"/>
              <a:t>atau</a:t>
            </a:r>
            <a:r>
              <a:rPr lang="en-ID" sz="2400" dirty="0"/>
              <a:t> matrilineal yang </a:t>
            </a:r>
            <a:r>
              <a:rPr lang="en-ID" sz="2400" dirty="0" err="1"/>
              <a:t>masih</a:t>
            </a:r>
            <a:r>
              <a:rPr lang="en-ID" sz="2400" dirty="0"/>
              <a:t> </a:t>
            </a:r>
            <a:r>
              <a:rPr lang="en-ID" sz="2400" dirty="0" err="1"/>
              <a:t>kuat</a:t>
            </a:r>
            <a:r>
              <a:rPr lang="en-ID" sz="2400" dirty="0"/>
              <a:t>, yang </a:t>
            </a:r>
            <a:r>
              <a:rPr lang="en-ID" sz="2400" dirty="0" err="1"/>
              <a:t>disebut</a:t>
            </a:r>
            <a:r>
              <a:rPr lang="en-ID" sz="2400" dirty="0"/>
              <a:t> orang </a:t>
            </a:r>
            <a:r>
              <a:rPr lang="en-ID" sz="2400" dirty="0" err="1"/>
              <a:t>tua</a:t>
            </a:r>
            <a:r>
              <a:rPr lang="en-ID" sz="2400" dirty="0"/>
              <a:t> </a:t>
            </a:r>
            <a:r>
              <a:rPr lang="en-ID" sz="2400" dirty="0" err="1"/>
              <a:t>bukan</a:t>
            </a:r>
            <a:r>
              <a:rPr lang="en-ID" sz="2400" dirty="0"/>
              <a:t> </a:t>
            </a:r>
            <a:r>
              <a:rPr lang="en-ID" sz="2400" dirty="0" err="1"/>
              <a:t>saja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garis</a:t>
            </a:r>
            <a:r>
              <a:rPr lang="en-ID" sz="2400" dirty="0"/>
              <a:t> </a:t>
            </a:r>
            <a:r>
              <a:rPr lang="en-ID" sz="2400" dirty="0" err="1"/>
              <a:t>lurus</a:t>
            </a:r>
            <a:r>
              <a:rPr lang="en-ID" sz="2400" dirty="0"/>
              <a:t> </a:t>
            </a:r>
            <a:r>
              <a:rPr lang="en-ID" sz="2400" dirty="0" err="1"/>
              <a:t>ke</a:t>
            </a:r>
            <a:r>
              <a:rPr lang="en-ID" sz="2400" dirty="0"/>
              <a:t> </a:t>
            </a:r>
            <a:r>
              <a:rPr lang="en-ID" sz="2400" dirty="0" err="1"/>
              <a:t>atas</a:t>
            </a:r>
            <a:r>
              <a:rPr lang="en-ID" sz="2400" dirty="0"/>
              <a:t>, </a:t>
            </a:r>
            <a:r>
              <a:rPr lang="en-ID" sz="2400" dirty="0" err="1"/>
              <a:t>tetapi</a:t>
            </a:r>
            <a:r>
              <a:rPr lang="en-ID" sz="2400" dirty="0"/>
              <a:t> juga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garis</a:t>
            </a:r>
            <a:r>
              <a:rPr lang="en-ID" sz="2400" dirty="0"/>
              <a:t> </a:t>
            </a:r>
            <a:r>
              <a:rPr lang="en-ID" sz="2400" dirty="0" err="1"/>
              <a:t>lurus</a:t>
            </a:r>
            <a:r>
              <a:rPr lang="en-ID" sz="2400" dirty="0"/>
              <a:t> </a:t>
            </a:r>
            <a:r>
              <a:rPr lang="en-ID" sz="2400" dirty="0" err="1"/>
              <a:t>ke</a:t>
            </a:r>
            <a:r>
              <a:rPr lang="en-ID" sz="2400" dirty="0"/>
              <a:t> </a:t>
            </a:r>
            <a:r>
              <a:rPr lang="en-ID" sz="2400" dirty="0" err="1"/>
              <a:t>samping</a:t>
            </a:r>
            <a:endParaRPr lang="en-ID" sz="2400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875756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2C936-1193-4066-8E0A-A13D0F943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036" y="0"/>
            <a:ext cx="9404723" cy="1400530"/>
          </a:xfrm>
        </p:spPr>
        <p:txBody>
          <a:bodyPr/>
          <a:lstStyle/>
          <a:p>
            <a:r>
              <a:rPr lang="en-US" b="1" dirty="0"/>
              <a:t>E. Anak Yatim </a:t>
            </a:r>
            <a:r>
              <a:rPr lang="en-US" b="1" dirty="0" err="1"/>
              <a:t>Piatu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76DC2-9A70-41D3-A3CE-0C96776C5A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73" y="901148"/>
            <a:ext cx="11834191" cy="5347251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en-ID" sz="2400" dirty="0"/>
              <a:t>Masyarakat parental . </a:t>
            </a:r>
            <a:r>
              <a:rPr lang="en-ID" sz="2400" dirty="0" err="1"/>
              <a:t>maka</a:t>
            </a:r>
            <a:r>
              <a:rPr lang="en-ID" sz="2400" dirty="0"/>
              <a:t> </a:t>
            </a:r>
            <a:r>
              <a:rPr lang="en-ID" sz="2400" dirty="0" err="1"/>
              <a:t>anak</a:t>
            </a:r>
            <a:r>
              <a:rPr lang="en-ID" sz="2400" dirty="0"/>
              <a:t> </a:t>
            </a:r>
            <a:r>
              <a:rPr lang="en-ID" sz="2400" dirty="0" err="1"/>
              <a:t>akan</a:t>
            </a:r>
            <a:r>
              <a:rPr lang="en-ID" sz="2400" dirty="0"/>
              <a:t> </a:t>
            </a:r>
            <a:r>
              <a:rPr lang="en-ID" sz="2400" dirty="0" err="1"/>
              <a:t>berada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pemeliharaan</a:t>
            </a:r>
            <a:r>
              <a:rPr lang="en-ID" sz="2400" dirty="0"/>
              <a:t> dan </a:t>
            </a:r>
            <a:r>
              <a:rPr lang="en-ID" sz="2400" dirty="0" err="1"/>
              <a:t>tetap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kekuasaan</a:t>
            </a:r>
            <a:r>
              <a:rPr lang="en-ID" sz="2400" dirty="0"/>
              <a:t> </a:t>
            </a:r>
            <a:r>
              <a:rPr lang="en-ID" sz="2400" dirty="0" err="1"/>
              <a:t>ibu</a:t>
            </a:r>
            <a:r>
              <a:rPr lang="en-ID" sz="2400" dirty="0"/>
              <a:t> </a:t>
            </a:r>
            <a:r>
              <a:rPr lang="en-ID" sz="2400" dirty="0" err="1"/>
              <a:t>apabila</a:t>
            </a:r>
            <a:r>
              <a:rPr lang="en-ID" sz="2400" dirty="0"/>
              <a:t> ayah yang </a:t>
            </a:r>
            <a:r>
              <a:rPr lang="en-ID" sz="2400" dirty="0" err="1"/>
              <a:t>meninggal</a:t>
            </a:r>
            <a:r>
              <a:rPr lang="en-ID" sz="2400" dirty="0"/>
              <a:t> dunia </a:t>
            </a:r>
            <a:r>
              <a:rPr lang="en-ID" sz="2400" dirty="0" err="1"/>
              <a:t>sampai</a:t>
            </a:r>
            <a:r>
              <a:rPr lang="en-ID" sz="2400" dirty="0"/>
              <a:t> </a:t>
            </a:r>
            <a:r>
              <a:rPr lang="en-ID" sz="2400" dirty="0" err="1"/>
              <a:t>anaknya</a:t>
            </a:r>
            <a:r>
              <a:rPr lang="en-ID" sz="2400" dirty="0"/>
              <a:t> </a:t>
            </a:r>
            <a:r>
              <a:rPr lang="en-ID" sz="2400" dirty="0" err="1"/>
              <a:t>dewasa</a:t>
            </a:r>
            <a:r>
              <a:rPr lang="en-ID" sz="2400" dirty="0"/>
              <a:t> dan </a:t>
            </a:r>
            <a:r>
              <a:rPr lang="en-ID" sz="2400" dirty="0" err="1"/>
              <a:t>dapat</a:t>
            </a:r>
            <a:r>
              <a:rPr lang="en-ID" sz="2400" dirty="0"/>
              <a:t> </a:t>
            </a:r>
            <a:r>
              <a:rPr lang="en-ID" sz="2400" dirty="0" err="1"/>
              <a:t>hidup</a:t>
            </a:r>
            <a:r>
              <a:rPr lang="en-ID" sz="2400" dirty="0"/>
              <a:t> </a:t>
            </a:r>
            <a:r>
              <a:rPr lang="en-ID" sz="2400" dirty="0" err="1"/>
              <a:t>mandiri</a:t>
            </a:r>
            <a:r>
              <a:rPr lang="en-ID" sz="2400" dirty="0"/>
              <a:t>.</a:t>
            </a:r>
          </a:p>
          <a:p>
            <a:pPr marL="457200" indent="-457200">
              <a:buAutoNum type="arabicPeriod"/>
            </a:pPr>
            <a:r>
              <a:rPr lang="en-ID" sz="2400" dirty="0"/>
              <a:t>Masyarakat Matrilineal. </a:t>
            </a:r>
            <a:r>
              <a:rPr lang="en-ID" sz="2400" dirty="0" err="1"/>
              <a:t>jika</a:t>
            </a:r>
            <a:r>
              <a:rPr lang="en-ID" sz="2400" dirty="0"/>
              <a:t> yang </a:t>
            </a:r>
            <a:r>
              <a:rPr lang="en-ID" sz="2400" dirty="0" err="1"/>
              <a:t>meninggal</a:t>
            </a:r>
            <a:r>
              <a:rPr lang="en-ID" sz="2400" dirty="0"/>
              <a:t> dunia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si</a:t>
            </a:r>
            <a:r>
              <a:rPr lang="en-ID" sz="2400" dirty="0"/>
              <a:t> </a:t>
            </a:r>
            <a:r>
              <a:rPr lang="en-ID" sz="2400" dirty="0" err="1"/>
              <a:t>ibu</a:t>
            </a:r>
            <a:r>
              <a:rPr lang="en-ID" sz="2400" dirty="0"/>
              <a:t>, </a:t>
            </a:r>
            <a:r>
              <a:rPr lang="en-ID" sz="2400" dirty="0" err="1"/>
              <a:t>anak</a:t>
            </a:r>
            <a:r>
              <a:rPr lang="en-ID" sz="2400" dirty="0"/>
              <a:t> </a:t>
            </a:r>
            <a:r>
              <a:rPr lang="en-ID" sz="2400" dirty="0" err="1"/>
              <a:t>tersebut</a:t>
            </a:r>
            <a:r>
              <a:rPr lang="en-ID" sz="2400" dirty="0"/>
              <a:t> </a:t>
            </a:r>
            <a:r>
              <a:rPr lang="en-ID" sz="2400" dirty="0" err="1"/>
              <a:t>tetap</a:t>
            </a:r>
            <a:r>
              <a:rPr lang="en-ID" sz="2400" dirty="0"/>
              <a:t> </a:t>
            </a:r>
            <a:r>
              <a:rPr lang="en-ID" sz="2400" dirty="0" err="1"/>
              <a:t>menetap</a:t>
            </a:r>
            <a:r>
              <a:rPr lang="en-ID" sz="2400" dirty="0"/>
              <a:t>, </a:t>
            </a:r>
            <a:r>
              <a:rPr lang="en-ID" sz="2400" dirty="0" err="1"/>
              <a:t>dipelihara</a:t>
            </a:r>
            <a:r>
              <a:rPr lang="en-ID" sz="2400" dirty="0"/>
              <a:t> dan </a:t>
            </a:r>
            <a:r>
              <a:rPr lang="en-ID" sz="2400" dirty="0" err="1"/>
              <a:t>berada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kekuasaan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kerabat</a:t>
            </a:r>
            <a:r>
              <a:rPr lang="en-ID" sz="2400" dirty="0"/>
              <a:t> </a:t>
            </a:r>
            <a:r>
              <a:rPr lang="en-ID" sz="2400" dirty="0" err="1"/>
              <a:t>ibunya</a:t>
            </a:r>
            <a:r>
              <a:rPr lang="en-ID" sz="2400" dirty="0"/>
              <a:t>, ayah </a:t>
            </a:r>
            <a:r>
              <a:rPr lang="en-ID" sz="2400" dirty="0" err="1"/>
              <a:t>hanya</a:t>
            </a:r>
            <a:r>
              <a:rPr lang="en-ID" sz="2400" dirty="0"/>
              <a:t> </a:t>
            </a:r>
            <a:r>
              <a:rPr lang="en-ID" sz="2400" dirty="0" err="1"/>
              <a:t>akan</a:t>
            </a:r>
            <a:r>
              <a:rPr lang="en-ID" sz="2400" dirty="0"/>
              <a:t> </a:t>
            </a:r>
            <a:r>
              <a:rPr lang="en-ID" sz="2400" dirty="0" err="1"/>
              <a:t>memperhatikan</a:t>
            </a:r>
            <a:r>
              <a:rPr lang="en-ID" sz="2400" dirty="0"/>
              <a:t> </a:t>
            </a:r>
            <a:r>
              <a:rPr lang="en-ID" sz="2400" dirty="0" err="1"/>
              <a:t>kepentingan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anak-anak</a:t>
            </a:r>
            <a:r>
              <a:rPr lang="en-ID" sz="2400" dirty="0"/>
              <a:t> </a:t>
            </a:r>
            <a:r>
              <a:rPr lang="en-ID" sz="2400" dirty="0" err="1"/>
              <a:t>tersebut</a:t>
            </a:r>
            <a:r>
              <a:rPr lang="en-ID" sz="2400" dirty="0"/>
              <a:t> </a:t>
            </a:r>
            <a:r>
              <a:rPr lang="en-ID" sz="2400" dirty="0" err="1"/>
              <a:t>sedangkan</a:t>
            </a:r>
            <a:r>
              <a:rPr lang="en-ID" sz="2400" dirty="0"/>
              <a:t> </a:t>
            </a:r>
            <a:r>
              <a:rPr lang="en-ID" sz="2400" dirty="0" err="1"/>
              <a:t>jika</a:t>
            </a:r>
            <a:r>
              <a:rPr lang="en-ID" sz="2400" dirty="0"/>
              <a:t> </a:t>
            </a:r>
            <a:r>
              <a:rPr lang="en-ID" sz="2400" dirty="0" err="1"/>
              <a:t>si</a:t>
            </a:r>
            <a:r>
              <a:rPr lang="en-ID" sz="2400" dirty="0"/>
              <a:t> ayah yang </a:t>
            </a:r>
            <a:r>
              <a:rPr lang="en-ID" sz="2400" dirty="0" err="1"/>
              <a:t>meninggal</a:t>
            </a:r>
            <a:r>
              <a:rPr lang="en-ID" sz="2400" dirty="0"/>
              <a:t> dunia, </a:t>
            </a:r>
            <a:r>
              <a:rPr lang="en-ID" sz="2400" dirty="0" err="1"/>
              <a:t>maka</a:t>
            </a:r>
            <a:r>
              <a:rPr lang="en-ID" sz="2400" dirty="0"/>
              <a:t> </a:t>
            </a:r>
            <a:r>
              <a:rPr lang="en-ID" sz="2400" dirty="0" err="1"/>
              <a:t>ibu</a:t>
            </a:r>
            <a:r>
              <a:rPr lang="en-ID" sz="2400" dirty="0"/>
              <a:t> </a:t>
            </a:r>
            <a:r>
              <a:rPr lang="en-ID" sz="2400" dirty="0" err="1"/>
              <a:t>akan</a:t>
            </a:r>
            <a:r>
              <a:rPr lang="en-ID" sz="2400" dirty="0"/>
              <a:t> </a:t>
            </a:r>
            <a:r>
              <a:rPr lang="en-ID" sz="2400" dirty="0" err="1"/>
              <a:t>meneruskan</a:t>
            </a:r>
            <a:r>
              <a:rPr lang="en-ID" sz="2400" dirty="0"/>
              <a:t> </a:t>
            </a:r>
            <a:r>
              <a:rPr lang="en-ID" sz="2400" dirty="0" err="1"/>
              <a:t>kekuasaannya</a:t>
            </a:r>
            <a:r>
              <a:rPr lang="en-ID" sz="2400" dirty="0"/>
              <a:t> </a:t>
            </a:r>
            <a:r>
              <a:rPr lang="en-ID" sz="2400" dirty="0" err="1"/>
              <a:t>terhadap</a:t>
            </a:r>
            <a:r>
              <a:rPr lang="en-ID" sz="2400" dirty="0"/>
              <a:t> </a:t>
            </a:r>
            <a:r>
              <a:rPr lang="en-ID" sz="2400" dirty="0" err="1"/>
              <a:t>anak-anak</a:t>
            </a:r>
            <a:r>
              <a:rPr lang="en-ID" sz="2400" dirty="0"/>
              <a:t> yang </a:t>
            </a:r>
            <a:r>
              <a:rPr lang="en-ID" sz="2400" dirty="0" err="1"/>
              <a:t>belum</a:t>
            </a:r>
            <a:r>
              <a:rPr lang="en-ID" sz="2400" dirty="0"/>
              <a:t> </a:t>
            </a:r>
            <a:r>
              <a:rPr lang="en-ID" sz="2400" dirty="0" err="1"/>
              <a:t>dewasa</a:t>
            </a:r>
            <a:endParaRPr lang="en-ID" sz="2400" dirty="0"/>
          </a:p>
          <a:p>
            <a:pPr marL="457200" indent="-457200">
              <a:buAutoNum type="arabicPeriod"/>
            </a:pPr>
            <a:r>
              <a:rPr lang="en-ID" sz="2400" dirty="0"/>
              <a:t>Masyarakat Patrilineal. </a:t>
            </a:r>
            <a:r>
              <a:rPr lang="en-ID" sz="2400" dirty="0" err="1"/>
              <a:t>jika</a:t>
            </a:r>
            <a:r>
              <a:rPr lang="en-ID" sz="2400" dirty="0"/>
              <a:t> ayah </a:t>
            </a:r>
            <a:r>
              <a:rPr lang="en-ID" sz="2400" dirty="0" err="1"/>
              <a:t>meninggal</a:t>
            </a:r>
            <a:r>
              <a:rPr lang="en-ID" sz="2400" dirty="0"/>
              <a:t> dunia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masyarakat</a:t>
            </a:r>
            <a:r>
              <a:rPr lang="en-ID" sz="2400" dirty="0"/>
              <a:t> patrilineal, </a:t>
            </a:r>
            <a:r>
              <a:rPr lang="en-ID" sz="2400" dirty="0" err="1"/>
              <a:t>sedangkan</a:t>
            </a:r>
            <a:r>
              <a:rPr lang="en-ID" sz="2400" dirty="0"/>
              <a:t> </a:t>
            </a:r>
            <a:r>
              <a:rPr lang="en-ID" sz="2400" dirty="0" err="1"/>
              <a:t>si</a:t>
            </a:r>
            <a:r>
              <a:rPr lang="en-ID" sz="2400" dirty="0"/>
              <a:t> </a:t>
            </a:r>
            <a:r>
              <a:rPr lang="en-ID" sz="2400" dirty="0" err="1"/>
              <a:t>anak</a:t>
            </a:r>
            <a:r>
              <a:rPr lang="en-ID" sz="2400" dirty="0"/>
              <a:t> </a:t>
            </a:r>
            <a:r>
              <a:rPr lang="en-ID" sz="2400" dirty="0" err="1"/>
              <a:t>belum</a:t>
            </a:r>
            <a:r>
              <a:rPr lang="en-ID" sz="2400" dirty="0"/>
              <a:t> </a:t>
            </a:r>
            <a:r>
              <a:rPr lang="en-ID" sz="2400" dirty="0" err="1"/>
              <a:t>dewasa</a:t>
            </a:r>
            <a:r>
              <a:rPr lang="en-ID" sz="2400" dirty="0"/>
              <a:t>, </a:t>
            </a:r>
            <a:r>
              <a:rPr lang="en-ID" sz="2400" dirty="0" err="1"/>
              <a:t>maka</a:t>
            </a:r>
            <a:r>
              <a:rPr lang="en-ID" sz="2400" dirty="0"/>
              <a:t> </a:t>
            </a:r>
            <a:r>
              <a:rPr lang="en-ID" sz="2400" dirty="0" err="1"/>
              <a:t>ibu</a:t>
            </a:r>
            <a:r>
              <a:rPr lang="en-ID" sz="2400" dirty="0"/>
              <a:t> yang </a:t>
            </a:r>
            <a:r>
              <a:rPr lang="en-ID" sz="2400" dirty="0" err="1"/>
              <a:t>akan</a:t>
            </a:r>
            <a:r>
              <a:rPr lang="en-ID" sz="2400" dirty="0"/>
              <a:t> </a:t>
            </a:r>
            <a:r>
              <a:rPr lang="en-ID" sz="2400" dirty="0" err="1"/>
              <a:t>mendidik</a:t>
            </a:r>
            <a:r>
              <a:rPr lang="en-ID" sz="2400" dirty="0"/>
              <a:t> </a:t>
            </a:r>
            <a:r>
              <a:rPr lang="en-ID" sz="2400" dirty="0" err="1"/>
              <a:t>anak</a:t>
            </a:r>
            <a:r>
              <a:rPr lang="en-ID" sz="2400" dirty="0"/>
              <a:t> </a:t>
            </a:r>
            <a:r>
              <a:rPr lang="en-ID" sz="2400" dirty="0" err="1"/>
              <a:t>tersebut</a:t>
            </a:r>
            <a:r>
              <a:rPr lang="en-ID" sz="2400" dirty="0"/>
              <a:t> </a:t>
            </a:r>
            <a:r>
              <a:rPr lang="en-ID" sz="2400" dirty="0" err="1"/>
              <a:t>namun</a:t>
            </a:r>
            <a:r>
              <a:rPr lang="en-ID" sz="2400" dirty="0"/>
              <a:t> </a:t>
            </a:r>
            <a:r>
              <a:rPr lang="en-ID" sz="2400" dirty="0" err="1"/>
              <a:t>ibu</a:t>
            </a:r>
            <a:r>
              <a:rPr lang="en-ID" sz="2400" dirty="0"/>
              <a:t> </a:t>
            </a:r>
            <a:r>
              <a:rPr lang="en-ID" sz="2400" dirty="0" err="1"/>
              <a:t>beserta</a:t>
            </a:r>
            <a:r>
              <a:rPr lang="en-ID" sz="2400" dirty="0"/>
              <a:t> </a:t>
            </a:r>
            <a:r>
              <a:rPr lang="en-ID" sz="2400" dirty="0" err="1"/>
              <a:t>anak</a:t>
            </a:r>
            <a:r>
              <a:rPr lang="en-ID" sz="2400" dirty="0"/>
              <a:t> </a:t>
            </a:r>
            <a:r>
              <a:rPr lang="en-ID" sz="2400" dirty="0" err="1"/>
              <a:t>akan</a:t>
            </a:r>
            <a:r>
              <a:rPr lang="en-ID" sz="2400" dirty="0"/>
              <a:t> </a:t>
            </a:r>
            <a:r>
              <a:rPr lang="en-ID" sz="2400" dirty="0" err="1"/>
              <a:t>menjadi</a:t>
            </a:r>
            <a:r>
              <a:rPr lang="en-ID" sz="2400" dirty="0"/>
              <a:t> </a:t>
            </a:r>
            <a:r>
              <a:rPr lang="en-ID" sz="2400" dirty="0" err="1"/>
              <a:t>tanggung</a:t>
            </a:r>
            <a:r>
              <a:rPr lang="en-ID" sz="2400" dirty="0"/>
              <a:t> </a:t>
            </a:r>
            <a:r>
              <a:rPr lang="en-ID" sz="2400" dirty="0" err="1"/>
              <a:t>jawab</a:t>
            </a:r>
            <a:r>
              <a:rPr lang="en-ID" sz="2400" dirty="0"/>
              <a:t> dan </a:t>
            </a:r>
            <a:r>
              <a:rPr lang="en-ID" sz="2400" dirty="0" err="1"/>
              <a:t>tetap</a:t>
            </a:r>
            <a:r>
              <a:rPr lang="en-ID" sz="2400" dirty="0"/>
              <a:t> </a:t>
            </a:r>
            <a:r>
              <a:rPr lang="en-ID" sz="2400" dirty="0" err="1"/>
              <a:t>tinggal</a:t>
            </a:r>
            <a:r>
              <a:rPr lang="en-ID" sz="2400" dirty="0"/>
              <a:t> di </a:t>
            </a:r>
            <a:r>
              <a:rPr lang="en-ID" sz="2400" dirty="0" err="1"/>
              <a:t>lingkungan</a:t>
            </a:r>
            <a:r>
              <a:rPr lang="en-ID" sz="2400" dirty="0"/>
              <a:t> </a:t>
            </a:r>
            <a:r>
              <a:rPr lang="en-ID" sz="2400" dirty="0" err="1"/>
              <a:t>kerabat</a:t>
            </a:r>
            <a:r>
              <a:rPr lang="en-ID" sz="2400" dirty="0"/>
              <a:t> </a:t>
            </a:r>
            <a:r>
              <a:rPr lang="en-ID" sz="2400" dirty="0" err="1"/>
              <a:t>mendiang</a:t>
            </a:r>
            <a:r>
              <a:rPr lang="en-ID" sz="2400" dirty="0"/>
              <a:t> </a:t>
            </a:r>
            <a:r>
              <a:rPr lang="en-ID" sz="2400" dirty="0" err="1"/>
              <a:t>suaminya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10811559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31E34-48FE-4522-A935-D3BD23233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F. </a:t>
            </a:r>
            <a:r>
              <a:rPr lang="en-US" b="1" dirty="0" err="1"/>
              <a:t>Mengangkat</a:t>
            </a:r>
            <a:r>
              <a:rPr lang="en-US" b="1" dirty="0"/>
              <a:t> Anak (</a:t>
            </a:r>
            <a:r>
              <a:rPr lang="en-US" b="1" dirty="0" err="1"/>
              <a:t>Adopsi</a:t>
            </a:r>
            <a:r>
              <a:rPr lang="en-US" b="1" dirty="0"/>
              <a:t>)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F330AF-3112-4731-B88A-8B56E43D3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603514"/>
            <a:ext cx="9404723" cy="4644886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2800" dirty="0" err="1"/>
              <a:t>Mengangkat</a:t>
            </a:r>
            <a:r>
              <a:rPr lang="en-US" sz="2800" dirty="0"/>
              <a:t> </a:t>
            </a:r>
            <a:r>
              <a:rPr lang="en-US" sz="2800" dirty="0" err="1"/>
              <a:t>anak</a:t>
            </a:r>
            <a:r>
              <a:rPr lang="en-US" sz="2800" dirty="0"/>
              <a:t> </a:t>
            </a:r>
            <a:r>
              <a:rPr lang="en-US" sz="2800" dirty="0" err="1"/>
              <a:t>bukan</a:t>
            </a:r>
            <a:r>
              <a:rPr lang="en-US" sz="2800" dirty="0"/>
              <a:t> </a:t>
            </a:r>
            <a:r>
              <a:rPr lang="en-US" sz="2800" dirty="0" err="1"/>
              <a:t>warga</a:t>
            </a:r>
            <a:r>
              <a:rPr lang="en-US" sz="2800" dirty="0"/>
              <a:t> </a:t>
            </a:r>
            <a:r>
              <a:rPr lang="en-US" sz="2800" dirty="0" err="1"/>
              <a:t>keluarga</a:t>
            </a:r>
            <a:endParaRPr lang="en-ID" sz="2800" dirty="0"/>
          </a:p>
          <a:p>
            <a:pPr marL="457200" indent="-457200">
              <a:buAutoNum type="arabicPeriod"/>
            </a:pPr>
            <a:r>
              <a:rPr lang="en-ID" sz="2800" dirty="0" err="1"/>
              <a:t>Mengangkat</a:t>
            </a:r>
            <a:r>
              <a:rPr lang="en-ID" sz="2800" dirty="0"/>
              <a:t> </a:t>
            </a:r>
            <a:r>
              <a:rPr lang="en-ID" sz="2800"/>
              <a:t>anak</a:t>
            </a:r>
            <a:r>
              <a:rPr lang="en-ID" sz="2800" dirty="0"/>
              <a:t> </a:t>
            </a:r>
            <a:r>
              <a:rPr lang="en-ID" sz="2800" dirty="0" err="1"/>
              <a:t>dari</a:t>
            </a:r>
            <a:r>
              <a:rPr lang="en-ID" sz="2800" dirty="0"/>
              <a:t> </a:t>
            </a:r>
            <a:r>
              <a:rPr lang="en-ID" sz="2800" dirty="0" err="1"/>
              <a:t>Kalangan</a:t>
            </a:r>
            <a:r>
              <a:rPr lang="en-ID" sz="2800" dirty="0"/>
              <a:t> </a:t>
            </a:r>
            <a:r>
              <a:rPr lang="en-ID" sz="2800" dirty="0" err="1"/>
              <a:t>keluarga</a:t>
            </a:r>
            <a:endParaRPr lang="en-ID" sz="2800" dirty="0"/>
          </a:p>
          <a:p>
            <a:pPr marL="457200" indent="-457200">
              <a:buAutoNum type="arabicPeriod"/>
            </a:pPr>
            <a:r>
              <a:rPr lang="en-ID" sz="2800" dirty="0" err="1"/>
              <a:t>Mengangkat</a:t>
            </a:r>
            <a:r>
              <a:rPr lang="en-ID" sz="2800" dirty="0"/>
              <a:t> </a:t>
            </a:r>
            <a:r>
              <a:rPr lang="en-ID" sz="2800" dirty="0" err="1"/>
              <a:t>anak</a:t>
            </a:r>
            <a:r>
              <a:rPr lang="en-ID" sz="2800" dirty="0"/>
              <a:t> </a:t>
            </a:r>
            <a:r>
              <a:rPr lang="en-ID" sz="2800" dirty="0" err="1"/>
              <a:t>dari</a:t>
            </a:r>
            <a:r>
              <a:rPr lang="en-ID" sz="2800" dirty="0"/>
              <a:t> </a:t>
            </a:r>
            <a:r>
              <a:rPr lang="en-ID" sz="2800" dirty="0" err="1"/>
              <a:t>kalangan</a:t>
            </a:r>
            <a:r>
              <a:rPr lang="en-ID" sz="2800" dirty="0"/>
              <a:t> </a:t>
            </a:r>
            <a:r>
              <a:rPr lang="en-ID" sz="2800" dirty="0" err="1"/>
              <a:t>keponakan</a:t>
            </a:r>
            <a:r>
              <a:rPr lang="en-ID" sz="2800" dirty="0"/>
              <a:t> </a:t>
            </a:r>
          </a:p>
          <a:p>
            <a:pPr marL="0" indent="0">
              <a:buNone/>
            </a:pPr>
            <a:r>
              <a:rPr lang="en-ID" sz="2800" dirty="0" err="1"/>
              <a:t>Kedudukan</a:t>
            </a:r>
            <a:r>
              <a:rPr lang="en-ID" sz="2800" dirty="0"/>
              <a:t> </a:t>
            </a:r>
            <a:r>
              <a:rPr lang="en-ID" sz="2800" dirty="0" err="1"/>
              <a:t>anak</a:t>
            </a:r>
            <a:r>
              <a:rPr lang="en-ID" sz="2800" dirty="0"/>
              <a:t> </a:t>
            </a:r>
            <a:r>
              <a:rPr lang="en-ID" sz="2800" dirty="0" err="1"/>
              <a:t>angkat</a:t>
            </a:r>
            <a:r>
              <a:rPr lang="en-ID" sz="2800" dirty="0"/>
              <a:t> </a:t>
            </a:r>
          </a:p>
          <a:p>
            <a:pPr marL="457200" indent="-457200">
              <a:buAutoNum type="arabicPeriod"/>
            </a:pPr>
            <a:r>
              <a:rPr lang="en-ID" sz="2800" dirty="0" err="1"/>
              <a:t>anak</a:t>
            </a:r>
            <a:r>
              <a:rPr lang="en-ID" sz="2800" dirty="0"/>
              <a:t> </a:t>
            </a:r>
            <a:r>
              <a:rPr lang="en-ID" sz="2800" dirty="0" err="1"/>
              <a:t>angkat</a:t>
            </a:r>
            <a:r>
              <a:rPr lang="en-ID" sz="2800" dirty="0"/>
              <a:t> </a:t>
            </a:r>
            <a:r>
              <a:rPr lang="en-ID" sz="2800" dirty="0" err="1"/>
              <a:t>sebagai</a:t>
            </a:r>
            <a:r>
              <a:rPr lang="en-ID" sz="2800" dirty="0"/>
              <a:t> </a:t>
            </a:r>
            <a:r>
              <a:rPr lang="en-ID" sz="2800" dirty="0" err="1"/>
              <a:t>penerus</a:t>
            </a:r>
            <a:r>
              <a:rPr lang="en-ID" sz="2800" dirty="0"/>
              <a:t> </a:t>
            </a:r>
            <a:r>
              <a:rPr lang="en-ID" sz="2800" dirty="0" err="1"/>
              <a:t>keturunan</a:t>
            </a:r>
            <a:r>
              <a:rPr lang="en-ID" sz="2800" dirty="0"/>
              <a:t>. </a:t>
            </a:r>
          </a:p>
          <a:p>
            <a:pPr marL="457200" indent="-457200">
              <a:buAutoNum type="arabicPeriod"/>
            </a:pPr>
            <a:r>
              <a:rPr lang="en-ID" sz="2800" dirty="0"/>
              <a:t>Anak </a:t>
            </a:r>
            <a:r>
              <a:rPr lang="en-ID" sz="2800" dirty="0" err="1"/>
              <a:t>angkat</a:t>
            </a:r>
            <a:r>
              <a:rPr lang="en-ID" sz="2800" dirty="0"/>
              <a:t> yang </a:t>
            </a:r>
            <a:r>
              <a:rPr lang="en-ID" sz="2800" dirty="0" err="1"/>
              <a:t>dilakukan</a:t>
            </a:r>
            <a:r>
              <a:rPr lang="en-ID" sz="2800" dirty="0"/>
              <a:t> </a:t>
            </a:r>
            <a:r>
              <a:rPr lang="en-ID" sz="2800" dirty="0" err="1"/>
              <a:t>sebagai</a:t>
            </a:r>
            <a:r>
              <a:rPr lang="en-ID" sz="2800" dirty="0"/>
              <a:t> </a:t>
            </a:r>
            <a:r>
              <a:rPr lang="en-ID" sz="2800" dirty="0" err="1"/>
              <a:t>penghormatan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79376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9AD03-896D-4D1A-A05D-86639C300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A. </a:t>
            </a:r>
            <a:r>
              <a:rPr lang="en-US" b="1" dirty="0" err="1"/>
              <a:t>Keturunan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FE1C54-372B-4717-B25E-1F699098B7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052" y="1351722"/>
            <a:ext cx="10257183" cy="489667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800" dirty="0" err="1"/>
              <a:t>Keturunan</a:t>
            </a:r>
            <a:r>
              <a:rPr lang="en-US" sz="2800" dirty="0"/>
              <a:t>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ketunggalan</a:t>
            </a:r>
            <a:r>
              <a:rPr lang="en-US" sz="2800" dirty="0"/>
              <a:t> </a:t>
            </a:r>
            <a:r>
              <a:rPr lang="en-US" sz="2800" dirty="0" err="1"/>
              <a:t>leluhurnya</a:t>
            </a:r>
            <a:r>
              <a:rPr lang="en-US" sz="2800" dirty="0"/>
              <a:t> </a:t>
            </a:r>
            <a:r>
              <a:rPr lang="en-US" sz="2800" dirty="0" err="1"/>
              <a:t>artinya</a:t>
            </a:r>
            <a:r>
              <a:rPr lang="en-US" sz="2800" dirty="0"/>
              <a:t> </a:t>
            </a:r>
            <a:r>
              <a:rPr lang="en-US" sz="2800" dirty="0" err="1"/>
              <a:t>ada</a:t>
            </a:r>
            <a:r>
              <a:rPr lang="en-US" sz="2800" dirty="0"/>
              <a:t> </a:t>
            </a:r>
            <a:r>
              <a:rPr lang="en-US" sz="2800" dirty="0" err="1"/>
              <a:t>hubungan</a:t>
            </a:r>
            <a:r>
              <a:rPr lang="en-US" sz="2800" dirty="0"/>
              <a:t> </a:t>
            </a:r>
            <a:r>
              <a:rPr lang="en-US" sz="2800" dirty="0" err="1"/>
              <a:t>darah</a:t>
            </a:r>
            <a:r>
              <a:rPr lang="en-US" sz="2800" dirty="0"/>
              <a:t> </a:t>
            </a:r>
            <a:r>
              <a:rPr lang="en-US" sz="2800" dirty="0" err="1"/>
              <a:t>antara</a:t>
            </a:r>
            <a:r>
              <a:rPr lang="en-US" sz="2800" dirty="0"/>
              <a:t> </a:t>
            </a:r>
            <a:r>
              <a:rPr lang="en-US" sz="2800" dirty="0" err="1"/>
              <a:t>seseorang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orang lain. </a:t>
            </a:r>
            <a:r>
              <a:rPr lang="en-US" sz="2800" dirty="0" err="1"/>
              <a:t>Keturunan</a:t>
            </a:r>
            <a:r>
              <a:rPr lang="en-US" sz="2800" dirty="0"/>
              <a:t> </a:t>
            </a:r>
            <a:r>
              <a:rPr lang="en-US" sz="2800" dirty="0" err="1"/>
              <a:t>merupakan</a:t>
            </a:r>
            <a:r>
              <a:rPr lang="en-US" sz="2800" dirty="0"/>
              <a:t> </a:t>
            </a:r>
            <a:r>
              <a:rPr lang="en-US" sz="2800" dirty="0" err="1"/>
              <a:t>unsur</a:t>
            </a:r>
            <a:r>
              <a:rPr lang="en-US" sz="2800" dirty="0"/>
              <a:t> </a:t>
            </a:r>
            <a:r>
              <a:rPr lang="en-US" sz="2800" dirty="0" err="1"/>
              <a:t>penting</a:t>
            </a:r>
            <a:r>
              <a:rPr lang="en-US" sz="2800" dirty="0"/>
              <a:t> </a:t>
            </a:r>
            <a:r>
              <a:rPr lang="en-US" sz="2800" dirty="0" err="1"/>
              <a:t>bagi</a:t>
            </a:r>
            <a:r>
              <a:rPr lang="en-US" sz="2800" dirty="0"/>
              <a:t> </a:t>
            </a:r>
            <a:r>
              <a:rPr lang="en-US" sz="2800" dirty="0" err="1"/>
              <a:t>suatu</a:t>
            </a:r>
            <a:r>
              <a:rPr lang="en-US" sz="2800" dirty="0"/>
              <a:t> </a:t>
            </a:r>
            <a:r>
              <a:rPr lang="en-US" sz="2800" dirty="0" err="1"/>
              <a:t>suku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kerabat</a:t>
            </a:r>
            <a:r>
              <a:rPr lang="en-US" sz="2800" dirty="0"/>
              <a:t> yang </a:t>
            </a:r>
            <a:r>
              <a:rPr lang="en-US" sz="2800" dirty="0" err="1"/>
              <a:t>menghendaki</a:t>
            </a:r>
            <a:r>
              <a:rPr lang="en-US" sz="2800" dirty="0"/>
              <a:t> </a:t>
            </a:r>
            <a:r>
              <a:rPr lang="en-US" sz="2800" dirty="0" err="1"/>
              <a:t>dirinya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punah</a:t>
            </a:r>
            <a:r>
              <a:rPr lang="en-US" sz="2800" dirty="0"/>
              <a:t> </a:t>
            </a:r>
            <a:r>
              <a:rPr lang="en-US" sz="2800" dirty="0" err="1"/>
              <a:t>serta</a:t>
            </a:r>
            <a:r>
              <a:rPr lang="en-US" sz="2800" dirty="0"/>
              <a:t> </a:t>
            </a:r>
            <a:r>
              <a:rPr lang="en-US" sz="2800" dirty="0" err="1"/>
              <a:t>mempunyai</a:t>
            </a:r>
            <a:r>
              <a:rPr lang="en-US" sz="2800" dirty="0"/>
              <a:t> </a:t>
            </a:r>
            <a:r>
              <a:rPr lang="en-US" sz="2800" dirty="0" err="1"/>
              <a:t>generasi</a:t>
            </a:r>
            <a:r>
              <a:rPr lang="en-US" sz="2800" dirty="0"/>
              <a:t> </a:t>
            </a:r>
            <a:r>
              <a:rPr lang="en-US" sz="2800" dirty="0" err="1"/>
              <a:t>penerus</a:t>
            </a:r>
            <a:r>
              <a:rPr lang="en-US" sz="2800" dirty="0"/>
              <a:t>. </a:t>
            </a:r>
          </a:p>
          <a:p>
            <a:pPr marL="0" indent="0" algn="just">
              <a:buNone/>
            </a:pPr>
            <a:r>
              <a:rPr lang="en-ID" sz="2800" dirty="0" err="1"/>
              <a:t>Individu</a:t>
            </a:r>
            <a:r>
              <a:rPr lang="en-ID" sz="2800" dirty="0"/>
              <a:t> </a:t>
            </a:r>
            <a:r>
              <a:rPr lang="en-ID" sz="2800" dirty="0" err="1"/>
              <a:t>sebagai</a:t>
            </a:r>
            <a:r>
              <a:rPr lang="en-ID" sz="2800" dirty="0"/>
              <a:t> </a:t>
            </a:r>
            <a:r>
              <a:rPr lang="en-ID" sz="2800" dirty="0" err="1"/>
              <a:t>keturunan</a:t>
            </a:r>
            <a:r>
              <a:rPr lang="en-ID" sz="2800" dirty="0"/>
              <a:t> </a:t>
            </a:r>
            <a:r>
              <a:rPr lang="en-ID" sz="2800" dirty="0" err="1"/>
              <a:t>mempunyai</a:t>
            </a:r>
            <a:r>
              <a:rPr lang="en-ID" sz="2800" dirty="0"/>
              <a:t> </a:t>
            </a:r>
            <a:r>
              <a:rPr lang="en-ID" sz="2800" dirty="0" err="1"/>
              <a:t>hak</a:t>
            </a:r>
            <a:r>
              <a:rPr lang="en-ID" sz="2800" dirty="0"/>
              <a:t> dan </a:t>
            </a:r>
            <a:r>
              <a:rPr lang="en-ID" sz="2800" dirty="0" err="1"/>
              <a:t>kewajiban</a:t>
            </a:r>
            <a:r>
              <a:rPr lang="en-ID" sz="2800" dirty="0"/>
              <a:t> </a:t>
            </a:r>
            <a:r>
              <a:rPr lang="en-ID" sz="2800" dirty="0" err="1"/>
              <a:t>tertentu</a:t>
            </a:r>
            <a:r>
              <a:rPr lang="en-ID" sz="2800" dirty="0"/>
              <a:t> yang </a:t>
            </a:r>
            <a:r>
              <a:rPr lang="en-ID" sz="2800" dirty="0" err="1"/>
              <a:t>berhubungan</a:t>
            </a:r>
            <a:r>
              <a:rPr lang="en-ID" sz="2800" dirty="0"/>
              <a:t> </a:t>
            </a:r>
            <a:r>
              <a:rPr lang="en-ID" sz="2800" dirty="0" err="1"/>
              <a:t>dengan</a:t>
            </a:r>
            <a:r>
              <a:rPr lang="en-ID" sz="2800" dirty="0"/>
              <a:t> </a:t>
            </a:r>
            <a:r>
              <a:rPr lang="en-ID" sz="2800" dirty="0" err="1"/>
              <a:t>kedudukannya</a:t>
            </a:r>
            <a:r>
              <a:rPr lang="en-ID" sz="2800" dirty="0"/>
              <a:t> </a:t>
            </a:r>
            <a:r>
              <a:rPr lang="en-ID" sz="2800" dirty="0" err="1"/>
              <a:t>dalam</a:t>
            </a:r>
            <a:r>
              <a:rPr lang="en-ID" sz="2800" dirty="0"/>
              <a:t> </a:t>
            </a:r>
            <a:r>
              <a:rPr lang="en-ID" sz="2800" dirty="0" err="1"/>
              <a:t>keluarga</a:t>
            </a:r>
            <a:r>
              <a:rPr lang="en-ID" sz="2800" dirty="0"/>
              <a:t>, </a:t>
            </a:r>
            <a:r>
              <a:rPr lang="en-ID" sz="2800" dirty="0" err="1"/>
              <a:t>misalnya</a:t>
            </a:r>
            <a:r>
              <a:rPr lang="en-ID" sz="2800" dirty="0"/>
              <a:t> </a:t>
            </a:r>
            <a:r>
              <a:rPr lang="en-ID" sz="2800" dirty="0" err="1"/>
              <a:t>boleh</a:t>
            </a:r>
            <a:r>
              <a:rPr lang="en-ID" sz="2800" dirty="0"/>
              <a:t> </a:t>
            </a:r>
            <a:r>
              <a:rPr lang="en-ID" sz="2800" dirty="0" err="1"/>
              <a:t>ikut</a:t>
            </a:r>
            <a:r>
              <a:rPr lang="en-ID" sz="2800" dirty="0"/>
              <a:t> </a:t>
            </a:r>
            <a:r>
              <a:rPr lang="en-ID" sz="2800" dirty="0" err="1"/>
              <a:t>menggunakan</a:t>
            </a:r>
            <a:r>
              <a:rPr lang="en-ID" sz="2800" dirty="0"/>
              <a:t> </a:t>
            </a:r>
            <a:r>
              <a:rPr lang="en-ID" sz="2800" dirty="0" err="1"/>
              <a:t>nama</a:t>
            </a:r>
            <a:r>
              <a:rPr lang="en-ID" sz="2800" dirty="0"/>
              <a:t> </a:t>
            </a:r>
            <a:r>
              <a:rPr lang="en-ID" sz="2800" dirty="0" err="1"/>
              <a:t>keluarga</a:t>
            </a:r>
            <a:r>
              <a:rPr lang="en-ID" sz="2800" dirty="0"/>
              <a:t>, </a:t>
            </a:r>
            <a:r>
              <a:rPr lang="en-ID" sz="2800" dirty="0" err="1"/>
              <a:t>saling</a:t>
            </a:r>
            <a:r>
              <a:rPr lang="en-ID" sz="2800" dirty="0"/>
              <a:t> bantu dan </a:t>
            </a:r>
            <a:r>
              <a:rPr lang="en-ID" sz="2800" dirty="0" err="1"/>
              <a:t>saling</a:t>
            </a:r>
            <a:r>
              <a:rPr lang="en-ID" sz="2800" dirty="0"/>
              <a:t> </a:t>
            </a:r>
            <a:r>
              <a:rPr lang="en-ID" sz="2800" dirty="0" err="1"/>
              <a:t>mewakili</a:t>
            </a:r>
            <a:r>
              <a:rPr lang="en-ID" sz="2800" dirty="0"/>
              <a:t> </a:t>
            </a:r>
            <a:r>
              <a:rPr lang="en-ID" sz="2800" dirty="0" err="1"/>
              <a:t>dalam</a:t>
            </a:r>
            <a:r>
              <a:rPr lang="en-ID" sz="2800" dirty="0"/>
              <a:t> </a:t>
            </a:r>
            <a:r>
              <a:rPr lang="en-ID" sz="2800" dirty="0" err="1"/>
              <a:t>suatu</a:t>
            </a:r>
            <a:r>
              <a:rPr lang="en-ID" sz="2800" dirty="0"/>
              <a:t> </a:t>
            </a:r>
            <a:r>
              <a:rPr lang="en-ID" sz="2800" dirty="0" err="1"/>
              <a:t>perbuatan</a:t>
            </a:r>
            <a:r>
              <a:rPr lang="en-ID" sz="2800" dirty="0"/>
              <a:t> </a:t>
            </a:r>
            <a:r>
              <a:rPr lang="en-ID" sz="2800" dirty="0" err="1"/>
              <a:t>hukum</a:t>
            </a:r>
            <a:r>
              <a:rPr lang="en-ID" sz="2800" dirty="0"/>
              <a:t> </a:t>
            </a:r>
            <a:r>
              <a:rPr lang="en-ID" sz="2800" dirty="0" err="1"/>
              <a:t>dengan</a:t>
            </a:r>
            <a:r>
              <a:rPr lang="en-ID" sz="2800" dirty="0"/>
              <a:t> </a:t>
            </a:r>
            <a:r>
              <a:rPr lang="en-ID" sz="2800" dirty="0" err="1"/>
              <a:t>pihak</a:t>
            </a:r>
            <a:r>
              <a:rPr lang="en-ID" sz="2800" dirty="0"/>
              <a:t> </a:t>
            </a:r>
            <a:r>
              <a:rPr lang="en-ID" sz="2800" dirty="0" err="1"/>
              <a:t>ketiga</a:t>
            </a:r>
            <a:r>
              <a:rPr lang="en-ID" sz="2800" dirty="0"/>
              <a:t>, dan </a:t>
            </a:r>
            <a:r>
              <a:rPr lang="en-ID" sz="2800" dirty="0" err="1"/>
              <a:t>sebagainya</a:t>
            </a:r>
            <a:r>
              <a:rPr lang="en-ID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6747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52C9F-40AD-4EFF-BE4A-72789637F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Ketegori</a:t>
            </a:r>
            <a:r>
              <a:rPr lang="en-US" b="1" dirty="0"/>
              <a:t> </a:t>
            </a:r>
            <a:r>
              <a:rPr lang="en-US" b="1" dirty="0" err="1"/>
              <a:t>Keturunan</a:t>
            </a:r>
            <a:r>
              <a:rPr lang="en-US" b="1" dirty="0"/>
              <a:t> 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B963A-2BEB-41D5-AB98-5F013D6408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" y="1531620"/>
            <a:ext cx="10904220" cy="4716779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ID" dirty="0" err="1"/>
              <a:t>Lurus</a:t>
            </a:r>
            <a:r>
              <a:rPr lang="en-ID" dirty="0"/>
              <a:t>  </a:t>
            </a:r>
            <a:r>
              <a:rPr lang="en-ID" dirty="0" err="1"/>
              <a:t>yaitu</a:t>
            </a:r>
            <a:r>
              <a:rPr lang="en-ID" dirty="0"/>
              <a:t> </a:t>
            </a:r>
            <a:r>
              <a:rPr lang="en-ID" dirty="0" err="1"/>
              <a:t>apabila</a:t>
            </a:r>
            <a:r>
              <a:rPr lang="en-ID" dirty="0"/>
              <a:t> </a:t>
            </a:r>
            <a:r>
              <a:rPr lang="en-ID" dirty="0" err="1"/>
              <a:t>seseorang</a:t>
            </a:r>
            <a:r>
              <a:rPr lang="en-ID" dirty="0"/>
              <a:t> 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dirty="0" err="1"/>
              <a:t>keturunan</a:t>
            </a:r>
            <a:r>
              <a:rPr lang="en-ID" dirty="0"/>
              <a:t> </a:t>
            </a:r>
            <a:r>
              <a:rPr lang="en-ID" dirty="0" err="1"/>
              <a:t>langsung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atas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bawah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sebaliknya</a:t>
            </a:r>
            <a:r>
              <a:rPr lang="en-ID" dirty="0"/>
              <a:t>, </a:t>
            </a:r>
            <a:r>
              <a:rPr lang="en-ID" dirty="0" err="1"/>
              <a:t>misalnya</a:t>
            </a:r>
            <a:r>
              <a:rPr lang="en-ID" dirty="0"/>
              <a:t>: </a:t>
            </a:r>
            <a:r>
              <a:rPr lang="en-ID" dirty="0" err="1"/>
              <a:t>antara</a:t>
            </a:r>
            <a:r>
              <a:rPr lang="en-ID" dirty="0"/>
              <a:t> </a:t>
            </a:r>
            <a:r>
              <a:rPr lang="en-ID" dirty="0" err="1"/>
              <a:t>bapak</a:t>
            </a:r>
            <a:r>
              <a:rPr lang="en-ID" dirty="0"/>
              <a:t>, </a:t>
            </a:r>
            <a:r>
              <a:rPr lang="en-ID" dirty="0" err="1"/>
              <a:t>anak</a:t>
            </a:r>
            <a:r>
              <a:rPr lang="en-ID" dirty="0"/>
              <a:t> </a:t>
            </a:r>
            <a:r>
              <a:rPr lang="en-ID" dirty="0" err="1"/>
              <a:t>sampai</a:t>
            </a:r>
            <a:r>
              <a:rPr lang="en-ID" dirty="0"/>
              <a:t> </a:t>
            </a:r>
            <a:r>
              <a:rPr lang="en-ID" dirty="0" err="1"/>
              <a:t>cucu</a:t>
            </a:r>
            <a:r>
              <a:rPr lang="en-ID" dirty="0"/>
              <a:t>; </a:t>
            </a:r>
            <a:r>
              <a:rPr lang="en-ID" dirty="0" err="1"/>
              <a:t>sebaliknya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, </a:t>
            </a:r>
            <a:r>
              <a:rPr lang="en-ID" dirty="0" err="1"/>
              <a:t>bapak</a:t>
            </a:r>
            <a:r>
              <a:rPr lang="en-ID" dirty="0"/>
              <a:t> </a:t>
            </a:r>
            <a:r>
              <a:rPr lang="en-ID" dirty="0" err="1"/>
              <a:t>hingga</a:t>
            </a:r>
            <a:r>
              <a:rPr lang="en-ID" dirty="0"/>
              <a:t> </a:t>
            </a:r>
            <a:r>
              <a:rPr lang="en-ID" dirty="0" err="1"/>
              <a:t>kakek</a:t>
            </a:r>
            <a:r>
              <a:rPr lang="en-ID" dirty="0"/>
              <a:t> </a:t>
            </a:r>
            <a:r>
              <a:rPr lang="en-ID" dirty="0" err="1"/>
              <a:t>disebut</a:t>
            </a:r>
            <a:r>
              <a:rPr lang="en-ID" dirty="0"/>
              <a:t> </a:t>
            </a:r>
            <a:r>
              <a:rPr lang="en-ID" dirty="0" err="1"/>
              <a:t>lurus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atas</a:t>
            </a:r>
            <a:r>
              <a:rPr lang="en-ID" dirty="0"/>
              <a:t>.</a:t>
            </a:r>
          </a:p>
          <a:p>
            <a:pPr marL="457200" indent="-457200">
              <a:buAutoNum type="arabicPeriod"/>
            </a:pPr>
            <a:r>
              <a:rPr lang="en-ID" dirty="0" err="1"/>
              <a:t>Menyimpang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bercabang</a:t>
            </a:r>
            <a:r>
              <a:rPr lang="en-ID" dirty="0"/>
              <a:t> </a:t>
            </a:r>
            <a:r>
              <a:rPr lang="en-ID" dirty="0" err="1"/>
              <a:t>yaitu</a:t>
            </a:r>
            <a:r>
              <a:rPr lang="en-ID" dirty="0"/>
              <a:t> </a:t>
            </a:r>
            <a:r>
              <a:rPr lang="en-ID" dirty="0" err="1"/>
              <a:t>apabila</a:t>
            </a:r>
            <a:r>
              <a:rPr lang="en-ID" dirty="0"/>
              <a:t> </a:t>
            </a:r>
            <a:r>
              <a:rPr lang="en-ID" dirty="0" err="1"/>
              <a:t>kedua</a:t>
            </a:r>
            <a:r>
              <a:rPr lang="en-ID" dirty="0"/>
              <a:t> orang </a:t>
            </a:r>
            <a:r>
              <a:rPr lang="en-ID" dirty="0" err="1"/>
              <a:t>tua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ketunggalan</a:t>
            </a:r>
            <a:r>
              <a:rPr lang="en-ID" dirty="0"/>
              <a:t> </a:t>
            </a:r>
            <a:r>
              <a:rPr lang="en-ID" dirty="0" err="1"/>
              <a:t>leluhur</a:t>
            </a:r>
            <a:r>
              <a:rPr lang="en-ID" dirty="0"/>
              <a:t>, </a:t>
            </a:r>
            <a:r>
              <a:rPr lang="en-ID" dirty="0" err="1"/>
              <a:t>misal</a:t>
            </a:r>
            <a:r>
              <a:rPr lang="en-ID" dirty="0"/>
              <a:t>: </a:t>
            </a:r>
            <a:r>
              <a:rPr lang="en-ID" dirty="0" err="1"/>
              <a:t>bersaudara</a:t>
            </a:r>
            <a:r>
              <a:rPr lang="en-ID" dirty="0"/>
              <a:t> </a:t>
            </a:r>
            <a:r>
              <a:rPr lang="en-ID" dirty="0" err="1"/>
              <a:t>bapak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ibu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sekakek</a:t>
            </a:r>
            <a:r>
              <a:rPr lang="en-ID" dirty="0"/>
              <a:t>.</a:t>
            </a:r>
          </a:p>
          <a:p>
            <a:pPr marL="457200" indent="-457200">
              <a:buAutoNum type="arabicPeriod"/>
            </a:pPr>
            <a:r>
              <a:rPr lang="en-ID" dirty="0" err="1"/>
              <a:t>Keturunan</a:t>
            </a:r>
            <a:r>
              <a:rPr lang="en-ID" dirty="0"/>
              <a:t> </a:t>
            </a:r>
            <a:r>
              <a:rPr lang="en-ID" dirty="0" err="1"/>
              <a:t>garis</a:t>
            </a:r>
            <a:r>
              <a:rPr lang="en-ID" dirty="0"/>
              <a:t> </a:t>
            </a:r>
            <a:r>
              <a:rPr lang="en-ID" dirty="0" err="1"/>
              <a:t>bapak</a:t>
            </a:r>
            <a:r>
              <a:rPr lang="en-ID" dirty="0"/>
              <a:t> (patrilineal) </a:t>
            </a:r>
            <a:r>
              <a:rPr lang="en-ID" dirty="0" err="1"/>
              <a:t>yaitu</a:t>
            </a:r>
            <a:r>
              <a:rPr lang="en-ID" dirty="0"/>
              <a:t> </a:t>
            </a:r>
            <a:r>
              <a:rPr lang="en-ID" dirty="0" err="1"/>
              <a:t>hubungan</a:t>
            </a:r>
            <a:r>
              <a:rPr lang="en-ID" dirty="0"/>
              <a:t> </a:t>
            </a:r>
            <a:r>
              <a:rPr lang="en-ID" dirty="0" err="1"/>
              <a:t>darah</a:t>
            </a:r>
            <a:r>
              <a:rPr lang="en-ID" dirty="0"/>
              <a:t> yang </a:t>
            </a:r>
            <a:r>
              <a:rPr lang="en-ID" dirty="0" err="1"/>
              <a:t>dilihat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sisi</a:t>
            </a:r>
            <a:r>
              <a:rPr lang="en-ID" dirty="0"/>
              <a:t> </a:t>
            </a:r>
            <a:r>
              <a:rPr lang="en-ID" dirty="0" err="1"/>
              <a:t>laki-laki</a:t>
            </a:r>
            <a:r>
              <a:rPr lang="en-ID" dirty="0"/>
              <a:t>/</a:t>
            </a:r>
            <a:r>
              <a:rPr lang="en-ID" dirty="0" err="1"/>
              <a:t>bapak</a:t>
            </a:r>
            <a:endParaRPr lang="en-ID" dirty="0"/>
          </a:p>
          <a:p>
            <a:pPr marL="457200" indent="-457200">
              <a:buAutoNum type="arabicPeriod"/>
            </a:pPr>
            <a:r>
              <a:rPr lang="en-ID" dirty="0" err="1"/>
              <a:t>Keturunan</a:t>
            </a:r>
            <a:r>
              <a:rPr lang="en-ID" dirty="0"/>
              <a:t> </a:t>
            </a:r>
            <a:r>
              <a:rPr lang="en-ID" dirty="0" err="1"/>
              <a:t>garis</a:t>
            </a:r>
            <a:r>
              <a:rPr lang="en-ID" dirty="0"/>
              <a:t> </a:t>
            </a:r>
            <a:r>
              <a:rPr lang="en-ID" dirty="0" err="1"/>
              <a:t>ibu</a:t>
            </a:r>
            <a:r>
              <a:rPr lang="en-ID" dirty="0"/>
              <a:t>  </a:t>
            </a:r>
            <a:r>
              <a:rPr lang="en-ID" dirty="0" err="1"/>
              <a:t>yaitu</a:t>
            </a:r>
            <a:r>
              <a:rPr lang="en-ID" dirty="0"/>
              <a:t> </a:t>
            </a:r>
            <a:r>
              <a:rPr lang="en-ID" dirty="0" err="1"/>
              <a:t>hubungan</a:t>
            </a:r>
            <a:r>
              <a:rPr lang="en-ID" dirty="0"/>
              <a:t> </a:t>
            </a:r>
            <a:r>
              <a:rPr lang="en-ID" dirty="0" err="1"/>
              <a:t>darah</a:t>
            </a:r>
            <a:r>
              <a:rPr lang="en-ID" dirty="0"/>
              <a:t> yang </a:t>
            </a:r>
            <a:r>
              <a:rPr lang="en-ID" dirty="0" err="1"/>
              <a:t>dilihat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sisi</a:t>
            </a:r>
            <a:r>
              <a:rPr lang="en-ID" dirty="0"/>
              <a:t> </a:t>
            </a:r>
            <a:r>
              <a:rPr lang="en-ID" dirty="0" err="1"/>
              <a:t>ibu</a:t>
            </a:r>
            <a:r>
              <a:rPr lang="en-ID" dirty="0"/>
              <a:t> (</a:t>
            </a:r>
            <a:r>
              <a:rPr lang="en-ID" dirty="0" err="1"/>
              <a:t>perempuan</a:t>
            </a:r>
            <a:r>
              <a:rPr lang="en-ID" dirty="0"/>
              <a:t>) </a:t>
            </a:r>
            <a:r>
              <a:rPr lang="en-ID" dirty="0" err="1"/>
              <a:t>atau</a:t>
            </a:r>
            <a:r>
              <a:rPr lang="en-ID" dirty="0"/>
              <a:t> matrilineal.</a:t>
            </a:r>
          </a:p>
          <a:p>
            <a:pPr marL="457200" indent="-457200">
              <a:buAutoNum type="arabicPeriod"/>
            </a:pPr>
            <a:r>
              <a:rPr lang="en-ID" dirty="0" err="1"/>
              <a:t>Keturunan</a:t>
            </a:r>
            <a:r>
              <a:rPr lang="en-ID" dirty="0"/>
              <a:t> </a:t>
            </a:r>
            <a:r>
              <a:rPr lang="en-ID" dirty="0" err="1"/>
              <a:t>garis</a:t>
            </a:r>
            <a:r>
              <a:rPr lang="en-ID" dirty="0"/>
              <a:t> </a:t>
            </a:r>
            <a:r>
              <a:rPr lang="en-ID" dirty="0" err="1"/>
              <a:t>ibu</a:t>
            </a:r>
            <a:r>
              <a:rPr lang="en-ID" dirty="0"/>
              <a:t> dan </a:t>
            </a:r>
            <a:r>
              <a:rPr lang="en-ID" dirty="0" err="1"/>
              <a:t>garis</a:t>
            </a:r>
            <a:r>
              <a:rPr lang="en-ID" dirty="0"/>
              <a:t> </a:t>
            </a:r>
            <a:r>
              <a:rPr lang="en-ID" dirty="0" err="1"/>
              <a:t>bapak</a:t>
            </a:r>
            <a:r>
              <a:rPr lang="en-ID" dirty="0"/>
              <a:t> (parental)  </a:t>
            </a:r>
            <a:r>
              <a:rPr lang="en-ID" dirty="0" err="1"/>
              <a:t>yaitu</a:t>
            </a:r>
            <a:r>
              <a:rPr lang="en-ID" dirty="0"/>
              <a:t> </a:t>
            </a:r>
            <a:r>
              <a:rPr lang="en-ID" dirty="0" err="1"/>
              <a:t>apabila</a:t>
            </a:r>
            <a:r>
              <a:rPr lang="en-ID" dirty="0"/>
              <a:t> </a:t>
            </a:r>
            <a:r>
              <a:rPr lang="en-ID" dirty="0" err="1"/>
              <a:t>dilihat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kedua</a:t>
            </a:r>
            <a:r>
              <a:rPr lang="en-ID" dirty="0"/>
              <a:t> </a:t>
            </a:r>
            <a:r>
              <a:rPr lang="en-ID" dirty="0" err="1"/>
              <a:t>belah</a:t>
            </a:r>
            <a:r>
              <a:rPr lang="en-ID" dirty="0"/>
              <a:t> </a:t>
            </a:r>
            <a:r>
              <a:rPr lang="en-ID" dirty="0" err="1"/>
              <a:t>pihak</a:t>
            </a:r>
            <a:r>
              <a:rPr lang="en-ID" dirty="0"/>
              <a:t> </a:t>
            </a:r>
            <a:r>
              <a:rPr lang="en-ID" dirty="0" err="1"/>
              <a:t>yaitu</a:t>
            </a:r>
            <a:r>
              <a:rPr lang="en-ID" dirty="0"/>
              <a:t> </a:t>
            </a:r>
            <a:r>
              <a:rPr lang="en-ID" dirty="0" err="1"/>
              <a:t>ibu</a:t>
            </a:r>
            <a:r>
              <a:rPr lang="en-ID" dirty="0"/>
              <a:t> dan </a:t>
            </a:r>
            <a:r>
              <a:rPr lang="en-ID" dirty="0" err="1"/>
              <a:t>bapak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3304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0B89B-41BE-483B-A080-C97080A28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B. </a:t>
            </a:r>
            <a:r>
              <a:rPr lang="en-US" b="1" dirty="0" err="1"/>
              <a:t>Hubungan</a:t>
            </a:r>
            <a:r>
              <a:rPr lang="en-US" b="1" dirty="0"/>
              <a:t> Anak </a:t>
            </a:r>
            <a:r>
              <a:rPr lang="en-US" b="1" dirty="0" err="1"/>
              <a:t>dengan</a:t>
            </a:r>
            <a:r>
              <a:rPr lang="en-US" b="1" dirty="0"/>
              <a:t> Orang </a:t>
            </a:r>
            <a:r>
              <a:rPr lang="en-US" b="1" dirty="0" err="1"/>
              <a:t>Tua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33A7DD-6C36-458A-9485-65B8BFBCB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2052918"/>
            <a:ext cx="9916853" cy="41954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D" sz="2800" dirty="0"/>
              <a:t>Anak </a:t>
            </a:r>
            <a:r>
              <a:rPr lang="en-ID" sz="2800" dirty="0" err="1"/>
              <a:t>kandung</a:t>
            </a:r>
            <a:r>
              <a:rPr lang="en-ID" sz="2800" dirty="0"/>
              <a:t> </a:t>
            </a:r>
            <a:r>
              <a:rPr lang="en-ID" sz="2800" dirty="0" err="1"/>
              <a:t>memiliki</a:t>
            </a:r>
            <a:r>
              <a:rPr lang="en-ID" sz="2800" dirty="0"/>
              <a:t> </a:t>
            </a:r>
            <a:r>
              <a:rPr lang="en-ID" sz="2800" dirty="0" err="1"/>
              <a:t>kedudukan</a:t>
            </a:r>
            <a:r>
              <a:rPr lang="en-ID" sz="2800" dirty="0"/>
              <a:t> yang </a:t>
            </a:r>
            <a:r>
              <a:rPr lang="en-ID" sz="2800" dirty="0" err="1"/>
              <a:t>penting</a:t>
            </a:r>
            <a:r>
              <a:rPr lang="en-ID" sz="2800" dirty="0"/>
              <a:t> </a:t>
            </a:r>
            <a:r>
              <a:rPr lang="en-ID" sz="2800" dirty="0" err="1"/>
              <a:t>dalam</a:t>
            </a:r>
            <a:r>
              <a:rPr lang="en-ID" sz="2800" dirty="0"/>
              <a:t> </a:t>
            </a:r>
            <a:r>
              <a:rPr lang="en-ID" sz="2800" dirty="0" err="1"/>
              <a:t>somah</a:t>
            </a:r>
            <a:r>
              <a:rPr lang="en-ID" sz="2800" dirty="0"/>
              <a:t> </a:t>
            </a:r>
            <a:r>
              <a:rPr lang="en-ID" sz="2800" dirty="0" err="1"/>
              <a:t>atau</a:t>
            </a:r>
            <a:r>
              <a:rPr lang="en-ID" sz="2800" dirty="0"/>
              <a:t> </a:t>
            </a:r>
            <a:r>
              <a:rPr lang="en-ID" sz="2800" dirty="0" err="1"/>
              <a:t>dalam</a:t>
            </a:r>
            <a:r>
              <a:rPr lang="en-ID" sz="2800" dirty="0"/>
              <a:t> </a:t>
            </a:r>
            <a:r>
              <a:rPr lang="en-ID" sz="2800" dirty="0" err="1"/>
              <a:t>keluarga</a:t>
            </a:r>
            <a:r>
              <a:rPr lang="en-ID" sz="2800" dirty="0"/>
              <a:t>, </a:t>
            </a:r>
            <a:r>
              <a:rPr lang="en-ID" sz="2800" dirty="0" err="1"/>
              <a:t>yaitu</a:t>
            </a:r>
            <a:r>
              <a:rPr lang="en-ID" sz="2800" dirty="0"/>
              <a:t> </a:t>
            </a:r>
            <a:r>
              <a:rPr lang="en-ID" sz="2800" dirty="0" err="1"/>
              <a:t>sebagai</a:t>
            </a:r>
            <a:r>
              <a:rPr lang="en-ID" sz="2800" dirty="0"/>
              <a:t> </a:t>
            </a:r>
            <a:r>
              <a:rPr lang="en-ID" sz="2800" dirty="0" err="1"/>
              <a:t>berikut</a:t>
            </a:r>
            <a:r>
              <a:rPr lang="en-ID" sz="2800" dirty="0"/>
              <a:t>: </a:t>
            </a:r>
          </a:p>
          <a:p>
            <a:pPr marL="457200" indent="-457200">
              <a:buAutoNum type="arabicPeriod"/>
            </a:pPr>
            <a:r>
              <a:rPr lang="en-ID" sz="2800" dirty="0" err="1"/>
              <a:t>Sebagai</a:t>
            </a:r>
            <a:r>
              <a:rPr lang="en-ID" sz="2800" dirty="0"/>
              <a:t> </a:t>
            </a:r>
            <a:r>
              <a:rPr lang="en-ID" sz="2800" dirty="0" err="1"/>
              <a:t>penerus</a:t>
            </a:r>
            <a:r>
              <a:rPr lang="en-ID" sz="2800" dirty="0"/>
              <a:t> </a:t>
            </a:r>
            <a:r>
              <a:rPr lang="en-ID" sz="2800" dirty="0" err="1"/>
              <a:t>generasi</a:t>
            </a:r>
            <a:r>
              <a:rPr lang="en-ID" sz="2800" dirty="0"/>
              <a:t>; </a:t>
            </a:r>
          </a:p>
          <a:p>
            <a:pPr marL="457200" indent="-457200">
              <a:buAutoNum type="arabicPeriod"/>
            </a:pPr>
            <a:r>
              <a:rPr lang="en-ID" sz="2800" dirty="0" err="1"/>
              <a:t>Sebagai</a:t>
            </a:r>
            <a:r>
              <a:rPr lang="en-ID" sz="2800" dirty="0"/>
              <a:t> </a:t>
            </a:r>
            <a:r>
              <a:rPr lang="en-ID" sz="2800" dirty="0" err="1"/>
              <a:t>pusat</a:t>
            </a:r>
            <a:r>
              <a:rPr lang="en-ID" sz="2800" dirty="0"/>
              <a:t> </a:t>
            </a:r>
            <a:r>
              <a:rPr lang="en-ID" sz="2800" dirty="0" err="1"/>
              <a:t>harapan</a:t>
            </a:r>
            <a:r>
              <a:rPr lang="en-ID" sz="2800" dirty="0"/>
              <a:t> orang </a:t>
            </a:r>
            <a:r>
              <a:rPr lang="en-ID" sz="2800" dirty="0" err="1"/>
              <a:t>tua</a:t>
            </a:r>
            <a:r>
              <a:rPr lang="en-ID" sz="2800" dirty="0"/>
              <a:t> di </a:t>
            </a:r>
            <a:r>
              <a:rPr lang="en-ID" sz="2800" dirty="0" err="1"/>
              <a:t>kemudian</a:t>
            </a:r>
            <a:r>
              <a:rPr lang="en-ID" sz="2800" dirty="0"/>
              <a:t> </a:t>
            </a:r>
            <a:r>
              <a:rPr lang="en-ID" sz="2800" dirty="0" err="1"/>
              <a:t>hari</a:t>
            </a:r>
            <a:r>
              <a:rPr lang="en-ID" sz="2800" dirty="0"/>
              <a:t>; </a:t>
            </a:r>
          </a:p>
          <a:p>
            <a:pPr marL="457200" indent="-457200">
              <a:buAutoNum type="arabicPeriod"/>
            </a:pPr>
            <a:r>
              <a:rPr lang="en-ID" sz="2800" dirty="0" err="1"/>
              <a:t>Sebagai</a:t>
            </a:r>
            <a:r>
              <a:rPr lang="en-ID" sz="2800" dirty="0"/>
              <a:t> </a:t>
            </a:r>
            <a:r>
              <a:rPr lang="en-ID" sz="2800" dirty="0" err="1"/>
              <a:t>pelindung</a:t>
            </a:r>
            <a:r>
              <a:rPr lang="en-ID" sz="2800" dirty="0"/>
              <a:t> orang </a:t>
            </a:r>
            <a:r>
              <a:rPr lang="en-ID" sz="2800" dirty="0" err="1"/>
              <a:t>tua</a:t>
            </a:r>
            <a:r>
              <a:rPr lang="en-ID" sz="2800" dirty="0"/>
              <a:t> di </a:t>
            </a:r>
            <a:r>
              <a:rPr lang="en-ID" sz="2800" dirty="0" err="1"/>
              <a:t>kemudian</a:t>
            </a:r>
            <a:r>
              <a:rPr lang="en-ID" sz="2800" dirty="0"/>
              <a:t> </a:t>
            </a:r>
            <a:r>
              <a:rPr lang="en-ID" sz="2800" dirty="0" err="1"/>
              <a:t>hari</a:t>
            </a:r>
            <a:r>
              <a:rPr lang="en-ID" sz="2800" dirty="0"/>
              <a:t> </a:t>
            </a:r>
            <a:r>
              <a:rPr lang="en-ID" sz="2800" dirty="0" err="1"/>
              <a:t>bila</a:t>
            </a:r>
            <a:r>
              <a:rPr lang="en-ID" sz="2800" dirty="0"/>
              <a:t> orang </a:t>
            </a:r>
            <a:r>
              <a:rPr lang="en-ID" sz="2800" dirty="0" err="1"/>
              <a:t>tuanya</a:t>
            </a:r>
            <a:r>
              <a:rPr lang="en-ID" sz="2800" dirty="0"/>
              <a:t> </a:t>
            </a:r>
            <a:r>
              <a:rPr lang="en-ID" sz="2800" dirty="0" err="1"/>
              <a:t>sudah</a:t>
            </a:r>
            <a:r>
              <a:rPr lang="en-ID" sz="2800" dirty="0"/>
              <a:t> </a:t>
            </a:r>
            <a:r>
              <a:rPr lang="en-ID" sz="2800" dirty="0" err="1"/>
              <a:t>tidak</a:t>
            </a:r>
            <a:r>
              <a:rPr lang="en-ID" sz="2800" dirty="0"/>
              <a:t> </a:t>
            </a:r>
            <a:r>
              <a:rPr lang="en-ID" sz="2800" dirty="0" err="1"/>
              <a:t>mampu</a:t>
            </a:r>
            <a:r>
              <a:rPr lang="en-ID" sz="2800" dirty="0"/>
              <a:t> </a:t>
            </a:r>
            <a:r>
              <a:rPr lang="en-ID" sz="2800" dirty="0" err="1"/>
              <a:t>lagi</a:t>
            </a:r>
            <a:r>
              <a:rPr lang="en-ID" sz="2800" dirty="0"/>
              <a:t> </a:t>
            </a:r>
            <a:r>
              <a:rPr lang="en-ID" sz="2800" dirty="0" err="1"/>
              <a:t>secara</a:t>
            </a:r>
            <a:r>
              <a:rPr lang="en-ID" sz="2800" dirty="0"/>
              <a:t> </a:t>
            </a:r>
            <a:r>
              <a:rPr lang="en-ID" sz="2800" dirty="0" err="1"/>
              <a:t>fisik</a:t>
            </a:r>
            <a:r>
              <a:rPr lang="en-ID" sz="2800" dirty="0"/>
              <a:t> </a:t>
            </a:r>
            <a:r>
              <a:rPr lang="en-ID" sz="2800" dirty="0" err="1"/>
              <a:t>untuk</a:t>
            </a:r>
            <a:r>
              <a:rPr lang="en-ID" sz="2800" dirty="0"/>
              <a:t> </a:t>
            </a:r>
            <a:r>
              <a:rPr lang="en-ID" sz="2800" dirty="0" err="1"/>
              <a:t>mencari</a:t>
            </a:r>
            <a:r>
              <a:rPr lang="en-ID" sz="2800" dirty="0"/>
              <a:t> </a:t>
            </a:r>
            <a:r>
              <a:rPr lang="en-ID" sz="2800" dirty="0" err="1"/>
              <a:t>nafkah</a:t>
            </a:r>
            <a:r>
              <a:rPr lang="en-ID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5943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87E8D-EE27-49BB-A65E-A50D7EFAD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C. </a:t>
            </a:r>
            <a:r>
              <a:rPr lang="en-US" b="1" dirty="0" err="1"/>
              <a:t>Masalah</a:t>
            </a:r>
            <a:r>
              <a:rPr lang="en-US" b="1" dirty="0"/>
              <a:t> </a:t>
            </a:r>
            <a:r>
              <a:rPr lang="en-US" b="1" dirty="0" err="1"/>
              <a:t>Adat</a:t>
            </a:r>
            <a:r>
              <a:rPr lang="en-US" b="1" dirty="0"/>
              <a:t> </a:t>
            </a:r>
            <a:r>
              <a:rPr lang="en-US" b="1" dirty="0" err="1"/>
              <a:t>jika</a:t>
            </a:r>
            <a:r>
              <a:rPr lang="en-US" b="1" dirty="0"/>
              <a:t>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ada</a:t>
            </a:r>
            <a:r>
              <a:rPr lang="en-US" b="1" dirty="0"/>
              <a:t> </a:t>
            </a:r>
            <a:r>
              <a:rPr lang="en-US" b="1" dirty="0" err="1"/>
              <a:t>Perkawinan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0EBE08-BE3A-4210-A47E-F92F7C046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74" y="2052918"/>
            <a:ext cx="9599279" cy="4195481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ID" sz="2400" dirty="0" err="1"/>
              <a:t>Menganggap</a:t>
            </a:r>
            <a:r>
              <a:rPr lang="en-ID" sz="2400" dirty="0"/>
              <a:t> </a:t>
            </a:r>
            <a:r>
              <a:rPr lang="en-ID" sz="2400" dirty="0" err="1"/>
              <a:t>anak-anak</a:t>
            </a:r>
            <a:r>
              <a:rPr lang="en-ID" sz="2400" dirty="0"/>
              <a:t> </a:t>
            </a:r>
            <a:r>
              <a:rPr lang="en-ID" sz="2400" dirty="0" err="1"/>
              <a:t>ini</a:t>
            </a:r>
            <a:r>
              <a:rPr lang="en-ID" sz="2400" dirty="0"/>
              <a:t> </a:t>
            </a:r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bersalah</a:t>
            </a:r>
            <a:r>
              <a:rPr lang="en-ID" sz="2400" dirty="0"/>
              <a:t>, </a:t>
            </a:r>
            <a:r>
              <a:rPr lang="en-ID" sz="2400" dirty="0" err="1"/>
              <a:t>bebas</a:t>
            </a:r>
            <a:r>
              <a:rPr lang="en-ID" sz="2400" dirty="0"/>
              <a:t> </a:t>
            </a:r>
            <a:r>
              <a:rPr lang="en-ID" sz="2400" dirty="0" err="1"/>
              <a:t>cela</a:t>
            </a:r>
            <a:r>
              <a:rPr lang="en-ID" sz="2400" dirty="0"/>
              <a:t>, </a:t>
            </a:r>
            <a:r>
              <a:rPr lang="en-ID" sz="2400" dirty="0" err="1"/>
              <a:t>penghinaan</a:t>
            </a:r>
            <a:r>
              <a:rPr lang="en-ID" sz="2400" dirty="0"/>
              <a:t> dan </a:t>
            </a:r>
            <a:r>
              <a:rPr lang="en-ID" sz="2400" dirty="0" err="1"/>
              <a:t>hukuman</a:t>
            </a:r>
            <a:r>
              <a:rPr lang="en-ID" sz="2400" dirty="0"/>
              <a:t> </a:t>
            </a:r>
            <a:r>
              <a:rPr lang="en-ID" sz="2400" dirty="0" err="1"/>
              <a:t>walaupun</a:t>
            </a:r>
            <a:r>
              <a:rPr lang="en-ID" sz="2400" dirty="0"/>
              <a:t> </a:t>
            </a:r>
            <a:r>
              <a:rPr lang="en-ID" sz="2400" dirty="0" err="1"/>
              <a:t>hubungan</a:t>
            </a:r>
            <a:r>
              <a:rPr lang="en-ID" sz="2400" dirty="0"/>
              <a:t> </a:t>
            </a:r>
            <a:r>
              <a:rPr lang="en-ID" sz="2400" dirty="0" err="1"/>
              <a:t>perempuan</a:t>
            </a:r>
            <a:r>
              <a:rPr lang="en-ID" sz="2400" dirty="0"/>
              <a:t> dan </a:t>
            </a:r>
            <a:r>
              <a:rPr lang="en-ID" sz="2400" dirty="0" err="1"/>
              <a:t>laki-laki</a:t>
            </a:r>
            <a:r>
              <a:rPr lang="en-ID" sz="2400" dirty="0"/>
              <a:t> </a:t>
            </a:r>
            <a:r>
              <a:rPr lang="en-ID" sz="2400" dirty="0" err="1"/>
              <a:t>tanpa</a:t>
            </a:r>
            <a:r>
              <a:rPr lang="en-ID" sz="2400" dirty="0"/>
              <a:t> </a:t>
            </a:r>
            <a:r>
              <a:rPr lang="en-ID" sz="2400" dirty="0" err="1"/>
              <a:t>upacara</a:t>
            </a:r>
            <a:r>
              <a:rPr lang="en-ID" sz="2400" dirty="0"/>
              <a:t> </a:t>
            </a:r>
            <a:r>
              <a:rPr lang="en-ID" sz="2400" dirty="0" err="1"/>
              <a:t>adat</a:t>
            </a:r>
            <a:r>
              <a:rPr lang="en-ID" sz="2400" dirty="0"/>
              <a:t>, </a:t>
            </a:r>
            <a:r>
              <a:rPr lang="en-ID" sz="2400" dirty="0" err="1"/>
              <a:t>tanpa</a:t>
            </a:r>
            <a:r>
              <a:rPr lang="en-ID" sz="2400" dirty="0"/>
              <a:t> </a:t>
            </a:r>
            <a:r>
              <a:rPr lang="en-ID" sz="2400" dirty="0" err="1"/>
              <a:t>perkawinan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suatu</a:t>
            </a:r>
            <a:r>
              <a:rPr lang="en-ID" sz="2400" dirty="0"/>
              <a:t> </a:t>
            </a:r>
            <a:r>
              <a:rPr lang="en-ID" sz="2400" dirty="0" err="1"/>
              <a:t>formalitas</a:t>
            </a:r>
            <a:r>
              <a:rPr lang="en-ID" sz="2400" dirty="0"/>
              <a:t> </a:t>
            </a:r>
            <a:r>
              <a:rPr lang="en-ID" sz="2400" dirty="0" err="1"/>
              <a:t>apa</a:t>
            </a:r>
            <a:r>
              <a:rPr lang="en-ID" sz="2400" dirty="0"/>
              <a:t> pun. </a:t>
            </a:r>
          </a:p>
          <a:p>
            <a:pPr marL="457200" indent="-457200">
              <a:buAutoNum type="arabicPeriod"/>
            </a:pPr>
            <a:r>
              <a:rPr lang="en-ID" sz="2400" dirty="0" err="1"/>
              <a:t>Perbuatan</a:t>
            </a:r>
            <a:r>
              <a:rPr lang="en-ID" sz="2400" dirty="0"/>
              <a:t> </a:t>
            </a:r>
            <a:r>
              <a:rPr lang="en-ID" sz="2400" dirty="0" err="1"/>
              <a:t>melahirkan</a:t>
            </a:r>
            <a:r>
              <a:rPr lang="en-ID" sz="2400" dirty="0"/>
              <a:t> </a:t>
            </a:r>
            <a:r>
              <a:rPr lang="en-ID" sz="2400" dirty="0" err="1"/>
              <a:t>anak</a:t>
            </a:r>
            <a:r>
              <a:rPr lang="en-ID" sz="2400" dirty="0"/>
              <a:t> </a:t>
            </a:r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sah</a:t>
            </a:r>
            <a:r>
              <a:rPr lang="en-ID" sz="2400" dirty="0"/>
              <a:t>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dikutuk</a:t>
            </a:r>
            <a:r>
              <a:rPr lang="en-ID" sz="2400" dirty="0"/>
              <a:t> dan </a:t>
            </a:r>
            <a:r>
              <a:rPr lang="en-ID" sz="2400" dirty="0" err="1"/>
              <a:t>harus</a:t>
            </a:r>
            <a:r>
              <a:rPr lang="en-ID" sz="2400" dirty="0"/>
              <a:t> </a:t>
            </a:r>
            <a:r>
              <a:rPr lang="en-ID" sz="2400" dirty="0" err="1"/>
              <a:t>dienyahkan</a:t>
            </a:r>
            <a:r>
              <a:rPr lang="en-ID" sz="2400" dirty="0"/>
              <a:t> </a:t>
            </a:r>
            <a:r>
              <a:rPr lang="en-ID" sz="2400" dirty="0" err="1"/>
              <a:t>baik</a:t>
            </a:r>
            <a:r>
              <a:rPr lang="en-ID" sz="2400" dirty="0"/>
              <a:t> </a:t>
            </a:r>
            <a:r>
              <a:rPr lang="en-ID" sz="2400" dirty="0" err="1"/>
              <a:t>bagi</a:t>
            </a:r>
            <a:r>
              <a:rPr lang="en-ID" sz="2400" dirty="0"/>
              <a:t> </a:t>
            </a:r>
            <a:r>
              <a:rPr lang="en-ID" sz="2400" dirty="0" err="1"/>
              <a:t>ibu</a:t>
            </a:r>
            <a:r>
              <a:rPr lang="en-ID" sz="2400" dirty="0"/>
              <a:t> </a:t>
            </a:r>
            <a:r>
              <a:rPr lang="en-ID" sz="2400" dirty="0" err="1"/>
              <a:t>maupun</a:t>
            </a:r>
            <a:r>
              <a:rPr lang="en-ID" sz="2400" dirty="0"/>
              <a:t> </a:t>
            </a:r>
            <a:r>
              <a:rPr lang="en-ID" sz="2400" dirty="0" err="1"/>
              <a:t>bagi</a:t>
            </a:r>
            <a:r>
              <a:rPr lang="en-ID" sz="2400" dirty="0"/>
              <a:t> </a:t>
            </a:r>
            <a:r>
              <a:rPr lang="en-ID" sz="2400" dirty="0" err="1"/>
              <a:t>si</a:t>
            </a:r>
            <a:r>
              <a:rPr lang="en-ID" sz="2400" dirty="0"/>
              <a:t> </a:t>
            </a:r>
            <a:r>
              <a:rPr lang="en-ID" sz="2400" dirty="0" err="1"/>
              <a:t>anak</a:t>
            </a:r>
            <a:r>
              <a:rPr lang="en-ID" sz="2400" dirty="0"/>
              <a:t>.</a:t>
            </a:r>
          </a:p>
          <a:p>
            <a:pPr marL="0" indent="0">
              <a:buNone/>
            </a:pPr>
            <a:r>
              <a:rPr lang="en-ID" sz="2400" dirty="0" err="1"/>
              <a:t>Penyelesaian</a:t>
            </a:r>
            <a:r>
              <a:rPr lang="en-ID" sz="2400" dirty="0"/>
              <a:t>. </a:t>
            </a:r>
            <a:r>
              <a:rPr lang="en-ID" sz="2400" dirty="0" err="1"/>
              <a:t>Dilakukan</a:t>
            </a:r>
            <a:r>
              <a:rPr lang="en-ID" sz="2400" dirty="0"/>
              <a:t> </a:t>
            </a:r>
            <a:r>
              <a:rPr lang="en-ID" sz="2400" dirty="0" err="1"/>
              <a:t>paksaan</a:t>
            </a:r>
            <a:r>
              <a:rPr lang="en-ID" sz="2400" dirty="0"/>
              <a:t> </a:t>
            </a:r>
            <a:r>
              <a:rPr lang="en-ID" sz="2400" dirty="0" err="1"/>
              <a:t>kawin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pria</a:t>
            </a:r>
            <a:r>
              <a:rPr lang="en-ID" sz="2400" dirty="0"/>
              <a:t> yang </a:t>
            </a:r>
            <a:r>
              <a:rPr lang="en-ID" sz="2400" dirty="0" err="1"/>
              <a:t>bersangkutan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mengawinkan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laki-laki</a:t>
            </a:r>
            <a:r>
              <a:rPr lang="en-ID" sz="2400" dirty="0"/>
              <a:t> lain agar </a:t>
            </a:r>
            <a:r>
              <a:rPr lang="en-ID" sz="2400" dirty="0" err="1"/>
              <a:t>anak</a:t>
            </a:r>
            <a:r>
              <a:rPr lang="en-ID" sz="2400" dirty="0"/>
              <a:t> </a:t>
            </a:r>
            <a:r>
              <a:rPr lang="en-ID" sz="2400" dirty="0" err="1"/>
              <a:t>tetap</a:t>
            </a:r>
            <a:r>
              <a:rPr lang="en-ID" sz="2400" dirty="0"/>
              <a:t> </a:t>
            </a:r>
            <a:r>
              <a:rPr lang="en-ID" sz="2400" dirty="0" err="1"/>
              <a:t>sah</a:t>
            </a:r>
            <a:endParaRPr lang="en-ID" sz="2400" dirty="0"/>
          </a:p>
          <a:p>
            <a:pPr marL="0" indent="0">
              <a:buNone/>
            </a:pP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3492099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3281EF-C95D-45BD-9859-47EB06DF5A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0" y="1485900"/>
            <a:ext cx="11521440" cy="47624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ID" dirty="0"/>
              <a:t>Anak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seseorang</a:t>
            </a:r>
            <a:r>
              <a:rPr lang="en-ID" dirty="0"/>
              <a:t> (</a:t>
            </a:r>
            <a:r>
              <a:rPr lang="en-ID" dirty="0" err="1"/>
              <a:t>anak</a:t>
            </a:r>
            <a:r>
              <a:rPr lang="en-ID" dirty="0"/>
              <a:t>) yang </a:t>
            </a:r>
            <a:r>
              <a:rPr lang="en-ID" dirty="0" err="1"/>
              <a:t>dilahirkan</a:t>
            </a:r>
            <a:r>
              <a:rPr lang="en-ID" dirty="0"/>
              <a:t> oleh </a:t>
            </a:r>
            <a:r>
              <a:rPr lang="en-ID" dirty="0" err="1"/>
              <a:t>seorang</a:t>
            </a:r>
            <a:r>
              <a:rPr lang="en-ID" dirty="0"/>
              <a:t> </a:t>
            </a:r>
            <a:r>
              <a:rPr lang="en-ID" dirty="0" err="1"/>
              <a:t>wanita</a:t>
            </a:r>
            <a:r>
              <a:rPr lang="en-ID" dirty="0"/>
              <a:t> </a:t>
            </a:r>
            <a:r>
              <a:rPr lang="en-ID" dirty="0" err="1"/>
              <a:t>baik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</a:t>
            </a:r>
            <a:r>
              <a:rPr lang="en-ID" dirty="0" err="1"/>
              <a:t>sah</a:t>
            </a:r>
            <a:r>
              <a:rPr lang="en-ID" dirty="0"/>
              <a:t> </a:t>
            </a:r>
            <a:r>
              <a:rPr lang="en-ID" dirty="0" err="1"/>
              <a:t>maupun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di </a:t>
            </a:r>
            <a:r>
              <a:rPr lang="en-ID" dirty="0" err="1"/>
              <a:t>luar</a:t>
            </a:r>
            <a:r>
              <a:rPr lang="en-ID" dirty="0"/>
              <a:t> </a:t>
            </a:r>
            <a:r>
              <a:rPr lang="en-ID" dirty="0" err="1"/>
              <a:t>perkawinan</a:t>
            </a:r>
            <a:r>
              <a:rPr lang="en-ID" dirty="0"/>
              <a:t>, </a:t>
            </a:r>
            <a:r>
              <a:rPr lang="en-ID" dirty="0" err="1"/>
              <a:t>hasil</a:t>
            </a:r>
            <a:r>
              <a:rPr lang="en-ID" dirty="0"/>
              <a:t> </a:t>
            </a:r>
            <a:r>
              <a:rPr lang="en-ID" dirty="0" err="1"/>
              <a:t>hubungannya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seorang</a:t>
            </a:r>
            <a:r>
              <a:rPr lang="en-ID" dirty="0"/>
              <a:t> </a:t>
            </a:r>
            <a:r>
              <a:rPr lang="en-ID" dirty="0" err="1"/>
              <a:t>laki</a:t>
            </a:r>
            <a:r>
              <a:rPr lang="en-ID" dirty="0"/>
              <a:t>-. </a:t>
            </a:r>
            <a:r>
              <a:rPr lang="en-ID" dirty="0" err="1"/>
              <a:t>laki</a:t>
            </a:r>
            <a:r>
              <a:rPr lang="en-ID" dirty="0"/>
              <a:t> </a:t>
            </a:r>
            <a:r>
              <a:rPr lang="en-ID" dirty="0" err="1"/>
              <a:t>baik</a:t>
            </a:r>
            <a:r>
              <a:rPr lang="en-ID" dirty="0"/>
              <a:t> </a:t>
            </a:r>
            <a:r>
              <a:rPr lang="en-ID" dirty="0" err="1"/>
              <a:t>itu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suaminya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tidak</a:t>
            </a:r>
            <a:endParaRPr lang="en-ID" dirty="0"/>
          </a:p>
          <a:p>
            <a:pPr marL="457200" indent="-457200">
              <a:buAutoNum type="arabicPeriod"/>
            </a:pPr>
            <a:r>
              <a:rPr lang="en-ID" dirty="0"/>
              <a:t>Anak </a:t>
            </a:r>
            <a:r>
              <a:rPr lang="en-ID" dirty="0" err="1"/>
              <a:t>sah</a:t>
            </a:r>
            <a:r>
              <a:rPr lang="en-ID" dirty="0"/>
              <a:t> 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yang </a:t>
            </a:r>
            <a:r>
              <a:rPr lang="en-ID" dirty="0" err="1"/>
              <a:t>dilahirkan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pernikahan</a:t>
            </a:r>
            <a:r>
              <a:rPr lang="en-ID" dirty="0"/>
              <a:t> yang </a:t>
            </a:r>
            <a:r>
              <a:rPr lang="en-ID" dirty="0" err="1"/>
              <a:t>sah</a:t>
            </a:r>
            <a:r>
              <a:rPr lang="en-ID" dirty="0"/>
              <a:t> </a:t>
            </a:r>
            <a:r>
              <a:rPr lang="en-ID" dirty="0" err="1"/>
              <a:t>menurut</a:t>
            </a:r>
            <a:r>
              <a:rPr lang="en-ID" dirty="0"/>
              <a:t> </a:t>
            </a:r>
            <a:r>
              <a:rPr lang="en-ID" dirty="0" err="1"/>
              <a:t>hukum</a:t>
            </a:r>
            <a:r>
              <a:rPr lang="en-ID" dirty="0"/>
              <a:t> </a:t>
            </a:r>
            <a:r>
              <a:rPr lang="en-ID" dirty="0" err="1"/>
              <a:t>masing-masing</a:t>
            </a:r>
            <a:r>
              <a:rPr lang="en-ID" dirty="0"/>
              <a:t> agama dan </a:t>
            </a:r>
            <a:r>
              <a:rPr lang="en-ID" dirty="0" err="1"/>
              <a:t>kepercayaannya</a:t>
            </a:r>
            <a:r>
              <a:rPr lang="en-ID" dirty="0"/>
              <a:t>;</a:t>
            </a:r>
          </a:p>
          <a:p>
            <a:pPr marL="457200" indent="-457200">
              <a:buAutoNum type="arabicPeriod"/>
            </a:pPr>
            <a:r>
              <a:rPr lang="sv-SE" dirty="0"/>
              <a:t>Anak kandung adalah anak yang dilahirkan dari kandungan ibu dan ayah biologisnya;</a:t>
            </a:r>
          </a:p>
          <a:p>
            <a:pPr marL="457200" indent="-457200">
              <a:buAutoNum type="arabicPeriod"/>
            </a:pPr>
            <a:r>
              <a:rPr lang="en-ID" dirty="0"/>
              <a:t>Anak </a:t>
            </a:r>
            <a:r>
              <a:rPr lang="en-ID" dirty="0" err="1"/>
              <a:t>angkat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seorang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yang </a:t>
            </a:r>
            <a:r>
              <a:rPr lang="en-ID" dirty="0" err="1"/>
              <a:t>bukan</a:t>
            </a:r>
            <a:r>
              <a:rPr lang="en-ID" dirty="0"/>
              <a:t> </a:t>
            </a:r>
            <a:r>
              <a:rPr lang="en-ID" dirty="0" err="1"/>
              <a:t>keturunan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suami</a:t>
            </a:r>
            <a:r>
              <a:rPr lang="en-ID" dirty="0"/>
              <a:t> </a:t>
            </a:r>
            <a:r>
              <a:rPr lang="en-ID" dirty="0" err="1"/>
              <a:t>istri</a:t>
            </a:r>
            <a:r>
              <a:rPr lang="en-ID" dirty="0"/>
              <a:t>, </a:t>
            </a:r>
            <a:r>
              <a:rPr lang="en-ID" dirty="0" err="1"/>
              <a:t>namun</a:t>
            </a:r>
            <a:r>
              <a:rPr lang="en-ID" dirty="0"/>
              <a:t> </a:t>
            </a:r>
            <a:r>
              <a:rPr lang="en-ID" dirty="0" err="1"/>
              <a:t>ia</a:t>
            </a:r>
            <a:r>
              <a:rPr lang="en-ID" dirty="0"/>
              <a:t> </a:t>
            </a:r>
            <a:r>
              <a:rPr lang="en-ID" dirty="0" err="1"/>
              <a:t>diambil</a:t>
            </a:r>
            <a:r>
              <a:rPr lang="en-ID" dirty="0"/>
              <a:t>, </a:t>
            </a:r>
            <a:r>
              <a:rPr lang="en-ID" dirty="0" err="1"/>
              <a:t>dipelihara</a:t>
            </a:r>
            <a:r>
              <a:rPr lang="en-ID" dirty="0"/>
              <a:t>, dan </a:t>
            </a:r>
            <a:r>
              <a:rPr lang="en-ID" dirty="0" err="1"/>
              <a:t>diperlakukan</a:t>
            </a:r>
            <a:r>
              <a:rPr lang="en-ID" dirty="0"/>
              <a:t> </a:t>
            </a:r>
            <a:r>
              <a:rPr lang="en-ID" dirty="0" err="1"/>
              <a:t>seperti</a:t>
            </a:r>
            <a:r>
              <a:rPr lang="en-ID" dirty="0"/>
              <a:t> </a:t>
            </a:r>
            <a:r>
              <a:rPr lang="en-ID" dirty="0" err="1"/>
              <a:t>halnya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</a:t>
            </a:r>
            <a:r>
              <a:rPr lang="en-ID" dirty="0" err="1"/>
              <a:t>keturunan</a:t>
            </a:r>
            <a:r>
              <a:rPr lang="en-ID" dirty="0"/>
              <a:t> </a:t>
            </a:r>
            <a:r>
              <a:rPr lang="en-ID" dirty="0" err="1"/>
              <a:t>sendiri</a:t>
            </a:r>
            <a:r>
              <a:rPr lang="en-ID" dirty="0"/>
              <a:t> </a:t>
            </a:r>
            <a:r>
              <a:rPr lang="en-ID" dirty="0" err="1"/>
              <a:t>sehingga</a:t>
            </a:r>
            <a:r>
              <a:rPr lang="en-ID" dirty="0"/>
              <a:t> </a:t>
            </a:r>
            <a:r>
              <a:rPr lang="en-ID" dirty="0" err="1"/>
              <a:t>antara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yang </a:t>
            </a:r>
            <a:r>
              <a:rPr lang="en-ID" dirty="0" err="1"/>
              <a:t>diangkat</a:t>
            </a:r>
            <a:r>
              <a:rPr lang="en-ID" dirty="0"/>
              <a:t> dan orang yang </a:t>
            </a:r>
            <a:r>
              <a:rPr lang="en-ID" dirty="0" err="1"/>
              <a:t>mengangkat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</a:t>
            </a:r>
            <a:r>
              <a:rPr lang="en-ID" dirty="0" err="1"/>
              <a:t>timbul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hubungan</a:t>
            </a:r>
            <a:r>
              <a:rPr lang="en-ID" dirty="0"/>
              <a:t> </a:t>
            </a:r>
            <a:r>
              <a:rPr lang="en-ID" dirty="0" err="1"/>
              <a:t>kekeluargaan</a:t>
            </a:r>
            <a:r>
              <a:rPr lang="en-ID" dirty="0"/>
              <a:t> yang </a:t>
            </a:r>
            <a:r>
              <a:rPr lang="en-ID" dirty="0" err="1"/>
              <a:t>sama</a:t>
            </a:r>
            <a:r>
              <a:rPr lang="en-ID" dirty="0"/>
              <a:t> </a:t>
            </a:r>
            <a:r>
              <a:rPr lang="en-ID" dirty="0" err="1"/>
              <a:t>seperti</a:t>
            </a:r>
            <a:r>
              <a:rPr lang="en-ID" dirty="0"/>
              <a:t> yang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antara</a:t>
            </a:r>
            <a:r>
              <a:rPr lang="en-ID" dirty="0"/>
              <a:t> orang </a:t>
            </a:r>
            <a:r>
              <a:rPr lang="en-ID" dirty="0" err="1"/>
              <a:t>tua</a:t>
            </a:r>
            <a:r>
              <a:rPr lang="en-ID" dirty="0"/>
              <a:t> dan </a:t>
            </a:r>
            <a:r>
              <a:rPr lang="en-ID" dirty="0" err="1"/>
              <a:t>anak</a:t>
            </a:r>
            <a:r>
              <a:rPr lang="en-ID" dirty="0"/>
              <a:t> </a:t>
            </a:r>
            <a:r>
              <a:rPr lang="en-ID" dirty="0" err="1"/>
              <a:t>kandung</a:t>
            </a:r>
            <a:r>
              <a:rPr lang="en-ID" dirty="0"/>
              <a:t> </a:t>
            </a:r>
            <a:r>
              <a:rPr lang="en-ID" dirty="0" err="1"/>
              <a:t>sendiri</a:t>
            </a:r>
            <a:r>
              <a:rPr lang="en-ID" dirty="0"/>
              <a:t>.</a:t>
            </a:r>
          </a:p>
          <a:p>
            <a:pPr marL="457200" indent="-457200">
              <a:buAutoNum type="arabicPeriod"/>
            </a:pPr>
            <a:r>
              <a:rPr lang="en-ID" dirty="0"/>
              <a:t>Anak </a:t>
            </a:r>
            <a:r>
              <a:rPr lang="en-ID" dirty="0" err="1"/>
              <a:t>tiri</a:t>
            </a:r>
            <a:r>
              <a:rPr lang="en-ID" dirty="0"/>
              <a:t> 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</a:t>
            </a:r>
            <a:r>
              <a:rPr lang="en-ID" dirty="0" err="1"/>
              <a:t>kandung</a:t>
            </a:r>
            <a:r>
              <a:rPr lang="en-ID" dirty="0"/>
              <a:t> </a:t>
            </a:r>
            <a:r>
              <a:rPr lang="en-ID" dirty="0" err="1"/>
              <a:t>istri</a:t>
            </a:r>
            <a:r>
              <a:rPr lang="en-ID" dirty="0"/>
              <a:t> </a:t>
            </a:r>
            <a:r>
              <a:rPr lang="en-ID" dirty="0" err="1"/>
              <a:t>janda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suami</a:t>
            </a:r>
            <a:r>
              <a:rPr lang="en-ID" dirty="0"/>
              <a:t> </a:t>
            </a:r>
            <a:r>
              <a:rPr lang="en-ID" dirty="0" err="1"/>
              <a:t>duda</a:t>
            </a:r>
            <a:r>
              <a:rPr lang="en-ID" dirty="0"/>
              <a:t> yang </a:t>
            </a:r>
            <a:r>
              <a:rPr lang="en-ID" dirty="0" err="1"/>
              <a:t>mengikuti</a:t>
            </a:r>
            <a:r>
              <a:rPr lang="en-ID" dirty="0"/>
              <a:t> </a:t>
            </a:r>
            <a:r>
              <a:rPr lang="en-ID" dirty="0" err="1"/>
              <a:t>tali</a:t>
            </a:r>
            <a:r>
              <a:rPr lang="en-ID" dirty="0"/>
              <a:t> </a:t>
            </a:r>
            <a:r>
              <a:rPr lang="en-ID" dirty="0" err="1"/>
              <a:t>perkawinan</a:t>
            </a:r>
            <a:endParaRPr lang="en-ID" dirty="0"/>
          </a:p>
          <a:p>
            <a:pPr marL="457200" indent="-457200">
              <a:buAutoNum type="arabicPeriod"/>
            </a:pPr>
            <a:r>
              <a:rPr lang="en-ID" dirty="0"/>
              <a:t>Anak yang </a:t>
            </a:r>
            <a:r>
              <a:rPr lang="en-ID" dirty="0" err="1"/>
              <a:t>lahir</a:t>
            </a:r>
            <a:r>
              <a:rPr lang="en-ID" dirty="0"/>
              <a:t> di </a:t>
            </a:r>
            <a:r>
              <a:rPr lang="en-ID" dirty="0" err="1"/>
              <a:t>luar</a:t>
            </a:r>
            <a:r>
              <a:rPr lang="en-ID" dirty="0"/>
              <a:t> </a:t>
            </a:r>
            <a:r>
              <a:rPr lang="en-ID" dirty="0" err="1"/>
              <a:t>perkawinan</a:t>
            </a:r>
            <a:r>
              <a:rPr lang="en-ID" dirty="0"/>
              <a:t> 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yang </a:t>
            </a:r>
            <a:r>
              <a:rPr lang="en-ID" dirty="0" err="1"/>
              <a:t>lahir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seorang</a:t>
            </a:r>
            <a:r>
              <a:rPr lang="en-ID" dirty="0"/>
              <a:t> </a:t>
            </a:r>
            <a:r>
              <a:rPr lang="en-ID" dirty="0" err="1"/>
              <a:t>wanita</a:t>
            </a:r>
            <a:r>
              <a:rPr lang="en-ID" dirty="0"/>
              <a:t> yang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mempunyai</a:t>
            </a:r>
            <a:r>
              <a:rPr lang="en-ID" dirty="0"/>
              <a:t> </a:t>
            </a:r>
            <a:r>
              <a:rPr lang="en-ID" dirty="0" err="1"/>
              <a:t>suami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yang </a:t>
            </a:r>
            <a:r>
              <a:rPr lang="en-ID" dirty="0" err="1"/>
              <a:t>mempunyai</a:t>
            </a:r>
            <a:r>
              <a:rPr lang="en-ID" dirty="0"/>
              <a:t> </a:t>
            </a:r>
            <a:r>
              <a:rPr lang="en-ID" dirty="0" err="1"/>
              <a:t>bapak</a:t>
            </a:r>
            <a:r>
              <a:rPr lang="en-ID" dirty="0"/>
              <a:t> dan </a:t>
            </a:r>
            <a:r>
              <a:rPr lang="en-ID" dirty="0" err="1"/>
              <a:t>ibu</a:t>
            </a:r>
            <a:r>
              <a:rPr lang="en-ID" dirty="0"/>
              <a:t> yang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terikat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perkawinan</a:t>
            </a:r>
            <a:r>
              <a:rPr lang="en-ID" dirty="0"/>
              <a:t> yang </a:t>
            </a:r>
            <a:r>
              <a:rPr lang="en-ID" dirty="0" err="1"/>
              <a:t>sah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449057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2EEB4-BAFF-4FF4-B654-067AB8436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Anak Lahir di </a:t>
            </a:r>
            <a:r>
              <a:rPr lang="en-US" b="1" dirty="0" err="1"/>
              <a:t>Luar</a:t>
            </a:r>
            <a:r>
              <a:rPr lang="en-US" b="1" dirty="0"/>
              <a:t> Kawin 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82ACF4-3BE5-42C2-B31C-D78FD344F6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1460" y="1417321"/>
            <a:ext cx="5248191" cy="48390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sz="3200" dirty="0"/>
              <a:t>Anak yang </a:t>
            </a:r>
            <a:r>
              <a:rPr lang="en-ID" sz="3200" dirty="0" err="1"/>
              <a:t>lahir</a:t>
            </a:r>
            <a:r>
              <a:rPr lang="en-ID" sz="3200" dirty="0"/>
              <a:t> </a:t>
            </a:r>
            <a:r>
              <a:rPr lang="en-ID" sz="3200" dirty="0" err="1"/>
              <a:t>dari</a:t>
            </a:r>
            <a:r>
              <a:rPr lang="en-ID" sz="3200" dirty="0"/>
              <a:t> ayah dan </a:t>
            </a:r>
            <a:r>
              <a:rPr lang="en-ID" sz="3200" dirty="0" err="1"/>
              <a:t>ibu</a:t>
            </a:r>
            <a:r>
              <a:rPr lang="en-ID" sz="3200" dirty="0"/>
              <a:t> </a:t>
            </a:r>
            <a:r>
              <a:rPr lang="en-ID" sz="3200" dirty="0" err="1"/>
              <a:t>antara</a:t>
            </a:r>
            <a:r>
              <a:rPr lang="en-ID" sz="3200" dirty="0"/>
              <a:t> orang-orang mana </a:t>
            </a:r>
            <a:r>
              <a:rPr lang="en-ID" sz="3200" dirty="0" err="1"/>
              <a:t>tidak</a:t>
            </a:r>
            <a:r>
              <a:rPr lang="en-ID" sz="3200" dirty="0"/>
              <a:t> </a:t>
            </a:r>
            <a:r>
              <a:rPr lang="en-ID" sz="3200" dirty="0" err="1"/>
              <a:t>terdapat</a:t>
            </a:r>
            <a:r>
              <a:rPr lang="en-ID" sz="3200" dirty="0"/>
              <a:t> </a:t>
            </a:r>
            <a:r>
              <a:rPr lang="en-ID" sz="3200" dirty="0" err="1"/>
              <a:t>larangan</a:t>
            </a:r>
            <a:r>
              <a:rPr lang="en-ID" sz="3200" dirty="0"/>
              <a:t> </a:t>
            </a:r>
            <a:r>
              <a:rPr lang="en-ID" sz="3200" dirty="0" err="1"/>
              <a:t>untuk</a:t>
            </a:r>
            <a:r>
              <a:rPr lang="en-ID" sz="3200" dirty="0"/>
              <a:t> </a:t>
            </a:r>
            <a:r>
              <a:rPr lang="en-ID" sz="3200" dirty="0" err="1"/>
              <a:t>kawin</a:t>
            </a:r>
            <a:r>
              <a:rPr lang="en-ID" sz="3200" dirty="0"/>
              <a:t>;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B62897-A1C5-48FE-97E5-7BD14A0D67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54493" y="1668780"/>
            <a:ext cx="5958387" cy="45875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sz="2800" dirty="0"/>
              <a:t>Anak yang </a:t>
            </a:r>
            <a:r>
              <a:rPr lang="en-ID" sz="2800" dirty="0" err="1"/>
              <a:t>lahir</a:t>
            </a:r>
            <a:r>
              <a:rPr lang="en-ID" sz="2800" dirty="0"/>
              <a:t> </a:t>
            </a:r>
            <a:r>
              <a:rPr lang="en-ID" sz="2800" dirty="0" err="1"/>
              <a:t>dari</a:t>
            </a:r>
            <a:r>
              <a:rPr lang="en-ID" sz="2800" dirty="0"/>
              <a:t> ayah dan </a:t>
            </a:r>
            <a:r>
              <a:rPr lang="en-ID" sz="2800" dirty="0" err="1"/>
              <a:t>ibu</a:t>
            </a:r>
            <a:r>
              <a:rPr lang="en-ID" sz="2800" dirty="0"/>
              <a:t> yang </a:t>
            </a:r>
            <a:r>
              <a:rPr lang="en-ID" sz="2800" dirty="0" err="1"/>
              <a:t>dilarang</a:t>
            </a:r>
            <a:r>
              <a:rPr lang="en-ID" sz="2800" dirty="0"/>
              <a:t> </a:t>
            </a:r>
            <a:r>
              <a:rPr lang="en-ID" sz="2800" dirty="0" err="1"/>
              <a:t>untuk</a:t>
            </a:r>
            <a:r>
              <a:rPr lang="en-ID" sz="2800" dirty="0"/>
              <a:t> </a:t>
            </a:r>
            <a:r>
              <a:rPr lang="en-ID" sz="2800" dirty="0" err="1"/>
              <a:t>kawin</a:t>
            </a:r>
            <a:r>
              <a:rPr lang="en-ID" sz="2800" dirty="0"/>
              <a:t> </a:t>
            </a:r>
            <a:r>
              <a:rPr lang="en-ID" sz="2800" dirty="0" err="1"/>
              <a:t>karena</a:t>
            </a:r>
            <a:r>
              <a:rPr lang="en-ID" sz="2800" dirty="0"/>
              <a:t> </a:t>
            </a:r>
            <a:r>
              <a:rPr lang="en-ID" sz="2800" dirty="0" err="1"/>
              <a:t>sebab-sebab</a:t>
            </a:r>
            <a:r>
              <a:rPr lang="en-ID" sz="2800" dirty="0"/>
              <a:t> yang </a:t>
            </a:r>
            <a:r>
              <a:rPr lang="en-ID" sz="2800" dirty="0" err="1"/>
              <a:t>ditentukan</a:t>
            </a:r>
            <a:r>
              <a:rPr lang="en-ID" sz="2800" dirty="0"/>
              <a:t> oleh </a:t>
            </a:r>
            <a:r>
              <a:rPr lang="en-ID" sz="2800" dirty="0" err="1"/>
              <a:t>Undang-undang</a:t>
            </a:r>
            <a:r>
              <a:rPr lang="en-ID" sz="2800" dirty="0"/>
              <a:t> </a:t>
            </a:r>
            <a:r>
              <a:rPr lang="en-ID" sz="2800" dirty="0" err="1"/>
              <a:t>atau</a:t>
            </a:r>
            <a:r>
              <a:rPr lang="en-ID" sz="2800" dirty="0"/>
              <a:t> </a:t>
            </a:r>
            <a:r>
              <a:rPr lang="en-ID" sz="2800" dirty="0" err="1"/>
              <a:t>jika</a:t>
            </a:r>
            <a:r>
              <a:rPr lang="en-ID" sz="2800" dirty="0"/>
              <a:t> salah </a:t>
            </a:r>
            <a:r>
              <a:rPr lang="en-ID" sz="2800" dirty="0" err="1"/>
              <a:t>satu</a:t>
            </a:r>
            <a:r>
              <a:rPr lang="en-ID" sz="2800" dirty="0"/>
              <a:t> </a:t>
            </a:r>
            <a:r>
              <a:rPr lang="en-ID" sz="2800" dirty="0" err="1"/>
              <a:t>dari</a:t>
            </a:r>
            <a:r>
              <a:rPr lang="en-ID" sz="2800" dirty="0"/>
              <a:t> ayah </a:t>
            </a:r>
            <a:r>
              <a:rPr lang="en-ID" sz="2800" dirty="0" err="1"/>
              <a:t>ibu</a:t>
            </a:r>
            <a:r>
              <a:rPr lang="en-ID" sz="2800" dirty="0"/>
              <a:t> di </a:t>
            </a:r>
            <a:r>
              <a:rPr lang="en-ID" sz="2800" dirty="0" err="1"/>
              <a:t>dalam</a:t>
            </a:r>
            <a:r>
              <a:rPr lang="en-ID" sz="2800" dirty="0"/>
              <a:t> </a:t>
            </a:r>
            <a:r>
              <a:rPr lang="en-ID" sz="2800" dirty="0" err="1"/>
              <a:t>perkawinan</a:t>
            </a:r>
            <a:r>
              <a:rPr lang="en-ID" sz="2800" dirty="0"/>
              <a:t> </a:t>
            </a:r>
            <a:r>
              <a:rPr lang="en-ID" sz="2800" dirty="0" err="1"/>
              <a:t>dengan</a:t>
            </a:r>
            <a:r>
              <a:rPr lang="en-ID" sz="2800" dirty="0"/>
              <a:t> orang lain.</a:t>
            </a:r>
          </a:p>
        </p:txBody>
      </p:sp>
    </p:spTree>
    <p:extLst>
      <p:ext uri="{BB962C8B-B14F-4D97-AF65-F5344CB8AC3E}">
        <p14:creationId xmlns:p14="http://schemas.microsoft.com/office/powerpoint/2010/main" val="805997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4C4D6-CF8B-45CD-ACDC-F46C34885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Proses </a:t>
            </a:r>
            <a:r>
              <a:rPr lang="en-ID" b="1" dirty="0" err="1"/>
              <a:t>terjadinya</a:t>
            </a:r>
            <a:r>
              <a:rPr lang="en-ID" b="1" dirty="0"/>
              <a:t> </a:t>
            </a:r>
            <a:r>
              <a:rPr lang="en-ID" b="1" dirty="0" err="1"/>
              <a:t>anak</a:t>
            </a:r>
            <a:r>
              <a:rPr lang="en-ID" b="1" dirty="0"/>
              <a:t> </a:t>
            </a:r>
            <a:r>
              <a:rPr lang="en-ID" b="1" dirty="0" err="1"/>
              <a:t>luar</a:t>
            </a:r>
            <a:r>
              <a:rPr lang="en-ID" b="1" dirty="0"/>
              <a:t> </a:t>
            </a:r>
            <a:r>
              <a:rPr lang="en-ID" b="1" dirty="0" err="1"/>
              <a:t>kawin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4918F4-4261-410F-93A3-B72437F97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0" y="1510748"/>
            <a:ext cx="9775533" cy="4737651"/>
          </a:xfrm>
        </p:spPr>
        <p:txBody>
          <a:bodyPr>
            <a:normAutofit/>
          </a:bodyPr>
          <a:lstStyle/>
          <a:p>
            <a:r>
              <a:rPr lang="en-ID" sz="2400" dirty="0"/>
              <a:t>1. Anak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hubungan</a:t>
            </a:r>
            <a:r>
              <a:rPr lang="en-ID" sz="2400" dirty="0"/>
              <a:t> </a:t>
            </a:r>
            <a:r>
              <a:rPr lang="en-ID" sz="2400" dirty="0" err="1"/>
              <a:t>ibu</a:t>
            </a:r>
            <a:r>
              <a:rPr lang="en-ID" sz="2400" dirty="0"/>
              <a:t> </a:t>
            </a:r>
            <a:r>
              <a:rPr lang="en-ID" sz="2400" dirty="0" err="1"/>
              <a:t>sebelum</a:t>
            </a:r>
            <a:r>
              <a:rPr lang="en-ID" sz="2400" dirty="0"/>
              <a:t> </a:t>
            </a:r>
            <a:r>
              <a:rPr lang="en-ID" sz="2400" dirty="0" err="1"/>
              <a:t>terjadinya</a:t>
            </a:r>
            <a:r>
              <a:rPr lang="en-ID" sz="2400" dirty="0"/>
              <a:t> </a:t>
            </a:r>
            <a:r>
              <a:rPr lang="en-ID" sz="2400" dirty="0" err="1"/>
              <a:t>pernikahan</a:t>
            </a:r>
            <a:r>
              <a:rPr lang="en-ID" sz="2400" dirty="0"/>
              <a:t> </a:t>
            </a:r>
          </a:p>
          <a:p>
            <a:pPr marL="0" indent="0">
              <a:buNone/>
            </a:pPr>
            <a:r>
              <a:rPr lang="en-ID" sz="2400" dirty="0"/>
              <a:t>Jika </a:t>
            </a:r>
            <a:r>
              <a:rPr lang="en-ID" sz="2400" dirty="0" err="1"/>
              <a:t>dua</a:t>
            </a:r>
            <a:r>
              <a:rPr lang="en-ID" sz="2400" dirty="0"/>
              <a:t> orang </a:t>
            </a:r>
            <a:r>
              <a:rPr lang="en-ID" sz="2400" dirty="0" err="1"/>
              <a:t>dari</a:t>
            </a:r>
            <a:r>
              <a:rPr lang="en-ID" sz="2400" dirty="0"/>
              <a:t> 2 </a:t>
            </a:r>
            <a:r>
              <a:rPr lang="en-ID" sz="2400" dirty="0" err="1"/>
              <a:t>jenis</a:t>
            </a:r>
            <a:r>
              <a:rPr lang="en-ID" sz="2400" dirty="0"/>
              <a:t> </a:t>
            </a:r>
            <a:r>
              <a:rPr lang="en-ID" sz="2400" dirty="0" err="1"/>
              <a:t>kelamin</a:t>
            </a:r>
            <a:r>
              <a:rPr lang="en-ID" sz="2400" dirty="0"/>
              <a:t> yang </a:t>
            </a:r>
            <a:r>
              <a:rPr lang="en-ID" sz="2400" dirty="0" err="1"/>
              <a:t>berbeda</a:t>
            </a:r>
            <a:r>
              <a:rPr lang="en-ID" sz="2400" dirty="0"/>
              <a:t>, </a:t>
            </a:r>
            <a:r>
              <a:rPr lang="en-ID" sz="2400" dirty="0" err="1"/>
              <a:t>keduaduanya</a:t>
            </a:r>
            <a:r>
              <a:rPr lang="en-ID" sz="2400" dirty="0"/>
              <a:t> </a:t>
            </a:r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terikat</a:t>
            </a:r>
            <a:r>
              <a:rPr lang="en-ID" sz="2400" dirty="0"/>
              <a:t> </a:t>
            </a:r>
            <a:r>
              <a:rPr lang="en-ID" sz="2400" dirty="0" err="1"/>
              <a:t>perkawinan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orang lain, </a:t>
            </a:r>
            <a:r>
              <a:rPr lang="en-ID" sz="2400" dirty="0" err="1"/>
              <a:t>mengadakan</a:t>
            </a:r>
            <a:r>
              <a:rPr lang="en-ID" sz="2400" dirty="0"/>
              <a:t> </a:t>
            </a:r>
            <a:r>
              <a:rPr lang="en-ID" sz="2400" dirty="0" err="1"/>
              <a:t>hubungan</a:t>
            </a:r>
            <a:r>
              <a:rPr lang="en-ID" sz="2400" dirty="0"/>
              <a:t> badan dan </a:t>
            </a:r>
            <a:r>
              <a:rPr lang="en-ID" sz="2400" dirty="0" err="1"/>
              <a:t>mengakibatkan</a:t>
            </a:r>
            <a:r>
              <a:rPr lang="en-ID" sz="2400" dirty="0"/>
              <a:t> </a:t>
            </a:r>
            <a:r>
              <a:rPr lang="en-ID" sz="2400" dirty="0" err="1"/>
              <a:t>si</a:t>
            </a:r>
            <a:r>
              <a:rPr lang="en-ID" sz="2400" dirty="0"/>
              <a:t> </a:t>
            </a:r>
            <a:r>
              <a:rPr lang="en-ID" sz="2400" dirty="0" err="1"/>
              <a:t>perempuan</a:t>
            </a:r>
            <a:r>
              <a:rPr lang="en-ID" sz="2400" dirty="0"/>
              <a:t> </a:t>
            </a:r>
            <a:r>
              <a:rPr lang="en-ID" sz="2400" dirty="0" err="1"/>
              <a:t>hamil</a:t>
            </a:r>
            <a:r>
              <a:rPr lang="en-ID" sz="2400" dirty="0"/>
              <a:t>, </a:t>
            </a:r>
            <a:r>
              <a:rPr lang="en-ID" sz="2400" dirty="0" err="1"/>
              <a:t>kemudian</a:t>
            </a:r>
            <a:r>
              <a:rPr lang="en-ID" sz="2400" dirty="0"/>
              <a:t> </a:t>
            </a:r>
            <a:r>
              <a:rPr lang="en-ID" sz="2400" dirty="0" err="1"/>
              <a:t>melahirkan</a:t>
            </a:r>
            <a:r>
              <a:rPr lang="en-ID" sz="2400" dirty="0"/>
              <a:t> </a:t>
            </a:r>
            <a:r>
              <a:rPr lang="en-ID" sz="2400" dirty="0" err="1"/>
              <a:t>seorang</a:t>
            </a:r>
            <a:r>
              <a:rPr lang="en-ID" sz="2400" dirty="0"/>
              <a:t> </a:t>
            </a:r>
            <a:r>
              <a:rPr lang="en-ID" sz="2400" dirty="0" err="1"/>
              <a:t>anak</a:t>
            </a:r>
            <a:r>
              <a:rPr lang="en-ID" sz="2400" dirty="0"/>
              <a:t> dan </a:t>
            </a:r>
            <a:r>
              <a:rPr lang="en-ID" sz="2400" dirty="0" err="1"/>
              <a:t>ada</a:t>
            </a:r>
            <a:r>
              <a:rPr lang="en-ID" sz="2400" dirty="0"/>
              <a:t> </a:t>
            </a:r>
            <a:r>
              <a:rPr lang="en-ID" sz="2400" dirty="0" err="1"/>
              <a:t>sebagian</a:t>
            </a:r>
            <a:r>
              <a:rPr lang="en-ID" sz="2400" dirty="0"/>
              <a:t> </a:t>
            </a:r>
            <a:r>
              <a:rPr lang="en-ID" sz="2400" dirty="0" err="1"/>
              <a:t>darah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seorang</a:t>
            </a:r>
            <a:r>
              <a:rPr lang="en-ID" sz="2400" dirty="0"/>
              <a:t> </a:t>
            </a:r>
            <a:r>
              <a:rPr lang="en-ID" sz="2400" dirty="0" err="1"/>
              <a:t>anak</a:t>
            </a:r>
            <a:r>
              <a:rPr lang="en-ID" sz="2400" dirty="0"/>
              <a:t> </a:t>
            </a:r>
            <a:r>
              <a:rPr lang="en-ID" sz="2400" dirty="0" err="1"/>
              <a:t>laki-laki</a:t>
            </a:r>
            <a:r>
              <a:rPr lang="en-ID" sz="2400" dirty="0"/>
              <a:t> dan </a:t>
            </a:r>
            <a:r>
              <a:rPr lang="en-ID" sz="2400" dirty="0" err="1"/>
              <a:t>seorang</a:t>
            </a:r>
            <a:r>
              <a:rPr lang="en-ID" sz="2400" dirty="0"/>
              <a:t> </a:t>
            </a:r>
            <a:r>
              <a:rPr lang="en-ID" sz="2400" dirty="0" err="1"/>
              <a:t>perempuan</a:t>
            </a:r>
            <a:r>
              <a:rPr lang="en-ID" sz="2400" dirty="0"/>
              <a:t> yang </a:t>
            </a:r>
            <a:r>
              <a:rPr lang="en-ID" sz="2400" dirty="0" err="1"/>
              <a:t>menghasilkan</a:t>
            </a:r>
            <a:r>
              <a:rPr lang="en-ID" sz="2400" dirty="0"/>
              <a:t> </a:t>
            </a:r>
            <a:r>
              <a:rPr lang="en-ID" sz="2400" dirty="0" err="1"/>
              <a:t>anak</a:t>
            </a:r>
            <a:r>
              <a:rPr lang="en-ID" sz="2400" dirty="0"/>
              <a:t> </a:t>
            </a:r>
            <a:r>
              <a:rPr lang="en-ID" sz="2400" dirty="0" err="1"/>
              <a:t>tersebut</a:t>
            </a:r>
            <a:r>
              <a:rPr lang="en-ID" sz="2400" dirty="0"/>
              <a:t> yang </a:t>
            </a:r>
            <a:r>
              <a:rPr lang="en-ID" sz="2400" dirty="0" err="1"/>
              <a:t>tercampur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diri</a:t>
            </a:r>
            <a:r>
              <a:rPr lang="en-ID" sz="2400" dirty="0"/>
              <a:t> </a:t>
            </a:r>
            <a:r>
              <a:rPr lang="en-ID" sz="2400" dirty="0" err="1"/>
              <a:t>anak</a:t>
            </a:r>
            <a:r>
              <a:rPr lang="en-ID" sz="2400" dirty="0"/>
              <a:t> yang </a:t>
            </a:r>
            <a:r>
              <a:rPr lang="en-ID" sz="2400" dirty="0" err="1"/>
              <a:t>bersangkutan</a:t>
            </a:r>
            <a:r>
              <a:rPr lang="en-ID" sz="2400" dirty="0"/>
              <a:t>. </a:t>
            </a:r>
            <a:r>
              <a:rPr lang="en-ID" sz="2400" dirty="0" err="1"/>
              <a:t>Padahal</a:t>
            </a:r>
            <a:r>
              <a:rPr lang="en-ID" sz="2400" dirty="0"/>
              <a:t> </a:t>
            </a:r>
            <a:r>
              <a:rPr lang="en-ID" sz="2400" dirty="0" err="1"/>
              <a:t>antara</a:t>
            </a:r>
            <a:r>
              <a:rPr lang="en-ID" sz="2400" dirty="0"/>
              <a:t> </a:t>
            </a:r>
            <a:r>
              <a:rPr lang="en-ID" sz="2400" dirty="0" err="1"/>
              <a:t>keduanya</a:t>
            </a:r>
            <a:r>
              <a:rPr lang="en-ID" sz="2400" dirty="0"/>
              <a:t> </a:t>
            </a:r>
            <a:r>
              <a:rPr lang="en-ID" sz="2400" dirty="0" err="1"/>
              <a:t>belum</a:t>
            </a:r>
            <a:r>
              <a:rPr lang="en-ID" sz="2400" dirty="0"/>
              <a:t> </a:t>
            </a:r>
            <a:r>
              <a:rPr lang="en-ID" sz="2400" dirty="0" err="1"/>
              <a:t>terikat</a:t>
            </a:r>
            <a:r>
              <a:rPr lang="en-ID" sz="2400" dirty="0"/>
              <a:t> </a:t>
            </a:r>
            <a:r>
              <a:rPr lang="en-ID" sz="2400" dirty="0" err="1"/>
              <a:t>tali</a:t>
            </a:r>
            <a:r>
              <a:rPr lang="en-ID" sz="2400" dirty="0"/>
              <a:t> </a:t>
            </a:r>
            <a:r>
              <a:rPr lang="en-ID" sz="2400" dirty="0" err="1"/>
              <a:t>perkawinan</a:t>
            </a:r>
            <a:r>
              <a:rPr lang="en-ID" sz="2400" dirty="0"/>
              <a:t> yang </a:t>
            </a:r>
            <a:r>
              <a:rPr lang="en-ID" sz="2400" dirty="0" err="1"/>
              <a:t>sah</a:t>
            </a:r>
            <a:r>
              <a:rPr lang="en-ID" sz="2400" dirty="0"/>
              <a:t>, </a:t>
            </a:r>
            <a:r>
              <a:rPr lang="en-ID" sz="2400" dirty="0" err="1"/>
              <a:t>maka</a:t>
            </a:r>
            <a:r>
              <a:rPr lang="en-ID" sz="2400" dirty="0"/>
              <a:t> </a:t>
            </a:r>
            <a:r>
              <a:rPr lang="en-ID" sz="2400" dirty="0" err="1"/>
              <a:t>anak</a:t>
            </a:r>
            <a:r>
              <a:rPr lang="en-ID" sz="2400" dirty="0"/>
              <a:t> </a:t>
            </a:r>
            <a:r>
              <a:rPr lang="en-ID" sz="2400" dirty="0" err="1"/>
              <a:t>tersebut</a:t>
            </a:r>
            <a:r>
              <a:rPr lang="en-ID" sz="2400" dirty="0"/>
              <a:t>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anak</a:t>
            </a:r>
            <a:r>
              <a:rPr lang="en-ID" sz="2400" dirty="0"/>
              <a:t> </a:t>
            </a:r>
            <a:r>
              <a:rPr lang="en-ID" sz="2400" dirty="0" err="1"/>
              <a:t>luar</a:t>
            </a:r>
            <a:r>
              <a:rPr lang="en-ID" sz="2400" dirty="0"/>
              <a:t> </a:t>
            </a:r>
            <a:r>
              <a:rPr lang="en-ID" sz="2400" dirty="0" err="1"/>
              <a:t>kawin</a:t>
            </a:r>
            <a:r>
              <a:rPr lang="en-ID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5284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E570B-5D34-4665-9A0D-82289F153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287" y="754380"/>
            <a:ext cx="10098155" cy="54940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D" sz="2800" dirty="0"/>
              <a:t>2. Anak </a:t>
            </a:r>
            <a:r>
              <a:rPr lang="en-ID" sz="2800" dirty="0" err="1"/>
              <a:t>dari</a:t>
            </a:r>
            <a:r>
              <a:rPr lang="en-ID" sz="2800" dirty="0"/>
              <a:t> </a:t>
            </a:r>
            <a:r>
              <a:rPr lang="en-ID" sz="2800" dirty="0" err="1"/>
              <a:t>kandungan</a:t>
            </a:r>
            <a:r>
              <a:rPr lang="en-ID" sz="2800" dirty="0"/>
              <a:t> </a:t>
            </a:r>
            <a:r>
              <a:rPr lang="en-ID" sz="2800" dirty="0" err="1"/>
              <a:t>ibu</a:t>
            </a:r>
            <a:r>
              <a:rPr lang="en-ID" sz="2800" dirty="0"/>
              <a:t> </a:t>
            </a:r>
            <a:r>
              <a:rPr lang="en-ID" sz="2800" dirty="0" err="1"/>
              <a:t>setelah</a:t>
            </a:r>
            <a:r>
              <a:rPr lang="en-ID" sz="2800" dirty="0"/>
              <a:t> </a:t>
            </a:r>
            <a:r>
              <a:rPr lang="en-ID" sz="2800" dirty="0" err="1"/>
              <a:t>bercerai</a:t>
            </a:r>
            <a:r>
              <a:rPr lang="en-ID" sz="2800" dirty="0"/>
              <a:t> lama </a:t>
            </a:r>
            <a:r>
              <a:rPr lang="en-ID" sz="2800" dirty="0" err="1"/>
              <a:t>dari</a:t>
            </a:r>
            <a:r>
              <a:rPr lang="en-ID" sz="2800" dirty="0"/>
              <a:t> </a:t>
            </a:r>
            <a:r>
              <a:rPr lang="en-ID" sz="2800" dirty="0" err="1"/>
              <a:t>suaminya</a:t>
            </a:r>
            <a:endParaRPr lang="en-ID" sz="2800" dirty="0"/>
          </a:p>
          <a:p>
            <a:pPr marL="0" indent="0">
              <a:buNone/>
            </a:pPr>
            <a:r>
              <a:rPr lang="en-ID" sz="2800" dirty="0" err="1"/>
              <a:t>seorang</a:t>
            </a:r>
            <a:r>
              <a:rPr lang="en-ID" sz="2800" dirty="0"/>
              <a:t> </a:t>
            </a:r>
            <a:r>
              <a:rPr lang="en-ID" sz="2800" dirty="0" err="1"/>
              <a:t>wanita</a:t>
            </a:r>
            <a:r>
              <a:rPr lang="en-ID" sz="2800" dirty="0"/>
              <a:t> </a:t>
            </a:r>
            <a:r>
              <a:rPr lang="en-ID" sz="2800" dirty="0" err="1"/>
              <a:t>mengadakan</a:t>
            </a:r>
            <a:r>
              <a:rPr lang="en-ID" sz="2800" dirty="0"/>
              <a:t> </a:t>
            </a:r>
            <a:r>
              <a:rPr lang="en-ID" sz="2800" dirty="0" err="1"/>
              <a:t>hubungan</a:t>
            </a:r>
            <a:r>
              <a:rPr lang="en-ID" sz="2800" dirty="0"/>
              <a:t> badan </a:t>
            </a:r>
            <a:r>
              <a:rPr lang="en-ID" sz="2800" dirty="0" err="1"/>
              <a:t>dengan</a:t>
            </a:r>
            <a:r>
              <a:rPr lang="en-ID" sz="2800" dirty="0"/>
              <a:t> </a:t>
            </a:r>
            <a:r>
              <a:rPr lang="en-ID" sz="2800" dirty="0" err="1"/>
              <a:t>bekas</a:t>
            </a:r>
            <a:r>
              <a:rPr lang="en-ID" sz="2800" dirty="0"/>
              <a:t> </a:t>
            </a:r>
            <a:r>
              <a:rPr lang="en-ID" sz="2800" dirty="0" err="1"/>
              <a:t>suaminya</a:t>
            </a:r>
            <a:r>
              <a:rPr lang="en-ID" sz="2800" dirty="0"/>
              <a:t> </a:t>
            </a:r>
            <a:r>
              <a:rPr lang="en-ID" sz="2800" dirty="0" err="1"/>
              <a:t>atau</a:t>
            </a:r>
            <a:r>
              <a:rPr lang="en-ID" sz="2800" dirty="0"/>
              <a:t> </a:t>
            </a:r>
            <a:r>
              <a:rPr lang="en-ID" sz="2800" dirty="0" err="1"/>
              <a:t>seorang</a:t>
            </a:r>
            <a:r>
              <a:rPr lang="en-ID" sz="2800" dirty="0"/>
              <a:t> </a:t>
            </a:r>
            <a:r>
              <a:rPr lang="en-ID" sz="2800" dirty="0" err="1"/>
              <a:t>laki-laki</a:t>
            </a:r>
            <a:r>
              <a:rPr lang="en-ID" sz="2800" dirty="0"/>
              <a:t> lain dan </a:t>
            </a:r>
            <a:r>
              <a:rPr lang="en-ID" sz="2800" dirty="0" err="1"/>
              <a:t>mengakibatkan</a:t>
            </a:r>
            <a:r>
              <a:rPr lang="en-ID" sz="2800" dirty="0"/>
              <a:t> </a:t>
            </a:r>
            <a:r>
              <a:rPr lang="en-ID" sz="2800" dirty="0" err="1"/>
              <a:t>wanita</a:t>
            </a:r>
            <a:r>
              <a:rPr lang="en-ID" sz="2800" dirty="0"/>
              <a:t> </a:t>
            </a:r>
            <a:r>
              <a:rPr lang="en-ID" sz="2800" dirty="0" err="1"/>
              <a:t>itu</a:t>
            </a:r>
            <a:r>
              <a:rPr lang="en-ID" sz="2800" dirty="0"/>
              <a:t> </a:t>
            </a:r>
            <a:r>
              <a:rPr lang="en-ID" sz="2800" dirty="0" err="1"/>
              <a:t>hamil</a:t>
            </a:r>
            <a:r>
              <a:rPr lang="en-ID" sz="2800" dirty="0"/>
              <a:t> </a:t>
            </a:r>
            <a:r>
              <a:rPr lang="en-ID" sz="2800" dirty="0" err="1"/>
              <a:t>kemudian</a:t>
            </a:r>
            <a:r>
              <a:rPr lang="en-ID" sz="2800" dirty="0"/>
              <a:t> </a:t>
            </a:r>
            <a:r>
              <a:rPr lang="en-ID" sz="2800" dirty="0" err="1"/>
              <a:t>melahirkan</a:t>
            </a:r>
            <a:r>
              <a:rPr lang="en-ID" sz="2800" dirty="0"/>
              <a:t> </a:t>
            </a:r>
            <a:r>
              <a:rPr lang="en-ID" sz="2800" dirty="0" err="1"/>
              <a:t>seorang</a:t>
            </a:r>
            <a:r>
              <a:rPr lang="en-ID" sz="2800" dirty="0"/>
              <a:t> </a:t>
            </a:r>
            <a:r>
              <a:rPr lang="en-ID" sz="2800" dirty="0" err="1"/>
              <a:t>anak</a:t>
            </a:r>
            <a:r>
              <a:rPr lang="en-ID" sz="2800" dirty="0"/>
              <a:t>, </a:t>
            </a:r>
            <a:r>
              <a:rPr lang="en-ID" sz="2800" dirty="0" err="1"/>
              <a:t>maka</a:t>
            </a:r>
            <a:r>
              <a:rPr lang="en-ID" sz="2800" dirty="0"/>
              <a:t>:</a:t>
            </a:r>
          </a:p>
          <a:p>
            <a:pPr marL="0" indent="0">
              <a:buNone/>
            </a:pPr>
            <a:r>
              <a:rPr lang="en-ID" sz="2800" dirty="0"/>
              <a:t> a. </a:t>
            </a:r>
            <a:r>
              <a:rPr lang="en-ID" sz="2800" dirty="0" err="1"/>
              <a:t>Kelahiran</a:t>
            </a:r>
            <a:r>
              <a:rPr lang="en-ID" sz="2800" dirty="0"/>
              <a:t> </a:t>
            </a:r>
            <a:r>
              <a:rPr lang="en-ID" sz="2800" dirty="0" err="1"/>
              <a:t>anak</a:t>
            </a:r>
            <a:r>
              <a:rPr lang="en-ID" sz="2800" dirty="0"/>
              <a:t> </a:t>
            </a:r>
            <a:r>
              <a:rPr lang="en-ID" sz="2800" dirty="0" err="1"/>
              <a:t>itu</a:t>
            </a:r>
            <a:r>
              <a:rPr lang="en-ID" sz="2800" dirty="0"/>
              <a:t> </a:t>
            </a:r>
            <a:r>
              <a:rPr lang="en-ID" sz="2800" dirty="0" err="1"/>
              <a:t>apabila</a:t>
            </a:r>
            <a:r>
              <a:rPr lang="en-ID" sz="2800" dirty="0"/>
              <a:t> </a:t>
            </a:r>
            <a:r>
              <a:rPr lang="en-ID" sz="2800" dirty="0" err="1"/>
              <a:t>terjadi</a:t>
            </a:r>
            <a:r>
              <a:rPr lang="en-ID" sz="2800" dirty="0"/>
              <a:t> </a:t>
            </a:r>
            <a:r>
              <a:rPr lang="en-ID" sz="2800" dirty="0" err="1"/>
              <a:t>belum</a:t>
            </a:r>
            <a:r>
              <a:rPr lang="en-ID" sz="2800" dirty="0"/>
              <a:t> lama </a:t>
            </a:r>
            <a:r>
              <a:rPr lang="en-ID" sz="2800" dirty="0" err="1"/>
              <a:t>dari</a:t>
            </a:r>
            <a:r>
              <a:rPr lang="en-ID" sz="2800" dirty="0"/>
              <a:t> masa </a:t>
            </a:r>
            <a:r>
              <a:rPr lang="en-ID" sz="2800" dirty="0" err="1"/>
              <a:t>perceraian</a:t>
            </a:r>
            <a:r>
              <a:rPr lang="en-ID" sz="2800" dirty="0"/>
              <a:t> </a:t>
            </a:r>
            <a:r>
              <a:rPr lang="en-ID" sz="2800" dirty="0" err="1"/>
              <a:t>dengan</a:t>
            </a:r>
            <a:r>
              <a:rPr lang="en-ID" sz="2800" dirty="0"/>
              <a:t> </a:t>
            </a:r>
            <a:r>
              <a:rPr lang="en-ID" sz="2800" dirty="0" err="1"/>
              <a:t>suaminya</a:t>
            </a:r>
            <a:r>
              <a:rPr lang="en-ID" sz="2800" dirty="0"/>
              <a:t>, </a:t>
            </a:r>
            <a:r>
              <a:rPr lang="en-ID" sz="2800" dirty="0" err="1"/>
              <a:t>maka</a:t>
            </a:r>
            <a:r>
              <a:rPr lang="en-ID" sz="2800" dirty="0"/>
              <a:t> </a:t>
            </a:r>
            <a:r>
              <a:rPr lang="en-ID" sz="2800" dirty="0" err="1"/>
              <a:t>anak</a:t>
            </a:r>
            <a:r>
              <a:rPr lang="en-ID" sz="2800" dirty="0"/>
              <a:t> </a:t>
            </a:r>
            <a:r>
              <a:rPr lang="en-ID" sz="2800" dirty="0" err="1"/>
              <a:t>tersebut</a:t>
            </a:r>
            <a:r>
              <a:rPr lang="en-ID" sz="2800" dirty="0"/>
              <a:t> </a:t>
            </a:r>
            <a:r>
              <a:rPr lang="en-ID" sz="2800" dirty="0" err="1"/>
              <a:t>masih</a:t>
            </a:r>
            <a:r>
              <a:rPr lang="en-ID" sz="2800" dirty="0"/>
              <a:t> </a:t>
            </a:r>
            <a:r>
              <a:rPr lang="en-ID" sz="2800" dirty="0" err="1"/>
              <a:t>dianggap</a:t>
            </a:r>
            <a:r>
              <a:rPr lang="en-ID" sz="2800" dirty="0"/>
              <a:t> </a:t>
            </a:r>
            <a:r>
              <a:rPr lang="en-ID" sz="2800" dirty="0" err="1"/>
              <a:t>anak</a:t>
            </a:r>
            <a:r>
              <a:rPr lang="en-ID" sz="2800" dirty="0"/>
              <a:t> </a:t>
            </a:r>
            <a:r>
              <a:rPr lang="en-ID" sz="2800" dirty="0" err="1"/>
              <a:t>dari</a:t>
            </a:r>
            <a:r>
              <a:rPr lang="en-ID" sz="2800" dirty="0"/>
              <a:t> </a:t>
            </a:r>
            <a:r>
              <a:rPr lang="en-ID" sz="2800" dirty="0" err="1"/>
              <a:t>bekas</a:t>
            </a:r>
            <a:r>
              <a:rPr lang="en-ID" sz="2800" dirty="0"/>
              <a:t> </a:t>
            </a:r>
            <a:r>
              <a:rPr lang="en-ID" sz="2800" dirty="0" err="1"/>
              <a:t>suaminya</a:t>
            </a:r>
            <a:r>
              <a:rPr lang="en-ID" sz="2800" dirty="0"/>
              <a:t> </a:t>
            </a:r>
            <a:r>
              <a:rPr lang="en-ID" sz="2800" dirty="0" err="1"/>
              <a:t>itu</a:t>
            </a:r>
            <a:r>
              <a:rPr lang="en-ID" sz="2800" dirty="0"/>
              <a:t>, dan </a:t>
            </a:r>
          </a:p>
          <a:p>
            <a:pPr marL="0" indent="0">
              <a:buNone/>
            </a:pPr>
            <a:r>
              <a:rPr lang="en-ID" sz="2800" dirty="0"/>
              <a:t>b. </a:t>
            </a:r>
            <a:r>
              <a:rPr lang="en-ID" sz="2800" dirty="0" err="1"/>
              <a:t>Apabila</a:t>
            </a:r>
            <a:r>
              <a:rPr lang="en-ID" sz="2800" dirty="0"/>
              <a:t> </a:t>
            </a:r>
            <a:r>
              <a:rPr lang="en-ID" sz="2800" dirty="0" err="1"/>
              <a:t>kelahiran</a:t>
            </a:r>
            <a:r>
              <a:rPr lang="en-ID" sz="2800" dirty="0"/>
              <a:t> </a:t>
            </a:r>
            <a:r>
              <a:rPr lang="en-ID" sz="2800" dirty="0" err="1"/>
              <a:t>anak</a:t>
            </a:r>
            <a:r>
              <a:rPr lang="en-ID" sz="2800" dirty="0"/>
              <a:t> </a:t>
            </a:r>
            <a:r>
              <a:rPr lang="en-ID" sz="2800" dirty="0" err="1"/>
              <a:t>tersebut</a:t>
            </a:r>
            <a:r>
              <a:rPr lang="en-ID" sz="2800" dirty="0"/>
              <a:t> lama </a:t>
            </a:r>
            <a:r>
              <a:rPr lang="en-ID" sz="2800" dirty="0" err="1"/>
              <a:t>setelah</a:t>
            </a:r>
            <a:r>
              <a:rPr lang="en-ID" sz="2800" dirty="0"/>
              <a:t> masa </a:t>
            </a:r>
            <a:r>
              <a:rPr lang="en-ID" sz="2800" dirty="0" err="1"/>
              <a:t>perceraian</a:t>
            </a:r>
            <a:r>
              <a:rPr lang="en-ID" sz="2800" dirty="0"/>
              <a:t> </a:t>
            </a:r>
            <a:r>
              <a:rPr lang="en-ID" sz="2800" dirty="0" err="1"/>
              <a:t>ibu</a:t>
            </a:r>
            <a:r>
              <a:rPr lang="en-ID" sz="2800" dirty="0"/>
              <a:t> dan </a:t>
            </a:r>
            <a:r>
              <a:rPr lang="en-ID" sz="2800" dirty="0" err="1"/>
              <a:t>ayahnya</a:t>
            </a:r>
            <a:r>
              <a:rPr lang="en-ID" sz="2800" dirty="0"/>
              <a:t>, </a:t>
            </a:r>
            <a:r>
              <a:rPr lang="en-ID" sz="2800" dirty="0" err="1"/>
              <a:t>maka</a:t>
            </a:r>
            <a:r>
              <a:rPr lang="en-ID" sz="2800" dirty="0"/>
              <a:t> </a:t>
            </a:r>
            <a:r>
              <a:rPr lang="en-ID" sz="2800" dirty="0" err="1"/>
              <a:t>anak</a:t>
            </a:r>
            <a:r>
              <a:rPr lang="en-ID" sz="2800" dirty="0"/>
              <a:t> </a:t>
            </a:r>
            <a:r>
              <a:rPr lang="en-ID" sz="2800" dirty="0" err="1"/>
              <a:t>tersebut</a:t>
            </a:r>
            <a:r>
              <a:rPr lang="en-ID" sz="2800" dirty="0"/>
              <a:t> </a:t>
            </a:r>
            <a:r>
              <a:rPr lang="en-ID" sz="2800" dirty="0" err="1"/>
              <a:t>dapat</a:t>
            </a:r>
            <a:r>
              <a:rPr lang="en-ID" sz="2800" dirty="0"/>
              <a:t> </a:t>
            </a:r>
            <a:r>
              <a:rPr lang="en-ID" sz="2800" dirty="0" err="1"/>
              <a:t>dinamakan</a:t>
            </a:r>
            <a:r>
              <a:rPr lang="en-ID" sz="2800" dirty="0"/>
              <a:t> </a:t>
            </a:r>
            <a:r>
              <a:rPr lang="en-ID" sz="2800" dirty="0" err="1"/>
              <a:t>anak</a:t>
            </a:r>
            <a:r>
              <a:rPr lang="en-ID" sz="2800" dirty="0"/>
              <a:t> </a:t>
            </a:r>
            <a:r>
              <a:rPr lang="en-ID" sz="2800" dirty="0" err="1"/>
              <a:t>luar</a:t>
            </a:r>
            <a:r>
              <a:rPr lang="en-ID" sz="2800" dirty="0"/>
              <a:t> </a:t>
            </a:r>
            <a:r>
              <a:rPr lang="en-ID" sz="2800" dirty="0" err="1"/>
              <a:t>kawin</a:t>
            </a:r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18671730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131</TotalTime>
  <Words>1115</Words>
  <Application>Microsoft Office PowerPoint</Application>
  <PresentationFormat>Widescreen</PresentationFormat>
  <Paragraphs>55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Century Gothic</vt:lpstr>
      <vt:lpstr>Wingdings 3</vt:lpstr>
      <vt:lpstr>Ion</vt:lpstr>
      <vt:lpstr>HUKUM KEKELUARGAAN ADAT </vt:lpstr>
      <vt:lpstr>A. Keturunan</vt:lpstr>
      <vt:lpstr>Ketegori Keturunan </vt:lpstr>
      <vt:lpstr>B. Hubungan Anak dengan Orang Tua</vt:lpstr>
      <vt:lpstr>C. Masalah Adat jika tidak ada Perkawinan</vt:lpstr>
      <vt:lpstr>PowerPoint Presentation</vt:lpstr>
      <vt:lpstr>Anak Lahir di Luar Kawin </vt:lpstr>
      <vt:lpstr>Proses terjadinya anak luar kawin</vt:lpstr>
      <vt:lpstr>PowerPoint Presentation</vt:lpstr>
      <vt:lpstr>PowerPoint Presentation</vt:lpstr>
      <vt:lpstr>PowerPoint Presentation</vt:lpstr>
      <vt:lpstr>D. Hubungan Anak dengan Keluarga</vt:lpstr>
      <vt:lpstr>E. Anak Yatim Piatu</vt:lpstr>
      <vt:lpstr>F. Mengangkat Anak (Adopsi)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HUKUM KEKELUARGAAN ADAT </dc:title>
  <dc:creator>DAHLAN SITOHANG</dc:creator>
  <cp:lastModifiedBy>DAHLAN SITOHANG</cp:lastModifiedBy>
  <cp:revision>2</cp:revision>
  <dcterms:created xsi:type="dcterms:W3CDTF">2022-11-17T15:23:14Z</dcterms:created>
  <dcterms:modified xsi:type="dcterms:W3CDTF">2022-11-24T01:52:24Z</dcterms:modified>
</cp:coreProperties>
</file>