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61" r:id="rId5"/>
    <p:sldId id="262" r:id="rId6"/>
    <p:sldId id="492" r:id="rId7"/>
    <p:sldId id="525" r:id="rId8"/>
    <p:sldId id="527" r:id="rId9"/>
    <p:sldId id="291" r:id="rId10"/>
    <p:sldId id="263" r:id="rId11"/>
    <p:sldId id="265" r:id="rId12"/>
    <p:sldId id="533" r:id="rId13"/>
    <p:sldId id="535" r:id="rId14"/>
    <p:sldId id="266" r:id="rId15"/>
    <p:sldId id="269" r:id="rId16"/>
    <p:sldId id="270" r:id="rId17"/>
    <p:sldId id="268" r:id="rId18"/>
    <p:sldId id="271" r:id="rId19"/>
    <p:sldId id="272" r:id="rId20"/>
    <p:sldId id="274" r:id="rId21"/>
    <p:sldId id="276" r:id="rId22"/>
    <p:sldId id="278" r:id="rId23"/>
    <p:sldId id="293" r:id="rId24"/>
    <p:sldId id="295" r:id="rId25"/>
    <p:sldId id="297" r:id="rId26"/>
    <p:sldId id="282" r:id="rId27"/>
    <p:sldId id="284" r:id="rId28"/>
    <p:sldId id="286" r:id="rId29"/>
    <p:sldId id="302" r:id="rId30"/>
    <p:sldId id="299" r:id="rId31"/>
    <p:sldId id="309" r:id="rId32"/>
    <p:sldId id="311" r:id="rId33"/>
    <p:sldId id="318" r:id="rId34"/>
    <p:sldId id="306" r:id="rId35"/>
    <p:sldId id="312" r:id="rId36"/>
    <p:sldId id="314" r:id="rId37"/>
    <p:sldId id="316" r:id="rId38"/>
    <p:sldId id="31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4EDF4-ACEE-4B42-AEB1-C2CC5B4FA88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99C034-6FE9-47C6-89AE-4F8D4EE5F832}">
      <dgm:prSet phldrT="[Text]"/>
      <dgm:spPr/>
      <dgm:t>
        <a:bodyPr/>
        <a:lstStyle/>
        <a:p>
          <a:r>
            <a:rPr lang="en-US"/>
            <a:t>CERDAS</a:t>
          </a:r>
        </a:p>
      </dgm:t>
    </dgm:pt>
    <dgm:pt modelId="{24D0CCCA-3A9A-47A8-87B4-3463CB68EE54}" type="parTrans" cxnId="{3DD717AE-3D94-4755-AE68-859174643B06}">
      <dgm:prSet/>
      <dgm:spPr/>
      <dgm:t>
        <a:bodyPr/>
        <a:lstStyle/>
        <a:p>
          <a:endParaRPr lang="en-US"/>
        </a:p>
      </dgm:t>
    </dgm:pt>
    <dgm:pt modelId="{C755F1F7-AF60-4053-9019-BFC4F5763786}" type="sibTrans" cxnId="{3DD717AE-3D94-4755-AE68-859174643B06}">
      <dgm:prSet/>
      <dgm:spPr/>
      <dgm:t>
        <a:bodyPr/>
        <a:lstStyle/>
        <a:p>
          <a:endParaRPr lang="en-US"/>
        </a:p>
      </dgm:t>
    </dgm:pt>
    <dgm:pt modelId="{14BCDA5A-DC47-45E4-A25C-2074A9190086}">
      <dgm:prSet phldrT="[Text]"/>
      <dgm:spPr/>
      <dgm:t>
        <a:bodyPr/>
        <a:lstStyle/>
        <a:p>
          <a:r>
            <a:rPr lang="en-US"/>
            <a:t>BIJAKSANA</a:t>
          </a:r>
        </a:p>
      </dgm:t>
    </dgm:pt>
    <dgm:pt modelId="{2BBC65BE-F35E-41F5-870A-7734B40A3783}" type="parTrans" cxnId="{30151855-052D-4313-85EB-BD7923F05366}">
      <dgm:prSet/>
      <dgm:spPr/>
      <dgm:t>
        <a:bodyPr/>
        <a:lstStyle/>
        <a:p>
          <a:endParaRPr lang="en-US"/>
        </a:p>
      </dgm:t>
    </dgm:pt>
    <dgm:pt modelId="{98C35167-72D2-49CC-8F91-98C2EEDC59CF}" type="sibTrans" cxnId="{30151855-052D-4313-85EB-BD7923F05366}">
      <dgm:prSet/>
      <dgm:spPr/>
      <dgm:t>
        <a:bodyPr/>
        <a:lstStyle/>
        <a:p>
          <a:endParaRPr lang="en-US"/>
        </a:p>
      </dgm:t>
    </dgm:pt>
    <dgm:pt modelId="{295FAC0C-4A36-4222-BBFA-3E97BDBFC3DD}">
      <dgm:prSet phldrT="[Text]"/>
      <dgm:spPr/>
      <dgm:t>
        <a:bodyPr/>
        <a:lstStyle/>
        <a:p>
          <a:r>
            <a:rPr lang="en-US"/>
            <a:t>MEMBERI HARAPAN</a:t>
          </a:r>
        </a:p>
      </dgm:t>
    </dgm:pt>
    <dgm:pt modelId="{9C08EAEF-2454-4E12-AD1E-B59459644301}" type="parTrans" cxnId="{3796887B-2874-4E06-8060-3779C3DE760D}">
      <dgm:prSet/>
      <dgm:spPr/>
      <dgm:t>
        <a:bodyPr/>
        <a:lstStyle/>
        <a:p>
          <a:endParaRPr lang="en-US"/>
        </a:p>
      </dgm:t>
    </dgm:pt>
    <dgm:pt modelId="{6C84C997-0B4E-4F77-85D6-6BA94C974F0A}" type="sibTrans" cxnId="{3796887B-2874-4E06-8060-3779C3DE760D}">
      <dgm:prSet/>
      <dgm:spPr/>
      <dgm:t>
        <a:bodyPr/>
        <a:lstStyle/>
        <a:p>
          <a:endParaRPr lang="en-US"/>
        </a:p>
      </dgm:t>
    </dgm:pt>
    <dgm:pt modelId="{0B2F11FF-5BA2-4328-8F6B-F8C820668C1E}" type="pres">
      <dgm:prSet presAssocID="{BA64EDF4-ACEE-4B42-AEB1-C2CC5B4FA88F}" presName="compositeShape" presStyleCnt="0">
        <dgm:presLayoutVars>
          <dgm:chMax val="7"/>
          <dgm:dir/>
          <dgm:resizeHandles val="exact"/>
        </dgm:presLayoutVars>
      </dgm:prSet>
      <dgm:spPr/>
    </dgm:pt>
    <dgm:pt modelId="{AE799906-2E63-4CC6-92D7-6F6FAD32E111}" type="pres">
      <dgm:prSet presAssocID="{BA64EDF4-ACEE-4B42-AEB1-C2CC5B4FA88F}" presName="wedge1" presStyleLbl="node1" presStyleIdx="0" presStyleCnt="3"/>
      <dgm:spPr/>
    </dgm:pt>
    <dgm:pt modelId="{A5C63EBC-48B3-408F-AE7A-B6A7310007C8}" type="pres">
      <dgm:prSet presAssocID="{BA64EDF4-ACEE-4B42-AEB1-C2CC5B4FA88F}" presName="dummy1a" presStyleCnt="0"/>
      <dgm:spPr/>
    </dgm:pt>
    <dgm:pt modelId="{6198A7C9-1266-476C-9CA4-3E5BAF6C9B2D}" type="pres">
      <dgm:prSet presAssocID="{BA64EDF4-ACEE-4B42-AEB1-C2CC5B4FA88F}" presName="dummy1b" presStyleCnt="0"/>
      <dgm:spPr/>
    </dgm:pt>
    <dgm:pt modelId="{3906BD23-2503-4FF1-A858-C63A5633C1D5}" type="pres">
      <dgm:prSet presAssocID="{BA64EDF4-ACEE-4B42-AEB1-C2CC5B4FA8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98E4CC-FDD4-48F2-8F10-773761F18FA6}" type="pres">
      <dgm:prSet presAssocID="{BA64EDF4-ACEE-4B42-AEB1-C2CC5B4FA88F}" presName="wedge2" presStyleLbl="node1" presStyleIdx="1" presStyleCnt="3"/>
      <dgm:spPr/>
    </dgm:pt>
    <dgm:pt modelId="{168BECF0-8CF2-4091-B964-F6FD7F63C89F}" type="pres">
      <dgm:prSet presAssocID="{BA64EDF4-ACEE-4B42-AEB1-C2CC5B4FA88F}" presName="dummy2a" presStyleCnt="0"/>
      <dgm:spPr/>
    </dgm:pt>
    <dgm:pt modelId="{6F262B79-9978-4BC1-A43F-134650125A90}" type="pres">
      <dgm:prSet presAssocID="{BA64EDF4-ACEE-4B42-AEB1-C2CC5B4FA88F}" presName="dummy2b" presStyleCnt="0"/>
      <dgm:spPr/>
    </dgm:pt>
    <dgm:pt modelId="{6AD621F7-1136-44EE-B28C-659949BCCF7F}" type="pres">
      <dgm:prSet presAssocID="{BA64EDF4-ACEE-4B42-AEB1-C2CC5B4FA8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03858F-2E9C-43DC-B84B-C45D4C559F8A}" type="pres">
      <dgm:prSet presAssocID="{BA64EDF4-ACEE-4B42-AEB1-C2CC5B4FA88F}" presName="wedge3" presStyleLbl="node1" presStyleIdx="2" presStyleCnt="3" custScaleY="110300"/>
      <dgm:spPr/>
    </dgm:pt>
    <dgm:pt modelId="{A45C0D97-A2C5-4D1A-9EC1-DB4C45E5D956}" type="pres">
      <dgm:prSet presAssocID="{BA64EDF4-ACEE-4B42-AEB1-C2CC5B4FA88F}" presName="dummy3a" presStyleCnt="0"/>
      <dgm:spPr/>
    </dgm:pt>
    <dgm:pt modelId="{BBD42716-1090-4CB9-AC56-2757F55693C4}" type="pres">
      <dgm:prSet presAssocID="{BA64EDF4-ACEE-4B42-AEB1-C2CC5B4FA88F}" presName="dummy3b" presStyleCnt="0"/>
      <dgm:spPr/>
    </dgm:pt>
    <dgm:pt modelId="{E96F34B4-D20D-4C2F-A07B-E3D88F69EAB8}" type="pres">
      <dgm:prSet presAssocID="{BA64EDF4-ACEE-4B42-AEB1-C2CC5B4FA8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B28131A-E031-4A1A-A721-787EA588D703}" type="pres">
      <dgm:prSet presAssocID="{C755F1F7-AF60-4053-9019-BFC4F5763786}" presName="arrowWedge1" presStyleLbl="fgSibTrans2D1" presStyleIdx="0" presStyleCnt="3"/>
      <dgm:spPr/>
    </dgm:pt>
    <dgm:pt modelId="{C5DE9AE8-1330-4D4C-B960-553CA833A30E}" type="pres">
      <dgm:prSet presAssocID="{98C35167-72D2-49CC-8F91-98C2EEDC59CF}" presName="arrowWedge2" presStyleLbl="fgSibTrans2D1" presStyleIdx="1" presStyleCnt="3"/>
      <dgm:spPr/>
    </dgm:pt>
    <dgm:pt modelId="{BBBD40E4-A25D-4F7D-8C80-739E7FD67479}" type="pres">
      <dgm:prSet presAssocID="{6C84C997-0B4E-4F77-85D6-6BA94C974F0A}" presName="arrowWedge3" presStyleLbl="fgSibTrans2D1" presStyleIdx="2" presStyleCnt="3"/>
      <dgm:spPr/>
    </dgm:pt>
  </dgm:ptLst>
  <dgm:cxnLst>
    <dgm:cxn modelId="{8A1BCB23-61EC-40C2-8949-1A3836CBE7FE}" type="presOf" srcId="{14BCDA5A-DC47-45E4-A25C-2074A9190086}" destId="{6AD621F7-1136-44EE-B28C-659949BCCF7F}" srcOrd="1" destOrd="0" presId="urn:microsoft.com/office/officeart/2005/8/layout/cycle8"/>
    <dgm:cxn modelId="{30151855-052D-4313-85EB-BD7923F05366}" srcId="{BA64EDF4-ACEE-4B42-AEB1-C2CC5B4FA88F}" destId="{14BCDA5A-DC47-45E4-A25C-2074A9190086}" srcOrd="1" destOrd="0" parTransId="{2BBC65BE-F35E-41F5-870A-7734B40A3783}" sibTransId="{98C35167-72D2-49CC-8F91-98C2EEDC59CF}"/>
    <dgm:cxn modelId="{3796887B-2874-4E06-8060-3779C3DE760D}" srcId="{BA64EDF4-ACEE-4B42-AEB1-C2CC5B4FA88F}" destId="{295FAC0C-4A36-4222-BBFA-3E97BDBFC3DD}" srcOrd="2" destOrd="0" parTransId="{9C08EAEF-2454-4E12-AD1E-B59459644301}" sibTransId="{6C84C997-0B4E-4F77-85D6-6BA94C974F0A}"/>
    <dgm:cxn modelId="{8FC177A1-42A6-4582-A7A4-F70A1368B411}" type="presOf" srcId="{295FAC0C-4A36-4222-BBFA-3E97BDBFC3DD}" destId="{9603858F-2E9C-43DC-B84B-C45D4C559F8A}" srcOrd="0" destOrd="0" presId="urn:microsoft.com/office/officeart/2005/8/layout/cycle8"/>
    <dgm:cxn modelId="{06E2DDA7-0367-4038-9837-DA19C4E2F07B}" type="presOf" srcId="{14BCDA5A-DC47-45E4-A25C-2074A9190086}" destId="{AE98E4CC-FDD4-48F2-8F10-773761F18FA6}" srcOrd="0" destOrd="0" presId="urn:microsoft.com/office/officeart/2005/8/layout/cycle8"/>
    <dgm:cxn modelId="{3DD717AE-3D94-4755-AE68-859174643B06}" srcId="{BA64EDF4-ACEE-4B42-AEB1-C2CC5B4FA88F}" destId="{C499C034-6FE9-47C6-89AE-4F8D4EE5F832}" srcOrd="0" destOrd="0" parTransId="{24D0CCCA-3A9A-47A8-87B4-3463CB68EE54}" sibTransId="{C755F1F7-AF60-4053-9019-BFC4F5763786}"/>
    <dgm:cxn modelId="{DE780AE0-075E-4045-A9EE-6ECF0633C86F}" type="presOf" srcId="{295FAC0C-4A36-4222-BBFA-3E97BDBFC3DD}" destId="{E96F34B4-D20D-4C2F-A07B-E3D88F69EAB8}" srcOrd="1" destOrd="0" presId="urn:microsoft.com/office/officeart/2005/8/layout/cycle8"/>
    <dgm:cxn modelId="{A789E1F2-D326-4C11-8BAC-4AFBFAB0C57A}" type="presOf" srcId="{C499C034-6FE9-47C6-89AE-4F8D4EE5F832}" destId="{AE799906-2E63-4CC6-92D7-6F6FAD32E111}" srcOrd="0" destOrd="0" presId="urn:microsoft.com/office/officeart/2005/8/layout/cycle8"/>
    <dgm:cxn modelId="{ACF4E9F3-C1D3-4723-9A66-66F4F114EB73}" type="presOf" srcId="{C499C034-6FE9-47C6-89AE-4F8D4EE5F832}" destId="{3906BD23-2503-4FF1-A858-C63A5633C1D5}" srcOrd="1" destOrd="0" presId="urn:microsoft.com/office/officeart/2005/8/layout/cycle8"/>
    <dgm:cxn modelId="{6DBA1AFE-02C8-490B-89B9-5489FCA2945D}" type="presOf" srcId="{BA64EDF4-ACEE-4B42-AEB1-C2CC5B4FA88F}" destId="{0B2F11FF-5BA2-4328-8F6B-F8C820668C1E}" srcOrd="0" destOrd="0" presId="urn:microsoft.com/office/officeart/2005/8/layout/cycle8"/>
    <dgm:cxn modelId="{3EC9E12A-CDD8-4A9F-9C64-CDDAC1FAD546}" type="presParOf" srcId="{0B2F11FF-5BA2-4328-8F6B-F8C820668C1E}" destId="{AE799906-2E63-4CC6-92D7-6F6FAD32E111}" srcOrd="0" destOrd="0" presId="urn:microsoft.com/office/officeart/2005/8/layout/cycle8"/>
    <dgm:cxn modelId="{47475832-0D62-41C7-8FDC-ADFF44548844}" type="presParOf" srcId="{0B2F11FF-5BA2-4328-8F6B-F8C820668C1E}" destId="{A5C63EBC-48B3-408F-AE7A-B6A7310007C8}" srcOrd="1" destOrd="0" presId="urn:microsoft.com/office/officeart/2005/8/layout/cycle8"/>
    <dgm:cxn modelId="{85401898-9EF3-421C-8FB0-0E8C93DAE3A9}" type="presParOf" srcId="{0B2F11FF-5BA2-4328-8F6B-F8C820668C1E}" destId="{6198A7C9-1266-476C-9CA4-3E5BAF6C9B2D}" srcOrd="2" destOrd="0" presId="urn:microsoft.com/office/officeart/2005/8/layout/cycle8"/>
    <dgm:cxn modelId="{208C295B-88E3-4BBB-944F-77EECC7343D0}" type="presParOf" srcId="{0B2F11FF-5BA2-4328-8F6B-F8C820668C1E}" destId="{3906BD23-2503-4FF1-A858-C63A5633C1D5}" srcOrd="3" destOrd="0" presId="urn:microsoft.com/office/officeart/2005/8/layout/cycle8"/>
    <dgm:cxn modelId="{6BC7E5E0-9327-4A47-8DE6-8CAFA4CD826E}" type="presParOf" srcId="{0B2F11FF-5BA2-4328-8F6B-F8C820668C1E}" destId="{AE98E4CC-FDD4-48F2-8F10-773761F18FA6}" srcOrd="4" destOrd="0" presId="urn:microsoft.com/office/officeart/2005/8/layout/cycle8"/>
    <dgm:cxn modelId="{45D74957-ED2D-4147-9ACE-06A92E15458B}" type="presParOf" srcId="{0B2F11FF-5BA2-4328-8F6B-F8C820668C1E}" destId="{168BECF0-8CF2-4091-B964-F6FD7F63C89F}" srcOrd="5" destOrd="0" presId="urn:microsoft.com/office/officeart/2005/8/layout/cycle8"/>
    <dgm:cxn modelId="{2CAD7F84-676C-4D07-8DE2-E99A988B14BA}" type="presParOf" srcId="{0B2F11FF-5BA2-4328-8F6B-F8C820668C1E}" destId="{6F262B79-9978-4BC1-A43F-134650125A90}" srcOrd="6" destOrd="0" presId="urn:microsoft.com/office/officeart/2005/8/layout/cycle8"/>
    <dgm:cxn modelId="{DA42F1D1-7831-45CD-99E8-46E5EEC27DEF}" type="presParOf" srcId="{0B2F11FF-5BA2-4328-8F6B-F8C820668C1E}" destId="{6AD621F7-1136-44EE-B28C-659949BCCF7F}" srcOrd="7" destOrd="0" presId="urn:microsoft.com/office/officeart/2005/8/layout/cycle8"/>
    <dgm:cxn modelId="{1BED503A-6718-448F-818F-3198405D033D}" type="presParOf" srcId="{0B2F11FF-5BA2-4328-8F6B-F8C820668C1E}" destId="{9603858F-2E9C-43DC-B84B-C45D4C559F8A}" srcOrd="8" destOrd="0" presId="urn:microsoft.com/office/officeart/2005/8/layout/cycle8"/>
    <dgm:cxn modelId="{B4E561DC-652C-4DB1-B593-2049F7901905}" type="presParOf" srcId="{0B2F11FF-5BA2-4328-8F6B-F8C820668C1E}" destId="{A45C0D97-A2C5-4D1A-9EC1-DB4C45E5D956}" srcOrd="9" destOrd="0" presId="urn:microsoft.com/office/officeart/2005/8/layout/cycle8"/>
    <dgm:cxn modelId="{32CE5C8B-C47B-49B4-92FE-C28C9FD289B6}" type="presParOf" srcId="{0B2F11FF-5BA2-4328-8F6B-F8C820668C1E}" destId="{BBD42716-1090-4CB9-AC56-2757F55693C4}" srcOrd="10" destOrd="0" presId="urn:microsoft.com/office/officeart/2005/8/layout/cycle8"/>
    <dgm:cxn modelId="{3CF24374-89A1-401F-B6C0-4B3E83DEFDC5}" type="presParOf" srcId="{0B2F11FF-5BA2-4328-8F6B-F8C820668C1E}" destId="{E96F34B4-D20D-4C2F-A07B-E3D88F69EAB8}" srcOrd="11" destOrd="0" presId="urn:microsoft.com/office/officeart/2005/8/layout/cycle8"/>
    <dgm:cxn modelId="{A614C2AF-4DF8-4F28-B1F7-41D4469E4A73}" type="presParOf" srcId="{0B2F11FF-5BA2-4328-8F6B-F8C820668C1E}" destId="{FB28131A-E031-4A1A-A721-787EA588D703}" srcOrd="12" destOrd="0" presId="urn:microsoft.com/office/officeart/2005/8/layout/cycle8"/>
    <dgm:cxn modelId="{F458AF15-1C70-477C-874A-8491E29D5A9C}" type="presParOf" srcId="{0B2F11FF-5BA2-4328-8F6B-F8C820668C1E}" destId="{C5DE9AE8-1330-4D4C-B960-553CA833A30E}" srcOrd="13" destOrd="0" presId="urn:microsoft.com/office/officeart/2005/8/layout/cycle8"/>
    <dgm:cxn modelId="{28F219C3-06BC-40E9-B630-D25B2FE5619B}" type="presParOf" srcId="{0B2F11FF-5BA2-4328-8F6B-F8C820668C1E}" destId="{BBBD40E4-A25D-4F7D-8C80-739E7FD674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85EA5D-8ABB-45F5-BC7F-D1F3AD68CF7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CFAD7-ABA6-4315-A9CF-C5FC2A21CCF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POLICY OUTPUT</a:t>
          </a:r>
        </a:p>
      </dgm:t>
    </dgm:pt>
    <dgm:pt modelId="{0DEA3082-E5CE-4551-98D1-91C2260921BF}" type="parTrans" cxnId="{2684E7B7-8D77-491B-B8A3-EE8529D01AB2}">
      <dgm:prSet/>
      <dgm:spPr/>
      <dgm:t>
        <a:bodyPr/>
        <a:lstStyle/>
        <a:p>
          <a:endParaRPr lang="en-US"/>
        </a:p>
      </dgm:t>
    </dgm:pt>
    <dgm:pt modelId="{9DEF7CE2-EF87-4DED-97E5-5A5544D57305}" type="sibTrans" cxnId="{2684E7B7-8D77-491B-B8A3-EE8529D01AB2}">
      <dgm:prSet/>
      <dgm:spPr/>
      <dgm:t>
        <a:bodyPr/>
        <a:lstStyle/>
        <a:p>
          <a:endParaRPr lang="en-US"/>
        </a:p>
      </dgm:t>
    </dgm:pt>
    <dgm:pt modelId="{65003E87-8EC2-42AE-B466-84E831D86B81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DELIVERY</a:t>
          </a:r>
        </a:p>
      </dgm:t>
    </dgm:pt>
    <dgm:pt modelId="{199996A0-EAEC-4070-94FE-3F584B7E1869}" type="parTrans" cxnId="{BBE96758-87BA-478F-8C7E-C86ED33D37A8}">
      <dgm:prSet/>
      <dgm:spPr/>
      <dgm:t>
        <a:bodyPr/>
        <a:lstStyle/>
        <a:p>
          <a:endParaRPr lang="en-US"/>
        </a:p>
      </dgm:t>
    </dgm:pt>
    <dgm:pt modelId="{C42D36F8-34AC-47F0-B834-8E1AC99A76BA}" type="sibTrans" cxnId="{BBE96758-87BA-478F-8C7E-C86ED33D37A8}">
      <dgm:prSet/>
      <dgm:spPr/>
      <dgm:t>
        <a:bodyPr/>
        <a:lstStyle/>
        <a:p>
          <a:endParaRPr lang="en-US"/>
        </a:p>
      </dgm:t>
    </dgm:pt>
    <dgm:pt modelId="{718C11AF-EB2C-4CAE-B15B-2498F882C60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TARGET GROUP</a:t>
          </a:r>
        </a:p>
      </dgm:t>
    </dgm:pt>
    <dgm:pt modelId="{22656BD5-B828-4AE7-88BD-0CF7E3F4A711}" type="parTrans" cxnId="{2DF9B3AA-7F57-4252-A8FF-BCFEDE81CE18}">
      <dgm:prSet/>
      <dgm:spPr/>
      <dgm:t>
        <a:bodyPr/>
        <a:lstStyle/>
        <a:p>
          <a:endParaRPr lang="en-US"/>
        </a:p>
      </dgm:t>
    </dgm:pt>
    <dgm:pt modelId="{FEBB1DAD-BD60-4BA1-8A36-9A4CFB29D6DA}" type="sibTrans" cxnId="{2DF9B3AA-7F57-4252-A8FF-BCFEDE81CE18}">
      <dgm:prSet/>
      <dgm:spPr/>
      <dgm:t>
        <a:bodyPr/>
        <a:lstStyle/>
        <a:p>
          <a:endParaRPr lang="en-US"/>
        </a:p>
      </dgm:t>
    </dgm:pt>
    <dgm:pt modelId="{96C1708F-8984-46DB-BA0C-29244408D9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IMPLIKASI</a:t>
          </a:r>
        </a:p>
      </dgm:t>
    </dgm:pt>
    <dgm:pt modelId="{55D9284F-3A6E-48E1-8BBC-C704D718BA1D}" type="parTrans" cxnId="{74310D14-94C5-40E9-A680-F654B89D96E7}">
      <dgm:prSet/>
      <dgm:spPr/>
      <dgm:t>
        <a:bodyPr/>
        <a:lstStyle/>
        <a:p>
          <a:endParaRPr lang="en-US"/>
        </a:p>
      </dgm:t>
    </dgm:pt>
    <dgm:pt modelId="{B77C673B-2F0C-4C1C-9186-A3B78398EF4E}" type="sibTrans" cxnId="{74310D14-94C5-40E9-A680-F654B89D96E7}">
      <dgm:prSet/>
      <dgm:spPr/>
      <dgm:t>
        <a:bodyPr/>
        <a:lstStyle/>
        <a:p>
          <a:endParaRPr lang="en-US"/>
        </a:p>
      </dgm:t>
    </dgm:pt>
    <dgm:pt modelId="{9C3513F9-81D1-44FE-ABD4-690875B387DD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POLICY OUTCOMES</a:t>
          </a:r>
        </a:p>
      </dgm:t>
    </dgm:pt>
    <dgm:pt modelId="{79E6952F-848C-4ACA-9040-BB73FBD7F613}" type="parTrans" cxnId="{A6586A1D-4C48-4C8C-8DBC-66EBCBA14B25}">
      <dgm:prSet/>
      <dgm:spPr/>
      <dgm:t>
        <a:bodyPr/>
        <a:lstStyle/>
        <a:p>
          <a:endParaRPr lang="en-US"/>
        </a:p>
      </dgm:t>
    </dgm:pt>
    <dgm:pt modelId="{50A6D53E-6122-41FB-8CD7-A04753E0311C}" type="sibTrans" cxnId="{A6586A1D-4C48-4C8C-8DBC-66EBCBA14B25}">
      <dgm:prSet/>
      <dgm:spPr/>
      <dgm:t>
        <a:bodyPr/>
        <a:lstStyle/>
        <a:p>
          <a:endParaRPr lang="en-US"/>
        </a:p>
      </dgm:t>
    </dgm:pt>
    <dgm:pt modelId="{17F1C685-1046-4506-B9FC-F64D48E43348}" type="pres">
      <dgm:prSet presAssocID="{0785EA5D-8ABB-45F5-BC7F-D1F3AD68CF78}" presName="diagram" presStyleCnt="0">
        <dgm:presLayoutVars>
          <dgm:dir/>
          <dgm:resizeHandles val="exact"/>
        </dgm:presLayoutVars>
      </dgm:prSet>
      <dgm:spPr/>
    </dgm:pt>
    <dgm:pt modelId="{FE270FD1-33DA-4C50-B57C-527708D58BCF}" type="pres">
      <dgm:prSet presAssocID="{9FBCFAD7-ABA6-4315-A9CF-C5FC2A21CCF6}" presName="node" presStyleLbl="node1" presStyleIdx="0" presStyleCnt="5" custScaleY="335251">
        <dgm:presLayoutVars>
          <dgm:bulletEnabled val="1"/>
        </dgm:presLayoutVars>
      </dgm:prSet>
      <dgm:spPr/>
    </dgm:pt>
    <dgm:pt modelId="{DB287E45-5C9F-4644-8918-8E67480FA222}" type="pres">
      <dgm:prSet presAssocID="{9DEF7CE2-EF87-4DED-97E5-5A5544D57305}" presName="sibTrans" presStyleLbl="sibTrans2D1" presStyleIdx="0" presStyleCnt="4"/>
      <dgm:spPr/>
    </dgm:pt>
    <dgm:pt modelId="{48F8217A-5922-4A14-8AF6-FFB02A06698B}" type="pres">
      <dgm:prSet presAssocID="{9DEF7CE2-EF87-4DED-97E5-5A5544D57305}" presName="connectorText" presStyleLbl="sibTrans2D1" presStyleIdx="0" presStyleCnt="4"/>
      <dgm:spPr/>
    </dgm:pt>
    <dgm:pt modelId="{6B67B7E5-EE4F-4F12-997D-6AACD5F98343}" type="pres">
      <dgm:prSet presAssocID="{65003E87-8EC2-42AE-B466-84E831D86B81}" presName="node" presStyleLbl="node1" presStyleIdx="1" presStyleCnt="5" custScaleY="225875" custLinFactNeighborY="7004">
        <dgm:presLayoutVars>
          <dgm:bulletEnabled val="1"/>
        </dgm:presLayoutVars>
      </dgm:prSet>
      <dgm:spPr/>
    </dgm:pt>
    <dgm:pt modelId="{CB59D538-00C6-4469-8F71-458C24E4508F}" type="pres">
      <dgm:prSet presAssocID="{C42D36F8-34AC-47F0-B834-8E1AC99A76BA}" presName="sibTrans" presStyleLbl="sibTrans2D1" presStyleIdx="1" presStyleCnt="4"/>
      <dgm:spPr/>
    </dgm:pt>
    <dgm:pt modelId="{29C3262B-B96F-48C9-8F90-D0217CA26FC4}" type="pres">
      <dgm:prSet presAssocID="{C42D36F8-34AC-47F0-B834-8E1AC99A76BA}" presName="connectorText" presStyleLbl="sibTrans2D1" presStyleIdx="1" presStyleCnt="4"/>
      <dgm:spPr/>
    </dgm:pt>
    <dgm:pt modelId="{070931D5-C375-4102-AF05-82FFEC20E54A}" type="pres">
      <dgm:prSet presAssocID="{718C11AF-EB2C-4CAE-B15B-2498F882C60E}" presName="node" presStyleLbl="node1" presStyleIdx="2" presStyleCnt="5" custScaleY="224346">
        <dgm:presLayoutVars>
          <dgm:bulletEnabled val="1"/>
        </dgm:presLayoutVars>
      </dgm:prSet>
      <dgm:spPr/>
    </dgm:pt>
    <dgm:pt modelId="{554861E1-5817-4FC9-A5D5-D5F7598B8276}" type="pres">
      <dgm:prSet presAssocID="{FEBB1DAD-BD60-4BA1-8A36-9A4CFB29D6DA}" presName="sibTrans" presStyleLbl="sibTrans2D1" presStyleIdx="2" presStyleCnt="4"/>
      <dgm:spPr/>
    </dgm:pt>
    <dgm:pt modelId="{020093BC-5E46-4EF8-985B-AB178B856AB9}" type="pres">
      <dgm:prSet presAssocID="{FEBB1DAD-BD60-4BA1-8A36-9A4CFB29D6DA}" presName="connectorText" presStyleLbl="sibTrans2D1" presStyleIdx="2" presStyleCnt="4"/>
      <dgm:spPr/>
    </dgm:pt>
    <dgm:pt modelId="{B693DA9D-D5EA-4EDA-9D4C-A57B307155E7}" type="pres">
      <dgm:prSet presAssocID="{96C1708F-8984-46DB-BA0C-29244408D9E6}" presName="node" presStyleLbl="node1" presStyleIdx="3" presStyleCnt="5" custScaleY="241247">
        <dgm:presLayoutVars>
          <dgm:bulletEnabled val="1"/>
        </dgm:presLayoutVars>
      </dgm:prSet>
      <dgm:spPr/>
    </dgm:pt>
    <dgm:pt modelId="{46587409-2057-4C5A-A799-A2D9D133B7C1}" type="pres">
      <dgm:prSet presAssocID="{B77C673B-2F0C-4C1C-9186-A3B78398EF4E}" presName="sibTrans" presStyleLbl="sibTrans2D1" presStyleIdx="3" presStyleCnt="4" custLinFactNeighborX="48745"/>
      <dgm:spPr/>
    </dgm:pt>
    <dgm:pt modelId="{F2E84C70-07C1-40D5-9DE4-41A17C260ED5}" type="pres">
      <dgm:prSet presAssocID="{B77C673B-2F0C-4C1C-9186-A3B78398EF4E}" presName="connectorText" presStyleLbl="sibTrans2D1" presStyleIdx="3" presStyleCnt="4"/>
      <dgm:spPr/>
    </dgm:pt>
    <dgm:pt modelId="{1BA5E668-28C9-4557-B36F-819F04A57160}" type="pres">
      <dgm:prSet presAssocID="{9C3513F9-81D1-44FE-ABD4-690875B387DD}" presName="node" presStyleLbl="node1" presStyleIdx="4" presStyleCnt="5" custScaleX="166484">
        <dgm:presLayoutVars>
          <dgm:bulletEnabled val="1"/>
        </dgm:presLayoutVars>
      </dgm:prSet>
      <dgm:spPr/>
    </dgm:pt>
  </dgm:ptLst>
  <dgm:cxnLst>
    <dgm:cxn modelId="{74310D14-94C5-40E9-A680-F654B89D96E7}" srcId="{0785EA5D-8ABB-45F5-BC7F-D1F3AD68CF78}" destId="{96C1708F-8984-46DB-BA0C-29244408D9E6}" srcOrd="3" destOrd="0" parTransId="{55D9284F-3A6E-48E1-8BBC-C704D718BA1D}" sibTransId="{B77C673B-2F0C-4C1C-9186-A3B78398EF4E}"/>
    <dgm:cxn modelId="{3ED75917-EE64-4A59-A45F-D83C10C22BAC}" type="presOf" srcId="{65003E87-8EC2-42AE-B466-84E831D86B81}" destId="{6B67B7E5-EE4F-4F12-997D-6AACD5F98343}" srcOrd="0" destOrd="0" presId="urn:microsoft.com/office/officeart/2005/8/layout/process5"/>
    <dgm:cxn modelId="{A6586A1D-4C48-4C8C-8DBC-66EBCBA14B25}" srcId="{0785EA5D-8ABB-45F5-BC7F-D1F3AD68CF78}" destId="{9C3513F9-81D1-44FE-ABD4-690875B387DD}" srcOrd="4" destOrd="0" parTransId="{79E6952F-848C-4ACA-9040-BB73FBD7F613}" sibTransId="{50A6D53E-6122-41FB-8CD7-A04753E0311C}"/>
    <dgm:cxn modelId="{90AD7A39-9B6C-4D9C-9CDC-52322CA520C0}" type="presOf" srcId="{9C3513F9-81D1-44FE-ABD4-690875B387DD}" destId="{1BA5E668-28C9-4557-B36F-819F04A57160}" srcOrd="0" destOrd="0" presId="urn:microsoft.com/office/officeart/2005/8/layout/process5"/>
    <dgm:cxn modelId="{69478B5C-B8BE-4D41-9894-4D42A22F1226}" type="presOf" srcId="{C42D36F8-34AC-47F0-B834-8E1AC99A76BA}" destId="{29C3262B-B96F-48C9-8F90-D0217CA26FC4}" srcOrd="1" destOrd="0" presId="urn:microsoft.com/office/officeart/2005/8/layout/process5"/>
    <dgm:cxn modelId="{3F4E8470-C1CF-415A-B074-59D2073331AB}" type="presOf" srcId="{9DEF7CE2-EF87-4DED-97E5-5A5544D57305}" destId="{48F8217A-5922-4A14-8AF6-FFB02A06698B}" srcOrd="1" destOrd="0" presId="urn:microsoft.com/office/officeart/2005/8/layout/process5"/>
    <dgm:cxn modelId="{BBE96758-87BA-478F-8C7E-C86ED33D37A8}" srcId="{0785EA5D-8ABB-45F5-BC7F-D1F3AD68CF78}" destId="{65003E87-8EC2-42AE-B466-84E831D86B81}" srcOrd="1" destOrd="0" parTransId="{199996A0-EAEC-4070-94FE-3F584B7E1869}" sibTransId="{C42D36F8-34AC-47F0-B834-8E1AC99A76BA}"/>
    <dgm:cxn modelId="{7E0FE75A-13EF-469D-B20D-E47B8A1339FC}" type="presOf" srcId="{9FBCFAD7-ABA6-4315-A9CF-C5FC2A21CCF6}" destId="{FE270FD1-33DA-4C50-B57C-527708D58BCF}" srcOrd="0" destOrd="0" presId="urn:microsoft.com/office/officeart/2005/8/layout/process5"/>
    <dgm:cxn modelId="{680FB280-2F80-4D84-B7DA-548C3822CB2A}" type="presOf" srcId="{C42D36F8-34AC-47F0-B834-8E1AC99A76BA}" destId="{CB59D538-00C6-4469-8F71-458C24E4508F}" srcOrd="0" destOrd="0" presId="urn:microsoft.com/office/officeart/2005/8/layout/process5"/>
    <dgm:cxn modelId="{1836C39F-6AA9-49F3-91B6-E73DE96BF108}" type="presOf" srcId="{718C11AF-EB2C-4CAE-B15B-2498F882C60E}" destId="{070931D5-C375-4102-AF05-82FFEC20E54A}" srcOrd="0" destOrd="0" presId="urn:microsoft.com/office/officeart/2005/8/layout/process5"/>
    <dgm:cxn modelId="{8A129FA2-DF0D-4EC2-BBF3-E2CEE2B66FEC}" type="presOf" srcId="{0785EA5D-8ABB-45F5-BC7F-D1F3AD68CF78}" destId="{17F1C685-1046-4506-B9FC-F64D48E43348}" srcOrd="0" destOrd="0" presId="urn:microsoft.com/office/officeart/2005/8/layout/process5"/>
    <dgm:cxn modelId="{2DF9B3AA-7F57-4252-A8FF-BCFEDE81CE18}" srcId="{0785EA5D-8ABB-45F5-BC7F-D1F3AD68CF78}" destId="{718C11AF-EB2C-4CAE-B15B-2498F882C60E}" srcOrd="2" destOrd="0" parTransId="{22656BD5-B828-4AE7-88BD-0CF7E3F4A711}" sibTransId="{FEBB1DAD-BD60-4BA1-8A36-9A4CFB29D6DA}"/>
    <dgm:cxn modelId="{2684E7B7-8D77-491B-B8A3-EE8529D01AB2}" srcId="{0785EA5D-8ABB-45F5-BC7F-D1F3AD68CF78}" destId="{9FBCFAD7-ABA6-4315-A9CF-C5FC2A21CCF6}" srcOrd="0" destOrd="0" parTransId="{0DEA3082-E5CE-4551-98D1-91C2260921BF}" sibTransId="{9DEF7CE2-EF87-4DED-97E5-5A5544D57305}"/>
    <dgm:cxn modelId="{A7A815CD-E69B-4BAF-86CE-4971F2D777A0}" type="presOf" srcId="{B77C673B-2F0C-4C1C-9186-A3B78398EF4E}" destId="{46587409-2057-4C5A-A799-A2D9D133B7C1}" srcOrd="0" destOrd="0" presId="urn:microsoft.com/office/officeart/2005/8/layout/process5"/>
    <dgm:cxn modelId="{1DD8D7DD-9331-4397-9EC0-5B17929786EF}" type="presOf" srcId="{9DEF7CE2-EF87-4DED-97E5-5A5544D57305}" destId="{DB287E45-5C9F-4644-8918-8E67480FA222}" srcOrd="0" destOrd="0" presId="urn:microsoft.com/office/officeart/2005/8/layout/process5"/>
    <dgm:cxn modelId="{012647E8-7128-475F-84C6-AE64639EF899}" type="presOf" srcId="{96C1708F-8984-46DB-BA0C-29244408D9E6}" destId="{B693DA9D-D5EA-4EDA-9D4C-A57B307155E7}" srcOrd="0" destOrd="0" presId="urn:microsoft.com/office/officeart/2005/8/layout/process5"/>
    <dgm:cxn modelId="{1D0970F7-B7CD-41D5-AD56-AC2D8E7F2577}" type="presOf" srcId="{FEBB1DAD-BD60-4BA1-8A36-9A4CFB29D6DA}" destId="{020093BC-5E46-4EF8-985B-AB178B856AB9}" srcOrd="1" destOrd="0" presId="urn:microsoft.com/office/officeart/2005/8/layout/process5"/>
    <dgm:cxn modelId="{BA6FCFFC-EFEC-4D13-9418-B9AEE1B01521}" type="presOf" srcId="{FEBB1DAD-BD60-4BA1-8A36-9A4CFB29D6DA}" destId="{554861E1-5817-4FC9-A5D5-D5F7598B8276}" srcOrd="0" destOrd="0" presId="urn:microsoft.com/office/officeart/2005/8/layout/process5"/>
    <dgm:cxn modelId="{AB3F0BFF-3CDB-4AAC-BAC0-C853B61CDB22}" type="presOf" srcId="{B77C673B-2F0C-4C1C-9186-A3B78398EF4E}" destId="{F2E84C70-07C1-40D5-9DE4-41A17C260ED5}" srcOrd="1" destOrd="0" presId="urn:microsoft.com/office/officeart/2005/8/layout/process5"/>
    <dgm:cxn modelId="{21F7143A-8527-4138-959C-4D7BCFF0266B}" type="presParOf" srcId="{17F1C685-1046-4506-B9FC-F64D48E43348}" destId="{FE270FD1-33DA-4C50-B57C-527708D58BCF}" srcOrd="0" destOrd="0" presId="urn:microsoft.com/office/officeart/2005/8/layout/process5"/>
    <dgm:cxn modelId="{6B80B76C-45AC-47AB-AA6D-91E22C281548}" type="presParOf" srcId="{17F1C685-1046-4506-B9FC-F64D48E43348}" destId="{DB287E45-5C9F-4644-8918-8E67480FA222}" srcOrd="1" destOrd="0" presId="urn:microsoft.com/office/officeart/2005/8/layout/process5"/>
    <dgm:cxn modelId="{C2E7E16C-D3E5-4ED6-939C-FA3AEC45A938}" type="presParOf" srcId="{DB287E45-5C9F-4644-8918-8E67480FA222}" destId="{48F8217A-5922-4A14-8AF6-FFB02A06698B}" srcOrd="0" destOrd="0" presId="urn:microsoft.com/office/officeart/2005/8/layout/process5"/>
    <dgm:cxn modelId="{03B95E06-3B4F-40C7-A7B7-AB7C22395E25}" type="presParOf" srcId="{17F1C685-1046-4506-B9FC-F64D48E43348}" destId="{6B67B7E5-EE4F-4F12-997D-6AACD5F98343}" srcOrd="2" destOrd="0" presId="urn:microsoft.com/office/officeart/2005/8/layout/process5"/>
    <dgm:cxn modelId="{58FAF4A9-8D28-4EA4-9CA6-EE44EB464F28}" type="presParOf" srcId="{17F1C685-1046-4506-B9FC-F64D48E43348}" destId="{CB59D538-00C6-4469-8F71-458C24E4508F}" srcOrd="3" destOrd="0" presId="urn:microsoft.com/office/officeart/2005/8/layout/process5"/>
    <dgm:cxn modelId="{F2EFDDD6-D9E7-4B61-9C13-296E6280A147}" type="presParOf" srcId="{CB59D538-00C6-4469-8F71-458C24E4508F}" destId="{29C3262B-B96F-48C9-8F90-D0217CA26FC4}" srcOrd="0" destOrd="0" presId="urn:microsoft.com/office/officeart/2005/8/layout/process5"/>
    <dgm:cxn modelId="{7C2705DF-3DFC-4456-AB7C-2BE041EC1FED}" type="presParOf" srcId="{17F1C685-1046-4506-B9FC-F64D48E43348}" destId="{070931D5-C375-4102-AF05-82FFEC20E54A}" srcOrd="4" destOrd="0" presId="urn:microsoft.com/office/officeart/2005/8/layout/process5"/>
    <dgm:cxn modelId="{C3CA4E57-FAE0-4E09-81A5-174BC65CCC1E}" type="presParOf" srcId="{17F1C685-1046-4506-B9FC-F64D48E43348}" destId="{554861E1-5817-4FC9-A5D5-D5F7598B8276}" srcOrd="5" destOrd="0" presId="urn:microsoft.com/office/officeart/2005/8/layout/process5"/>
    <dgm:cxn modelId="{CE1D794F-5B8D-4797-82A3-50A126F6A556}" type="presParOf" srcId="{554861E1-5817-4FC9-A5D5-D5F7598B8276}" destId="{020093BC-5E46-4EF8-985B-AB178B856AB9}" srcOrd="0" destOrd="0" presId="urn:microsoft.com/office/officeart/2005/8/layout/process5"/>
    <dgm:cxn modelId="{0CC99B2B-FF4F-4629-A0E4-3875A38751DE}" type="presParOf" srcId="{17F1C685-1046-4506-B9FC-F64D48E43348}" destId="{B693DA9D-D5EA-4EDA-9D4C-A57B307155E7}" srcOrd="6" destOrd="0" presId="urn:microsoft.com/office/officeart/2005/8/layout/process5"/>
    <dgm:cxn modelId="{CD54B469-BBF5-4C82-8227-3D9066B77733}" type="presParOf" srcId="{17F1C685-1046-4506-B9FC-F64D48E43348}" destId="{46587409-2057-4C5A-A799-A2D9D133B7C1}" srcOrd="7" destOrd="0" presId="urn:microsoft.com/office/officeart/2005/8/layout/process5"/>
    <dgm:cxn modelId="{E8ECF9ED-E155-42BC-B43F-33ECA1F99E6C}" type="presParOf" srcId="{46587409-2057-4C5A-A799-A2D9D133B7C1}" destId="{F2E84C70-07C1-40D5-9DE4-41A17C260ED5}" srcOrd="0" destOrd="0" presId="urn:microsoft.com/office/officeart/2005/8/layout/process5"/>
    <dgm:cxn modelId="{EA4EC1BD-E587-457B-BD89-8FA957B59BC4}" type="presParOf" srcId="{17F1C685-1046-4506-B9FC-F64D48E43348}" destId="{1BA5E668-28C9-4557-B36F-819F04A5716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858AF7-DD51-4853-B975-3ADD49D90B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240CC-28DA-4CB0-879C-36F4E5C2B4F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IMPLEMENTASI BERKENAAN DGN PERSOALAN POLITIK-ADMINISTRATIF (PROSES)</a:t>
          </a:r>
        </a:p>
      </dgm:t>
    </dgm:pt>
    <dgm:pt modelId="{D3D9E5A1-FCAA-4989-BD8E-53DAD875BE44}" type="parTrans" cxnId="{EBAA1213-8A5A-47DF-BEF9-65F245AA7C27}">
      <dgm:prSet/>
      <dgm:spPr/>
      <dgm:t>
        <a:bodyPr/>
        <a:lstStyle/>
        <a:p>
          <a:endParaRPr lang="en-US"/>
        </a:p>
      </dgm:t>
    </dgm:pt>
    <dgm:pt modelId="{BD1895A3-CC28-4009-83A7-C8B3EA72FD28}" type="sibTrans" cxnId="{EBAA1213-8A5A-47DF-BEF9-65F245AA7C27}">
      <dgm:prSet/>
      <dgm:spPr/>
      <dgm:t>
        <a:bodyPr/>
        <a:lstStyle/>
        <a:p>
          <a:endParaRPr lang="en-US"/>
        </a:p>
      </dgm:t>
    </dgm:pt>
    <dgm:pt modelId="{0DE1B502-8E13-4265-82DD-F8010F4262B0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ADA VARIABEL-VARIABEL YG MEMPENGARUHI KEBERHASILAN IMPLEMENTASI</a:t>
          </a:r>
        </a:p>
      </dgm:t>
    </dgm:pt>
    <dgm:pt modelId="{EC4F6A85-414A-4CDA-B12D-B99EE706FB21}" type="parTrans" cxnId="{BF0B3AC6-0684-4BE4-8ED1-8F34EED1791C}">
      <dgm:prSet/>
      <dgm:spPr/>
      <dgm:t>
        <a:bodyPr/>
        <a:lstStyle/>
        <a:p>
          <a:endParaRPr lang="en-US"/>
        </a:p>
      </dgm:t>
    </dgm:pt>
    <dgm:pt modelId="{D837F54D-0F91-4D85-BDCD-714AA95C6F5A}" type="sibTrans" cxnId="{BF0B3AC6-0684-4BE4-8ED1-8F34EED1791C}">
      <dgm:prSet/>
      <dgm:spPr/>
      <dgm:t>
        <a:bodyPr/>
        <a:lstStyle/>
        <a:p>
          <a:endParaRPr lang="en-US"/>
        </a:p>
      </dgm:t>
    </dgm:pt>
    <dgm:pt modelId="{2F2FBB63-17B1-4BEC-B59E-B5E8A6EEFDA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VARIASI KEBIJAKAN MENENTUKAN KEBERHASILAN IMPLEMENTASI</a:t>
          </a:r>
        </a:p>
      </dgm:t>
    </dgm:pt>
    <dgm:pt modelId="{020EFBFE-27C9-434A-A10F-5BC2E93C8B17}" type="parTrans" cxnId="{A897AFDD-75E8-4CB2-A10C-35EF1F7D87E1}">
      <dgm:prSet/>
      <dgm:spPr/>
      <dgm:t>
        <a:bodyPr/>
        <a:lstStyle/>
        <a:p>
          <a:endParaRPr lang="en-US"/>
        </a:p>
      </dgm:t>
    </dgm:pt>
    <dgm:pt modelId="{4E7E67B5-7B84-413F-9AFC-8996ED0E0F83}" type="sibTrans" cxnId="{A897AFDD-75E8-4CB2-A10C-35EF1F7D87E1}">
      <dgm:prSet/>
      <dgm:spPr/>
      <dgm:t>
        <a:bodyPr/>
        <a:lstStyle/>
        <a:p>
          <a:endParaRPr lang="en-US"/>
        </a:p>
      </dgm:t>
    </dgm:pt>
    <dgm:pt modelId="{2250D205-4BEC-4E75-B250-C5B4B081F09E}" type="pres">
      <dgm:prSet presAssocID="{A2858AF7-DD51-4853-B975-3ADD49D90B3C}" presName="Name0" presStyleCnt="0">
        <dgm:presLayoutVars>
          <dgm:dir/>
          <dgm:resizeHandles val="exact"/>
        </dgm:presLayoutVars>
      </dgm:prSet>
      <dgm:spPr/>
    </dgm:pt>
    <dgm:pt modelId="{AA082FF1-B532-4A88-8BA2-35485C2B8B69}" type="pres">
      <dgm:prSet presAssocID="{A01240CC-28DA-4CB0-879C-36F4E5C2B4F4}" presName="node" presStyleLbl="node1" presStyleIdx="0" presStyleCnt="3" custScaleX="155516">
        <dgm:presLayoutVars>
          <dgm:bulletEnabled val="1"/>
        </dgm:presLayoutVars>
      </dgm:prSet>
      <dgm:spPr/>
    </dgm:pt>
    <dgm:pt modelId="{EF6477FC-5372-49C0-988D-19E6A944B445}" type="pres">
      <dgm:prSet presAssocID="{BD1895A3-CC28-4009-83A7-C8B3EA72FD28}" presName="sibTrans" presStyleLbl="sibTrans2D1" presStyleIdx="0" presStyleCnt="3"/>
      <dgm:spPr/>
    </dgm:pt>
    <dgm:pt modelId="{B0097703-5D92-4FDD-8865-7D2C5A024D74}" type="pres">
      <dgm:prSet presAssocID="{BD1895A3-CC28-4009-83A7-C8B3EA72FD28}" presName="connectorText" presStyleLbl="sibTrans2D1" presStyleIdx="0" presStyleCnt="3"/>
      <dgm:spPr/>
    </dgm:pt>
    <dgm:pt modelId="{76CC4263-BDEF-4794-BD54-C0DE1D75A903}" type="pres">
      <dgm:prSet presAssocID="{0DE1B502-8E13-4265-82DD-F8010F4262B0}" presName="node" presStyleLbl="node1" presStyleIdx="1" presStyleCnt="3" custScaleY="160633">
        <dgm:presLayoutVars>
          <dgm:bulletEnabled val="1"/>
        </dgm:presLayoutVars>
      </dgm:prSet>
      <dgm:spPr/>
    </dgm:pt>
    <dgm:pt modelId="{BCBF60C7-4A5D-432F-82BF-A4EE9708A880}" type="pres">
      <dgm:prSet presAssocID="{D837F54D-0F91-4D85-BDCD-714AA95C6F5A}" presName="sibTrans" presStyleLbl="sibTrans2D1" presStyleIdx="1" presStyleCnt="3"/>
      <dgm:spPr/>
    </dgm:pt>
    <dgm:pt modelId="{C719D767-ACBB-4378-B956-409164F37014}" type="pres">
      <dgm:prSet presAssocID="{D837F54D-0F91-4D85-BDCD-714AA95C6F5A}" presName="connectorText" presStyleLbl="sibTrans2D1" presStyleIdx="1" presStyleCnt="3"/>
      <dgm:spPr/>
    </dgm:pt>
    <dgm:pt modelId="{C2E9BA98-314D-453D-A000-7D8BAB3CA285}" type="pres">
      <dgm:prSet presAssocID="{2F2FBB63-17B1-4BEC-B59E-B5E8A6EEFDA4}" presName="node" presStyleLbl="node1" presStyleIdx="2" presStyleCnt="3" custScaleY="180483">
        <dgm:presLayoutVars>
          <dgm:bulletEnabled val="1"/>
        </dgm:presLayoutVars>
      </dgm:prSet>
      <dgm:spPr/>
    </dgm:pt>
    <dgm:pt modelId="{9C395F76-7055-479B-9BA3-2E3CFCB57E7D}" type="pres">
      <dgm:prSet presAssocID="{4E7E67B5-7B84-413F-9AFC-8996ED0E0F83}" presName="sibTrans" presStyleLbl="sibTrans2D1" presStyleIdx="2" presStyleCnt="3" custLinFactNeighborX="-7891" custLinFactNeighborY="3775"/>
      <dgm:spPr/>
    </dgm:pt>
    <dgm:pt modelId="{B92119C9-CDFF-4C56-97A5-FB1E050B0275}" type="pres">
      <dgm:prSet presAssocID="{4E7E67B5-7B84-413F-9AFC-8996ED0E0F83}" presName="connectorText" presStyleLbl="sibTrans2D1" presStyleIdx="2" presStyleCnt="3"/>
      <dgm:spPr/>
    </dgm:pt>
  </dgm:ptLst>
  <dgm:cxnLst>
    <dgm:cxn modelId="{EBAA1213-8A5A-47DF-BEF9-65F245AA7C27}" srcId="{A2858AF7-DD51-4853-B975-3ADD49D90B3C}" destId="{A01240CC-28DA-4CB0-879C-36F4E5C2B4F4}" srcOrd="0" destOrd="0" parTransId="{D3D9E5A1-FCAA-4989-BD8E-53DAD875BE44}" sibTransId="{BD1895A3-CC28-4009-83A7-C8B3EA72FD28}"/>
    <dgm:cxn modelId="{EFB82C56-BE09-43DD-BD29-19B1A28807C4}" type="presOf" srcId="{4E7E67B5-7B84-413F-9AFC-8996ED0E0F83}" destId="{B92119C9-CDFF-4C56-97A5-FB1E050B0275}" srcOrd="1" destOrd="0" presId="urn:microsoft.com/office/officeart/2005/8/layout/cycle7"/>
    <dgm:cxn modelId="{6D959878-354C-40E1-80DC-8B2139626EC0}" type="presOf" srcId="{0DE1B502-8E13-4265-82DD-F8010F4262B0}" destId="{76CC4263-BDEF-4794-BD54-C0DE1D75A903}" srcOrd="0" destOrd="0" presId="urn:microsoft.com/office/officeart/2005/8/layout/cycle7"/>
    <dgm:cxn modelId="{9AB86582-F8E6-4A4D-B23E-9A0982842BDA}" type="presOf" srcId="{BD1895A3-CC28-4009-83A7-C8B3EA72FD28}" destId="{B0097703-5D92-4FDD-8865-7D2C5A024D74}" srcOrd="1" destOrd="0" presId="urn:microsoft.com/office/officeart/2005/8/layout/cycle7"/>
    <dgm:cxn modelId="{E22BEB88-8345-4175-8CE1-3D81620AF716}" type="presOf" srcId="{A01240CC-28DA-4CB0-879C-36F4E5C2B4F4}" destId="{AA082FF1-B532-4A88-8BA2-35485C2B8B69}" srcOrd="0" destOrd="0" presId="urn:microsoft.com/office/officeart/2005/8/layout/cycle7"/>
    <dgm:cxn modelId="{2343128D-2DC0-4B14-A11A-C4DCA35409B5}" type="presOf" srcId="{BD1895A3-CC28-4009-83A7-C8B3EA72FD28}" destId="{EF6477FC-5372-49C0-988D-19E6A944B445}" srcOrd="0" destOrd="0" presId="urn:microsoft.com/office/officeart/2005/8/layout/cycle7"/>
    <dgm:cxn modelId="{750D5FAB-FF02-4173-A071-6013AB529A8C}" type="presOf" srcId="{D837F54D-0F91-4D85-BDCD-714AA95C6F5A}" destId="{BCBF60C7-4A5D-432F-82BF-A4EE9708A880}" srcOrd="0" destOrd="0" presId="urn:microsoft.com/office/officeart/2005/8/layout/cycle7"/>
    <dgm:cxn modelId="{780E8CBE-A423-44D0-AEDB-FD2257541036}" type="presOf" srcId="{D837F54D-0F91-4D85-BDCD-714AA95C6F5A}" destId="{C719D767-ACBB-4378-B956-409164F37014}" srcOrd="1" destOrd="0" presId="urn:microsoft.com/office/officeart/2005/8/layout/cycle7"/>
    <dgm:cxn modelId="{BF0B3AC6-0684-4BE4-8ED1-8F34EED1791C}" srcId="{A2858AF7-DD51-4853-B975-3ADD49D90B3C}" destId="{0DE1B502-8E13-4265-82DD-F8010F4262B0}" srcOrd="1" destOrd="0" parTransId="{EC4F6A85-414A-4CDA-B12D-B99EE706FB21}" sibTransId="{D837F54D-0F91-4D85-BDCD-714AA95C6F5A}"/>
    <dgm:cxn modelId="{A897AFDD-75E8-4CB2-A10C-35EF1F7D87E1}" srcId="{A2858AF7-DD51-4853-B975-3ADD49D90B3C}" destId="{2F2FBB63-17B1-4BEC-B59E-B5E8A6EEFDA4}" srcOrd="2" destOrd="0" parTransId="{020EFBFE-27C9-434A-A10F-5BC2E93C8B17}" sibTransId="{4E7E67B5-7B84-413F-9AFC-8996ED0E0F83}"/>
    <dgm:cxn modelId="{69B983E5-D780-4F08-96E2-C7CCA56E0A0D}" type="presOf" srcId="{2F2FBB63-17B1-4BEC-B59E-B5E8A6EEFDA4}" destId="{C2E9BA98-314D-453D-A000-7D8BAB3CA285}" srcOrd="0" destOrd="0" presId="urn:microsoft.com/office/officeart/2005/8/layout/cycle7"/>
    <dgm:cxn modelId="{D63C96EA-F3DC-4276-BA60-53BF52845C31}" type="presOf" srcId="{A2858AF7-DD51-4853-B975-3ADD49D90B3C}" destId="{2250D205-4BEC-4E75-B250-C5B4B081F09E}" srcOrd="0" destOrd="0" presId="urn:microsoft.com/office/officeart/2005/8/layout/cycle7"/>
    <dgm:cxn modelId="{3230DEF0-7873-4396-8D8C-D59C18805998}" type="presOf" srcId="{4E7E67B5-7B84-413F-9AFC-8996ED0E0F83}" destId="{9C395F76-7055-479B-9BA3-2E3CFCB57E7D}" srcOrd="0" destOrd="0" presId="urn:microsoft.com/office/officeart/2005/8/layout/cycle7"/>
    <dgm:cxn modelId="{A932CF36-DB7E-4D5F-9FC6-1AE70B3D017A}" type="presParOf" srcId="{2250D205-4BEC-4E75-B250-C5B4B081F09E}" destId="{AA082FF1-B532-4A88-8BA2-35485C2B8B69}" srcOrd="0" destOrd="0" presId="urn:microsoft.com/office/officeart/2005/8/layout/cycle7"/>
    <dgm:cxn modelId="{B42304AA-72E7-4CBE-9C02-345DD438A552}" type="presParOf" srcId="{2250D205-4BEC-4E75-B250-C5B4B081F09E}" destId="{EF6477FC-5372-49C0-988D-19E6A944B445}" srcOrd="1" destOrd="0" presId="urn:microsoft.com/office/officeart/2005/8/layout/cycle7"/>
    <dgm:cxn modelId="{3DE2A437-FE9F-4ED8-B175-08CB75D00359}" type="presParOf" srcId="{EF6477FC-5372-49C0-988D-19E6A944B445}" destId="{B0097703-5D92-4FDD-8865-7D2C5A024D74}" srcOrd="0" destOrd="0" presId="urn:microsoft.com/office/officeart/2005/8/layout/cycle7"/>
    <dgm:cxn modelId="{C02F26B5-84A4-429F-A8D2-D3D35B6DCCDD}" type="presParOf" srcId="{2250D205-4BEC-4E75-B250-C5B4B081F09E}" destId="{76CC4263-BDEF-4794-BD54-C0DE1D75A903}" srcOrd="2" destOrd="0" presId="urn:microsoft.com/office/officeart/2005/8/layout/cycle7"/>
    <dgm:cxn modelId="{BA45B706-3FA5-46B4-9874-E24AFED8A6CC}" type="presParOf" srcId="{2250D205-4BEC-4E75-B250-C5B4B081F09E}" destId="{BCBF60C7-4A5D-432F-82BF-A4EE9708A880}" srcOrd="3" destOrd="0" presId="urn:microsoft.com/office/officeart/2005/8/layout/cycle7"/>
    <dgm:cxn modelId="{5BC6EE6B-0480-42E9-A317-E6C535DB76FC}" type="presParOf" srcId="{BCBF60C7-4A5D-432F-82BF-A4EE9708A880}" destId="{C719D767-ACBB-4378-B956-409164F37014}" srcOrd="0" destOrd="0" presId="urn:microsoft.com/office/officeart/2005/8/layout/cycle7"/>
    <dgm:cxn modelId="{07911CA0-489C-4DAD-8278-5FA1DA82658E}" type="presParOf" srcId="{2250D205-4BEC-4E75-B250-C5B4B081F09E}" destId="{C2E9BA98-314D-453D-A000-7D8BAB3CA285}" srcOrd="4" destOrd="0" presId="urn:microsoft.com/office/officeart/2005/8/layout/cycle7"/>
    <dgm:cxn modelId="{30CBC5A3-504B-4542-8B8C-8F1CCB5F1E9B}" type="presParOf" srcId="{2250D205-4BEC-4E75-B250-C5B4B081F09E}" destId="{9C395F76-7055-479B-9BA3-2E3CFCB57E7D}" srcOrd="5" destOrd="0" presId="urn:microsoft.com/office/officeart/2005/8/layout/cycle7"/>
    <dgm:cxn modelId="{CA235678-0C75-4C9E-9500-D60418CD3D21}" type="presParOf" srcId="{9C395F76-7055-479B-9BA3-2E3CFCB57E7D}" destId="{B92119C9-CDFF-4C56-97A5-FB1E050B027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529894-1ED9-457B-A870-D9180E8B35F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E2C86-01C9-4B24-8930-D201819BFD6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2000" b="1" dirty="0">
              <a:solidFill>
                <a:schemeClr val="tx1"/>
              </a:solidFill>
            </a:rPr>
            <a:t>Menemukan masalah/fenomena implementasi yang menarik untuk dikaji</a:t>
          </a:r>
          <a:endParaRPr lang="en-US" sz="2000" b="1" dirty="0">
            <a:solidFill>
              <a:schemeClr val="tx1"/>
            </a:solidFill>
          </a:endParaRPr>
        </a:p>
      </dgm:t>
    </dgm:pt>
    <dgm:pt modelId="{641D22C1-DA12-491A-88C4-42CF88BA63AE}" type="parTrans" cxnId="{791D5210-F24D-4256-8074-8FB41C66E9E6}">
      <dgm:prSet/>
      <dgm:spPr/>
      <dgm:t>
        <a:bodyPr/>
        <a:lstStyle/>
        <a:p>
          <a:endParaRPr lang="en-US"/>
        </a:p>
      </dgm:t>
    </dgm:pt>
    <dgm:pt modelId="{80ADF7BF-1B9C-48B0-9CB6-D9DC256DDB0B}" type="sibTrans" cxnId="{791D5210-F24D-4256-8074-8FB41C66E9E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B06FE1-0510-4186-98AF-EEA258120C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Merumuskan landasan teoritik, konsep dan variable-variabel penelitian</a:t>
          </a:r>
          <a:endParaRPr lang="en-US" b="1" dirty="0">
            <a:solidFill>
              <a:schemeClr val="tx1"/>
            </a:solidFill>
          </a:endParaRPr>
        </a:p>
      </dgm:t>
    </dgm:pt>
    <dgm:pt modelId="{88D6A931-4A57-46AE-BD48-7E6EA6FC6679}" type="parTrans" cxnId="{78225CB8-EC5A-4D19-8ECB-008F1BC431FB}">
      <dgm:prSet/>
      <dgm:spPr/>
      <dgm:t>
        <a:bodyPr/>
        <a:lstStyle/>
        <a:p>
          <a:endParaRPr lang="en-US"/>
        </a:p>
      </dgm:t>
    </dgm:pt>
    <dgm:pt modelId="{98F10371-3D97-431D-87DE-CD717C31BC35}" type="sibTrans" cxnId="{78225CB8-EC5A-4D19-8ECB-008F1BC431F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7BBC747-C50B-4FB8-99DD-86DE4476D5A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Menetapkan metodologi yang hendak dipakai untuk mengumpulkan data</a:t>
          </a:r>
          <a:endParaRPr lang="en-US" dirty="0">
            <a:solidFill>
              <a:schemeClr val="tx1"/>
            </a:solidFill>
          </a:endParaRPr>
        </a:p>
      </dgm:t>
    </dgm:pt>
    <dgm:pt modelId="{061EEC23-AF62-4960-AEA6-7BB9362364EE}" type="parTrans" cxnId="{D26348D0-1819-4600-BE54-D65FB48BC359}">
      <dgm:prSet/>
      <dgm:spPr/>
      <dgm:t>
        <a:bodyPr/>
        <a:lstStyle/>
        <a:p>
          <a:endParaRPr lang="en-US"/>
        </a:p>
      </dgm:t>
    </dgm:pt>
    <dgm:pt modelId="{E613F3BB-ACC1-4A22-AB61-EEE977CE7879}" type="sibTrans" cxnId="{D26348D0-1819-4600-BE54-D65FB48BC35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F991F38-BF97-43DF-9CB8-AC3E30DE093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Mengolah dan menganalisis data</a:t>
          </a:r>
          <a:endParaRPr lang="en-US" dirty="0">
            <a:solidFill>
              <a:schemeClr val="tx1"/>
            </a:solidFill>
          </a:endParaRPr>
        </a:p>
      </dgm:t>
    </dgm:pt>
    <dgm:pt modelId="{57AB6747-9DC8-4044-A0B4-27BFC77821E0}" type="parTrans" cxnId="{50C589D0-6156-4D04-B5B7-31C50B7585AC}">
      <dgm:prSet/>
      <dgm:spPr/>
      <dgm:t>
        <a:bodyPr/>
        <a:lstStyle/>
        <a:p>
          <a:endParaRPr lang="en-US"/>
        </a:p>
      </dgm:t>
    </dgm:pt>
    <dgm:pt modelId="{D5FE23F1-EF21-4D8B-A8E0-CAB3199B6121}" type="sibTrans" cxnId="{50C589D0-6156-4D04-B5B7-31C50B7585A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0B0D5E5-7DA5-456D-ADCD-CAA4BE8FA5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Merumuskan pertanyaan penelitian yang hendaak diteliti</a:t>
          </a:r>
          <a:endParaRPr lang="en-US" b="1" dirty="0">
            <a:solidFill>
              <a:schemeClr val="tx1"/>
            </a:solidFill>
          </a:endParaRPr>
        </a:p>
      </dgm:t>
    </dgm:pt>
    <dgm:pt modelId="{2F04D80C-29A9-420F-BAA3-DC58E93C2056}" type="parTrans" cxnId="{EE42377A-FEC8-4F15-B87E-67B662DAD2FD}">
      <dgm:prSet/>
      <dgm:spPr/>
      <dgm:t>
        <a:bodyPr/>
        <a:lstStyle/>
        <a:p>
          <a:endParaRPr lang="en-US"/>
        </a:p>
      </dgm:t>
    </dgm:pt>
    <dgm:pt modelId="{D023CDB2-BDA8-4FD0-81AB-D531E263D85D}" type="sibTrans" cxnId="{EE42377A-FEC8-4F15-B87E-67B662DAD2F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B58E8A9-B289-431C-882E-08A7A04645D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Rekomendasi kebijakan</a:t>
          </a:r>
          <a:endParaRPr lang="en-US" dirty="0">
            <a:solidFill>
              <a:schemeClr val="tx1"/>
            </a:solidFill>
          </a:endParaRPr>
        </a:p>
      </dgm:t>
    </dgm:pt>
    <dgm:pt modelId="{60543057-A279-41B4-820A-80421D91A178}" type="parTrans" cxnId="{2E45C2BC-DB0E-4E48-A818-C581DFE1D1BF}">
      <dgm:prSet/>
      <dgm:spPr/>
      <dgm:t>
        <a:bodyPr/>
        <a:lstStyle/>
        <a:p>
          <a:endParaRPr lang="en-US"/>
        </a:p>
      </dgm:t>
    </dgm:pt>
    <dgm:pt modelId="{0BD450BA-3FC3-469F-8019-A1B078605F56}" type="sibTrans" cxnId="{2E45C2BC-DB0E-4E48-A818-C581DFE1D1BF}">
      <dgm:prSet/>
      <dgm:spPr/>
      <dgm:t>
        <a:bodyPr/>
        <a:lstStyle/>
        <a:p>
          <a:endParaRPr lang="en-US"/>
        </a:p>
      </dgm:t>
    </dgm:pt>
    <dgm:pt modelId="{75A076EC-274B-4A34-AB25-60A51A231186}" type="pres">
      <dgm:prSet presAssocID="{19529894-1ED9-457B-A870-D9180E8B35F8}" presName="diagram" presStyleCnt="0">
        <dgm:presLayoutVars>
          <dgm:dir/>
          <dgm:resizeHandles val="exact"/>
        </dgm:presLayoutVars>
      </dgm:prSet>
      <dgm:spPr/>
    </dgm:pt>
    <dgm:pt modelId="{92B37F1E-58CE-41EC-A774-CF7822B63BB6}" type="pres">
      <dgm:prSet presAssocID="{B84E2C86-01C9-4B24-8930-D201819BFD67}" presName="node" presStyleLbl="node1" presStyleIdx="0" presStyleCnt="6" custScaleX="212177" custScaleY="181643">
        <dgm:presLayoutVars>
          <dgm:bulletEnabled val="1"/>
        </dgm:presLayoutVars>
      </dgm:prSet>
      <dgm:spPr/>
    </dgm:pt>
    <dgm:pt modelId="{0168CE89-8D9C-4052-A6D6-ED4C9347B23D}" type="pres">
      <dgm:prSet presAssocID="{80ADF7BF-1B9C-48B0-9CB6-D9DC256DDB0B}" presName="sibTrans" presStyleLbl="sibTrans2D1" presStyleIdx="0" presStyleCnt="5"/>
      <dgm:spPr/>
    </dgm:pt>
    <dgm:pt modelId="{695466E0-288D-464C-8FEF-3B09B7E33495}" type="pres">
      <dgm:prSet presAssocID="{80ADF7BF-1B9C-48B0-9CB6-D9DC256DDB0B}" presName="connectorText" presStyleLbl="sibTrans2D1" presStyleIdx="0" presStyleCnt="5"/>
      <dgm:spPr/>
    </dgm:pt>
    <dgm:pt modelId="{F2214B38-4D3F-4528-AF4E-AB971432DB6C}" type="pres">
      <dgm:prSet presAssocID="{30B0D5E5-7DA5-456D-ADCD-CAA4BE8FA521}" presName="node" presStyleLbl="node1" presStyleIdx="1" presStyleCnt="6" custScaleX="222470">
        <dgm:presLayoutVars>
          <dgm:bulletEnabled val="1"/>
        </dgm:presLayoutVars>
      </dgm:prSet>
      <dgm:spPr/>
    </dgm:pt>
    <dgm:pt modelId="{DA5E963F-6BAD-4A3A-91D2-D3A0CB4A44D7}" type="pres">
      <dgm:prSet presAssocID="{D023CDB2-BDA8-4FD0-81AB-D531E263D85D}" presName="sibTrans" presStyleLbl="sibTrans2D1" presStyleIdx="1" presStyleCnt="5" custAng="21170519"/>
      <dgm:spPr/>
    </dgm:pt>
    <dgm:pt modelId="{8C6FE275-E611-4817-8A9B-ACB39520162B}" type="pres">
      <dgm:prSet presAssocID="{D023CDB2-BDA8-4FD0-81AB-D531E263D85D}" presName="connectorText" presStyleLbl="sibTrans2D1" presStyleIdx="1" presStyleCnt="5"/>
      <dgm:spPr/>
    </dgm:pt>
    <dgm:pt modelId="{9E520404-A2AA-4424-A30D-6C622686ADCA}" type="pres">
      <dgm:prSet presAssocID="{5EB06FE1-0510-4186-98AF-EEA258120C88}" presName="node" presStyleLbl="node1" presStyleIdx="2" presStyleCnt="6" custScaleX="190316" custScaleY="173090">
        <dgm:presLayoutVars>
          <dgm:bulletEnabled val="1"/>
        </dgm:presLayoutVars>
      </dgm:prSet>
      <dgm:spPr/>
    </dgm:pt>
    <dgm:pt modelId="{273CD15B-4B7D-4692-9FEF-B8ADCF781AD8}" type="pres">
      <dgm:prSet presAssocID="{98F10371-3D97-431D-87DE-CD717C31BC35}" presName="sibTrans" presStyleLbl="sibTrans2D1" presStyleIdx="2" presStyleCnt="5"/>
      <dgm:spPr/>
    </dgm:pt>
    <dgm:pt modelId="{F76E7B5B-6534-4275-A676-64B7AF0D0CE1}" type="pres">
      <dgm:prSet presAssocID="{98F10371-3D97-431D-87DE-CD717C31BC35}" presName="connectorText" presStyleLbl="sibTrans2D1" presStyleIdx="2" presStyleCnt="5"/>
      <dgm:spPr/>
    </dgm:pt>
    <dgm:pt modelId="{65776CFE-1446-4E92-AD1B-F1BAEF4D009A}" type="pres">
      <dgm:prSet presAssocID="{E7BBC747-C50B-4FB8-99DD-86DE4476D5A3}" presName="node" presStyleLbl="node1" presStyleIdx="3" presStyleCnt="6" custScaleX="264073" custScaleY="147447">
        <dgm:presLayoutVars>
          <dgm:bulletEnabled val="1"/>
        </dgm:presLayoutVars>
      </dgm:prSet>
      <dgm:spPr/>
    </dgm:pt>
    <dgm:pt modelId="{1DAD52CE-93E0-4333-A080-1702667364A6}" type="pres">
      <dgm:prSet presAssocID="{E613F3BB-ACC1-4A22-AB61-EEE977CE7879}" presName="sibTrans" presStyleLbl="sibTrans2D1" presStyleIdx="3" presStyleCnt="5"/>
      <dgm:spPr/>
    </dgm:pt>
    <dgm:pt modelId="{484F6C8D-80B4-419E-9F62-4E0329CB7B97}" type="pres">
      <dgm:prSet presAssocID="{E613F3BB-ACC1-4A22-AB61-EEE977CE7879}" presName="connectorText" presStyleLbl="sibTrans2D1" presStyleIdx="3" presStyleCnt="5"/>
      <dgm:spPr/>
    </dgm:pt>
    <dgm:pt modelId="{C5C27E0C-BC44-4487-B7F4-F1007322C36B}" type="pres">
      <dgm:prSet presAssocID="{BF991F38-BF97-43DF-9CB8-AC3E30DE0933}" presName="node" presStyleLbl="node1" presStyleIdx="4" presStyleCnt="6" custScaleX="205726">
        <dgm:presLayoutVars>
          <dgm:bulletEnabled val="1"/>
        </dgm:presLayoutVars>
      </dgm:prSet>
      <dgm:spPr/>
    </dgm:pt>
    <dgm:pt modelId="{9D345522-2629-46BB-B563-666B94B368A9}" type="pres">
      <dgm:prSet presAssocID="{D5FE23F1-EF21-4D8B-A8E0-CAB3199B6121}" presName="sibTrans" presStyleLbl="sibTrans2D1" presStyleIdx="4" presStyleCnt="5"/>
      <dgm:spPr/>
    </dgm:pt>
    <dgm:pt modelId="{E1AAE14D-8830-4E87-8DF7-E341F30B87B7}" type="pres">
      <dgm:prSet presAssocID="{D5FE23F1-EF21-4D8B-A8E0-CAB3199B6121}" presName="connectorText" presStyleLbl="sibTrans2D1" presStyleIdx="4" presStyleCnt="5"/>
      <dgm:spPr/>
    </dgm:pt>
    <dgm:pt modelId="{0649F80E-0ACE-4DC1-9A66-776E046D403B}" type="pres">
      <dgm:prSet presAssocID="{6B58E8A9-B289-431C-882E-08A7A04645D7}" presName="node" presStyleLbl="node1" presStyleIdx="5" presStyleCnt="6" custScaleX="204356">
        <dgm:presLayoutVars>
          <dgm:bulletEnabled val="1"/>
        </dgm:presLayoutVars>
      </dgm:prSet>
      <dgm:spPr/>
    </dgm:pt>
  </dgm:ptLst>
  <dgm:cxnLst>
    <dgm:cxn modelId="{1A9ED903-E236-45ED-A8CD-9D2254166224}" type="presOf" srcId="{98F10371-3D97-431D-87DE-CD717C31BC35}" destId="{273CD15B-4B7D-4692-9FEF-B8ADCF781AD8}" srcOrd="0" destOrd="0" presId="urn:microsoft.com/office/officeart/2005/8/layout/process5"/>
    <dgm:cxn modelId="{791D5210-F24D-4256-8074-8FB41C66E9E6}" srcId="{19529894-1ED9-457B-A870-D9180E8B35F8}" destId="{B84E2C86-01C9-4B24-8930-D201819BFD67}" srcOrd="0" destOrd="0" parTransId="{641D22C1-DA12-491A-88C4-42CF88BA63AE}" sibTransId="{80ADF7BF-1B9C-48B0-9CB6-D9DC256DDB0B}"/>
    <dgm:cxn modelId="{73E8B236-FB11-4ECA-8ED1-436A5DFF1C9C}" type="presOf" srcId="{E613F3BB-ACC1-4A22-AB61-EEE977CE7879}" destId="{1DAD52CE-93E0-4333-A080-1702667364A6}" srcOrd="0" destOrd="0" presId="urn:microsoft.com/office/officeart/2005/8/layout/process5"/>
    <dgm:cxn modelId="{1CD14338-3F7B-43D4-9ACF-9FBA7F8BB7D2}" type="presOf" srcId="{6B58E8A9-B289-431C-882E-08A7A04645D7}" destId="{0649F80E-0ACE-4DC1-9A66-776E046D403B}" srcOrd="0" destOrd="0" presId="urn:microsoft.com/office/officeart/2005/8/layout/process5"/>
    <dgm:cxn modelId="{414A4240-0B2B-484E-9361-40CDA4CBF987}" type="presOf" srcId="{BF991F38-BF97-43DF-9CB8-AC3E30DE0933}" destId="{C5C27E0C-BC44-4487-B7F4-F1007322C36B}" srcOrd="0" destOrd="0" presId="urn:microsoft.com/office/officeart/2005/8/layout/process5"/>
    <dgm:cxn modelId="{D47E685D-5117-4C4B-BA1A-DCBE7A2E649F}" type="presOf" srcId="{80ADF7BF-1B9C-48B0-9CB6-D9DC256DDB0B}" destId="{695466E0-288D-464C-8FEF-3B09B7E33495}" srcOrd="1" destOrd="0" presId="urn:microsoft.com/office/officeart/2005/8/layout/process5"/>
    <dgm:cxn modelId="{172D2B5E-1632-4FAB-A56C-1502E4A500E1}" type="presOf" srcId="{30B0D5E5-7DA5-456D-ADCD-CAA4BE8FA521}" destId="{F2214B38-4D3F-4528-AF4E-AB971432DB6C}" srcOrd="0" destOrd="0" presId="urn:microsoft.com/office/officeart/2005/8/layout/process5"/>
    <dgm:cxn modelId="{514EA047-4761-4949-B7DD-B6834947A4B5}" type="presOf" srcId="{80ADF7BF-1B9C-48B0-9CB6-D9DC256DDB0B}" destId="{0168CE89-8D9C-4052-A6D6-ED4C9347B23D}" srcOrd="0" destOrd="0" presId="urn:microsoft.com/office/officeart/2005/8/layout/process5"/>
    <dgm:cxn modelId="{1836F071-80E8-4129-8601-8F69168A7E67}" type="presOf" srcId="{D5FE23F1-EF21-4D8B-A8E0-CAB3199B6121}" destId="{9D345522-2629-46BB-B563-666B94B368A9}" srcOrd="0" destOrd="0" presId="urn:microsoft.com/office/officeart/2005/8/layout/process5"/>
    <dgm:cxn modelId="{411A1F54-8A36-44EA-9F0C-BAA90E1043D7}" type="presOf" srcId="{E613F3BB-ACC1-4A22-AB61-EEE977CE7879}" destId="{484F6C8D-80B4-419E-9F62-4E0329CB7B97}" srcOrd="1" destOrd="0" presId="urn:microsoft.com/office/officeart/2005/8/layout/process5"/>
    <dgm:cxn modelId="{EE42377A-FEC8-4F15-B87E-67B662DAD2FD}" srcId="{19529894-1ED9-457B-A870-D9180E8B35F8}" destId="{30B0D5E5-7DA5-456D-ADCD-CAA4BE8FA521}" srcOrd="1" destOrd="0" parTransId="{2F04D80C-29A9-420F-BAA3-DC58E93C2056}" sibTransId="{D023CDB2-BDA8-4FD0-81AB-D531E263D85D}"/>
    <dgm:cxn modelId="{7CAED487-282A-4647-8CD8-F658F9E34C08}" type="presOf" srcId="{5EB06FE1-0510-4186-98AF-EEA258120C88}" destId="{9E520404-A2AA-4424-A30D-6C622686ADCA}" srcOrd="0" destOrd="0" presId="urn:microsoft.com/office/officeart/2005/8/layout/process5"/>
    <dgm:cxn modelId="{9E0C6692-F3DF-4FF9-8937-81B1232BCC27}" type="presOf" srcId="{D023CDB2-BDA8-4FD0-81AB-D531E263D85D}" destId="{8C6FE275-E611-4817-8A9B-ACB39520162B}" srcOrd="1" destOrd="0" presId="urn:microsoft.com/office/officeart/2005/8/layout/process5"/>
    <dgm:cxn modelId="{47F4D195-BC3B-4CE5-9097-4F4496C4CA7A}" type="presOf" srcId="{19529894-1ED9-457B-A870-D9180E8B35F8}" destId="{75A076EC-274B-4A34-AB25-60A51A231186}" srcOrd="0" destOrd="0" presId="urn:microsoft.com/office/officeart/2005/8/layout/process5"/>
    <dgm:cxn modelId="{23E440B0-21EE-4F13-A3AB-DBA8E20CC81A}" type="presOf" srcId="{98F10371-3D97-431D-87DE-CD717C31BC35}" destId="{F76E7B5B-6534-4275-A676-64B7AF0D0CE1}" srcOrd="1" destOrd="0" presId="urn:microsoft.com/office/officeart/2005/8/layout/process5"/>
    <dgm:cxn modelId="{20F3A6B1-AC49-42D7-8D3E-DD351895CEC5}" type="presOf" srcId="{D5FE23F1-EF21-4D8B-A8E0-CAB3199B6121}" destId="{E1AAE14D-8830-4E87-8DF7-E341F30B87B7}" srcOrd="1" destOrd="0" presId="urn:microsoft.com/office/officeart/2005/8/layout/process5"/>
    <dgm:cxn modelId="{78225CB8-EC5A-4D19-8ECB-008F1BC431FB}" srcId="{19529894-1ED9-457B-A870-D9180E8B35F8}" destId="{5EB06FE1-0510-4186-98AF-EEA258120C88}" srcOrd="2" destOrd="0" parTransId="{88D6A931-4A57-46AE-BD48-7E6EA6FC6679}" sibTransId="{98F10371-3D97-431D-87DE-CD717C31BC35}"/>
    <dgm:cxn modelId="{2E45C2BC-DB0E-4E48-A818-C581DFE1D1BF}" srcId="{19529894-1ED9-457B-A870-D9180E8B35F8}" destId="{6B58E8A9-B289-431C-882E-08A7A04645D7}" srcOrd="5" destOrd="0" parTransId="{60543057-A279-41B4-820A-80421D91A178}" sibTransId="{0BD450BA-3FC3-469F-8019-A1B078605F56}"/>
    <dgm:cxn modelId="{D26348D0-1819-4600-BE54-D65FB48BC359}" srcId="{19529894-1ED9-457B-A870-D9180E8B35F8}" destId="{E7BBC747-C50B-4FB8-99DD-86DE4476D5A3}" srcOrd="3" destOrd="0" parTransId="{061EEC23-AF62-4960-AEA6-7BB9362364EE}" sibTransId="{E613F3BB-ACC1-4A22-AB61-EEE977CE7879}"/>
    <dgm:cxn modelId="{50C589D0-6156-4D04-B5B7-31C50B7585AC}" srcId="{19529894-1ED9-457B-A870-D9180E8B35F8}" destId="{BF991F38-BF97-43DF-9CB8-AC3E30DE0933}" srcOrd="4" destOrd="0" parTransId="{57AB6747-9DC8-4044-A0B4-27BFC77821E0}" sibTransId="{D5FE23F1-EF21-4D8B-A8E0-CAB3199B6121}"/>
    <dgm:cxn modelId="{F3B027D4-7163-47AF-A7CA-892D231AE46F}" type="presOf" srcId="{E7BBC747-C50B-4FB8-99DD-86DE4476D5A3}" destId="{65776CFE-1446-4E92-AD1B-F1BAEF4D009A}" srcOrd="0" destOrd="0" presId="urn:microsoft.com/office/officeart/2005/8/layout/process5"/>
    <dgm:cxn modelId="{E952C7D9-4256-42C3-8454-4203A8F9EDA2}" type="presOf" srcId="{D023CDB2-BDA8-4FD0-81AB-D531E263D85D}" destId="{DA5E963F-6BAD-4A3A-91D2-D3A0CB4A44D7}" srcOrd="0" destOrd="0" presId="urn:microsoft.com/office/officeart/2005/8/layout/process5"/>
    <dgm:cxn modelId="{920CACE1-1124-4A19-8939-2347AFE4683A}" type="presOf" srcId="{B84E2C86-01C9-4B24-8930-D201819BFD67}" destId="{92B37F1E-58CE-41EC-A774-CF7822B63BB6}" srcOrd="0" destOrd="0" presId="urn:microsoft.com/office/officeart/2005/8/layout/process5"/>
    <dgm:cxn modelId="{4F789E17-2390-411A-AA85-0A91C238CF58}" type="presParOf" srcId="{75A076EC-274B-4A34-AB25-60A51A231186}" destId="{92B37F1E-58CE-41EC-A774-CF7822B63BB6}" srcOrd="0" destOrd="0" presId="urn:microsoft.com/office/officeart/2005/8/layout/process5"/>
    <dgm:cxn modelId="{9E075C99-B4A4-4E1C-AC2D-4849A13D8478}" type="presParOf" srcId="{75A076EC-274B-4A34-AB25-60A51A231186}" destId="{0168CE89-8D9C-4052-A6D6-ED4C9347B23D}" srcOrd="1" destOrd="0" presId="urn:microsoft.com/office/officeart/2005/8/layout/process5"/>
    <dgm:cxn modelId="{F6ADC6A9-691E-4459-A8D6-9D9AD960ECC9}" type="presParOf" srcId="{0168CE89-8D9C-4052-A6D6-ED4C9347B23D}" destId="{695466E0-288D-464C-8FEF-3B09B7E33495}" srcOrd="0" destOrd="0" presId="urn:microsoft.com/office/officeart/2005/8/layout/process5"/>
    <dgm:cxn modelId="{5F39654F-313A-4A4A-9BA6-3C39A225E0BD}" type="presParOf" srcId="{75A076EC-274B-4A34-AB25-60A51A231186}" destId="{F2214B38-4D3F-4528-AF4E-AB971432DB6C}" srcOrd="2" destOrd="0" presId="urn:microsoft.com/office/officeart/2005/8/layout/process5"/>
    <dgm:cxn modelId="{387F80EB-9BB2-4CAF-AD76-18F039969B88}" type="presParOf" srcId="{75A076EC-274B-4A34-AB25-60A51A231186}" destId="{DA5E963F-6BAD-4A3A-91D2-D3A0CB4A44D7}" srcOrd="3" destOrd="0" presId="urn:microsoft.com/office/officeart/2005/8/layout/process5"/>
    <dgm:cxn modelId="{FF14CC96-C518-4942-8CBF-A443687FED7B}" type="presParOf" srcId="{DA5E963F-6BAD-4A3A-91D2-D3A0CB4A44D7}" destId="{8C6FE275-E611-4817-8A9B-ACB39520162B}" srcOrd="0" destOrd="0" presId="urn:microsoft.com/office/officeart/2005/8/layout/process5"/>
    <dgm:cxn modelId="{912BE96D-3323-4574-AB3F-A327DAA6E01B}" type="presParOf" srcId="{75A076EC-274B-4A34-AB25-60A51A231186}" destId="{9E520404-A2AA-4424-A30D-6C622686ADCA}" srcOrd="4" destOrd="0" presId="urn:microsoft.com/office/officeart/2005/8/layout/process5"/>
    <dgm:cxn modelId="{EF9DE22C-F88A-4FD8-9824-E2AFF8140F5B}" type="presParOf" srcId="{75A076EC-274B-4A34-AB25-60A51A231186}" destId="{273CD15B-4B7D-4692-9FEF-B8ADCF781AD8}" srcOrd="5" destOrd="0" presId="urn:microsoft.com/office/officeart/2005/8/layout/process5"/>
    <dgm:cxn modelId="{F2C4DEA8-3FD2-4E91-BB16-BD085DC5311A}" type="presParOf" srcId="{273CD15B-4B7D-4692-9FEF-B8ADCF781AD8}" destId="{F76E7B5B-6534-4275-A676-64B7AF0D0CE1}" srcOrd="0" destOrd="0" presId="urn:microsoft.com/office/officeart/2005/8/layout/process5"/>
    <dgm:cxn modelId="{6AA066D6-FB6A-44AB-92EC-0344951DD5E0}" type="presParOf" srcId="{75A076EC-274B-4A34-AB25-60A51A231186}" destId="{65776CFE-1446-4E92-AD1B-F1BAEF4D009A}" srcOrd="6" destOrd="0" presId="urn:microsoft.com/office/officeart/2005/8/layout/process5"/>
    <dgm:cxn modelId="{CE5E6B83-76B5-4529-87E1-24DB726B1812}" type="presParOf" srcId="{75A076EC-274B-4A34-AB25-60A51A231186}" destId="{1DAD52CE-93E0-4333-A080-1702667364A6}" srcOrd="7" destOrd="0" presId="urn:microsoft.com/office/officeart/2005/8/layout/process5"/>
    <dgm:cxn modelId="{243E6125-FA23-4574-ADE0-474BB8BF9A9A}" type="presParOf" srcId="{1DAD52CE-93E0-4333-A080-1702667364A6}" destId="{484F6C8D-80B4-419E-9F62-4E0329CB7B97}" srcOrd="0" destOrd="0" presId="urn:microsoft.com/office/officeart/2005/8/layout/process5"/>
    <dgm:cxn modelId="{A1B111D8-2D24-47DB-8F8A-18C70C311A7C}" type="presParOf" srcId="{75A076EC-274B-4A34-AB25-60A51A231186}" destId="{C5C27E0C-BC44-4487-B7F4-F1007322C36B}" srcOrd="8" destOrd="0" presId="urn:microsoft.com/office/officeart/2005/8/layout/process5"/>
    <dgm:cxn modelId="{5A1CF3DD-8F5D-42C4-AD53-75CF0B4CDC38}" type="presParOf" srcId="{75A076EC-274B-4A34-AB25-60A51A231186}" destId="{9D345522-2629-46BB-B563-666B94B368A9}" srcOrd="9" destOrd="0" presId="urn:microsoft.com/office/officeart/2005/8/layout/process5"/>
    <dgm:cxn modelId="{E1CB6D3A-4C02-4CBE-B8F6-709BB37A69F9}" type="presParOf" srcId="{9D345522-2629-46BB-B563-666B94B368A9}" destId="{E1AAE14D-8830-4E87-8DF7-E341F30B87B7}" srcOrd="0" destOrd="0" presId="urn:microsoft.com/office/officeart/2005/8/layout/process5"/>
    <dgm:cxn modelId="{D2A7641A-7CED-4C67-A4D8-F9DB5097C7BD}" type="presParOf" srcId="{75A076EC-274B-4A34-AB25-60A51A231186}" destId="{0649F80E-0ACE-4DC1-9A66-776E046D403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34441-5769-4C5F-B262-CF210EB8708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1392FF8-945A-48C7-8EC1-923DD53A828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IMPLEMENTASI </a:t>
          </a:r>
        </a:p>
        <a:p>
          <a:r>
            <a:rPr lang="en-US" sz="2400" b="1" dirty="0">
              <a:solidFill>
                <a:schemeClr val="tx1"/>
              </a:solidFill>
            </a:rPr>
            <a:t>(20%)</a:t>
          </a:r>
        </a:p>
      </dgm:t>
    </dgm:pt>
    <dgm:pt modelId="{5898DA6F-F948-4E14-B63A-8368995153C6}" type="parTrans" cxnId="{18910EA4-E550-4E48-AD69-D7C58CD449C4}">
      <dgm:prSet/>
      <dgm:spPr/>
      <dgm:t>
        <a:bodyPr/>
        <a:lstStyle/>
        <a:p>
          <a:endParaRPr lang="en-US"/>
        </a:p>
      </dgm:t>
    </dgm:pt>
    <dgm:pt modelId="{ABAB6086-64D4-4A57-9160-05407C7F9DF4}" type="sibTrans" cxnId="{18910EA4-E550-4E48-AD69-D7C58CD449C4}">
      <dgm:prSet/>
      <dgm:spPr/>
      <dgm:t>
        <a:bodyPr/>
        <a:lstStyle/>
        <a:p>
          <a:endParaRPr lang="en-US"/>
        </a:p>
      </dgm:t>
    </dgm:pt>
    <dgm:pt modelId="{5A11F77E-E77E-4D6F-8E22-7DA3139A363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PENGENDALIAN  (20%)</a:t>
          </a:r>
        </a:p>
      </dgm:t>
    </dgm:pt>
    <dgm:pt modelId="{49545A3B-BAE0-4956-BB62-DA1BD4EE8163}" type="parTrans" cxnId="{EFBC1C37-7AA6-47D7-89CC-CD62AF9BFFA8}">
      <dgm:prSet/>
      <dgm:spPr/>
      <dgm:t>
        <a:bodyPr/>
        <a:lstStyle/>
        <a:p>
          <a:endParaRPr lang="en-US"/>
        </a:p>
      </dgm:t>
    </dgm:pt>
    <dgm:pt modelId="{4C65D401-EDE7-4D73-862A-521626ABE0E9}" type="sibTrans" cxnId="{EFBC1C37-7AA6-47D7-89CC-CD62AF9BFFA8}">
      <dgm:prSet/>
      <dgm:spPr/>
      <dgm:t>
        <a:bodyPr/>
        <a:lstStyle/>
        <a:p>
          <a:endParaRPr lang="en-US"/>
        </a:p>
      </dgm:t>
    </dgm:pt>
    <dgm:pt modelId="{6BAF01CC-289A-4AC7-9CA6-0BE11584ECB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2000" b="1" dirty="0">
            <a:solidFill>
              <a:schemeClr val="tx1"/>
            </a:solidFill>
          </a:endParaRPr>
        </a:p>
        <a:p>
          <a:r>
            <a:rPr lang="en-US" sz="2000" b="1" dirty="0">
              <a:solidFill>
                <a:schemeClr val="tx1"/>
              </a:solidFill>
            </a:rPr>
            <a:t>FORMULASI </a:t>
          </a:r>
        </a:p>
        <a:p>
          <a:r>
            <a:rPr lang="en-US" sz="2000" b="1" dirty="0">
              <a:solidFill>
                <a:schemeClr val="tx1"/>
              </a:solidFill>
            </a:rPr>
            <a:t>60%</a:t>
          </a:r>
        </a:p>
      </dgm:t>
    </dgm:pt>
    <dgm:pt modelId="{FCBF3736-98CF-4C1E-BCB3-F961D3EFFCFF}" type="parTrans" cxnId="{8134AF8F-4401-4797-9A46-6A06DA564AE9}">
      <dgm:prSet/>
      <dgm:spPr/>
      <dgm:t>
        <a:bodyPr/>
        <a:lstStyle/>
        <a:p>
          <a:endParaRPr lang="en-US"/>
        </a:p>
      </dgm:t>
    </dgm:pt>
    <dgm:pt modelId="{8C1515AE-992D-445B-9A00-B973555FE4A5}" type="sibTrans" cxnId="{8134AF8F-4401-4797-9A46-6A06DA564AE9}">
      <dgm:prSet/>
      <dgm:spPr/>
      <dgm:t>
        <a:bodyPr/>
        <a:lstStyle/>
        <a:p>
          <a:endParaRPr lang="en-US"/>
        </a:p>
      </dgm:t>
    </dgm:pt>
    <dgm:pt modelId="{8CB77ACF-F7CF-4294-9C4D-7187ABDD6F31}" type="pres">
      <dgm:prSet presAssocID="{66D34441-5769-4C5F-B262-CF210EB87086}" presName="compositeShape" presStyleCnt="0">
        <dgm:presLayoutVars>
          <dgm:chMax val="7"/>
          <dgm:dir/>
          <dgm:resizeHandles val="exact"/>
        </dgm:presLayoutVars>
      </dgm:prSet>
      <dgm:spPr/>
    </dgm:pt>
    <dgm:pt modelId="{5FBE5BF1-5437-44A0-A4ED-1907B6EEBBFA}" type="pres">
      <dgm:prSet presAssocID="{66D34441-5769-4C5F-B262-CF210EB87086}" presName="wedge1" presStyleLbl="node1" presStyleIdx="0" presStyleCnt="3" custScaleX="103807" custScaleY="108613"/>
      <dgm:spPr/>
    </dgm:pt>
    <dgm:pt modelId="{DFE54441-16DB-4349-A5CE-36041B997404}" type="pres">
      <dgm:prSet presAssocID="{66D34441-5769-4C5F-B262-CF210EB87086}" presName="dummy1a" presStyleCnt="0"/>
      <dgm:spPr/>
    </dgm:pt>
    <dgm:pt modelId="{AE01BA68-BE6C-4ECC-97AF-AC1CA3471220}" type="pres">
      <dgm:prSet presAssocID="{66D34441-5769-4C5F-B262-CF210EB87086}" presName="dummy1b" presStyleCnt="0"/>
      <dgm:spPr/>
    </dgm:pt>
    <dgm:pt modelId="{BC19F35F-ECEC-418D-969B-2FB25EC3DBF6}" type="pres">
      <dgm:prSet presAssocID="{66D34441-5769-4C5F-B262-CF210EB870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2A1898-25F3-432B-8691-0D1EE13CA6CE}" type="pres">
      <dgm:prSet presAssocID="{66D34441-5769-4C5F-B262-CF210EB87086}" presName="wedge2" presStyleLbl="node1" presStyleIdx="1" presStyleCnt="3"/>
      <dgm:spPr/>
    </dgm:pt>
    <dgm:pt modelId="{8708C7A2-9FD1-4EA5-9B8B-74FA8782CADD}" type="pres">
      <dgm:prSet presAssocID="{66D34441-5769-4C5F-B262-CF210EB87086}" presName="dummy2a" presStyleCnt="0"/>
      <dgm:spPr/>
    </dgm:pt>
    <dgm:pt modelId="{747C7588-FB32-4187-A129-38DCE38FCBEF}" type="pres">
      <dgm:prSet presAssocID="{66D34441-5769-4C5F-B262-CF210EB87086}" presName="dummy2b" presStyleCnt="0"/>
      <dgm:spPr/>
    </dgm:pt>
    <dgm:pt modelId="{11935DC1-7442-4D06-B153-A3671C26AE6E}" type="pres">
      <dgm:prSet presAssocID="{66D34441-5769-4C5F-B262-CF210EB870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0FE17EF-4010-4AED-881D-FAD14E441A08}" type="pres">
      <dgm:prSet presAssocID="{66D34441-5769-4C5F-B262-CF210EB87086}" presName="wedge3" presStyleLbl="node1" presStyleIdx="2" presStyleCnt="3" custScaleX="115546"/>
      <dgm:spPr/>
    </dgm:pt>
    <dgm:pt modelId="{612A9D12-97ED-44F1-8B7B-674DDC32B8BC}" type="pres">
      <dgm:prSet presAssocID="{66D34441-5769-4C5F-B262-CF210EB87086}" presName="dummy3a" presStyleCnt="0"/>
      <dgm:spPr/>
    </dgm:pt>
    <dgm:pt modelId="{455E82DA-5C4F-4862-8129-A5F037BDE235}" type="pres">
      <dgm:prSet presAssocID="{66D34441-5769-4C5F-B262-CF210EB87086}" presName="dummy3b" presStyleCnt="0"/>
      <dgm:spPr/>
    </dgm:pt>
    <dgm:pt modelId="{286A1C8D-BEAB-4617-A825-06D40D524F3A}" type="pres">
      <dgm:prSet presAssocID="{66D34441-5769-4C5F-B262-CF210EB870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49AB0C5-9FDD-4DA1-AE3D-0E3E4422392E}" type="pres">
      <dgm:prSet presAssocID="{ABAB6086-64D4-4A57-9160-05407C7F9DF4}" presName="arrowWedge1" presStyleLbl="fgSibTrans2D1" presStyleIdx="0" presStyleCnt="3" custScaleX="107963"/>
      <dgm:spPr/>
    </dgm:pt>
    <dgm:pt modelId="{D39E4C56-74EC-4CC8-82D4-B72BDCC8738F}" type="pres">
      <dgm:prSet presAssocID="{4C65D401-EDE7-4D73-862A-521626ABE0E9}" presName="arrowWedge2" presStyleLbl="fgSibTrans2D1" presStyleIdx="1" presStyleCnt="3"/>
      <dgm:spPr/>
    </dgm:pt>
    <dgm:pt modelId="{434F8F96-B284-4B6F-B779-AD3E722593F7}" type="pres">
      <dgm:prSet presAssocID="{8C1515AE-992D-445B-9A00-B973555FE4A5}" presName="arrowWedge3" presStyleLbl="fgSibTrans2D1" presStyleIdx="2" presStyleCnt="3" custLinFactNeighborX="-3352" custLinFactNeighborY="181"/>
      <dgm:spPr/>
    </dgm:pt>
  </dgm:ptLst>
  <dgm:cxnLst>
    <dgm:cxn modelId="{A0A3FA12-7AE8-4C96-9E3B-6DDC43848507}" type="presOf" srcId="{6BAF01CC-289A-4AC7-9CA6-0BE11584ECB9}" destId="{286A1C8D-BEAB-4617-A825-06D40D524F3A}" srcOrd="1" destOrd="0" presId="urn:microsoft.com/office/officeart/2005/8/layout/cycle8"/>
    <dgm:cxn modelId="{3F5CFF27-7975-471B-A576-00C108A4533F}" type="presOf" srcId="{6BAF01CC-289A-4AC7-9CA6-0BE11584ECB9}" destId="{60FE17EF-4010-4AED-881D-FAD14E441A08}" srcOrd="0" destOrd="0" presId="urn:microsoft.com/office/officeart/2005/8/layout/cycle8"/>
    <dgm:cxn modelId="{EFBC1C37-7AA6-47D7-89CC-CD62AF9BFFA8}" srcId="{66D34441-5769-4C5F-B262-CF210EB87086}" destId="{5A11F77E-E77E-4D6F-8E22-7DA3139A3638}" srcOrd="1" destOrd="0" parTransId="{49545A3B-BAE0-4956-BB62-DA1BD4EE8163}" sibTransId="{4C65D401-EDE7-4D73-862A-521626ABE0E9}"/>
    <dgm:cxn modelId="{B2FD4D6A-6FDC-412C-88EC-8CDB48E9D0B8}" type="presOf" srcId="{C1392FF8-945A-48C7-8EC1-923DD53A828C}" destId="{BC19F35F-ECEC-418D-969B-2FB25EC3DBF6}" srcOrd="1" destOrd="0" presId="urn:microsoft.com/office/officeart/2005/8/layout/cycle8"/>
    <dgm:cxn modelId="{1FE9804B-AD8B-4165-88BD-6A32DB449F67}" type="presOf" srcId="{5A11F77E-E77E-4D6F-8E22-7DA3139A3638}" destId="{9E2A1898-25F3-432B-8691-0D1EE13CA6CE}" srcOrd="0" destOrd="0" presId="urn:microsoft.com/office/officeart/2005/8/layout/cycle8"/>
    <dgm:cxn modelId="{B1D54F8F-4D1E-4561-A2B1-9542FF489E34}" type="presOf" srcId="{66D34441-5769-4C5F-B262-CF210EB87086}" destId="{8CB77ACF-F7CF-4294-9C4D-7187ABDD6F31}" srcOrd="0" destOrd="0" presId="urn:microsoft.com/office/officeart/2005/8/layout/cycle8"/>
    <dgm:cxn modelId="{8134AF8F-4401-4797-9A46-6A06DA564AE9}" srcId="{66D34441-5769-4C5F-B262-CF210EB87086}" destId="{6BAF01CC-289A-4AC7-9CA6-0BE11584ECB9}" srcOrd="2" destOrd="0" parTransId="{FCBF3736-98CF-4C1E-BCB3-F961D3EFFCFF}" sibTransId="{8C1515AE-992D-445B-9A00-B973555FE4A5}"/>
    <dgm:cxn modelId="{18910EA4-E550-4E48-AD69-D7C58CD449C4}" srcId="{66D34441-5769-4C5F-B262-CF210EB87086}" destId="{C1392FF8-945A-48C7-8EC1-923DD53A828C}" srcOrd="0" destOrd="0" parTransId="{5898DA6F-F948-4E14-B63A-8368995153C6}" sibTransId="{ABAB6086-64D4-4A57-9160-05407C7F9DF4}"/>
    <dgm:cxn modelId="{442730D0-AB0A-49D5-85A7-E6CB3EBF123D}" type="presOf" srcId="{C1392FF8-945A-48C7-8EC1-923DD53A828C}" destId="{5FBE5BF1-5437-44A0-A4ED-1907B6EEBBFA}" srcOrd="0" destOrd="0" presId="urn:microsoft.com/office/officeart/2005/8/layout/cycle8"/>
    <dgm:cxn modelId="{8C60FAD5-E823-42E6-9332-DF55C665B70D}" type="presOf" srcId="{5A11F77E-E77E-4D6F-8E22-7DA3139A3638}" destId="{11935DC1-7442-4D06-B153-A3671C26AE6E}" srcOrd="1" destOrd="0" presId="urn:microsoft.com/office/officeart/2005/8/layout/cycle8"/>
    <dgm:cxn modelId="{7F004012-AFC1-44E4-9D12-AE26D3255BD4}" type="presParOf" srcId="{8CB77ACF-F7CF-4294-9C4D-7187ABDD6F31}" destId="{5FBE5BF1-5437-44A0-A4ED-1907B6EEBBFA}" srcOrd="0" destOrd="0" presId="urn:microsoft.com/office/officeart/2005/8/layout/cycle8"/>
    <dgm:cxn modelId="{37329409-0249-4DA4-8AD2-6ED8A665B91C}" type="presParOf" srcId="{8CB77ACF-F7CF-4294-9C4D-7187ABDD6F31}" destId="{DFE54441-16DB-4349-A5CE-36041B997404}" srcOrd="1" destOrd="0" presId="urn:microsoft.com/office/officeart/2005/8/layout/cycle8"/>
    <dgm:cxn modelId="{2B4F4193-6F12-41ED-9C18-BC7484BAEF51}" type="presParOf" srcId="{8CB77ACF-F7CF-4294-9C4D-7187ABDD6F31}" destId="{AE01BA68-BE6C-4ECC-97AF-AC1CA3471220}" srcOrd="2" destOrd="0" presId="urn:microsoft.com/office/officeart/2005/8/layout/cycle8"/>
    <dgm:cxn modelId="{9D0E3CD9-BE18-4D2D-8581-71171081360A}" type="presParOf" srcId="{8CB77ACF-F7CF-4294-9C4D-7187ABDD6F31}" destId="{BC19F35F-ECEC-418D-969B-2FB25EC3DBF6}" srcOrd="3" destOrd="0" presId="urn:microsoft.com/office/officeart/2005/8/layout/cycle8"/>
    <dgm:cxn modelId="{69EC0077-20DC-4369-9DFA-2108504FDB24}" type="presParOf" srcId="{8CB77ACF-F7CF-4294-9C4D-7187ABDD6F31}" destId="{9E2A1898-25F3-432B-8691-0D1EE13CA6CE}" srcOrd="4" destOrd="0" presId="urn:microsoft.com/office/officeart/2005/8/layout/cycle8"/>
    <dgm:cxn modelId="{EBC3E950-5B7B-4B09-935F-D2BF1C0CA6F0}" type="presParOf" srcId="{8CB77ACF-F7CF-4294-9C4D-7187ABDD6F31}" destId="{8708C7A2-9FD1-4EA5-9B8B-74FA8782CADD}" srcOrd="5" destOrd="0" presId="urn:microsoft.com/office/officeart/2005/8/layout/cycle8"/>
    <dgm:cxn modelId="{03F267C5-E2D1-42AC-AD17-EAFB82D40BEA}" type="presParOf" srcId="{8CB77ACF-F7CF-4294-9C4D-7187ABDD6F31}" destId="{747C7588-FB32-4187-A129-38DCE38FCBEF}" srcOrd="6" destOrd="0" presId="urn:microsoft.com/office/officeart/2005/8/layout/cycle8"/>
    <dgm:cxn modelId="{8C2877AB-DB03-4C14-BAB3-3D2E7B41A4F7}" type="presParOf" srcId="{8CB77ACF-F7CF-4294-9C4D-7187ABDD6F31}" destId="{11935DC1-7442-4D06-B153-A3671C26AE6E}" srcOrd="7" destOrd="0" presId="urn:microsoft.com/office/officeart/2005/8/layout/cycle8"/>
    <dgm:cxn modelId="{EAE93A35-F598-4AF1-9900-540812148758}" type="presParOf" srcId="{8CB77ACF-F7CF-4294-9C4D-7187ABDD6F31}" destId="{60FE17EF-4010-4AED-881D-FAD14E441A08}" srcOrd="8" destOrd="0" presId="urn:microsoft.com/office/officeart/2005/8/layout/cycle8"/>
    <dgm:cxn modelId="{0A42784D-70DB-4EC4-A9D4-B3EB7887AFE8}" type="presParOf" srcId="{8CB77ACF-F7CF-4294-9C4D-7187ABDD6F31}" destId="{612A9D12-97ED-44F1-8B7B-674DDC32B8BC}" srcOrd="9" destOrd="0" presId="urn:microsoft.com/office/officeart/2005/8/layout/cycle8"/>
    <dgm:cxn modelId="{2352CBB9-E1E6-4F37-A1D6-D10D1C965668}" type="presParOf" srcId="{8CB77ACF-F7CF-4294-9C4D-7187ABDD6F31}" destId="{455E82DA-5C4F-4862-8129-A5F037BDE235}" srcOrd="10" destOrd="0" presId="urn:microsoft.com/office/officeart/2005/8/layout/cycle8"/>
    <dgm:cxn modelId="{625D0F61-72E1-4D35-AD60-7F442EE2A434}" type="presParOf" srcId="{8CB77ACF-F7CF-4294-9C4D-7187ABDD6F31}" destId="{286A1C8D-BEAB-4617-A825-06D40D524F3A}" srcOrd="11" destOrd="0" presId="urn:microsoft.com/office/officeart/2005/8/layout/cycle8"/>
    <dgm:cxn modelId="{BF1BED22-F1F4-4919-B49B-C757F2E9901F}" type="presParOf" srcId="{8CB77ACF-F7CF-4294-9C4D-7187ABDD6F31}" destId="{D49AB0C5-9FDD-4DA1-AE3D-0E3E4422392E}" srcOrd="12" destOrd="0" presId="urn:microsoft.com/office/officeart/2005/8/layout/cycle8"/>
    <dgm:cxn modelId="{BAD77C74-5352-443E-87FC-D6BE50633951}" type="presParOf" srcId="{8CB77ACF-F7CF-4294-9C4D-7187ABDD6F31}" destId="{D39E4C56-74EC-4CC8-82D4-B72BDCC8738F}" srcOrd="13" destOrd="0" presId="urn:microsoft.com/office/officeart/2005/8/layout/cycle8"/>
    <dgm:cxn modelId="{AE193263-2869-4EAB-B8D7-BCB6256D9697}" type="presParOf" srcId="{8CB77ACF-F7CF-4294-9C4D-7187ABDD6F31}" destId="{434F8F96-B284-4B6F-B779-AD3E722593F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34441-5769-4C5F-B262-CF210EB8708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1392FF8-945A-48C7-8EC1-923DD53A828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IMPLEMENTASI </a:t>
          </a:r>
        </a:p>
        <a:p>
          <a:r>
            <a:rPr lang="en-US" sz="2400" b="1" dirty="0">
              <a:solidFill>
                <a:schemeClr val="tx1"/>
              </a:solidFill>
            </a:rPr>
            <a:t>(60%)</a:t>
          </a:r>
        </a:p>
      </dgm:t>
    </dgm:pt>
    <dgm:pt modelId="{5898DA6F-F948-4E14-B63A-8368995153C6}" type="parTrans" cxnId="{18910EA4-E550-4E48-AD69-D7C58CD449C4}">
      <dgm:prSet/>
      <dgm:spPr/>
      <dgm:t>
        <a:bodyPr/>
        <a:lstStyle/>
        <a:p>
          <a:endParaRPr lang="en-US"/>
        </a:p>
      </dgm:t>
    </dgm:pt>
    <dgm:pt modelId="{ABAB6086-64D4-4A57-9160-05407C7F9DF4}" type="sibTrans" cxnId="{18910EA4-E550-4E48-AD69-D7C58CD449C4}">
      <dgm:prSet/>
      <dgm:spPr/>
      <dgm:t>
        <a:bodyPr/>
        <a:lstStyle/>
        <a:p>
          <a:endParaRPr lang="en-US"/>
        </a:p>
      </dgm:t>
    </dgm:pt>
    <dgm:pt modelId="{5A11F77E-E77E-4D6F-8E22-7DA3139A363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PENGENDALIAN  (20%)</a:t>
          </a:r>
        </a:p>
      </dgm:t>
    </dgm:pt>
    <dgm:pt modelId="{49545A3B-BAE0-4956-BB62-DA1BD4EE8163}" type="parTrans" cxnId="{EFBC1C37-7AA6-47D7-89CC-CD62AF9BFFA8}">
      <dgm:prSet/>
      <dgm:spPr/>
      <dgm:t>
        <a:bodyPr/>
        <a:lstStyle/>
        <a:p>
          <a:endParaRPr lang="en-US"/>
        </a:p>
      </dgm:t>
    </dgm:pt>
    <dgm:pt modelId="{4C65D401-EDE7-4D73-862A-521626ABE0E9}" type="sibTrans" cxnId="{EFBC1C37-7AA6-47D7-89CC-CD62AF9BFFA8}">
      <dgm:prSet/>
      <dgm:spPr/>
      <dgm:t>
        <a:bodyPr/>
        <a:lstStyle/>
        <a:p>
          <a:endParaRPr lang="en-US"/>
        </a:p>
      </dgm:t>
    </dgm:pt>
    <dgm:pt modelId="{6BAF01CC-289A-4AC7-9CA6-0BE11584ECB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FORMULASI </a:t>
          </a:r>
        </a:p>
        <a:p>
          <a:r>
            <a:rPr lang="en-US" sz="1600" b="1" dirty="0">
              <a:solidFill>
                <a:schemeClr val="tx1"/>
              </a:solidFill>
            </a:rPr>
            <a:t>(20%)</a:t>
          </a:r>
        </a:p>
      </dgm:t>
    </dgm:pt>
    <dgm:pt modelId="{FCBF3736-98CF-4C1E-BCB3-F961D3EFFCFF}" type="parTrans" cxnId="{8134AF8F-4401-4797-9A46-6A06DA564AE9}">
      <dgm:prSet/>
      <dgm:spPr/>
      <dgm:t>
        <a:bodyPr/>
        <a:lstStyle/>
        <a:p>
          <a:endParaRPr lang="en-US"/>
        </a:p>
      </dgm:t>
    </dgm:pt>
    <dgm:pt modelId="{8C1515AE-992D-445B-9A00-B973555FE4A5}" type="sibTrans" cxnId="{8134AF8F-4401-4797-9A46-6A06DA564AE9}">
      <dgm:prSet/>
      <dgm:spPr/>
      <dgm:t>
        <a:bodyPr/>
        <a:lstStyle/>
        <a:p>
          <a:endParaRPr lang="en-US"/>
        </a:p>
      </dgm:t>
    </dgm:pt>
    <dgm:pt modelId="{8CB77ACF-F7CF-4294-9C4D-7187ABDD6F31}" type="pres">
      <dgm:prSet presAssocID="{66D34441-5769-4C5F-B262-CF210EB87086}" presName="compositeShape" presStyleCnt="0">
        <dgm:presLayoutVars>
          <dgm:chMax val="7"/>
          <dgm:dir/>
          <dgm:resizeHandles val="exact"/>
        </dgm:presLayoutVars>
      </dgm:prSet>
      <dgm:spPr/>
    </dgm:pt>
    <dgm:pt modelId="{5FBE5BF1-5437-44A0-A4ED-1907B6EEBBFA}" type="pres">
      <dgm:prSet presAssocID="{66D34441-5769-4C5F-B262-CF210EB87086}" presName="wedge1" presStyleLbl="node1" presStyleIdx="0" presStyleCnt="3"/>
      <dgm:spPr/>
    </dgm:pt>
    <dgm:pt modelId="{DFE54441-16DB-4349-A5CE-36041B997404}" type="pres">
      <dgm:prSet presAssocID="{66D34441-5769-4C5F-B262-CF210EB87086}" presName="dummy1a" presStyleCnt="0"/>
      <dgm:spPr/>
    </dgm:pt>
    <dgm:pt modelId="{AE01BA68-BE6C-4ECC-97AF-AC1CA3471220}" type="pres">
      <dgm:prSet presAssocID="{66D34441-5769-4C5F-B262-CF210EB87086}" presName="dummy1b" presStyleCnt="0"/>
      <dgm:spPr/>
    </dgm:pt>
    <dgm:pt modelId="{BC19F35F-ECEC-418D-969B-2FB25EC3DBF6}" type="pres">
      <dgm:prSet presAssocID="{66D34441-5769-4C5F-B262-CF210EB870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2A1898-25F3-432B-8691-0D1EE13CA6CE}" type="pres">
      <dgm:prSet presAssocID="{66D34441-5769-4C5F-B262-CF210EB87086}" presName="wedge2" presStyleLbl="node1" presStyleIdx="1" presStyleCnt="3"/>
      <dgm:spPr/>
    </dgm:pt>
    <dgm:pt modelId="{8708C7A2-9FD1-4EA5-9B8B-74FA8782CADD}" type="pres">
      <dgm:prSet presAssocID="{66D34441-5769-4C5F-B262-CF210EB87086}" presName="dummy2a" presStyleCnt="0"/>
      <dgm:spPr/>
    </dgm:pt>
    <dgm:pt modelId="{747C7588-FB32-4187-A129-38DCE38FCBEF}" type="pres">
      <dgm:prSet presAssocID="{66D34441-5769-4C5F-B262-CF210EB87086}" presName="dummy2b" presStyleCnt="0"/>
      <dgm:spPr/>
    </dgm:pt>
    <dgm:pt modelId="{11935DC1-7442-4D06-B153-A3671C26AE6E}" type="pres">
      <dgm:prSet presAssocID="{66D34441-5769-4C5F-B262-CF210EB870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0FE17EF-4010-4AED-881D-FAD14E441A08}" type="pres">
      <dgm:prSet presAssocID="{66D34441-5769-4C5F-B262-CF210EB87086}" presName="wedge3" presStyleLbl="node1" presStyleIdx="2" presStyleCnt="3" custScaleX="92309"/>
      <dgm:spPr/>
    </dgm:pt>
    <dgm:pt modelId="{612A9D12-97ED-44F1-8B7B-674DDC32B8BC}" type="pres">
      <dgm:prSet presAssocID="{66D34441-5769-4C5F-B262-CF210EB87086}" presName="dummy3a" presStyleCnt="0"/>
      <dgm:spPr/>
    </dgm:pt>
    <dgm:pt modelId="{455E82DA-5C4F-4862-8129-A5F037BDE235}" type="pres">
      <dgm:prSet presAssocID="{66D34441-5769-4C5F-B262-CF210EB87086}" presName="dummy3b" presStyleCnt="0"/>
      <dgm:spPr/>
    </dgm:pt>
    <dgm:pt modelId="{286A1C8D-BEAB-4617-A825-06D40D524F3A}" type="pres">
      <dgm:prSet presAssocID="{66D34441-5769-4C5F-B262-CF210EB870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49AB0C5-9FDD-4DA1-AE3D-0E3E4422392E}" type="pres">
      <dgm:prSet presAssocID="{ABAB6086-64D4-4A57-9160-05407C7F9DF4}" presName="arrowWedge1" presStyleLbl="fgSibTrans2D1" presStyleIdx="0" presStyleCnt="3"/>
      <dgm:spPr/>
    </dgm:pt>
    <dgm:pt modelId="{D39E4C56-74EC-4CC8-82D4-B72BDCC8738F}" type="pres">
      <dgm:prSet presAssocID="{4C65D401-EDE7-4D73-862A-521626ABE0E9}" presName="arrowWedge2" presStyleLbl="fgSibTrans2D1" presStyleIdx="1" presStyleCnt="3"/>
      <dgm:spPr/>
    </dgm:pt>
    <dgm:pt modelId="{434F8F96-B284-4B6F-B779-AD3E722593F7}" type="pres">
      <dgm:prSet presAssocID="{8C1515AE-992D-445B-9A00-B973555FE4A5}" presName="arrowWedge3" presStyleLbl="fgSibTrans2D1" presStyleIdx="2" presStyleCnt="3"/>
      <dgm:spPr/>
    </dgm:pt>
  </dgm:ptLst>
  <dgm:cxnLst>
    <dgm:cxn modelId="{4510730F-0E98-4A92-8A07-5E8495286245}" type="presOf" srcId="{5A11F77E-E77E-4D6F-8E22-7DA3139A3638}" destId="{11935DC1-7442-4D06-B153-A3671C26AE6E}" srcOrd="1" destOrd="0" presId="urn:microsoft.com/office/officeart/2005/8/layout/cycle8"/>
    <dgm:cxn modelId="{EFBC1C37-7AA6-47D7-89CC-CD62AF9BFFA8}" srcId="{66D34441-5769-4C5F-B262-CF210EB87086}" destId="{5A11F77E-E77E-4D6F-8E22-7DA3139A3638}" srcOrd="1" destOrd="0" parTransId="{49545A3B-BAE0-4956-BB62-DA1BD4EE8163}" sibTransId="{4C65D401-EDE7-4D73-862A-521626ABE0E9}"/>
    <dgm:cxn modelId="{2EC91264-E3BD-4FA7-8561-A1DC1FA69CDA}" type="presOf" srcId="{66D34441-5769-4C5F-B262-CF210EB87086}" destId="{8CB77ACF-F7CF-4294-9C4D-7187ABDD6F31}" srcOrd="0" destOrd="0" presId="urn:microsoft.com/office/officeart/2005/8/layout/cycle8"/>
    <dgm:cxn modelId="{67F64246-AD3D-490E-A35D-163DA917DA92}" type="presOf" srcId="{6BAF01CC-289A-4AC7-9CA6-0BE11584ECB9}" destId="{286A1C8D-BEAB-4617-A825-06D40D524F3A}" srcOrd="1" destOrd="0" presId="urn:microsoft.com/office/officeart/2005/8/layout/cycle8"/>
    <dgm:cxn modelId="{8134AF8F-4401-4797-9A46-6A06DA564AE9}" srcId="{66D34441-5769-4C5F-B262-CF210EB87086}" destId="{6BAF01CC-289A-4AC7-9CA6-0BE11584ECB9}" srcOrd="2" destOrd="0" parTransId="{FCBF3736-98CF-4C1E-BCB3-F961D3EFFCFF}" sibTransId="{8C1515AE-992D-445B-9A00-B973555FE4A5}"/>
    <dgm:cxn modelId="{18910EA4-E550-4E48-AD69-D7C58CD449C4}" srcId="{66D34441-5769-4C5F-B262-CF210EB87086}" destId="{C1392FF8-945A-48C7-8EC1-923DD53A828C}" srcOrd="0" destOrd="0" parTransId="{5898DA6F-F948-4E14-B63A-8368995153C6}" sibTransId="{ABAB6086-64D4-4A57-9160-05407C7F9DF4}"/>
    <dgm:cxn modelId="{5FEB7BA9-791E-4113-9D1F-2087AD3D15FF}" type="presOf" srcId="{C1392FF8-945A-48C7-8EC1-923DD53A828C}" destId="{BC19F35F-ECEC-418D-969B-2FB25EC3DBF6}" srcOrd="1" destOrd="0" presId="urn:microsoft.com/office/officeart/2005/8/layout/cycle8"/>
    <dgm:cxn modelId="{C4B2CEAA-AADB-4501-B2F0-92B0C1146102}" type="presOf" srcId="{5A11F77E-E77E-4D6F-8E22-7DA3139A3638}" destId="{9E2A1898-25F3-432B-8691-0D1EE13CA6CE}" srcOrd="0" destOrd="0" presId="urn:microsoft.com/office/officeart/2005/8/layout/cycle8"/>
    <dgm:cxn modelId="{ADCA31C3-546E-4E28-8F8A-B40A099F235C}" type="presOf" srcId="{C1392FF8-945A-48C7-8EC1-923DD53A828C}" destId="{5FBE5BF1-5437-44A0-A4ED-1907B6EEBBFA}" srcOrd="0" destOrd="0" presId="urn:microsoft.com/office/officeart/2005/8/layout/cycle8"/>
    <dgm:cxn modelId="{575666DB-EFFF-4F17-BDAF-EC2F62451D7A}" type="presOf" srcId="{6BAF01CC-289A-4AC7-9CA6-0BE11584ECB9}" destId="{60FE17EF-4010-4AED-881D-FAD14E441A08}" srcOrd="0" destOrd="0" presId="urn:microsoft.com/office/officeart/2005/8/layout/cycle8"/>
    <dgm:cxn modelId="{C8961E72-C67A-41F9-9428-B2F7DE2520CA}" type="presParOf" srcId="{8CB77ACF-F7CF-4294-9C4D-7187ABDD6F31}" destId="{5FBE5BF1-5437-44A0-A4ED-1907B6EEBBFA}" srcOrd="0" destOrd="0" presId="urn:microsoft.com/office/officeart/2005/8/layout/cycle8"/>
    <dgm:cxn modelId="{2C10A52F-76F3-41C1-B70E-A8275AF40F0D}" type="presParOf" srcId="{8CB77ACF-F7CF-4294-9C4D-7187ABDD6F31}" destId="{DFE54441-16DB-4349-A5CE-36041B997404}" srcOrd="1" destOrd="0" presId="urn:microsoft.com/office/officeart/2005/8/layout/cycle8"/>
    <dgm:cxn modelId="{6AECB1CE-83BB-44F6-A7B6-91BA2D4B0700}" type="presParOf" srcId="{8CB77ACF-F7CF-4294-9C4D-7187ABDD6F31}" destId="{AE01BA68-BE6C-4ECC-97AF-AC1CA3471220}" srcOrd="2" destOrd="0" presId="urn:microsoft.com/office/officeart/2005/8/layout/cycle8"/>
    <dgm:cxn modelId="{6C07B33A-1941-48E3-B115-B6F9E39378B8}" type="presParOf" srcId="{8CB77ACF-F7CF-4294-9C4D-7187ABDD6F31}" destId="{BC19F35F-ECEC-418D-969B-2FB25EC3DBF6}" srcOrd="3" destOrd="0" presId="urn:microsoft.com/office/officeart/2005/8/layout/cycle8"/>
    <dgm:cxn modelId="{9B4917E1-AE08-4066-92E4-F96719E94C85}" type="presParOf" srcId="{8CB77ACF-F7CF-4294-9C4D-7187ABDD6F31}" destId="{9E2A1898-25F3-432B-8691-0D1EE13CA6CE}" srcOrd="4" destOrd="0" presId="urn:microsoft.com/office/officeart/2005/8/layout/cycle8"/>
    <dgm:cxn modelId="{1373DD95-A707-4639-A0D9-12209CFFFE6B}" type="presParOf" srcId="{8CB77ACF-F7CF-4294-9C4D-7187ABDD6F31}" destId="{8708C7A2-9FD1-4EA5-9B8B-74FA8782CADD}" srcOrd="5" destOrd="0" presId="urn:microsoft.com/office/officeart/2005/8/layout/cycle8"/>
    <dgm:cxn modelId="{60500202-642F-4BE7-80DB-CAD8D756007D}" type="presParOf" srcId="{8CB77ACF-F7CF-4294-9C4D-7187ABDD6F31}" destId="{747C7588-FB32-4187-A129-38DCE38FCBEF}" srcOrd="6" destOrd="0" presId="urn:microsoft.com/office/officeart/2005/8/layout/cycle8"/>
    <dgm:cxn modelId="{3E9FB3B0-0528-41AA-A77E-14FF4A44B8CE}" type="presParOf" srcId="{8CB77ACF-F7CF-4294-9C4D-7187ABDD6F31}" destId="{11935DC1-7442-4D06-B153-A3671C26AE6E}" srcOrd="7" destOrd="0" presId="urn:microsoft.com/office/officeart/2005/8/layout/cycle8"/>
    <dgm:cxn modelId="{F38DDC13-607B-4890-9868-5146B633831A}" type="presParOf" srcId="{8CB77ACF-F7CF-4294-9C4D-7187ABDD6F31}" destId="{60FE17EF-4010-4AED-881D-FAD14E441A08}" srcOrd="8" destOrd="0" presId="urn:microsoft.com/office/officeart/2005/8/layout/cycle8"/>
    <dgm:cxn modelId="{39BC71F2-853C-4C6C-8635-1A543D94C72A}" type="presParOf" srcId="{8CB77ACF-F7CF-4294-9C4D-7187ABDD6F31}" destId="{612A9D12-97ED-44F1-8B7B-674DDC32B8BC}" srcOrd="9" destOrd="0" presId="urn:microsoft.com/office/officeart/2005/8/layout/cycle8"/>
    <dgm:cxn modelId="{0A8E456D-362C-4DA9-8ED1-029BDF540C3E}" type="presParOf" srcId="{8CB77ACF-F7CF-4294-9C4D-7187ABDD6F31}" destId="{455E82DA-5C4F-4862-8129-A5F037BDE235}" srcOrd="10" destOrd="0" presId="urn:microsoft.com/office/officeart/2005/8/layout/cycle8"/>
    <dgm:cxn modelId="{7D40F75B-08D3-4D9E-9C54-F20555758EFD}" type="presParOf" srcId="{8CB77ACF-F7CF-4294-9C4D-7187ABDD6F31}" destId="{286A1C8D-BEAB-4617-A825-06D40D524F3A}" srcOrd="11" destOrd="0" presId="urn:microsoft.com/office/officeart/2005/8/layout/cycle8"/>
    <dgm:cxn modelId="{D95E7C50-DFF1-4694-9284-0BC554CB238F}" type="presParOf" srcId="{8CB77ACF-F7CF-4294-9C4D-7187ABDD6F31}" destId="{D49AB0C5-9FDD-4DA1-AE3D-0E3E4422392E}" srcOrd="12" destOrd="0" presId="urn:microsoft.com/office/officeart/2005/8/layout/cycle8"/>
    <dgm:cxn modelId="{E6468FE6-D686-44F1-BBE1-823AB47F94EB}" type="presParOf" srcId="{8CB77ACF-F7CF-4294-9C4D-7187ABDD6F31}" destId="{D39E4C56-74EC-4CC8-82D4-B72BDCC8738F}" srcOrd="13" destOrd="0" presId="urn:microsoft.com/office/officeart/2005/8/layout/cycle8"/>
    <dgm:cxn modelId="{DD74A573-3D9D-41BA-A95B-7D35881DFC2C}" type="presParOf" srcId="{8CB77ACF-F7CF-4294-9C4D-7187ABDD6F31}" destId="{434F8F96-B284-4B6F-B779-AD3E722593F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F8292A-E72A-4F0A-9101-813D0685EE4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E879A-85F0-4D7E-AA03-B15A1C0864D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RESOURCE DIHABISKAN UTK PLANNING, TAK CUKUP UTK IMPLEMENTASI</a:t>
          </a:r>
        </a:p>
      </dgm:t>
    </dgm:pt>
    <dgm:pt modelId="{49D2A8D5-843A-495A-8976-37A2B60B3EA3}" type="parTrans" cxnId="{6B5A0976-9242-42EF-9D54-EA77CFADF779}">
      <dgm:prSet/>
      <dgm:spPr/>
      <dgm:t>
        <a:bodyPr/>
        <a:lstStyle/>
        <a:p>
          <a:endParaRPr lang="en-US"/>
        </a:p>
      </dgm:t>
    </dgm:pt>
    <dgm:pt modelId="{569FAEB7-4436-415C-8DE1-B3A16544C8DC}" type="sibTrans" cxnId="{6B5A0976-9242-42EF-9D54-EA77CFADF779}">
      <dgm:prSet/>
      <dgm:spPr/>
      <dgm:t>
        <a:bodyPr/>
        <a:lstStyle/>
        <a:p>
          <a:endParaRPr lang="en-US"/>
        </a:p>
      </dgm:t>
    </dgm:pt>
    <dgm:pt modelId="{A426CE16-7706-4EBE-81AF-7EB280A8D48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KEBIJAKAN YG SDH DISUSUN, DIPUTUSKAN, DIUNDANGKAN, RAKYAT DIANGGAP TAHU DAN DIHUKUM</a:t>
          </a:r>
        </a:p>
      </dgm:t>
    </dgm:pt>
    <dgm:pt modelId="{84602FC6-6613-4CFB-A210-6DC87818A4B1}" type="parTrans" cxnId="{4DA0EC08-354C-447A-988E-33F550BB9D0F}">
      <dgm:prSet/>
      <dgm:spPr/>
      <dgm:t>
        <a:bodyPr/>
        <a:lstStyle/>
        <a:p>
          <a:endParaRPr lang="en-US"/>
        </a:p>
      </dgm:t>
    </dgm:pt>
    <dgm:pt modelId="{F60D1DD0-7DF5-4B9B-AAD0-086B6EF1DCE8}" type="sibTrans" cxnId="{4DA0EC08-354C-447A-988E-33F550BB9D0F}">
      <dgm:prSet/>
      <dgm:spPr/>
      <dgm:t>
        <a:bodyPr/>
        <a:lstStyle/>
        <a:p>
          <a:endParaRPr lang="en-US"/>
        </a:p>
      </dgm:t>
    </dgm:pt>
    <dgm:pt modelId="{3B1423A0-0220-4259-B4C2-D5253744E6E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KEBIJAKAN YG SDH DIBUAT, IMPLEMENTASI JALAN DGN SENDIRINYA</a:t>
          </a:r>
        </a:p>
      </dgm:t>
    </dgm:pt>
    <dgm:pt modelId="{768DBC06-88F1-43B8-91CD-92E236E53D5E}" type="parTrans" cxnId="{73FD5209-1A1D-4985-ABA4-1E240EB53C90}">
      <dgm:prSet/>
      <dgm:spPr/>
      <dgm:t>
        <a:bodyPr/>
        <a:lstStyle/>
        <a:p>
          <a:endParaRPr lang="en-US"/>
        </a:p>
      </dgm:t>
    </dgm:pt>
    <dgm:pt modelId="{B30267C0-6F15-4C4D-BDAC-4C8E69527FB3}" type="sibTrans" cxnId="{73FD5209-1A1D-4985-ABA4-1E240EB53C90}">
      <dgm:prSet/>
      <dgm:spPr/>
      <dgm:t>
        <a:bodyPr/>
        <a:lstStyle/>
        <a:p>
          <a:endParaRPr lang="en-US"/>
        </a:p>
      </dgm:t>
    </dgm:pt>
    <dgm:pt modelId="{8F4D5F24-D637-4F2E-895D-9AC6032A102D}" type="pres">
      <dgm:prSet presAssocID="{35F8292A-E72A-4F0A-9101-813D0685EE40}" presName="outerComposite" presStyleCnt="0">
        <dgm:presLayoutVars>
          <dgm:chMax val="5"/>
          <dgm:dir/>
          <dgm:resizeHandles val="exact"/>
        </dgm:presLayoutVars>
      </dgm:prSet>
      <dgm:spPr/>
    </dgm:pt>
    <dgm:pt modelId="{F90F6D0E-59C9-4F07-9130-6F10E699639C}" type="pres">
      <dgm:prSet presAssocID="{35F8292A-E72A-4F0A-9101-813D0685EE40}" presName="dummyMaxCanvas" presStyleCnt="0">
        <dgm:presLayoutVars/>
      </dgm:prSet>
      <dgm:spPr/>
    </dgm:pt>
    <dgm:pt modelId="{0E9100F7-511C-4BE0-A770-7C8735B9B8D2}" type="pres">
      <dgm:prSet presAssocID="{35F8292A-E72A-4F0A-9101-813D0685EE40}" presName="ThreeNodes_1" presStyleLbl="node1" presStyleIdx="0" presStyleCnt="3" custScaleY="199514">
        <dgm:presLayoutVars>
          <dgm:bulletEnabled val="1"/>
        </dgm:presLayoutVars>
      </dgm:prSet>
      <dgm:spPr/>
    </dgm:pt>
    <dgm:pt modelId="{EC1D6584-E06E-491B-8F3C-098CD86A5967}" type="pres">
      <dgm:prSet presAssocID="{35F8292A-E72A-4F0A-9101-813D0685EE40}" presName="ThreeNodes_2" presStyleLbl="node1" presStyleIdx="1" presStyleCnt="3">
        <dgm:presLayoutVars>
          <dgm:bulletEnabled val="1"/>
        </dgm:presLayoutVars>
      </dgm:prSet>
      <dgm:spPr/>
    </dgm:pt>
    <dgm:pt modelId="{EE1F421B-6A7D-410B-BC81-21DD4C899BFD}" type="pres">
      <dgm:prSet presAssocID="{35F8292A-E72A-4F0A-9101-813D0685EE40}" presName="ThreeNodes_3" presStyleLbl="node1" presStyleIdx="2" presStyleCnt="3" custLinFactNeighborX="-218" custLinFactNeighborY="5530">
        <dgm:presLayoutVars>
          <dgm:bulletEnabled val="1"/>
        </dgm:presLayoutVars>
      </dgm:prSet>
      <dgm:spPr/>
    </dgm:pt>
    <dgm:pt modelId="{2839B273-3D60-4745-AA37-C58CE1017C5B}" type="pres">
      <dgm:prSet presAssocID="{35F8292A-E72A-4F0A-9101-813D0685EE40}" presName="ThreeConn_1-2" presStyleLbl="fgAccFollowNode1" presStyleIdx="0" presStyleCnt="2">
        <dgm:presLayoutVars>
          <dgm:bulletEnabled val="1"/>
        </dgm:presLayoutVars>
      </dgm:prSet>
      <dgm:spPr/>
    </dgm:pt>
    <dgm:pt modelId="{9636E2A1-0EE5-4AD2-8766-C67D3EABBAED}" type="pres">
      <dgm:prSet presAssocID="{35F8292A-E72A-4F0A-9101-813D0685EE40}" presName="ThreeConn_2-3" presStyleLbl="fgAccFollowNode1" presStyleIdx="1" presStyleCnt="2">
        <dgm:presLayoutVars>
          <dgm:bulletEnabled val="1"/>
        </dgm:presLayoutVars>
      </dgm:prSet>
      <dgm:spPr/>
    </dgm:pt>
    <dgm:pt modelId="{C286C319-2379-4A3B-8EB5-D952E8F2C914}" type="pres">
      <dgm:prSet presAssocID="{35F8292A-E72A-4F0A-9101-813D0685EE40}" presName="ThreeNodes_1_text" presStyleLbl="node1" presStyleIdx="2" presStyleCnt="3">
        <dgm:presLayoutVars>
          <dgm:bulletEnabled val="1"/>
        </dgm:presLayoutVars>
      </dgm:prSet>
      <dgm:spPr/>
    </dgm:pt>
    <dgm:pt modelId="{60ABE3FC-5E40-4CF1-AC9B-A8299545721C}" type="pres">
      <dgm:prSet presAssocID="{35F8292A-E72A-4F0A-9101-813D0685EE40}" presName="ThreeNodes_2_text" presStyleLbl="node1" presStyleIdx="2" presStyleCnt="3">
        <dgm:presLayoutVars>
          <dgm:bulletEnabled val="1"/>
        </dgm:presLayoutVars>
      </dgm:prSet>
      <dgm:spPr/>
    </dgm:pt>
    <dgm:pt modelId="{3A897904-BEE7-45F2-A84A-3089A10F615D}" type="pres">
      <dgm:prSet presAssocID="{35F8292A-E72A-4F0A-9101-813D0685EE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DA0EC08-354C-447A-988E-33F550BB9D0F}" srcId="{35F8292A-E72A-4F0A-9101-813D0685EE40}" destId="{A426CE16-7706-4EBE-81AF-7EB280A8D485}" srcOrd="1" destOrd="0" parTransId="{84602FC6-6613-4CFB-A210-6DC87818A4B1}" sibTransId="{F60D1DD0-7DF5-4B9B-AAD0-086B6EF1DCE8}"/>
    <dgm:cxn modelId="{73FD5209-1A1D-4985-ABA4-1E240EB53C90}" srcId="{35F8292A-E72A-4F0A-9101-813D0685EE40}" destId="{3B1423A0-0220-4259-B4C2-D5253744E6EE}" srcOrd="2" destOrd="0" parTransId="{768DBC06-88F1-43B8-91CD-92E236E53D5E}" sibTransId="{B30267C0-6F15-4C4D-BDAC-4C8E69527FB3}"/>
    <dgm:cxn modelId="{DEB90521-2F09-49F6-98B0-BBAFD420F15A}" type="presOf" srcId="{A426CE16-7706-4EBE-81AF-7EB280A8D485}" destId="{60ABE3FC-5E40-4CF1-AC9B-A8299545721C}" srcOrd="1" destOrd="0" presId="urn:microsoft.com/office/officeart/2005/8/layout/vProcess5"/>
    <dgm:cxn modelId="{3CEA063C-6E8E-409A-A243-350C9B566D55}" type="presOf" srcId="{533E879A-85F0-4D7E-AA03-B15A1C0864D3}" destId="{0E9100F7-511C-4BE0-A770-7C8735B9B8D2}" srcOrd="0" destOrd="0" presId="urn:microsoft.com/office/officeart/2005/8/layout/vProcess5"/>
    <dgm:cxn modelId="{BB1AEA5B-9810-4098-AE7E-6F6292300204}" type="presOf" srcId="{533E879A-85F0-4D7E-AA03-B15A1C0864D3}" destId="{C286C319-2379-4A3B-8EB5-D952E8F2C914}" srcOrd="1" destOrd="0" presId="urn:microsoft.com/office/officeart/2005/8/layout/vProcess5"/>
    <dgm:cxn modelId="{151A1344-0374-431A-85E9-64A0DA20F93D}" type="presOf" srcId="{F60D1DD0-7DF5-4B9B-AAD0-086B6EF1DCE8}" destId="{9636E2A1-0EE5-4AD2-8766-C67D3EABBAED}" srcOrd="0" destOrd="0" presId="urn:microsoft.com/office/officeart/2005/8/layout/vProcess5"/>
    <dgm:cxn modelId="{AAE36965-17E0-4606-B3A5-88C8B976D9A7}" type="presOf" srcId="{35F8292A-E72A-4F0A-9101-813D0685EE40}" destId="{8F4D5F24-D637-4F2E-895D-9AC6032A102D}" srcOrd="0" destOrd="0" presId="urn:microsoft.com/office/officeart/2005/8/layout/vProcess5"/>
    <dgm:cxn modelId="{633D1D4E-2BC6-43E1-953B-A3A1A0ACDFBB}" type="presOf" srcId="{3B1423A0-0220-4259-B4C2-D5253744E6EE}" destId="{EE1F421B-6A7D-410B-BC81-21DD4C899BFD}" srcOrd="0" destOrd="0" presId="urn:microsoft.com/office/officeart/2005/8/layout/vProcess5"/>
    <dgm:cxn modelId="{6B5A0976-9242-42EF-9D54-EA77CFADF779}" srcId="{35F8292A-E72A-4F0A-9101-813D0685EE40}" destId="{533E879A-85F0-4D7E-AA03-B15A1C0864D3}" srcOrd="0" destOrd="0" parTransId="{49D2A8D5-843A-495A-8976-37A2B60B3EA3}" sibTransId="{569FAEB7-4436-415C-8DE1-B3A16544C8DC}"/>
    <dgm:cxn modelId="{1FC7E378-A783-4E97-9237-38205F5CF863}" type="presOf" srcId="{569FAEB7-4436-415C-8DE1-B3A16544C8DC}" destId="{2839B273-3D60-4745-AA37-C58CE1017C5B}" srcOrd="0" destOrd="0" presId="urn:microsoft.com/office/officeart/2005/8/layout/vProcess5"/>
    <dgm:cxn modelId="{948C72B1-1FC6-45F8-B610-6C30DF5ADDDE}" type="presOf" srcId="{A426CE16-7706-4EBE-81AF-7EB280A8D485}" destId="{EC1D6584-E06E-491B-8F3C-098CD86A5967}" srcOrd="0" destOrd="0" presId="urn:microsoft.com/office/officeart/2005/8/layout/vProcess5"/>
    <dgm:cxn modelId="{A66B03C7-74DE-46DC-90F3-862A6B4D9933}" type="presOf" srcId="{3B1423A0-0220-4259-B4C2-D5253744E6EE}" destId="{3A897904-BEE7-45F2-A84A-3089A10F615D}" srcOrd="1" destOrd="0" presId="urn:microsoft.com/office/officeart/2005/8/layout/vProcess5"/>
    <dgm:cxn modelId="{D52B12A3-2F50-4050-891C-F78EC3918A32}" type="presParOf" srcId="{8F4D5F24-D637-4F2E-895D-9AC6032A102D}" destId="{F90F6D0E-59C9-4F07-9130-6F10E699639C}" srcOrd="0" destOrd="0" presId="urn:microsoft.com/office/officeart/2005/8/layout/vProcess5"/>
    <dgm:cxn modelId="{4AEFDF0C-2066-42D1-87D9-2F20BA6AB967}" type="presParOf" srcId="{8F4D5F24-D637-4F2E-895D-9AC6032A102D}" destId="{0E9100F7-511C-4BE0-A770-7C8735B9B8D2}" srcOrd="1" destOrd="0" presId="urn:microsoft.com/office/officeart/2005/8/layout/vProcess5"/>
    <dgm:cxn modelId="{969BCDDF-AFE9-45AE-BF4B-3976D0D8C16A}" type="presParOf" srcId="{8F4D5F24-D637-4F2E-895D-9AC6032A102D}" destId="{EC1D6584-E06E-491B-8F3C-098CD86A5967}" srcOrd="2" destOrd="0" presId="urn:microsoft.com/office/officeart/2005/8/layout/vProcess5"/>
    <dgm:cxn modelId="{178B0A5E-319A-40F2-8FF9-ADE7B6F7CF6E}" type="presParOf" srcId="{8F4D5F24-D637-4F2E-895D-9AC6032A102D}" destId="{EE1F421B-6A7D-410B-BC81-21DD4C899BFD}" srcOrd="3" destOrd="0" presId="urn:microsoft.com/office/officeart/2005/8/layout/vProcess5"/>
    <dgm:cxn modelId="{2DB1E440-4793-43CE-B699-34567315DBE5}" type="presParOf" srcId="{8F4D5F24-D637-4F2E-895D-9AC6032A102D}" destId="{2839B273-3D60-4745-AA37-C58CE1017C5B}" srcOrd="4" destOrd="0" presId="urn:microsoft.com/office/officeart/2005/8/layout/vProcess5"/>
    <dgm:cxn modelId="{B2B366E4-49EA-4C30-BF3F-361157F509A3}" type="presParOf" srcId="{8F4D5F24-D637-4F2E-895D-9AC6032A102D}" destId="{9636E2A1-0EE5-4AD2-8766-C67D3EABBAED}" srcOrd="5" destOrd="0" presId="urn:microsoft.com/office/officeart/2005/8/layout/vProcess5"/>
    <dgm:cxn modelId="{4498811E-14BF-4954-9B67-5C2D2F7B37F8}" type="presParOf" srcId="{8F4D5F24-D637-4F2E-895D-9AC6032A102D}" destId="{C286C319-2379-4A3B-8EB5-D952E8F2C914}" srcOrd="6" destOrd="0" presId="urn:microsoft.com/office/officeart/2005/8/layout/vProcess5"/>
    <dgm:cxn modelId="{782F575B-EA98-4F4B-B285-AB027254E236}" type="presParOf" srcId="{8F4D5F24-D637-4F2E-895D-9AC6032A102D}" destId="{60ABE3FC-5E40-4CF1-AC9B-A8299545721C}" srcOrd="7" destOrd="0" presId="urn:microsoft.com/office/officeart/2005/8/layout/vProcess5"/>
    <dgm:cxn modelId="{BA07FA1F-8984-4548-85E7-5C62187E1907}" type="presParOf" srcId="{8F4D5F24-D637-4F2E-895D-9AC6032A102D}" destId="{3A897904-BEE7-45F2-A84A-3089A10F61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9D3156-63DD-48A2-956A-BDCC74A8A89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BDA2B1-91C8-4A80-A688-AFC441BB7C8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Miskin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dan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Tidak</a:t>
          </a:r>
          <a:r>
            <a:rPr lang="en-US" sz="4400" b="1" dirty="0">
              <a:solidFill>
                <a:schemeClr val="tx1"/>
              </a:solidFill>
            </a:rPr>
            <a:t> Sejahtera</a:t>
          </a:r>
        </a:p>
      </dgm:t>
    </dgm:pt>
    <dgm:pt modelId="{50DBECB8-6C9C-4EF3-A71E-48DFCB9F3A2C}" type="parTrans" cxnId="{299DB0CE-C14B-4B35-BBE2-796BF5E1EC69}">
      <dgm:prSet/>
      <dgm:spPr/>
      <dgm:t>
        <a:bodyPr/>
        <a:lstStyle/>
        <a:p>
          <a:endParaRPr lang="en-US"/>
        </a:p>
      </dgm:t>
    </dgm:pt>
    <dgm:pt modelId="{16896999-13F4-42EB-BBB4-894535A64DE6}" type="sibTrans" cxnId="{299DB0CE-C14B-4B35-BBE2-796BF5E1EC69}">
      <dgm:prSet/>
      <dgm:spPr/>
      <dgm:t>
        <a:bodyPr/>
        <a:lstStyle/>
        <a:p>
          <a:endParaRPr lang="en-US"/>
        </a:p>
      </dgm:t>
    </dgm:pt>
    <dgm:pt modelId="{E9F39E2B-6DF6-4322-B135-6545734630E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Makmur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dan</a:t>
          </a:r>
          <a:r>
            <a:rPr lang="en-US" b="1" dirty="0">
              <a:solidFill>
                <a:schemeClr val="tx1"/>
              </a:solidFill>
            </a:rPr>
            <a:t> Sejahtera</a:t>
          </a:r>
        </a:p>
      </dgm:t>
    </dgm:pt>
    <dgm:pt modelId="{3285C935-9168-4DDF-BEE6-BFC9DD1530AB}" type="parTrans" cxnId="{4DC25CA3-91E8-4809-BDED-F23706F8687F}">
      <dgm:prSet/>
      <dgm:spPr/>
      <dgm:t>
        <a:bodyPr/>
        <a:lstStyle/>
        <a:p>
          <a:endParaRPr lang="en-US"/>
        </a:p>
      </dgm:t>
    </dgm:pt>
    <dgm:pt modelId="{73974AD9-AA04-4409-BE82-8B3AE42C9DE7}" type="sibTrans" cxnId="{4DC25CA3-91E8-4809-BDED-F23706F8687F}">
      <dgm:prSet/>
      <dgm:spPr/>
      <dgm:t>
        <a:bodyPr/>
        <a:lstStyle/>
        <a:p>
          <a:endParaRPr lang="en-US"/>
        </a:p>
      </dgm:t>
    </dgm:pt>
    <dgm:pt modelId="{D6694E2B-9CB0-4D10-A540-226C836E5464}" type="pres">
      <dgm:prSet presAssocID="{429D3156-63DD-48A2-956A-BDCC74A8A898}" presName="Name0" presStyleCnt="0">
        <dgm:presLayoutVars>
          <dgm:dir/>
          <dgm:resizeHandles val="exact"/>
        </dgm:presLayoutVars>
      </dgm:prSet>
      <dgm:spPr/>
    </dgm:pt>
    <dgm:pt modelId="{5EA22BF3-6B03-4F3B-8D06-051EF8973D67}" type="pres">
      <dgm:prSet presAssocID="{DBBDA2B1-91C8-4A80-A688-AFC441BB7C84}" presName="node" presStyleLbl="node1" presStyleIdx="0" presStyleCnt="2">
        <dgm:presLayoutVars>
          <dgm:bulletEnabled val="1"/>
        </dgm:presLayoutVars>
      </dgm:prSet>
      <dgm:spPr/>
    </dgm:pt>
    <dgm:pt modelId="{EC0BA95B-C6F5-47EC-8F88-15FDDA3C9C68}" type="pres">
      <dgm:prSet presAssocID="{16896999-13F4-42EB-BBB4-894535A64DE6}" presName="sibTrans" presStyleLbl="sibTrans2D1" presStyleIdx="0" presStyleCnt="1"/>
      <dgm:spPr/>
    </dgm:pt>
    <dgm:pt modelId="{9C037387-7CE9-42B6-AC03-EF0A8531EE86}" type="pres">
      <dgm:prSet presAssocID="{16896999-13F4-42EB-BBB4-894535A64DE6}" presName="connectorText" presStyleLbl="sibTrans2D1" presStyleIdx="0" presStyleCnt="1"/>
      <dgm:spPr/>
    </dgm:pt>
    <dgm:pt modelId="{1791F009-89EC-4FE3-89CD-96677D25C4E0}" type="pres">
      <dgm:prSet presAssocID="{E9F39E2B-6DF6-4322-B135-6545734630EA}" presName="node" presStyleLbl="node1" presStyleIdx="1" presStyleCnt="2">
        <dgm:presLayoutVars>
          <dgm:bulletEnabled val="1"/>
        </dgm:presLayoutVars>
      </dgm:prSet>
      <dgm:spPr/>
    </dgm:pt>
  </dgm:ptLst>
  <dgm:cxnLst>
    <dgm:cxn modelId="{64556907-BF1A-4A4E-8C61-7930D235DDFE}" type="presOf" srcId="{429D3156-63DD-48A2-956A-BDCC74A8A898}" destId="{D6694E2B-9CB0-4D10-A540-226C836E5464}" srcOrd="0" destOrd="0" presId="urn:microsoft.com/office/officeart/2005/8/layout/process1"/>
    <dgm:cxn modelId="{50257370-FA86-4C6D-927C-1F7CB2C2E036}" type="presOf" srcId="{16896999-13F4-42EB-BBB4-894535A64DE6}" destId="{EC0BA95B-C6F5-47EC-8F88-15FDDA3C9C68}" srcOrd="0" destOrd="0" presId="urn:microsoft.com/office/officeart/2005/8/layout/process1"/>
    <dgm:cxn modelId="{98C19383-27D8-4B29-BBAF-4678F210636D}" type="presOf" srcId="{E9F39E2B-6DF6-4322-B135-6545734630EA}" destId="{1791F009-89EC-4FE3-89CD-96677D25C4E0}" srcOrd="0" destOrd="0" presId="urn:microsoft.com/office/officeart/2005/8/layout/process1"/>
    <dgm:cxn modelId="{D2FA2A85-C34F-4404-9B51-9E2E4CD282E3}" type="presOf" srcId="{16896999-13F4-42EB-BBB4-894535A64DE6}" destId="{9C037387-7CE9-42B6-AC03-EF0A8531EE86}" srcOrd="1" destOrd="0" presId="urn:microsoft.com/office/officeart/2005/8/layout/process1"/>
    <dgm:cxn modelId="{4DC25CA3-91E8-4809-BDED-F23706F8687F}" srcId="{429D3156-63DD-48A2-956A-BDCC74A8A898}" destId="{E9F39E2B-6DF6-4322-B135-6545734630EA}" srcOrd="1" destOrd="0" parTransId="{3285C935-9168-4DDF-BEE6-BFC9DD1530AB}" sibTransId="{73974AD9-AA04-4409-BE82-8B3AE42C9DE7}"/>
    <dgm:cxn modelId="{52FE92CB-B0C2-47D4-B44B-D2C09375D9D2}" type="presOf" srcId="{DBBDA2B1-91C8-4A80-A688-AFC441BB7C84}" destId="{5EA22BF3-6B03-4F3B-8D06-051EF8973D67}" srcOrd="0" destOrd="0" presId="urn:microsoft.com/office/officeart/2005/8/layout/process1"/>
    <dgm:cxn modelId="{299DB0CE-C14B-4B35-BBE2-796BF5E1EC69}" srcId="{429D3156-63DD-48A2-956A-BDCC74A8A898}" destId="{DBBDA2B1-91C8-4A80-A688-AFC441BB7C84}" srcOrd="0" destOrd="0" parTransId="{50DBECB8-6C9C-4EF3-A71E-48DFCB9F3A2C}" sibTransId="{16896999-13F4-42EB-BBB4-894535A64DE6}"/>
    <dgm:cxn modelId="{5CB8F467-6BEE-432C-A26A-A17F60D1C877}" type="presParOf" srcId="{D6694E2B-9CB0-4D10-A540-226C836E5464}" destId="{5EA22BF3-6B03-4F3B-8D06-051EF8973D67}" srcOrd="0" destOrd="0" presId="urn:microsoft.com/office/officeart/2005/8/layout/process1"/>
    <dgm:cxn modelId="{6F947621-E684-4584-AD83-6348ED2EEF77}" type="presParOf" srcId="{D6694E2B-9CB0-4D10-A540-226C836E5464}" destId="{EC0BA95B-C6F5-47EC-8F88-15FDDA3C9C68}" srcOrd="1" destOrd="0" presId="urn:microsoft.com/office/officeart/2005/8/layout/process1"/>
    <dgm:cxn modelId="{4DD8538E-1205-4853-937C-FCB12D4A53A5}" type="presParOf" srcId="{EC0BA95B-C6F5-47EC-8F88-15FDDA3C9C68}" destId="{9C037387-7CE9-42B6-AC03-EF0A8531EE86}" srcOrd="0" destOrd="0" presId="urn:microsoft.com/office/officeart/2005/8/layout/process1"/>
    <dgm:cxn modelId="{9A14D328-C580-45DF-8431-41CE8EBA3472}" type="presParOf" srcId="{D6694E2B-9CB0-4D10-A540-226C836E5464}" destId="{1791F009-89EC-4FE3-89CD-96677D25C4E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5FD429-94A3-4620-8061-0C9A20C48F1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C7DE106-A826-4318-A64E-698B9216C8B3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LOGIKA BERFIKIR DARI ATAS (PIMPINAN-BAWAHAN/KEBIJAKAN-PELAKSANAAN LAPANG)</a:t>
          </a:r>
        </a:p>
      </dgm:t>
    </dgm:pt>
    <dgm:pt modelId="{19CBADAE-D3D1-4A4D-A8B9-BE5EFAF84257}" type="parTrans" cxnId="{1CBB1473-B0F1-452F-82AC-5B8F2A864DE4}">
      <dgm:prSet/>
      <dgm:spPr/>
      <dgm:t>
        <a:bodyPr/>
        <a:lstStyle/>
        <a:p>
          <a:endParaRPr lang="en-US"/>
        </a:p>
      </dgm:t>
    </dgm:pt>
    <dgm:pt modelId="{FC5688F3-AEA7-438D-9404-C1FC5F17DBAD}" type="sibTrans" cxnId="{1CBB1473-B0F1-452F-82AC-5B8F2A864DE4}">
      <dgm:prSet/>
      <dgm:spPr/>
      <dgm:t>
        <a:bodyPr/>
        <a:lstStyle/>
        <a:p>
          <a:endParaRPr lang="en-US"/>
        </a:p>
      </dgm:t>
    </dgm:pt>
    <dgm:pt modelId="{EC1B170B-42DF-4A75-9A46-C7804518ECFE}">
      <dgm:prSet phldrT="[Text]" custT="1"/>
      <dgm:spPr/>
      <dgm:t>
        <a:bodyPr/>
        <a:lstStyle/>
        <a:p>
          <a:r>
            <a:rPr lang="en-US" sz="2800" b="1" dirty="0"/>
            <a:t>COMMAND AND CONTROL : PIMPINAN MENERJEMAHKAN&amp;MENGAWASI</a:t>
          </a:r>
        </a:p>
      </dgm:t>
    </dgm:pt>
    <dgm:pt modelId="{C48A26AA-67C3-4285-A8D0-DB1BA8D00271}" type="parTrans" cxnId="{7E11262D-E7CF-434F-BFA4-EBDC961C84FA}">
      <dgm:prSet/>
      <dgm:spPr/>
      <dgm:t>
        <a:bodyPr/>
        <a:lstStyle/>
        <a:p>
          <a:endParaRPr lang="en-US"/>
        </a:p>
      </dgm:t>
    </dgm:pt>
    <dgm:pt modelId="{20965A7F-7653-49FD-B575-50E463513AFC}" type="sibTrans" cxnId="{7E11262D-E7CF-434F-BFA4-EBDC961C84FA}">
      <dgm:prSet/>
      <dgm:spPr/>
      <dgm:t>
        <a:bodyPr/>
        <a:lstStyle/>
        <a:p>
          <a:endParaRPr lang="en-US"/>
        </a:p>
      </dgm:t>
    </dgm:pt>
    <dgm:pt modelId="{DB40AC44-5D7A-4F5E-99F4-55979AD9832A}">
      <dgm:prSet custT="1"/>
      <dgm:spPr/>
      <dgm:t>
        <a:bodyPr/>
        <a:lstStyle/>
        <a:p>
          <a:r>
            <a:rPr lang="en-US" sz="2800" b="1" dirty="0"/>
            <a:t>EFEKTIVITAS PELAKSANAAN DI LAPANGAN : SESUAI DENGAN  COMMAND (PERINTAH)</a:t>
          </a:r>
        </a:p>
      </dgm:t>
    </dgm:pt>
    <dgm:pt modelId="{F60FBFD4-7F4E-4156-948A-2F07CAE37C9C}" type="parTrans" cxnId="{CDE0EC11-40CF-4895-935B-68E42133144D}">
      <dgm:prSet/>
      <dgm:spPr/>
      <dgm:t>
        <a:bodyPr/>
        <a:lstStyle/>
        <a:p>
          <a:endParaRPr lang="en-US"/>
        </a:p>
      </dgm:t>
    </dgm:pt>
    <dgm:pt modelId="{38B55CDF-5FBA-487B-9F04-2930E4B86DC7}" type="sibTrans" cxnId="{CDE0EC11-40CF-4895-935B-68E42133144D}">
      <dgm:prSet/>
      <dgm:spPr/>
      <dgm:t>
        <a:bodyPr/>
        <a:lstStyle/>
        <a:p>
          <a:endParaRPr lang="en-US"/>
        </a:p>
      </dgm:t>
    </dgm:pt>
    <dgm:pt modelId="{9F4B3FF7-97A2-45EB-963A-0BA6B7B763AD}" type="pres">
      <dgm:prSet presAssocID="{475FD429-94A3-4620-8061-0C9A20C48F1C}" presName="compositeShape" presStyleCnt="0">
        <dgm:presLayoutVars>
          <dgm:dir/>
          <dgm:resizeHandles/>
        </dgm:presLayoutVars>
      </dgm:prSet>
      <dgm:spPr/>
    </dgm:pt>
    <dgm:pt modelId="{24769902-6739-4D8F-81B1-BCB81C876423}" type="pres">
      <dgm:prSet presAssocID="{475FD429-94A3-4620-8061-0C9A20C48F1C}" presName="pyramid" presStyleLbl="node1" presStyleIdx="0" presStyleCnt="1"/>
      <dgm:spPr/>
    </dgm:pt>
    <dgm:pt modelId="{60558244-9C0D-4062-9A94-A18A3BFCF4EA}" type="pres">
      <dgm:prSet presAssocID="{475FD429-94A3-4620-8061-0C9A20C48F1C}" presName="theList" presStyleCnt="0"/>
      <dgm:spPr/>
    </dgm:pt>
    <dgm:pt modelId="{82511D47-3875-419B-8723-9D91DD39CDA7}" type="pres">
      <dgm:prSet presAssocID="{3C7DE106-A826-4318-A64E-698B9216C8B3}" presName="aNode" presStyleLbl="fgAcc1" presStyleIdx="0" presStyleCnt="3" custScaleX="228323">
        <dgm:presLayoutVars>
          <dgm:bulletEnabled val="1"/>
        </dgm:presLayoutVars>
      </dgm:prSet>
      <dgm:spPr/>
    </dgm:pt>
    <dgm:pt modelId="{C6C41BE0-0E43-4FC4-A1E3-098CE264E93C}" type="pres">
      <dgm:prSet presAssocID="{3C7DE106-A826-4318-A64E-698B9216C8B3}" presName="aSpace" presStyleCnt="0"/>
      <dgm:spPr/>
    </dgm:pt>
    <dgm:pt modelId="{40D2B19F-C9D3-4822-82AA-CCE36F20B114}" type="pres">
      <dgm:prSet presAssocID="{EC1B170B-42DF-4A75-9A46-C7804518ECFE}" presName="aNode" presStyleLbl="fgAcc1" presStyleIdx="1" presStyleCnt="3" custScaleX="226153">
        <dgm:presLayoutVars>
          <dgm:bulletEnabled val="1"/>
        </dgm:presLayoutVars>
      </dgm:prSet>
      <dgm:spPr/>
    </dgm:pt>
    <dgm:pt modelId="{0D07112F-21D8-487C-A912-4C5CB9922159}" type="pres">
      <dgm:prSet presAssocID="{EC1B170B-42DF-4A75-9A46-C7804518ECFE}" presName="aSpace" presStyleCnt="0"/>
      <dgm:spPr/>
    </dgm:pt>
    <dgm:pt modelId="{09D656A6-D7C7-48E6-A593-2CF5926615DD}" type="pres">
      <dgm:prSet presAssocID="{DB40AC44-5D7A-4F5E-99F4-55979AD9832A}" presName="aNode" presStyleLbl="fgAcc1" presStyleIdx="2" presStyleCnt="3" custScaleX="217465">
        <dgm:presLayoutVars>
          <dgm:bulletEnabled val="1"/>
        </dgm:presLayoutVars>
      </dgm:prSet>
      <dgm:spPr/>
    </dgm:pt>
    <dgm:pt modelId="{90008DF4-0678-4BDA-954E-C0AC7FB7BFBF}" type="pres">
      <dgm:prSet presAssocID="{DB40AC44-5D7A-4F5E-99F4-55979AD9832A}" presName="aSpace" presStyleCnt="0"/>
      <dgm:spPr/>
    </dgm:pt>
  </dgm:ptLst>
  <dgm:cxnLst>
    <dgm:cxn modelId="{CDE0EC11-40CF-4895-935B-68E42133144D}" srcId="{475FD429-94A3-4620-8061-0C9A20C48F1C}" destId="{DB40AC44-5D7A-4F5E-99F4-55979AD9832A}" srcOrd="2" destOrd="0" parTransId="{F60FBFD4-7F4E-4156-948A-2F07CAE37C9C}" sibTransId="{38B55CDF-5FBA-487B-9F04-2930E4B86DC7}"/>
    <dgm:cxn modelId="{7E11262D-E7CF-434F-BFA4-EBDC961C84FA}" srcId="{475FD429-94A3-4620-8061-0C9A20C48F1C}" destId="{EC1B170B-42DF-4A75-9A46-C7804518ECFE}" srcOrd="1" destOrd="0" parTransId="{C48A26AA-67C3-4285-A8D0-DB1BA8D00271}" sibTransId="{20965A7F-7653-49FD-B575-50E463513AFC}"/>
    <dgm:cxn modelId="{1CBB1473-B0F1-452F-82AC-5B8F2A864DE4}" srcId="{475FD429-94A3-4620-8061-0C9A20C48F1C}" destId="{3C7DE106-A826-4318-A64E-698B9216C8B3}" srcOrd="0" destOrd="0" parTransId="{19CBADAE-D3D1-4A4D-A8B9-BE5EFAF84257}" sibTransId="{FC5688F3-AEA7-438D-9404-C1FC5F17DBAD}"/>
    <dgm:cxn modelId="{033B4087-25A0-4D14-8831-86F5C675C073}" type="presOf" srcId="{DB40AC44-5D7A-4F5E-99F4-55979AD9832A}" destId="{09D656A6-D7C7-48E6-A593-2CF5926615DD}" srcOrd="0" destOrd="0" presId="urn:microsoft.com/office/officeart/2005/8/layout/pyramid2"/>
    <dgm:cxn modelId="{E8E72DA2-77B0-4220-8F48-A95ED0833283}" type="presOf" srcId="{475FD429-94A3-4620-8061-0C9A20C48F1C}" destId="{9F4B3FF7-97A2-45EB-963A-0BA6B7B763AD}" srcOrd="0" destOrd="0" presId="urn:microsoft.com/office/officeart/2005/8/layout/pyramid2"/>
    <dgm:cxn modelId="{ED2190A4-4AFE-4C08-AAE4-E06429AF7BF2}" type="presOf" srcId="{EC1B170B-42DF-4A75-9A46-C7804518ECFE}" destId="{40D2B19F-C9D3-4822-82AA-CCE36F20B114}" srcOrd="0" destOrd="0" presId="urn:microsoft.com/office/officeart/2005/8/layout/pyramid2"/>
    <dgm:cxn modelId="{CAFE38E2-C0E8-4C22-9DCF-A6E9ABB51ACD}" type="presOf" srcId="{3C7DE106-A826-4318-A64E-698B9216C8B3}" destId="{82511D47-3875-419B-8723-9D91DD39CDA7}" srcOrd="0" destOrd="0" presId="urn:microsoft.com/office/officeart/2005/8/layout/pyramid2"/>
    <dgm:cxn modelId="{E64E3F69-A567-45AF-8BB0-95212B58DDB7}" type="presParOf" srcId="{9F4B3FF7-97A2-45EB-963A-0BA6B7B763AD}" destId="{24769902-6739-4D8F-81B1-BCB81C876423}" srcOrd="0" destOrd="0" presId="urn:microsoft.com/office/officeart/2005/8/layout/pyramid2"/>
    <dgm:cxn modelId="{A2128189-327A-4EE5-B0E7-31F2D39E1A36}" type="presParOf" srcId="{9F4B3FF7-97A2-45EB-963A-0BA6B7B763AD}" destId="{60558244-9C0D-4062-9A94-A18A3BFCF4EA}" srcOrd="1" destOrd="0" presId="urn:microsoft.com/office/officeart/2005/8/layout/pyramid2"/>
    <dgm:cxn modelId="{77D4C6D6-7CD1-40DC-B7AA-B9871ED145EA}" type="presParOf" srcId="{60558244-9C0D-4062-9A94-A18A3BFCF4EA}" destId="{82511D47-3875-419B-8723-9D91DD39CDA7}" srcOrd="0" destOrd="0" presId="urn:microsoft.com/office/officeart/2005/8/layout/pyramid2"/>
    <dgm:cxn modelId="{B5DA1518-E746-4242-9508-12C1865B51AE}" type="presParOf" srcId="{60558244-9C0D-4062-9A94-A18A3BFCF4EA}" destId="{C6C41BE0-0E43-4FC4-A1E3-098CE264E93C}" srcOrd="1" destOrd="0" presId="urn:microsoft.com/office/officeart/2005/8/layout/pyramid2"/>
    <dgm:cxn modelId="{A8A89169-7726-49E5-9713-A6EE3503948F}" type="presParOf" srcId="{60558244-9C0D-4062-9A94-A18A3BFCF4EA}" destId="{40D2B19F-C9D3-4822-82AA-CCE36F20B114}" srcOrd="2" destOrd="0" presId="urn:microsoft.com/office/officeart/2005/8/layout/pyramid2"/>
    <dgm:cxn modelId="{D5E873C1-44A5-469F-888B-34E8BA8FE0EE}" type="presParOf" srcId="{60558244-9C0D-4062-9A94-A18A3BFCF4EA}" destId="{0D07112F-21D8-487C-A912-4C5CB9922159}" srcOrd="3" destOrd="0" presId="urn:microsoft.com/office/officeart/2005/8/layout/pyramid2"/>
    <dgm:cxn modelId="{BAACD465-3B5D-45D9-A9D5-740E8288D9FA}" type="presParOf" srcId="{60558244-9C0D-4062-9A94-A18A3BFCF4EA}" destId="{09D656A6-D7C7-48E6-A593-2CF5926615DD}" srcOrd="4" destOrd="0" presId="urn:microsoft.com/office/officeart/2005/8/layout/pyramid2"/>
    <dgm:cxn modelId="{3B90A333-8AD8-42FD-A5ED-194F0881F4A1}" type="presParOf" srcId="{60558244-9C0D-4062-9A94-A18A3BFCF4EA}" destId="{90008DF4-0678-4BDA-954E-C0AC7FB7BF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B28716-4E4D-453A-A371-DA918D5ADEB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9F7FEF6-1BC0-4EF8-920F-E28C1B38824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KEPALA DINAS : 1) MEMAHAMI TUJUAN KEBIJAKAN 2) MENGKOMUNIKASIKAN KPD KEPALA BIDANG 3) MENGAWASI PELAKSANAAN</a:t>
          </a:r>
        </a:p>
      </dgm:t>
    </dgm:pt>
    <dgm:pt modelId="{675B2D9F-69B2-46C0-874D-E08D58A37E89}" type="parTrans" cxnId="{ACC81B9B-08FE-4FE2-B607-5F9596B2828C}">
      <dgm:prSet/>
      <dgm:spPr/>
      <dgm:t>
        <a:bodyPr/>
        <a:lstStyle/>
        <a:p>
          <a:endParaRPr lang="en-US"/>
        </a:p>
      </dgm:t>
    </dgm:pt>
    <dgm:pt modelId="{51F4362D-BA3D-4558-A3E7-4F79BED6C113}" type="sibTrans" cxnId="{ACC81B9B-08FE-4FE2-B607-5F9596B2828C}">
      <dgm:prSet/>
      <dgm:spPr/>
      <dgm:t>
        <a:bodyPr/>
        <a:lstStyle/>
        <a:p>
          <a:endParaRPr lang="en-US"/>
        </a:p>
      </dgm:t>
    </dgm:pt>
    <dgm:pt modelId="{9825B2A6-E021-4440-B2B6-CF02A0451C87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KEPALA BIDANG : 1) MEMAHAMI PERINTAH KEPDIS 2) MENGKOMUNIKASIKAN KPD KASUBSI 3) MENGAWASI PELAKSANAAN</a:t>
          </a:r>
        </a:p>
      </dgm:t>
    </dgm:pt>
    <dgm:pt modelId="{AE001A77-7CE3-4AD3-A512-46899BD1FF71}" type="parTrans" cxnId="{4469116E-49AB-48A8-8955-1EBAA0070EE7}">
      <dgm:prSet/>
      <dgm:spPr/>
      <dgm:t>
        <a:bodyPr/>
        <a:lstStyle/>
        <a:p>
          <a:endParaRPr lang="en-US"/>
        </a:p>
      </dgm:t>
    </dgm:pt>
    <dgm:pt modelId="{B5FDF6DA-0E21-4775-9193-21FFC6DB11E7}" type="sibTrans" cxnId="{4469116E-49AB-48A8-8955-1EBAA0070EE7}">
      <dgm:prSet/>
      <dgm:spPr/>
      <dgm:t>
        <a:bodyPr/>
        <a:lstStyle/>
        <a:p>
          <a:endParaRPr lang="en-US"/>
        </a:p>
      </dgm:t>
    </dgm:pt>
    <dgm:pt modelId="{07633CA6-2600-4188-96CA-98CE13A5DF08}">
      <dgm:prSet phldrT="[Text]"/>
      <dgm:spPr/>
      <dgm:t>
        <a:bodyPr/>
        <a:lstStyle/>
        <a:p>
          <a:r>
            <a:rPr lang="en-US" dirty="0"/>
            <a:t> </a:t>
          </a:r>
          <a:r>
            <a:rPr lang="en-US" b="1" dirty="0">
              <a:solidFill>
                <a:schemeClr val="tx1"/>
              </a:solidFill>
            </a:rPr>
            <a:t>KEPALA SUB BIDANG : 1) MEMAHAMI PERINTAH KABID 2) MENGKOMUNIKASIKAN KPD STAF 3) MENGAWASI PELAKSANAAN</a:t>
          </a:r>
        </a:p>
      </dgm:t>
    </dgm:pt>
    <dgm:pt modelId="{55A1A4F4-633D-48BB-A1C8-6697C55A13C1}" type="parTrans" cxnId="{D937719A-4327-4CAE-BFCE-FFC0DEA07275}">
      <dgm:prSet/>
      <dgm:spPr/>
      <dgm:t>
        <a:bodyPr/>
        <a:lstStyle/>
        <a:p>
          <a:endParaRPr lang="en-US"/>
        </a:p>
      </dgm:t>
    </dgm:pt>
    <dgm:pt modelId="{E2CC579B-45EB-49ED-A9A3-AA0F30FC4EE8}" type="sibTrans" cxnId="{D937719A-4327-4CAE-BFCE-FFC0DEA07275}">
      <dgm:prSet/>
      <dgm:spPr/>
      <dgm:t>
        <a:bodyPr/>
        <a:lstStyle/>
        <a:p>
          <a:endParaRPr lang="en-US"/>
        </a:p>
      </dgm:t>
    </dgm:pt>
    <dgm:pt modelId="{6D3E699B-EF9E-49E4-9A8B-03CF256A942E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STAF GARDA DEPAN : 1) MEMAHAMI PERINTAH KASUB BID 2) MELAKSANAKAN </a:t>
          </a:r>
        </a:p>
      </dgm:t>
    </dgm:pt>
    <dgm:pt modelId="{1C2D4A31-8007-4EFB-9105-3329850D8B77}" type="parTrans" cxnId="{DB5E9E8F-D54E-43F9-B8DE-B816A61DAD68}">
      <dgm:prSet/>
      <dgm:spPr/>
      <dgm:t>
        <a:bodyPr/>
        <a:lstStyle/>
        <a:p>
          <a:endParaRPr lang="en-US"/>
        </a:p>
      </dgm:t>
    </dgm:pt>
    <dgm:pt modelId="{FE8C4FD7-57C9-4DF8-900E-E029A66345FB}" type="sibTrans" cxnId="{DB5E9E8F-D54E-43F9-B8DE-B816A61DAD68}">
      <dgm:prSet/>
      <dgm:spPr/>
      <dgm:t>
        <a:bodyPr/>
        <a:lstStyle/>
        <a:p>
          <a:endParaRPr lang="en-US"/>
        </a:p>
      </dgm:t>
    </dgm:pt>
    <dgm:pt modelId="{A25CD049-48D5-4CBE-941C-A2712697BF04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KELOMPOK SASARAN</a:t>
          </a:r>
        </a:p>
      </dgm:t>
    </dgm:pt>
    <dgm:pt modelId="{2F6B8E32-982E-4893-9577-DB23E88AA062}" type="parTrans" cxnId="{68E65910-7700-4BC1-8D0B-1B54D2CC929D}">
      <dgm:prSet/>
      <dgm:spPr/>
      <dgm:t>
        <a:bodyPr/>
        <a:lstStyle/>
        <a:p>
          <a:endParaRPr lang="en-US"/>
        </a:p>
      </dgm:t>
    </dgm:pt>
    <dgm:pt modelId="{B66D47AB-102C-4F7D-A560-F415D58D7562}" type="sibTrans" cxnId="{68E65910-7700-4BC1-8D0B-1B54D2CC929D}">
      <dgm:prSet/>
      <dgm:spPr/>
      <dgm:t>
        <a:bodyPr/>
        <a:lstStyle/>
        <a:p>
          <a:endParaRPr lang="en-US"/>
        </a:p>
      </dgm:t>
    </dgm:pt>
    <dgm:pt modelId="{5388F58A-241C-4091-982E-21834336A710}" type="pres">
      <dgm:prSet presAssocID="{B3B28716-4E4D-453A-A371-DA918D5ADEB7}" presName="compositeShape" presStyleCnt="0">
        <dgm:presLayoutVars>
          <dgm:dir/>
          <dgm:resizeHandles/>
        </dgm:presLayoutVars>
      </dgm:prSet>
      <dgm:spPr/>
    </dgm:pt>
    <dgm:pt modelId="{69085652-1EC4-415F-855C-E4FCF559D8BA}" type="pres">
      <dgm:prSet presAssocID="{B3B28716-4E4D-453A-A371-DA918D5ADEB7}" presName="pyramid" presStyleLbl="node1" presStyleIdx="0" presStyleCnt="1"/>
      <dgm:spPr/>
    </dgm:pt>
    <dgm:pt modelId="{B31DD1AB-895F-459C-B535-8AF5DCE89E80}" type="pres">
      <dgm:prSet presAssocID="{B3B28716-4E4D-453A-A371-DA918D5ADEB7}" presName="theList" presStyleCnt="0"/>
      <dgm:spPr/>
    </dgm:pt>
    <dgm:pt modelId="{900B6DA5-6CE3-44A8-833C-4B117BA106DE}" type="pres">
      <dgm:prSet presAssocID="{89F7FEF6-1BC0-4EF8-920F-E28C1B38824F}" presName="aNode" presStyleLbl="fgAcc1" presStyleIdx="0" presStyleCnt="5" custScaleX="164134" custScaleY="120506">
        <dgm:presLayoutVars>
          <dgm:bulletEnabled val="1"/>
        </dgm:presLayoutVars>
      </dgm:prSet>
      <dgm:spPr/>
    </dgm:pt>
    <dgm:pt modelId="{30A3F7AA-0DEE-48B1-982E-5B3D353A9255}" type="pres">
      <dgm:prSet presAssocID="{89F7FEF6-1BC0-4EF8-920F-E28C1B38824F}" presName="aSpace" presStyleCnt="0"/>
      <dgm:spPr/>
    </dgm:pt>
    <dgm:pt modelId="{6328D33A-C793-41A6-959B-F32DCDDC4841}" type="pres">
      <dgm:prSet presAssocID="{9825B2A6-E021-4440-B2B6-CF02A0451C87}" presName="aNode" presStyleLbl="fgAcc1" presStyleIdx="1" presStyleCnt="5" custScaleX="166952">
        <dgm:presLayoutVars>
          <dgm:bulletEnabled val="1"/>
        </dgm:presLayoutVars>
      </dgm:prSet>
      <dgm:spPr/>
    </dgm:pt>
    <dgm:pt modelId="{386D3EB5-B276-4A3E-89BB-FBA46F4C0CFC}" type="pres">
      <dgm:prSet presAssocID="{9825B2A6-E021-4440-B2B6-CF02A0451C87}" presName="aSpace" presStyleCnt="0"/>
      <dgm:spPr/>
    </dgm:pt>
    <dgm:pt modelId="{7DC5C366-3699-4AFA-9F0E-D94B1B236A4B}" type="pres">
      <dgm:prSet presAssocID="{07633CA6-2600-4188-96CA-98CE13A5DF08}" presName="aNode" presStyleLbl="fgAcc1" presStyleIdx="2" presStyleCnt="5" custScaleX="178625">
        <dgm:presLayoutVars>
          <dgm:bulletEnabled val="1"/>
        </dgm:presLayoutVars>
      </dgm:prSet>
      <dgm:spPr/>
    </dgm:pt>
    <dgm:pt modelId="{1DD1A25E-EE7A-4897-BC0F-1FC7EBE3C06E}" type="pres">
      <dgm:prSet presAssocID="{07633CA6-2600-4188-96CA-98CE13A5DF08}" presName="aSpace" presStyleCnt="0"/>
      <dgm:spPr/>
    </dgm:pt>
    <dgm:pt modelId="{F8A7FC66-0822-4A45-9DAB-62FF5FC28C42}" type="pres">
      <dgm:prSet presAssocID="{6D3E699B-EF9E-49E4-9A8B-03CF256A942E}" presName="aNode" presStyleLbl="fgAcc1" presStyleIdx="3" presStyleCnt="5" custScaleX="177149">
        <dgm:presLayoutVars>
          <dgm:bulletEnabled val="1"/>
        </dgm:presLayoutVars>
      </dgm:prSet>
      <dgm:spPr/>
    </dgm:pt>
    <dgm:pt modelId="{01BF506F-4CE0-4E02-B43E-FE8E388B908E}" type="pres">
      <dgm:prSet presAssocID="{6D3E699B-EF9E-49E4-9A8B-03CF256A942E}" presName="aSpace" presStyleCnt="0"/>
      <dgm:spPr/>
    </dgm:pt>
    <dgm:pt modelId="{D91A76A1-1DCF-40F4-9B4D-DF86944021B5}" type="pres">
      <dgm:prSet presAssocID="{A25CD049-48D5-4CBE-941C-A2712697BF04}" presName="aNode" presStyleLbl="fgAcc1" presStyleIdx="4" presStyleCnt="5" custScaleX="186220">
        <dgm:presLayoutVars>
          <dgm:bulletEnabled val="1"/>
        </dgm:presLayoutVars>
      </dgm:prSet>
      <dgm:spPr/>
    </dgm:pt>
    <dgm:pt modelId="{B94B6B18-5EDF-4438-91E9-5FACB8171577}" type="pres">
      <dgm:prSet presAssocID="{A25CD049-48D5-4CBE-941C-A2712697BF04}" presName="aSpace" presStyleCnt="0"/>
      <dgm:spPr/>
    </dgm:pt>
  </dgm:ptLst>
  <dgm:cxnLst>
    <dgm:cxn modelId="{771A4702-089E-49B0-AFFA-33C21E62B955}" type="presOf" srcId="{07633CA6-2600-4188-96CA-98CE13A5DF08}" destId="{7DC5C366-3699-4AFA-9F0E-D94B1B236A4B}" srcOrd="0" destOrd="0" presId="urn:microsoft.com/office/officeart/2005/8/layout/pyramid2"/>
    <dgm:cxn modelId="{BF34D502-28F5-4B66-8DBF-65FED978FD1E}" type="presOf" srcId="{B3B28716-4E4D-453A-A371-DA918D5ADEB7}" destId="{5388F58A-241C-4091-982E-21834336A710}" srcOrd="0" destOrd="0" presId="urn:microsoft.com/office/officeart/2005/8/layout/pyramid2"/>
    <dgm:cxn modelId="{BA8E9606-DA3B-4442-AF84-E6026D18A460}" type="presOf" srcId="{A25CD049-48D5-4CBE-941C-A2712697BF04}" destId="{D91A76A1-1DCF-40F4-9B4D-DF86944021B5}" srcOrd="0" destOrd="0" presId="urn:microsoft.com/office/officeart/2005/8/layout/pyramid2"/>
    <dgm:cxn modelId="{68E65910-7700-4BC1-8D0B-1B54D2CC929D}" srcId="{B3B28716-4E4D-453A-A371-DA918D5ADEB7}" destId="{A25CD049-48D5-4CBE-941C-A2712697BF04}" srcOrd="4" destOrd="0" parTransId="{2F6B8E32-982E-4893-9577-DB23E88AA062}" sibTransId="{B66D47AB-102C-4F7D-A560-F415D58D7562}"/>
    <dgm:cxn modelId="{5A42E137-8A4B-489B-BCE2-39EE70B12B04}" type="presOf" srcId="{6D3E699B-EF9E-49E4-9A8B-03CF256A942E}" destId="{F8A7FC66-0822-4A45-9DAB-62FF5FC28C42}" srcOrd="0" destOrd="0" presId="urn:microsoft.com/office/officeart/2005/8/layout/pyramid2"/>
    <dgm:cxn modelId="{4469116E-49AB-48A8-8955-1EBAA0070EE7}" srcId="{B3B28716-4E4D-453A-A371-DA918D5ADEB7}" destId="{9825B2A6-E021-4440-B2B6-CF02A0451C87}" srcOrd="1" destOrd="0" parTransId="{AE001A77-7CE3-4AD3-A512-46899BD1FF71}" sibTransId="{B5FDF6DA-0E21-4775-9193-21FFC6DB11E7}"/>
    <dgm:cxn modelId="{DB5E9E8F-D54E-43F9-B8DE-B816A61DAD68}" srcId="{B3B28716-4E4D-453A-A371-DA918D5ADEB7}" destId="{6D3E699B-EF9E-49E4-9A8B-03CF256A942E}" srcOrd="3" destOrd="0" parTransId="{1C2D4A31-8007-4EFB-9105-3329850D8B77}" sibTransId="{FE8C4FD7-57C9-4DF8-900E-E029A66345FB}"/>
    <dgm:cxn modelId="{D937719A-4327-4CAE-BFCE-FFC0DEA07275}" srcId="{B3B28716-4E4D-453A-A371-DA918D5ADEB7}" destId="{07633CA6-2600-4188-96CA-98CE13A5DF08}" srcOrd="2" destOrd="0" parTransId="{55A1A4F4-633D-48BB-A1C8-6697C55A13C1}" sibTransId="{E2CC579B-45EB-49ED-A9A3-AA0F30FC4EE8}"/>
    <dgm:cxn modelId="{ACC81B9B-08FE-4FE2-B607-5F9596B2828C}" srcId="{B3B28716-4E4D-453A-A371-DA918D5ADEB7}" destId="{89F7FEF6-1BC0-4EF8-920F-E28C1B38824F}" srcOrd="0" destOrd="0" parTransId="{675B2D9F-69B2-46C0-874D-E08D58A37E89}" sibTransId="{51F4362D-BA3D-4558-A3E7-4F79BED6C113}"/>
    <dgm:cxn modelId="{E1F4639D-BA65-48E3-8F45-1FB63922B594}" type="presOf" srcId="{89F7FEF6-1BC0-4EF8-920F-E28C1B38824F}" destId="{900B6DA5-6CE3-44A8-833C-4B117BA106DE}" srcOrd="0" destOrd="0" presId="urn:microsoft.com/office/officeart/2005/8/layout/pyramid2"/>
    <dgm:cxn modelId="{4BDC80D9-9644-4B5C-BEFC-DF6AEAAD6217}" type="presOf" srcId="{9825B2A6-E021-4440-B2B6-CF02A0451C87}" destId="{6328D33A-C793-41A6-959B-F32DCDDC4841}" srcOrd="0" destOrd="0" presId="urn:microsoft.com/office/officeart/2005/8/layout/pyramid2"/>
    <dgm:cxn modelId="{767A4454-029C-40F1-AC94-E26D66C68776}" type="presParOf" srcId="{5388F58A-241C-4091-982E-21834336A710}" destId="{69085652-1EC4-415F-855C-E4FCF559D8BA}" srcOrd="0" destOrd="0" presId="urn:microsoft.com/office/officeart/2005/8/layout/pyramid2"/>
    <dgm:cxn modelId="{6E75D67B-9520-4643-8A34-1F8A79A4241D}" type="presParOf" srcId="{5388F58A-241C-4091-982E-21834336A710}" destId="{B31DD1AB-895F-459C-B535-8AF5DCE89E80}" srcOrd="1" destOrd="0" presId="urn:microsoft.com/office/officeart/2005/8/layout/pyramid2"/>
    <dgm:cxn modelId="{CFD7A077-9363-41F4-821C-D5476FA3E689}" type="presParOf" srcId="{B31DD1AB-895F-459C-B535-8AF5DCE89E80}" destId="{900B6DA5-6CE3-44A8-833C-4B117BA106DE}" srcOrd="0" destOrd="0" presId="urn:microsoft.com/office/officeart/2005/8/layout/pyramid2"/>
    <dgm:cxn modelId="{F7E7E0CC-6DE2-4F50-8F9B-849065BA6B54}" type="presParOf" srcId="{B31DD1AB-895F-459C-B535-8AF5DCE89E80}" destId="{30A3F7AA-0DEE-48B1-982E-5B3D353A9255}" srcOrd="1" destOrd="0" presId="urn:microsoft.com/office/officeart/2005/8/layout/pyramid2"/>
    <dgm:cxn modelId="{8B1642DA-BDE4-417F-8D59-82132016165E}" type="presParOf" srcId="{B31DD1AB-895F-459C-B535-8AF5DCE89E80}" destId="{6328D33A-C793-41A6-959B-F32DCDDC4841}" srcOrd="2" destOrd="0" presId="urn:microsoft.com/office/officeart/2005/8/layout/pyramid2"/>
    <dgm:cxn modelId="{6015C7EC-26FD-4B6D-84DD-06362C7DCC91}" type="presParOf" srcId="{B31DD1AB-895F-459C-B535-8AF5DCE89E80}" destId="{386D3EB5-B276-4A3E-89BB-FBA46F4C0CFC}" srcOrd="3" destOrd="0" presId="urn:microsoft.com/office/officeart/2005/8/layout/pyramid2"/>
    <dgm:cxn modelId="{A1D2109D-EFE9-4B0B-B1CE-6026BA113E5A}" type="presParOf" srcId="{B31DD1AB-895F-459C-B535-8AF5DCE89E80}" destId="{7DC5C366-3699-4AFA-9F0E-D94B1B236A4B}" srcOrd="4" destOrd="0" presId="urn:microsoft.com/office/officeart/2005/8/layout/pyramid2"/>
    <dgm:cxn modelId="{318CDAF5-B6C9-4367-BA1D-3BDBC91E94BC}" type="presParOf" srcId="{B31DD1AB-895F-459C-B535-8AF5DCE89E80}" destId="{1DD1A25E-EE7A-4897-BC0F-1FC7EBE3C06E}" srcOrd="5" destOrd="0" presId="urn:microsoft.com/office/officeart/2005/8/layout/pyramid2"/>
    <dgm:cxn modelId="{D8B04CB1-BE90-45BB-AE19-408CFE4AF7E9}" type="presParOf" srcId="{B31DD1AB-895F-459C-B535-8AF5DCE89E80}" destId="{F8A7FC66-0822-4A45-9DAB-62FF5FC28C42}" srcOrd="6" destOrd="0" presId="urn:microsoft.com/office/officeart/2005/8/layout/pyramid2"/>
    <dgm:cxn modelId="{38B1A3D6-01C2-4829-913A-0D67327F2865}" type="presParOf" srcId="{B31DD1AB-895F-459C-B535-8AF5DCE89E80}" destId="{01BF506F-4CE0-4E02-B43E-FE8E388B908E}" srcOrd="7" destOrd="0" presId="urn:microsoft.com/office/officeart/2005/8/layout/pyramid2"/>
    <dgm:cxn modelId="{EA4BFEC6-2A70-4AD3-B292-2955DD478D63}" type="presParOf" srcId="{B31DD1AB-895F-459C-B535-8AF5DCE89E80}" destId="{D91A76A1-1DCF-40F4-9B4D-DF86944021B5}" srcOrd="8" destOrd="0" presId="urn:microsoft.com/office/officeart/2005/8/layout/pyramid2"/>
    <dgm:cxn modelId="{69C8B5F7-C086-4ECA-93E4-09A60DB85260}" type="presParOf" srcId="{B31DD1AB-895F-459C-B535-8AF5DCE89E80}" destId="{B94B6B18-5EDF-4438-91E9-5FACB817157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EAA759-67EE-4423-92F9-EF32186388C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E76506E-C6A2-4325-B599-C5968F8DC98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INTERPRETASI (PILIHAN DIFINISI KEBIJAKAN/           PROGRAM)</a:t>
          </a:r>
        </a:p>
      </dgm:t>
    </dgm:pt>
    <dgm:pt modelId="{4BC1537C-7838-4CB8-951B-6FCEB2EE07A5}" type="parTrans" cxnId="{20C411CB-9E11-402B-9A40-392CA3969CBF}">
      <dgm:prSet/>
      <dgm:spPr/>
      <dgm:t>
        <a:bodyPr/>
        <a:lstStyle/>
        <a:p>
          <a:endParaRPr lang="en-US"/>
        </a:p>
      </dgm:t>
    </dgm:pt>
    <dgm:pt modelId="{3296DD27-8BA8-43D9-90FC-328AC824CCF0}" type="sibTrans" cxnId="{20C411CB-9E11-402B-9A40-392CA3969CBF}">
      <dgm:prSet/>
      <dgm:spPr/>
      <dgm:t>
        <a:bodyPr/>
        <a:lstStyle/>
        <a:p>
          <a:endParaRPr lang="en-US"/>
        </a:p>
      </dgm:t>
    </dgm:pt>
    <dgm:pt modelId="{43B6618F-0F43-46E2-A5F5-A71087845B9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PENGORGANISASIAN (STRATEGI IMPLEMENTASI</a:t>
          </a:r>
          <a:r>
            <a:rPr lang="en-US" sz="2400" b="1" dirty="0">
              <a:solidFill>
                <a:schemeClr val="tx1"/>
              </a:solidFill>
            </a:rPr>
            <a:t>)</a:t>
          </a:r>
        </a:p>
      </dgm:t>
    </dgm:pt>
    <dgm:pt modelId="{1DD3577A-0AEE-4E1E-BA57-AEE12F54A389}" type="parTrans" cxnId="{4BD3EAF8-14C6-4B4C-8307-5B210A934FC0}">
      <dgm:prSet/>
      <dgm:spPr/>
      <dgm:t>
        <a:bodyPr/>
        <a:lstStyle/>
        <a:p>
          <a:endParaRPr lang="en-US"/>
        </a:p>
      </dgm:t>
    </dgm:pt>
    <dgm:pt modelId="{B7CAEF1B-D1B9-48FB-9271-C05EAC9178A6}" type="sibTrans" cxnId="{4BD3EAF8-14C6-4B4C-8307-5B210A934FC0}">
      <dgm:prSet/>
      <dgm:spPr/>
      <dgm:t>
        <a:bodyPr/>
        <a:lstStyle/>
        <a:p>
          <a:endParaRPr lang="en-US"/>
        </a:p>
      </dgm:t>
    </dgm:pt>
    <dgm:pt modelId="{1DA59C04-F793-44E6-A2DE-2B22EBFCEB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MANAJEMEN PROGRAM </a:t>
          </a:r>
        </a:p>
        <a:p>
          <a:r>
            <a:rPr lang="en-US" sz="2000" b="1" dirty="0">
              <a:solidFill>
                <a:schemeClr val="tx1"/>
              </a:solidFill>
            </a:rPr>
            <a:t>(PILIHAN SIAPA YG MENERIMA SUMBERDAYA)</a:t>
          </a:r>
        </a:p>
      </dgm:t>
    </dgm:pt>
    <dgm:pt modelId="{A17C4D13-C736-431B-BB55-4C2E25DDA4D2}" type="parTrans" cxnId="{4221F40F-AEC2-46EC-B5F5-5E6AC17C8535}">
      <dgm:prSet/>
      <dgm:spPr/>
      <dgm:t>
        <a:bodyPr/>
        <a:lstStyle/>
        <a:p>
          <a:endParaRPr lang="en-US"/>
        </a:p>
      </dgm:t>
    </dgm:pt>
    <dgm:pt modelId="{1E18A9D8-C2F6-4EB2-A794-5852D90880CB}" type="sibTrans" cxnId="{4221F40F-AEC2-46EC-B5F5-5E6AC17C8535}">
      <dgm:prSet/>
      <dgm:spPr/>
      <dgm:t>
        <a:bodyPr/>
        <a:lstStyle/>
        <a:p>
          <a:endParaRPr lang="en-US"/>
        </a:p>
      </dgm:t>
    </dgm:pt>
    <dgm:pt modelId="{B682711F-12B9-4A77-B0D6-22B6D2DD0200}" type="pres">
      <dgm:prSet presAssocID="{87EAA759-67EE-4423-92F9-EF32186388C3}" presName="compositeShape" presStyleCnt="0">
        <dgm:presLayoutVars>
          <dgm:chMax val="7"/>
          <dgm:dir/>
          <dgm:resizeHandles val="exact"/>
        </dgm:presLayoutVars>
      </dgm:prSet>
      <dgm:spPr/>
    </dgm:pt>
    <dgm:pt modelId="{0380B3DC-2300-47ED-9BB5-A55F430E8A30}" type="pres">
      <dgm:prSet presAssocID="{87EAA759-67EE-4423-92F9-EF32186388C3}" presName="wedge1" presStyleLbl="node1" presStyleIdx="0" presStyleCnt="3"/>
      <dgm:spPr/>
    </dgm:pt>
    <dgm:pt modelId="{3D805629-95CE-420B-BD21-D0523062F64E}" type="pres">
      <dgm:prSet presAssocID="{87EAA759-67EE-4423-92F9-EF32186388C3}" presName="dummy1a" presStyleCnt="0"/>
      <dgm:spPr/>
    </dgm:pt>
    <dgm:pt modelId="{5BD2859C-DB2F-4DB4-A88B-F7BC9E0DBFA5}" type="pres">
      <dgm:prSet presAssocID="{87EAA759-67EE-4423-92F9-EF32186388C3}" presName="dummy1b" presStyleCnt="0"/>
      <dgm:spPr/>
    </dgm:pt>
    <dgm:pt modelId="{901CABC1-FE4A-4869-A29A-AB79A4291F5E}" type="pres">
      <dgm:prSet presAssocID="{87EAA759-67EE-4423-92F9-EF32186388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6F65F1-0AFE-4FF3-A323-FC6C85B61939}" type="pres">
      <dgm:prSet presAssocID="{87EAA759-67EE-4423-92F9-EF32186388C3}" presName="wedge2" presStyleLbl="node1" presStyleIdx="1" presStyleCnt="3" custScaleY="96312"/>
      <dgm:spPr/>
    </dgm:pt>
    <dgm:pt modelId="{9FB68DE2-0DC5-4359-841D-B8CA0BF6B5DD}" type="pres">
      <dgm:prSet presAssocID="{87EAA759-67EE-4423-92F9-EF32186388C3}" presName="dummy2a" presStyleCnt="0"/>
      <dgm:spPr/>
    </dgm:pt>
    <dgm:pt modelId="{9D8DA5AF-E26B-447E-AA9A-1073EE6BB65F}" type="pres">
      <dgm:prSet presAssocID="{87EAA759-67EE-4423-92F9-EF32186388C3}" presName="dummy2b" presStyleCnt="0"/>
      <dgm:spPr/>
    </dgm:pt>
    <dgm:pt modelId="{C4BA6E3C-456D-46D7-AC46-83040FC2F3AB}" type="pres">
      <dgm:prSet presAssocID="{87EAA759-67EE-4423-92F9-EF32186388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CE78D3-4EEC-4DAB-ACBE-40D94D2AA210}" type="pres">
      <dgm:prSet presAssocID="{87EAA759-67EE-4423-92F9-EF32186388C3}" presName="wedge3" presStyleLbl="node1" presStyleIdx="2" presStyleCnt="3" custScaleX="107311"/>
      <dgm:spPr/>
    </dgm:pt>
    <dgm:pt modelId="{425A6311-0203-4B84-90AF-D1B70DBA6C32}" type="pres">
      <dgm:prSet presAssocID="{87EAA759-67EE-4423-92F9-EF32186388C3}" presName="dummy3a" presStyleCnt="0"/>
      <dgm:spPr/>
    </dgm:pt>
    <dgm:pt modelId="{BFBE3631-6308-45B1-A87F-A6AD37346EB0}" type="pres">
      <dgm:prSet presAssocID="{87EAA759-67EE-4423-92F9-EF32186388C3}" presName="dummy3b" presStyleCnt="0"/>
      <dgm:spPr/>
    </dgm:pt>
    <dgm:pt modelId="{533F1233-E77A-40CC-B13C-E4B4FA9E5C26}" type="pres">
      <dgm:prSet presAssocID="{87EAA759-67EE-4423-92F9-EF32186388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B5E5CF0-9FB0-4FCF-9439-920AA3841107}" type="pres">
      <dgm:prSet presAssocID="{3296DD27-8BA8-43D9-90FC-328AC824CCF0}" presName="arrowWedge1" presStyleLbl="fgSibTrans2D1" presStyleIdx="0" presStyleCnt="3"/>
      <dgm:spPr/>
    </dgm:pt>
    <dgm:pt modelId="{0E0CB8FE-D52E-4657-AEB7-D6A03CD3C4D0}" type="pres">
      <dgm:prSet presAssocID="{B7CAEF1B-D1B9-48FB-9271-C05EAC9178A6}" presName="arrowWedge2" presStyleLbl="fgSibTrans2D1" presStyleIdx="1" presStyleCnt="3"/>
      <dgm:spPr/>
    </dgm:pt>
    <dgm:pt modelId="{F389B573-6490-48FC-8996-B7DD46A6AE8C}" type="pres">
      <dgm:prSet presAssocID="{1E18A9D8-C2F6-4EB2-A794-5852D90880CB}" presName="arrowWedge3" presStyleLbl="fgSibTrans2D1" presStyleIdx="2" presStyleCnt="3"/>
      <dgm:spPr/>
    </dgm:pt>
  </dgm:ptLst>
  <dgm:cxnLst>
    <dgm:cxn modelId="{0CF95D0D-9433-4BCC-9ABB-39E835D535E5}" type="presOf" srcId="{43B6618F-0F43-46E2-A5F5-A71087845B97}" destId="{C4BA6E3C-456D-46D7-AC46-83040FC2F3AB}" srcOrd="1" destOrd="0" presId="urn:microsoft.com/office/officeart/2005/8/layout/cycle8"/>
    <dgm:cxn modelId="{4221F40F-AEC2-46EC-B5F5-5E6AC17C8535}" srcId="{87EAA759-67EE-4423-92F9-EF32186388C3}" destId="{1DA59C04-F793-44E6-A2DE-2B22EBFCEB6E}" srcOrd="2" destOrd="0" parTransId="{A17C4D13-C736-431B-BB55-4C2E25DDA4D2}" sibTransId="{1E18A9D8-C2F6-4EB2-A794-5852D90880CB}"/>
    <dgm:cxn modelId="{E79BAB12-4929-449E-A46F-6431A11A3B0A}" type="presOf" srcId="{BE76506E-C6A2-4325-B599-C5968F8DC985}" destId="{0380B3DC-2300-47ED-9BB5-A55F430E8A30}" srcOrd="0" destOrd="0" presId="urn:microsoft.com/office/officeart/2005/8/layout/cycle8"/>
    <dgm:cxn modelId="{73846F30-9BC8-484D-9322-C7D9FDC6C4DE}" type="presOf" srcId="{87EAA759-67EE-4423-92F9-EF32186388C3}" destId="{B682711F-12B9-4A77-B0D6-22B6D2DD0200}" srcOrd="0" destOrd="0" presId="urn:microsoft.com/office/officeart/2005/8/layout/cycle8"/>
    <dgm:cxn modelId="{F89B5733-FDDC-457E-B56F-F365133B75BD}" type="presOf" srcId="{43B6618F-0F43-46E2-A5F5-A71087845B97}" destId="{9D6F65F1-0AFE-4FF3-A323-FC6C85B61939}" srcOrd="0" destOrd="0" presId="urn:microsoft.com/office/officeart/2005/8/layout/cycle8"/>
    <dgm:cxn modelId="{F4FC5636-4F79-44AF-8D60-80B22F39C95C}" type="presOf" srcId="{BE76506E-C6A2-4325-B599-C5968F8DC985}" destId="{901CABC1-FE4A-4869-A29A-AB79A4291F5E}" srcOrd="1" destOrd="0" presId="urn:microsoft.com/office/officeart/2005/8/layout/cycle8"/>
    <dgm:cxn modelId="{6AEE5E40-CBDB-453C-B433-D0E8B977579B}" type="presOf" srcId="{1DA59C04-F793-44E6-A2DE-2B22EBFCEB6E}" destId="{533F1233-E77A-40CC-B13C-E4B4FA9E5C26}" srcOrd="1" destOrd="0" presId="urn:microsoft.com/office/officeart/2005/8/layout/cycle8"/>
    <dgm:cxn modelId="{3569B874-EDAD-4391-B6A1-201C44287D6E}" type="presOf" srcId="{1DA59C04-F793-44E6-A2DE-2B22EBFCEB6E}" destId="{01CE78D3-4EEC-4DAB-ACBE-40D94D2AA210}" srcOrd="0" destOrd="0" presId="urn:microsoft.com/office/officeart/2005/8/layout/cycle8"/>
    <dgm:cxn modelId="{20C411CB-9E11-402B-9A40-392CA3969CBF}" srcId="{87EAA759-67EE-4423-92F9-EF32186388C3}" destId="{BE76506E-C6A2-4325-B599-C5968F8DC985}" srcOrd="0" destOrd="0" parTransId="{4BC1537C-7838-4CB8-951B-6FCEB2EE07A5}" sibTransId="{3296DD27-8BA8-43D9-90FC-328AC824CCF0}"/>
    <dgm:cxn modelId="{4BD3EAF8-14C6-4B4C-8307-5B210A934FC0}" srcId="{87EAA759-67EE-4423-92F9-EF32186388C3}" destId="{43B6618F-0F43-46E2-A5F5-A71087845B97}" srcOrd="1" destOrd="0" parTransId="{1DD3577A-0AEE-4E1E-BA57-AEE12F54A389}" sibTransId="{B7CAEF1B-D1B9-48FB-9271-C05EAC9178A6}"/>
    <dgm:cxn modelId="{B71B3660-9532-4BB8-A76A-0AF4D1876319}" type="presParOf" srcId="{B682711F-12B9-4A77-B0D6-22B6D2DD0200}" destId="{0380B3DC-2300-47ED-9BB5-A55F430E8A30}" srcOrd="0" destOrd="0" presId="urn:microsoft.com/office/officeart/2005/8/layout/cycle8"/>
    <dgm:cxn modelId="{A14B7BEF-33A5-41DA-AFF5-B193D236F7A0}" type="presParOf" srcId="{B682711F-12B9-4A77-B0D6-22B6D2DD0200}" destId="{3D805629-95CE-420B-BD21-D0523062F64E}" srcOrd="1" destOrd="0" presId="urn:microsoft.com/office/officeart/2005/8/layout/cycle8"/>
    <dgm:cxn modelId="{2E53AA2C-EC8C-4CA6-AC2D-3A67C9D67BEC}" type="presParOf" srcId="{B682711F-12B9-4A77-B0D6-22B6D2DD0200}" destId="{5BD2859C-DB2F-4DB4-A88B-F7BC9E0DBFA5}" srcOrd="2" destOrd="0" presId="urn:microsoft.com/office/officeart/2005/8/layout/cycle8"/>
    <dgm:cxn modelId="{534D97B1-3C02-4925-B935-108FD80E5727}" type="presParOf" srcId="{B682711F-12B9-4A77-B0D6-22B6D2DD0200}" destId="{901CABC1-FE4A-4869-A29A-AB79A4291F5E}" srcOrd="3" destOrd="0" presId="urn:microsoft.com/office/officeart/2005/8/layout/cycle8"/>
    <dgm:cxn modelId="{18446FE2-2744-48D3-B926-24B05E88B4ED}" type="presParOf" srcId="{B682711F-12B9-4A77-B0D6-22B6D2DD0200}" destId="{9D6F65F1-0AFE-4FF3-A323-FC6C85B61939}" srcOrd="4" destOrd="0" presId="urn:microsoft.com/office/officeart/2005/8/layout/cycle8"/>
    <dgm:cxn modelId="{D3F08D33-2E93-4D53-8075-EBE9563C0E68}" type="presParOf" srcId="{B682711F-12B9-4A77-B0D6-22B6D2DD0200}" destId="{9FB68DE2-0DC5-4359-841D-B8CA0BF6B5DD}" srcOrd="5" destOrd="0" presId="urn:microsoft.com/office/officeart/2005/8/layout/cycle8"/>
    <dgm:cxn modelId="{EED677A0-0E1D-46F8-BDE9-3FB8F3F6029C}" type="presParOf" srcId="{B682711F-12B9-4A77-B0D6-22B6D2DD0200}" destId="{9D8DA5AF-E26B-447E-AA9A-1073EE6BB65F}" srcOrd="6" destOrd="0" presId="urn:microsoft.com/office/officeart/2005/8/layout/cycle8"/>
    <dgm:cxn modelId="{40EE0D20-3F41-4281-A7C4-D49B0CA6C36F}" type="presParOf" srcId="{B682711F-12B9-4A77-B0D6-22B6D2DD0200}" destId="{C4BA6E3C-456D-46D7-AC46-83040FC2F3AB}" srcOrd="7" destOrd="0" presId="urn:microsoft.com/office/officeart/2005/8/layout/cycle8"/>
    <dgm:cxn modelId="{01207B92-65CE-4581-AB7B-9ABA1CCED2AE}" type="presParOf" srcId="{B682711F-12B9-4A77-B0D6-22B6D2DD0200}" destId="{01CE78D3-4EEC-4DAB-ACBE-40D94D2AA210}" srcOrd="8" destOrd="0" presId="urn:microsoft.com/office/officeart/2005/8/layout/cycle8"/>
    <dgm:cxn modelId="{8C7ADCCB-6595-4D89-885F-1B2C605DCC5D}" type="presParOf" srcId="{B682711F-12B9-4A77-B0D6-22B6D2DD0200}" destId="{425A6311-0203-4B84-90AF-D1B70DBA6C32}" srcOrd="9" destOrd="0" presId="urn:microsoft.com/office/officeart/2005/8/layout/cycle8"/>
    <dgm:cxn modelId="{9EA98FE8-2950-4CA1-B9C6-A656AFF2A329}" type="presParOf" srcId="{B682711F-12B9-4A77-B0D6-22B6D2DD0200}" destId="{BFBE3631-6308-45B1-A87F-A6AD37346EB0}" srcOrd="10" destOrd="0" presId="urn:microsoft.com/office/officeart/2005/8/layout/cycle8"/>
    <dgm:cxn modelId="{4545618C-2512-40E0-8A8B-383A412000DE}" type="presParOf" srcId="{B682711F-12B9-4A77-B0D6-22B6D2DD0200}" destId="{533F1233-E77A-40CC-B13C-E4B4FA9E5C26}" srcOrd="11" destOrd="0" presId="urn:microsoft.com/office/officeart/2005/8/layout/cycle8"/>
    <dgm:cxn modelId="{78CA663B-F219-4BB4-9649-224D9352F0A7}" type="presParOf" srcId="{B682711F-12B9-4A77-B0D6-22B6D2DD0200}" destId="{9B5E5CF0-9FB0-4FCF-9439-920AA3841107}" srcOrd="12" destOrd="0" presId="urn:microsoft.com/office/officeart/2005/8/layout/cycle8"/>
    <dgm:cxn modelId="{B427D743-4380-4A4E-9267-AA78A8AB7CD0}" type="presParOf" srcId="{B682711F-12B9-4A77-B0D6-22B6D2DD0200}" destId="{0E0CB8FE-D52E-4657-AEB7-D6A03CD3C4D0}" srcOrd="13" destOrd="0" presId="urn:microsoft.com/office/officeart/2005/8/layout/cycle8"/>
    <dgm:cxn modelId="{C127DF6D-2548-47F8-9F48-CD78E21CECF7}" type="presParOf" srcId="{B682711F-12B9-4A77-B0D6-22B6D2DD0200}" destId="{F389B573-6490-48FC-8996-B7DD46A6AE8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E1278C-4BC4-4CEB-BF64-ECB7676862C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5DC18-681D-4ED6-8375-F5D67247C49C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4000" b="1" dirty="0">
              <a:solidFill>
                <a:srgbClr val="FF0000"/>
              </a:solidFill>
            </a:rPr>
            <a:t>PENDEKATAN DLM STUDI IMPLEMENTASI </a:t>
          </a:r>
        </a:p>
      </dgm:t>
    </dgm:pt>
    <dgm:pt modelId="{40F87B73-C48B-436D-B031-3A5C0EBC039D}" type="parTrans" cxnId="{60277A7F-8BCD-48E8-AFFD-8A2F3A8034D5}">
      <dgm:prSet/>
      <dgm:spPr/>
      <dgm:t>
        <a:bodyPr/>
        <a:lstStyle/>
        <a:p>
          <a:endParaRPr lang="en-US"/>
        </a:p>
      </dgm:t>
    </dgm:pt>
    <dgm:pt modelId="{6A88C366-2109-44E8-80D5-426EDA1CC31E}" type="sibTrans" cxnId="{60277A7F-8BCD-48E8-AFFD-8A2F3A8034D5}">
      <dgm:prSet/>
      <dgm:spPr/>
      <dgm:t>
        <a:bodyPr/>
        <a:lstStyle/>
        <a:p>
          <a:endParaRPr lang="en-US"/>
        </a:p>
      </dgm:t>
    </dgm:pt>
    <dgm:pt modelId="{2C33A5C4-5FE2-4C65-9893-90C3341C9A15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IMPLEMENTASI SEBAGAI </a:t>
          </a:r>
          <a:r>
            <a:rPr lang="en-US" dirty="0" err="1"/>
            <a:t>SEBAGAI</a:t>
          </a:r>
          <a:r>
            <a:rPr lang="en-US" dirty="0"/>
            <a:t> DELIVERY MECHANISM POLICY OUTPUT</a:t>
          </a:r>
          <a:endParaRPr lang="en-US" b="1" dirty="0">
            <a:solidFill>
              <a:srgbClr val="FF0000"/>
            </a:solidFill>
          </a:endParaRPr>
        </a:p>
      </dgm:t>
    </dgm:pt>
    <dgm:pt modelId="{B92E80B2-2E7B-489D-9391-8C93212768F9}" type="parTrans" cxnId="{B31F79CB-56C8-4251-AA3D-F19CA943AFF2}">
      <dgm:prSet/>
      <dgm:spPr/>
      <dgm:t>
        <a:bodyPr/>
        <a:lstStyle/>
        <a:p>
          <a:endParaRPr lang="en-US"/>
        </a:p>
      </dgm:t>
    </dgm:pt>
    <dgm:pt modelId="{276D7246-8B57-4A77-9B6C-E7B644E1AA0A}" type="sibTrans" cxnId="{B31F79CB-56C8-4251-AA3D-F19CA943AFF2}">
      <dgm:prSet/>
      <dgm:spPr/>
      <dgm:t>
        <a:bodyPr/>
        <a:lstStyle/>
        <a:p>
          <a:endParaRPr lang="en-US"/>
        </a:p>
      </dgm:t>
    </dgm:pt>
    <dgm:pt modelId="{3DCC177B-F63C-48B5-BC25-D4662800BB94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IMPLEMENTASI SEBAGAI SEBUAH STUDI</a:t>
          </a:r>
        </a:p>
      </dgm:t>
    </dgm:pt>
    <dgm:pt modelId="{25391460-7B28-433D-90AD-707D65B3DE9E}" type="parTrans" cxnId="{07FA71AC-7EBF-4B4A-A2C4-49621B1A3D19}">
      <dgm:prSet/>
      <dgm:spPr/>
      <dgm:t>
        <a:bodyPr/>
        <a:lstStyle/>
        <a:p>
          <a:endParaRPr lang="en-US"/>
        </a:p>
      </dgm:t>
    </dgm:pt>
    <dgm:pt modelId="{BB42C477-BB9B-4335-AAF5-82FA523A26A2}" type="sibTrans" cxnId="{07FA71AC-7EBF-4B4A-A2C4-49621B1A3D19}">
      <dgm:prSet/>
      <dgm:spPr/>
      <dgm:t>
        <a:bodyPr/>
        <a:lstStyle/>
        <a:p>
          <a:endParaRPr lang="en-US"/>
        </a:p>
      </dgm:t>
    </dgm:pt>
    <dgm:pt modelId="{DA677AE8-8812-4EDC-AD0E-E0C554565986}" type="pres">
      <dgm:prSet presAssocID="{A9E1278C-4BC4-4CEB-BF64-ECB7676862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0A883C-F596-4080-9F1C-1D5EC5DF6CB3}" type="pres">
      <dgm:prSet presAssocID="{3625DC18-681D-4ED6-8375-F5D67247C49C}" presName="root" presStyleCnt="0"/>
      <dgm:spPr/>
    </dgm:pt>
    <dgm:pt modelId="{6AFBE8BD-B8ED-4C67-A836-E5D01FD17AC8}" type="pres">
      <dgm:prSet presAssocID="{3625DC18-681D-4ED6-8375-F5D67247C49C}" presName="rootComposite" presStyleCnt="0"/>
      <dgm:spPr/>
    </dgm:pt>
    <dgm:pt modelId="{6E593965-E2B8-47B9-BBA4-D89DD2195D30}" type="pres">
      <dgm:prSet presAssocID="{3625DC18-681D-4ED6-8375-F5D67247C49C}" presName="rootText" presStyleLbl="node1" presStyleIdx="0" presStyleCnt="1" custScaleX="277219"/>
      <dgm:spPr/>
    </dgm:pt>
    <dgm:pt modelId="{0E544DD9-C151-4FB6-A52B-9154FDBC1B1A}" type="pres">
      <dgm:prSet presAssocID="{3625DC18-681D-4ED6-8375-F5D67247C49C}" presName="rootConnector" presStyleLbl="node1" presStyleIdx="0" presStyleCnt="1"/>
      <dgm:spPr/>
    </dgm:pt>
    <dgm:pt modelId="{6AF5628F-A45C-46B3-93B3-B34043476805}" type="pres">
      <dgm:prSet presAssocID="{3625DC18-681D-4ED6-8375-F5D67247C49C}" presName="childShape" presStyleCnt="0"/>
      <dgm:spPr/>
    </dgm:pt>
    <dgm:pt modelId="{6351F5DE-F00F-4BE0-B58E-3BDE8AF956DE}" type="pres">
      <dgm:prSet presAssocID="{B92E80B2-2E7B-489D-9391-8C93212768F9}" presName="Name13" presStyleLbl="parChTrans1D2" presStyleIdx="0" presStyleCnt="2"/>
      <dgm:spPr/>
    </dgm:pt>
    <dgm:pt modelId="{9BEFED7C-3B27-439A-AA1F-84DFE63C27A1}" type="pres">
      <dgm:prSet presAssocID="{2C33A5C4-5FE2-4C65-9893-90C3341C9A15}" presName="childText" presStyleLbl="bgAcc1" presStyleIdx="0" presStyleCnt="2" custScaleX="300536">
        <dgm:presLayoutVars>
          <dgm:bulletEnabled val="1"/>
        </dgm:presLayoutVars>
      </dgm:prSet>
      <dgm:spPr/>
    </dgm:pt>
    <dgm:pt modelId="{9F734F90-DDE1-4E2D-B495-1CEDAF3FE4E4}" type="pres">
      <dgm:prSet presAssocID="{25391460-7B28-433D-90AD-707D65B3DE9E}" presName="Name13" presStyleLbl="parChTrans1D2" presStyleIdx="1" presStyleCnt="2"/>
      <dgm:spPr/>
    </dgm:pt>
    <dgm:pt modelId="{3CAAE5B6-89CA-443C-BE58-C8C554586CC4}" type="pres">
      <dgm:prSet presAssocID="{3DCC177B-F63C-48B5-BC25-D4662800BB94}" presName="childText" presStyleLbl="bgAcc1" presStyleIdx="1" presStyleCnt="2" custScaleX="230932">
        <dgm:presLayoutVars>
          <dgm:bulletEnabled val="1"/>
        </dgm:presLayoutVars>
      </dgm:prSet>
      <dgm:spPr/>
    </dgm:pt>
  </dgm:ptLst>
  <dgm:cxnLst>
    <dgm:cxn modelId="{53168105-316C-4FD3-8DD0-4D622D20F905}" type="presOf" srcId="{3DCC177B-F63C-48B5-BC25-D4662800BB94}" destId="{3CAAE5B6-89CA-443C-BE58-C8C554586CC4}" srcOrd="0" destOrd="0" presId="urn:microsoft.com/office/officeart/2005/8/layout/hierarchy3"/>
    <dgm:cxn modelId="{8B0F0807-47D8-4CE1-A7E5-9D35B4DA55A3}" type="presOf" srcId="{2C33A5C4-5FE2-4C65-9893-90C3341C9A15}" destId="{9BEFED7C-3B27-439A-AA1F-84DFE63C27A1}" srcOrd="0" destOrd="0" presId="urn:microsoft.com/office/officeart/2005/8/layout/hierarchy3"/>
    <dgm:cxn modelId="{774A733A-3AE9-4266-BA91-E6E312A17AC0}" type="presOf" srcId="{B92E80B2-2E7B-489D-9391-8C93212768F9}" destId="{6351F5DE-F00F-4BE0-B58E-3BDE8AF956DE}" srcOrd="0" destOrd="0" presId="urn:microsoft.com/office/officeart/2005/8/layout/hierarchy3"/>
    <dgm:cxn modelId="{1043565E-9F78-4083-9961-79D7E9513804}" type="presOf" srcId="{25391460-7B28-433D-90AD-707D65B3DE9E}" destId="{9F734F90-DDE1-4E2D-B495-1CEDAF3FE4E4}" srcOrd="0" destOrd="0" presId="urn:microsoft.com/office/officeart/2005/8/layout/hierarchy3"/>
    <dgm:cxn modelId="{A6560659-2F01-40AD-98A9-041180DE8710}" type="presOf" srcId="{3625DC18-681D-4ED6-8375-F5D67247C49C}" destId="{6E593965-E2B8-47B9-BBA4-D89DD2195D30}" srcOrd="0" destOrd="0" presId="urn:microsoft.com/office/officeart/2005/8/layout/hierarchy3"/>
    <dgm:cxn modelId="{14E4107A-1AC9-4160-A59B-19949533B723}" type="presOf" srcId="{3625DC18-681D-4ED6-8375-F5D67247C49C}" destId="{0E544DD9-C151-4FB6-A52B-9154FDBC1B1A}" srcOrd="1" destOrd="0" presId="urn:microsoft.com/office/officeart/2005/8/layout/hierarchy3"/>
    <dgm:cxn modelId="{60277A7F-8BCD-48E8-AFFD-8A2F3A8034D5}" srcId="{A9E1278C-4BC4-4CEB-BF64-ECB7676862C4}" destId="{3625DC18-681D-4ED6-8375-F5D67247C49C}" srcOrd="0" destOrd="0" parTransId="{40F87B73-C48B-436D-B031-3A5C0EBC039D}" sibTransId="{6A88C366-2109-44E8-80D5-426EDA1CC31E}"/>
    <dgm:cxn modelId="{07FA71AC-7EBF-4B4A-A2C4-49621B1A3D19}" srcId="{3625DC18-681D-4ED6-8375-F5D67247C49C}" destId="{3DCC177B-F63C-48B5-BC25-D4662800BB94}" srcOrd="1" destOrd="0" parTransId="{25391460-7B28-433D-90AD-707D65B3DE9E}" sibTransId="{BB42C477-BB9B-4335-AAF5-82FA523A26A2}"/>
    <dgm:cxn modelId="{56B346B5-6FF5-457B-AEB9-449F31BB076F}" type="presOf" srcId="{A9E1278C-4BC4-4CEB-BF64-ECB7676862C4}" destId="{DA677AE8-8812-4EDC-AD0E-E0C554565986}" srcOrd="0" destOrd="0" presId="urn:microsoft.com/office/officeart/2005/8/layout/hierarchy3"/>
    <dgm:cxn modelId="{B31F79CB-56C8-4251-AA3D-F19CA943AFF2}" srcId="{3625DC18-681D-4ED6-8375-F5D67247C49C}" destId="{2C33A5C4-5FE2-4C65-9893-90C3341C9A15}" srcOrd="0" destOrd="0" parTransId="{B92E80B2-2E7B-489D-9391-8C93212768F9}" sibTransId="{276D7246-8B57-4A77-9B6C-E7B644E1AA0A}"/>
    <dgm:cxn modelId="{93077471-A77B-4B37-881F-67FF7487F9E3}" type="presParOf" srcId="{DA677AE8-8812-4EDC-AD0E-E0C554565986}" destId="{B40A883C-F596-4080-9F1C-1D5EC5DF6CB3}" srcOrd="0" destOrd="0" presId="urn:microsoft.com/office/officeart/2005/8/layout/hierarchy3"/>
    <dgm:cxn modelId="{E820255C-7D65-4319-A934-E976417D7465}" type="presParOf" srcId="{B40A883C-F596-4080-9F1C-1D5EC5DF6CB3}" destId="{6AFBE8BD-B8ED-4C67-A836-E5D01FD17AC8}" srcOrd="0" destOrd="0" presId="urn:microsoft.com/office/officeart/2005/8/layout/hierarchy3"/>
    <dgm:cxn modelId="{541CE871-43F6-4B24-848E-5D6A331F84A7}" type="presParOf" srcId="{6AFBE8BD-B8ED-4C67-A836-E5D01FD17AC8}" destId="{6E593965-E2B8-47B9-BBA4-D89DD2195D30}" srcOrd="0" destOrd="0" presId="urn:microsoft.com/office/officeart/2005/8/layout/hierarchy3"/>
    <dgm:cxn modelId="{833A758B-C5C1-4632-84A3-148FA041599B}" type="presParOf" srcId="{6AFBE8BD-B8ED-4C67-A836-E5D01FD17AC8}" destId="{0E544DD9-C151-4FB6-A52B-9154FDBC1B1A}" srcOrd="1" destOrd="0" presId="urn:microsoft.com/office/officeart/2005/8/layout/hierarchy3"/>
    <dgm:cxn modelId="{E0D96249-3188-417F-A9E0-0F0D18182FBD}" type="presParOf" srcId="{B40A883C-F596-4080-9F1C-1D5EC5DF6CB3}" destId="{6AF5628F-A45C-46B3-93B3-B34043476805}" srcOrd="1" destOrd="0" presId="urn:microsoft.com/office/officeart/2005/8/layout/hierarchy3"/>
    <dgm:cxn modelId="{9C195CA3-7BBA-447A-B687-FC3B89998BF6}" type="presParOf" srcId="{6AF5628F-A45C-46B3-93B3-B34043476805}" destId="{6351F5DE-F00F-4BE0-B58E-3BDE8AF956DE}" srcOrd="0" destOrd="0" presId="urn:microsoft.com/office/officeart/2005/8/layout/hierarchy3"/>
    <dgm:cxn modelId="{FE1DE646-2266-4677-ACBF-88962980A494}" type="presParOf" srcId="{6AF5628F-A45C-46B3-93B3-B34043476805}" destId="{9BEFED7C-3B27-439A-AA1F-84DFE63C27A1}" srcOrd="1" destOrd="0" presId="urn:microsoft.com/office/officeart/2005/8/layout/hierarchy3"/>
    <dgm:cxn modelId="{0741FE50-B4E4-4ADC-B697-C58D7DDE9A17}" type="presParOf" srcId="{6AF5628F-A45C-46B3-93B3-B34043476805}" destId="{9F734F90-DDE1-4E2D-B495-1CEDAF3FE4E4}" srcOrd="2" destOrd="0" presId="urn:microsoft.com/office/officeart/2005/8/layout/hierarchy3"/>
    <dgm:cxn modelId="{0F3010B9-A7C2-471F-8B19-5F379E71A35A}" type="presParOf" srcId="{6AF5628F-A45C-46B3-93B3-B34043476805}" destId="{3CAAE5B6-89CA-443C-BE58-C8C554586C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99906-2E63-4CC6-92D7-6F6FAD32E111}">
      <dsp:nvSpPr>
        <dsp:cNvPr id="0" name=""/>
        <dsp:cNvSpPr/>
      </dsp:nvSpPr>
      <dsp:spPr>
        <a:xfrm>
          <a:off x="2035583" y="420623"/>
          <a:ext cx="4416552" cy="441655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CERDAS</a:t>
          </a:r>
        </a:p>
      </dsp:txBody>
      <dsp:txXfrm>
        <a:off x="4363211" y="1356512"/>
        <a:ext cx="1577340" cy="1314450"/>
      </dsp:txXfrm>
    </dsp:sp>
    <dsp:sp modelId="{AE98E4CC-FDD4-48F2-8F10-773761F18FA6}">
      <dsp:nvSpPr>
        <dsp:cNvPr id="0" name=""/>
        <dsp:cNvSpPr/>
      </dsp:nvSpPr>
      <dsp:spPr>
        <a:xfrm>
          <a:off x="1944623" y="578357"/>
          <a:ext cx="4416552" cy="441655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BIJAKSANA</a:t>
          </a:r>
        </a:p>
      </dsp:txBody>
      <dsp:txXfrm>
        <a:off x="2996183" y="3443859"/>
        <a:ext cx="2366010" cy="1156716"/>
      </dsp:txXfrm>
    </dsp:sp>
    <dsp:sp modelId="{9603858F-2E9C-43DC-B84B-C45D4C559F8A}">
      <dsp:nvSpPr>
        <dsp:cNvPr id="0" name=""/>
        <dsp:cNvSpPr/>
      </dsp:nvSpPr>
      <dsp:spPr>
        <a:xfrm>
          <a:off x="1853663" y="193171"/>
          <a:ext cx="4416552" cy="48714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MEMBERI HARAPAN</a:t>
          </a:r>
        </a:p>
      </dsp:txBody>
      <dsp:txXfrm>
        <a:off x="2365247" y="1225456"/>
        <a:ext cx="1577340" cy="1449838"/>
      </dsp:txXfrm>
    </dsp:sp>
    <dsp:sp modelId="{FB28131A-E031-4A1A-A721-787EA588D703}">
      <dsp:nvSpPr>
        <dsp:cNvPr id="0" name=""/>
        <dsp:cNvSpPr/>
      </dsp:nvSpPr>
      <dsp:spPr>
        <a:xfrm>
          <a:off x="1762542" y="147218"/>
          <a:ext cx="4963363" cy="49633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E9AE8-1330-4D4C-B960-553CA833A30E}">
      <dsp:nvSpPr>
        <dsp:cNvPr id="0" name=""/>
        <dsp:cNvSpPr/>
      </dsp:nvSpPr>
      <dsp:spPr>
        <a:xfrm>
          <a:off x="1671217" y="304673"/>
          <a:ext cx="4963363" cy="49633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D40E4-A25D-4F7D-8C80-739E7FD67479}">
      <dsp:nvSpPr>
        <dsp:cNvPr id="0" name=""/>
        <dsp:cNvSpPr/>
      </dsp:nvSpPr>
      <dsp:spPr>
        <a:xfrm>
          <a:off x="1579893" y="145364"/>
          <a:ext cx="4963363" cy="49633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70FD1-33DA-4C50-B57C-527708D58BCF}">
      <dsp:nvSpPr>
        <dsp:cNvPr id="0" name=""/>
        <dsp:cNvSpPr/>
      </dsp:nvSpPr>
      <dsp:spPr>
        <a:xfrm>
          <a:off x="3817" y="382392"/>
          <a:ext cx="1669070" cy="335734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POLICY OUTPUT</a:t>
          </a:r>
        </a:p>
      </dsp:txBody>
      <dsp:txXfrm>
        <a:off x="52702" y="431277"/>
        <a:ext cx="1571300" cy="3259574"/>
      </dsp:txXfrm>
    </dsp:sp>
    <dsp:sp modelId="{DB287E45-5C9F-4644-8918-8E67480FA222}">
      <dsp:nvSpPr>
        <dsp:cNvPr id="0" name=""/>
        <dsp:cNvSpPr/>
      </dsp:nvSpPr>
      <dsp:spPr>
        <a:xfrm rot="103160">
          <a:off x="1819686" y="1888870"/>
          <a:ext cx="35400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819710" y="1970063"/>
        <a:ext cx="247801" cy="248357"/>
      </dsp:txXfrm>
    </dsp:sp>
    <dsp:sp modelId="{6B67B7E5-EE4F-4F12-997D-6AACD5F98343}">
      <dsp:nvSpPr>
        <dsp:cNvPr id="0" name=""/>
        <dsp:cNvSpPr/>
      </dsp:nvSpPr>
      <dsp:spPr>
        <a:xfrm>
          <a:off x="2340515" y="1000202"/>
          <a:ext cx="1669070" cy="226200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DELIVERY</a:t>
          </a:r>
        </a:p>
      </dsp:txBody>
      <dsp:txXfrm>
        <a:off x="2389400" y="1049087"/>
        <a:ext cx="1571300" cy="2164237"/>
      </dsp:txXfrm>
    </dsp:sp>
    <dsp:sp modelId="{CB59D538-00C6-4469-8F71-458C24E4508F}">
      <dsp:nvSpPr>
        <dsp:cNvPr id="0" name=""/>
        <dsp:cNvSpPr/>
      </dsp:nvSpPr>
      <dsp:spPr>
        <a:xfrm rot="21496840">
          <a:off x="4156384" y="1889471"/>
          <a:ext cx="35400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156408" y="1973850"/>
        <a:ext cx="247801" cy="248357"/>
      </dsp:txXfrm>
    </dsp:sp>
    <dsp:sp modelId="{070931D5-C375-4102-AF05-82FFEC20E54A}">
      <dsp:nvSpPr>
        <dsp:cNvPr id="0" name=""/>
        <dsp:cNvSpPr/>
      </dsp:nvSpPr>
      <dsp:spPr>
        <a:xfrm>
          <a:off x="4677214" y="937717"/>
          <a:ext cx="1669070" cy="22466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TARGET GROUP</a:t>
          </a:r>
        </a:p>
      </dsp:txBody>
      <dsp:txXfrm>
        <a:off x="4726099" y="986602"/>
        <a:ext cx="1571300" cy="2148925"/>
      </dsp:txXfrm>
    </dsp:sp>
    <dsp:sp modelId="{554861E1-5817-4FC9-A5D5-D5F7598B8276}">
      <dsp:nvSpPr>
        <dsp:cNvPr id="0" name=""/>
        <dsp:cNvSpPr/>
      </dsp:nvSpPr>
      <dsp:spPr>
        <a:xfrm>
          <a:off x="6493162" y="1854100"/>
          <a:ext cx="35384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93162" y="1936886"/>
        <a:ext cx="247689" cy="248357"/>
      </dsp:txXfrm>
    </dsp:sp>
    <dsp:sp modelId="{B693DA9D-D5EA-4EDA-9D4C-A57B307155E7}">
      <dsp:nvSpPr>
        <dsp:cNvPr id="0" name=""/>
        <dsp:cNvSpPr/>
      </dsp:nvSpPr>
      <dsp:spPr>
        <a:xfrm>
          <a:off x="7013912" y="853090"/>
          <a:ext cx="1669070" cy="241594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IMPLIKASI</a:t>
          </a:r>
        </a:p>
      </dsp:txBody>
      <dsp:txXfrm>
        <a:off x="7062797" y="901975"/>
        <a:ext cx="1571300" cy="2318179"/>
      </dsp:txXfrm>
    </dsp:sp>
    <dsp:sp modelId="{46587409-2057-4C5A-A799-A2D9D133B7C1}">
      <dsp:nvSpPr>
        <dsp:cNvPr id="0" name=""/>
        <dsp:cNvSpPr/>
      </dsp:nvSpPr>
      <dsp:spPr>
        <a:xfrm rot="6061661">
          <a:off x="7497729" y="3614162"/>
          <a:ext cx="61466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692758" y="3514942"/>
        <a:ext cx="248357" cy="490483"/>
      </dsp:txXfrm>
    </dsp:sp>
    <dsp:sp modelId="{1BA5E668-28C9-4557-B36F-819F04A57160}">
      <dsp:nvSpPr>
        <dsp:cNvPr id="0" name=""/>
        <dsp:cNvSpPr/>
      </dsp:nvSpPr>
      <dsp:spPr>
        <a:xfrm>
          <a:off x="5904247" y="4407365"/>
          <a:ext cx="2778734" cy="100144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POLICY OUTCOMES</a:t>
          </a:r>
        </a:p>
      </dsp:txBody>
      <dsp:txXfrm>
        <a:off x="5933578" y="4436696"/>
        <a:ext cx="2720072" cy="9427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82FF1-B532-4A88-8BA2-35485C2B8B69}">
      <dsp:nvSpPr>
        <dsp:cNvPr id="0" name=""/>
        <dsp:cNvSpPr/>
      </dsp:nvSpPr>
      <dsp:spPr>
        <a:xfrm>
          <a:off x="1752605" y="-303851"/>
          <a:ext cx="4724388" cy="15189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IMPLEMENTASI BERKENAAN DGN PERSOALAN POLITIK-ADMINISTRATIF (PROSES)</a:t>
          </a:r>
        </a:p>
      </dsp:txBody>
      <dsp:txXfrm>
        <a:off x="1797093" y="-259363"/>
        <a:ext cx="4635412" cy="1429963"/>
      </dsp:txXfrm>
    </dsp:sp>
    <dsp:sp modelId="{EF6477FC-5372-49C0-988D-19E6A944B445}">
      <dsp:nvSpPr>
        <dsp:cNvPr id="0" name=""/>
        <dsp:cNvSpPr/>
      </dsp:nvSpPr>
      <dsp:spPr>
        <a:xfrm rot="3600000">
          <a:off x="4444458" y="2132018"/>
          <a:ext cx="1583359" cy="5316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03946" y="2238344"/>
        <a:ext cx="1264383" cy="318976"/>
      </dsp:txXfrm>
    </dsp:sp>
    <dsp:sp modelId="{76CC4263-BDEF-4794-BD54-C0DE1D75A903}">
      <dsp:nvSpPr>
        <dsp:cNvPr id="0" name=""/>
        <dsp:cNvSpPr/>
      </dsp:nvSpPr>
      <dsp:spPr>
        <a:xfrm>
          <a:off x="5104399" y="3580577"/>
          <a:ext cx="3037879" cy="2439918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ADA VARIABEL-VARIABEL YG MEMPENGARUHI KEBERHASILAN IMPLEMENTASI</a:t>
          </a:r>
        </a:p>
      </dsp:txBody>
      <dsp:txXfrm>
        <a:off x="5175862" y="3652040"/>
        <a:ext cx="2894953" cy="2296992"/>
      </dsp:txXfrm>
    </dsp:sp>
    <dsp:sp modelId="{BCBF60C7-4A5D-432F-82BF-A4EE9708A880}">
      <dsp:nvSpPr>
        <dsp:cNvPr id="0" name=""/>
        <dsp:cNvSpPr/>
      </dsp:nvSpPr>
      <dsp:spPr>
        <a:xfrm rot="10800000">
          <a:off x="3323120" y="4534722"/>
          <a:ext cx="1583359" cy="5316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482608" y="4641048"/>
        <a:ext cx="1264383" cy="318976"/>
      </dsp:txXfrm>
    </dsp:sp>
    <dsp:sp modelId="{C2E9BA98-314D-453D-A000-7D8BAB3CA285}">
      <dsp:nvSpPr>
        <dsp:cNvPr id="0" name=""/>
        <dsp:cNvSpPr/>
      </dsp:nvSpPr>
      <dsp:spPr>
        <a:xfrm>
          <a:off x="87320" y="3429822"/>
          <a:ext cx="3037879" cy="2741428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VARIASI KEBIJAKAN MENENTUKAN KEBERHASILAN IMPLEMENTASI</a:t>
          </a:r>
        </a:p>
      </dsp:txBody>
      <dsp:txXfrm>
        <a:off x="167614" y="3510116"/>
        <a:ext cx="2877291" cy="2580840"/>
      </dsp:txXfrm>
    </dsp:sp>
    <dsp:sp modelId="{9C395F76-7055-479B-9BA3-2E3CFCB57E7D}">
      <dsp:nvSpPr>
        <dsp:cNvPr id="0" name=""/>
        <dsp:cNvSpPr/>
      </dsp:nvSpPr>
      <dsp:spPr>
        <a:xfrm rot="18000000">
          <a:off x="2120358" y="2076710"/>
          <a:ext cx="1583359" cy="5316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79846" y="2183036"/>
        <a:ext cx="1264383" cy="3189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37F1E-58CE-41EC-A774-CF7822B63BB6}">
      <dsp:nvSpPr>
        <dsp:cNvPr id="0" name=""/>
        <dsp:cNvSpPr/>
      </dsp:nvSpPr>
      <dsp:spPr>
        <a:xfrm>
          <a:off x="330898" y="74977"/>
          <a:ext cx="3529778" cy="181308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Menemukan masalah/fenomena implementasi yang menarik untuk dikaji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84002" y="128081"/>
        <a:ext cx="3423570" cy="1706880"/>
      </dsp:txXfrm>
    </dsp:sp>
    <dsp:sp modelId="{0168CE89-8D9C-4052-A6D6-ED4C9347B23D}">
      <dsp:nvSpPr>
        <dsp:cNvPr id="0" name=""/>
        <dsp:cNvSpPr/>
      </dsp:nvSpPr>
      <dsp:spPr>
        <a:xfrm>
          <a:off x="4007073" y="775234"/>
          <a:ext cx="352683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07073" y="857748"/>
        <a:ext cx="246878" cy="247544"/>
      </dsp:txXfrm>
    </dsp:sp>
    <dsp:sp modelId="{F2214B38-4D3F-4528-AF4E-AB971432DB6C}">
      <dsp:nvSpPr>
        <dsp:cNvPr id="0" name=""/>
        <dsp:cNvSpPr/>
      </dsp:nvSpPr>
      <dsp:spPr>
        <a:xfrm>
          <a:off x="4526116" y="482441"/>
          <a:ext cx="3701012" cy="99816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Merumuskan pertanyaan penelitian yang hendaak diteliti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55351" y="511676"/>
        <a:ext cx="3642542" cy="939690"/>
      </dsp:txXfrm>
    </dsp:sp>
    <dsp:sp modelId="{DA5E963F-6BAD-4A3A-91D2-D3A0CB4A44D7}">
      <dsp:nvSpPr>
        <dsp:cNvPr id="0" name=""/>
        <dsp:cNvSpPr/>
      </dsp:nvSpPr>
      <dsp:spPr>
        <a:xfrm rot="4594558">
          <a:off x="6202529" y="1794673"/>
          <a:ext cx="572056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6350418" y="1716622"/>
        <a:ext cx="247544" cy="448284"/>
      </dsp:txXfrm>
    </dsp:sp>
    <dsp:sp modelId="{9E520404-A2AA-4424-A30D-6C622686ADCA}">
      <dsp:nvSpPr>
        <dsp:cNvPr id="0" name=""/>
        <dsp:cNvSpPr/>
      </dsp:nvSpPr>
      <dsp:spPr>
        <a:xfrm>
          <a:off x="5061031" y="2553506"/>
          <a:ext cx="3166098" cy="17277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Merumuskan landasan teoritik, konsep dan variable-variabel penelitian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111634" y="2604109"/>
        <a:ext cx="3064892" cy="1626509"/>
      </dsp:txXfrm>
    </dsp:sp>
    <dsp:sp modelId="{273CD15B-4B7D-4692-9FEF-B8ADCF781AD8}">
      <dsp:nvSpPr>
        <dsp:cNvPr id="0" name=""/>
        <dsp:cNvSpPr/>
      </dsp:nvSpPr>
      <dsp:spPr>
        <a:xfrm rot="10800000">
          <a:off x="4561950" y="3211077"/>
          <a:ext cx="352683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667755" y="3293591"/>
        <a:ext cx="246878" cy="247544"/>
      </dsp:txXfrm>
    </dsp:sp>
    <dsp:sp modelId="{65776CFE-1446-4E92-AD1B-F1BAEF4D009A}">
      <dsp:nvSpPr>
        <dsp:cNvPr id="0" name=""/>
        <dsp:cNvSpPr/>
      </dsp:nvSpPr>
      <dsp:spPr>
        <a:xfrm>
          <a:off x="2470" y="2681485"/>
          <a:ext cx="4393120" cy="147175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Menetapkan metodologi yang hendak dipakai untuk mengumpulkan data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76" y="2724591"/>
        <a:ext cx="4306908" cy="1385545"/>
      </dsp:txXfrm>
    </dsp:sp>
    <dsp:sp modelId="{1DAD52CE-93E0-4333-A080-1702667364A6}">
      <dsp:nvSpPr>
        <dsp:cNvPr id="0" name=""/>
        <dsp:cNvSpPr/>
      </dsp:nvSpPr>
      <dsp:spPr>
        <a:xfrm rot="6207371">
          <a:off x="1714692" y="4331764"/>
          <a:ext cx="432382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821512" y="4323558"/>
        <a:ext cx="247544" cy="308610"/>
      </dsp:txXfrm>
    </dsp:sp>
    <dsp:sp modelId="{C5C27E0C-BC44-4487-B7F4-F1007322C36B}">
      <dsp:nvSpPr>
        <dsp:cNvPr id="0" name=""/>
        <dsp:cNvSpPr/>
      </dsp:nvSpPr>
      <dsp:spPr>
        <a:xfrm>
          <a:off x="2470" y="4946662"/>
          <a:ext cx="3422459" cy="99816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Mengolah dan menganalisis data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705" y="4975897"/>
        <a:ext cx="3363989" cy="939690"/>
      </dsp:txXfrm>
    </dsp:sp>
    <dsp:sp modelId="{9D345522-2629-46BB-B563-666B94B368A9}">
      <dsp:nvSpPr>
        <dsp:cNvPr id="0" name=""/>
        <dsp:cNvSpPr/>
      </dsp:nvSpPr>
      <dsp:spPr>
        <a:xfrm>
          <a:off x="3571326" y="5239456"/>
          <a:ext cx="352683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71326" y="5321970"/>
        <a:ext cx="246878" cy="247544"/>
      </dsp:txXfrm>
    </dsp:sp>
    <dsp:sp modelId="{0649F80E-0ACE-4DC1-9A66-776E046D403B}">
      <dsp:nvSpPr>
        <dsp:cNvPr id="0" name=""/>
        <dsp:cNvSpPr/>
      </dsp:nvSpPr>
      <dsp:spPr>
        <a:xfrm>
          <a:off x="4090370" y="4946662"/>
          <a:ext cx="3399668" cy="99816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Rekomendasi kebijakan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19605" y="4975897"/>
        <a:ext cx="3341198" cy="939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5BF1-5437-44A0-A4ED-1907B6EEBBFA}">
      <dsp:nvSpPr>
        <dsp:cNvPr id="0" name=""/>
        <dsp:cNvSpPr/>
      </dsp:nvSpPr>
      <dsp:spPr>
        <a:xfrm>
          <a:off x="2415960" y="227085"/>
          <a:ext cx="4518245" cy="4727428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IMPLEMENTASI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(20%)</a:t>
          </a:r>
        </a:p>
      </dsp:txBody>
      <dsp:txXfrm>
        <a:off x="4797183" y="1228850"/>
        <a:ext cx="1613659" cy="1406972"/>
      </dsp:txXfrm>
    </dsp:sp>
    <dsp:sp modelId="{9E2A1898-25F3-432B-8691-0D1EE13CA6CE}">
      <dsp:nvSpPr>
        <dsp:cNvPr id="0" name=""/>
        <dsp:cNvSpPr/>
      </dsp:nvSpPr>
      <dsp:spPr>
        <a:xfrm>
          <a:off x="2409169" y="569975"/>
          <a:ext cx="4352544" cy="4352544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PENGENDALIAN  (20%)</a:t>
          </a:r>
        </a:p>
      </dsp:txBody>
      <dsp:txXfrm>
        <a:off x="3445489" y="3393948"/>
        <a:ext cx="2331720" cy="1139952"/>
      </dsp:txXfrm>
    </dsp:sp>
    <dsp:sp modelId="{60FE17EF-4010-4AED-881D-FAD14E441A08}">
      <dsp:nvSpPr>
        <dsp:cNvPr id="0" name=""/>
        <dsp:cNvSpPr/>
      </dsp:nvSpPr>
      <dsp:spPr>
        <a:xfrm>
          <a:off x="1981204" y="414527"/>
          <a:ext cx="5029190" cy="4352544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FORMULASI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60%</a:t>
          </a:r>
        </a:p>
      </dsp:txBody>
      <dsp:txXfrm>
        <a:off x="2563752" y="1336852"/>
        <a:ext cx="1796139" cy="1295400"/>
      </dsp:txXfrm>
    </dsp:sp>
    <dsp:sp modelId="{D49AB0C5-9FDD-4DA1-AE3D-0E3E4422392E}">
      <dsp:nvSpPr>
        <dsp:cNvPr id="0" name=""/>
        <dsp:cNvSpPr/>
      </dsp:nvSpPr>
      <dsp:spPr>
        <a:xfrm>
          <a:off x="2034263" y="143400"/>
          <a:ext cx="5280935" cy="48914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E4C56-74EC-4CC8-82D4-B72BDCC8738F}">
      <dsp:nvSpPr>
        <dsp:cNvPr id="0" name=""/>
        <dsp:cNvSpPr/>
      </dsp:nvSpPr>
      <dsp:spPr>
        <a:xfrm>
          <a:off x="2139726" y="300257"/>
          <a:ext cx="4891430" cy="48914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8F96-B284-4B6F-B779-AD3E722593F7}">
      <dsp:nvSpPr>
        <dsp:cNvPr id="0" name=""/>
        <dsp:cNvSpPr/>
      </dsp:nvSpPr>
      <dsp:spPr>
        <a:xfrm>
          <a:off x="1882531" y="153938"/>
          <a:ext cx="4891430" cy="48914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5BF1-5437-44A0-A4ED-1907B6EEBBFA}">
      <dsp:nvSpPr>
        <dsp:cNvPr id="0" name=""/>
        <dsp:cNvSpPr/>
      </dsp:nvSpPr>
      <dsp:spPr>
        <a:xfrm>
          <a:off x="2113589" y="376428"/>
          <a:ext cx="4864608" cy="4864608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IMPLEMENTASI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(60%)</a:t>
          </a:r>
        </a:p>
      </dsp:txBody>
      <dsp:txXfrm>
        <a:off x="4677354" y="1407261"/>
        <a:ext cx="1737360" cy="1447800"/>
      </dsp:txXfrm>
    </dsp:sp>
    <dsp:sp modelId="{9E2A1898-25F3-432B-8691-0D1EE13CA6CE}">
      <dsp:nvSpPr>
        <dsp:cNvPr id="0" name=""/>
        <dsp:cNvSpPr/>
      </dsp:nvSpPr>
      <dsp:spPr>
        <a:xfrm>
          <a:off x="2013402" y="550164"/>
          <a:ext cx="4864608" cy="4864608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PENGENDALIAN  (20%)</a:t>
          </a:r>
        </a:p>
      </dsp:txBody>
      <dsp:txXfrm>
        <a:off x="3171642" y="3706368"/>
        <a:ext cx="2606040" cy="1274064"/>
      </dsp:txXfrm>
    </dsp:sp>
    <dsp:sp modelId="{60FE17EF-4010-4AED-881D-FAD14E441A08}">
      <dsp:nvSpPr>
        <dsp:cNvPr id="0" name=""/>
        <dsp:cNvSpPr/>
      </dsp:nvSpPr>
      <dsp:spPr>
        <a:xfrm>
          <a:off x="2100282" y="376428"/>
          <a:ext cx="4490470" cy="4864608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FORMULASI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(20%)</a:t>
          </a:r>
        </a:p>
      </dsp:txBody>
      <dsp:txXfrm>
        <a:off x="2620429" y="1407261"/>
        <a:ext cx="1603739" cy="1447800"/>
      </dsp:txXfrm>
    </dsp:sp>
    <dsp:sp modelId="{D49AB0C5-9FDD-4DA1-AE3D-0E3E4422392E}">
      <dsp:nvSpPr>
        <dsp:cNvPr id="0" name=""/>
        <dsp:cNvSpPr/>
      </dsp:nvSpPr>
      <dsp:spPr>
        <a:xfrm>
          <a:off x="1812849" y="75285"/>
          <a:ext cx="5466892" cy="54668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E4C56-74EC-4CC8-82D4-B72BDCC8738F}">
      <dsp:nvSpPr>
        <dsp:cNvPr id="0" name=""/>
        <dsp:cNvSpPr/>
      </dsp:nvSpPr>
      <dsp:spPr>
        <a:xfrm>
          <a:off x="1712259" y="248714"/>
          <a:ext cx="5466892" cy="54668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8F96-B284-4B6F-B779-AD3E722593F7}">
      <dsp:nvSpPr>
        <dsp:cNvPr id="0" name=""/>
        <dsp:cNvSpPr/>
      </dsp:nvSpPr>
      <dsp:spPr>
        <a:xfrm>
          <a:off x="1612948" y="75285"/>
          <a:ext cx="5466892" cy="54668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100F7-511C-4BE0-A770-7C8735B9B8D2}">
      <dsp:nvSpPr>
        <dsp:cNvPr id="0" name=""/>
        <dsp:cNvSpPr/>
      </dsp:nvSpPr>
      <dsp:spPr>
        <a:xfrm>
          <a:off x="0" y="-381721"/>
          <a:ext cx="6995160" cy="306122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RESOURCE DIHABISKAN UTK PLANNING, TAK CUKUP UTK IMPLEMENTASI</a:t>
          </a:r>
        </a:p>
      </dsp:txBody>
      <dsp:txXfrm>
        <a:off x="89660" y="-292061"/>
        <a:ext cx="5250044" cy="2881905"/>
      </dsp:txXfrm>
    </dsp:sp>
    <dsp:sp modelId="{EC1D6584-E06E-491B-8F3C-098CD86A5967}">
      <dsp:nvSpPr>
        <dsp:cNvPr id="0" name=""/>
        <dsp:cNvSpPr/>
      </dsp:nvSpPr>
      <dsp:spPr>
        <a:xfrm>
          <a:off x="617219" y="2171785"/>
          <a:ext cx="6995160" cy="15343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KEBIJAKAN YG SDH DISUSUN, DIPUTUSKAN, DIUNDANGKAN, RAKYAT DIANGGAP TAHU DAN DIHUKUM</a:t>
          </a:r>
        </a:p>
      </dsp:txBody>
      <dsp:txXfrm>
        <a:off x="662158" y="2216724"/>
        <a:ext cx="5290740" cy="1444463"/>
      </dsp:txXfrm>
    </dsp:sp>
    <dsp:sp modelId="{EE1F421B-6A7D-410B-BC81-21DD4C899BFD}">
      <dsp:nvSpPr>
        <dsp:cNvPr id="0" name=""/>
        <dsp:cNvSpPr/>
      </dsp:nvSpPr>
      <dsp:spPr>
        <a:xfrm>
          <a:off x="1219190" y="3961850"/>
          <a:ext cx="6995160" cy="153434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KEBIJAKAN YG SDH DIBUAT, IMPLEMENTASI JALAN DGN SENDIRINYA</a:t>
          </a:r>
        </a:p>
      </dsp:txBody>
      <dsp:txXfrm>
        <a:off x="1264129" y="4006789"/>
        <a:ext cx="5290740" cy="1444463"/>
      </dsp:txXfrm>
    </dsp:sp>
    <dsp:sp modelId="{2839B273-3D60-4745-AA37-C58CE1017C5B}">
      <dsp:nvSpPr>
        <dsp:cNvPr id="0" name=""/>
        <dsp:cNvSpPr/>
      </dsp:nvSpPr>
      <dsp:spPr>
        <a:xfrm>
          <a:off x="5997838" y="1545263"/>
          <a:ext cx="997321" cy="997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22235" y="1545263"/>
        <a:ext cx="548527" cy="750484"/>
      </dsp:txXfrm>
    </dsp:sp>
    <dsp:sp modelId="{9636E2A1-0EE5-4AD2-8766-C67D3EABBAED}">
      <dsp:nvSpPr>
        <dsp:cNvPr id="0" name=""/>
        <dsp:cNvSpPr/>
      </dsp:nvSpPr>
      <dsp:spPr>
        <a:xfrm>
          <a:off x="6615058" y="3325099"/>
          <a:ext cx="997321" cy="997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39455" y="3325099"/>
        <a:ext cx="548527" cy="750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22BF3-6B03-4F3B-8D06-051EF8973D67}">
      <dsp:nvSpPr>
        <dsp:cNvPr id="0" name=""/>
        <dsp:cNvSpPr/>
      </dsp:nvSpPr>
      <dsp:spPr>
        <a:xfrm>
          <a:off x="1607" y="1138279"/>
          <a:ext cx="3427660" cy="22494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Miskin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dan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Tidak</a:t>
          </a:r>
          <a:r>
            <a:rPr lang="en-US" sz="4400" b="1" kern="1200" dirty="0">
              <a:solidFill>
                <a:schemeClr val="tx1"/>
              </a:solidFill>
            </a:rPr>
            <a:t> Sejahtera</a:t>
          </a:r>
        </a:p>
      </dsp:txBody>
      <dsp:txXfrm>
        <a:off x="67490" y="1204162"/>
        <a:ext cx="3295894" cy="2117636"/>
      </dsp:txXfrm>
    </dsp:sp>
    <dsp:sp modelId="{EC0BA95B-C6F5-47EC-8F88-15FDDA3C9C68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72033" y="2007963"/>
        <a:ext cx="508665" cy="510035"/>
      </dsp:txXfrm>
    </dsp:sp>
    <dsp:sp modelId="{1791F009-89EC-4FE3-89CD-96677D25C4E0}">
      <dsp:nvSpPr>
        <dsp:cNvPr id="0" name=""/>
        <dsp:cNvSpPr/>
      </dsp:nvSpPr>
      <dsp:spPr>
        <a:xfrm>
          <a:off x="4800332" y="1138279"/>
          <a:ext cx="3427660" cy="22494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solidFill>
                <a:schemeClr val="tx1"/>
              </a:solidFill>
            </a:rPr>
            <a:t>Makmur</a:t>
          </a:r>
          <a:r>
            <a:rPr lang="en-US" sz="4500" b="1" kern="1200" dirty="0">
              <a:solidFill>
                <a:schemeClr val="tx1"/>
              </a:solidFill>
            </a:rPr>
            <a:t> </a:t>
          </a:r>
          <a:r>
            <a:rPr lang="en-US" sz="4500" b="1" kern="1200" dirty="0" err="1">
              <a:solidFill>
                <a:schemeClr val="tx1"/>
              </a:solidFill>
            </a:rPr>
            <a:t>dan</a:t>
          </a:r>
          <a:r>
            <a:rPr lang="en-US" sz="4500" b="1" kern="1200" dirty="0">
              <a:solidFill>
                <a:schemeClr val="tx1"/>
              </a:solidFill>
            </a:rPr>
            <a:t> Sejahtera</a:t>
          </a:r>
        </a:p>
      </dsp:txBody>
      <dsp:txXfrm>
        <a:off x="4866215" y="1204162"/>
        <a:ext cx="3295894" cy="2117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69902-6739-4D8F-81B1-BCB81C876423}">
      <dsp:nvSpPr>
        <dsp:cNvPr id="0" name=""/>
        <dsp:cNvSpPr/>
      </dsp:nvSpPr>
      <dsp:spPr>
        <a:xfrm>
          <a:off x="-422749" y="0"/>
          <a:ext cx="5791200" cy="5791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1D47-3875-419B-8723-9D91DD39CDA7}">
      <dsp:nvSpPr>
        <dsp:cNvPr id="0" name=""/>
        <dsp:cNvSpPr/>
      </dsp:nvSpPr>
      <dsp:spPr>
        <a:xfrm>
          <a:off x="57632" y="584489"/>
          <a:ext cx="8594717" cy="136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LOGIKA BERFIKIR DARI ATAS (PIMPINAN-BAWAHAN/KEBIJAKAN-PELAKSANAAN LAPANG)</a:t>
          </a:r>
        </a:p>
      </dsp:txBody>
      <dsp:txXfrm>
        <a:off x="124488" y="651345"/>
        <a:ext cx="8461005" cy="1235834"/>
      </dsp:txXfrm>
    </dsp:sp>
    <dsp:sp modelId="{40D2B19F-C9D3-4822-82AA-CCE36F20B114}">
      <dsp:nvSpPr>
        <dsp:cNvPr id="0" name=""/>
        <dsp:cNvSpPr/>
      </dsp:nvSpPr>
      <dsp:spPr>
        <a:xfrm>
          <a:off x="98474" y="2125229"/>
          <a:ext cx="8513032" cy="136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COMMAND AND CONTROL : PIMPINAN MENERJEMAHKAN&amp;MENGAWASI</a:t>
          </a:r>
        </a:p>
      </dsp:txBody>
      <dsp:txXfrm>
        <a:off x="165330" y="2192085"/>
        <a:ext cx="8379320" cy="1235834"/>
      </dsp:txXfrm>
    </dsp:sp>
    <dsp:sp modelId="{09D656A6-D7C7-48E6-A593-2CF5926615DD}">
      <dsp:nvSpPr>
        <dsp:cNvPr id="0" name=""/>
        <dsp:cNvSpPr/>
      </dsp:nvSpPr>
      <dsp:spPr>
        <a:xfrm>
          <a:off x="261994" y="3665970"/>
          <a:ext cx="8185991" cy="136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EFEKTIVITAS PELAKSANAAN DI LAPANGAN : SESUAI DENGAN  COMMAND (PERINTAH)</a:t>
          </a:r>
        </a:p>
      </dsp:txBody>
      <dsp:txXfrm>
        <a:off x="328850" y="3732826"/>
        <a:ext cx="8052279" cy="1235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85652-1EC4-415F-855C-E4FCF559D8BA}">
      <dsp:nvSpPr>
        <dsp:cNvPr id="0" name=""/>
        <dsp:cNvSpPr/>
      </dsp:nvSpPr>
      <dsp:spPr>
        <a:xfrm>
          <a:off x="-73134" y="0"/>
          <a:ext cx="5376861" cy="53768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B6DA5-6CE3-44A8-833C-4B117BA106DE}">
      <dsp:nvSpPr>
        <dsp:cNvPr id="0" name=""/>
        <dsp:cNvSpPr/>
      </dsp:nvSpPr>
      <dsp:spPr>
        <a:xfrm>
          <a:off x="1494567" y="539417"/>
          <a:ext cx="5736418" cy="888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KEPALA DINAS : 1) MEMAHAMI TUJUAN KEBIJAKAN 2) MENGKOMUNIKASIKAN KPD KEPALA BIDANG 3) MENGAWASI PELAKSANAAN</a:t>
          </a:r>
        </a:p>
      </dsp:txBody>
      <dsp:txXfrm>
        <a:off x="1537935" y="582785"/>
        <a:ext cx="5649682" cy="801656"/>
      </dsp:txXfrm>
    </dsp:sp>
    <dsp:sp modelId="{6328D33A-C793-41A6-959B-F32DCDDC4841}">
      <dsp:nvSpPr>
        <dsp:cNvPr id="0" name=""/>
        <dsp:cNvSpPr/>
      </dsp:nvSpPr>
      <dsp:spPr>
        <a:xfrm>
          <a:off x="1445323" y="1519962"/>
          <a:ext cx="5834906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KEPALA BIDANG : 1) MEMAHAMI PERINTAH KEPDIS 2) MENGKOMUNIKASIKAN KPD KASUBSI 3) MENGAWASI PELAKSANAAN</a:t>
          </a:r>
        </a:p>
      </dsp:txBody>
      <dsp:txXfrm>
        <a:off x="1481311" y="1555950"/>
        <a:ext cx="5762930" cy="665242"/>
      </dsp:txXfrm>
    </dsp:sp>
    <dsp:sp modelId="{7DC5C366-3699-4AFA-9F0E-D94B1B236A4B}">
      <dsp:nvSpPr>
        <dsp:cNvPr id="0" name=""/>
        <dsp:cNvSpPr/>
      </dsp:nvSpPr>
      <dsp:spPr>
        <a:xfrm>
          <a:off x="1241340" y="2349332"/>
          <a:ext cx="6242872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  <a:r>
            <a:rPr lang="en-US" sz="1300" b="1" kern="1200" dirty="0">
              <a:solidFill>
                <a:schemeClr val="tx1"/>
              </a:solidFill>
            </a:rPr>
            <a:t>KEPALA SUB BIDANG : 1) MEMAHAMI PERINTAH KABID 2) MENGKOMUNIKASIKAN KPD STAF 3) MENGAWASI PELAKSANAAN</a:t>
          </a:r>
        </a:p>
      </dsp:txBody>
      <dsp:txXfrm>
        <a:off x="1277328" y="2385320"/>
        <a:ext cx="6170896" cy="665242"/>
      </dsp:txXfrm>
    </dsp:sp>
    <dsp:sp modelId="{F8A7FC66-0822-4A45-9DAB-62FF5FC28C42}">
      <dsp:nvSpPr>
        <dsp:cNvPr id="0" name=""/>
        <dsp:cNvSpPr/>
      </dsp:nvSpPr>
      <dsp:spPr>
        <a:xfrm>
          <a:off x="1267133" y="3178703"/>
          <a:ext cx="6191287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STAF GARDA DEPAN : 1) MEMAHAMI PERINTAH KASUB BID 2) MELAKSANAKAN </a:t>
          </a:r>
        </a:p>
      </dsp:txBody>
      <dsp:txXfrm>
        <a:off x="1303121" y="3214691"/>
        <a:ext cx="6119311" cy="665242"/>
      </dsp:txXfrm>
    </dsp:sp>
    <dsp:sp modelId="{D91A76A1-1DCF-40F4-9B4D-DF86944021B5}">
      <dsp:nvSpPr>
        <dsp:cNvPr id="0" name=""/>
        <dsp:cNvSpPr/>
      </dsp:nvSpPr>
      <dsp:spPr>
        <a:xfrm>
          <a:off x="1108619" y="4008073"/>
          <a:ext cx="6508315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KELOMPOK SASARAN</a:t>
          </a:r>
        </a:p>
      </dsp:txBody>
      <dsp:txXfrm>
        <a:off x="1144607" y="4044061"/>
        <a:ext cx="6436339" cy="665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0B3DC-2300-47ED-9BB5-A55F430E8A30}">
      <dsp:nvSpPr>
        <dsp:cNvPr id="0" name=""/>
        <dsp:cNvSpPr/>
      </dsp:nvSpPr>
      <dsp:spPr>
        <a:xfrm>
          <a:off x="1598427" y="515513"/>
          <a:ext cx="5952744" cy="5952744"/>
        </a:xfrm>
        <a:prstGeom prst="pie">
          <a:avLst>
            <a:gd name="adj1" fmla="val 16200000"/>
            <a:gd name="adj2" fmla="val 180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INTERPRETASI (PILIHAN DIFINISI KEBIJAKAN/           PROGRAM)</a:t>
          </a:r>
        </a:p>
      </dsp:txBody>
      <dsp:txXfrm>
        <a:off x="4735665" y="1776928"/>
        <a:ext cx="2125980" cy="1771650"/>
      </dsp:txXfrm>
    </dsp:sp>
    <dsp:sp modelId="{9D6F65F1-0AFE-4FF3-A323-FC6C85B61939}">
      <dsp:nvSpPr>
        <dsp:cNvPr id="0" name=""/>
        <dsp:cNvSpPr/>
      </dsp:nvSpPr>
      <dsp:spPr>
        <a:xfrm>
          <a:off x="1475829" y="837879"/>
          <a:ext cx="5952744" cy="5733206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PENGORGANISASIAN (STRATEGI IMPLEMENTASI</a:t>
          </a:r>
          <a:r>
            <a:rPr lang="en-US" sz="2400" b="1" kern="1200" dirty="0">
              <a:solidFill>
                <a:schemeClr val="tx1"/>
              </a:solidFill>
            </a:rPr>
            <a:t>)</a:t>
          </a:r>
        </a:p>
      </dsp:txBody>
      <dsp:txXfrm>
        <a:off x="2893149" y="4557639"/>
        <a:ext cx="3188970" cy="1501554"/>
      </dsp:txXfrm>
    </dsp:sp>
    <dsp:sp modelId="{01CE78D3-4EEC-4DAB-ACBE-40D94D2AA210}">
      <dsp:nvSpPr>
        <dsp:cNvPr id="0" name=""/>
        <dsp:cNvSpPr/>
      </dsp:nvSpPr>
      <dsp:spPr>
        <a:xfrm>
          <a:off x="1135628" y="515513"/>
          <a:ext cx="6387949" cy="5952744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MANAJEMEN PROGRAM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(PILIHAN SIAPA YG MENERIMA SUMBERDAYA)</a:t>
          </a:r>
        </a:p>
      </dsp:txBody>
      <dsp:txXfrm>
        <a:off x="1875565" y="1776928"/>
        <a:ext cx="2281410" cy="1771650"/>
      </dsp:txXfrm>
    </dsp:sp>
    <dsp:sp modelId="{9B5E5CF0-9FB0-4FCF-9439-920AA3841107}">
      <dsp:nvSpPr>
        <dsp:cNvPr id="0" name=""/>
        <dsp:cNvSpPr/>
      </dsp:nvSpPr>
      <dsp:spPr>
        <a:xfrm>
          <a:off x="1230415" y="147010"/>
          <a:ext cx="6689750" cy="66897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CB8FE-D52E-4657-AEB7-D6A03CD3C4D0}">
      <dsp:nvSpPr>
        <dsp:cNvPr id="0" name=""/>
        <dsp:cNvSpPr/>
      </dsp:nvSpPr>
      <dsp:spPr>
        <a:xfrm>
          <a:off x="1107326" y="359895"/>
          <a:ext cx="6689750" cy="66897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B573-6490-48FC-8996-B7DD46A6AE8C}">
      <dsp:nvSpPr>
        <dsp:cNvPr id="0" name=""/>
        <dsp:cNvSpPr/>
      </dsp:nvSpPr>
      <dsp:spPr>
        <a:xfrm>
          <a:off x="982920" y="147010"/>
          <a:ext cx="6689750" cy="66897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3965-E2B8-47B9-BBA4-D89DD2195D30}">
      <dsp:nvSpPr>
        <dsp:cNvPr id="0" name=""/>
        <dsp:cNvSpPr/>
      </dsp:nvSpPr>
      <dsp:spPr>
        <a:xfrm>
          <a:off x="1128" y="151333"/>
          <a:ext cx="7708641" cy="139035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0000"/>
              </a:solidFill>
            </a:rPr>
            <a:t>PENDEKATAN DLM STUDI IMPLEMENTASI </a:t>
          </a:r>
        </a:p>
      </dsp:txBody>
      <dsp:txXfrm>
        <a:off x="41850" y="192055"/>
        <a:ext cx="7627197" cy="1308908"/>
      </dsp:txXfrm>
    </dsp:sp>
    <dsp:sp modelId="{6351F5DE-F00F-4BE0-B58E-3BDE8AF956DE}">
      <dsp:nvSpPr>
        <dsp:cNvPr id="0" name=""/>
        <dsp:cNvSpPr/>
      </dsp:nvSpPr>
      <dsp:spPr>
        <a:xfrm>
          <a:off x="771992" y="1541685"/>
          <a:ext cx="770864" cy="1042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764"/>
              </a:lnTo>
              <a:lnTo>
                <a:pt x="770864" y="1042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FED7C-3B27-439A-AA1F-84DFE63C27A1}">
      <dsp:nvSpPr>
        <dsp:cNvPr id="0" name=""/>
        <dsp:cNvSpPr/>
      </dsp:nvSpPr>
      <dsp:spPr>
        <a:xfrm>
          <a:off x="1542856" y="1889273"/>
          <a:ext cx="6685614" cy="1390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0000"/>
              </a:solidFill>
            </a:rPr>
            <a:t>IMPLEMENTASI SEBAGAI </a:t>
          </a:r>
          <a:r>
            <a:rPr lang="en-US" sz="3100" kern="1200" dirty="0" err="1"/>
            <a:t>SEBAGAI</a:t>
          </a:r>
          <a:r>
            <a:rPr lang="en-US" sz="3100" kern="1200" dirty="0"/>
            <a:t> DELIVERY MECHANISM POLICY OUTPUT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1583578" y="1929995"/>
        <a:ext cx="6604170" cy="1308908"/>
      </dsp:txXfrm>
    </dsp:sp>
    <dsp:sp modelId="{9F734F90-DDE1-4E2D-B495-1CEDAF3FE4E4}">
      <dsp:nvSpPr>
        <dsp:cNvPr id="0" name=""/>
        <dsp:cNvSpPr/>
      </dsp:nvSpPr>
      <dsp:spPr>
        <a:xfrm>
          <a:off x="771992" y="1541685"/>
          <a:ext cx="770864" cy="278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704"/>
              </a:lnTo>
              <a:lnTo>
                <a:pt x="770864" y="27807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AE5B6-89CA-443C-BE58-C8C554586CC4}">
      <dsp:nvSpPr>
        <dsp:cNvPr id="0" name=""/>
        <dsp:cNvSpPr/>
      </dsp:nvSpPr>
      <dsp:spPr>
        <a:xfrm>
          <a:off x="1542856" y="3627214"/>
          <a:ext cx="5137229" cy="1390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0000"/>
              </a:solidFill>
            </a:rPr>
            <a:t>IMPLEMENTASI SEBAGAI SEBUAH STUDI</a:t>
          </a:r>
        </a:p>
      </dsp:txBody>
      <dsp:txXfrm>
        <a:off x="1583578" y="3667936"/>
        <a:ext cx="5055785" cy="1308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2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34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7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5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5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6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3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C54EC6-B259-4336-97FB-5AB44185F6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STUDI IMPLEMENTASI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NOVITA TRESIANA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 err="1"/>
              <a:t>Mengapa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Yang </a:t>
            </a:r>
            <a:r>
              <a:rPr lang="en-US" b="1" dirty="0" err="1"/>
              <a:t>Gagal</a:t>
            </a:r>
            <a:r>
              <a:rPr lang="en-US" b="1" dirty="0"/>
              <a:t> </a:t>
            </a:r>
            <a:r>
              <a:rPr lang="en-US" b="1" dirty="0" err="1"/>
              <a:t>Ketimbang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STUDI PRESMAN DAN WILDAVSKY  (1970)/TOKOH IMPLEMENTASI</a:t>
            </a:r>
          </a:p>
          <a:p>
            <a:pPr marL="0" indent="0" algn="ctr">
              <a:buNone/>
            </a:pPr>
            <a:r>
              <a:rPr lang="en-US" b="1" i="1" dirty="0"/>
              <a:t>“STUDI MEMAHAMI MENGAPA IMPLEMENTASI BERBAGAI PROGRAM YG DIRANCANG PEMERINTAH PUSAT CENDERUNG GAGAL KETIKA DIIMPLEMENTASIKAN DI PEMERINTAH LOKAL, TERJADI SAMPAI HARI INI, </a:t>
            </a:r>
            <a:r>
              <a:rPr lang="en-US" b="1" i="1" dirty="0" err="1"/>
              <a:t>didapati</a:t>
            </a:r>
            <a:r>
              <a:rPr lang="en-US" b="1" i="1" dirty="0"/>
              <a:t> DOKUMEN KEBIJAKAN MANDEG KETIKA BERHADAPAN DENGAN REALITAS LAPANGAN” 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2. GRINDLE (1980) Politics and Policy Implementation in the Third World</a:t>
            </a:r>
          </a:p>
        </p:txBody>
      </p:sp>
    </p:spTree>
    <p:extLst>
      <p:ext uri="{BB962C8B-B14F-4D97-AF65-F5344CB8AC3E}">
        <p14:creationId xmlns:p14="http://schemas.microsoft.com/office/powerpoint/2010/main" val="393020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15637"/>
            <a:ext cx="8229600" cy="1136072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MENGAPA LEBIH BANYAK KEBIJAKAN YANG GAGAL KETIMBANG BERHASIL?</a:t>
            </a:r>
            <a:br>
              <a:rPr lang="en-US" sz="2800" b="1" dirty="0"/>
            </a:b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3716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4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762000"/>
          <a:ext cx="8991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3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134156"/>
              </p:ext>
            </p:extLst>
          </p:nvPr>
        </p:nvGraphicFramePr>
        <p:xfrm>
          <a:off x="1981200" y="892629"/>
          <a:ext cx="8229600" cy="511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7697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IMPLEMENTASI MYOPIA</a:t>
            </a:r>
          </a:p>
        </p:txBody>
      </p:sp>
    </p:spTree>
    <p:extLst>
      <p:ext uri="{BB962C8B-B14F-4D97-AF65-F5344CB8AC3E}">
        <p14:creationId xmlns:p14="http://schemas.microsoft.com/office/powerpoint/2010/main" val="185068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FAKTOR-FAKTOR DISINYALIR PENYEBAB KEGAGALAN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CONTOH: </a:t>
            </a:r>
          </a:p>
          <a:p>
            <a:pPr marL="0" indent="0">
              <a:buNone/>
            </a:pPr>
            <a:r>
              <a:rPr lang="en-US" dirty="0"/>
              <a:t>PENYEBAB KEGAGALAN PROGRAM ANTI KEMISKINAN ADALAH:</a:t>
            </a:r>
          </a:p>
          <a:p>
            <a:pPr marL="514350" indent="-514350">
              <a:buAutoNum type="arabicPeriod"/>
            </a:pPr>
            <a:r>
              <a:rPr lang="en-US" dirty="0"/>
              <a:t>MASALAH KORUPSI, KOLUSI DAN NEPOTISME</a:t>
            </a:r>
          </a:p>
          <a:p>
            <a:pPr marL="514350" indent="-514350">
              <a:buAutoNum type="arabicPeriod"/>
            </a:pPr>
            <a:r>
              <a:rPr lang="en-US" dirty="0"/>
              <a:t>PENYERAGAMAN KEBIJAKAN</a:t>
            </a:r>
          </a:p>
          <a:p>
            <a:pPr marL="514350" indent="-514350">
              <a:buAutoNum type="arabicPeriod"/>
            </a:pPr>
            <a:r>
              <a:rPr lang="en-US" dirty="0"/>
              <a:t>LEMAHNYA DUKUNGAN PEMERINTAH DAERAH/DESA</a:t>
            </a:r>
          </a:p>
          <a:p>
            <a:pPr marL="514350" indent="-514350">
              <a:buAutoNum type="arabicPeriod"/>
            </a:pPr>
            <a:r>
              <a:rPr lang="en-US" dirty="0"/>
              <a:t>RENDAHNYA PENGETAHUAN KELOMPOK SASARAN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5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931" y="623455"/>
            <a:ext cx="5813563" cy="5553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05" y="498764"/>
            <a:ext cx="5123732" cy="5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45" y="609600"/>
            <a:ext cx="8437419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KOTAK KEGAGALAN IMPLEMENTASI MERESPON INFODEMIK DALAM MERESPON ISU PANDEMIC COVID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2854036"/>
            <a:ext cx="10349345" cy="302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BEBERAPA FAKTOR KEGAGALAN</a:t>
            </a:r>
          </a:p>
          <a:p>
            <a:pPr marL="514350" indent="-514350">
              <a:buAutoNum type="arabicPeriod"/>
            </a:pPr>
            <a:r>
              <a:rPr lang="en-US" sz="3200" b="1" dirty="0"/>
              <a:t>………………. (</a:t>
            </a:r>
            <a:r>
              <a:rPr lang="en-US" sz="3200" b="1" dirty="0" err="1"/>
              <a:t>Sebutkan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Jelaskan</a:t>
            </a:r>
            <a:r>
              <a:rPr lang="en-US" sz="3200" b="1" dirty="0"/>
              <a:t>/</a:t>
            </a:r>
            <a:r>
              <a:rPr lang="en-US" sz="3200" b="1" dirty="0" err="1"/>
              <a:t>bukti</a:t>
            </a:r>
            <a:r>
              <a:rPr lang="en-US" sz="3200" b="1" dirty="0"/>
              <a:t>)</a:t>
            </a:r>
          </a:p>
          <a:p>
            <a:pPr marL="514350" indent="-514350">
              <a:buAutoNum type="arabicPeriod"/>
            </a:pPr>
            <a:r>
              <a:rPr lang="en-US" sz="3200" b="1" dirty="0"/>
              <a:t>………………   (</a:t>
            </a:r>
            <a:r>
              <a:rPr lang="en-US" sz="3200" b="1" dirty="0" err="1"/>
              <a:t>Sebutkan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Jelaskan</a:t>
            </a:r>
            <a:r>
              <a:rPr lang="en-US" sz="3200" b="1" dirty="0"/>
              <a:t>/</a:t>
            </a:r>
            <a:r>
              <a:rPr lang="en-US" sz="3200" b="1" dirty="0" err="1"/>
              <a:t>bukti</a:t>
            </a:r>
            <a:r>
              <a:rPr lang="en-US" sz="3200" b="1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b="1" dirty="0"/>
              <a:t>…………………. (</a:t>
            </a:r>
            <a:r>
              <a:rPr lang="en-US" sz="3200" b="1" dirty="0" err="1"/>
              <a:t>Sebutkan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Jelaskan</a:t>
            </a:r>
            <a:r>
              <a:rPr lang="en-US" sz="3200" b="1" dirty="0"/>
              <a:t>/</a:t>
            </a:r>
            <a:r>
              <a:rPr lang="en-US" sz="3200" b="1" dirty="0" err="1"/>
              <a:t>bukti</a:t>
            </a:r>
            <a:r>
              <a:rPr lang="en-US" sz="3200" b="1" dirty="0"/>
              <a:t>)</a:t>
            </a:r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700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64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73382"/>
            <a:ext cx="9601196" cy="41024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KONSEPTUALISASI IMPLEMENTASI</a:t>
            </a:r>
          </a:p>
        </p:txBody>
      </p:sp>
    </p:spTree>
    <p:extLst>
      <p:ext uri="{BB962C8B-B14F-4D97-AF65-F5344CB8AC3E}">
        <p14:creationId xmlns:p14="http://schemas.microsoft.com/office/powerpoint/2010/main" val="116306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Apa itu implementasi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42109" y="982132"/>
            <a:ext cx="10411691" cy="519699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600" b="1" dirty="0"/>
          </a:p>
          <a:p>
            <a:pPr eaLnBrk="1" hangingPunct="1">
              <a:lnSpc>
                <a:spcPct val="80000"/>
              </a:lnSpc>
            </a:pPr>
            <a:endParaRPr lang="en-US" sz="3600" b="1" dirty="0"/>
          </a:p>
          <a:p>
            <a:pPr eaLnBrk="1" hangingPunct="1">
              <a:lnSpc>
                <a:spcPct val="80000"/>
              </a:lnSpc>
            </a:pPr>
            <a:r>
              <a:rPr lang="en-US" sz="3600" b="1" dirty="0"/>
              <a:t>Van Horn </a:t>
            </a:r>
            <a:r>
              <a:rPr lang="en-US" sz="3600" b="1" dirty="0" err="1"/>
              <a:t>dan</a:t>
            </a:r>
            <a:r>
              <a:rPr lang="en-US" sz="3600" b="1" dirty="0"/>
              <a:t> Van meter (1975) : </a:t>
            </a:r>
            <a:r>
              <a:rPr lang="en-US" sz="3600" b="1" i="1" dirty="0"/>
              <a:t>those actions by public and private individual (or groups) that are the achievement or objectives set forth in prior policy</a:t>
            </a:r>
            <a:r>
              <a:rPr lang="en-US" sz="3600" b="1" dirty="0"/>
              <a:t> ( </a:t>
            </a:r>
            <a:r>
              <a:rPr lang="en-US" sz="3600" b="1" u="sng" dirty="0" err="1"/>
              <a:t>tindakan</a:t>
            </a:r>
            <a:r>
              <a:rPr lang="en-US" sz="3600" b="1" dirty="0"/>
              <a:t> yang </a:t>
            </a:r>
            <a:r>
              <a:rPr lang="en-US" sz="3600" b="1" dirty="0" err="1"/>
              <a:t>dilakukan</a:t>
            </a:r>
            <a:r>
              <a:rPr lang="en-US" sz="3600" b="1" dirty="0"/>
              <a:t> </a:t>
            </a:r>
            <a:r>
              <a:rPr lang="en-US" sz="3600" b="1" dirty="0" err="1"/>
              <a:t>oleh</a:t>
            </a:r>
            <a:r>
              <a:rPr lang="en-US" sz="3600" b="1" dirty="0"/>
              <a:t> </a:t>
            </a:r>
            <a:r>
              <a:rPr lang="en-US" sz="3600" b="1" u="sng" dirty="0" err="1"/>
              <a:t>Pemerintah</a:t>
            </a:r>
            <a:r>
              <a:rPr lang="en-US" sz="3600" b="1" u="sng" dirty="0"/>
              <a:t> </a:t>
            </a:r>
            <a:r>
              <a:rPr lang="en-US" sz="3600" b="1" u="sng" dirty="0" err="1"/>
              <a:t>maupun</a:t>
            </a:r>
            <a:r>
              <a:rPr lang="en-US" sz="3600" b="1" u="sng" dirty="0"/>
              <a:t> </a:t>
            </a:r>
            <a:r>
              <a:rPr lang="en-US" sz="3600" b="1" u="sng" dirty="0" err="1"/>
              <a:t>swasta</a:t>
            </a:r>
            <a:r>
              <a:rPr lang="en-US" sz="3600" b="1" dirty="0"/>
              <a:t> </a:t>
            </a:r>
            <a:r>
              <a:rPr lang="en-US" sz="3600" b="1" dirty="0" err="1"/>
              <a:t>baik</a:t>
            </a:r>
            <a:r>
              <a:rPr lang="en-US" sz="3600" b="1" dirty="0"/>
              <a:t> </a:t>
            </a:r>
            <a:r>
              <a:rPr lang="en-US" sz="3600" b="1" dirty="0" err="1"/>
              <a:t>secara</a:t>
            </a:r>
            <a:r>
              <a:rPr lang="en-US" sz="3600" b="1" dirty="0"/>
              <a:t> </a:t>
            </a:r>
            <a:r>
              <a:rPr lang="en-US" sz="3600" b="1" dirty="0" err="1"/>
              <a:t>individu</a:t>
            </a:r>
            <a:r>
              <a:rPr lang="en-US" sz="3600" b="1" dirty="0"/>
              <a:t> </a:t>
            </a:r>
            <a:r>
              <a:rPr lang="en-US" sz="3600" b="1" dirty="0" err="1"/>
              <a:t>maupun</a:t>
            </a:r>
            <a:r>
              <a:rPr lang="en-US" sz="3600" b="1" dirty="0"/>
              <a:t> </a:t>
            </a:r>
            <a:r>
              <a:rPr lang="en-US" sz="3600" b="1" dirty="0" err="1"/>
              <a:t>kelompok</a:t>
            </a:r>
            <a:r>
              <a:rPr lang="en-US" sz="3600" b="1" dirty="0"/>
              <a:t> yang </a:t>
            </a:r>
            <a:r>
              <a:rPr lang="en-US" sz="3600" b="1" dirty="0" err="1"/>
              <a:t>dimaksudkan</a:t>
            </a:r>
            <a:r>
              <a:rPr lang="en-US" sz="3600" b="1" dirty="0"/>
              <a:t> </a:t>
            </a:r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u="sng" dirty="0" err="1"/>
              <a:t>mencapai</a:t>
            </a:r>
            <a:r>
              <a:rPr lang="en-US" sz="3600" b="1" u="sng" dirty="0"/>
              <a:t> </a:t>
            </a:r>
            <a:r>
              <a:rPr lang="en-US" sz="3600" b="1" u="sng" dirty="0" err="1"/>
              <a:t>tujuan</a:t>
            </a:r>
            <a:r>
              <a:rPr lang="en-US" sz="3600" b="1" u="sng" dirty="0"/>
              <a:t> </a:t>
            </a:r>
            <a:r>
              <a:rPr lang="en-US" sz="3600" b="1" u="sng" dirty="0" err="1"/>
              <a:t>dan</a:t>
            </a:r>
            <a:r>
              <a:rPr lang="en-US" sz="3600" b="1" u="sng" dirty="0"/>
              <a:t> </a:t>
            </a:r>
            <a:r>
              <a:rPr lang="en-US" sz="3600" b="1" u="sng" dirty="0" err="1"/>
              <a:t>sasaran</a:t>
            </a:r>
            <a:r>
              <a:rPr lang="en-US" sz="3600" b="1" u="sng" dirty="0"/>
              <a:t> </a:t>
            </a:r>
            <a:r>
              <a:rPr lang="en-US" sz="3600" b="1" dirty="0"/>
              <a:t>yang </a:t>
            </a:r>
            <a:r>
              <a:rPr lang="en-US" sz="3600" b="1" dirty="0" err="1"/>
              <a:t>menjadi</a:t>
            </a:r>
            <a:r>
              <a:rPr lang="en-US" sz="3600" b="1" dirty="0"/>
              <a:t> </a:t>
            </a:r>
            <a:r>
              <a:rPr lang="en-US" sz="3600" b="1" u="sng" dirty="0" err="1"/>
              <a:t>prioritas</a:t>
            </a:r>
            <a:r>
              <a:rPr lang="en-US" sz="3600" b="1" u="sng" dirty="0"/>
              <a:t> </a:t>
            </a:r>
            <a:r>
              <a:rPr lang="en-US" sz="3600" b="1" u="sng" dirty="0" err="1"/>
              <a:t>kebijakan</a:t>
            </a:r>
            <a:r>
              <a:rPr lang="en-US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79350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err="1"/>
              <a:t>Mengapa</a:t>
            </a:r>
            <a:r>
              <a:rPr lang="en-US" sz="3600" b="1" dirty="0"/>
              <a:t> </a:t>
            </a:r>
            <a:r>
              <a:rPr lang="en-US" sz="3600" b="1" dirty="0" err="1"/>
              <a:t>Lebih</a:t>
            </a:r>
            <a:r>
              <a:rPr lang="en-US" sz="3600" b="1" dirty="0"/>
              <a:t> </a:t>
            </a:r>
            <a:r>
              <a:rPr lang="en-US" sz="3600" b="1" dirty="0" err="1"/>
              <a:t>Banyak</a:t>
            </a:r>
            <a:r>
              <a:rPr lang="en-US" sz="3600" b="1" dirty="0"/>
              <a:t> </a:t>
            </a:r>
            <a:r>
              <a:rPr lang="en-US" sz="3600" b="1" dirty="0" err="1"/>
              <a:t>Kebijakan</a:t>
            </a:r>
            <a:r>
              <a:rPr lang="en-US" sz="3600" b="1" dirty="0"/>
              <a:t> Yang </a:t>
            </a:r>
            <a:r>
              <a:rPr lang="en-US" sz="3600" b="1" dirty="0" err="1"/>
              <a:t>Gagal</a:t>
            </a:r>
            <a:r>
              <a:rPr lang="en-US" sz="3600" b="1" dirty="0"/>
              <a:t> </a:t>
            </a:r>
            <a:r>
              <a:rPr lang="en-US" sz="3600" b="1" dirty="0" err="1"/>
              <a:t>Ketimbang</a:t>
            </a:r>
            <a:r>
              <a:rPr lang="en-US" sz="3600" b="1" dirty="0"/>
              <a:t> </a:t>
            </a:r>
            <a:r>
              <a:rPr lang="en-US" sz="3600" b="1" dirty="0" err="1"/>
              <a:t>Berhasil</a:t>
            </a:r>
            <a:r>
              <a:rPr lang="en-US" sz="3600" b="1" dirty="0"/>
              <a:t>?</a:t>
            </a:r>
          </a:p>
          <a:p>
            <a:pPr marL="514350" indent="-514350">
              <a:buAutoNum type="arabicPeriod"/>
            </a:pPr>
            <a:r>
              <a:rPr lang="en-US" sz="3600" b="1" dirty="0" err="1"/>
              <a:t>Konseptualisasi</a:t>
            </a:r>
            <a:r>
              <a:rPr lang="en-US" sz="3600" b="1" dirty="0"/>
              <a:t> </a:t>
            </a:r>
            <a:r>
              <a:rPr lang="en-US" sz="3600" b="1" dirty="0" err="1"/>
              <a:t>Implementasi</a:t>
            </a:r>
            <a:endParaRPr lang="en-US" sz="3600" b="1" dirty="0"/>
          </a:p>
          <a:p>
            <a:pPr marL="514350" indent="-514350">
              <a:buAutoNum type="arabicPeriod"/>
            </a:pPr>
            <a:r>
              <a:rPr lang="en-US" sz="3600" b="1" dirty="0" err="1"/>
              <a:t>Dua</a:t>
            </a:r>
            <a:r>
              <a:rPr lang="en-US" sz="3600" b="1" dirty="0"/>
              <a:t> </a:t>
            </a:r>
            <a:r>
              <a:rPr lang="en-US" sz="3600" b="1" dirty="0" err="1"/>
              <a:t>Pendekatan</a:t>
            </a:r>
            <a:r>
              <a:rPr lang="en-US" sz="3600" b="1" dirty="0"/>
              <a:t> </a:t>
            </a:r>
            <a:r>
              <a:rPr lang="en-US" sz="3600" b="1" dirty="0" err="1"/>
              <a:t>Implementasi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522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Mazmanian &amp; Paul Sabatier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1328"/>
            <a:ext cx="10515600" cy="5376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3200" b="1" i="1" dirty="0"/>
          </a:p>
          <a:p>
            <a:pPr eaLnBrk="1" hangingPunct="1">
              <a:lnSpc>
                <a:spcPct val="80000"/>
              </a:lnSpc>
            </a:pPr>
            <a:r>
              <a:rPr lang="en-US" sz="3200" b="1" i="1" dirty="0"/>
              <a:t>Implementation is the carrying out of basic policy decision usually incorporated in a statute but which can also take the form of important executive orders or court decisions</a:t>
            </a:r>
            <a:r>
              <a:rPr lang="en-US" sz="3200" b="1" dirty="0"/>
              <a:t> (</a:t>
            </a:r>
            <a:r>
              <a:rPr lang="en-US" sz="3200" b="1" dirty="0" err="1"/>
              <a:t>implementasi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pelaksanaan</a:t>
            </a:r>
            <a:r>
              <a:rPr lang="en-US" sz="3200" b="1" dirty="0"/>
              <a:t> </a:t>
            </a:r>
            <a:r>
              <a:rPr lang="en-US" sz="3200" b="1" dirty="0" err="1"/>
              <a:t>keputusan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, </a:t>
            </a:r>
            <a:r>
              <a:rPr lang="en-US" sz="3200" b="1" dirty="0" err="1"/>
              <a:t>biasanya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dirty="0" err="1"/>
              <a:t>undang-undang</a:t>
            </a:r>
            <a:r>
              <a:rPr lang="en-US" sz="3200" b="1" dirty="0"/>
              <a:t>, </a:t>
            </a:r>
            <a:r>
              <a:rPr lang="en-US" sz="3200" b="1" dirty="0" err="1"/>
              <a:t>namun</a:t>
            </a:r>
            <a:r>
              <a:rPr lang="en-US" sz="3200" b="1" dirty="0"/>
              <a:t> </a:t>
            </a:r>
            <a:r>
              <a:rPr lang="en-US" sz="3200" b="1" dirty="0" err="1"/>
              <a:t>bisa</a:t>
            </a:r>
            <a:r>
              <a:rPr lang="en-US" sz="3200" b="1" dirty="0"/>
              <a:t> pula </a:t>
            </a:r>
            <a:r>
              <a:rPr lang="en-US" sz="3200" b="1" dirty="0" err="1"/>
              <a:t>berbentuk</a:t>
            </a:r>
            <a:r>
              <a:rPr lang="en-US" sz="3200" b="1" dirty="0"/>
              <a:t> </a:t>
            </a:r>
            <a:r>
              <a:rPr lang="en-US" sz="3200" b="1" dirty="0" err="1"/>
              <a:t>perintah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petunjuk</a:t>
            </a:r>
            <a:r>
              <a:rPr lang="en-US" sz="3200" b="1" dirty="0"/>
              <a:t>  </a:t>
            </a:r>
            <a:r>
              <a:rPr lang="en-US" sz="3200" b="1" dirty="0" err="1"/>
              <a:t>eksekutif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keputusan</a:t>
            </a:r>
            <a:r>
              <a:rPr lang="en-US" sz="3200" b="1" dirty="0"/>
              <a:t> </a:t>
            </a:r>
            <a:r>
              <a:rPr lang="en-US" sz="3200" b="1" dirty="0" err="1"/>
              <a:t>badan</a:t>
            </a:r>
            <a:r>
              <a:rPr lang="en-US" sz="3200" b="1" dirty="0"/>
              <a:t> </a:t>
            </a:r>
            <a:r>
              <a:rPr lang="en-US" sz="3200" b="1" dirty="0" err="1"/>
              <a:t>peradilan</a:t>
            </a:r>
            <a:r>
              <a:rPr lang="en-US" sz="3200" b="1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290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6665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Kesimpulan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umum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12618" y="1648691"/>
            <a:ext cx="10155382" cy="520930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adalah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tindakan</a:t>
            </a:r>
            <a:r>
              <a:rPr lang="en-US" sz="3200" b="1" dirty="0">
                <a:latin typeface="Candara" pitchFamily="34" charset="0"/>
              </a:rPr>
              <a:t> yang </a:t>
            </a:r>
            <a:r>
              <a:rPr lang="en-US" sz="3200" b="1" dirty="0" err="1">
                <a:latin typeface="Candara" pitchFamily="34" charset="0"/>
              </a:rPr>
              <a:t>dilakukan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setelah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suatu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kebijakan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ditetapkan</a:t>
            </a:r>
            <a:endParaRPr lang="en-US" sz="3200" b="1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merupakan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cara</a:t>
            </a:r>
            <a:r>
              <a:rPr lang="en-US" sz="3200" b="1" dirty="0">
                <a:latin typeface="Candara" pitchFamily="34" charset="0"/>
              </a:rPr>
              <a:t> agar </a:t>
            </a:r>
            <a:r>
              <a:rPr lang="en-US" sz="3200" b="1" dirty="0" err="1">
                <a:latin typeface="Candara" pitchFamily="34" charset="0"/>
              </a:rPr>
              <a:t>sebuah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kebijakan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dapat</a:t>
            </a:r>
            <a:r>
              <a:rPr lang="en-US" sz="3200" b="1" dirty="0">
                <a:latin typeface="Candara" pitchFamily="34" charset="0"/>
              </a:rPr>
              <a:t>  </a:t>
            </a:r>
            <a:r>
              <a:rPr lang="en-US" sz="3200" b="1" dirty="0" err="1">
                <a:latin typeface="Candara" pitchFamily="34" charset="0"/>
              </a:rPr>
              <a:t>mencapai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tujuan</a:t>
            </a:r>
            <a:r>
              <a:rPr lang="en-US" sz="3200" b="1" dirty="0">
                <a:latin typeface="Candara" pitchFamily="34" charset="0"/>
              </a:rPr>
              <a:t> yang </a:t>
            </a:r>
            <a:r>
              <a:rPr lang="en-US" sz="3200" b="1" dirty="0" err="1">
                <a:latin typeface="Candara" pitchFamily="34" charset="0"/>
              </a:rPr>
              <a:t>telah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ditetapkan</a:t>
            </a:r>
            <a:endParaRPr lang="en-US" sz="3200" b="1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Tujuan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kebijakan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adalah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melakukan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intervensi</a:t>
            </a:r>
            <a:r>
              <a:rPr lang="en-US" sz="3200" b="1" dirty="0">
                <a:latin typeface="Candara" pitchFamily="34" charset="0"/>
              </a:rPr>
              <a:t>, </a:t>
            </a:r>
            <a:r>
              <a:rPr lang="en-US" sz="3200" b="1" dirty="0" err="1">
                <a:latin typeface="Candara" pitchFamily="34" charset="0"/>
              </a:rPr>
              <a:t>dan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adalah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tindakan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intervensi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itu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sendiri</a:t>
            </a:r>
            <a:r>
              <a:rPr lang="en-US" sz="3200" b="1" dirty="0">
                <a:latin typeface="Candar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melibatkan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usaha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dari</a:t>
            </a:r>
            <a:r>
              <a:rPr lang="en-US" sz="3200" b="1" dirty="0">
                <a:latin typeface="Candara" pitchFamily="34" charset="0"/>
              </a:rPr>
              <a:t> policy makers </a:t>
            </a:r>
            <a:r>
              <a:rPr lang="en-US" sz="3200" b="1" dirty="0" err="1">
                <a:latin typeface="Candara" pitchFamily="34" charset="0"/>
              </a:rPr>
              <a:t>untuk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mempengaruhi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i="1" dirty="0">
                <a:latin typeface="Candara" pitchFamily="34" charset="0"/>
              </a:rPr>
              <a:t>street level bureaucracy</a:t>
            </a:r>
            <a:r>
              <a:rPr lang="en-US" sz="3200" b="1" dirty="0">
                <a:latin typeface="Candara" pitchFamily="34" charset="0"/>
              </a:rPr>
              <a:t> (</a:t>
            </a:r>
            <a:r>
              <a:rPr lang="en-US" sz="3200" b="1" dirty="0" err="1">
                <a:latin typeface="Candara" pitchFamily="34" charset="0"/>
              </a:rPr>
              <a:t>Lipsky</a:t>
            </a:r>
            <a:r>
              <a:rPr lang="en-US" sz="3200" b="1" dirty="0">
                <a:latin typeface="Candara" pitchFamily="34" charset="0"/>
              </a:rPr>
              <a:t>) </a:t>
            </a:r>
            <a:r>
              <a:rPr lang="en-US" sz="3200" b="1" dirty="0" err="1">
                <a:latin typeface="Candara" pitchFamily="34" charset="0"/>
              </a:rPr>
              <a:t>untuk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memberikan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pelayanan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atau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mengatur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perilaku</a:t>
            </a:r>
            <a:r>
              <a:rPr lang="en-US" sz="3200" b="1" dirty="0">
                <a:latin typeface="Candara" pitchFamily="34" charset="0"/>
              </a:rPr>
              <a:t> target group.</a:t>
            </a:r>
          </a:p>
        </p:txBody>
      </p:sp>
    </p:spTree>
    <p:extLst>
      <p:ext uri="{BB962C8B-B14F-4D97-AF65-F5344CB8AC3E}">
        <p14:creationId xmlns:p14="http://schemas.microsoft.com/office/powerpoint/2010/main" val="117610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IMPLEMENTASI DLM PRAKTIK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29930"/>
            <a:ext cx="10515600" cy="52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698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TAHAPAN IMPLEMENTASI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107838"/>
            <a:ext cx="8229600" cy="8808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7" y="775855"/>
            <a:ext cx="10418618" cy="55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032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IMPLEMENTASI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545" y="1208470"/>
            <a:ext cx="10446328" cy="506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329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827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Gambar</a:t>
            </a:r>
            <a:r>
              <a:rPr lang="en-US" sz="2800" dirty="0"/>
              <a:t> : </a:t>
            </a:r>
            <a:br>
              <a:rPr lang="en-US" sz="2800" dirty="0"/>
            </a:b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Implementasi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543300" y="542254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343106" y="5420394"/>
            <a:ext cx="533400" cy="158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10000" y="5690316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IMPLEMENTASI</a:t>
            </a:r>
          </a:p>
        </p:txBody>
      </p:sp>
    </p:spTree>
    <p:extLst>
      <p:ext uri="{BB962C8B-B14F-4D97-AF65-F5344CB8AC3E}">
        <p14:creationId xmlns:p14="http://schemas.microsoft.com/office/powerpoint/2010/main" val="107405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9144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KONSEP  IMPLEMENTASI DLM ARTI SEMPIT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6096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47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  (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7543800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 rot="16200000" flipV="1">
            <a:off x="8420100" y="4076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9499600" y="243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97536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15170" y="2689225"/>
          <a:ext cx="316230" cy="2339975"/>
        </p:xfrm>
        <a:graphic>
          <a:graphicData uri="http://schemas.openxmlformats.org/drawingml/2006/table">
            <a:tbl>
              <a:tblPr/>
              <a:tblGrid>
                <a:gridCol w="31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997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Distorsi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Komunikasi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66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6202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PEMAKNAAN IMPLEMENTASI  (LUAS)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56509"/>
            <a:ext cx="10868891" cy="5001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GRINDLE,1980</a:t>
            </a:r>
          </a:p>
          <a:p>
            <a:r>
              <a:rPr lang="en-US" b="1" dirty="0">
                <a:solidFill>
                  <a:srgbClr val="FF0000"/>
                </a:solidFill>
              </a:rPr>
              <a:t>MERUPAKAN </a:t>
            </a:r>
            <a:r>
              <a:rPr lang="en-US" b="1" dirty="0"/>
              <a:t>KEGIATAN ADMINISTRASI-POLITIK YG BUKAN SEMATA BERKAITAN DGN MEKANISME PENJABARAN KEPUTUSAN POLITIK KE DALAM PROSEDUR RUTIN LEWAT SALURAN BIROKRASI, MELAINKAN MENYANGKUT  </a:t>
            </a:r>
            <a:r>
              <a:rPr lang="en-US" b="1" u="sng" dirty="0">
                <a:solidFill>
                  <a:srgbClr val="FF0000"/>
                </a:solidFill>
              </a:rPr>
              <a:t>BANYAK AKTOR PLUS KEPENTINGAN (KONFLIK), MENGAMBIL KEPUTUSAN ATAS ‘SIAPA’ YANG MEMPEROLEH APA DARI SUATU KEBIJAKAN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381000"/>
          <a:ext cx="86868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/>
              <a:t>IMPLEMENTASI DALAM ARTI LUAS</a:t>
            </a:r>
          </a:p>
        </p:txBody>
      </p:sp>
    </p:spTree>
    <p:extLst>
      <p:ext uri="{BB962C8B-B14F-4D97-AF65-F5344CB8AC3E}">
        <p14:creationId xmlns:p14="http://schemas.microsoft.com/office/powerpoint/2010/main" val="30757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FENOMENA/REALITAS IMPLEMENTASI SEBAGAI BAHAN KAJIAN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/>
              <a:t>1.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MENGAPA </a:t>
            </a:r>
            <a:r>
              <a:rPr lang="id-ID" sz="3000" b="1" dirty="0"/>
              <a:t> suatu kebijakan yang sudah dirumuskan dengan baik, dengan melalui proses deliberasi yang panjang, kemudian gagal diimplementasikan ?</a:t>
            </a:r>
            <a:r>
              <a:rPr lang="en-US" sz="3000" b="1" dirty="0"/>
              <a:t>, </a:t>
            </a:r>
            <a:r>
              <a:rPr lang="en-US" sz="3000" b="1" dirty="0" err="1"/>
              <a:t>padahal</a:t>
            </a:r>
            <a:r>
              <a:rPr lang="en-US" sz="3000" b="1" dirty="0"/>
              <a:t> </a:t>
            </a:r>
            <a:r>
              <a:rPr lang="en-US" sz="3000" b="1" dirty="0" err="1"/>
              <a:t>aliran</a:t>
            </a:r>
            <a:r>
              <a:rPr lang="en-US" sz="3000" b="1" dirty="0"/>
              <a:t> </a:t>
            </a:r>
            <a:r>
              <a:rPr lang="en-US" sz="3000" b="1" dirty="0" err="1"/>
              <a:t>dikotomi</a:t>
            </a:r>
            <a:r>
              <a:rPr lang="en-US" sz="3000" b="1" dirty="0"/>
              <a:t> </a:t>
            </a:r>
            <a:r>
              <a:rPr lang="en-US" sz="3000" b="1" dirty="0" err="1"/>
              <a:t>politik-administrasi</a:t>
            </a:r>
            <a:r>
              <a:rPr lang="en-US" sz="3000" b="1" dirty="0"/>
              <a:t> , </a:t>
            </a:r>
            <a:r>
              <a:rPr lang="en-US" sz="3000" b="1" u="sng" dirty="0" err="1"/>
              <a:t>tahapan</a:t>
            </a:r>
            <a:r>
              <a:rPr lang="en-US" sz="3000" b="1" u="sng" dirty="0"/>
              <a:t> yang paling </a:t>
            </a:r>
            <a:r>
              <a:rPr lang="en-US" sz="3000" b="1" u="sng" dirty="0" err="1"/>
              <a:t>sulit</a:t>
            </a:r>
            <a:r>
              <a:rPr lang="en-US" sz="3000" b="1" u="sng" dirty="0"/>
              <a:t> </a:t>
            </a:r>
            <a:r>
              <a:rPr lang="en-US" sz="3000" b="1" dirty="0" err="1"/>
              <a:t>dalam</a:t>
            </a:r>
            <a:r>
              <a:rPr lang="en-US" sz="3000" b="1" dirty="0"/>
              <a:t> </a:t>
            </a:r>
            <a:r>
              <a:rPr lang="en-US" sz="3000" b="1" dirty="0" err="1"/>
              <a:t>membuat</a:t>
            </a:r>
            <a:r>
              <a:rPr lang="en-US" sz="3000" b="1" dirty="0"/>
              <a:t> </a:t>
            </a:r>
            <a:r>
              <a:rPr lang="en-US" sz="3000" b="1" dirty="0" err="1"/>
              <a:t>kebijakan</a:t>
            </a:r>
            <a:r>
              <a:rPr lang="en-US" sz="3000" b="1" dirty="0"/>
              <a:t> </a:t>
            </a:r>
            <a:r>
              <a:rPr lang="en-US" sz="3000" b="1" dirty="0" err="1"/>
              <a:t>adalah</a:t>
            </a:r>
            <a:r>
              <a:rPr lang="en-US" sz="3000" b="1" dirty="0"/>
              <a:t> </a:t>
            </a:r>
            <a:r>
              <a:rPr lang="en-US" sz="3000" b="1" dirty="0" err="1"/>
              <a:t>merumuskan</a:t>
            </a:r>
            <a:r>
              <a:rPr lang="en-US" sz="3000" b="1" dirty="0"/>
              <a:t> </a:t>
            </a:r>
            <a:r>
              <a:rPr lang="en-US" sz="3000" b="1" dirty="0" err="1"/>
              <a:t>kebijakan</a:t>
            </a:r>
            <a:r>
              <a:rPr lang="en-US" sz="3000" b="1" dirty="0"/>
              <a:t>.  </a:t>
            </a:r>
            <a:r>
              <a:rPr lang="en-US" sz="3000" b="1" dirty="0" err="1"/>
              <a:t>Sedangkan</a:t>
            </a:r>
            <a:r>
              <a:rPr lang="en-US" sz="3000" b="1" dirty="0"/>
              <a:t> </a:t>
            </a:r>
            <a:r>
              <a:rPr lang="en-US" sz="3000" b="1" dirty="0" err="1"/>
              <a:t>tahapan</a:t>
            </a:r>
            <a:r>
              <a:rPr lang="en-US" sz="3000" b="1" dirty="0"/>
              <a:t> </a:t>
            </a:r>
            <a:r>
              <a:rPr lang="en-US" sz="3000" b="1" dirty="0" err="1"/>
              <a:t>implementasi</a:t>
            </a:r>
            <a:r>
              <a:rPr lang="en-US" sz="3000" b="1" dirty="0"/>
              <a:t> </a:t>
            </a:r>
            <a:r>
              <a:rPr lang="en-US" sz="3000" b="1" dirty="0" err="1"/>
              <a:t>adalah</a:t>
            </a:r>
            <a:r>
              <a:rPr lang="en-US" sz="3000" b="1" dirty="0"/>
              <a:t> </a:t>
            </a:r>
            <a:r>
              <a:rPr lang="en-US" sz="3000" b="1" dirty="0" err="1"/>
              <a:t>mudah</a:t>
            </a:r>
            <a:r>
              <a:rPr lang="en-US" sz="3000" b="1" dirty="0"/>
              <a:t>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REALITAS: ……………………..</a:t>
            </a:r>
          </a:p>
          <a:p>
            <a:pPr marL="0" lvl="0" indent="0">
              <a:buNone/>
            </a:pPr>
            <a:r>
              <a:rPr lang="en-US" b="1" dirty="0"/>
              <a:t>CONTOH: ……………………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600" dirty="0">
                <a:latin typeface="Adobe Gothic Std B" pitchFamily="34" charset="-128"/>
                <a:ea typeface="Adobe Gothic Std B" pitchFamily="34" charset="-128"/>
              </a:rPr>
              <a:t>3 AKTIVITAS IMPLEMENTASI DALAM ARTI LUAS</a:t>
            </a:r>
            <a:br>
              <a:rPr lang="en-US" sz="3600" dirty="0">
                <a:latin typeface="Adobe Gothic Std B" pitchFamily="34" charset="-128"/>
                <a:ea typeface="Adobe Gothic Std B" pitchFamily="34" charset="-128"/>
              </a:rPr>
            </a:b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INTERPRETASI: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rencana-rencana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&amp;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  <a:p>
            <a:r>
              <a:rPr lang="en-US" b="1" dirty="0"/>
              <a:t>PENGORGANISASIAN: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/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thd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,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agar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tt</a:t>
            </a:r>
            <a:endParaRPr lang="en-US" dirty="0"/>
          </a:p>
          <a:p>
            <a:r>
              <a:rPr lang="en-US" b="1" dirty="0"/>
              <a:t>PENERAPAN (MANAJEMEN PROGRAM) :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biaya,kebutuhan</a:t>
            </a:r>
            <a:r>
              <a:rPr lang="en-US" dirty="0"/>
              <a:t> lain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/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1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87195"/>
              </p:ext>
            </p:extLst>
          </p:nvPr>
        </p:nvGraphicFramePr>
        <p:xfrm>
          <a:off x="1981200" y="838200"/>
          <a:ext cx="82296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76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532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SEBAGAI </a:t>
            </a:r>
            <a:r>
              <a:rPr lang="id-ID" sz="3000" b="1" i="1" u="sng" dirty="0"/>
              <a:t>salah satu</a:t>
            </a:r>
            <a:r>
              <a:rPr lang="id-ID" sz="3000" dirty="0"/>
              <a:t> tahapan  dari serangkaian proses</a:t>
            </a:r>
            <a:r>
              <a:rPr lang="en-US" sz="3000" dirty="0"/>
              <a:t>, </a:t>
            </a:r>
            <a:r>
              <a:rPr lang="en-US" sz="3000" dirty="0" err="1"/>
              <a:t>jembatan</a:t>
            </a:r>
            <a:r>
              <a:rPr lang="en-US" sz="3000" dirty="0"/>
              <a:t> </a:t>
            </a:r>
            <a:r>
              <a:rPr lang="id-ID" sz="3000" dirty="0"/>
              <a:t>melalui  tahapan  yang dilakukan oleh “delivery mechanism”, yaitu ketika  berbagai policy output yang dikonversi dari policy input disampaikan kepada kelompok sasaran</a:t>
            </a:r>
            <a:endParaRPr lang="en-US" sz="3000" dirty="0"/>
          </a:p>
          <a:p>
            <a:endParaRPr lang="en-US" sz="3000" dirty="0"/>
          </a:p>
          <a:p>
            <a:r>
              <a:rPr lang="id-ID" sz="3000" dirty="0"/>
              <a:t>implementasi dimaknai sebagai </a:t>
            </a:r>
            <a:r>
              <a:rPr lang="id-ID" sz="3000" b="1" i="1" dirty="0"/>
              <a:t>pengelolaan hukum (karena kebijakan telah disyahkan dalam bentuk hukum) dengan mengerahkan semua sumberdaya yang ada agar kebijakan tersebut mampu mencapai atau mewujudkan tujuannya.</a:t>
            </a:r>
            <a:endParaRPr lang="en-US" sz="3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IMPLEMENTASI SBG PROSES</a:t>
            </a:r>
          </a:p>
        </p:txBody>
      </p:sp>
    </p:spTree>
    <p:extLst>
      <p:ext uri="{BB962C8B-B14F-4D97-AF65-F5344CB8AC3E}">
        <p14:creationId xmlns:p14="http://schemas.microsoft.com/office/powerpoint/2010/main" val="377694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995672"/>
          </a:xfrm>
        </p:spPr>
        <p:txBody>
          <a:bodyPr/>
          <a:lstStyle/>
          <a:p>
            <a:pPr lvl="0"/>
            <a:r>
              <a:rPr lang="en-US" sz="2800" b="1" dirty="0"/>
              <a:t>KEGIATAN </a:t>
            </a:r>
            <a:r>
              <a:rPr lang="id-ID" sz="2800" b="1" dirty="0"/>
              <a:t>untuk mendistribusikan keluaran kebijakan (to deliver policy output) yang dilakukan oleh para implementer kepada kelompok sasaran (target group) sebagai upaya untuk mewujudkan tujuan kebijakan. </a:t>
            </a:r>
            <a:endParaRPr lang="en-US" sz="2800" b="1" dirty="0"/>
          </a:p>
          <a:p>
            <a:pPr lvl="0"/>
            <a:endParaRPr lang="en-US" sz="2800" b="1" dirty="0"/>
          </a:p>
          <a:p>
            <a:pPr lvl="0"/>
            <a:r>
              <a:rPr lang="id-ID" sz="2800" b="1" dirty="0"/>
              <a:t> </a:t>
            </a:r>
            <a:r>
              <a:rPr lang="en-US" sz="2800" b="1" dirty="0"/>
              <a:t>T</a:t>
            </a:r>
            <a:r>
              <a:rPr lang="id-ID" sz="2800" b="1" dirty="0"/>
              <a:t>ujuan kebijakan akan muncul manakalapolicy output diterima dan dimanfaatkan dengan baik oleh kelompok sasaran sehingga dalam jangka panjang hasil kebijakan dapat diwujudkan.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accent2"/>
          </a:solidFill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IMPLEMENTASI ADALAH ….</a:t>
            </a:r>
          </a:p>
        </p:txBody>
      </p:sp>
    </p:spTree>
    <p:extLst>
      <p:ext uri="{BB962C8B-B14F-4D97-AF65-F5344CB8AC3E}">
        <p14:creationId xmlns:p14="http://schemas.microsoft.com/office/powerpoint/2010/main" val="4103409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43345"/>
            <a:ext cx="8686800" cy="99752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id-ID" sz="3100" dirty="0">
                <a:solidFill>
                  <a:srgbClr val="FF0000"/>
                </a:solidFill>
              </a:rPr>
              <a:t>Gambar. Implementasi sebagai Delivery Mechanism Policy Output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297900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9906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685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IMPLEMENTASI SEBAGAI SEBUAH STUDI</a:t>
            </a:r>
          </a:p>
        </p:txBody>
      </p:sp>
    </p:spTree>
    <p:extLst>
      <p:ext uri="{BB962C8B-B14F-4D97-AF65-F5344CB8AC3E}">
        <p14:creationId xmlns:p14="http://schemas.microsoft.com/office/powerpoint/2010/main" val="3625567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b="1" dirty="0" err="1"/>
              <a:t>ontologis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dipelajari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implementasi</a:t>
            </a:r>
            <a:endParaRPr lang="en-US" sz="3600" dirty="0"/>
          </a:p>
          <a:p>
            <a:r>
              <a:rPr lang="id-ID" sz="3600" dirty="0"/>
              <a:t>Secara </a:t>
            </a:r>
            <a:r>
              <a:rPr lang="id-ID" sz="3600" b="1" dirty="0"/>
              <a:t>Epistomologi </a:t>
            </a:r>
            <a:r>
              <a:rPr lang="id-ID" sz="3600" dirty="0"/>
              <a:t>adalah cara memahami obyek yang dipelajari .</a:t>
            </a:r>
            <a:endParaRPr lang="en-US" sz="3600" dirty="0"/>
          </a:p>
          <a:p>
            <a:r>
              <a:rPr lang="id-ID" sz="3600" dirty="0"/>
              <a:t> Secara </a:t>
            </a:r>
            <a:r>
              <a:rPr lang="id-ID" sz="3600" b="1" dirty="0"/>
              <a:t>aksiologi </a:t>
            </a:r>
            <a:r>
              <a:rPr lang="id-ID" sz="3600" dirty="0"/>
              <a:t>mempelajari rekomendasi tindakan yang diperlukan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 . . . . .</a:t>
            </a:r>
          </a:p>
        </p:txBody>
      </p:sp>
    </p:spTree>
    <p:extLst>
      <p:ext uri="{BB962C8B-B14F-4D97-AF65-F5344CB8AC3E}">
        <p14:creationId xmlns:p14="http://schemas.microsoft.com/office/powerpoint/2010/main" val="2360427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838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TAHAPAN IMPLEMENTASI SBG STUDI</a:t>
            </a:r>
          </a:p>
        </p:txBody>
      </p:sp>
    </p:spTree>
    <p:extLst>
      <p:ext uri="{BB962C8B-B14F-4D97-AF65-F5344CB8AC3E}">
        <p14:creationId xmlns:p14="http://schemas.microsoft.com/office/powerpoint/2010/main" val="1778380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id-ID" altLang="en-US" sz="24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 1</a:t>
            </a:r>
            <a:br>
              <a:rPr lang="en-US" altLang="en-US" sz="240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id-ID" altLang="en-US" sz="24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 KULIAH IMPLEMENTASI DAN EVALUASI</a:t>
            </a:r>
            <a:br>
              <a:rPr lang="en-US" altLang="en-US" sz="2400">
                <a:ln>
                  <a:noFill/>
                </a:ln>
                <a:solidFill>
                  <a:schemeClr val="tx1"/>
                </a:solidFill>
              </a:rPr>
            </a:br>
            <a:br>
              <a:rPr lang="en-US" altLang="en-US" sz="240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id-ID" altLang="en-US" sz="24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Soal-Soal</a:t>
            </a:r>
            <a:br>
              <a:rPr lang="en-US" altLang="en-US" sz="240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id-ID" altLang="en-US" sz="24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Mengenali Realitas Implementasi Pandemi Covid 19</a:t>
            </a:r>
            <a:br>
              <a:rPr lang="en-US" altLang="en-US" sz="2400" dirty="0">
                <a:ln>
                  <a:noFill/>
                </a:ln>
                <a:solidFill>
                  <a:schemeClr val="tx1"/>
                </a:solidFill>
              </a:rPr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74552"/>
              </p:ext>
            </p:extLst>
          </p:nvPr>
        </p:nvGraphicFramePr>
        <p:xfrm>
          <a:off x="957264" y="2798618"/>
          <a:ext cx="10601326" cy="3230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217">
                  <a:extLst>
                    <a:ext uri="{9D8B030D-6E8A-4147-A177-3AD203B41FA5}">
                      <a16:colId xmlns:a16="http://schemas.microsoft.com/office/drawing/2014/main" val="3149917863"/>
                    </a:ext>
                  </a:extLst>
                </a:gridCol>
                <a:gridCol w="3696290">
                  <a:extLst>
                    <a:ext uri="{9D8B030D-6E8A-4147-A177-3AD203B41FA5}">
                      <a16:colId xmlns:a16="http://schemas.microsoft.com/office/drawing/2014/main" val="1073935347"/>
                    </a:ext>
                  </a:extLst>
                </a:gridCol>
                <a:gridCol w="3054543">
                  <a:extLst>
                    <a:ext uri="{9D8B030D-6E8A-4147-A177-3AD203B41FA5}">
                      <a16:colId xmlns:a16="http://schemas.microsoft.com/office/drawing/2014/main" val="822780502"/>
                    </a:ext>
                  </a:extLst>
                </a:gridCol>
                <a:gridCol w="3052276">
                  <a:extLst>
                    <a:ext uri="{9D8B030D-6E8A-4147-A177-3AD203B41FA5}">
                      <a16:colId xmlns:a16="http://schemas.microsoft.com/office/drawing/2014/main" val="3559755772"/>
                    </a:ext>
                  </a:extLst>
                </a:gridCol>
              </a:tblGrid>
              <a:tr h="1456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REALITAS IMPLEMENTASI PENANGANAN AWAL PANDEMI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REALITAS IMPLEMENTASI SEBELUM PROGRAM VAKSIN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REALITAS IMPLEMENTASI SETELAH  PROGRAM VAKSIN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116737"/>
                  </a:ext>
                </a:extLst>
              </a:tr>
              <a:tr h="354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015858"/>
                  </a:ext>
                </a:extLst>
              </a:tr>
              <a:tr h="354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147152"/>
                  </a:ext>
                </a:extLst>
              </a:tr>
              <a:tr h="354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169520"/>
                  </a:ext>
                </a:extLst>
              </a:tr>
              <a:tr h="354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19973"/>
                  </a:ext>
                </a:extLst>
              </a:tr>
              <a:tr h="354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07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8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33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85455"/>
            <a:ext cx="9601196" cy="44904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/>
              <a:t>2. </a:t>
            </a:r>
            <a:r>
              <a:rPr lang="en-US" sz="3200" b="1" dirty="0">
                <a:solidFill>
                  <a:srgbClr val="FF0000"/>
                </a:solidFill>
              </a:rPr>
              <a:t>MENGAPA </a:t>
            </a:r>
            <a:r>
              <a:rPr lang="id-ID" sz="3200" b="1" dirty="0"/>
              <a:t> suatu kebijakan nasional  yang sama diimplementasikan oleh pemerintah daerah memiliki variasi keberhasilan implementasi yang berbeda-beda</a:t>
            </a:r>
            <a:r>
              <a:rPr lang="en-US" sz="3200" b="1" dirty="0"/>
              <a:t>?</a:t>
            </a:r>
          </a:p>
          <a:p>
            <a:pPr marL="0" lvl="0" indent="0">
              <a:buNone/>
            </a:pPr>
            <a:endParaRPr lang="en-US" sz="3200" b="1" dirty="0"/>
          </a:p>
          <a:p>
            <a:pPr marL="0" lvl="0" indent="0">
              <a:buNone/>
            </a:pPr>
            <a:r>
              <a:rPr lang="en-US" sz="3200" b="1" dirty="0"/>
              <a:t>REALITAS: ……………</a:t>
            </a:r>
          </a:p>
          <a:p>
            <a:pPr marL="0" lvl="0" indent="0">
              <a:buNone/>
            </a:pPr>
            <a:r>
              <a:rPr lang="en-US" sz="3200" b="1" dirty="0"/>
              <a:t>CONTOH : ……………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072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16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94509"/>
            <a:ext cx="9601196" cy="47813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3. </a:t>
            </a:r>
            <a:r>
              <a:rPr lang="en-US" sz="3600" b="1" dirty="0">
                <a:solidFill>
                  <a:srgbClr val="FF0000"/>
                </a:solidFill>
              </a:rPr>
              <a:t>MENGAPA</a:t>
            </a:r>
            <a:r>
              <a:rPr lang="en-US" sz="3600" b="1" dirty="0"/>
              <a:t> </a:t>
            </a:r>
            <a:r>
              <a:rPr lang="id-ID" sz="3600" b="1" dirty="0"/>
              <a:t> suatu jenis kebijakan tertentu lebih mudah/lebih berhasil diimplementasikan dibanding dengan yang lain?.</a:t>
            </a:r>
            <a:endParaRPr lang="en-US" sz="3600" b="1" dirty="0"/>
          </a:p>
          <a:p>
            <a:pPr marL="0" lvl="0" indent="0">
              <a:buNone/>
            </a:pPr>
            <a:endParaRPr lang="en-US" sz="3600" b="1" dirty="0"/>
          </a:p>
          <a:p>
            <a:pPr marL="0" lvl="0" indent="0">
              <a:buNone/>
            </a:pPr>
            <a:r>
              <a:rPr lang="en-US" sz="3600" b="1" dirty="0"/>
              <a:t>REALITAS : ………..</a:t>
            </a:r>
          </a:p>
          <a:p>
            <a:pPr marL="0" lvl="0" indent="0">
              <a:buNone/>
            </a:pPr>
            <a:r>
              <a:rPr lang="en-US" sz="3600" b="1" dirty="0"/>
              <a:t>CONTOH   : ……..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52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 INTI KEBIJAKAN YANG EXCELLEN/UNGGUL MENJADI LANDASAN MENGAPA IMPLEMENTASI PENTING!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981201" y="1600200"/>
          <a:ext cx="8305799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/>
              <a:t>Mengapa implementasi penting 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1328"/>
            <a:ext cx="8229600" cy="5376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err="1"/>
              <a:t>Implementasi</a:t>
            </a:r>
            <a:r>
              <a:rPr lang="en-US" sz="3200" b="1" dirty="0"/>
              <a:t> </a:t>
            </a:r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proses</a:t>
            </a:r>
            <a:r>
              <a:rPr lang="en-US" sz="3200" b="1" dirty="0"/>
              <a:t> </a:t>
            </a:r>
            <a:r>
              <a:rPr lang="en-US" sz="3200" b="1" dirty="0" err="1"/>
              <a:t>yg</a:t>
            </a:r>
            <a:r>
              <a:rPr lang="en-US" sz="3200" b="1" dirty="0"/>
              <a:t> </a:t>
            </a:r>
            <a:r>
              <a:rPr lang="en-US" sz="3200" b="1" dirty="0" err="1"/>
              <a:t>penting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proses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tak</a:t>
            </a:r>
            <a:r>
              <a:rPr lang="en-US" sz="3200" b="1" dirty="0"/>
              <a:t> </a:t>
            </a:r>
            <a:r>
              <a:rPr lang="en-US" sz="3200" b="1" dirty="0" err="1"/>
              <a:t>terpisahkan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proses</a:t>
            </a:r>
            <a:r>
              <a:rPr lang="en-US" sz="3200" b="1" dirty="0"/>
              <a:t> </a:t>
            </a:r>
            <a:r>
              <a:rPr lang="en-US" sz="3200" b="1" dirty="0" err="1"/>
              <a:t>formulasi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 (Jones, 1987)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b="1" dirty="0"/>
          </a:p>
          <a:p>
            <a:pPr eaLnBrk="1" hangingPunct="1">
              <a:lnSpc>
                <a:spcPct val="90000"/>
              </a:lnSpc>
            </a:pPr>
            <a:r>
              <a:rPr lang="en-US" sz="3200" b="1" dirty="0" err="1"/>
              <a:t>Implementasi</a:t>
            </a:r>
            <a:r>
              <a:rPr lang="en-US" sz="3200" b="1" dirty="0"/>
              <a:t> </a:t>
            </a:r>
            <a:r>
              <a:rPr lang="en-US" sz="3200" b="1" dirty="0" err="1"/>
              <a:t>bahkan</a:t>
            </a:r>
            <a:r>
              <a:rPr lang="en-US" sz="3200" b="1" dirty="0"/>
              <a:t> </a:t>
            </a:r>
            <a:r>
              <a:rPr lang="en-US" sz="3200" b="1" dirty="0" err="1"/>
              <a:t>jauh</a:t>
            </a:r>
            <a:r>
              <a:rPr lang="en-US" sz="3200" b="1" dirty="0"/>
              <a:t> </a:t>
            </a:r>
            <a:r>
              <a:rPr lang="en-US" sz="3200" b="1" dirty="0" err="1"/>
              <a:t>lebih</a:t>
            </a:r>
            <a:r>
              <a:rPr lang="en-US" sz="3200" b="1" dirty="0"/>
              <a:t> </a:t>
            </a:r>
            <a:r>
              <a:rPr lang="en-US" sz="3200" b="1" dirty="0" err="1"/>
              <a:t>penting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pembuatan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. </a:t>
            </a:r>
            <a:r>
              <a:rPr lang="en-US" sz="3200" b="1" dirty="0" err="1"/>
              <a:t>Kebijakan</a:t>
            </a:r>
            <a:r>
              <a:rPr lang="en-US" sz="3200" b="1" dirty="0"/>
              <a:t> </a:t>
            </a:r>
            <a:r>
              <a:rPr lang="en-US" sz="3200" b="1" dirty="0" err="1"/>
              <a:t>hanya</a:t>
            </a:r>
            <a:r>
              <a:rPr lang="en-US" sz="3200" b="1" dirty="0"/>
              <a:t> </a:t>
            </a:r>
            <a:r>
              <a:rPr lang="en-US" sz="3200" b="1" dirty="0" err="1"/>
              <a:t>berupa</a:t>
            </a:r>
            <a:r>
              <a:rPr lang="en-US" sz="3200" b="1" dirty="0"/>
              <a:t> </a:t>
            </a:r>
            <a:r>
              <a:rPr lang="en-US" sz="3200" b="1" dirty="0" err="1"/>
              <a:t>impian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rencana</a:t>
            </a:r>
            <a:r>
              <a:rPr lang="en-US" sz="3200" b="1" dirty="0"/>
              <a:t> </a:t>
            </a:r>
            <a:r>
              <a:rPr lang="en-US" sz="3200" b="1" dirty="0" err="1"/>
              <a:t>yg</a:t>
            </a:r>
            <a:r>
              <a:rPr lang="en-US" sz="3200" b="1" dirty="0"/>
              <a:t> </a:t>
            </a:r>
            <a:r>
              <a:rPr lang="en-US" sz="3200" b="1" dirty="0" err="1"/>
              <a:t>bagus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tersimpan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arsip</a:t>
            </a:r>
            <a:r>
              <a:rPr lang="en-US" sz="3200" b="1" dirty="0"/>
              <a:t> </a:t>
            </a:r>
            <a:r>
              <a:rPr lang="en-US" sz="3200" b="1" dirty="0" err="1"/>
              <a:t>kalau</a:t>
            </a:r>
            <a:r>
              <a:rPr lang="en-US" sz="3200" b="1" dirty="0"/>
              <a:t> </a:t>
            </a:r>
            <a:r>
              <a:rPr lang="en-US" sz="3200" b="1" dirty="0" err="1"/>
              <a:t>tak</a:t>
            </a:r>
            <a:r>
              <a:rPr lang="en-US" sz="3200" b="1" dirty="0"/>
              <a:t> </a:t>
            </a:r>
            <a:r>
              <a:rPr lang="en-US" sz="3200" b="1" dirty="0" err="1"/>
              <a:t>diimplementasikan</a:t>
            </a:r>
            <a:r>
              <a:rPr lang="en-US" sz="3200" b="1" dirty="0"/>
              <a:t> (</a:t>
            </a:r>
            <a:r>
              <a:rPr lang="en-US" sz="3200" b="1" dirty="0" err="1"/>
              <a:t>udoji</a:t>
            </a:r>
            <a:r>
              <a:rPr lang="en-US" sz="3200" b="1" dirty="0"/>
              <a:t>, 1981)</a:t>
            </a:r>
          </a:p>
        </p:txBody>
      </p:sp>
    </p:spTree>
    <p:extLst>
      <p:ext uri="{BB962C8B-B14F-4D97-AF65-F5344CB8AC3E}">
        <p14:creationId xmlns:p14="http://schemas.microsoft.com/office/powerpoint/2010/main" val="27312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765175"/>
            <a:ext cx="8291513" cy="6092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err="1"/>
              <a:t>Tanpa</a:t>
            </a:r>
            <a:r>
              <a:rPr lang="en-US" sz="2800" b="1" dirty="0"/>
              <a:t> </a:t>
            </a: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mewujudkan</a:t>
            </a:r>
            <a:r>
              <a:rPr lang="en-US" sz="2800" b="1" dirty="0"/>
              <a:t> </a:t>
            </a:r>
            <a:r>
              <a:rPr lang="en-US" sz="2800" b="1" dirty="0" err="1"/>
              <a:t>hasilnya</a:t>
            </a:r>
            <a:r>
              <a:rPr lang="en-US" sz="2800" b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  <a:r>
              <a:rPr lang="en-US" sz="2800" b="1" dirty="0" err="1"/>
              <a:t>bukanlah</a:t>
            </a:r>
            <a:r>
              <a:rPr lang="en-US" sz="2800" b="1" dirty="0"/>
              <a:t> </a:t>
            </a:r>
            <a:r>
              <a:rPr lang="en-US" sz="2800" b="1" dirty="0" err="1"/>
              <a:t>proses</a:t>
            </a:r>
            <a:r>
              <a:rPr lang="en-US" sz="2800" b="1" dirty="0"/>
              <a:t> yang </a:t>
            </a:r>
            <a:r>
              <a:rPr lang="en-US" sz="2800" b="1" dirty="0" err="1"/>
              <a:t>sederhana</a:t>
            </a:r>
            <a:r>
              <a:rPr lang="en-US" sz="2800" b="1" dirty="0"/>
              <a:t>, </a:t>
            </a:r>
            <a:r>
              <a:rPr lang="en-US" sz="2800" b="1" dirty="0" err="1"/>
              <a:t>tetapi</a:t>
            </a:r>
            <a:r>
              <a:rPr lang="en-US" sz="2800" b="1" dirty="0"/>
              <a:t> </a:t>
            </a:r>
            <a:r>
              <a:rPr lang="en-US" sz="2800" b="1" dirty="0" err="1"/>
              <a:t>sangat</a:t>
            </a:r>
            <a:r>
              <a:rPr lang="en-US" sz="2800" b="1" dirty="0"/>
              <a:t> </a:t>
            </a:r>
            <a:r>
              <a:rPr lang="en-US" sz="2800" b="1" dirty="0" err="1"/>
              <a:t>kompleks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rumit</a:t>
            </a:r>
            <a:r>
              <a:rPr lang="en-US" sz="2800" b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/>
              <a:t>Benturan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antar</a:t>
            </a:r>
            <a:r>
              <a:rPr lang="en-US" sz="2800" b="1" dirty="0"/>
              <a:t> </a:t>
            </a:r>
            <a:r>
              <a:rPr lang="en-US" sz="2800" b="1" dirty="0" err="1"/>
              <a:t>aktor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administrator, </a:t>
            </a:r>
            <a:r>
              <a:rPr lang="en-US" sz="2800" b="1" dirty="0" err="1"/>
              <a:t>petugas</a:t>
            </a:r>
            <a:r>
              <a:rPr lang="en-US" sz="2800" b="1" dirty="0"/>
              <a:t> </a:t>
            </a:r>
            <a:r>
              <a:rPr lang="en-US" sz="2800" b="1" dirty="0" err="1"/>
              <a:t>lapangan</a:t>
            </a:r>
            <a:r>
              <a:rPr lang="en-US" sz="2800" b="1" dirty="0"/>
              <a:t>,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sasaran</a:t>
            </a:r>
            <a:r>
              <a:rPr lang="en-US" sz="2800" b="1" dirty="0"/>
              <a:t> </a:t>
            </a:r>
            <a:r>
              <a:rPr lang="en-US" sz="2800" b="1" dirty="0" err="1"/>
              <a:t>sering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endParaRPr 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/>
              <a:t>Selama</a:t>
            </a:r>
            <a:r>
              <a:rPr lang="en-US" sz="2800" b="1" dirty="0"/>
              <a:t> </a:t>
            </a: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  <a:r>
              <a:rPr lang="en-US" sz="2800" b="1" dirty="0" err="1"/>
              <a:t>sering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r>
              <a:rPr lang="en-US" sz="2800" b="1" dirty="0" err="1"/>
              <a:t>beragam</a:t>
            </a:r>
            <a:r>
              <a:rPr lang="en-US" sz="2800" b="1" dirty="0"/>
              <a:t> </a:t>
            </a:r>
            <a:r>
              <a:rPr lang="en-US" sz="2800" b="1" dirty="0" err="1"/>
              <a:t>interprestasi</a:t>
            </a:r>
            <a:r>
              <a:rPr lang="en-US" sz="2800" b="1" dirty="0"/>
              <a:t> </a:t>
            </a:r>
            <a:r>
              <a:rPr lang="en-US" sz="2800" b="1" dirty="0" err="1"/>
              <a:t>atas</a:t>
            </a:r>
            <a:r>
              <a:rPr lang="en-US" sz="2800" b="1" dirty="0"/>
              <a:t> </a:t>
            </a:r>
            <a:r>
              <a:rPr lang="en-US" sz="2800" b="1" dirty="0" err="1"/>
              <a:t>tujuan</a:t>
            </a:r>
            <a:r>
              <a:rPr lang="en-US" sz="2800" b="1" dirty="0"/>
              <a:t>, target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strateginya</a:t>
            </a:r>
            <a:endParaRPr 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  <a:r>
              <a:rPr lang="en-US" sz="2800" b="1" dirty="0" err="1"/>
              <a:t>dipengaruhi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berbagai</a:t>
            </a:r>
            <a:r>
              <a:rPr lang="en-US" sz="2800" b="1" dirty="0"/>
              <a:t> </a:t>
            </a:r>
            <a:r>
              <a:rPr lang="en-US" sz="2800" b="1" dirty="0" err="1"/>
              <a:t>variabel</a:t>
            </a:r>
            <a:r>
              <a:rPr lang="en-US" sz="2800" b="1" dirty="0"/>
              <a:t>,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variabel</a:t>
            </a:r>
            <a:r>
              <a:rPr lang="en-US" sz="2800" b="1" dirty="0"/>
              <a:t> individual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organisasional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45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5941"/>
          </a:xfrm>
        </p:spPr>
        <p:txBody>
          <a:bodyPr/>
          <a:lstStyle/>
          <a:p>
            <a:r>
              <a:rPr lang="en-US" b="1" dirty="0"/>
              <a:t>SEJARAH /TOKOH UTAMA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STUDI  Pressman </a:t>
            </a:r>
            <a:r>
              <a:rPr lang="en-US" sz="3600" b="1" dirty="0" err="1">
                <a:solidFill>
                  <a:srgbClr val="FF0000"/>
                </a:solidFill>
              </a:rPr>
              <a:t>dan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Wildavsky</a:t>
            </a:r>
            <a:r>
              <a:rPr lang="en-US" sz="3600" b="1" dirty="0">
                <a:solidFill>
                  <a:srgbClr val="FF0000"/>
                </a:solidFill>
              </a:rPr>
              <a:t> (1973) “</a:t>
            </a:r>
            <a:r>
              <a:rPr lang="en-US" sz="3600" b="1" dirty="0" err="1">
                <a:solidFill>
                  <a:srgbClr val="FF0000"/>
                </a:solidFill>
              </a:rPr>
              <a:t>Impelementation</a:t>
            </a:r>
            <a:r>
              <a:rPr lang="en-US" sz="3600" b="1" dirty="0">
                <a:solidFill>
                  <a:srgbClr val="FF0000"/>
                </a:solidFill>
              </a:rPr>
              <a:t>”</a:t>
            </a:r>
          </a:p>
          <a:p>
            <a:pPr>
              <a:buNone/>
            </a:pPr>
            <a:r>
              <a:rPr lang="en-US" sz="3600" dirty="0" err="1"/>
              <a:t>Pada</a:t>
            </a:r>
            <a:r>
              <a:rPr lang="en-US" sz="3600" dirty="0"/>
              <a:t>  </a:t>
            </a:r>
            <a:r>
              <a:rPr lang="en-US" sz="3600" dirty="0" err="1"/>
              <a:t>tahun</a:t>
            </a:r>
            <a:r>
              <a:rPr lang="en-US" sz="3600" dirty="0"/>
              <a:t> 1968, MENELITI </a:t>
            </a:r>
            <a:r>
              <a:rPr lang="en-US" sz="3600" dirty="0" err="1"/>
              <a:t>upaya</a:t>
            </a:r>
            <a:r>
              <a:rPr lang="en-US" sz="3600" dirty="0"/>
              <a:t> yang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b="1" dirty="0"/>
              <a:t>Economic Development Administration (EDA) </a:t>
            </a:r>
            <a:r>
              <a:rPr lang="en-US" sz="3600" dirty="0" err="1"/>
              <a:t>di</a:t>
            </a:r>
            <a:r>
              <a:rPr lang="en-US" sz="3600" dirty="0"/>
              <a:t> Oakland, California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mengimplementasikan</a:t>
            </a:r>
            <a:r>
              <a:rPr lang="en-US" sz="3600" dirty="0"/>
              <a:t> program </a:t>
            </a:r>
            <a:r>
              <a:rPr lang="en-US" sz="3600" dirty="0" err="1"/>
              <a:t>pembagunan</a:t>
            </a:r>
            <a:r>
              <a:rPr lang="en-US" sz="3600" dirty="0"/>
              <a:t> </a:t>
            </a:r>
            <a:r>
              <a:rPr lang="en-US" sz="3600" dirty="0" err="1"/>
              <a:t>ekonomi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perkotaan</a:t>
            </a:r>
            <a:r>
              <a:rPr lang="en-US" sz="3600" dirty="0"/>
              <a:t>. HASILNYA : </a:t>
            </a:r>
            <a:r>
              <a:rPr lang="en-US" sz="3600" dirty="0" err="1"/>
              <a:t>terjadi</a:t>
            </a:r>
            <a:r>
              <a:rPr lang="en-US" sz="3600" dirty="0"/>
              <a:t> problem </a:t>
            </a:r>
            <a:r>
              <a:rPr lang="en-US" sz="3600" dirty="0" err="1"/>
              <a:t>implementasi</a:t>
            </a:r>
            <a:r>
              <a:rPr lang="en-US" sz="3600" dirty="0"/>
              <a:t>, </a:t>
            </a:r>
            <a:r>
              <a:rPr lang="en-US" sz="3600" dirty="0" err="1"/>
              <a:t>Bukan</a:t>
            </a:r>
            <a:r>
              <a:rPr lang="en-US" sz="3600" dirty="0"/>
              <a:t> </a:t>
            </a:r>
            <a:r>
              <a:rPr lang="en-US" sz="3600" dirty="0" err="1"/>
              <a:t>di</a:t>
            </a:r>
            <a:r>
              <a:rPr lang="en-US" sz="3600" dirty="0"/>
              <a:t> </a:t>
            </a:r>
            <a:r>
              <a:rPr lang="en-US" sz="3600" dirty="0" err="1"/>
              <a:t>formulasi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47467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1282</Words>
  <Application>Microsoft Office PowerPoint</Application>
  <PresentationFormat>Widescreen</PresentationFormat>
  <Paragraphs>174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Adobe Gothic Std B</vt:lpstr>
      <vt:lpstr>Arial</vt:lpstr>
      <vt:lpstr>Calibri</vt:lpstr>
      <vt:lpstr>Candara</vt:lpstr>
      <vt:lpstr>Garamond</vt:lpstr>
      <vt:lpstr>Organic</vt:lpstr>
      <vt:lpstr>STUDI IMPLEMENTASI</vt:lpstr>
      <vt:lpstr>MATERI</vt:lpstr>
      <vt:lpstr>FENOMENA/REALITAS IMPLEMENTASI SEBAGAI BAHAN KAJIAN</vt:lpstr>
      <vt:lpstr>PowerPoint Presentation</vt:lpstr>
      <vt:lpstr>PowerPoint Presentation</vt:lpstr>
      <vt:lpstr>3 INTI KEBIJAKAN YANG EXCELLEN/UNGGUL MENJADI LANDASAN MENGAPA IMPLEMENTASI PENTING!</vt:lpstr>
      <vt:lpstr>Mengapa implementasi penting ?</vt:lpstr>
      <vt:lpstr>PowerPoint Presentation</vt:lpstr>
      <vt:lpstr>SEJARAH /TOKOH UTAMA</vt:lpstr>
      <vt:lpstr> Mengapa Lebih Banyak Kebijakan Yang Gagal Ketimbang Berhasil? </vt:lpstr>
      <vt:lpstr> MENGAPA LEBIH BANYAK KEBIJAKAN YANG GAGAL KETIMBANG BERHASIL? </vt:lpstr>
      <vt:lpstr>PowerPoint Presentation</vt:lpstr>
      <vt:lpstr>IMPLEMENTASI MYOPIA</vt:lpstr>
      <vt:lpstr>FAKTOR-FAKTOR DISINYALIR PENYEBAB KEGAGALAN KEBIJAKAN</vt:lpstr>
      <vt:lpstr>PowerPoint Presentation</vt:lpstr>
      <vt:lpstr>PowerPoint Presentation</vt:lpstr>
      <vt:lpstr>KOTAK KEGAGALAN IMPLEMENTASI MERESPON INFODEMIK DALAM MERESPON ISU PANDEMIC COVID 19</vt:lpstr>
      <vt:lpstr>PowerPoint Presentation</vt:lpstr>
      <vt:lpstr>Apa itu implementasi ?</vt:lpstr>
      <vt:lpstr>Mazmanian &amp; Paul Sabatier</vt:lpstr>
      <vt:lpstr>Kesimpulan umum</vt:lpstr>
      <vt:lpstr>IMPLEMENTASI DLM PRAKTIK</vt:lpstr>
      <vt:lpstr>TAHAPAN IMPLEMENTASI</vt:lpstr>
      <vt:lpstr>TIMING IMPLEMENTASI</vt:lpstr>
      <vt:lpstr>Gambar :  Perubahan Kondisi Kelompok Sasaran Menggambarkan Pencapaian Tujuan proses Implementasi</vt:lpstr>
      <vt:lpstr> KONSEP  IMPLEMENTASI DLM ARTI SEMPIT </vt:lpstr>
      <vt:lpstr>Hirarki Implementasi  dalam arti sempit  (Dinas pemda)</vt:lpstr>
      <vt:lpstr>PEMAKNAAN IMPLEMENTASI  (LUAS)</vt:lpstr>
      <vt:lpstr>IMPLEMENTASI DALAM ARTI LUAS</vt:lpstr>
      <vt:lpstr> 3 AKTIVITAS IMPLEMENTASI DALAM ARTI LUAS </vt:lpstr>
      <vt:lpstr>PowerPoint Presentation</vt:lpstr>
      <vt:lpstr>IMPLEMENTASI SBG PROSES</vt:lpstr>
      <vt:lpstr>IMPLEMENTASI ADALAH ….</vt:lpstr>
      <vt:lpstr> Gambar. Implementasi sebagai Delivery Mechanism Policy Output </vt:lpstr>
      <vt:lpstr>IMPLEMENTASI SEBAGAI SEBUAH STUDI</vt:lpstr>
      <vt:lpstr>LANJUTAN . . . . .</vt:lpstr>
      <vt:lpstr>TAHAPAN IMPLEMENTASI SBG STUDI</vt:lpstr>
      <vt:lpstr>TUGAS 1 MATA KULIAH IMPLEMENTASI DAN EVALUASI  Soal-Soal Mengenali Realitas Implementasi Pandemi Covid 19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IMPLEMENTASI</dc:title>
  <dc:creator>hp</dc:creator>
  <cp:lastModifiedBy>novita tresiana</cp:lastModifiedBy>
  <cp:revision>14</cp:revision>
  <dcterms:created xsi:type="dcterms:W3CDTF">2021-04-07T12:03:30Z</dcterms:created>
  <dcterms:modified xsi:type="dcterms:W3CDTF">2023-05-04T01:52:30Z</dcterms:modified>
</cp:coreProperties>
</file>