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307" r:id="rId5"/>
    <p:sldId id="343" r:id="rId6"/>
    <p:sldId id="379" r:id="rId7"/>
    <p:sldId id="415" r:id="rId8"/>
    <p:sldId id="259" r:id="rId9"/>
    <p:sldId id="416" r:id="rId10"/>
    <p:sldId id="417" r:id="rId11"/>
    <p:sldId id="265" r:id="rId12"/>
  </p:sldIdLst>
  <p:sldSz cx="9144000" cy="5143500" type="screen16x9"/>
  <p:notesSz cx="6858000" cy="9144000"/>
  <p:embeddedFontLst>
    <p:embeddedFont>
      <p:font typeface="SimSun" pitchFamily="2" charset="-122"/>
      <p:regular r:id="rId14"/>
    </p:embeddedFont>
    <p:embeddedFont>
      <p:font typeface="Red Hat Text" charset="0"/>
      <p:regular r:id="rId15"/>
    </p:embeddedFont>
    <p:embeddedFont>
      <p:font typeface="Oxygen" charset="0"/>
      <p:regular r:id="rId16"/>
    </p:embeddedFont>
    <p:embeddedFont>
      <p:font typeface="Arial Narrow" pitchFamily="34" charset="0"/>
      <p:regular r:id="rId17"/>
      <p:bold r:id="rId18"/>
      <p:italic r:id="rId19"/>
      <p:boldItalic r:id="rId20"/>
    </p:embeddedFont>
    <p:embeddedFont>
      <p:font typeface="Calibri" pitchFamily="34" charset="0"/>
      <p:regular r:id="rId21"/>
      <p:bold r:id="rId22"/>
      <p:italic r:id="rId23"/>
      <p:boldItalic r:id="rId24"/>
    </p:embeddedFont>
    <p:embeddedFont>
      <p:font typeface="Abril Fatface" charset="0"/>
      <p:regular r:id="rId25"/>
    </p:embeddedFont>
    <p:embeddedFont>
      <p:font typeface="Bahnschrift SemiLight" charset="0"/>
      <p:regular r:id="rId26"/>
    </p:embeddedFont>
    <p:embeddedFont>
      <p:font typeface="Bahnschrift SemiBold" charset="0"/>
      <p:bold r:id="rId27"/>
    </p:embeddedFont>
    <p:embeddedFont>
      <p:font typeface="Baskerville Old Face" pitchFamily="18"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9" d="100"/>
          <a:sy n="99" d="100"/>
        </p:scale>
        <p:origin x="-534" y="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061001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g7b3d85642c_0_2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4" name="Google Shape;1134;g7b3d85642c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g7b3d85642c_0_36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0" name="Google Shape;1140;g7b3d85642c_0_36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7b3d85642c_0_7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7b3d85642c_0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g7b3d85642c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2" name="Google Shape;1152;g7b3d85642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2"/>
        <p:cNvGrpSpPr/>
        <p:nvPr/>
      </p:nvGrpSpPr>
      <p:grpSpPr>
        <a:xfrm>
          <a:off x="0" y="0"/>
          <a:ext cx="0" cy="0"/>
          <a:chOff x="0" y="0"/>
          <a:chExt cx="0" cy="0"/>
        </a:xfrm>
      </p:grpSpPr>
      <p:sp>
        <p:nvSpPr>
          <p:cNvPr id="1393" name="Google Shape;1393;g7b3d85642c_0_7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4" name="Google Shape;1394;g7b3d85642c_0_7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69800" y="1238850"/>
            <a:ext cx="58044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5300">
                <a:latin typeface="Abril Fatface" panose="02000503000000020003"/>
                <a:ea typeface="Abril Fatface" panose="02000503000000020003"/>
                <a:cs typeface="Abril Fatface" panose="02000503000000020003"/>
                <a:sym typeface="Abril Fatface" panose="02000503000000020003"/>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669825" y="3495150"/>
            <a:ext cx="58044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0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6287175" y="4343125"/>
            <a:ext cx="4601131" cy="891382"/>
          </a:xfrm>
          <a:custGeom>
            <a:avLst/>
            <a:gdLst/>
            <a:ahLst/>
            <a:cxnLst/>
            <a:rect l="l" t="t" r="r" b="b"/>
            <a:pathLst>
              <a:path w="83714" h="16218" extrusionOk="0">
                <a:moveTo>
                  <a:pt x="35179" y="1"/>
                </a:moveTo>
                <a:cubicBezTo>
                  <a:pt x="33962" y="1"/>
                  <a:pt x="32743" y="38"/>
                  <a:pt x="31523" y="116"/>
                </a:cubicBezTo>
                <a:cubicBezTo>
                  <a:pt x="19800" y="865"/>
                  <a:pt x="7905" y="5848"/>
                  <a:pt x="964" y="15324"/>
                </a:cubicBezTo>
                <a:cubicBezTo>
                  <a:pt x="762" y="15612"/>
                  <a:pt x="272" y="15641"/>
                  <a:pt x="100" y="15958"/>
                </a:cubicBezTo>
                <a:cubicBezTo>
                  <a:pt x="0" y="16140"/>
                  <a:pt x="225" y="16217"/>
                  <a:pt x="373" y="16217"/>
                </a:cubicBezTo>
                <a:cubicBezTo>
                  <a:pt x="483" y="16217"/>
                  <a:pt x="551" y="16175"/>
                  <a:pt x="416" y="16102"/>
                </a:cubicBezTo>
                <a:lnTo>
                  <a:pt x="83713" y="14806"/>
                </a:lnTo>
                <a:cubicBezTo>
                  <a:pt x="78327" y="11032"/>
                  <a:pt x="72192" y="8498"/>
                  <a:pt x="66000" y="6309"/>
                </a:cubicBezTo>
                <a:cubicBezTo>
                  <a:pt x="56064" y="2773"/>
                  <a:pt x="45667" y="1"/>
                  <a:pt x="351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101151">
            <a:off x="6782427" y="-716194"/>
            <a:ext cx="3610623" cy="4471505"/>
          </a:xfrm>
          <a:custGeom>
            <a:avLst/>
            <a:gdLst/>
            <a:ahLst/>
            <a:cxnLst/>
            <a:rect l="l" t="t" r="r" b="b"/>
            <a:pathLst>
              <a:path w="90384" h="73021" extrusionOk="0">
                <a:moveTo>
                  <a:pt x="51730" y="1"/>
                </a:moveTo>
                <a:cubicBezTo>
                  <a:pt x="39806" y="1"/>
                  <a:pt x="27738" y="1"/>
                  <a:pt x="16188" y="3025"/>
                </a:cubicBezTo>
                <a:cubicBezTo>
                  <a:pt x="11464" y="4264"/>
                  <a:pt x="6597" y="6222"/>
                  <a:pt x="3659" y="10139"/>
                </a:cubicBezTo>
                <a:cubicBezTo>
                  <a:pt x="1729" y="12732"/>
                  <a:pt x="807" y="15986"/>
                  <a:pt x="519" y="19212"/>
                </a:cubicBezTo>
                <a:cubicBezTo>
                  <a:pt x="1" y="24829"/>
                  <a:pt x="1239" y="30445"/>
                  <a:pt x="2449" y="35946"/>
                </a:cubicBezTo>
                <a:cubicBezTo>
                  <a:pt x="4379" y="44587"/>
                  <a:pt x="6337" y="53343"/>
                  <a:pt x="10283" y="61264"/>
                </a:cubicBezTo>
                <a:cubicBezTo>
                  <a:pt x="12271" y="65238"/>
                  <a:pt x="14921" y="69156"/>
                  <a:pt x="18924" y="71028"/>
                </a:cubicBezTo>
                <a:cubicBezTo>
                  <a:pt x="21545" y="72237"/>
                  <a:pt x="24512" y="72439"/>
                  <a:pt x="27421" y="72612"/>
                </a:cubicBezTo>
                <a:cubicBezTo>
                  <a:pt x="32507" y="72883"/>
                  <a:pt x="37600" y="73020"/>
                  <a:pt x="42690" y="73020"/>
                </a:cubicBezTo>
                <a:cubicBezTo>
                  <a:pt x="48409" y="73020"/>
                  <a:pt x="54124" y="72847"/>
                  <a:pt x="59824" y="72497"/>
                </a:cubicBezTo>
                <a:cubicBezTo>
                  <a:pt x="65181" y="72180"/>
                  <a:pt x="70538" y="71690"/>
                  <a:pt x="75838" y="71057"/>
                </a:cubicBezTo>
                <a:cubicBezTo>
                  <a:pt x="80504" y="70509"/>
                  <a:pt x="85976" y="70423"/>
                  <a:pt x="90383" y="68839"/>
                </a:cubicBezTo>
                <a:cubicBezTo>
                  <a:pt x="88770" y="68061"/>
                  <a:pt x="87071" y="67255"/>
                  <a:pt x="85688" y="65959"/>
                </a:cubicBezTo>
                <a:cubicBezTo>
                  <a:pt x="83211" y="63626"/>
                  <a:pt x="81598" y="60515"/>
                  <a:pt x="80014" y="57519"/>
                </a:cubicBezTo>
                <a:cubicBezTo>
                  <a:pt x="78401" y="54524"/>
                  <a:pt x="76673" y="51471"/>
                  <a:pt x="74052" y="49282"/>
                </a:cubicBezTo>
                <a:cubicBezTo>
                  <a:pt x="71219" y="46959"/>
                  <a:pt x="67503" y="45858"/>
                  <a:pt x="63808" y="45858"/>
                </a:cubicBezTo>
                <a:cubicBezTo>
                  <a:pt x="63333" y="45858"/>
                  <a:pt x="62859" y="45876"/>
                  <a:pt x="62387" y="45912"/>
                </a:cubicBezTo>
                <a:cubicBezTo>
                  <a:pt x="58700" y="46171"/>
                  <a:pt x="55129" y="47467"/>
                  <a:pt x="51442" y="47583"/>
                </a:cubicBezTo>
                <a:cubicBezTo>
                  <a:pt x="51344" y="47585"/>
                  <a:pt x="51245" y="47586"/>
                  <a:pt x="51146" y="47586"/>
                </a:cubicBezTo>
                <a:cubicBezTo>
                  <a:pt x="47534" y="47586"/>
                  <a:pt x="43545" y="46049"/>
                  <a:pt x="42312" y="42657"/>
                </a:cubicBezTo>
                <a:cubicBezTo>
                  <a:pt x="41822" y="41246"/>
                  <a:pt x="41851" y="39691"/>
                  <a:pt x="41966" y="38193"/>
                </a:cubicBezTo>
                <a:cubicBezTo>
                  <a:pt x="42197" y="35255"/>
                  <a:pt x="42744" y="32231"/>
                  <a:pt x="44414" y="29812"/>
                </a:cubicBezTo>
                <a:cubicBezTo>
                  <a:pt x="46575" y="26672"/>
                  <a:pt x="50261" y="24944"/>
                  <a:pt x="53890" y="23792"/>
                </a:cubicBezTo>
                <a:cubicBezTo>
                  <a:pt x="57519" y="22669"/>
                  <a:pt x="61350" y="21977"/>
                  <a:pt x="64720" y="20191"/>
                </a:cubicBezTo>
                <a:cubicBezTo>
                  <a:pt x="68090" y="18435"/>
                  <a:pt x="71057" y="15266"/>
                  <a:pt x="71258" y="11464"/>
                </a:cubicBezTo>
                <a:cubicBezTo>
                  <a:pt x="71489" y="7202"/>
                  <a:pt x="68176" y="3428"/>
                  <a:pt x="64288" y="1729"/>
                </a:cubicBezTo>
                <a:cubicBezTo>
                  <a:pt x="60371" y="59"/>
                  <a:pt x="55993" y="1"/>
                  <a:pt x="51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7375" y="-245900"/>
            <a:ext cx="3436320" cy="785395"/>
          </a:xfrm>
          <a:custGeom>
            <a:avLst/>
            <a:gdLst/>
            <a:ahLst/>
            <a:cxnLst/>
            <a:rect l="l" t="t" r="r" b="b"/>
            <a:pathLst>
              <a:path w="51969" h="10064" extrusionOk="0">
                <a:moveTo>
                  <a:pt x="51733" y="0"/>
                </a:moveTo>
                <a:cubicBezTo>
                  <a:pt x="51661" y="0"/>
                  <a:pt x="51614" y="28"/>
                  <a:pt x="51701" y="78"/>
                </a:cubicBezTo>
                <a:lnTo>
                  <a:pt x="0" y="885"/>
                </a:lnTo>
                <a:cubicBezTo>
                  <a:pt x="3341" y="3218"/>
                  <a:pt x="7143" y="4802"/>
                  <a:pt x="11003" y="6155"/>
                </a:cubicBezTo>
                <a:cubicBezTo>
                  <a:pt x="17151" y="8316"/>
                  <a:pt x="23575" y="10063"/>
                  <a:pt x="30069" y="10063"/>
                </a:cubicBezTo>
                <a:cubicBezTo>
                  <a:pt x="30846" y="10063"/>
                  <a:pt x="31624" y="10038"/>
                  <a:pt x="32403" y="9986"/>
                </a:cubicBezTo>
                <a:cubicBezTo>
                  <a:pt x="39661" y="9525"/>
                  <a:pt x="47064" y="6443"/>
                  <a:pt x="51355" y="539"/>
                </a:cubicBezTo>
                <a:cubicBezTo>
                  <a:pt x="51499" y="366"/>
                  <a:pt x="51787" y="366"/>
                  <a:pt x="51902" y="164"/>
                </a:cubicBezTo>
                <a:cubicBezTo>
                  <a:pt x="51968" y="50"/>
                  <a:pt x="51828" y="0"/>
                  <a:pt x="51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1888489" y="-163856"/>
            <a:ext cx="3693089" cy="5471207"/>
          </a:xfrm>
          <a:custGeom>
            <a:avLst/>
            <a:gdLst/>
            <a:ahLst/>
            <a:cxnLst/>
            <a:rect l="l" t="t" r="r" b="b"/>
            <a:pathLst>
              <a:path w="52595" h="77918" extrusionOk="0">
                <a:moveTo>
                  <a:pt x="20712" y="0"/>
                </a:moveTo>
                <a:cubicBezTo>
                  <a:pt x="15394" y="0"/>
                  <a:pt x="10074" y="282"/>
                  <a:pt x="4782" y="837"/>
                </a:cubicBezTo>
                <a:cubicBezTo>
                  <a:pt x="3947" y="953"/>
                  <a:pt x="3083" y="1039"/>
                  <a:pt x="2334" y="1413"/>
                </a:cubicBezTo>
                <a:cubicBezTo>
                  <a:pt x="894" y="2134"/>
                  <a:pt x="58" y="3804"/>
                  <a:pt x="30" y="5417"/>
                </a:cubicBezTo>
                <a:cubicBezTo>
                  <a:pt x="1" y="7030"/>
                  <a:pt x="663" y="8614"/>
                  <a:pt x="1556" y="9968"/>
                </a:cubicBezTo>
                <a:cubicBezTo>
                  <a:pt x="6020" y="16909"/>
                  <a:pt x="16188" y="19617"/>
                  <a:pt x="18463" y="27537"/>
                </a:cubicBezTo>
                <a:cubicBezTo>
                  <a:pt x="19500" y="31195"/>
                  <a:pt x="18521" y="35199"/>
                  <a:pt x="16850" y="38626"/>
                </a:cubicBezTo>
                <a:cubicBezTo>
                  <a:pt x="15209" y="42083"/>
                  <a:pt x="12933" y="45193"/>
                  <a:pt x="11205" y="48621"/>
                </a:cubicBezTo>
                <a:cubicBezTo>
                  <a:pt x="8411" y="54122"/>
                  <a:pt x="7173" y="60689"/>
                  <a:pt x="9131" y="66536"/>
                </a:cubicBezTo>
                <a:cubicBezTo>
                  <a:pt x="11723" y="74198"/>
                  <a:pt x="19629" y="77917"/>
                  <a:pt x="27468" y="77917"/>
                </a:cubicBezTo>
                <a:cubicBezTo>
                  <a:pt x="31651" y="77917"/>
                  <a:pt x="35816" y="76858"/>
                  <a:pt x="39143" y="74773"/>
                </a:cubicBezTo>
                <a:cubicBezTo>
                  <a:pt x="44241" y="71576"/>
                  <a:pt x="47928" y="66363"/>
                  <a:pt x="49887" y="60660"/>
                </a:cubicBezTo>
                <a:cubicBezTo>
                  <a:pt x="52594" y="52855"/>
                  <a:pt x="52220" y="44329"/>
                  <a:pt x="51817" y="36063"/>
                </a:cubicBezTo>
                <a:cubicBezTo>
                  <a:pt x="51471" y="29064"/>
                  <a:pt x="51096" y="21921"/>
                  <a:pt x="48591" y="15354"/>
                </a:cubicBezTo>
                <a:cubicBezTo>
                  <a:pt x="46085" y="8787"/>
                  <a:pt x="41044" y="2796"/>
                  <a:pt x="34276" y="981"/>
                </a:cubicBezTo>
                <a:cubicBezTo>
                  <a:pt x="32202" y="434"/>
                  <a:pt x="30071" y="290"/>
                  <a:pt x="27939" y="175"/>
                </a:cubicBezTo>
                <a:cubicBezTo>
                  <a:pt x="25532" y="58"/>
                  <a:pt x="23122" y="0"/>
                  <a:pt x="207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562850" y="-344825"/>
            <a:ext cx="1963658" cy="3073952"/>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77951" y="2100950"/>
            <a:ext cx="2121167" cy="3322130"/>
          </a:xfrm>
          <a:custGeom>
            <a:avLst/>
            <a:gdLst/>
            <a:ahLst/>
            <a:cxnLst/>
            <a:rect l="l" t="t" r="r" b="b"/>
            <a:pathLst>
              <a:path w="36062" h="56482" extrusionOk="0">
                <a:moveTo>
                  <a:pt x="9708" y="0"/>
                </a:moveTo>
                <a:cubicBezTo>
                  <a:pt x="6312" y="0"/>
                  <a:pt x="5720" y="4283"/>
                  <a:pt x="4753" y="7212"/>
                </a:cubicBezTo>
                <a:cubicBezTo>
                  <a:pt x="3313" y="11590"/>
                  <a:pt x="2190" y="16054"/>
                  <a:pt x="1441" y="20605"/>
                </a:cubicBezTo>
                <a:cubicBezTo>
                  <a:pt x="1" y="29591"/>
                  <a:pt x="145" y="38894"/>
                  <a:pt x="2881" y="47622"/>
                </a:cubicBezTo>
                <a:cubicBezTo>
                  <a:pt x="3572" y="49839"/>
                  <a:pt x="4494" y="52115"/>
                  <a:pt x="6251" y="53670"/>
                </a:cubicBezTo>
                <a:cubicBezTo>
                  <a:pt x="8901" y="56032"/>
                  <a:pt x="12760" y="56233"/>
                  <a:pt x="16332" y="56291"/>
                </a:cubicBezTo>
                <a:lnTo>
                  <a:pt x="25030" y="56464"/>
                </a:lnTo>
                <a:cubicBezTo>
                  <a:pt x="25432" y="56474"/>
                  <a:pt x="25840" y="56481"/>
                  <a:pt x="26251" y="56481"/>
                </a:cubicBezTo>
                <a:cubicBezTo>
                  <a:pt x="29289" y="56481"/>
                  <a:pt x="32488" y="56097"/>
                  <a:pt x="34391" y="53814"/>
                </a:cubicBezTo>
                <a:cubicBezTo>
                  <a:pt x="35543" y="52460"/>
                  <a:pt x="35975" y="50646"/>
                  <a:pt x="36004" y="48860"/>
                </a:cubicBezTo>
                <a:cubicBezTo>
                  <a:pt x="36062" y="46556"/>
                  <a:pt x="35514" y="44223"/>
                  <a:pt x="34420" y="42178"/>
                </a:cubicBezTo>
                <a:cubicBezTo>
                  <a:pt x="31597" y="36907"/>
                  <a:pt x="25433" y="33883"/>
                  <a:pt x="23129" y="28353"/>
                </a:cubicBezTo>
                <a:cubicBezTo>
                  <a:pt x="22207" y="26164"/>
                  <a:pt x="21977" y="23773"/>
                  <a:pt x="21862" y="21411"/>
                </a:cubicBezTo>
                <a:cubicBezTo>
                  <a:pt x="21631" y="16659"/>
                  <a:pt x="21747" y="11763"/>
                  <a:pt x="19874" y="7413"/>
                </a:cubicBezTo>
                <a:cubicBezTo>
                  <a:pt x="18175" y="3525"/>
                  <a:pt x="14661" y="760"/>
                  <a:pt x="10485" y="69"/>
                </a:cubicBezTo>
                <a:cubicBezTo>
                  <a:pt x="10211" y="22"/>
                  <a:pt x="9952" y="0"/>
                  <a:pt x="97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57377" y="481924"/>
            <a:ext cx="1084574" cy="1158697"/>
            <a:chOff x="1185884" y="3200635"/>
            <a:chExt cx="737604" cy="788015"/>
          </a:xfrm>
        </p:grpSpPr>
        <p:sp>
          <p:nvSpPr>
            <p:cNvPr id="18" name="Google Shape;18;p2"/>
            <p:cNvSpPr/>
            <p:nvPr/>
          </p:nvSpPr>
          <p:spPr>
            <a:xfrm>
              <a:off x="1853262" y="3484085"/>
              <a:ext cx="70227" cy="119916"/>
            </a:xfrm>
            <a:custGeom>
              <a:avLst/>
              <a:gdLst/>
              <a:ahLst/>
              <a:cxnLst/>
              <a:rect l="l" t="t" r="r" b="b"/>
              <a:pathLst>
                <a:path w="2161" h="3690" extrusionOk="0">
                  <a:moveTo>
                    <a:pt x="1094" y="0"/>
                  </a:moveTo>
                  <a:cubicBezTo>
                    <a:pt x="1026" y="0"/>
                    <a:pt x="957" y="17"/>
                    <a:pt x="893" y="53"/>
                  </a:cubicBezTo>
                  <a:cubicBezTo>
                    <a:pt x="692" y="168"/>
                    <a:pt x="605" y="456"/>
                    <a:pt x="721" y="658"/>
                  </a:cubicBezTo>
                  <a:cubicBezTo>
                    <a:pt x="749" y="687"/>
                    <a:pt x="778" y="744"/>
                    <a:pt x="807" y="802"/>
                  </a:cubicBezTo>
                  <a:cubicBezTo>
                    <a:pt x="807" y="824"/>
                    <a:pt x="840" y="879"/>
                    <a:pt x="844" y="879"/>
                  </a:cubicBezTo>
                  <a:cubicBezTo>
                    <a:pt x="845" y="879"/>
                    <a:pt x="843" y="873"/>
                    <a:pt x="836" y="859"/>
                  </a:cubicBezTo>
                  <a:lnTo>
                    <a:pt x="836" y="859"/>
                  </a:lnTo>
                  <a:cubicBezTo>
                    <a:pt x="847" y="881"/>
                    <a:pt x="865" y="917"/>
                    <a:pt x="865" y="917"/>
                  </a:cubicBezTo>
                  <a:cubicBezTo>
                    <a:pt x="893" y="1032"/>
                    <a:pt x="922" y="1147"/>
                    <a:pt x="951" y="1263"/>
                  </a:cubicBezTo>
                  <a:cubicBezTo>
                    <a:pt x="951" y="1291"/>
                    <a:pt x="951" y="1320"/>
                    <a:pt x="951" y="1349"/>
                  </a:cubicBezTo>
                  <a:cubicBezTo>
                    <a:pt x="951" y="1435"/>
                    <a:pt x="951" y="1493"/>
                    <a:pt x="951" y="1551"/>
                  </a:cubicBezTo>
                  <a:cubicBezTo>
                    <a:pt x="951" y="1608"/>
                    <a:pt x="951" y="1666"/>
                    <a:pt x="951" y="1723"/>
                  </a:cubicBezTo>
                  <a:cubicBezTo>
                    <a:pt x="951" y="1730"/>
                    <a:pt x="951" y="1739"/>
                    <a:pt x="951" y="1752"/>
                  </a:cubicBezTo>
                  <a:cubicBezTo>
                    <a:pt x="922" y="1781"/>
                    <a:pt x="922" y="1810"/>
                    <a:pt x="922" y="1839"/>
                  </a:cubicBezTo>
                  <a:cubicBezTo>
                    <a:pt x="893" y="1954"/>
                    <a:pt x="865" y="2069"/>
                    <a:pt x="836" y="2184"/>
                  </a:cubicBezTo>
                  <a:cubicBezTo>
                    <a:pt x="821" y="2214"/>
                    <a:pt x="814" y="2225"/>
                    <a:pt x="811" y="2225"/>
                  </a:cubicBezTo>
                  <a:cubicBezTo>
                    <a:pt x="804" y="2225"/>
                    <a:pt x="819" y="2172"/>
                    <a:pt x="815" y="2172"/>
                  </a:cubicBezTo>
                  <a:cubicBezTo>
                    <a:pt x="814" y="2172"/>
                    <a:pt x="811" y="2176"/>
                    <a:pt x="807" y="2184"/>
                  </a:cubicBezTo>
                  <a:cubicBezTo>
                    <a:pt x="807" y="2213"/>
                    <a:pt x="778" y="2242"/>
                    <a:pt x="778" y="2271"/>
                  </a:cubicBezTo>
                  <a:cubicBezTo>
                    <a:pt x="749" y="2328"/>
                    <a:pt x="721" y="2386"/>
                    <a:pt x="692" y="2444"/>
                  </a:cubicBezTo>
                  <a:cubicBezTo>
                    <a:pt x="663" y="2501"/>
                    <a:pt x="605" y="2559"/>
                    <a:pt x="577" y="2588"/>
                  </a:cubicBezTo>
                  <a:cubicBezTo>
                    <a:pt x="588" y="2576"/>
                    <a:pt x="593" y="2572"/>
                    <a:pt x="593" y="2572"/>
                  </a:cubicBezTo>
                  <a:lnTo>
                    <a:pt x="593" y="2572"/>
                  </a:lnTo>
                  <a:cubicBezTo>
                    <a:pt x="594" y="2572"/>
                    <a:pt x="519" y="2651"/>
                    <a:pt x="519" y="2674"/>
                  </a:cubicBezTo>
                  <a:cubicBezTo>
                    <a:pt x="461" y="2732"/>
                    <a:pt x="433" y="2760"/>
                    <a:pt x="375" y="2789"/>
                  </a:cubicBezTo>
                  <a:cubicBezTo>
                    <a:pt x="375" y="2815"/>
                    <a:pt x="352" y="2841"/>
                    <a:pt x="326" y="2846"/>
                  </a:cubicBezTo>
                  <a:lnTo>
                    <a:pt x="326" y="2846"/>
                  </a:lnTo>
                  <a:cubicBezTo>
                    <a:pt x="336" y="2839"/>
                    <a:pt x="343" y="2835"/>
                    <a:pt x="342" y="2835"/>
                  </a:cubicBezTo>
                  <a:lnTo>
                    <a:pt x="342" y="2835"/>
                  </a:lnTo>
                  <a:cubicBezTo>
                    <a:pt x="341" y="2835"/>
                    <a:pt x="334" y="2838"/>
                    <a:pt x="317" y="2847"/>
                  </a:cubicBezTo>
                  <a:cubicBezTo>
                    <a:pt x="320" y="2847"/>
                    <a:pt x="323" y="2846"/>
                    <a:pt x="326" y="2846"/>
                  </a:cubicBezTo>
                  <a:lnTo>
                    <a:pt x="326" y="2846"/>
                  </a:lnTo>
                  <a:cubicBezTo>
                    <a:pt x="315" y="2854"/>
                    <a:pt x="300" y="2865"/>
                    <a:pt x="289" y="2876"/>
                  </a:cubicBezTo>
                  <a:cubicBezTo>
                    <a:pt x="87" y="3020"/>
                    <a:pt x="1" y="3250"/>
                    <a:pt x="116" y="3480"/>
                  </a:cubicBezTo>
                  <a:cubicBezTo>
                    <a:pt x="195" y="3598"/>
                    <a:pt x="354" y="3690"/>
                    <a:pt x="511" y="3690"/>
                  </a:cubicBezTo>
                  <a:cubicBezTo>
                    <a:pt x="584" y="3690"/>
                    <a:pt x="657" y="3670"/>
                    <a:pt x="721" y="3624"/>
                  </a:cubicBezTo>
                  <a:cubicBezTo>
                    <a:pt x="1786" y="2876"/>
                    <a:pt x="2161" y="1349"/>
                    <a:pt x="1470" y="197"/>
                  </a:cubicBezTo>
                  <a:cubicBezTo>
                    <a:pt x="1390" y="78"/>
                    <a:pt x="1244" y="0"/>
                    <a:pt x="10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750308" y="3429163"/>
              <a:ext cx="49624" cy="96940"/>
            </a:xfrm>
            <a:custGeom>
              <a:avLst/>
              <a:gdLst/>
              <a:ahLst/>
              <a:cxnLst/>
              <a:rect l="l" t="t" r="r" b="b"/>
              <a:pathLst>
                <a:path w="1527" h="2983" extrusionOk="0">
                  <a:moveTo>
                    <a:pt x="749" y="0"/>
                  </a:moveTo>
                  <a:cubicBezTo>
                    <a:pt x="568" y="0"/>
                    <a:pt x="418" y="112"/>
                    <a:pt x="346" y="303"/>
                  </a:cubicBezTo>
                  <a:cubicBezTo>
                    <a:pt x="0" y="1138"/>
                    <a:pt x="375" y="2031"/>
                    <a:pt x="692" y="2780"/>
                  </a:cubicBezTo>
                  <a:cubicBezTo>
                    <a:pt x="748" y="2912"/>
                    <a:pt x="905" y="2983"/>
                    <a:pt x="1062" y="2983"/>
                  </a:cubicBezTo>
                  <a:cubicBezTo>
                    <a:pt x="1145" y="2983"/>
                    <a:pt x="1227" y="2963"/>
                    <a:pt x="1296" y="2924"/>
                  </a:cubicBezTo>
                  <a:cubicBezTo>
                    <a:pt x="1498" y="2780"/>
                    <a:pt x="1527" y="2578"/>
                    <a:pt x="1440" y="2348"/>
                  </a:cubicBezTo>
                  <a:cubicBezTo>
                    <a:pt x="1412" y="2290"/>
                    <a:pt x="1412" y="2261"/>
                    <a:pt x="1383" y="2204"/>
                  </a:cubicBezTo>
                  <a:cubicBezTo>
                    <a:pt x="1369" y="2176"/>
                    <a:pt x="1364" y="2167"/>
                    <a:pt x="1362" y="2167"/>
                  </a:cubicBezTo>
                  <a:lnTo>
                    <a:pt x="1362" y="2167"/>
                  </a:lnTo>
                  <a:cubicBezTo>
                    <a:pt x="1360" y="2167"/>
                    <a:pt x="1377" y="2212"/>
                    <a:pt x="1375" y="2212"/>
                  </a:cubicBezTo>
                  <a:cubicBezTo>
                    <a:pt x="1373" y="2212"/>
                    <a:pt x="1368" y="2202"/>
                    <a:pt x="1354" y="2175"/>
                  </a:cubicBezTo>
                  <a:cubicBezTo>
                    <a:pt x="1325" y="2089"/>
                    <a:pt x="1296" y="2002"/>
                    <a:pt x="1268" y="1916"/>
                  </a:cubicBezTo>
                  <a:cubicBezTo>
                    <a:pt x="1210" y="1743"/>
                    <a:pt x="1152" y="1570"/>
                    <a:pt x="1124" y="1397"/>
                  </a:cubicBezTo>
                  <a:cubicBezTo>
                    <a:pt x="1095" y="1368"/>
                    <a:pt x="1095" y="1311"/>
                    <a:pt x="1095" y="1282"/>
                  </a:cubicBezTo>
                  <a:lnTo>
                    <a:pt x="1095" y="1224"/>
                  </a:lnTo>
                  <a:cubicBezTo>
                    <a:pt x="1066" y="1138"/>
                    <a:pt x="1066" y="1052"/>
                    <a:pt x="1066" y="965"/>
                  </a:cubicBezTo>
                  <a:cubicBezTo>
                    <a:pt x="1066" y="936"/>
                    <a:pt x="1066" y="879"/>
                    <a:pt x="1095" y="850"/>
                  </a:cubicBezTo>
                  <a:cubicBezTo>
                    <a:pt x="1095" y="821"/>
                    <a:pt x="1095" y="821"/>
                    <a:pt x="1095" y="792"/>
                  </a:cubicBezTo>
                  <a:cubicBezTo>
                    <a:pt x="1124" y="706"/>
                    <a:pt x="1152" y="620"/>
                    <a:pt x="1181" y="533"/>
                  </a:cubicBezTo>
                  <a:cubicBezTo>
                    <a:pt x="1268" y="332"/>
                    <a:pt x="1095" y="44"/>
                    <a:pt x="864" y="15"/>
                  </a:cubicBezTo>
                  <a:cubicBezTo>
                    <a:pt x="825" y="5"/>
                    <a:pt x="786" y="0"/>
                    <a:pt x="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695062" y="3541477"/>
              <a:ext cx="58073" cy="94568"/>
            </a:xfrm>
            <a:custGeom>
              <a:avLst/>
              <a:gdLst/>
              <a:ahLst/>
              <a:cxnLst/>
              <a:rect l="l" t="t" r="r" b="b"/>
              <a:pathLst>
                <a:path w="1787" h="2910" extrusionOk="0">
                  <a:moveTo>
                    <a:pt x="459" y="0"/>
                  </a:moveTo>
                  <a:cubicBezTo>
                    <a:pt x="273" y="0"/>
                    <a:pt x="106" y="112"/>
                    <a:pt x="59" y="303"/>
                  </a:cubicBezTo>
                  <a:cubicBezTo>
                    <a:pt x="1" y="505"/>
                    <a:pt x="116" y="793"/>
                    <a:pt x="347" y="850"/>
                  </a:cubicBezTo>
                  <a:cubicBezTo>
                    <a:pt x="375" y="850"/>
                    <a:pt x="433" y="850"/>
                    <a:pt x="462" y="879"/>
                  </a:cubicBezTo>
                  <a:cubicBezTo>
                    <a:pt x="476" y="879"/>
                    <a:pt x="483" y="879"/>
                    <a:pt x="486" y="879"/>
                  </a:cubicBezTo>
                  <a:lnTo>
                    <a:pt x="486" y="879"/>
                  </a:lnTo>
                  <a:cubicBezTo>
                    <a:pt x="489" y="879"/>
                    <a:pt x="491" y="879"/>
                    <a:pt x="491" y="879"/>
                  </a:cubicBezTo>
                  <a:cubicBezTo>
                    <a:pt x="519" y="879"/>
                    <a:pt x="519" y="908"/>
                    <a:pt x="548" y="908"/>
                  </a:cubicBezTo>
                  <a:cubicBezTo>
                    <a:pt x="556" y="916"/>
                    <a:pt x="566" y="926"/>
                    <a:pt x="577" y="937"/>
                  </a:cubicBezTo>
                  <a:cubicBezTo>
                    <a:pt x="577" y="937"/>
                    <a:pt x="606" y="966"/>
                    <a:pt x="606" y="966"/>
                  </a:cubicBezTo>
                  <a:cubicBezTo>
                    <a:pt x="635" y="994"/>
                    <a:pt x="635" y="994"/>
                    <a:pt x="635" y="1023"/>
                  </a:cubicBezTo>
                  <a:cubicBezTo>
                    <a:pt x="652" y="1041"/>
                    <a:pt x="659" y="1048"/>
                    <a:pt x="660" y="1048"/>
                  </a:cubicBezTo>
                  <a:cubicBezTo>
                    <a:pt x="662" y="1048"/>
                    <a:pt x="635" y="1015"/>
                    <a:pt x="635" y="995"/>
                  </a:cubicBezTo>
                  <a:lnTo>
                    <a:pt x="635" y="995"/>
                  </a:lnTo>
                  <a:cubicBezTo>
                    <a:pt x="635" y="1024"/>
                    <a:pt x="692" y="1081"/>
                    <a:pt x="721" y="1110"/>
                  </a:cubicBezTo>
                  <a:cubicBezTo>
                    <a:pt x="721" y="1138"/>
                    <a:pt x="750" y="1196"/>
                    <a:pt x="750" y="1196"/>
                  </a:cubicBezTo>
                  <a:cubicBezTo>
                    <a:pt x="750" y="1196"/>
                    <a:pt x="779" y="1225"/>
                    <a:pt x="779" y="1254"/>
                  </a:cubicBezTo>
                  <a:cubicBezTo>
                    <a:pt x="779" y="1282"/>
                    <a:pt x="807" y="1340"/>
                    <a:pt x="807" y="1369"/>
                  </a:cubicBezTo>
                  <a:cubicBezTo>
                    <a:pt x="807" y="1369"/>
                    <a:pt x="824" y="1417"/>
                    <a:pt x="820" y="1417"/>
                  </a:cubicBezTo>
                  <a:cubicBezTo>
                    <a:pt x="818" y="1417"/>
                    <a:pt x="815" y="1412"/>
                    <a:pt x="807" y="1398"/>
                  </a:cubicBezTo>
                  <a:cubicBezTo>
                    <a:pt x="807" y="1411"/>
                    <a:pt x="807" y="1426"/>
                    <a:pt x="807" y="1426"/>
                  </a:cubicBezTo>
                  <a:cubicBezTo>
                    <a:pt x="836" y="1542"/>
                    <a:pt x="836" y="1657"/>
                    <a:pt x="807" y="1772"/>
                  </a:cubicBezTo>
                  <a:cubicBezTo>
                    <a:pt x="807" y="1801"/>
                    <a:pt x="807" y="1830"/>
                    <a:pt x="807" y="1858"/>
                  </a:cubicBezTo>
                  <a:cubicBezTo>
                    <a:pt x="807" y="1887"/>
                    <a:pt x="807" y="1945"/>
                    <a:pt x="779" y="2002"/>
                  </a:cubicBezTo>
                  <a:cubicBezTo>
                    <a:pt x="750" y="2118"/>
                    <a:pt x="750" y="2233"/>
                    <a:pt x="721" y="2348"/>
                  </a:cubicBezTo>
                  <a:cubicBezTo>
                    <a:pt x="663" y="2578"/>
                    <a:pt x="779" y="2838"/>
                    <a:pt x="1009" y="2895"/>
                  </a:cubicBezTo>
                  <a:cubicBezTo>
                    <a:pt x="1048" y="2905"/>
                    <a:pt x="1088" y="2910"/>
                    <a:pt x="1127" y="2910"/>
                  </a:cubicBezTo>
                  <a:cubicBezTo>
                    <a:pt x="1321" y="2910"/>
                    <a:pt x="1508" y="2794"/>
                    <a:pt x="1556" y="2578"/>
                  </a:cubicBezTo>
                  <a:cubicBezTo>
                    <a:pt x="1672" y="2060"/>
                    <a:pt x="1787" y="1484"/>
                    <a:pt x="1585" y="966"/>
                  </a:cubicBezTo>
                  <a:cubicBezTo>
                    <a:pt x="1441" y="505"/>
                    <a:pt x="1067" y="101"/>
                    <a:pt x="577" y="15"/>
                  </a:cubicBezTo>
                  <a:cubicBezTo>
                    <a:pt x="537" y="5"/>
                    <a:pt x="498"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625809" y="3656455"/>
              <a:ext cx="68375" cy="73737"/>
            </a:xfrm>
            <a:custGeom>
              <a:avLst/>
              <a:gdLst/>
              <a:ahLst/>
              <a:cxnLst/>
              <a:rect l="l" t="t" r="r" b="b"/>
              <a:pathLst>
                <a:path w="2104" h="2269" extrusionOk="0">
                  <a:moveTo>
                    <a:pt x="1383" y="1201"/>
                  </a:moveTo>
                  <a:cubicBezTo>
                    <a:pt x="1411" y="1221"/>
                    <a:pt x="1440" y="1240"/>
                    <a:pt x="1470" y="1258"/>
                  </a:cubicBezTo>
                  <a:cubicBezTo>
                    <a:pt x="1441" y="1230"/>
                    <a:pt x="1412" y="1201"/>
                    <a:pt x="1383" y="1201"/>
                  </a:cubicBezTo>
                  <a:close/>
                  <a:moveTo>
                    <a:pt x="1728" y="1406"/>
                  </a:moveTo>
                  <a:cubicBezTo>
                    <a:pt x="1744" y="1412"/>
                    <a:pt x="1763" y="1419"/>
                    <a:pt x="1786" y="1431"/>
                  </a:cubicBezTo>
                  <a:cubicBezTo>
                    <a:pt x="1767" y="1423"/>
                    <a:pt x="1747" y="1415"/>
                    <a:pt x="1728" y="1406"/>
                  </a:cubicBezTo>
                  <a:close/>
                  <a:moveTo>
                    <a:pt x="475" y="1"/>
                  </a:moveTo>
                  <a:cubicBezTo>
                    <a:pt x="428" y="1"/>
                    <a:pt x="382" y="8"/>
                    <a:pt x="346" y="20"/>
                  </a:cubicBezTo>
                  <a:cubicBezTo>
                    <a:pt x="87" y="77"/>
                    <a:pt x="1" y="308"/>
                    <a:pt x="29" y="538"/>
                  </a:cubicBezTo>
                  <a:cubicBezTo>
                    <a:pt x="116" y="941"/>
                    <a:pt x="289" y="1287"/>
                    <a:pt x="548" y="1575"/>
                  </a:cubicBezTo>
                  <a:cubicBezTo>
                    <a:pt x="807" y="1892"/>
                    <a:pt x="1153" y="2122"/>
                    <a:pt x="1527" y="2238"/>
                  </a:cubicBezTo>
                  <a:cubicBezTo>
                    <a:pt x="1560" y="2260"/>
                    <a:pt x="1602" y="2269"/>
                    <a:pt x="1645" y="2269"/>
                  </a:cubicBezTo>
                  <a:cubicBezTo>
                    <a:pt x="1715" y="2269"/>
                    <a:pt x="1791" y="2244"/>
                    <a:pt x="1844" y="2209"/>
                  </a:cubicBezTo>
                  <a:cubicBezTo>
                    <a:pt x="1930" y="2151"/>
                    <a:pt x="2017" y="2036"/>
                    <a:pt x="2046" y="1950"/>
                  </a:cubicBezTo>
                  <a:cubicBezTo>
                    <a:pt x="2103" y="1690"/>
                    <a:pt x="1988" y="1489"/>
                    <a:pt x="1758" y="1402"/>
                  </a:cubicBezTo>
                  <a:cubicBezTo>
                    <a:pt x="1741" y="1402"/>
                    <a:pt x="1724" y="1402"/>
                    <a:pt x="1707" y="1396"/>
                  </a:cubicBezTo>
                  <a:lnTo>
                    <a:pt x="1707" y="1396"/>
                  </a:lnTo>
                  <a:cubicBezTo>
                    <a:pt x="1701" y="1394"/>
                    <a:pt x="1695" y="1391"/>
                    <a:pt x="1689" y="1388"/>
                  </a:cubicBezTo>
                  <a:lnTo>
                    <a:pt x="1689" y="1388"/>
                  </a:lnTo>
                  <a:cubicBezTo>
                    <a:pt x="1684" y="1385"/>
                    <a:pt x="1678" y="1380"/>
                    <a:pt x="1673" y="1375"/>
                  </a:cubicBezTo>
                  <a:lnTo>
                    <a:pt x="1673" y="1375"/>
                  </a:lnTo>
                  <a:cubicBezTo>
                    <a:pt x="1678" y="1380"/>
                    <a:pt x="1683" y="1384"/>
                    <a:pt x="1689" y="1388"/>
                  </a:cubicBezTo>
                  <a:lnTo>
                    <a:pt x="1689" y="1388"/>
                  </a:lnTo>
                  <a:cubicBezTo>
                    <a:pt x="1578" y="1334"/>
                    <a:pt x="1472" y="1267"/>
                    <a:pt x="1383" y="1201"/>
                  </a:cubicBezTo>
                  <a:cubicBezTo>
                    <a:pt x="1383" y="1201"/>
                    <a:pt x="1383" y="1201"/>
                    <a:pt x="1383" y="1201"/>
                  </a:cubicBezTo>
                  <a:lnTo>
                    <a:pt x="1383" y="1201"/>
                  </a:lnTo>
                  <a:cubicBezTo>
                    <a:pt x="1279" y="1123"/>
                    <a:pt x="1192" y="1027"/>
                    <a:pt x="1124" y="913"/>
                  </a:cubicBezTo>
                  <a:lnTo>
                    <a:pt x="1124" y="913"/>
                  </a:lnTo>
                  <a:cubicBezTo>
                    <a:pt x="1124" y="914"/>
                    <a:pt x="1124" y="916"/>
                    <a:pt x="1124" y="918"/>
                  </a:cubicBezTo>
                  <a:lnTo>
                    <a:pt x="1124" y="918"/>
                  </a:lnTo>
                  <a:cubicBezTo>
                    <a:pt x="1058" y="818"/>
                    <a:pt x="996" y="701"/>
                    <a:pt x="951" y="567"/>
                  </a:cubicBezTo>
                  <a:lnTo>
                    <a:pt x="951" y="567"/>
                  </a:lnTo>
                  <a:cubicBezTo>
                    <a:pt x="951" y="625"/>
                    <a:pt x="980" y="653"/>
                    <a:pt x="980" y="682"/>
                  </a:cubicBezTo>
                  <a:cubicBezTo>
                    <a:pt x="922" y="567"/>
                    <a:pt x="893" y="452"/>
                    <a:pt x="865" y="308"/>
                  </a:cubicBezTo>
                  <a:cubicBezTo>
                    <a:pt x="865" y="221"/>
                    <a:pt x="749" y="106"/>
                    <a:pt x="663" y="49"/>
                  </a:cubicBezTo>
                  <a:cubicBezTo>
                    <a:pt x="612" y="15"/>
                    <a:pt x="542" y="1"/>
                    <a:pt x="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754988" y="3697793"/>
              <a:ext cx="90831" cy="36592"/>
            </a:xfrm>
            <a:custGeom>
              <a:avLst/>
              <a:gdLst/>
              <a:ahLst/>
              <a:cxnLst/>
              <a:rect l="l" t="t" r="r" b="b"/>
              <a:pathLst>
                <a:path w="2795" h="1126" extrusionOk="0">
                  <a:moveTo>
                    <a:pt x="1239" y="0"/>
                  </a:moveTo>
                  <a:cubicBezTo>
                    <a:pt x="926" y="0"/>
                    <a:pt x="612" y="53"/>
                    <a:pt x="317" y="159"/>
                  </a:cubicBezTo>
                  <a:cubicBezTo>
                    <a:pt x="202" y="217"/>
                    <a:pt x="116" y="274"/>
                    <a:pt x="58" y="361"/>
                  </a:cubicBezTo>
                  <a:cubicBezTo>
                    <a:pt x="0" y="476"/>
                    <a:pt x="0" y="591"/>
                    <a:pt x="29" y="706"/>
                  </a:cubicBezTo>
                  <a:cubicBezTo>
                    <a:pt x="76" y="871"/>
                    <a:pt x="239" y="1017"/>
                    <a:pt x="423" y="1017"/>
                  </a:cubicBezTo>
                  <a:cubicBezTo>
                    <a:pt x="464" y="1017"/>
                    <a:pt x="506" y="1010"/>
                    <a:pt x="548" y="994"/>
                  </a:cubicBezTo>
                  <a:cubicBezTo>
                    <a:pt x="692" y="937"/>
                    <a:pt x="836" y="908"/>
                    <a:pt x="1008" y="879"/>
                  </a:cubicBezTo>
                  <a:lnTo>
                    <a:pt x="1527" y="879"/>
                  </a:lnTo>
                  <a:cubicBezTo>
                    <a:pt x="1584" y="908"/>
                    <a:pt x="1671" y="908"/>
                    <a:pt x="1728" y="937"/>
                  </a:cubicBezTo>
                  <a:cubicBezTo>
                    <a:pt x="1786" y="937"/>
                    <a:pt x="1873" y="966"/>
                    <a:pt x="1930" y="994"/>
                  </a:cubicBezTo>
                  <a:cubicBezTo>
                    <a:pt x="1930" y="994"/>
                    <a:pt x="1959" y="1023"/>
                    <a:pt x="1988" y="1023"/>
                  </a:cubicBezTo>
                  <a:cubicBezTo>
                    <a:pt x="2017" y="1023"/>
                    <a:pt x="2045" y="1052"/>
                    <a:pt x="2074" y="1081"/>
                  </a:cubicBezTo>
                  <a:cubicBezTo>
                    <a:pt x="2141" y="1110"/>
                    <a:pt x="2218" y="1126"/>
                    <a:pt x="2295" y="1126"/>
                  </a:cubicBezTo>
                  <a:cubicBezTo>
                    <a:pt x="2449" y="1126"/>
                    <a:pt x="2602" y="1062"/>
                    <a:pt x="2679" y="908"/>
                  </a:cubicBezTo>
                  <a:cubicBezTo>
                    <a:pt x="2794" y="706"/>
                    <a:pt x="2737" y="447"/>
                    <a:pt x="2535" y="332"/>
                  </a:cubicBezTo>
                  <a:cubicBezTo>
                    <a:pt x="2144" y="111"/>
                    <a:pt x="1692" y="0"/>
                    <a:pt x="1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667926" y="3793013"/>
              <a:ext cx="99247" cy="42214"/>
            </a:xfrm>
            <a:custGeom>
              <a:avLst/>
              <a:gdLst/>
              <a:ahLst/>
              <a:cxnLst/>
              <a:rect l="l" t="t" r="r" b="b"/>
              <a:pathLst>
                <a:path w="3054" h="1299" extrusionOk="0">
                  <a:moveTo>
                    <a:pt x="2529" y="0"/>
                  </a:moveTo>
                  <a:cubicBezTo>
                    <a:pt x="2462" y="0"/>
                    <a:pt x="2395" y="16"/>
                    <a:pt x="2334" y="52"/>
                  </a:cubicBezTo>
                  <a:cubicBezTo>
                    <a:pt x="2247" y="109"/>
                    <a:pt x="2161" y="167"/>
                    <a:pt x="2103" y="196"/>
                  </a:cubicBezTo>
                  <a:cubicBezTo>
                    <a:pt x="2046" y="225"/>
                    <a:pt x="2017" y="253"/>
                    <a:pt x="1959" y="253"/>
                  </a:cubicBezTo>
                  <a:cubicBezTo>
                    <a:pt x="1927" y="275"/>
                    <a:pt x="1931" y="280"/>
                    <a:pt x="1944" y="280"/>
                  </a:cubicBezTo>
                  <a:cubicBezTo>
                    <a:pt x="1957" y="280"/>
                    <a:pt x="1982" y="274"/>
                    <a:pt x="1984" y="274"/>
                  </a:cubicBezTo>
                  <a:cubicBezTo>
                    <a:pt x="1985" y="274"/>
                    <a:pt x="1979" y="276"/>
                    <a:pt x="1959" y="282"/>
                  </a:cubicBezTo>
                  <a:cubicBezTo>
                    <a:pt x="1786" y="340"/>
                    <a:pt x="1614" y="397"/>
                    <a:pt x="1441" y="426"/>
                  </a:cubicBezTo>
                  <a:cubicBezTo>
                    <a:pt x="1422" y="426"/>
                    <a:pt x="1364" y="439"/>
                    <a:pt x="1362" y="439"/>
                  </a:cubicBezTo>
                  <a:cubicBezTo>
                    <a:pt x="1361" y="439"/>
                    <a:pt x="1374" y="436"/>
                    <a:pt x="1412" y="426"/>
                  </a:cubicBezTo>
                  <a:lnTo>
                    <a:pt x="836" y="426"/>
                  </a:lnTo>
                  <a:cubicBezTo>
                    <a:pt x="750" y="426"/>
                    <a:pt x="663" y="397"/>
                    <a:pt x="577" y="369"/>
                  </a:cubicBezTo>
                  <a:cubicBezTo>
                    <a:pt x="542" y="360"/>
                    <a:pt x="507" y="356"/>
                    <a:pt x="473" y="356"/>
                  </a:cubicBezTo>
                  <a:cubicBezTo>
                    <a:pt x="274" y="356"/>
                    <a:pt x="83" y="489"/>
                    <a:pt x="58" y="685"/>
                  </a:cubicBezTo>
                  <a:cubicBezTo>
                    <a:pt x="1" y="887"/>
                    <a:pt x="116" y="1146"/>
                    <a:pt x="346" y="1204"/>
                  </a:cubicBezTo>
                  <a:cubicBezTo>
                    <a:pt x="596" y="1266"/>
                    <a:pt x="854" y="1298"/>
                    <a:pt x="1112" y="1298"/>
                  </a:cubicBezTo>
                  <a:cubicBezTo>
                    <a:pt x="1689" y="1298"/>
                    <a:pt x="2269" y="1139"/>
                    <a:pt x="2766" y="801"/>
                  </a:cubicBezTo>
                  <a:cubicBezTo>
                    <a:pt x="2939" y="685"/>
                    <a:pt x="3054" y="426"/>
                    <a:pt x="2910" y="225"/>
                  </a:cubicBezTo>
                  <a:cubicBezTo>
                    <a:pt x="2830" y="85"/>
                    <a:pt x="2680" y="0"/>
                    <a:pt x="2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846697" y="3780209"/>
              <a:ext cx="74939" cy="36267"/>
            </a:xfrm>
            <a:custGeom>
              <a:avLst/>
              <a:gdLst/>
              <a:ahLst/>
              <a:cxnLst/>
              <a:rect l="l" t="t" r="r" b="b"/>
              <a:pathLst>
                <a:path w="2306" h="1116" extrusionOk="0">
                  <a:moveTo>
                    <a:pt x="1804" y="1"/>
                  </a:moveTo>
                  <a:cubicBezTo>
                    <a:pt x="1770" y="1"/>
                    <a:pt x="1735" y="5"/>
                    <a:pt x="1700" y="14"/>
                  </a:cubicBezTo>
                  <a:cubicBezTo>
                    <a:pt x="1358" y="93"/>
                    <a:pt x="991" y="172"/>
                    <a:pt x="644" y="229"/>
                  </a:cubicBezTo>
                  <a:lnTo>
                    <a:pt x="644" y="229"/>
                  </a:lnTo>
                  <a:cubicBezTo>
                    <a:pt x="651" y="225"/>
                    <a:pt x="658" y="221"/>
                    <a:pt x="663" y="215"/>
                  </a:cubicBezTo>
                  <a:lnTo>
                    <a:pt x="663" y="215"/>
                  </a:lnTo>
                  <a:cubicBezTo>
                    <a:pt x="606" y="244"/>
                    <a:pt x="519" y="244"/>
                    <a:pt x="462" y="244"/>
                  </a:cubicBezTo>
                  <a:cubicBezTo>
                    <a:pt x="347" y="273"/>
                    <a:pt x="231" y="302"/>
                    <a:pt x="145" y="388"/>
                  </a:cubicBezTo>
                  <a:cubicBezTo>
                    <a:pt x="59" y="446"/>
                    <a:pt x="1" y="590"/>
                    <a:pt x="30" y="676"/>
                  </a:cubicBezTo>
                  <a:cubicBezTo>
                    <a:pt x="30" y="791"/>
                    <a:pt x="59" y="907"/>
                    <a:pt x="145" y="993"/>
                  </a:cubicBezTo>
                  <a:cubicBezTo>
                    <a:pt x="216" y="1064"/>
                    <a:pt x="307" y="1116"/>
                    <a:pt x="401" y="1116"/>
                  </a:cubicBezTo>
                  <a:cubicBezTo>
                    <a:pt x="421" y="1116"/>
                    <a:pt x="441" y="1113"/>
                    <a:pt x="462" y="1108"/>
                  </a:cubicBezTo>
                  <a:cubicBezTo>
                    <a:pt x="951" y="1079"/>
                    <a:pt x="1441" y="964"/>
                    <a:pt x="1931" y="849"/>
                  </a:cubicBezTo>
                  <a:cubicBezTo>
                    <a:pt x="2132" y="791"/>
                    <a:pt x="2305" y="532"/>
                    <a:pt x="2219" y="302"/>
                  </a:cubicBezTo>
                  <a:cubicBezTo>
                    <a:pt x="2170" y="131"/>
                    <a:pt x="1996" y="1"/>
                    <a:pt x="1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802727" y="3341028"/>
              <a:ext cx="42149" cy="76467"/>
            </a:xfrm>
            <a:custGeom>
              <a:avLst/>
              <a:gdLst/>
              <a:ahLst/>
              <a:cxnLst/>
              <a:rect l="l" t="t" r="r" b="b"/>
              <a:pathLst>
                <a:path w="1297" h="2353" extrusionOk="0">
                  <a:moveTo>
                    <a:pt x="424" y="0"/>
                  </a:moveTo>
                  <a:cubicBezTo>
                    <a:pt x="352" y="0"/>
                    <a:pt x="281" y="14"/>
                    <a:pt x="231" y="48"/>
                  </a:cubicBezTo>
                  <a:cubicBezTo>
                    <a:pt x="144" y="135"/>
                    <a:pt x="58" y="221"/>
                    <a:pt x="29" y="336"/>
                  </a:cubicBezTo>
                  <a:cubicBezTo>
                    <a:pt x="0" y="451"/>
                    <a:pt x="29" y="538"/>
                    <a:pt x="87" y="653"/>
                  </a:cubicBezTo>
                  <a:cubicBezTo>
                    <a:pt x="87" y="682"/>
                    <a:pt x="87" y="711"/>
                    <a:pt x="115" y="739"/>
                  </a:cubicBezTo>
                  <a:cubicBezTo>
                    <a:pt x="115" y="768"/>
                    <a:pt x="144" y="826"/>
                    <a:pt x="173" y="883"/>
                  </a:cubicBezTo>
                  <a:cubicBezTo>
                    <a:pt x="202" y="999"/>
                    <a:pt x="231" y="1085"/>
                    <a:pt x="259" y="1200"/>
                  </a:cubicBezTo>
                  <a:cubicBezTo>
                    <a:pt x="314" y="1389"/>
                    <a:pt x="368" y="1604"/>
                    <a:pt x="398" y="1820"/>
                  </a:cubicBezTo>
                  <a:lnTo>
                    <a:pt x="398" y="1820"/>
                  </a:lnTo>
                  <a:cubicBezTo>
                    <a:pt x="389" y="1789"/>
                    <a:pt x="375" y="1768"/>
                    <a:pt x="375" y="1748"/>
                  </a:cubicBezTo>
                  <a:lnTo>
                    <a:pt x="375" y="1748"/>
                  </a:lnTo>
                  <a:cubicBezTo>
                    <a:pt x="375" y="1805"/>
                    <a:pt x="404" y="1863"/>
                    <a:pt x="404" y="1920"/>
                  </a:cubicBezTo>
                  <a:cubicBezTo>
                    <a:pt x="404" y="2036"/>
                    <a:pt x="432" y="2151"/>
                    <a:pt x="519" y="2237"/>
                  </a:cubicBezTo>
                  <a:cubicBezTo>
                    <a:pt x="605" y="2295"/>
                    <a:pt x="720" y="2352"/>
                    <a:pt x="836" y="2352"/>
                  </a:cubicBezTo>
                  <a:cubicBezTo>
                    <a:pt x="1037" y="2352"/>
                    <a:pt x="1296" y="2180"/>
                    <a:pt x="1268" y="1920"/>
                  </a:cubicBezTo>
                  <a:cubicBezTo>
                    <a:pt x="1210" y="1344"/>
                    <a:pt x="1066" y="768"/>
                    <a:pt x="836" y="221"/>
                  </a:cubicBezTo>
                  <a:cubicBezTo>
                    <a:pt x="778" y="135"/>
                    <a:pt x="663" y="48"/>
                    <a:pt x="576" y="19"/>
                  </a:cubicBezTo>
                  <a:cubicBezTo>
                    <a:pt x="529" y="7"/>
                    <a:pt x="476"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659509" y="3328126"/>
              <a:ext cx="42149" cy="85143"/>
            </a:xfrm>
            <a:custGeom>
              <a:avLst/>
              <a:gdLst/>
              <a:ahLst/>
              <a:cxnLst/>
              <a:rect l="l" t="t" r="r" b="b"/>
              <a:pathLst>
                <a:path w="1297" h="2620" extrusionOk="0">
                  <a:moveTo>
                    <a:pt x="1066" y="1770"/>
                  </a:moveTo>
                  <a:lnTo>
                    <a:pt x="1066" y="1770"/>
                  </a:lnTo>
                  <a:cubicBezTo>
                    <a:pt x="1087" y="1790"/>
                    <a:pt x="1093" y="1811"/>
                    <a:pt x="1094" y="1811"/>
                  </a:cubicBezTo>
                  <a:cubicBezTo>
                    <a:pt x="1095" y="1811"/>
                    <a:pt x="1095" y="1807"/>
                    <a:pt x="1095" y="1799"/>
                  </a:cubicBezTo>
                  <a:cubicBezTo>
                    <a:pt x="1069" y="1773"/>
                    <a:pt x="1066" y="1770"/>
                    <a:pt x="1066" y="1770"/>
                  </a:cubicBezTo>
                  <a:close/>
                  <a:moveTo>
                    <a:pt x="647" y="0"/>
                  </a:moveTo>
                  <a:cubicBezTo>
                    <a:pt x="454" y="0"/>
                    <a:pt x="280" y="134"/>
                    <a:pt x="231" y="330"/>
                  </a:cubicBezTo>
                  <a:cubicBezTo>
                    <a:pt x="0" y="1021"/>
                    <a:pt x="87" y="1770"/>
                    <a:pt x="433" y="2404"/>
                  </a:cubicBezTo>
                  <a:cubicBezTo>
                    <a:pt x="508" y="2536"/>
                    <a:pt x="659" y="2619"/>
                    <a:pt x="811" y="2619"/>
                  </a:cubicBezTo>
                  <a:cubicBezTo>
                    <a:pt x="890" y="2619"/>
                    <a:pt x="968" y="2597"/>
                    <a:pt x="1037" y="2548"/>
                  </a:cubicBezTo>
                  <a:cubicBezTo>
                    <a:pt x="1210" y="2433"/>
                    <a:pt x="1297" y="2173"/>
                    <a:pt x="1181" y="1972"/>
                  </a:cubicBezTo>
                  <a:cubicBezTo>
                    <a:pt x="1153" y="1943"/>
                    <a:pt x="1124" y="1885"/>
                    <a:pt x="1124" y="1856"/>
                  </a:cubicBezTo>
                  <a:cubicBezTo>
                    <a:pt x="1095" y="1828"/>
                    <a:pt x="1066" y="1799"/>
                    <a:pt x="1066" y="1770"/>
                  </a:cubicBezTo>
                  <a:cubicBezTo>
                    <a:pt x="1066" y="1712"/>
                    <a:pt x="1037" y="1684"/>
                    <a:pt x="1037" y="1655"/>
                  </a:cubicBezTo>
                  <a:cubicBezTo>
                    <a:pt x="1009" y="1568"/>
                    <a:pt x="1009" y="1511"/>
                    <a:pt x="980" y="1453"/>
                  </a:cubicBezTo>
                  <a:cubicBezTo>
                    <a:pt x="980" y="1424"/>
                    <a:pt x="951" y="1338"/>
                    <a:pt x="951" y="1338"/>
                  </a:cubicBezTo>
                  <a:lnTo>
                    <a:pt x="951" y="1338"/>
                  </a:lnTo>
                  <a:cubicBezTo>
                    <a:pt x="968" y="1372"/>
                    <a:pt x="975" y="1386"/>
                    <a:pt x="978" y="1386"/>
                  </a:cubicBezTo>
                  <a:cubicBezTo>
                    <a:pt x="980" y="1386"/>
                    <a:pt x="980" y="1379"/>
                    <a:pt x="980" y="1367"/>
                  </a:cubicBezTo>
                  <a:cubicBezTo>
                    <a:pt x="980" y="1338"/>
                    <a:pt x="951" y="1338"/>
                    <a:pt x="951" y="1309"/>
                  </a:cubicBezTo>
                  <a:cubicBezTo>
                    <a:pt x="951" y="1165"/>
                    <a:pt x="951" y="1050"/>
                    <a:pt x="980" y="906"/>
                  </a:cubicBezTo>
                  <a:cubicBezTo>
                    <a:pt x="980" y="895"/>
                    <a:pt x="980" y="887"/>
                    <a:pt x="980" y="880"/>
                  </a:cubicBezTo>
                  <a:lnTo>
                    <a:pt x="980" y="880"/>
                  </a:lnTo>
                  <a:cubicBezTo>
                    <a:pt x="980" y="878"/>
                    <a:pt x="980" y="877"/>
                    <a:pt x="980" y="877"/>
                  </a:cubicBezTo>
                  <a:cubicBezTo>
                    <a:pt x="980" y="848"/>
                    <a:pt x="980" y="820"/>
                    <a:pt x="980" y="791"/>
                  </a:cubicBezTo>
                  <a:cubicBezTo>
                    <a:pt x="1009" y="704"/>
                    <a:pt x="1037" y="618"/>
                    <a:pt x="1066" y="560"/>
                  </a:cubicBezTo>
                  <a:cubicBezTo>
                    <a:pt x="1124" y="330"/>
                    <a:pt x="980" y="71"/>
                    <a:pt x="749" y="13"/>
                  </a:cubicBezTo>
                  <a:cubicBezTo>
                    <a:pt x="715" y="5"/>
                    <a:pt x="681"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547196" y="3467251"/>
              <a:ext cx="87061" cy="50794"/>
            </a:xfrm>
            <a:custGeom>
              <a:avLst/>
              <a:gdLst/>
              <a:ahLst/>
              <a:cxnLst/>
              <a:rect l="l" t="t" r="r" b="b"/>
              <a:pathLst>
                <a:path w="2679" h="1563" extrusionOk="0">
                  <a:moveTo>
                    <a:pt x="1239" y="427"/>
                  </a:moveTo>
                  <a:cubicBezTo>
                    <a:pt x="1200" y="446"/>
                    <a:pt x="1187" y="453"/>
                    <a:pt x="1189" y="453"/>
                  </a:cubicBezTo>
                  <a:cubicBezTo>
                    <a:pt x="1189" y="453"/>
                    <a:pt x="1196" y="450"/>
                    <a:pt x="1205" y="446"/>
                  </a:cubicBezTo>
                  <a:lnTo>
                    <a:pt x="1205" y="446"/>
                  </a:lnTo>
                  <a:cubicBezTo>
                    <a:pt x="1216" y="440"/>
                    <a:pt x="1227" y="434"/>
                    <a:pt x="1239" y="427"/>
                  </a:cubicBezTo>
                  <a:close/>
                  <a:moveTo>
                    <a:pt x="2159" y="0"/>
                  </a:moveTo>
                  <a:cubicBezTo>
                    <a:pt x="2091" y="0"/>
                    <a:pt x="2022" y="16"/>
                    <a:pt x="1959" y="52"/>
                  </a:cubicBezTo>
                  <a:cubicBezTo>
                    <a:pt x="1815" y="139"/>
                    <a:pt x="1700" y="196"/>
                    <a:pt x="1556" y="283"/>
                  </a:cubicBezTo>
                  <a:lnTo>
                    <a:pt x="1354" y="398"/>
                  </a:lnTo>
                  <a:cubicBezTo>
                    <a:pt x="1325" y="398"/>
                    <a:pt x="1296" y="398"/>
                    <a:pt x="1267" y="427"/>
                  </a:cubicBezTo>
                  <a:cubicBezTo>
                    <a:pt x="1254" y="427"/>
                    <a:pt x="1224" y="439"/>
                    <a:pt x="1205" y="446"/>
                  </a:cubicBezTo>
                  <a:lnTo>
                    <a:pt x="1205" y="446"/>
                  </a:lnTo>
                  <a:cubicBezTo>
                    <a:pt x="1072" y="518"/>
                    <a:pt x="939" y="547"/>
                    <a:pt x="807" y="600"/>
                  </a:cubicBezTo>
                  <a:cubicBezTo>
                    <a:pt x="663" y="629"/>
                    <a:pt x="519" y="686"/>
                    <a:pt x="375" y="715"/>
                  </a:cubicBezTo>
                  <a:cubicBezTo>
                    <a:pt x="144" y="773"/>
                    <a:pt x="0" y="1032"/>
                    <a:pt x="87" y="1233"/>
                  </a:cubicBezTo>
                  <a:cubicBezTo>
                    <a:pt x="136" y="1429"/>
                    <a:pt x="310" y="1563"/>
                    <a:pt x="502" y="1563"/>
                  </a:cubicBezTo>
                  <a:cubicBezTo>
                    <a:pt x="536" y="1563"/>
                    <a:pt x="571" y="1559"/>
                    <a:pt x="605" y="1550"/>
                  </a:cubicBezTo>
                  <a:cubicBezTo>
                    <a:pt x="1239" y="1406"/>
                    <a:pt x="1844" y="1147"/>
                    <a:pt x="2391" y="801"/>
                  </a:cubicBezTo>
                  <a:cubicBezTo>
                    <a:pt x="2592" y="686"/>
                    <a:pt x="2679" y="398"/>
                    <a:pt x="2535" y="196"/>
                  </a:cubicBezTo>
                  <a:cubicBezTo>
                    <a:pt x="2456" y="78"/>
                    <a:pt x="2309" y="0"/>
                    <a:pt x="2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508816" y="3597731"/>
              <a:ext cx="65547" cy="61615"/>
            </a:xfrm>
            <a:custGeom>
              <a:avLst/>
              <a:gdLst/>
              <a:ahLst/>
              <a:cxnLst/>
              <a:rect l="l" t="t" r="r" b="b"/>
              <a:pathLst>
                <a:path w="2017" h="1896" extrusionOk="0">
                  <a:moveTo>
                    <a:pt x="1687" y="843"/>
                  </a:moveTo>
                  <a:cubicBezTo>
                    <a:pt x="1678" y="849"/>
                    <a:pt x="1668" y="854"/>
                    <a:pt x="1659" y="859"/>
                  </a:cubicBezTo>
                  <a:lnTo>
                    <a:pt x="1659" y="859"/>
                  </a:lnTo>
                  <a:cubicBezTo>
                    <a:pt x="1665" y="853"/>
                    <a:pt x="1671" y="847"/>
                    <a:pt x="1671" y="847"/>
                  </a:cubicBezTo>
                  <a:cubicBezTo>
                    <a:pt x="1676" y="846"/>
                    <a:pt x="1682" y="845"/>
                    <a:pt x="1687" y="843"/>
                  </a:cubicBezTo>
                  <a:close/>
                  <a:moveTo>
                    <a:pt x="1533" y="1"/>
                  </a:moveTo>
                  <a:cubicBezTo>
                    <a:pt x="1502" y="1"/>
                    <a:pt x="1471" y="4"/>
                    <a:pt x="1440" y="12"/>
                  </a:cubicBezTo>
                  <a:cubicBezTo>
                    <a:pt x="1124" y="156"/>
                    <a:pt x="864" y="300"/>
                    <a:pt x="605" y="531"/>
                  </a:cubicBezTo>
                  <a:cubicBezTo>
                    <a:pt x="375" y="732"/>
                    <a:pt x="202" y="963"/>
                    <a:pt x="58" y="1222"/>
                  </a:cubicBezTo>
                  <a:cubicBezTo>
                    <a:pt x="0" y="1337"/>
                    <a:pt x="0" y="1452"/>
                    <a:pt x="29" y="1568"/>
                  </a:cubicBezTo>
                  <a:cubicBezTo>
                    <a:pt x="58" y="1654"/>
                    <a:pt x="115" y="1769"/>
                    <a:pt x="231" y="1827"/>
                  </a:cubicBezTo>
                  <a:cubicBezTo>
                    <a:pt x="294" y="1869"/>
                    <a:pt x="373" y="1896"/>
                    <a:pt x="455" y="1896"/>
                  </a:cubicBezTo>
                  <a:cubicBezTo>
                    <a:pt x="486" y="1896"/>
                    <a:pt x="517" y="1892"/>
                    <a:pt x="548" y="1884"/>
                  </a:cubicBezTo>
                  <a:cubicBezTo>
                    <a:pt x="663" y="1827"/>
                    <a:pt x="778" y="1769"/>
                    <a:pt x="807" y="1683"/>
                  </a:cubicBezTo>
                  <a:cubicBezTo>
                    <a:pt x="864" y="1568"/>
                    <a:pt x="951" y="1452"/>
                    <a:pt x="1037" y="1337"/>
                  </a:cubicBezTo>
                  <a:lnTo>
                    <a:pt x="1037" y="1337"/>
                  </a:lnTo>
                  <a:cubicBezTo>
                    <a:pt x="1008" y="1366"/>
                    <a:pt x="980" y="1395"/>
                    <a:pt x="951" y="1424"/>
                  </a:cubicBezTo>
                  <a:cubicBezTo>
                    <a:pt x="1066" y="1280"/>
                    <a:pt x="1210" y="1136"/>
                    <a:pt x="1354" y="1020"/>
                  </a:cubicBezTo>
                  <a:lnTo>
                    <a:pt x="1354" y="1020"/>
                  </a:lnTo>
                  <a:cubicBezTo>
                    <a:pt x="1325" y="1049"/>
                    <a:pt x="1296" y="1078"/>
                    <a:pt x="1268" y="1107"/>
                  </a:cubicBezTo>
                  <a:cubicBezTo>
                    <a:pt x="1389" y="1010"/>
                    <a:pt x="1531" y="933"/>
                    <a:pt x="1659" y="859"/>
                  </a:cubicBezTo>
                  <a:lnTo>
                    <a:pt x="1659" y="859"/>
                  </a:lnTo>
                  <a:cubicBezTo>
                    <a:pt x="1651" y="867"/>
                    <a:pt x="1642" y="876"/>
                    <a:pt x="1642" y="876"/>
                  </a:cubicBezTo>
                  <a:cubicBezTo>
                    <a:pt x="1662" y="856"/>
                    <a:pt x="1682" y="850"/>
                    <a:pt x="1702" y="839"/>
                  </a:cubicBezTo>
                  <a:lnTo>
                    <a:pt x="1702" y="839"/>
                  </a:lnTo>
                  <a:cubicBezTo>
                    <a:pt x="1697" y="840"/>
                    <a:pt x="1692" y="842"/>
                    <a:pt x="1687" y="843"/>
                  </a:cubicBezTo>
                  <a:lnTo>
                    <a:pt x="1687" y="843"/>
                  </a:lnTo>
                  <a:cubicBezTo>
                    <a:pt x="1701" y="835"/>
                    <a:pt x="1715" y="827"/>
                    <a:pt x="1728" y="819"/>
                  </a:cubicBezTo>
                  <a:lnTo>
                    <a:pt x="1728" y="819"/>
                  </a:lnTo>
                  <a:cubicBezTo>
                    <a:pt x="1720" y="828"/>
                    <a:pt x="1711" y="834"/>
                    <a:pt x="1702" y="839"/>
                  </a:cubicBezTo>
                  <a:lnTo>
                    <a:pt x="1702" y="839"/>
                  </a:lnTo>
                  <a:cubicBezTo>
                    <a:pt x="1802" y="808"/>
                    <a:pt x="1878" y="751"/>
                    <a:pt x="1930" y="646"/>
                  </a:cubicBezTo>
                  <a:cubicBezTo>
                    <a:pt x="1988" y="559"/>
                    <a:pt x="2016" y="415"/>
                    <a:pt x="1959" y="329"/>
                  </a:cubicBezTo>
                  <a:cubicBezTo>
                    <a:pt x="1930" y="214"/>
                    <a:pt x="1872" y="99"/>
                    <a:pt x="1786" y="70"/>
                  </a:cubicBezTo>
                  <a:cubicBezTo>
                    <a:pt x="1702" y="28"/>
                    <a:pt x="1617" y="1"/>
                    <a:pt x="15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534067" y="3733834"/>
              <a:ext cx="56221" cy="66165"/>
            </a:xfrm>
            <a:custGeom>
              <a:avLst/>
              <a:gdLst/>
              <a:ahLst/>
              <a:cxnLst/>
              <a:rect l="l" t="t" r="r" b="b"/>
              <a:pathLst>
                <a:path w="1730" h="2036" extrusionOk="0">
                  <a:moveTo>
                    <a:pt x="1297" y="1"/>
                  </a:moveTo>
                  <a:cubicBezTo>
                    <a:pt x="1153" y="1"/>
                    <a:pt x="1067" y="58"/>
                    <a:pt x="980" y="116"/>
                  </a:cubicBezTo>
                  <a:cubicBezTo>
                    <a:pt x="548" y="490"/>
                    <a:pt x="231" y="951"/>
                    <a:pt x="30" y="1469"/>
                  </a:cubicBezTo>
                  <a:cubicBezTo>
                    <a:pt x="1" y="1585"/>
                    <a:pt x="30" y="1729"/>
                    <a:pt x="87" y="1815"/>
                  </a:cubicBezTo>
                  <a:cubicBezTo>
                    <a:pt x="145" y="1902"/>
                    <a:pt x="231" y="1988"/>
                    <a:pt x="347" y="2017"/>
                  </a:cubicBezTo>
                  <a:cubicBezTo>
                    <a:pt x="394" y="2029"/>
                    <a:pt x="442" y="2036"/>
                    <a:pt x="488" y="2036"/>
                  </a:cubicBezTo>
                  <a:cubicBezTo>
                    <a:pt x="552" y="2036"/>
                    <a:pt x="613" y="2022"/>
                    <a:pt x="663" y="1988"/>
                  </a:cubicBezTo>
                  <a:cubicBezTo>
                    <a:pt x="779" y="1902"/>
                    <a:pt x="836" y="1815"/>
                    <a:pt x="865" y="1700"/>
                  </a:cubicBezTo>
                  <a:cubicBezTo>
                    <a:pt x="869" y="1700"/>
                    <a:pt x="873" y="1699"/>
                    <a:pt x="876" y="1698"/>
                  </a:cubicBezTo>
                  <a:lnTo>
                    <a:pt x="876" y="1698"/>
                  </a:lnTo>
                  <a:cubicBezTo>
                    <a:pt x="870" y="1714"/>
                    <a:pt x="865" y="1733"/>
                    <a:pt x="865" y="1758"/>
                  </a:cubicBezTo>
                  <a:cubicBezTo>
                    <a:pt x="941" y="1531"/>
                    <a:pt x="1060" y="1349"/>
                    <a:pt x="1185" y="1152"/>
                  </a:cubicBezTo>
                  <a:lnTo>
                    <a:pt x="1185" y="1152"/>
                  </a:lnTo>
                  <a:cubicBezTo>
                    <a:pt x="1184" y="1153"/>
                    <a:pt x="1183" y="1153"/>
                    <a:pt x="1182" y="1153"/>
                  </a:cubicBezTo>
                  <a:cubicBezTo>
                    <a:pt x="1186" y="1147"/>
                    <a:pt x="1191" y="1141"/>
                    <a:pt x="1196" y="1135"/>
                  </a:cubicBezTo>
                  <a:lnTo>
                    <a:pt x="1196" y="1135"/>
                  </a:lnTo>
                  <a:cubicBezTo>
                    <a:pt x="1192" y="1141"/>
                    <a:pt x="1189" y="1147"/>
                    <a:pt x="1185" y="1152"/>
                  </a:cubicBezTo>
                  <a:lnTo>
                    <a:pt x="1185" y="1152"/>
                  </a:lnTo>
                  <a:cubicBezTo>
                    <a:pt x="1199" y="1150"/>
                    <a:pt x="1205" y="1134"/>
                    <a:pt x="1213" y="1115"/>
                  </a:cubicBezTo>
                  <a:lnTo>
                    <a:pt x="1213" y="1115"/>
                  </a:lnTo>
                  <a:cubicBezTo>
                    <a:pt x="1207" y="1122"/>
                    <a:pt x="1201" y="1129"/>
                    <a:pt x="1196" y="1135"/>
                  </a:cubicBezTo>
                  <a:lnTo>
                    <a:pt x="1196" y="1135"/>
                  </a:lnTo>
                  <a:cubicBezTo>
                    <a:pt x="1204" y="1123"/>
                    <a:pt x="1212" y="1110"/>
                    <a:pt x="1220" y="1098"/>
                  </a:cubicBezTo>
                  <a:lnTo>
                    <a:pt x="1220" y="1098"/>
                  </a:lnTo>
                  <a:cubicBezTo>
                    <a:pt x="1217" y="1103"/>
                    <a:pt x="1215" y="1109"/>
                    <a:pt x="1213" y="1115"/>
                  </a:cubicBezTo>
                  <a:lnTo>
                    <a:pt x="1213" y="1115"/>
                  </a:lnTo>
                  <a:cubicBezTo>
                    <a:pt x="1322" y="984"/>
                    <a:pt x="1454" y="855"/>
                    <a:pt x="1585" y="749"/>
                  </a:cubicBezTo>
                  <a:cubicBezTo>
                    <a:pt x="1671" y="663"/>
                    <a:pt x="1729" y="519"/>
                    <a:pt x="1729" y="433"/>
                  </a:cubicBezTo>
                  <a:cubicBezTo>
                    <a:pt x="1729" y="317"/>
                    <a:pt x="1671" y="202"/>
                    <a:pt x="1585" y="116"/>
                  </a:cubicBezTo>
                  <a:cubicBezTo>
                    <a:pt x="1499" y="58"/>
                    <a:pt x="1412" y="1"/>
                    <a:pt x="1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584634" y="3901947"/>
              <a:ext cx="73022" cy="36105"/>
            </a:xfrm>
            <a:custGeom>
              <a:avLst/>
              <a:gdLst/>
              <a:ahLst/>
              <a:cxnLst/>
              <a:rect l="l" t="t" r="r" b="b"/>
              <a:pathLst>
                <a:path w="2247" h="1111" extrusionOk="0">
                  <a:moveTo>
                    <a:pt x="1814" y="1"/>
                  </a:moveTo>
                  <a:cubicBezTo>
                    <a:pt x="1738" y="1"/>
                    <a:pt x="1669" y="27"/>
                    <a:pt x="1584" y="70"/>
                  </a:cubicBezTo>
                  <a:cubicBezTo>
                    <a:pt x="1578" y="70"/>
                    <a:pt x="1572" y="70"/>
                    <a:pt x="1566" y="70"/>
                  </a:cubicBezTo>
                  <a:lnTo>
                    <a:pt x="1566" y="70"/>
                  </a:lnTo>
                  <a:cubicBezTo>
                    <a:pt x="1584" y="63"/>
                    <a:pt x="1599" y="55"/>
                    <a:pt x="1613" y="41"/>
                  </a:cubicBezTo>
                  <a:lnTo>
                    <a:pt x="1613" y="41"/>
                  </a:lnTo>
                  <a:cubicBezTo>
                    <a:pt x="1591" y="52"/>
                    <a:pt x="1569" y="62"/>
                    <a:pt x="1547" y="72"/>
                  </a:cubicBezTo>
                  <a:lnTo>
                    <a:pt x="1547" y="72"/>
                  </a:lnTo>
                  <a:cubicBezTo>
                    <a:pt x="1535" y="74"/>
                    <a:pt x="1523" y="79"/>
                    <a:pt x="1510" y="88"/>
                  </a:cubicBezTo>
                  <a:lnTo>
                    <a:pt x="1510" y="88"/>
                  </a:lnTo>
                  <a:cubicBezTo>
                    <a:pt x="1307" y="172"/>
                    <a:pt x="1086" y="218"/>
                    <a:pt x="864" y="242"/>
                  </a:cubicBezTo>
                  <a:lnTo>
                    <a:pt x="980" y="242"/>
                  </a:lnTo>
                  <a:cubicBezTo>
                    <a:pt x="864" y="242"/>
                    <a:pt x="736" y="255"/>
                    <a:pt x="613" y="255"/>
                  </a:cubicBezTo>
                  <a:cubicBezTo>
                    <a:pt x="551" y="255"/>
                    <a:pt x="490" y="252"/>
                    <a:pt x="432" y="242"/>
                  </a:cubicBezTo>
                  <a:cubicBezTo>
                    <a:pt x="202" y="242"/>
                    <a:pt x="0" y="473"/>
                    <a:pt x="0" y="674"/>
                  </a:cubicBezTo>
                  <a:cubicBezTo>
                    <a:pt x="29" y="934"/>
                    <a:pt x="202" y="1106"/>
                    <a:pt x="432" y="1106"/>
                  </a:cubicBezTo>
                  <a:cubicBezTo>
                    <a:pt x="488" y="1109"/>
                    <a:pt x="544" y="1111"/>
                    <a:pt x="600" y="1111"/>
                  </a:cubicBezTo>
                  <a:cubicBezTo>
                    <a:pt x="1091" y="1111"/>
                    <a:pt x="1577" y="1000"/>
                    <a:pt x="2016" y="818"/>
                  </a:cubicBezTo>
                  <a:cubicBezTo>
                    <a:pt x="2103" y="761"/>
                    <a:pt x="2189" y="646"/>
                    <a:pt x="2218" y="559"/>
                  </a:cubicBezTo>
                  <a:cubicBezTo>
                    <a:pt x="2247" y="444"/>
                    <a:pt x="2218" y="300"/>
                    <a:pt x="2160" y="214"/>
                  </a:cubicBezTo>
                  <a:cubicBezTo>
                    <a:pt x="2103" y="127"/>
                    <a:pt x="2016" y="41"/>
                    <a:pt x="1901" y="12"/>
                  </a:cubicBezTo>
                  <a:cubicBezTo>
                    <a:pt x="1870" y="4"/>
                    <a:pt x="1842" y="1"/>
                    <a:pt x="1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432056" y="3746866"/>
              <a:ext cx="40264" cy="107567"/>
            </a:xfrm>
            <a:custGeom>
              <a:avLst/>
              <a:gdLst/>
              <a:ahLst/>
              <a:cxnLst/>
              <a:rect l="l" t="t" r="r" b="b"/>
              <a:pathLst>
                <a:path w="1239" h="3310" extrusionOk="0">
                  <a:moveTo>
                    <a:pt x="501" y="0"/>
                  </a:moveTo>
                  <a:cubicBezTo>
                    <a:pt x="488" y="0"/>
                    <a:pt x="474" y="1"/>
                    <a:pt x="461" y="3"/>
                  </a:cubicBezTo>
                  <a:cubicBezTo>
                    <a:pt x="231" y="3"/>
                    <a:pt x="58" y="176"/>
                    <a:pt x="29" y="435"/>
                  </a:cubicBezTo>
                  <a:cubicBezTo>
                    <a:pt x="0" y="1270"/>
                    <a:pt x="116" y="2163"/>
                    <a:pt x="317" y="2998"/>
                  </a:cubicBezTo>
                  <a:cubicBezTo>
                    <a:pt x="364" y="3163"/>
                    <a:pt x="547" y="3309"/>
                    <a:pt x="738" y="3309"/>
                  </a:cubicBezTo>
                  <a:cubicBezTo>
                    <a:pt x="780" y="3309"/>
                    <a:pt x="823" y="3302"/>
                    <a:pt x="865" y="3286"/>
                  </a:cubicBezTo>
                  <a:cubicBezTo>
                    <a:pt x="1095" y="3229"/>
                    <a:pt x="1239" y="2998"/>
                    <a:pt x="1153" y="2768"/>
                  </a:cubicBezTo>
                  <a:cubicBezTo>
                    <a:pt x="951" y="1961"/>
                    <a:pt x="893" y="1270"/>
                    <a:pt x="893" y="435"/>
                  </a:cubicBezTo>
                  <a:cubicBezTo>
                    <a:pt x="920" y="218"/>
                    <a:pt x="717"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743744" y="3895675"/>
              <a:ext cx="35617" cy="92975"/>
            </a:xfrm>
            <a:custGeom>
              <a:avLst/>
              <a:gdLst/>
              <a:ahLst/>
              <a:cxnLst/>
              <a:rect l="l" t="t" r="r" b="b"/>
              <a:pathLst>
                <a:path w="1096" h="2861" extrusionOk="0">
                  <a:moveTo>
                    <a:pt x="698" y="1"/>
                  </a:moveTo>
                  <a:cubicBezTo>
                    <a:pt x="686" y="1"/>
                    <a:pt x="675" y="2"/>
                    <a:pt x="663" y="3"/>
                  </a:cubicBezTo>
                  <a:cubicBezTo>
                    <a:pt x="404" y="3"/>
                    <a:pt x="231" y="176"/>
                    <a:pt x="231" y="435"/>
                  </a:cubicBezTo>
                  <a:cubicBezTo>
                    <a:pt x="202" y="752"/>
                    <a:pt x="202" y="1098"/>
                    <a:pt x="145" y="1415"/>
                  </a:cubicBezTo>
                  <a:cubicBezTo>
                    <a:pt x="145" y="1588"/>
                    <a:pt x="116" y="1732"/>
                    <a:pt x="116" y="1876"/>
                  </a:cubicBezTo>
                  <a:cubicBezTo>
                    <a:pt x="107" y="1912"/>
                    <a:pt x="103" y="1923"/>
                    <a:pt x="102" y="1923"/>
                  </a:cubicBezTo>
                  <a:cubicBezTo>
                    <a:pt x="101" y="1923"/>
                    <a:pt x="103" y="1904"/>
                    <a:pt x="100" y="1904"/>
                  </a:cubicBezTo>
                  <a:cubicBezTo>
                    <a:pt x="98" y="1904"/>
                    <a:pt x="95" y="1911"/>
                    <a:pt x="87" y="1933"/>
                  </a:cubicBezTo>
                  <a:cubicBezTo>
                    <a:pt x="87" y="1962"/>
                    <a:pt x="87" y="2020"/>
                    <a:pt x="87" y="2048"/>
                  </a:cubicBezTo>
                  <a:cubicBezTo>
                    <a:pt x="58" y="2135"/>
                    <a:pt x="58" y="2221"/>
                    <a:pt x="30" y="2336"/>
                  </a:cubicBezTo>
                  <a:cubicBezTo>
                    <a:pt x="1" y="2538"/>
                    <a:pt x="87" y="2797"/>
                    <a:pt x="346" y="2855"/>
                  </a:cubicBezTo>
                  <a:cubicBezTo>
                    <a:pt x="371" y="2858"/>
                    <a:pt x="397" y="2860"/>
                    <a:pt x="423" y="2860"/>
                  </a:cubicBezTo>
                  <a:cubicBezTo>
                    <a:pt x="614" y="2860"/>
                    <a:pt x="839" y="2766"/>
                    <a:pt x="865" y="2538"/>
                  </a:cubicBezTo>
                  <a:cubicBezTo>
                    <a:pt x="980" y="1847"/>
                    <a:pt x="1066" y="1127"/>
                    <a:pt x="1095" y="435"/>
                  </a:cubicBezTo>
                  <a:cubicBezTo>
                    <a:pt x="1095" y="218"/>
                    <a:pt x="890" y="1"/>
                    <a:pt x="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350616" y="3853980"/>
              <a:ext cx="68375" cy="50631"/>
            </a:xfrm>
            <a:custGeom>
              <a:avLst/>
              <a:gdLst/>
              <a:ahLst/>
              <a:cxnLst/>
              <a:rect l="l" t="t" r="r" b="b"/>
              <a:pathLst>
                <a:path w="2104" h="1558" extrusionOk="0">
                  <a:moveTo>
                    <a:pt x="498" y="0"/>
                  </a:moveTo>
                  <a:cubicBezTo>
                    <a:pt x="447" y="0"/>
                    <a:pt x="394" y="7"/>
                    <a:pt x="346" y="19"/>
                  </a:cubicBezTo>
                  <a:cubicBezTo>
                    <a:pt x="260" y="48"/>
                    <a:pt x="145" y="105"/>
                    <a:pt x="87" y="192"/>
                  </a:cubicBezTo>
                  <a:cubicBezTo>
                    <a:pt x="29" y="307"/>
                    <a:pt x="1" y="422"/>
                    <a:pt x="58" y="538"/>
                  </a:cubicBezTo>
                  <a:cubicBezTo>
                    <a:pt x="87" y="653"/>
                    <a:pt x="145" y="739"/>
                    <a:pt x="260" y="797"/>
                  </a:cubicBezTo>
                  <a:cubicBezTo>
                    <a:pt x="605" y="1056"/>
                    <a:pt x="1009" y="1315"/>
                    <a:pt x="1412" y="1517"/>
                  </a:cubicBezTo>
                  <a:cubicBezTo>
                    <a:pt x="1493" y="1537"/>
                    <a:pt x="1575" y="1558"/>
                    <a:pt x="1656" y="1558"/>
                  </a:cubicBezTo>
                  <a:cubicBezTo>
                    <a:pt x="1690" y="1558"/>
                    <a:pt x="1724" y="1554"/>
                    <a:pt x="1758" y="1546"/>
                  </a:cubicBezTo>
                  <a:cubicBezTo>
                    <a:pt x="1844" y="1517"/>
                    <a:pt x="1959" y="1430"/>
                    <a:pt x="2017" y="1344"/>
                  </a:cubicBezTo>
                  <a:cubicBezTo>
                    <a:pt x="2103" y="1142"/>
                    <a:pt x="2074" y="854"/>
                    <a:pt x="1844" y="768"/>
                  </a:cubicBezTo>
                  <a:cubicBezTo>
                    <a:pt x="1441" y="566"/>
                    <a:pt x="1066" y="307"/>
                    <a:pt x="692" y="48"/>
                  </a:cubicBezTo>
                  <a:cubicBezTo>
                    <a:pt x="641" y="14"/>
                    <a:pt x="571" y="0"/>
                    <a:pt x="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320653" y="3664970"/>
              <a:ext cx="73997" cy="88588"/>
            </a:xfrm>
            <a:custGeom>
              <a:avLst/>
              <a:gdLst/>
              <a:ahLst/>
              <a:cxnLst/>
              <a:rect l="l" t="t" r="r" b="b"/>
              <a:pathLst>
                <a:path w="2277" h="2726" extrusionOk="0">
                  <a:moveTo>
                    <a:pt x="1796" y="1"/>
                  </a:moveTo>
                  <a:cubicBezTo>
                    <a:pt x="1643" y="1"/>
                    <a:pt x="1489" y="65"/>
                    <a:pt x="1412" y="219"/>
                  </a:cubicBezTo>
                  <a:cubicBezTo>
                    <a:pt x="1239" y="535"/>
                    <a:pt x="1067" y="881"/>
                    <a:pt x="836" y="1169"/>
                  </a:cubicBezTo>
                  <a:cubicBezTo>
                    <a:pt x="779" y="1255"/>
                    <a:pt x="721" y="1313"/>
                    <a:pt x="692" y="1400"/>
                  </a:cubicBezTo>
                  <a:cubicBezTo>
                    <a:pt x="663" y="1428"/>
                    <a:pt x="663" y="1428"/>
                    <a:pt x="635" y="1457"/>
                  </a:cubicBezTo>
                  <a:cubicBezTo>
                    <a:pt x="655" y="1437"/>
                    <a:pt x="675" y="1416"/>
                    <a:pt x="665" y="1416"/>
                  </a:cubicBezTo>
                  <a:cubicBezTo>
                    <a:pt x="661" y="1416"/>
                    <a:pt x="651" y="1420"/>
                    <a:pt x="635" y="1428"/>
                  </a:cubicBezTo>
                  <a:cubicBezTo>
                    <a:pt x="606" y="1486"/>
                    <a:pt x="577" y="1515"/>
                    <a:pt x="548" y="1544"/>
                  </a:cubicBezTo>
                  <a:cubicBezTo>
                    <a:pt x="433" y="1688"/>
                    <a:pt x="318" y="1832"/>
                    <a:pt x="174" y="1976"/>
                  </a:cubicBezTo>
                  <a:cubicBezTo>
                    <a:pt x="30" y="2148"/>
                    <a:pt x="1" y="2436"/>
                    <a:pt x="174" y="2580"/>
                  </a:cubicBezTo>
                  <a:cubicBezTo>
                    <a:pt x="267" y="2674"/>
                    <a:pt x="395" y="2725"/>
                    <a:pt x="515" y="2725"/>
                  </a:cubicBezTo>
                  <a:cubicBezTo>
                    <a:pt x="616" y="2725"/>
                    <a:pt x="713" y="2688"/>
                    <a:pt x="779" y="2609"/>
                  </a:cubicBezTo>
                  <a:cubicBezTo>
                    <a:pt x="1326" y="2004"/>
                    <a:pt x="1816" y="1371"/>
                    <a:pt x="2161" y="651"/>
                  </a:cubicBezTo>
                  <a:cubicBezTo>
                    <a:pt x="2276" y="449"/>
                    <a:pt x="2219" y="161"/>
                    <a:pt x="2017" y="46"/>
                  </a:cubicBezTo>
                  <a:cubicBezTo>
                    <a:pt x="1950" y="17"/>
                    <a:pt x="1873"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185884" y="3698281"/>
              <a:ext cx="73022" cy="55246"/>
            </a:xfrm>
            <a:custGeom>
              <a:avLst/>
              <a:gdLst/>
              <a:ahLst/>
              <a:cxnLst/>
              <a:rect l="l" t="t" r="r" b="b"/>
              <a:pathLst>
                <a:path w="2247" h="1700" extrusionOk="0">
                  <a:moveTo>
                    <a:pt x="1489" y="724"/>
                  </a:moveTo>
                  <a:lnTo>
                    <a:pt x="1489" y="724"/>
                  </a:lnTo>
                  <a:cubicBezTo>
                    <a:pt x="1493" y="725"/>
                    <a:pt x="1496" y="727"/>
                    <a:pt x="1499" y="728"/>
                  </a:cubicBezTo>
                  <a:lnTo>
                    <a:pt x="1499" y="728"/>
                  </a:lnTo>
                  <a:cubicBezTo>
                    <a:pt x="1496" y="727"/>
                    <a:pt x="1493" y="725"/>
                    <a:pt x="1489" y="724"/>
                  </a:cubicBezTo>
                  <a:close/>
                  <a:moveTo>
                    <a:pt x="432" y="0"/>
                  </a:moveTo>
                  <a:cubicBezTo>
                    <a:pt x="317" y="0"/>
                    <a:pt x="202" y="58"/>
                    <a:pt x="116" y="115"/>
                  </a:cubicBezTo>
                  <a:cubicBezTo>
                    <a:pt x="58" y="202"/>
                    <a:pt x="0" y="317"/>
                    <a:pt x="0" y="432"/>
                  </a:cubicBezTo>
                  <a:cubicBezTo>
                    <a:pt x="0" y="547"/>
                    <a:pt x="58" y="634"/>
                    <a:pt x="116" y="749"/>
                  </a:cubicBezTo>
                  <a:cubicBezTo>
                    <a:pt x="519" y="1210"/>
                    <a:pt x="1066" y="1555"/>
                    <a:pt x="1671" y="1699"/>
                  </a:cubicBezTo>
                  <a:cubicBezTo>
                    <a:pt x="1786" y="1699"/>
                    <a:pt x="1901" y="1699"/>
                    <a:pt x="2017" y="1642"/>
                  </a:cubicBezTo>
                  <a:cubicBezTo>
                    <a:pt x="2103" y="1584"/>
                    <a:pt x="2189" y="1498"/>
                    <a:pt x="2218" y="1383"/>
                  </a:cubicBezTo>
                  <a:cubicBezTo>
                    <a:pt x="2247" y="1181"/>
                    <a:pt x="2132" y="893"/>
                    <a:pt x="1901" y="864"/>
                  </a:cubicBezTo>
                  <a:cubicBezTo>
                    <a:pt x="1781" y="816"/>
                    <a:pt x="1661" y="788"/>
                    <a:pt x="1541" y="747"/>
                  </a:cubicBezTo>
                  <a:lnTo>
                    <a:pt x="1541" y="747"/>
                  </a:lnTo>
                  <a:cubicBezTo>
                    <a:pt x="1546" y="748"/>
                    <a:pt x="1551" y="749"/>
                    <a:pt x="1556" y="749"/>
                  </a:cubicBezTo>
                  <a:cubicBezTo>
                    <a:pt x="1537" y="743"/>
                    <a:pt x="1518" y="736"/>
                    <a:pt x="1499" y="728"/>
                  </a:cubicBezTo>
                  <a:lnTo>
                    <a:pt x="1499" y="728"/>
                  </a:lnTo>
                  <a:cubicBezTo>
                    <a:pt x="1510" y="733"/>
                    <a:pt x="1521" y="739"/>
                    <a:pt x="1531" y="743"/>
                  </a:cubicBezTo>
                  <a:lnTo>
                    <a:pt x="1531" y="743"/>
                  </a:lnTo>
                  <a:cubicBezTo>
                    <a:pt x="1510" y="736"/>
                    <a:pt x="1490" y="728"/>
                    <a:pt x="1469" y="720"/>
                  </a:cubicBezTo>
                  <a:cubicBezTo>
                    <a:pt x="1476" y="720"/>
                    <a:pt x="1483" y="722"/>
                    <a:pt x="1489" y="724"/>
                  </a:cubicBezTo>
                  <a:lnTo>
                    <a:pt x="1489" y="724"/>
                  </a:lnTo>
                  <a:cubicBezTo>
                    <a:pt x="1339" y="662"/>
                    <a:pt x="1192" y="561"/>
                    <a:pt x="1066" y="461"/>
                  </a:cubicBezTo>
                  <a:lnTo>
                    <a:pt x="1066" y="461"/>
                  </a:lnTo>
                  <a:cubicBezTo>
                    <a:pt x="1095" y="490"/>
                    <a:pt x="1124" y="519"/>
                    <a:pt x="1152" y="547"/>
                  </a:cubicBezTo>
                  <a:cubicBezTo>
                    <a:pt x="1008" y="403"/>
                    <a:pt x="864" y="288"/>
                    <a:pt x="749" y="115"/>
                  </a:cubicBezTo>
                  <a:cubicBezTo>
                    <a:pt x="663" y="58"/>
                    <a:pt x="519" y="0"/>
                    <a:pt x="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237361" y="3587202"/>
              <a:ext cx="42149" cy="63728"/>
            </a:xfrm>
            <a:custGeom>
              <a:avLst/>
              <a:gdLst/>
              <a:ahLst/>
              <a:cxnLst/>
              <a:rect l="l" t="t" r="r" b="b"/>
              <a:pathLst>
                <a:path w="1297" h="1961" extrusionOk="0">
                  <a:moveTo>
                    <a:pt x="837" y="0"/>
                  </a:moveTo>
                  <a:cubicBezTo>
                    <a:pt x="769" y="0"/>
                    <a:pt x="702" y="14"/>
                    <a:pt x="634" y="48"/>
                  </a:cubicBezTo>
                  <a:cubicBezTo>
                    <a:pt x="548" y="106"/>
                    <a:pt x="490" y="192"/>
                    <a:pt x="433" y="307"/>
                  </a:cubicBezTo>
                  <a:cubicBezTo>
                    <a:pt x="317" y="682"/>
                    <a:pt x="173" y="1027"/>
                    <a:pt x="58" y="1402"/>
                  </a:cubicBezTo>
                  <a:cubicBezTo>
                    <a:pt x="1" y="1517"/>
                    <a:pt x="29" y="1661"/>
                    <a:pt x="87" y="1748"/>
                  </a:cubicBezTo>
                  <a:cubicBezTo>
                    <a:pt x="145" y="1834"/>
                    <a:pt x="260" y="1920"/>
                    <a:pt x="346" y="1949"/>
                  </a:cubicBezTo>
                  <a:cubicBezTo>
                    <a:pt x="377" y="1957"/>
                    <a:pt x="408" y="1960"/>
                    <a:pt x="439" y="1960"/>
                  </a:cubicBezTo>
                  <a:cubicBezTo>
                    <a:pt x="523" y="1960"/>
                    <a:pt x="607" y="1934"/>
                    <a:pt x="692" y="1892"/>
                  </a:cubicBezTo>
                  <a:cubicBezTo>
                    <a:pt x="778" y="1834"/>
                    <a:pt x="836" y="1748"/>
                    <a:pt x="893" y="1632"/>
                  </a:cubicBezTo>
                  <a:cubicBezTo>
                    <a:pt x="1009" y="1258"/>
                    <a:pt x="1153" y="912"/>
                    <a:pt x="1268" y="538"/>
                  </a:cubicBezTo>
                  <a:cubicBezTo>
                    <a:pt x="1297" y="451"/>
                    <a:pt x="1297" y="307"/>
                    <a:pt x="1239" y="192"/>
                  </a:cubicBezTo>
                  <a:cubicBezTo>
                    <a:pt x="1181" y="106"/>
                    <a:pt x="1066" y="19"/>
                    <a:pt x="980" y="19"/>
                  </a:cubicBezTo>
                  <a:cubicBezTo>
                    <a:pt x="932" y="7"/>
                    <a:pt x="884" y="0"/>
                    <a:pt x="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414280" y="3536895"/>
              <a:ext cx="66490" cy="61713"/>
            </a:xfrm>
            <a:custGeom>
              <a:avLst/>
              <a:gdLst/>
              <a:ahLst/>
              <a:cxnLst/>
              <a:rect l="l" t="t" r="r" b="b"/>
              <a:pathLst>
                <a:path w="2046" h="1899" extrusionOk="0">
                  <a:moveTo>
                    <a:pt x="446" y="0"/>
                  </a:moveTo>
                  <a:cubicBezTo>
                    <a:pt x="413" y="0"/>
                    <a:pt x="380" y="4"/>
                    <a:pt x="346" y="12"/>
                  </a:cubicBezTo>
                  <a:cubicBezTo>
                    <a:pt x="231" y="41"/>
                    <a:pt x="115" y="127"/>
                    <a:pt x="87" y="214"/>
                  </a:cubicBezTo>
                  <a:cubicBezTo>
                    <a:pt x="29" y="300"/>
                    <a:pt x="0" y="444"/>
                    <a:pt x="29" y="531"/>
                  </a:cubicBezTo>
                  <a:cubicBezTo>
                    <a:pt x="58" y="646"/>
                    <a:pt x="115" y="761"/>
                    <a:pt x="231" y="790"/>
                  </a:cubicBezTo>
                  <a:cubicBezTo>
                    <a:pt x="358" y="866"/>
                    <a:pt x="508" y="943"/>
                    <a:pt x="621" y="1039"/>
                  </a:cubicBezTo>
                  <a:lnTo>
                    <a:pt x="621" y="1039"/>
                  </a:lnTo>
                  <a:cubicBezTo>
                    <a:pt x="606" y="1028"/>
                    <a:pt x="591" y="1020"/>
                    <a:pt x="576" y="1020"/>
                  </a:cubicBezTo>
                  <a:cubicBezTo>
                    <a:pt x="749" y="1135"/>
                    <a:pt x="893" y="1279"/>
                    <a:pt x="1037" y="1452"/>
                  </a:cubicBezTo>
                  <a:cubicBezTo>
                    <a:pt x="1008" y="1423"/>
                    <a:pt x="980" y="1395"/>
                    <a:pt x="951" y="1366"/>
                  </a:cubicBezTo>
                  <a:lnTo>
                    <a:pt x="951" y="1366"/>
                  </a:lnTo>
                  <a:cubicBezTo>
                    <a:pt x="1037" y="1452"/>
                    <a:pt x="1095" y="1567"/>
                    <a:pt x="1181" y="1683"/>
                  </a:cubicBezTo>
                  <a:cubicBezTo>
                    <a:pt x="1238" y="1815"/>
                    <a:pt x="1382" y="1898"/>
                    <a:pt x="1532" y="1898"/>
                  </a:cubicBezTo>
                  <a:cubicBezTo>
                    <a:pt x="1609" y="1898"/>
                    <a:pt x="1688" y="1876"/>
                    <a:pt x="1757" y="1827"/>
                  </a:cubicBezTo>
                  <a:cubicBezTo>
                    <a:pt x="1959" y="1711"/>
                    <a:pt x="2045" y="1452"/>
                    <a:pt x="1930" y="1251"/>
                  </a:cubicBezTo>
                  <a:cubicBezTo>
                    <a:pt x="1642" y="732"/>
                    <a:pt x="1181" y="300"/>
                    <a:pt x="663" y="41"/>
                  </a:cubicBezTo>
                  <a:cubicBezTo>
                    <a:pt x="602" y="20"/>
                    <a:pt x="526" y="0"/>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299139" y="3445997"/>
              <a:ext cx="48714" cy="73997"/>
            </a:xfrm>
            <a:custGeom>
              <a:avLst/>
              <a:gdLst/>
              <a:ahLst/>
              <a:cxnLst/>
              <a:rect l="l" t="t" r="r" b="b"/>
              <a:pathLst>
                <a:path w="1499" h="2277" extrusionOk="0">
                  <a:moveTo>
                    <a:pt x="996" y="1"/>
                  </a:moveTo>
                  <a:cubicBezTo>
                    <a:pt x="799" y="1"/>
                    <a:pt x="648" y="112"/>
                    <a:pt x="577" y="303"/>
                  </a:cubicBezTo>
                  <a:cubicBezTo>
                    <a:pt x="404" y="793"/>
                    <a:pt x="260" y="1254"/>
                    <a:pt x="87" y="1743"/>
                  </a:cubicBezTo>
                  <a:cubicBezTo>
                    <a:pt x="1" y="1945"/>
                    <a:pt x="173" y="2233"/>
                    <a:pt x="375" y="2262"/>
                  </a:cubicBezTo>
                  <a:cubicBezTo>
                    <a:pt x="419" y="2272"/>
                    <a:pt x="462" y="2276"/>
                    <a:pt x="503" y="2276"/>
                  </a:cubicBezTo>
                  <a:cubicBezTo>
                    <a:pt x="700" y="2276"/>
                    <a:pt x="851" y="2165"/>
                    <a:pt x="922" y="1974"/>
                  </a:cubicBezTo>
                  <a:cubicBezTo>
                    <a:pt x="1095" y="1513"/>
                    <a:pt x="1239" y="1023"/>
                    <a:pt x="1412" y="534"/>
                  </a:cubicBezTo>
                  <a:cubicBezTo>
                    <a:pt x="1498" y="332"/>
                    <a:pt x="1325" y="73"/>
                    <a:pt x="1124" y="15"/>
                  </a:cubicBezTo>
                  <a:cubicBezTo>
                    <a:pt x="1079" y="5"/>
                    <a:pt x="1037" y="1"/>
                    <a:pt x="9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469494" y="3366344"/>
              <a:ext cx="41207" cy="59925"/>
            </a:xfrm>
            <a:custGeom>
              <a:avLst/>
              <a:gdLst/>
              <a:ahLst/>
              <a:cxnLst/>
              <a:rect l="l" t="t" r="r" b="b"/>
              <a:pathLst>
                <a:path w="1268" h="1844" extrusionOk="0">
                  <a:moveTo>
                    <a:pt x="421" y="1"/>
                  </a:moveTo>
                  <a:cubicBezTo>
                    <a:pt x="348" y="1"/>
                    <a:pt x="275" y="21"/>
                    <a:pt x="202" y="76"/>
                  </a:cubicBezTo>
                  <a:cubicBezTo>
                    <a:pt x="116" y="133"/>
                    <a:pt x="29" y="220"/>
                    <a:pt x="1" y="335"/>
                  </a:cubicBezTo>
                  <a:cubicBezTo>
                    <a:pt x="1" y="421"/>
                    <a:pt x="1" y="565"/>
                    <a:pt x="58" y="652"/>
                  </a:cubicBezTo>
                  <a:cubicBezTo>
                    <a:pt x="145" y="796"/>
                    <a:pt x="231" y="940"/>
                    <a:pt x="289" y="1084"/>
                  </a:cubicBezTo>
                  <a:cubicBezTo>
                    <a:pt x="289" y="1055"/>
                    <a:pt x="260" y="1026"/>
                    <a:pt x="260" y="968"/>
                  </a:cubicBezTo>
                  <a:lnTo>
                    <a:pt x="260" y="968"/>
                  </a:lnTo>
                  <a:cubicBezTo>
                    <a:pt x="317" y="1141"/>
                    <a:pt x="375" y="1343"/>
                    <a:pt x="404" y="1516"/>
                  </a:cubicBezTo>
                  <a:cubicBezTo>
                    <a:pt x="404" y="1631"/>
                    <a:pt x="519" y="1746"/>
                    <a:pt x="605" y="1775"/>
                  </a:cubicBezTo>
                  <a:cubicBezTo>
                    <a:pt x="669" y="1817"/>
                    <a:pt x="763" y="1844"/>
                    <a:pt x="843" y="1844"/>
                  </a:cubicBezTo>
                  <a:cubicBezTo>
                    <a:pt x="872" y="1844"/>
                    <a:pt x="899" y="1840"/>
                    <a:pt x="922" y="1833"/>
                  </a:cubicBezTo>
                  <a:cubicBezTo>
                    <a:pt x="1037" y="1804"/>
                    <a:pt x="1124" y="1717"/>
                    <a:pt x="1181" y="1631"/>
                  </a:cubicBezTo>
                  <a:cubicBezTo>
                    <a:pt x="1210" y="1602"/>
                    <a:pt x="1210" y="1573"/>
                    <a:pt x="1239" y="1516"/>
                  </a:cubicBezTo>
                  <a:cubicBezTo>
                    <a:pt x="1268" y="1458"/>
                    <a:pt x="1268" y="1372"/>
                    <a:pt x="1239" y="1285"/>
                  </a:cubicBezTo>
                  <a:cubicBezTo>
                    <a:pt x="1181" y="911"/>
                    <a:pt x="1037" y="536"/>
                    <a:pt x="807" y="220"/>
                  </a:cubicBezTo>
                  <a:cubicBezTo>
                    <a:pt x="749" y="133"/>
                    <a:pt x="663" y="47"/>
                    <a:pt x="548" y="18"/>
                  </a:cubicBezTo>
                  <a:cubicBezTo>
                    <a:pt x="506" y="7"/>
                    <a:pt x="463"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524708" y="3298228"/>
              <a:ext cx="64638" cy="45691"/>
            </a:xfrm>
            <a:custGeom>
              <a:avLst/>
              <a:gdLst/>
              <a:ahLst/>
              <a:cxnLst/>
              <a:rect l="l" t="t" r="r" b="b"/>
              <a:pathLst>
                <a:path w="1989" h="1406" extrusionOk="0">
                  <a:moveTo>
                    <a:pt x="467" y="0"/>
                  </a:moveTo>
                  <a:cubicBezTo>
                    <a:pt x="437" y="0"/>
                    <a:pt x="406" y="4"/>
                    <a:pt x="375" y="11"/>
                  </a:cubicBezTo>
                  <a:cubicBezTo>
                    <a:pt x="260" y="40"/>
                    <a:pt x="174" y="127"/>
                    <a:pt x="116" y="213"/>
                  </a:cubicBezTo>
                  <a:cubicBezTo>
                    <a:pt x="1" y="415"/>
                    <a:pt x="59" y="703"/>
                    <a:pt x="260" y="818"/>
                  </a:cubicBezTo>
                  <a:cubicBezTo>
                    <a:pt x="606" y="991"/>
                    <a:pt x="951" y="1164"/>
                    <a:pt x="1297" y="1336"/>
                  </a:cubicBezTo>
                  <a:cubicBezTo>
                    <a:pt x="1360" y="1379"/>
                    <a:pt x="1439" y="1405"/>
                    <a:pt x="1522" y="1405"/>
                  </a:cubicBezTo>
                  <a:cubicBezTo>
                    <a:pt x="1552" y="1405"/>
                    <a:pt x="1583" y="1402"/>
                    <a:pt x="1614" y="1394"/>
                  </a:cubicBezTo>
                  <a:cubicBezTo>
                    <a:pt x="1729" y="1365"/>
                    <a:pt x="1844" y="1279"/>
                    <a:pt x="1873" y="1192"/>
                  </a:cubicBezTo>
                  <a:cubicBezTo>
                    <a:pt x="1988" y="991"/>
                    <a:pt x="1959" y="703"/>
                    <a:pt x="1729" y="616"/>
                  </a:cubicBezTo>
                  <a:cubicBezTo>
                    <a:pt x="1383" y="415"/>
                    <a:pt x="1038" y="242"/>
                    <a:pt x="692" y="69"/>
                  </a:cubicBezTo>
                  <a:cubicBezTo>
                    <a:pt x="629" y="27"/>
                    <a:pt x="550"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344084" y="3297155"/>
              <a:ext cx="52418" cy="65515"/>
            </a:xfrm>
            <a:custGeom>
              <a:avLst/>
              <a:gdLst/>
              <a:ahLst/>
              <a:cxnLst/>
              <a:rect l="l" t="t" r="r" b="b"/>
              <a:pathLst>
                <a:path w="1613" h="2016" extrusionOk="0">
                  <a:moveTo>
                    <a:pt x="518" y="1"/>
                  </a:moveTo>
                  <a:cubicBezTo>
                    <a:pt x="337" y="1"/>
                    <a:pt x="187" y="113"/>
                    <a:pt x="115" y="304"/>
                  </a:cubicBezTo>
                  <a:cubicBezTo>
                    <a:pt x="0" y="649"/>
                    <a:pt x="58" y="1024"/>
                    <a:pt x="230" y="1341"/>
                  </a:cubicBezTo>
                  <a:cubicBezTo>
                    <a:pt x="374" y="1657"/>
                    <a:pt x="691" y="1888"/>
                    <a:pt x="1008" y="2003"/>
                  </a:cubicBezTo>
                  <a:cubicBezTo>
                    <a:pt x="1042" y="2012"/>
                    <a:pt x="1078" y="2016"/>
                    <a:pt x="1112" y="2016"/>
                  </a:cubicBezTo>
                  <a:cubicBezTo>
                    <a:pt x="1311" y="2016"/>
                    <a:pt x="1506" y="1882"/>
                    <a:pt x="1555" y="1686"/>
                  </a:cubicBezTo>
                  <a:cubicBezTo>
                    <a:pt x="1613" y="1456"/>
                    <a:pt x="1469" y="1225"/>
                    <a:pt x="1239" y="1168"/>
                  </a:cubicBezTo>
                  <a:cubicBezTo>
                    <a:pt x="1210" y="1168"/>
                    <a:pt x="1181" y="1139"/>
                    <a:pt x="1152" y="1139"/>
                  </a:cubicBezTo>
                  <a:lnTo>
                    <a:pt x="1152" y="1139"/>
                  </a:lnTo>
                  <a:cubicBezTo>
                    <a:pt x="1181" y="1139"/>
                    <a:pt x="1239" y="1168"/>
                    <a:pt x="1267" y="1168"/>
                  </a:cubicBezTo>
                  <a:cubicBezTo>
                    <a:pt x="1236" y="1152"/>
                    <a:pt x="1197" y="1137"/>
                    <a:pt x="1163" y="1121"/>
                  </a:cubicBezTo>
                  <a:lnTo>
                    <a:pt x="1163" y="1121"/>
                  </a:lnTo>
                  <a:cubicBezTo>
                    <a:pt x="1169" y="1127"/>
                    <a:pt x="1175" y="1133"/>
                    <a:pt x="1181" y="1139"/>
                  </a:cubicBezTo>
                  <a:cubicBezTo>
                    <a:pt x="1167" y="1130"/>
                    <a:pt x="1154" y="1121"/>
                    <a:pt x="1142" y="1111"/>
                  </a:cubicBezTo>
                  <a:lnTo>
                    <a:pt x="1142" y="1111"/>
                  </a:lnTo>
                  <a:cubicBezTo>
                    <a:pt x="1149" y="1115"/>
                    <a:pt x="1156" y="1118"/>
                    <a:pt x="1163" y="1121"/>
                  </a:cubicBezTo>
                  <a:lnTo>
                    <a:pt x="1163" y="1121"/>
                  </a:lnTo>
                  <a:cubicBezTo>
                    <a:pt x="1144" y="1103"/>
                    <a:pt x="1125" y="1087"/>
                    <a:pt x="1106" y="1083"/>
                  </a:cubicBezTo>
                  <a:lnTo>
                    <a:pt x="1106" y="1083"/>
                  </a:lnTo>
                  <a:cubicBezTo>
                    <a:pt x="1117" y="1092"/>
                    <a:pt x="1129" y="1102"/>
                    <a:pt x="1142" y="1111"/>
                  </a:cubicBezTo>
                  <a:lnTo>
                    <a:pt x="1142" y="1111"/>
                  </a:lnTo>
                  <a:cubicBezTo>
                    <a:pt x="1121" y="1101"/>
                    <a:pt x="1105" y="1091"/>
                    <a:pt x="1095" y="1081"/>
                  </a:cubicBezTo>
                  <a:cubicBezTo>
                    <a:pt x="1098" y="1081"/>
                    <a:pt x="1102" y="1082"/>
                    <a:pt x="1106" y="1083"/>
                  </a:cubicBezTo>
                  <a:lnTo>
                    <a:pt x="1106" y="1083"/>
                  </a:lnTo>
                  <a:cubicBezTo>
                    <a:pt x="1060" y="1044"/>
                    <a:pt x="1028" y="1005"/>
                    <a:pt x="1008" y="966"/>
                  </a:cubicBezTo>
                  <a:lnTo>
                    <a:pt x="1008" y="966"/>
                  </a:lnTo>
                  <a:cubicBezTo>
                    <a:pt x="1008" y="968"/>
                    <a:pt x="1008" y="969"/>
                    <a:pt x="1008" y="971"/>
                  </a:cubicBezTo>
                  <a:lnTo>
                    <a:pt x="1008" y="971"/>
                  </a:lnTo>
                  <a:cubicBezTo>
                    <a:pt x="985" y="926"/>
                    <a:pt x="968" y="874"/>
                    <a:pt x="951" y="822"/>
                  </a:cubicBezTo>
                  <a:lnTo>
                    <a:pt x="951" y="822"/>
                  </a:lnTo>
                  <a:cubicBezTo>
                    <a:pt x="951" y="880"/>
                    <a:pt x="979" y="909"/>
                    <a:pt x="979" y="937"/>
                  </a:cubicBezTo>
                  <a:cubicBezTo>
                    <a:pt x="951" y="851"/>
                    <a:pt x="922" y="793"/>
                    <a:pt x="922" y="707"/>
                  </a:cubicBezTo>
                  <a:cubicBezTo>
                    <a:pt x="922" y="649"/>
                    <a:pt x="922" y="592"/>
                    <a:pt x="951" y="534"/>
                  </a:cubicBezTo>
                  <a:cubicBezTo>
                    <a:pt x="1008" y="332"/>
                    <a:pt x="864" y="73"/>
                    <a:pt x="634" y="16"/>
                  </a:cubicBezTo>
                  <a:cubicBezTo>
                    <a:pt x="594" y="6"/>
                    <a:pt x="555"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687587" y="3200635"/>
              <a:ext cx="54336" cy="44977"/>
            </a:xfrm>
            <a:custGeom>
              <a:avLst/>
              <a:gdLst/>
              <a:ahLst/>
              <a:cxnLst/>
              <a:rect l="l" t="t" r="r" b="b"/>
              <a:pathLst>
                <a:path w="1672" h="1384" extrusionOk="0">
                  <a:moveTo>
                    <a:pt x="1184" y="0"/>
                  </a:moveTo>
                  <a:cubicBezTo>
                    <a:pt x="1120" y="0"/>
                    <a:pt x="1059" y="14"/>
                    <a:pt x="1009" y="48"/>
                  </a:cubicBezTo>
                  <a:cubicBezTo>
                    <a:pt x="749" y="221"/>
                    <a:pt x="490" y="393"/>
                    <a:pt x="231" y="566"/>
                  </a:cubicBezTo>
                  <a:cubicBezTo>
                    <a:pt x="116" y="624"/>
                    <a:pt x="58" y="710"/>
                    <a:pt x="29" y="825"/>
                  </a:cubicBezTo>
                  <a:cubicBezTo>
                    <a:pt x="1" y="941"/>
                    <a:pt x="1" y="1085"/>
                    <a:pt x="58" y="1171"/>
                  </a:cubicBezTo>
                  <a:cubicBezTo>
                    <a:pt x="116" y="1257"/>
                    <a:pt x="202" y="1344"/>
                    <a:pt x="317" y="1373"/>
                  </a:cubicBezTo>
                  <a:cubicBezTo>
                    <a:pt x="348" y="1380"/>
                    <a:pt x="381" y="1384"/>
                    <a:pt x="415" y="1384"/>
                  </a:cubicBezTo>
                  <a:cubicBezTo>
                    <a:pt x="506" y="1384"/>
                    <a:pt x="600" y="1357"/>
                    <a:pt x="663" y="1315"/>
                  </a:cubicBezTo>
                  <a:cubicBezTo>
                    <a:pt x="922" y="1142"/>
                    <a:pt x="1181" y="969"/>
                    <a:pt x="1441" y="797"/>
                  </a:cubicBezTo>
                  <a:cubicBezTo>
                    <a:pt x="1527" y="739"/>
                    <a:pt x="1613" y="653"/>
                    <a:pt x="1642" y="537"/>
                  </a:cubicBezTo>
                  <a:cubicBezTo>
                    <a:pt x="1671" y="451"/>
                    <a:pt x="1642" y="307"/>
                    <a:pt x="1585" y="221"/>
                  </a:cubicBezTo>
                  <a:cubicBezTo>
                    <a:pt x="1527" y="105"/>
                    <a:pt x="1441" y="48"/>
                    <a:pt x="1325" y="19"/>
                  </a:cubicBezTo>
                  <a:cubicBezTo>
                    <a:pt x="1278" y="7"/>
                    <a:pt x="1230" y="0"/>
                    <a:pt x="1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829863" y="3257020"/>
              <a:ext cx="47771" cy="34707"/>
            </a:xfrm>
            <a:custGeom>
              <a:avLst/>
              <a:gdLst/>
              <a:ahLst/>
              <a:cxnLst/>
              <a:rect l="l" t="t" r="r" b="b"/>
              <a:pathLst>
                <a:path w="1470" h="1068" extrusionOk="0">
                  <a:moveTo>
                    <a:pt x="1014" y="1"/>
                  </a:moveTo>
                  <a:cubicBezTo>
                    <a:pt x="984" y="1"/>
                    <a:pt x="953" y="4"/>
                    <a:pt x="922" y="12"/>
                  </a:cubicBezTo>
                  <a:lnTo>
                    <a:pt x="346" y="214"/>
                  </a:lnTo>
                  <a:cubicBezTo>
                    <a:pt x="231" y="243"/>
                    <a:pt x="145" y="329"/>
                    <a:pt x="87" y="415"/>
                  </a:cubicBezTo>
                  <a:cubicBezTo>
                    <a:pt x="58" y="473"/>
                    <a:pt x="29" y="531"/>
                    <a:pt x="29" y="588"/>
                  </a:cubicBezTo>
                  <a:cubicBezTo>
                    <a:pt x="1" y="646"/>
                    <a:pt x="29" y="703"/>
                    <a:pt x="29" y="761"/>
                  </a:cubicBezTo>
                  <a:cubicBezTo>
                    <a:pt x="58" y="847"/>
                    <a:pt x="145" y="963"/>
                    <a:pt x="231" y="1020"/>
                  </a:cubicBezTo>
                  <a:cubicBezTo>
                    <a:pt x="298" y="1054"/>
                    <a:pt x="366" y="1068"/>
                    <a:pt x="433" y="1068"/>
                  </a:cubicBezTo>
                  <a:cubicBezTo>
                    <a:pt x="481" y="1068"/>
                    <a:pt x="529" y="1061"/>
                    <a:pt x="577" y="1049"/>
                  </a:cubicBezTo>
                  <a:cubicBezTo>
                    <a:pt x="749" y="991"/>
                    <a:pt x="951" y="934"/>
                    <a:pt x="1153" y="847"/>
                  </a:cubicBezTo>
                  <a:cubicBezTo>
                    <a:pt x="1268" y="819"/>
                    <a:pt x="1354" y="761"/>
                    <a:pt x="1412" y="675"/>
                  </a:cubicBezTo>
                  <a:cubicBezTo>
                    <a:pt x="1441" y="617"/>
                    <a:pt x="1469" y="559"/>
                    <a:pt x="1469" y="502"/>
                  </a:cubicBezTo>
                  <a:cubicBezTo>
                    <a:pt x="1469" y="444"/>
                    <a:pt x="1469" y="387"/>
                    <a:pt x="1441" y="329"/>
                  </a:cubicBezTo>
                  <a:cubicBezTo>
                    <a:pt x="1412" y="214"/>
                    <a:pt x="1354" y="127"/>
                    <a:pt x="1239" y="70"/>
                  </a:cubicBezTo>
                  <a:cubicBezTo>
                    <a:pt x="1176" y="28"/>
                    <a:pt x="1097" y="1"/>
                    <a:pt x="1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2"/>
          <p:cNvSpPr/>
          <p:nvPr/>
        </p:nvSpPr>
        <p:spPr>
          <a:xfrm>
            <a:off x="7748825" y="1388150"/>
            <a:ext cx="409500" cy="409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792450" y="2328625"/>
            <a:ext cx="257400" cy="257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008675" y="4715575"/>
            <a:ext cx="257400" cy="257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403025" y="4604650"/>
            <a:ext cx="135600" cy="135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17700" y="4294225"/>
            <a:ext cx="409500" cy="4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12"/>
        <p:cNvGrpSpPr/>
        <p:nvPr/>
      </p:nvGrpSpPr>
      <p:grpSpPr>
        <a:xfrm>
          <a:off x="0" y="0"/>
          <a:ext cx="0" cy="0"/>
          <a:chOff x="0" y="0"/>
          <a:chExt cx="0" cy="0"/>
        </a:xfrm>
      </p:grpSpPr>
      <p:sp>
        <p:nvSpPr>
          <p:cNvPr id="313" name="Google Shape;313;p11"/>
          <p:cNvSpPr txBox="1">
            <a:spLocks noGrp="1"/>
          </p:cNvSpPr>
          <p:nvPr>
            <p:ph type="title" hasCustomPrompt="1"/>
          </p:nvPr>
        </p:nvSpPr>
        <p:spPr>
          <a:xfrm>
            <a:off x="1284000" y="1622918"/>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14" name="Google Shape;314;p11"/>
          <p:cNvSpPr txBox="1">
            <a:spLocks noGrp="1"/>
          </p:cNvSpPr>
          <p:nvPr>
            <p:ph type="subTitle" idx="1"/>
          </p:nvPr>
        </p:nvSpPr>
        <p:spPr>
          <a:xfrm>
            <a:off x="1284000" y="2959362"/>
            <a:ext cx="6576000" cy="35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315" name="Google Shape;315;p11"/>
          <p:cNvSpPr/>
          <p:nvPr/>
        </p:nvSpPr>
        <p:spPr>
          <a:xfrm flipH="1">
            <a:off x="5890018" y="-174625"/>
            <a:ext cx="4602894" cy="891368"/>
          </a:xfrm>
          <a:custGeom>
            <a:avLst/>
            <a:gdLst/>
            <a:ahLst/>
            <a:cxnLst/>
            <a:rect l="l" t="t" r="r" b="b"/>
            <a:pathLst>
              <a:path w="51969" h="10064" extrusionOk="0">
                <a:moveTo>
                  <a:pt x="51733" y="0"/>
                </a:moveTo>
                <a:cubicBezTo>
                  <a:pt x="51661" y="0"/>
                  <a:pt x="51614" y="28"/>
                  <a:pt x="51701" y="78"/>
                </a:cubicBezTo>
                <a:lnTo>
                  <a:pt x="0" y="885"/>
                </a:lnTo>
                <a:cubicBezTo>
                  <a:pt x="3341" y="3218"/>
                  <a:pt x="7143" y="4802"/>
                  <a:pt x="11003" y="6155"/>
                </a:cubicBezTo>
                <a:cubicBezTo>
                  <a:pt x="17151" y="8316"/>
                  <a:pt x="23575" y="10063"/>
                  <a:pt x="30069" y="10063"/>
                </a:cubicBezTo>
                <a:cubicBezTo>
                  <a:pt x="30846" y="10063"/>
                  <a:pt x="31624" y="10038"/>
                  <a:pt x="32403" y="9986"/>
                </a:cubicBezTo>
                <a:cubicBezTo>
                  <a:pt x="39661" y="9525"/>
                  <a:pt x="47064" y="6443"/>
                  <a:pt x="51355" y="539"/>
                </a:cubicBezTo>
                <a:cubicBezTo>
                  <a:pt x="51499" y="366"/>
                  <a:pt x="51787" y="366"/>
                  <a:pt x="51902" y="164"/>
                </a:cubicBezTo>
                <a:cubicBezTo>
                  <a:pt x="51968" y="50"/>
                  <a:pt x="51828" y="0"/>
                  <a:pt x="517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1"/>
          <p:cNvSpPr/>
          <p:nvPr/>
        </p:nvSpPr>
        <p:spPr>
          <a:xfrm rot="5400000">
            <a:off x="7298685" y="3907850"/>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1"/>
          <p:cNvSpPr/>
          <p:nvPr/>
        </p:nvSpPr>
        <p:spPr>
          <a:xfrm rot="10800000" flipH="1">
            <a:off x="-386957" y="4455813"/>
            <a:ext cx="4602894" cy="891368"/>
          </a:xfrm>
          <a:custGeom>
            <a:avLst/>
            <a:gdLst/>
            <a:ahLst/>
            <a:cxnLst/>
            <a:rect l="l" t="t" r="r" b="b"/>
            <a:pathLst>
              <a:path w="51969" h="10064" extrusionOk="0">
                <a:moveTo>
                  <a:pt x="51733" y="0"/>
                </a:moveTo>
                <a:cubicBezTo>
                  <a:pt x="51661" y="0"/>
                  <a:pt x="51614" y="28"/>
                  <a:pt x="51701" y="78"/>
                </a:cubicBezTo>
                <a:lnTo>
                  <a:pt x="0" y="885"/>
                </a:lnTo>
                <a:cubicBezTo>
                  <a:pt x="3341" y="3218"/>
                  <a:pt x="7143" y="4802"/>
                  <a:pt x="11003" y="6155"/>
                </a:cubicBezTo>
                <a:cubicBezTo>
                  <a:pt x="17151" y="8316"/>
                  <a:pt x="23575" y="10063"/>
                  <a:pt x="30069" y="10063"/>
                </a:cubicBezTo>
                <a:cubicBezTo>
                  <a:pt x="30846" y="10063"/>
                  <a:pt x="31624" y="10038"/>
                  <a:pt x="32403" y="9986"/>
                </a:cubicBezTo>
                <a:cubicBezTo>
                  <a:pt x="39661" y="9525"/>
                  <a:pt x="47064" y="6443"/>
                  <a:pt x="51355" y="539"/>
                </a:cubicBezTo>
                <a:cubicBezTo>
                  <a:pt x="51499" y="366"/>
                  <a:pt x="51787" y="366"/>
                  <a:pt x="51902" y="164"/>
                </a:cubicBezTo>
                <a:cubicBezTo>
                  <a:pt x="51968" y="50"/>
                  <a:pt x="51828" y="0"/>
                  <a:pt x="51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1"/>
          <p:cNvSpPr/>
          <p:nvPr/>
        </p:nvSpPr>
        <p:spPr>
          <a:xfrm>
            <a:off x="8425697" y="241525"/>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11"/>
          <p:cNvGrpSpPr/>
          <p:nvPr/>
        </p:nvGrpSpPr>
        <p:grpSpPr>
          <a:xfrm rot="-765376">
            <a:off x="7611266" y="3040335"/>
            <a:ext cx="2898339" cy="3019777"/>
            <a:chOff x="7303085" y="1350402"/>
            <a:chExt cx="2898393" cy="3019833"/>
          </a:xfrm>
        </p:grpSpPr>
        <p:sp>
          <p:nvSpPr>
            <p:cNvPr id="320" name="Google Shape;320;p11"/>
            <p:cNvSpPr/>
            <p:nvPr/>
          </p:nvSpPr>
          <p:spPr>
            <a:xfrm flipH="1">
              <a:off x="7303085" y="1350402"/>
              <a:ext cx="2898393" cy="3019833"/>
            </a:xfrm>
            <a:custGeom>
              <a:avLst/>
              <a:gdLst/>
              <a:ahLst/>
              <a:cxnLst/>
              <a:rect l="l" t="t" r="r" b="b"/>
              <a:pathLst>
                <a:path w="27805" h="28970" extrusionOk="0">
                  <a:moveTo>
                    <a:pt x="12357" y="13196"/>
                  </a:moveTo>
                  <a:cubicBezTo>
                    <a:pt x="12415" y="13369"/>
                    <a:pt x="12501" y="13542"/>
                    <a:pt x="12559" y="13714"/>
                  </a:cubicBezTo>
                  <a:lnTo>
                    <a:pt x="12098" y="13398"/>
                  </a:lnTo>
                  <a:cubicBezTo>
                    <a:pt x="12184" y="13340"/>
                    <a:pt x="12270" y="13254"/>
                    <a:pt x="12357" y="13196"/>
                  </a:cubicBezTo>
                  <a:close/>
                  <a:moveTo>
                    <a:pt x="6652" y="1"/>
                  </a:moveTo>
                  <a:cubicBezTo>
                    <a:pt x="5312" y="1"/>
                    <a:pt x="3972" y="492"/>
                    <a:pt x="2737" y="1675"/>
                  </a:cubicBezTo>
                  <a:cubicBezTo>
                    <a:pt x="634" y="3720"/>
                    <a:pt x="1" y="7004"/>
                    <a:pt x="634" y="9797"/>
                  </a:cubicBezTo>
                  <a:cubicBezTo>
                    <a:pt x="1383" y="12966"/>
                    <a:pt x="3918" y="15212"/>
                    <a:pt x="6280" y="17257"/>
                  </a:cubicBezTo>
                  <a:cubicBezTo>
                    <a:pt x="8613" y="19273"/>
                    <a:pt x="11118" y="21059"/>
                    <a:pt x="13682" y="22730"/>
                  </a:cubicBezTo>
                  <a:cubicBezTo>
                    <a:pt x="16101" y="24314"/>
                    <a:pt x="18521" y="25811"/>
                    <a:pt x="20508" y="27914"/>
                  </a:cubicBezTo>
                  <a:cubicBezTo>
                    <a:pt x="21225" y="28658"/>
                    <a:pt x="22037" y="28970"/>
                    <a:pt x="22824" y="28970"/>
                  </a:cubicBezTo>
                  <a:cubicBezTo>
                    <a:pt x="25452" y="28970"/>
                    <a:pt x="27805" y="25493"/>
                    <a:pt x="25433" y="22989"/>
                  </a:cubicBezTo>
                  <a:cubicBezTo>
                    <a:pt x="25232" y="22758"/>
                    <a:pt x="25001" y="22557"/>
                    <a:pt x="24800" y="22326"/>
                  </a:cubicBezTo>
                  <a:cubicBezTo>
                    <a:pt x="24828" y="21693"/>
                    <a:pt x="24512" y="21030"/>
                    <a:pt x="23676" y="20829"/>
                  </a:cubicBezTo>
                  <a:cubicBezTo>
                    <a:pt x="23331" y="20742"/>
                    <a:pt x="23014" y="20656"/>
                    <a:pt x="22697" y="20541"/>
                  </a:cubicBezTo>
                  <a:cubicBezTo>
                    <a:pt x="21862" y="19878"/>
                    <a:pt x="20998" y="19273"/>
                    <a:pt x="20134" y="18668"/>
                  </a:cubicBezTo>
                  <a:cubicBezTo>
                    <a:pt x="17599" y="15759"/>
                    <a:pt x="17253" y="10805"/>
                    <a:pt x="15784" y="7378"/>
                  </a:cubicBezTo>
                  <a:cubicBezTo>
                    <a:pt x="14353" y="4046"/>
                    <a:pt x="10498" y="1"/>
                    <a:pt x="6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1"/>
            <p:cNvSpPr/>
            <p:nvPr/>
          </p:nvSpPr>
          <p:spPr>
            <a:xfrm>
              <a:off x="8578400" y="2605375"/>
              <a:ext cx="633300" cy="369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 name="Google Shape;322;p11"/>
          <p:cNvSpPr/>
          <p:nvPr/>
        </p:nvSpPr>
        <p:spPr>
          <a:xfrm flipH="1">
            <a:off x="-126136" y="422000"/>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1"/>
          <p:cNvSpPr/>
          <p:nvPr/>
        </p:nvSpPr>
        <p:spPr>
          <a:xfrm rot="10800000" flipH="1">
            <a:off x="-1553584" y="-497617"/>
            <a:ext cx="3610615" cy="4471441"/>
          </a:xfrm>
          <a:custGeom>
            <a:avLst/>
            <a:gdLst/>
            <a:ahLst/>
            <a:cxnLst/>
            <a:rect l="l" t="t" r="r" b="b"/>
            <a:pathLst>
              <a:path w="90384" h="73021" extrusionOk="0">
                <a:moveTo>
                  <a:pt x="51730" y="1"/>
                </a:moveTo>
                <a:cubicBezTo>
                  <a:pt x="39806" y="1"/>
                  <a:pt x="27738" y="1"/>
                  <a:pt x="16188" y="3025"/>
                </a:cubicBezTo>
                <a:cubicBezTo>
                  <a:pt x="11464" y="4264"/>
                  <a:pt x="6597" y="6222"/>
                  <a:pt x="3659" y="10139"/>
                </a:cubicBezTo>
                <a:cubicBezTo>
                  <a:pt x="1729" y="12732"/>
                  <a:pt x="807" y="15986"/>
                  <a:pt x="519" y="19212"/>
                </a:cubicBezTo>
                <a:cubicBezTo>
                  <a:pt x="1" y="24829"/>
                  <a:pt x="1239" y="30445"/>
                  <a:pt x="2449" y="35946"/>
                </a:cubicBezTo>
                <a:cubicBezTo>
                  <a:pt x="4379" y="44587"/>
                  <a:pt x="6337" y="53343"/>
                  <a:pt x="10283" y="61264"/>
                </a:cubicBezTo>
                <a:cubicBezTo>
                  <a:pt x="12271" y="65238"/>
                  <a:pt x="14921" y="69156"/>
                  <a:pt x="18924" y="71028"/>
                </a:cubicBezTo>
                <a:cubicBezTo>
                  <a:pt x="21545" y="72237"/>
                  <a:pt x="24512" y="72439"/>
                  <a:pt x="27421" y="72612"/>
                </a:cubicBezTo>
                <a:cubicBezTo>
                  <a:pt x="32507" y="72883"/>
                  <a:pt x="37600" y="73020"/>
                  <a:pt x="42690" y="73020"/>
                </a:cubicBezTo>
                <a:cubicBezTo>
                  <a:pt x="48409" y="73020"/>
                  <a:pt x="54124" y="72847"/>
                  <a:pt x="59824" y="72497"/>
                </a:cubicBezTo>
                <a:cubicBezTo>
                  <a:pt x="65181" y="72180"/>
                  <a:pt x="70538" y="71690"/>
                  <a:pt x="75838" y="71057"/>
                </a:cubicBezTo>
                <a:cubicBezTo>
                  <a:pt x="80504" y="70509"/>
                  <a:pt x="85976" y="70423"/>
                  <a:pt x="90383" y="68839"/>
                </a:cubicBezTo>
                <a:cubicBezTo>
                  <a:pt x="88770" y="68061"/>
                  <a:pt x="87071" y="67255"/>
                  <a:pt x="85688" y="65959"/>
                </a:cubicBezTo>
                <a:cubicBezTo>
                  <a:pt x="83211" y="63626"/>
                  <a:pt x="81598" y="60515"/>
                  <a:pt x="80014" y="57519"/>
                </a:cubicBezTo>
                <a:cubicBezTo>
                  <a:pt x="78401" y="54524"/>
                  <a:pt x="76673" y="51471"/>
                  <a:pt x="74052" y="49282"/>
                </a:cubicBezTo>
                <a:cubicBezTo>
                  <a:pt x="71219" y="46959"/>
                  <a:pt x="67503" y="45858"/>
                  <a:pt x="63808" y="45858"/>
                </a:cubicBezTo>
                <a:cubicBezTo>
                  <a:pt x="63333" y="45858"/>
                  <a:pt x="62859" y="45876"/>
                  <a:pt x="62387" y="45912"/>
                </a:cubicBezTo>
                <a:cubicBezTo>
                  <a:pt x="58700" y="46171"/>
                  <a:pt x="55129" y="47467"/>
                  <a:pt x="51442" y="47583"/>
                </a:cubicBezTo>
                <a:cubicBezTo>
                  <a:pt x="51344" y="47585"/>
                  <a:pt x="51245" y="47586"/>
                  <a:pt x="51146" y="47586"/>
                </a:cubicBezTo>
                <a:cubicBezTo>
                  <a:pt x="47534" y="47586"/>
                  <a:pt x="43545" y="46049"/>
                  <a:pt x="42312" y="42657"/>
                </a:cubicBezTo>
                <a:cubicBezTo>
                  <a:pt x="41822" y="41246"/>
                  <a:pt x="41851" y="39691"/>
                  <a:pt x="41966" y="38193"/>
                </a:cubicBezTo>
                <a:cubicBezTo>
                  <a:pt x="42197" y="35255"/>
                  <a:pt x="42744" y="32231"/>
                  <a:pt x="44414" y="29812"/>
                </a:cubicBezTo>
                <a:cubicBezTo>
                  <a:pt x="46575" y="26672"/>
                  <a:pt x="50261" y="24944"/>
                  <a:pt x="53890" y="23792"/>
                </a:cubicBezTo>
                <a:cubicBezTo>
                  <a:pt x="57519" y="22669"/>
                  <a:pt x="61350" y="21977"/>
                  <a:pt x="64720" y="20191"/>
                </a:cubicBezTo>
                <a:cubicBezTo>
                  <a:pt x="68090" y="18435"/>
                  <a:pt x="71057" y="15266"/>
                  <a:pt x="71258" y="11464"/>
                </a:cubicBezTo>
                <a:cubicBezTo>
                  <a:pt x="71489" y="7202"/>
                  <a:pt x="68176" y="3428"/>
                  <a:pt x="64288" y="1729"/>
                </a:cubicBezTo>
                <a:cubicBezTo>
                  <a:pt x="60371" y="59"/>
                  <a:pt x="55993" y="1"/>
                  <a:pt x="517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1"/>
          <p:cNvSpPr/>
          <p:nvPr/>
        </p:nvSpPr>
        <p:spPr>
          <a:xfrm>
            <a:off x="-200865" y="3313813"/>
            <a:ext cx="1418950" cy="2222425"/>
          </a:xfrm>
          <a:custGeom>
            <a:avLst/>
            <a:gdLst/>
            <a:ahLst/>
            <a:cxnLst/>
            <a:rect l="l" t="t" r="r" b="b"/>
            <a:pathLst>
              <a:path w="36062" h="56482" extrusionOk="0">
                <a:moveTo>
                  <a:pt x="9708" y="0"/>
                </a:moveTo>
                <a:cubicBezTo>
                  <a:pt x="6312" y="0"/>
                  <a:pt x="5720" y="4283"/>
                  <a:pt x="4753" y="7212"/>
                </a:cubicBezTo>
                <a:cubicBezTo>
                  <a:pt x="3313" y="11590"/>
                  <a:pt x="2190" y="16054"/>
                  <a:pt x="1441" y="20605"/>
                </a:cubicBezTo>
                <a:cubicBezTo>
                  <a:pt x="1" y="29591"/>
                  <a:pt x="145" y="38894"/>
                  <a:pt x="2881" y="47622"/>
                </a:cubicBezTo>
                <a:cubicBezTo>
                  <a:pt x="3572" y="49839"/>
                  <a:pt x="4494" y="52115"/>
                  <a:pt x="6251" y="53670"/>
                </a:cubicBezTo>
                <a:cubicBezTo>
                  <a:pt x="8901" y="56032"/>
                  <a:pt x="12760" y="56233"/>
                  <a:pt x="16332" y="56291"/>
                </a:cubicBezTo>
                <a:lnTo>
                  <a:pt x="25030" y="56464"/>
                </a:lnTo>
                <a:cubicBezTo>
                  <a:pt x="25432" y="56474"/>
                  <a:pt x="25840" y="56481"/>
                  <a:pt x="26251" y="56481"/>
                </a:cubicBezTo>
                <a:cubicBezTo>
                  <a:pt x="29289" y="56481"/>
                  <a:pt x="32488" y="56097"/>
                  <a:pt x="34391" y="53814"/>
                </a:cubicBezTo>
                <a:cubicBezTo>
                  <a:pt x="35543" y="52460"/>
                  <a:pt x="35975" y="50646"/>
                  <a:pt x="36004" y="48860"/>
                </a:cubicBezTo>
                <a:cubicBezTo>
                  <a:pt x="36062" y="46556"/>
                  <a:pt x="35514" y="44223"/>
                  <a:pt x="34420" y="42178"/>
                </a:cubicBezTo>
                <a:cubicBezTo>
                  <a:pt x="31597" y="36907"/>
                  <a:pt x="25433" y="33883"/>
                  <a:pt x="23129" y="28353"/>
                </a:cubicBezTo>
                <a:cubicBezTo>
                  <a:pt x="22207" y="26164"/>
                  <a:pt x="21977" y="23773"/>
                  <a:pt x="21862" y="21411"/>
                </a:cubicBezTo>
                <a:cubicBezTo>
                  <a:pt x="21631" y="16659"/>
                  <a:pt x="21747" y="11763"/>
                  <a:pt x="19874" y="7413"/>
                </a:cubicBezTo>
                <a:cubicBezTo>
                  <a:pt x="18175" y="3525"/>
                  <a:pt x="14661" y="760"/>
                  <a:pt x="10485" y="69"/>
                </a:cubicBezTo>
                <a:cubicBezTo>
                  <a:pt x="10211" y="22"/>
                  <a:pt x="9952" y="0"/>
                  <a:pt x="97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 name="Google Shape;325;p11"/>
          <p:cNvGrpSpPr/>
          <p:nvPr/>
        </p:nvGrpSpPr>
        <p:grpSpPr>
          <a:xfrm rot="2924996" flipH="1">
            <a:off x="186657" y="167243"/>
            <a:ext cx="1084570" cy="1158693"/>
            <a:chOff x="1185884" y="3200635"/>
            <a:chExt cx="737604" cy="788015"/>
          </a:xfrm>
        </p:grpSpPr>
        <p:sp>
          <p:nvSpPr>
            <p:cNvPr id="326" name="Google Shape;326;p11"/>
            <p:cNvSpPr/>
            <p:nvPr/>
          </p:nvSpPr>
          <p:spPr>
            <a:xfrm>
              <a:off x="1853262" y="3484085"/>
              <a:ext cx="70227" cy="119916"/>
            </a:xfrm>
            <a:custGeom>
              <a:avLst/>
              <a:gdLst/>
              <a:ahLst/>
              <a:cxnLst/>
              <a:rect l="l" t="t" r="r" b="b"/>
              <a:pathLst>
                <a:path w="2161" h="3690" extrusionOk="0">
                  <a:moveTo>
                    <a:pt x="1094" y="0"/>
                  </a:moveTo>
                  <a:cubicBezTo>
                    <a:pt x="1026" y="0"/>
                    <a:pt x="957" y="17"/>
                    <a:pt x="893" y="53"/>
                  </a:cubicBezTo>
                  <a:cubicBezTo>
                    <a:pt x="692" y="168"/>
                    <a:pt x="605" y="456"/>
                    <a:pt x="721" y="658"/>
                  </a:cubicBezTo>
                  <a:cubicBezTo>
                    <a:pt x="749" y="687"/>
                    <a:pt x="778" y="744"/>
                    <a:pt x="807" y="802"/>
                  </a:cubicBezTo>
                  <a:cubicBezTo>
                    <a:pt x="807" y="824"/>
                    <a:pt x="840" y="879"/>
                    <a:pt x="844" y="879"/>
                  </a:cubicBezTo>
                  <a:cubicBezTo>
                    <a:pt x="845" y="879"/>
                    <a:pt x="843" y="873"/>
                    <a:pt x="836" y="859"/>
                  </a:cubicBezTo>
                  <a:lnTo>
                    <a:pt x="836" y="859"/>
                  </a:lnTo>
                  <a:cubicBezTo>
                    <a:pt x="847" y="881"/>
                    <a:pt x="865" y="917"/>
                    <a:pt x="865" y="917"/>
                  </a:cubicBezTo>
                  <a:cubicBezTo>
                    <a:pt x="893" y="1032"/>
                    <a:pt x="922" y="1147"/>
                    <a:pt x="951" y="1263"/>
                  </a:cubicBezTo>
                  <a:cubicBezTo>
                    <a:pt x="951" y="1291"/>
                    <a:pt x="951" y="1320"/>
                    <a:pt x="951" y="1349"/>
                  </a:cubicBezTo>
                  <a:cubicBezTo>
                    <a:pt x="951" y="1435"/>
                    <a:pt x="951" y="1493"/>
                    <a:pt x="951" y="1551"/>
                  </a:cubicBezTo>
                  <a:cubicBezTo>
                    <a:pt x="951" y="1608"/>
                    <a:pt x="951" y="1666"/>
                    <a:pt x="951" y="1723"/>
                  </a:cubicBezTo>
                  <a:cubicBezTo>
                    <a:pt x="951" y="1730"/>
                    <a:pt x="951" y="1739"/>
                    <a:pt x="951" y="1752"/>
                  </a:cubicBezTo>
                  <a:cubicBezTo>
                    <a:pt x="922" y="1781"/>
                    <a:pt x="922" y="1810"/>
                    <a:pt x="922" y="1839"/>
                  </a:cubicBezTo>
                  <a:cubicBezTo>
                    <a:pt x="893" y="1954"/>
                    <a:pt x="865" y="2069"/>
                    <a:pt x="836" y="2184"/>
                  </a:cubicBezTo>
                  <a:cubicBezTo>
                    <a:pt x="821" y="2214"/>
                    <a:pt x="814" y="2225"/>
                    <a:pt x="811" y="2225"/>
                  </a:cubicBezTo>
                  <a:cubicBezTo>
                    <a:pt x="804" y="2225"/>
                    <a:pt x="819" y="2172"/>
                    <a:pt x="815" y="2172"/>
                  </a:cubicBezTo>
                  <a:cubicBezTo>
                    <a:pt x="814" y="2172"/>
                    <a:pt x="811" y="2176"/>
                    <a:pt x="807" y="2184"/>
                  </a:cubicBezTo>
                  <a:cubicBezTo>
                    <a:pt x="807" y="2213"/>
                    <a:pt x="778" y="2242"/>
                    <a:pt x="778" y="2271"/>
                  </a:cubicBezTo>
                  <a:cubicBezTo>
                    <a:pt x="749" y="2328"/>
                    <a:pt x="721" y="2386"/>
                    <a:pt x="692" y="2444"/>
                  </a:cubicBezTo>
                  <a:cubicBezTo>
                    <a:pt x="663" y="2501"/>
                    <a:pt x="605" y="2559"/>
                    <a:pt x="577" y="2588"/>
                  </a:cubicBezTo>
                  <a:cubicBezTo>
                    <a:pt x="588" y="2576"/>
                    <a:pt x="593" y="2572"/>
                    <a:pt x="593" y="2572"/>
                  </a:cubicBezTo>
                  <a:lnTo>
                    <a:pt x="593" y="2572"/>
                  </a:lnTo>
                  <a:cubicBezTo>
                    <a:pt x="594" y="2572"/>
                    <a:pt x="519" y="2651"/>
                    <a:pt x="519" y="2674"/>
                  </a:cubicBezTo>
                  <a:cubicBezTo>
                    <a:pt x="461" y="2732"/>
                    <a:pt x="433" y="2760"/>
                    <a:pt x="375" y="2789"/>
                  </a:cubicBezTo>
                  <a:cubicBezTo>
                    <a:pt x="375" y="2815"/>
                    <a:pt x="352" y="2841"/>
                    <a:pt x="326" y="2846"/>
                  </a:cubicBezTo>
                  <a:lnTo>
                    <a:pt x="326" y="2846"/>
                  </a:lnTo>
                  <a:cubicBezTo>
                    <a:pt x="336" y="2839"/>
                    <a:pt x="343" y="2835"/>
                    <a:pt x="342" y="2835"/>
                  </a:cubicBezTo>
                  <a:lnTo>
                    <a:pt x="342" y="2835"/>
                  </a:lnTo>
                  <a:cubicBezTo>
                    <a:pt x="341" y="2835"/>
                    <a:pt x="334" y="2838"/>
                    <a:pt x="317" y="2847"/>
                  </a:cubicBezTo>
                  <a:cubicBezTo>
                    <a:pt x="320" y="2847"/>
                    <a:pt x="323" y="2846"/>
                    <a:pt x="326" y="2846"/>
                  </a:cubicBezTo>
                  <a:lnTo>
                    <a:pt x="326" y="2846"/>
                  </a:lnTo>
                  <a:cubicBezTo>
                    <a:pt x="315" y="2854"/>
                    <a:pt x="300" y="2865"/>
                    <a:pt x="289" y="2876"/>
                  </a:cubicBezTo>
                  <a:cubicBezTo>
                    <a:pt x="87" y="3020"/>
                    <a:pt x="1" y="3250"/>
                    <a:pt x="116" y="3480"/>
                  </a:cubicBezTo>
                  <a:cubicBezTo>
                    <a:pt x="195" y="3598"/>
                    <a:pt x="354" y="3690"/>
                    <a:pt x="511" y="3690"/>
                  </a:cubicBezTo>
                  <a:cubicBezTo>
                    <a:pt x="584" y="3690"/>
                    <a:pt x="657" y="3670"/>
                    <a:pt x="721" y="3624"/>
                  </a:cubicBezTo>
                  <a:cubicBezTo>
                    <a:pt x="1786" y="2876"/>
                    <a:pt x="2161" y="1349"/>
                    <a:pt x="1470" y="197"/>
                  </a:cubicBezTo>
                  <a:cubicBezTo>
                    <a:pt x="1390" y="78"/>
                    <a:pt x="1244" y="0"/>
                    <a:pt x="10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1"/>
            <p:cNvSpPr/>
            <p:nvPr/>
          </p:nvSpPr>
          <p:spPr>
            <a:xfrm>
              <a:off x="1750308" y="3429163"/>
              <a:ext cx="49624" cy="96940"/>
            </a:xfrm>
            <a:custGeom>
              <a:avLst/>
              <a:gdLst/>
              <a:ahLst/>
              <a:cxnLst/>
              <a:rect l="l" t="t" r="r" b="b"/>
              <a:pathLst>
                <a:path w="1527" h="2983" extrusionOk="0">
                  <a:moveTo>
                    <a:pt x="749" y="0"/>
                  </a:moveTo>
                  <a:cubicBezTo>
                    <a:pt x="568" y="0"/>
                    <a:pt x="418" y="112"/>
                    <a:pt x="346" y="303"/>
                  </a:cubicBezTo>
                  <a:cubicBezTo>
                    <a:pt x="0" y="1138"/>
                    <a:pt x="375" y="2031"/>
                    <a:pt x="692" y="2780"/>
                  </a:cubicBezTo>
                  <a:cubicBezTo>
                    <a:pt x="748" y="2912"/>
                    <a:pt x="905" y="2983"/>
                    <a:pt x="1062" y="2983"/>
                  </a:cubicBezTo>
                  <a:cubicBezTo>
                    <a:pt x="1145" y="2983"/>
                    <a:pt x="1227" y="2963"/>
                    <a:pt x="1296" y="2924"/>
                  </a:cubicBezTo>
                  <a:cubicBezTo>
                    <a:pt x="1498" y="2780"/>
                    <a:pt x="1527" y="2578"/>
                    <a:pt x="1440" y="2348"/>
                  </a:cubicBezTo>
                  <a:cubicBezTo>
                    <a:pt x="1412" y="2290"/>
                    <a:pt x="1412" y="2261"/>
                    <a:pt x="1383" y="2204"/>
                  </a:cubicBezTo>
                  <a:cubicBezTo>
                    <a:pt x="1369" y="2176"/>
                    <a:pt x="1364" y="2167"/>
                    <a:pt x="1362" y="2167"/>
                  </a:cubicBezTo>
                  <a:lnTo>
                    <a:pt x="1362" y="2167"/>
                  </a:lnTo>
                  <a:cubicBezTo>
                    <a:pt x="1360" y="2167"/>
                    <a:pt x="1377" y="2212"/>
                    <a:pt x="1375" y="2212"/>
                  </a:cubicBezTo>
                  <a:cubicBezTo>
                    <a:pt x="1373" y="2212"/>
                    <a:pt x="1368" y="2202"/>
                    <a:pt x="1354" y="2175"/>
                  </a:cubicBezTo>
                  <a:cubicBezTo>
                    <a:pt x="1325" y="2089"/>
                    <a:pt x="1296" y="2002"/>
                    <a:pt x="1268" y="1916"/>
                  </a:cubicBezTo>
                  <a:cubicBezTo>
                    <a:pt x="1210" y="1743"/>
                    <a:pt x="1152" y="1570"/>
                    <a:pt x="1124" y="1397"/>
                  </a:cubicBezTo>
                  <a:cubicBezTo>
                    <a:pt x="1095" y="1368"/>
                    <a:pt x="1095" y="1311"/>
                    <a:pt x="1095" y="1282"/>
                  </a:cubicBezTo>
                  <a:lnTo>
                    <a:pt x="1095" y="1224"/>
                  </a:lnTo>
                  <a:cubicBezTo>
                    <a:pt x="1066" y="1138"/>
                    <a:pt x="1066" y="1052"/>
                    <a:pt x="1066" y="965"/>
                  </a:cubicBezTo>
                  <a:cubicBezTo>
                    <a:pt x="1066" y="936"/>
                    <a:pt x="1066" y="879"/>
                    <a:pt x="1095" y="850"/>
                  </a:cubicBezTo>
                  <a:cubicBezTo>
                    <a:pt x="1095" y="821"/>
                    <a:pt x="1095" y="821"/>
                    <a:pt x="1095" y="792"/>
                  </a:cubicBezTo>
                  <a:cubicBezTo>
                    <a:pt x="1124" y="706"/>
                    <a:pt x="1152" y="620"/>
                    <a:pt x="1181" y="533"/>
                  </a:cubicBezTo>
                  <a:cubicBezTo>
                    <a:pt x="1268" y="332"/>
                    <a:pt x="1095" y="44"/>
                    <a:pt x="864" y="15"/>
                  </a:cubicBezTo>
                  <a:cubicBezTo>
                    <a:pt x="825" y="5"/>
                    <a:pt x="786" y="0"/>
                    <a:pt x="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1"/>
            <p:cNvSpPr/>
            <p:nvPr/>
          </p:nvSpPr>
          <p:spPr>
            <a:xfrm>
              <a:off x="1695062" y="3541477"/>
              <a:ext cx="58073" cy="94568"/>
            </a:xfrm>
            <a:custGeom>
              <a:avLst/>
              <a:gdLst/>
              <a:ahLst/>
              <a:cxnLst/>
              <a:rect l="l" t="t" r="r" b="b"/>
              <a:pathLst>
                <a:path w="1787" h="2910" extrusionOk="0">
                  <a:moveTo>
                    <a:pt x="459" y="0"/>
                  </a:moveTo>
                  <a:cubicBezTo>
                    <a:pt x="273" y="0"/>
                    <a:pt x="106" y="112"/>
                    <a:pt x="59" y="303"/>
                  </a:cubicBezTo>
                  <a:cubicBezTo>
                    <a:pt x="1" y="505"/>
                    <a:pt x="116" y="793"/>
                    <a:pt x="347" y="850"/>
                  </a:cubicBezTo>
                  <a:cubicBezTo>
                    <a:pt x="375" y="850"/>
                    <a:pt x="433" y="850"/>
                    <a:pt x="462" y="879"/>
                  </a:cubicBezTo>
                  <a:cubicBezTo>
                    <a:pt x="476" y="879"/>
                    <a:pt x="483" y="879"/>
                    <a:pt x="486" y="879"/>
                  </a:cubicBezTo>
                  <a:lnTo>
                    <a:pt x="486" y="879"/>
                  </a:lnTo>
                  <a:cubicBezTo>
                    <a:pt x="489" y="879"/>
                    <a:pt x="491" y="879"/>
                    <a:pt x="491" y="879"/>
                  </a:cubicBezTo>
                  <a:cubicBezTo>
                    <a:pt x="519" y="879"/>
                    <a:pt x="519" y="908"/>
                    <a:pt x="548" y="908"/>
                  </a:cubicBezTo>
                  <a:cubicBezTo>
                    <a:pt x="556" y="916"/>
                    <a:pt x="566" y="926"/>
                    <a:pt x="577" y="937"/>
                  </a:cubicBezTo>
                  <a:cubicBezTo>
                    <a:pt x="577" y="937"/>
                    <a:pt x="606" y="966"/>
                    <a:pt x="606" y="966"/>
                  </a:cubicBezTo>
                  <a:cubicBezTo>
                    <a:pt x="635" y="994"/>
                    <a:pt x="635" y="994"/>
                    <a:pt x="635" y="1023"/>
                  </a:cubicBezTo>
                  <a:cubicBezTo>
                    <a:pt x="652" y="1041"/>
                    <a:pt x="659" y="1048"/>
                    <a:pt x="660" y="1048"/>
                  </a:cubicBezTo>
                  <a:cubicBezTo>
                    <a:pt x="662" y="1048"/>
                    <a:pt x="635" y="1015"/>
                    <a:pt x="635" y="995"/>
                  </a:cubicBezTo>
                  <a:lnTo>
                    <a:pt x="635" y="995"/>
                  </a:lnTo>
                  <a:cubicBezTo>
                    <a:pt x="635" y="1024"/>
                    <a:pt x="692" y="1081"/>
                    <a:pt x="721" y="1110"/>
                  </a:cubicBezTo>
                  <a:cubicBezTo>
                    <a:pt x="721" y="1138"/>
                    <a:pt x="750" y="1196"/>
                    <a:pt x="750" y="1196"/>
                  </a:cubicBezTo>
                  <a:cubicBezTo>
                    <a:pt x="750" y="1196"/>
                    <a:pt x="779" y="1225"/>
                    <a:pt x="779" y="1254"/>
                  </a:cubicBezTo>
                  <a:cubicBezTo>
                    <a:pt x="779" y="1282"/>
                    <a:pt x="807" y="1340"/>
                    <a:pt x="807" y="1369"/>
                  </a:cubicBezTo>
                  <a:cubicBezTo>
                    <a:pt x="807" y="1369"/>
                    <a:pt x="824" y="1417"/>
                    <a:pt x="820" y="1417"/>
                  </a:cubicBezTo>
                  <a:cubicBezTo>
                    <a:pt x="818" y="1417"/>
                    <a:pt x="815" y="1412"/>
                    <a:pt x="807" y="1398"/>
                  </a:cubicBezTo>
                  <a:cubicBezTo>
                    <a:pt x="807" y="1411"/>
                    <a:pt x="807" y="1426"/>
                    <a:pt x="807" y="1426"/>
                  </a:cubicBezTo>
                  <a:cubicBezTo>
                    <a:pt x="836" y="1542"/>
                    <a:pt x="836" y="1657"/>
                    <a:pt x="807" y="1772"/>
                  </a:cubicBezTo>
                  <a:cubicBezTo>
                    <a:pt x="807" y="1801"/>
                    <a:pt x="807" y="1830"/>
                    <a:pt x="807" y="1858"/>
                  </a:cubicBezTo>
                  <a:cubicBezTo>
                    <a:pt x="807" y="1887"/>
                    <a:pt x="807" y="1945"/>
                    <a:pt x="779" y="2002"/>
                  </a:cubicBezTo>
                  <a:cubicBezTo>
                    <a:pt x="750" y="2118"/>
                    <a:pt x="750" y="2233"/>
                    <a:pt x="721" y="2348"/>
                  </a:cubicBezTo>
                  <a:cubicBezTo>
                    <a:pt x="663" y="2578"/>
                    <a:pt x="779" y="2838"/>
                    <a:pt x="1009" y="2895"/>
                  </a:cubicBezTo>
                  <a:cubicBezTo>
                    <a:pt x="1048" y="2905"/>
                    <a:pt x="1088" y="2910"/>
                    <a:pt x="1127" y="2910"/>
                  </a:cubicBezTo>
                  <a:cubicBezTo>
                    <a:pt x="1321" y="2910"/>
                    <a:pt x="1508" y="2794"/>
                    <a:pt x="1556" y="2578"/>
                  </a:cubicBezTo>
                  <a:cubicBezTo>
                    <a:pt x="1672" y="2060"/>
                    <a:pt x="1787" y="1484"/>
                    <a:pt x="1585" y="966"/>
                  </a:cubicBezTo>
                  <a:cubicBezTo>
                    <a:pt x="1441" y="505"/>
                    <a:pt x="1067" y="101"/>
                    <a:pt x="577" y="15"/>
                  </a:cubicBezTo>
                  <a:cubicBezTo>
                    <a:pt x="537" y="5"/>
                    <a:pt x="498"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1"/>
            <p:cNvSpPr/>
            <p:nvPr/>
          </p:nvSpPr>
          <p:spPr>
            <a:xfrm>
              <a:off x="1625809" y="3656455"/>
              <a:ext cx="68375" cy="73737"/>
            </a:xfrm>
            <a:custGeom>
              <a:avLst/>
              <a:gdLst/>
              <a:ahLst/>
              <a:cxnLst/>
              <a:rect l="l" t="t" r="r" b="b"/>
              <a:pathLst>
                <a:path w="2104" h="2269" extrusionOk="0">
                  <a:moveTo>
                    <a:pt x="1383" y="1201"/>
                  </a:moveTo>
                  <a:cubicBezTo>
                    <a:pt x="1411" y="1221"/>
                    <a:pt x="1440" y="1240"/>
                    <a:pt x="1470" y="1258"/>
                  </a:cubicBezTo>
                  <a:cubicBezTo>
                    <a:pt x="1441" y="1230"/>
                    <a:pt x="1412" y="1201"/>
                    <a:pt x="1383" y="1201"/>
                  </a:cubicBezTo>
                  <a:close/>
                  <a:moveTo>
                    <a:pt x="1728" y="1406"/>
                  </a:moveTo>
                  <a:cubicBezTo>
                    <a:pt x="1744" y="1412"/>
                    <a:pt x="1763" y="1419"/>
                    <a:pt x="1786" y="1431"/>
                  </a:cubicBezTo>
                  <a:cubicBezTo>
                    <a:pt x="1767" y="1423"/>
                    <a:pt x="1747" y="1415"/>
                    <a:pt x="1728" y="1406"/>
                  </a:cubicBezTo>
                  <a:close/>
                  <a:moveTo>
                    <a:pt x="475" y="1"/>
                  </a:moveTo>
                  <a:cubicBezTo>
                    <a:pt x="428" y="1"/>
                    <a:pt x="382" y="8"/>
                    <a:pt x="346" y="20"/>
                  </a:cubicBezTo>
                  <a:cubicBezTo>
                    <a:pt x="87" y="77"/>
                    <a:pt x="1" y="308"/>
                    <a:pt x="29" y="538"/>
                  </a:cubicBezTo>
                  <a:cubicBezTo>
                    <a:pt x="116" y="941"/>
                    <a:pt x="289" y="1287"/>
                    <a:pt x="548" y="1575"/>
                  </a:cubicBezTo>
                  <a:cubicBezTo>
                    <a:pt x="807" y="1892"/>
                    <a:pt x="1153" y="2122"/>
                    <a:pt x="1527" y="2238"/>
                  </a:cubicBezTo>
                  <a:cubicBezTo>
                    <a:pt x="1560" y="2260"/>
                    <a:pt x="1602" y="2269"/>
                    <a:pt x="1645" y="2269"/>
                  </a:cubicBezTo>
                  <a:cubicBezTo>
                    <a:pt x="1715" y="2269"/>
                    <a:pt x="1791" y="2244"/>
                    <a:pt x="1844" y="2209"/>
                  </a:cubicBezTo>
                  <a:cubicBezTo>
                    <a:pt x="1930" y="2151"/>
                    <a:pt x="2017" y="2036"/>
                    <a:pt x="2046" y="1950"/>
                  </a:cubicBezTo>
                  <a:cubicBezTo>
                    <a:pt x="2103" y="1690"/>
                    <a:pt x="1988" y="1489"/>
                    <a:pt x="1758" y="1402"/>
                  </a:cubicBezTo>
                  <a:cubicBezTo>
                    <a:pt x="1741" y="1402"/>
                    <a:pt x="1724" y="1402"/>
                    <a:pt x="1707" y="1396"/>
                  </a:cubicBezTo>
                  <a:lnTo>
                    <a:pt x="1707" y="1396"/>
                  </a:lnTo>
                  <a:cubicBezTo>
                    <a:pt x="1701" y="1394"/>
                    <a:pt x="1695" y="1391"/>
                    <a:pt x="1689" y="1388"/>
                  </a:cubicBezTo>
                  <a:lnTo>
                    <a:pt x="1689" y="1388"/>
                  </a:lnTo>
                  <a:cubicBezTo>
                    <a:pt x="1684" y="1385"/>
                    <a:pt x="1678" y="1380"/>
                    <a:pt x="1673" y="1375"/>
                  </a:cubicBezTo>
                  <a:lnTo>
                    <a:pt x="1673" y="1375"/>
                  </a:lnTo>
                  <a:cubicBezTo>
                    <a:pt x="1678" y="1380"/>
                    <a:pt x="1683" y="1384"/>
                    <a:pt x="1689" y="1388"/>
                  </a:cubicBezTo>
                  <a:lnTo>
                    <a:pt x="1689" y="1388"/>
                  </a:lnTo>
                  <a:cubicBezTo>
                    <a:pt x="1578" y="1334"/>
                    <a:pt x="1472" y="1267"/>
                    <a:pt x="1383" y="1201"/>
                  </a:cubicBezTo>
                  <a:cubicBezTo>
                    <a:pt x="1383" y="1201"/>
                    <a:pt x="1383" y="1201"/>
                    <a:pt x="1383" y="1201"/>
                  </a:cubicBezTo>
                  <a:lnTo>
                    <a:pt x="1383" y="1201"/>
                  </a:lnTo>
                  <a:cubicBezTo>
                    <a:pt x="1279" y="1123"/>
                    <a:pt x="1192" y="1027"/>
                    <a:pt x="1124" y="913"/>
                  </a:cubicBezTo>
                  <a:lnTo>
                    <a:pt x="1124" y="913"/>
                  </a:lnTo>
                  <a:cubicBezTo>
                    <a:pt x="1124" y="914"/>
                    <a:pt x="1124" y="916"/>
                    <a:pt x="1124" y="918"/>
                  </a:cubicBezTo>
                  <a:lnTo>
                    <a:pt x="1124" y="918"/>
                  </a:lnTo>
                  <a:cubicBezTo>
                    <a:pt x="1058" y="818"/>
                    <a:pt x="996" y="701"/>
                    <a:pt x="951" y="567"/>
                  </a:cubicBezTo>
                  <a:lnTo>
                    <a:pt x="951" y="567"/>
                  </a:lnTo>
                  <a:cubicBezTo>
                    <a:pt x="951" y="625"/>
                    <a:pt x="980" y="653"/>
                    <a:pt x="980" y="682"/>
                  </a:cubicBezTo>
                  <a:cubicBezTo>
                    <a:pt x="922" y="567"/>
                    <a:pt x="893" y="452"/>
                    <a:pt x="865" y="308"/>
                  </a:cubicBezTo>
                  <a:cubicBezTo>
                    <a:pt x="865" y="221"/>
                    <a:pt x="749" y="106"/>
                    <a:pt x="663" y="49"/>
                  </a:cubicBezTo>
                  <a:cubicBezTo>
                    <a:pt x="612" y="15"/>
                    <a:pt x="542" y="1"/>
                    <a:pt x="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1"/>
            <p:cNvSpPr/>
            <p:nvPr/>
          </p:nvSpPr>
          <p:spPr>
            <a:xfrm>
              <a:off x="1754988" y="3697793"/>
              <a:ext cx="90831" cy="36592"/>
            </a:xfrm>
            <a:custGeom>
              <a:avLst/>
              <a:gdLst/>
              <a:ahLst/>
              <a:cxnLst/>
              <a:rect l="l" t="t" r="r" b="b"/>
              <a:pathLst>
                <a:path w="2795" h="1126" extrusionOk="0">
                  <a:moveTo>
                    <a:pt x="1239" y="0"/>
                  </a:moveTo>
                  <a:cubicBezTo>
                    <a:pt x="926" y="0"/>
                    <a:pt x="612" y="53"/>
                    <a:pt x="317" y="159"/>
                  </a:cubicBezTo>
                  <a:cubicBezTo>
                    <a:pt x="202" y="217"/>
                    <a:pt x="116" y="274"/>
                    <a:pt x="58" y="361"/>
                  </a:cubicBezTo>
                  <a:cubicBezTo>
                    <a:pt x="0" y="476"/>
                    <a:pt x="0" y="591"/>
                    <a:pt x="29" y="706"/>
                  </a:cubicBezTo>
                  <a:cubicBezTo>
                    <a:pt x="76" y="871"/>
                    <a:pt x="239" y="1017"/>
                    <a:pt x="423" y="1017"/>
                  </a:cubicBezTo>
                  <a:cubicBezTo>
                    <a:pt x="464" y="1017"/>
                    <a:pt x="506" y="1010"/>
                    <a:pt x="548" y="994"/>
                  </a:cubicBezTo>
                  <a:cubicBezTo>
                    <a:pt x="692" y="937"/>
                    <a:pt x="836" y="908"/>
                    <a:pt x="1008" y="879"/>
                  </a:cubicBezTo>
                  <a:lnTo>
                    <a:pt x="1527" y="879"/>
                  </a:lnTo>
                  <a:cubicBezTo>
                    <a:pt x="1584" y="908"/>
                    <a:pt x="1671" y="908"/>
                    <a:pt x="1728" y="937"/>
                  </a:cubicBezTo>
                  <a:cubicBezTo>
                    <a:pt x="1786" y="937"/>
                    <a:pt x="1873" y="966"/>
                    <a:pt x="1930" y="994"/>
                  </a:cubicBezTo>
                  <a:cubicBezTo>
                    <a:pt x="1930" y="994"/>
                    <a:pt x="1959" y="1023"/>
                    <a:pt x="1988" y="1023"/>
                  </a:cubicBezTo>
                  <a:cubicBezTo>
                    <a:pt x="2017" y="1023"/>
                    <a:pt x="2045" y="1052"/>
                    <a:pt x="2074" y="1081"/>
                  </a:cubicBezTo>
                  <a:cubicBezTo>
                    <a:pt x="2141" y="1110"/>
                    <a:pt x="2218" y="1126"/>
                    <a:pt x="2295" y="1126"/>
                  </a:cubicBezTo>
                  <a:cubicBezTo>
                    <a:pt x="2449" y="1126"/>
                    <a:pt x="2602" y="1062"/>
                    <a:pt x="2679" y="908"/>
                  </a:cubicBezTo>
                  <a:cubicBezTo>
                    <a:pt x="2794" y="706"/>
                    <a:pt x="2737" y="447"/>
                    <a:pt x="2535" y="332"/>
                  </a:cubicBezTo>
                  <a:cubicBezTo>
                    <a:pt x="2144" y="111"/>
                    <a:pt x="1692" y="0"/>
                    <a:pt x="1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1"/>
            <p:cNvSpPr/>
            <p:nvPr/>
          </p:nvSpPr>
          <p:spPr>
            <a:xfrm>
              <a:off x="1667926" y="3793013"/>
              <a:ext cx="99247" cy="42214"/>
            </a:xfrm>
            <a:custGeom>
              <a:avLst/>
              <a:gdLst/>
              <a:ahLst/>
              <a:cxnLst/>
              <a:rect l="l" t="t" r="r" b="b"/>
              <a:pathLst>
                <a:path w="3054" h="1299" extrusionOk="0">
                  <a:moveTo>
                    <a:pt x="2529" y="0"/>
                  </a:moveTo>
                  <a:cubicBezTo>
                    <a:pt x="2462" y="0"/>
                    <a:pt x="2395" y="16"/>
                    <a:pt x="2334" y="52"/>
                  </a:cubicBezTo>
                  <a:cubicBezTo>
                    <a:pt x="2247" y="109"/>
                    <a:pt x="2161" y="167"/>
                    <a:pt x="2103" y="196"/>
                  </a:cubicBezTo>
                  <a:cubicBezTo>
                    <a:pt x="2046" y="225"/>
                    <a:pt x="2017" y="253"/>
                    <a:pt x="1959" y="253"/>
                  </a:cubicBezTo>
                  <a:cubicBezTo>
                    <a:pt x="1927" y="275"/>
                    <a:pt x="1931" y="280"/>
                    <a:pt x="1944" y="280"/>
                  </a:cubicBezTo>
                  <a:cubicBezTo>
                    <a:pt x="1957" y="280"/>
                    <a:pt x="1982" y="274"/>
                    <a:pt x="1984" y="274"/>
                  </a:cubicBezTo>
                  <a:cubicBezTo>
                    <a:pt x="1985" y="274"/>
                    <a:pt x="1979" y="276"/>
                    <a:pt x="1959" y="282"/>
                  </a:cubicBezTo>
                  <a:cubicBezTo>
                    <a:pt x="1786" y="340"/>
                    <a:pt x="1614" y="397"/>
                    <a:pt x="1441" y="426"/>
                  </a:cubicBezTo>
                  <a:cubicBezTo>
                    <a:pt x="1422" y="426"/>
                    <a:pt x="1364" y="439"/>
                    <a:pt x="1362" y="439"/>
                  </a:cubicBezTo>
                  <a:cubicBezTo>
                    <a:pt x="1361" y="439"/>
                    <a:pt x="1374" y="436"/>
                    <a:pt x="1412" y="426"/>
                  </a:cubicBezTo>
                  <a:lnTo>
                    <a:pt x="836" y="426"/>
                  </a:lnTo>
                  <a:cubicBezTo>
                    <a:pt x="750" y="426"/>
                    <a:pt x="663" y="397"/>
                    <a:pt x="577" y="369"/>
                  </a:cubicBezTo>
                  <a:cubicBezTo>
                    <a:pt x="542" y="360"/>
                    <a:pt x="507" y="356"/>
                    <a:pt x="473" y="356"/>
                  </a:cubicBezTo>
                  <a:cubicBezTo>
                    <a:pt x="274" y="356"/>
                    <a:pt x="83" y="489"/>
                    <a:pt x="58" y="685"/>
                  </a:cubicBezTo>
                  <a:cubicBezTo>
                    <a:pt x="1" y="887"/>
                    <a:pt x="116" y="1146"/>
                    <a:pt x="346" y="1204"/>
                  </a:cubicBezTo>
                  <a:cubicBezTo>
                    <a:pt x="596" y="1266"/>
                    <a:pt x="854" y="1298"/>
                    <a:pt x="1112" y="1298"/>
                  </a:cubicBezTo>
                  <a:cubicBezTo>
                    <a:pt x="1689" y="1298"/>
                    <a:pt x="2269" y="1139"/>
                    <a:pt x="2766" y="801"/>
                  </a:cubicBezTo>
                  <a:cubicBezTo>
                    <a:pt x="2939" y="685"/>
                    <a:pt x="3054" y="426"/>
                    <a:pt x="2910" y="225"/>
                  </a:cubicBezTo>
                  <a:cubicBezTo>
                    <a:pt x="2830" y="85"/>
                    <a:pt x="2680" y="0"/>
                    <a:pt x="2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1"/>
            <p:cNvSpPr/>
            <p:nvPr/>
          </p:nvSpPr>
          <p:spPr>
            <a:xfrm>
              <a:off x="1846697" y="3780209"/>
              <a:ext cx="74939" cy="36267"/>
            </a:xfrm>
            <a:custGeom>
              <a:avLst/>
              <a:gdLst/>
              <a:ahLst/>
              <a:cxnLst/>
              <a:rect l="l" t="t" r="r" b="b"/>
              <a:pathLst>
                <a:path w="2306" h="1116" extrusionOk="0">
                  <a:moveTo>
                    <a:pt x="1804" y="1"/>
                  </a:moveTo>
                  <a:cubicBezTo>
                    <a:pt x="1770" y="1"/>
                    <a:pt x="1735" y="5"/>
                    <a:pt x="1700" y="14"/>
                  </a:cubicBezTo>
                  <a:cubicBezTo>
                    <a:pt x="1358" y="93"/>
                    <a:pt x="991" y="172"/>
                    <a:pt x="644" y="229"/>
                  </a:cubicBezTo>
                  <a:lnTo>
                    <a:pt x="644" y="229"/>
                  </a:lnTo>
                  <a:cubicBezTo>
                    <a:pt x="651" y="225"/>
                    <a:pt x="658" y="221"/>
                    <a:pt x="663" y="215"/>
                  </a:cubicBezTo>
                  <a:lnTo>
                    <a:pt x="663" y="215"/>
                  </a:lnTo>
                  <a:cubicBezTo>
                    <a:pt x="606" y="244"/>
                    <a:pt x="519" y="244"/>
                    <a:pt x="462" y="244"/>
                  </a:cubicBezTo>
                  <a:cubicBezTo>
                    <a:pt x="347" y="273"/>
                    <a:pt x="231" y="302"/>
                    <a:pt x="145" y="388"/>
                  </a:cubicBezTo>
                  <a:cubicBezTo>
                    <a:pt x="59" y="446"/>
                    <a:pt x="1" y="590"/>
                    <a:pt x="30" y="676"/>
                  </a:cubicBezTo>
                  <a:cubicBezTo>
                    <a:pt x="30" y="791"/>
                    <a:pt x="59" y="907"/>
                    <a:pt x="145" y="993"/>
                  </a:cubicBezTo>
                  <a:cubicBezTo>
                    <a:pt x="216" y="1064"/>
                    <a:pt x="307" y="1116"/>
                    <a:pt x="401" y="1116"/>
                  </a:cubicBezTo>
                  <a:cubicBezTo>
                    <a:pt x="421" y="1116"/>
                    <a:pt x="441" y="1113"/>
                    <a:pt x="462" y="1108"/>
                  </a:cubicBezTo>
                  <a:cubicBezTo>
                    <a:pt x="951" y="1079"/>
                    <a:pt x="1441" y="964"/>
                    <a:pt x="1931" y="849"/>
                  </a:cubicBezTo>
                  <a:cubicBezTo>
                    <a:pt x="2132" y="791"/>
                    <a:pt x="2305" y="532"/>
                    <a:pt x="2219" y="302"/>
                  </a:cubicBezTo>
                  <a:cubicBezTo>
                    <a:pt x="2170" y="131"/>
                    <a:pt x="1996" y="1"/>
                    <a:pt x="1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1"/>
            <p:cNvSpPr/>
            <p:nvPr/>
          </p:nvSpPr>
          <p:spPr>
            <a:xfrm>
              <a:off x="1802727" y="3341028"/>
              <a:ext cx="42149" cy="76467"/>
            </a:xfrm>
            <a:custGeom>
              <a:avLst/>
              <a:gdLst/>
              <a:ahLst/>
              <a:cxnLst/>
              <a:rect l="l" t="t" r="r" b="b"/>
              <a:pathLst>
                <a:path w="1297" h="2353" extrusionOk="0">
                  <a:moveTo>
                    <a:pt x="424" y="0"/>
                  </a:moveTo>
                  <a:cubicBezTo>
                    <a:pt x="352" y="0"/>
                    <a:pt x="281" y="14"/>
                    <a:pt x="231" y="48"/>
                  </a:cubicBezTo>
                  <a:cubicBezTo>
                    <a:pt x="144" y="135"/>
                    <a:pt x="58" y="221"/>
                    <a:pt x="29" y="336"/>
                  </a:cubicBezTo>
                  <a:cubicBezTo>
                    <a:pt x="0" y="451"/>
                    <a:pt x="29" y="538"/>
                    <a:pt x="87" y="653"/>
                  </a:cubicBezTo>
                  <a:cubicBezTo>
                    <a:pt x="87" y="682"/>
                    <a:pt x="87" y="711"/>
                    <a:pt x="115" y="739"/>
                  </a:cubicBezTo>
                  <a:cubicBezTo>
                    <a:pt x="115" y="768"/>
                    <a:pt x="144" y="826"/>
                    <a:pt x="173" y="883"/>
                  </a:cubicBezTo>
                  <a:cubicBezTo>
                    <a:pt x="202" y="999"/>
                    <a:pt x="231" y="1085"/>
                    <a:pt x="259" y="1200"/>
                  </a:cubicBezTo>
                  <a:cubicBezTo>
                    <a:pt x="314" y="1389"/>
                    <a:pt x="368" y="1604"/>
                    <a:pt x="398" y="1820"/>
                  </a:cubicBezTo>
                  <a:lnTo>
                    <a:pt x="398" y="1820"/>
                  </a:lnTo>
                  <a:cubicBezTo>
                    <a:pt x="389" y="1789"/>
                    <a:pt x="375" y="1768"/>
                    <a:pt x="375" y="1748"/>
                  </a:cubicBezTo>
                  <a:lnTo>
                    <a:pt x="375" y="1748"/>
                  </a:lnTo>
                  <a:cubicBezTo>
                    <a:pt x="375" y="1805"/>
                    <a:pt x="404" y="1863"/>
                    <a:pt x="404" y="1920"/>
                  </a:cubicBezTo>
                  <a:cubicBezTo>
                    <a:pt x="404" y="2036"/>
                    <a:pt x="432" y="2151"/>
                    <a:pt x="519" y="2237"/>
                  </a:cubicBezTo>
                  <a:cubicBezTo>
                    <a:pt x="605" y="2295"/>
                    <a:pt x="720" y="2352"/>
                    <a:pt x="836" y="2352"/>
                  </a:cubicBezTo>
                  <a:cubicBezTo>
                    <a:pt x="1037" y="2352"/>
                    <a:pt x="1296" y="2180"/>
                    <a:pt x="1268" y="1920"/>
                  </a:cubicBezTo>
                  <a:cubicBezTo>
                    <a:pt x="1210" y="1344"/>
                    <a:pt x="1066" y="768"/>
                    <a:pt x="836" y="221"/>
                  </a:cubicBezTo>
                  <a:cubicBezTo>
                    <a:pt x="778" y="135"/>
                    <a:pt x="663" y="48"/>
                    <a:pt x="576" y="19"/>
                  </a:cubicBezTo>
                  <a:cubicBezTo>
                    <a:pt x="529" y="7"/>
                    <a:pt x="476"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1"/>
            <p:cNvSpPr/>
            <p:nvPr/>
          </p:nvSpPr>
          <p:spPr>
            <a:xfrm>
              <a:off x="1659509" y="3328126"/>
              <a:ext cx="42149" cy="85143"/>
            </a:xfrm>
            <a:custGeom>
              <a:avLst/>
              <a:gdLst/>
              <a:ahLst/>
              <a:cxnLst/>
              <a:rect l="l" t="t" r="r" b="b"/>
              <a:pathLst>
                <a:path w="1297" h="2620" extrusionOk="0">
                  <a:moveTo>
                    <a:pt x="1066" y="1770"/>
                  </a:moveTo>
                  <a:lnTo>
                    <a:pt x="1066" y="1770"/>
                  </a:lnTo>
                  <a:cubicBezTo>
                    <a:pt x="1087" y="1790"/>
                    <a:pt x="1093" y="1811"/>
                    <a:pt x="1094" y="1811"/>
                  </a:cubicBezTo>
                  <a:cubicBezTo>
                    <a:pt x="1095" y="1811"/>
                    <a:pt x="1095" y="1807"/>
                    <a:pt x="1095" y="1799"/>
                  </a:cubicBezTo>
                  <a:cubicBezTo>
                    <a:pt x="1069" y="1773"/>
                    <a:pt x="1066" y="1770"/>
                    <a:pt x="1066" y="1770"/>
                  </a:cubicBezTo>
                  <a:close/>
                  <a:moveTo>
                    <a:pt x="647" y="0"/>
                  </a:moveTo>
                  <a:cubicBezTo>
                    <a:pt x="454" y="0"/>
                    <a:pt x="280" y="134"/>
                    <a:pt x="231" y="330"/>
                  </a:cubicBezTo>
                  <a:cubicBezTo>
                    <a:pt x="0" y="1021"/>
                    <a:pt x="87" y="1770"/>
                    <a:pt x="433" y="2404"/>
                  </a:cubicBezTo>
                  <a:cubicBezTo>
                    <a:pt x="508" y="2536"/>
                    <a:pt x="659" y="2619"/>
                    <a:pt x="811" y="2619"/>
                  </a:cubicBezTo>
                  <a:cubicBezTo>
                    <a:pt x="890" y="2619"/>
                    <a:pt x="968" y="2597"/>
                    <a:pt x="1037" y="2548"/>
                  </a:cubicBezTo>
                  <a:cubicBezTo>
                    <a:pt x="1210" y="2433"/>
                    <a:pt x="1297" y="2173"/>
                    <a:pt x="1181" y="1972"/>
                  </a:cubicBezTo>
                  <a:cubicBezTo>
                    <a:pt x="1153" y="1943"/>
                    <a:pt x="1124" y="1885"/>
                    <a:pt x="1124" y="1856"/>
                  </a:cubicBezTo>
                  <a:cubicBezTo>
                    <a:pt x="1095" y="1828"/>
                    <a:pt x="1066" y="1799"/>
                    <a:pt x="1066" y="1770"/>
                  </a:cubicBezTo>
                  <a:cubicBezTo>
                    <a:pt x="1066" y="1712"/>
                    <a:pt x="1037" y="1684"/>
                    <a:pt x="1037" y="1655"/>
                  </a:cubicBezTo>
                  <a:cubicBezTo>
                    <a:pt x="1009" y="1568"/>
                    <a:pt x="1009" y="1511"/>
                    <a:pt x="980" y="1453"/>
                  </a:cubicBezTo>
                  <a:cubicBezTo>
                    <a:pt x="980" y="1424"/>
                    <a:pt x="951" y="1338"/>
                    <a:pt x="951" y="1338"/>
                  </a:cubicBezTo>
                  <a:lnTo>
                    <a:pt x="951" y="1338"/>
                  </a:lnTo>
                  <a:cubicBezTo>
                    <a:pt x="968" y="1372"/>
                    <a:pt x="975" y="1386"/>
                    <a:pt x="978" y="1386"/>
                  </a:cubicBezTo>
                  <a:cubicBezTo>
                    <a:pt x="980" y="1386"/>
                    <a:pt x="980" y="1379"/>
                    <a:pt x="980" y="1367"/>
                  </a:cubicBezTo>
                  <a:cubicBezTo>
                    <a:pt x="980" y="1338"/>
                    <a:pt x="951" y="1338"/>
                    <a:pt x="951" y="1309"/>
                  </a:cubicBezTo>
                  <a:cubicBezTo>
                    <a:pt x="951" y="1165"/>
                    <a:pt x="951" y="1050"/>
                    <a:pt x="980" y="906"/>
                  </a:cubicBezTo>
                  <a:cubicBezTo>
                    <a:pt x="980" y="895"/>
                    <a:pt x="980" y="887"/>
                    <a:pt x="980" y="880"/>
                  </a:cubicBezTo>
                  <a:lnTo>
                    <a:pt x="980" y="880"/>
                  </a:lnTo>
                  <a:cubicBezTo>
                    <a:pt x="980" y="878"/>
                    <a:pt x="980" y="877"/>
                    <a:pt x="980" y="877"/>
                  </a:cubicBezTo>
                  <a:cubicBezTo>
                    <a:pt x="980" y="848"/>
                    <a:pt x="980" y="820"/>
                    <a:pt x="980" y="791"/>
                  </a:cubicBezTo>
                  <a:cubicBezTo>
                    <a:pt x="1009" y="704"/>
                    <a:pt x="1037" y="618"/>
                    <a:pt x="1066" y="560"/>
                  </a:cubicBezTo>
                  <a:cubicBezTo>
                    <a:pt x="1124" y="330"/>
                    <a:pt x="980" y="71"/>
                    <a:pt x="749" y="13"/>
                  </a:cubicBezTo>
                  <a:cubicBezTo>
                    <a:pt x="715" y="5"/>
                    <a:pt x="681"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1"/>
            <p:cNvSpPr/>
            <p:nvPr/>
          </p:nvSpPr>
          <p:spPr>
            <a:xfrm>
              <a:off x="1547196" y="3467251"/>
              <a:ext cx="87061" cy="50794"/>
            </a:xfrm>
            <a:custGeom>
              <a:avLst/>
              <a:gdLst/>
              <a:ahLst/>
              <a:cxnLst/>
              <a:rect l="l" t="t" r="r" b="b"/>
              <a:pathLst>
                <a:path w="2679" h="1563" extrusionOk="0">
                  <a:moveTo>
                    <a:pt x="1239" y="427"/>
                  </a:moveTo>
                  <a:cubicBezTo>
                    <a:pt x="1200" y="446"/>
                    <a:pt x="1187" y="453"/>
                    <a:pt x="1189" y="453"/>
                  </a:cubicBezTo>
                  <a:cubicBezTo>
                    <a:pt x="1189" y="453"/>
                    <a:pt x="1196" y="450"/>
                    <a:pt x="1205" y="446"/>
                  </a:cubicBezTo>
                  <a:lnTo>
                    <a:pt x="1205" y="446"/>
                  </a:lnTo>
                  <a:cubicBezTo>
                    <a:pt x="1216" y="440"/>
                    <a:pt x="1227" y="434"/>
                    <a:pt x="1239" y="427"/>
                  </a:cubicBezTo>
                  <a:close/>
                  <a:moveTo>
                    <a:pt x="2159" y="0"/>
                  </a:moveTo>
                  <a:cubicBezTo>
                    <a:pt x="2091" y="0"/>
                    <a:pt x="2022" y="16"/>
                    <a:pt x="1959" y="52"/>
                  </a:cubicBezTo>
                  <a:cubicBezTo>
                    <a:pt x="1815" y="139"/>
                    <a:pt x="1700" y="196"/>
                    <a:pt x="1556" y="283"/>
                  </a:cubicBezTo>
                  <a:lnTo>
                    <a:pt x="1354" y="398"/>
                  </a:lnTo>
                  <a:cubicBezTo>
                    <a:pt x="1325" y="398"/>
                    <a:pt x="1296" y="398"/>
                    <a:pt x="1267" y="427"/>
                  </a:cubicBezTo>
                  <a:cubicBezTo>
                    <a:pt x="1254" y="427"/>
                    <a:pt x="1224" y="439"/>
                    <a:pt x="1205" y="446"/>
                  </a:cubicBezTo>
                  <a:lnTo>
                    <a:pt x="1205" y="446"/>
                  </a:lnTo>
                  <a:cubicBezTo>
                    <a:pt x="1072" y="518"/>
                    <a:pt x="939" y="547"/>
                    <a:pt x="807" y="600"/>
                  </a:cubicBezTo>
                  <a:cubicBezTo>
                    <a:pt x="663" y="629"/>
                    <a:pt x="519" y="686"/>
                    <a:pt x="375" y="715"/>
                  </a:cubicBezTo>
                  <a:cubicBezTo>
                    <a:pt x="144" y="773"/>
                    <a:pt x="0" y="1032"/>
                    <a:pt x="87" y="1233"/>
                  </a:cubicBezTo>
                  <a:cubicBezTo>
                    <a:pt x="136" y="1429"/>
                    <a:pt x="310" y="1563"/>
                    <a:pt x="502" y="1563"/>
                  </a:cubicBezTo>
                  <a:cubicBezTo>
                    <a:pt x="536" y="1563"/>
                    <a:pt x="571" y="1559"/>
                    <a:pt x="605" y="1550"/>
                  </a:cubicBezTo>
                  <a:cubicBezTo>
                    <a:pt x="1239" y="1406"/>
                    <a:pt x="1844" y="1147"/>
                    <a:pt x="2391" y="801"/>
                  </a:cubicBezTo>
                  <a:cubicBezTo>
                    <a:pt x="2592" y="686"/>
                    <a:pt x="2679" y="398"/>
                    <a:pt x="2535" y="196"/>
                  </a:cubicBezTo>
                  <a:cubicBezTo>
                    <a:pt x="2456" y="78"/>
                    <a:pt x="2309" y="0"/>
                    <a:pt x="2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1"/>
            <p:cNvSpPr/>
            <p:nvPr/>
          </p:nvSpPr>
          <p:spPr>
            <a:xfrm>
              <a:off x="1508816" y="3597731"/>
              <a:ext cx="65547" cy="61615"/>
            </a:xfrm>
            <a:custGeom>
              <a:avLst/>
              <a:gdLst/>
              <a:ahLst/>
              <a:cxnLst/>
              <a:rect l="l" t="t" r="r" b="b"/>
              <a:pathLst>
                <a:path w="2017" h="1896" extrusionOk="0">
                  <a:moveTo>
                    <a:pt x="1687" y="843"/>
                  </a:moveTo>
                  <a:cubicBezTo>
                    <a:pt x="1678" y="849"/>
                    <a:pt x="1668" y="854"/>
                    <a:pt x="1659" y="859"/>
                  </a:cubicBezTo>
                  <a:lnTo>
                    <a:pt x="1659" y="859"/>
                  </a:lnTo>
                  <a:cubicBezTo>
                    <a:pt x="1665" y="853"/>
                    <a:pt x="1671" y="847"/>
                    <a:pt x="1671" y="847"/>
                  </a:cubicBezTo>
                  <a:cubicBezTo>
                    <a:pt x="1676" y="846"/>
                    <a:pt x="1682" y="845"/>
                    <a:pt x="1687" y="843"/>
                  </a:cubicBezTo>
                  <a:close/>
                  <a:moveTo>
                    <a:pt x="1533" y="1"/>
                  </a:moveTo>
                  <a:cubicBezTo>
                    <a:pt x="1502" y="1"/>
                    <a:pt x="1471" y="4"/>
                    <a:pt x="1440" y="12"/>
                  </a:cubicBezTo>
                  <a:cubicBezTo>
                    <a:pt x="1124" y="156"/>
                    <a:pt x="864" y="300"/>
                    <a:pt x="605" y="531"/>
                  </a:cubicBezTo>
                  <a:cubicBezTo>
                    <a:pt x="375" y="732"/>
                    <a:pt x="202" y="963"/>
                    <a:pt x="58" y="1222"/>
                  </a:cubicBezTo>
                  <a:cubicBezTo>
                    <a:pt x="0" y="1337"/>
                    <a:pt x="0" y="1452"/>
                    <a:pt x="29" y="1568"/>
                  </a:cubicBezTo>
                  <a:cubicBezTo>
                    <a:pt x="58" y="1654"/>
                    <a:pt x="115" y="1769"/>
                    <a:pt x="231" y="1827"/>
                  </a:cubicBezTo>
                  <a:cubicBezTo>
                    <a:pt x="294" y="1869"/>
                    <a:pt x="373" y="1896"/>
                    <a:pt x="455" y="1896"/>
                  </a:cubicBezTo>
                  <a:cubicBezTo>
                    <a:pt x="486" y="1896"/>
                    <a:pt x="517" y="1892"/>
                    <a:pt x="548" y="1884"/>
                  </a:cubicBezTo>
                  <a:cubicBezTo>
                    <a:pt x="663" y="1827"/>
                    <a:pt x="778" y="1769"/>
                    <a:pt x="807" y="1683"/>
                  </a:cubicBezTo>
                  <a:cubicBezTo>
                    <a:pt x="864" y="1568"/>
                    <a:pt x="951" y="1452"/>
                    <a:pt x="1037" y="1337"/>
                  </a:cubicBezTo>
                  <a:lnTo>
                    <a:pt x="1037" y="1337"/>
                  </a:lnTo>
                  <a:cubicBezTo>
                    <a:pt x="1008" y="1366"/>
                    <a:pt x="980" y="1395"/>
                    <a:pt x="951" y="1424"/>
                  </a:cubicBezTo>
                  <a:cubicBezTo>
                    <a:pt x="1066" y="1280"/>
                    <a:pt x="1210" y="1136"/>
                    <a:pt x="1354" y="1020"/>
                  </a:cubicBezTo>
                  <a:lnTo>
                    <a:pt x="1354" y="1020"/>
                  </a:lnTo>
                  <a:cubicBezTo>
                    <a:pt x="1325" y="1049"/>
                    <a:pt x="1296" y="1078"/>
                    <a:pt x="1268" y="1107"/>
                  </a:cubicBezTo>
                  <a:cubicBezTo>
                    <a:pt x="1389" y="1010"/>
                    <a:pt x="1531" y="933"/>
                    <a:pt x="1659" y="859"/>
                  </a:cubicBezTo>
                  <a:lnTo>
                    <a:pt x="1659" y="859"/>
                  </a:lnTo>
                  <a:cubicBezTo>
                    <a:pt x="1651" y="867"/>
                    <a:pt x="1642" y="876"/>
                    <a:pt x="1642" y="876"/>
                  </a:cubicBezTo>
                  <a:cubicBezTo>
                    <a:pt x="1662" y="856"/>
                    <a:pt x="1682" y="850"/>
                    <a:pt x="1702" y="839"/>
                  </a:cubicBezTo>
                  <a:lnTo>
                    <a:pt x="1702" y="839"/>
                  </a:lnTo>
                  <a:cubicBezTo>
                    <a:pt x="1697" y="840"/>
                    <a:pt x="1692" y="842"/>
                    <a:pt x="1687" y="843"/>
                  </a:cubicBezTo>
                  <a:lnTo>
                    <a:pt x="1687" y="843"/>
                  </a:lnTo>
                  <a:cubicBezTo>
                    <a:pt x="1701" y="835"/>
                    <a:pt x="1715" y="827"/>
                    <a:pt x="1728" y="819"/>
                  </a:cubicBezTo>
                  <a:lnTo>
                    <a:pt x="1728" y="819"/>
                  </a:lnTo>
                  <a:cubicBezTo>
                    <a:pt x="1720" y="828"/>
                    <a:pt x="1711" y="834"/>
                    <a:pt x="1702" y="839"/>
                  </a:cubicBezTo>
                  <a:lnTo>
                    <a:pt x="1702" y="839"/>
                  </a:lnTo>
                  <a:cubicBezTo>
                    <a:pt x="1802" y="808"/>
                    <a:pt x="1878" y="751"/>
                    <a:pt x="1930" y="646"/>
                  </a:cubicBezTo>
                  <a:cubicBezTo>
                    <a:pt x="1988" y="559"/>
                    <a:pt x="2016" y="415"/>
                    <a:pt x="1959" y="329"/>
                  </a:cubicBezTo>
                  <a:cubicBezTo>
                    <a:pt x="1930" y="214"/>
                    <a:pt x="1872" y="99"/>
                    <a:pt x="1786" y="70"/>
                  </a:cubicBezTo>
                  <a:cubicBezTo>
                    <a:pt x="1702" y="28"/>
                    <a:pt x="1617" y="1"/>
                    <a:pt x="15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1"/>
            <p:cNvSpPr/>
            <p:nvPr/>
          </p:nvSpPr>
          <p:spPr>
            <a:xfrm>
              <a:off x="1534067" y="3733834"/>
              <a:ext cx="56221" cy="66165"/>
            </a:xfrm>
            <a:custGeom>
              <a:avLst/>
              <a:gdLst/>
              <a:ahLst/>
              <a:cxnLst/>
              <a:rect l="l" t="t" r="r" b="b"/>
              <a:pathLst>
                <a:path w="1730" h="2036" extrusionOk="0">
                  <a:moveTo>
                    <a:pt x="1297" y="1"/>
                  </a:moveTo>
                  <a:cubicBezTo>
                    <a:pt x="1153" y="1"/>
                    <a:pt x="1067" y="58"/>
                    <a:pt x="980" y="116"/>
                  </a:cubicBezTo>
                  <a:cubicBezTo>
                    <a:pt x="548" y="490"/>
                    <a:pt x="231" y="951"/>
                    <a:pt x="30" y="1469"/>
                  </a:cubicBezTo>
                  <a:cubicBezTo>
                    <a:pt x="1" y="1585"/>
                    <a:pt x="30" y="1729"/>
                    <a:pt x="87" y="1815"/>
                  </a:cubicBezTo>
                  <a:cubicBezTo>
                    <a:pt x="145" y="1902"/>
                    <a:pt x="231" y="1988"/>
                    <a:pt x="347" y="2017"/>
                  </a:cubicBezTo>
                  <a:cubicBezTo>
                    <a:pt x="394" y="2029"/>
                    <a:pt x="442" y="2036"/>
                    <a:pt x="488" y="2036"/>
                  </a:cubicBezTo>
                  <a:cubicBezTo>
                    <a:pt x="552" y="2036"/>
                    <a:pt x="613" y="2022"/>
                    <a:pt x="663" y="1988"/>
                  </a:cubicBezTo>
                  <a:cubicBezTo>
                    <a:pt x="779" y="1902"/>
                    <a:pt x="836" y="1815"/>
                    <a:pt x="865" y="1700"/>
                  </a:cubicBezTo>
                  <a:cubicBezTo>
                    <a:pt x="869" y="1700"/>
                    <a:pt x="873" y="1699"/>
                    <a:pt x="876" y="1698"/>
                  </a:cubicBezTo>
                  <a:lnTo>
                    <a:pt x="876" y="1698"/>
                  </a:lnTo>
                  <a:cubicBezTo>
                    <a:pt x="870" y="1714"/>
                    <a:pt x="865" y="1733"/>
                    <a:pt x="865" y="1758"/>
                  </a:cubicBezTo>
                  <a:cubicBezTo>
                    <a:pt x="941" y="1531"/>
                    <a:pt x="1060" y="1349"/>
                    <a:pt x="1185" y="1152"/>
                  </a:cubicBezTo>
                  <a:lnTo>
                    <a:pt x="1185" y="1152"/>
                  </a:lnTo>
                  <a:cubicBezTo>
                    <a:pt x="1184" y="1153"/>
                    <a:pt x="1183" y="1153"/>
                    <a:pt x="1182" y="1153"/>
                  </a:cubicBezTo>
                  <a:cubicBezTo>
                    <a:pt x="1186" y="1147"/>
                    <a:pt x="1191" y="1141"/>
                    <a:pt x="1196" y="1135"/>
                  </a:cubicBezTo>
                  <a:lnTo>
                    <a:pt x="1196" y="1135"/>
                  </a:lnTo>
                  <a:cubicBezTo>
                    <a:pt x="1192" y="1141"/>
                    <a:pt x="1189" y="1147"/>
                    <a:pt x="1185" y="1152"/>
                  </a:cubicBezTo>
                  <a:lnTo>
                    <a:pt x="1185" y="1152"/>
                  </a:lnTo>
                  <a:cubicBezTo>
                    <a:pt x="1199" y="1150"/>
                    <a:pt x="1205" y="1134"/>
                    <a:pt x="1213" y="1115"/>
                  </a:cubicBezTo>
                  <a:lnTo>
                    <a:pt x="1213" y="1115"/>
                  </a:lnTo>
                  <a:cubicBezTo>
                    <a:pt x="1207" y="1122"/>
                    <a:pt x="1201" y="1129"/>
                    <a:pt x="1196" y="1135"/>
                  </a:cubicBezTo>
                  <a:lnTo>
                    <a:pt x="1196" y="1135"/>
                  </a:lnTo>
                  <a:cubicBezTo>
                    <a:pt x="1204" y="1123"/>
                    <a:pt x="1212" y="1110"/>
                    <a:pt x="1220" y="1098"/>
                  </a:cubicBezTo>
                  <a:lnTo>
                    <a:pt x="1220" y="1098"/>
                  </a:lnTo>
                  <a:cubicBezTo>
                    <a:pt x="1217" y="1103"/>
                    <a:pt x="1215" y="1109"/>
                    <a:pt x="1213" y="1115"/>
                  </a:cubicBezTo>
                  <a:lnTo>
                    <a:pt x="1213" y="1115"/>
                  </a:lnTo>
                  <a:cubicBezTo>
                    <a:pt x="1322" y="984"/>
                    <a:pt x="1454" y="855"/>
                    <a:pt x="1585" y="749"/>
                  </a:cubicBezTo>
                  <a:cubicBezTo>
                    <a:pt x="1671" y="663"/>
                    <a:pt x="1729" y="519"/>
                    <a:pt x="1729" y="433"/>
                  </a:cubicBezTo>
                  <a:cubicBezTo>
                    <a:pt x="1729" y="317"/>
                    <a:pt x="1671" y="202"/>
                    <a:pt x="1585" y="116"/>
                  </a:cubicBezTo>
                  <a:cubicBezTo>
                    <a:pt x="1499" y="58"/>
                    <a:pt x="1412" y="1"/>
                    <a:pt x="1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1"/>
            <p:cNvSpPr/>
            <p:nvPr/>
          </p:nvSpPr>
          <p:spPr>
            <a:xfrm>
              <a:off x="1584634" y="3901947"/>
              <a:ext cx="73022" cy="36105"/>
            </a:xfrm>
            <a:custGeom>
              <a:avLst/>
              <a:gdLst/>
              <a:ahLst/>
              <a:cxnLst/>
              <a:rect l="l" t="t" r="r" b="b"/>
              <a:pathLst>
                <a:path w="2247" h="1111" extrusionOk="0">
                  <a:moveTo>
                    <a:pt x="1814" y="1"/>
                  </a:moveTo>
                  <a:cubicBezTo>
                    <a:pt x="1738" y="1"/>
                    <a:pt x="1669" y="27"/>
                    <a:pt x="1584" y="70"/>
                  </a:cubicBezTo>
                  <a:cubicBezTo>
                    <a:pt x="1578" y="70"/>
                    <a:pt x="1572" y="70"/>
                    <a:pt x="1566" y="70"/>
                  </a:cubicBezTo>
                  <a:lnTo>
                    <a:pt x="1566" y="70"/>
                  </a:lnTo>
                  <a:cubicBezTo>
                    <a:pt x="1584" y="63"/>
                    <a:pt x="1599" y="55"/>
                    <a:pt x="1613" y="41"/>
                  </a:cubicBezTo>
                  <a:lnTo>
                    <a:pt x="1613" y="41"/>
                  </a:lnTo>
                  <a:cubicBezTo>
                    <a:pt x="1591" y="52"/>
                    <a:pt x="1569" y="62"/>
                    <a:pt x="1547" y="72"/>
                  </a:cubicBezTo>
                  <a:lnTo>
                    <a:pt x="1547" y="72"/>
                  </a:lnTo>
                  <a:cubicBezTo>
                    <a:pt x="1535" y="74"/>
                    <a:pt x="1523" y="79"/>
                    <a:pt x="1510" y="88"/>
                  </a:cubicBezTo>
                  <a:lnTo>
                    <a:pt x="1510" y="88"/>
                  </a:lnTo>
                  <a:cubicBezTo>
                    <a:pt x="1307" y="172"/>
                    <a:pt x="1086" y="218"/>
                    <a:pt x="864" y="242"/>
                  </a:cubicBezTo>
                  <a:lnTo>
                    <a:pt x="980" y="242"/>
                  </a:lnTo>
                  <a:cubicBezTo>
                    <a:pt x="864" y="242"/>
                    <a:pt x="736" y="255"/>
                    <a:pt x="613" y="255"/>
                  </a:cubicBezTo>
                  <a:cubicBezTo>
                    <a:pt x="551" y="255"/>
                    <a:pt x="490" y="252"/>
                    <a:pt x="432" y="242"/>
                  </a:cubicBezTo>
                  <a:cubicBezTo>
                    <a:pt x="202" y="242"/>
                    <a:pt x="0" y="473"/>
                    <a:pt x="0" y="674"/>
                  </a:cubicBezTo>
                  <a:cubicBezTo>
                    <a:pt x="29" y="934"/>
                    <a:pt x="202" y="1106"/>
                    <a:pt x="432" y="1106"/>
                  </a:cubicBezTo>
                  <a:cubicBezTo>
                    <a:pt x="488" y="1109"/>
                    <a:pt x="544" y="1111"/>
                    <a:pt x="600" y="1111"/>
                  </a:cubicBezTo>
                  <a:cubicBezTo>
                    <a:pt x="1091" y="1111"/>
                    <a:pt x="1577" y="1000"/>
                    <a:pt x="2016" y="818"/>
                  </a:cubicBezTo>
                  <a:cubicBezTo>
                    <a:pt x="2103" y="761"/>
                    <a:pt x="2189" y="646"/>
                    <a:pt x="2218" y="559"/>
                  </a:cubicBezTo>
                  <a:cubicBezTo>
                    <a:pt x="2247" y="444"/>
                    <a:pt x="2218" y="300"/>
                    <a:pt x="2160" y="214"/>
                  </a:cubicBezTo>
                  <a:cubicBezTo>
                    <a:pt x="2103" y="127"/>
                    <a:pt x="2016" y="41"/>
                    <a:pt x="1901" y="12"/>
                  </a:cubicBezTo>
                  <a:cubicBezTo>
                    <a:pt x="1870" y="4"/>
                    <a:pt x="1842" y="1"/>
                    <a:pt x="1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1"/>
            <p:cNvSpPr/>
            <p:nvPr/>
          </p:nvSpPr>
          <p:spPr>
            <a:xfrm>
              <a:off x="1432056" y="3746866"/>
              <a:ext cx="40264" cy="107567"/>
            </a:xfrm>
            <a:custGeom>
              <a:avLst/>
              <a:gdLst/>
              <a:ahLst/>
              <a:cxnLst/>
              <a:rect l="l" t="t" r="r" b="b"/>
              <a:pathLst>
                <a:path w="1239" h="3310" extrusionOk="0">
                  <a:moveTo>
                    <a:pt x="501" y="0"/>
                  </a:moveTo>
                  <a:cubicBezTo>
                    <a:pt x="488" y="0"/>
                    <a:pt x="474" y="1"/>
                    <a:pt x="461" y="3"/>
                  </a:cubicBezTo>
                  <a:cubicBezTo>
                    <a:pt x="231" y="3"/>
                    <a:pt x="58" y="176"/>
                    <a:pt x="29" y="435"/>
                  </a:cubicBezTo>
                  <a:cubicBezTo>
                    <a:pt x="0" y="1270"/>
                    <a:pt x="116" y="2163"/>
                    <a:pt x="317" y="2998"/>
                  </a:cubicBezTo>
                  <a:cubicBezTo>
                    <a:pt x="364" y="3163"/>
                    <a:pt x="547" y="3309"/>
                    <a:pt x="738" y="3309"/>
                  </a:cubicBezTo>
                  <a:cubicBezTo>
                    <a:pt x="780" y="3309"/>
                    <a:pt x="823" y="3302"/>
                    <a:pt x="865" y="3286"/>
                  </a:cubicBezTo>
                  <a:cubicBezTo>
                    <a:pt x="1095" y="3229"/>
                    <a:pt x="1239" y="2998"/>
                    <a:pt x="1153" y="2768"/>
                  </a:cubicBezTo>
                  <a:cubicBezTo>
                    <a:pt x="951" y="1961"/>
                    <a:pt x="893" y="1270"/>
                    <a:pt x="893" y="435"/>
                  </a:cubicBezTo>
                  <a:cubicBezTo>
                    <a:pt x="920" y="218"/>
                    <a:pt x="717"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1"/>
            <p:cNvSpPr/>
            <p:nvPr/>
          </p:nvSpPr>
          <p:spPr>
            <a:xfrm>
              <a:off x="1743744" y="3895675"/>
              <a:ext cx="35617" cy="92975"/>
            </a:xfrm>
            <a:custGeom>
              <a:avLst/>
              <a:gdLst/>
              <a:ahLst/>
              <a:cxnLst/>
              <a:rect l="l" t="t" r="r" b="b"/>
              <a:pathLst>
                <a:path w="1096" h="2861" extrusionOk="0">
                  <a:moveTo>
                    <a:pt x="698" y="1"/>
                  </a:moveTo>
                  <a:cubicBezTo>
                    <a:pt x="686" y="1"/>
                    <a:pt x="675" y="2"/>
                    <a:pt x="663" y="3"/>
                  </a:cubicBezTo>
                  <a:cubicBezTo>
                    <a:pt x="404" y="3"/>
                    <a:pt x="231" y="176"/>
                    <a:pt x="231" y="435"/>
                  </a:cubicBezTo>
                  <a:cubicBezTo>
                    <a:pt x="202" y="752"/>
                    <a:pt x="202" y="1098"/>
                    <a:pt x="145" y="1415"/>
                  </a:cubicBezTo>
                  <a:cubicBezTo>
                    <a:pt x="145" y="1588"/>
                    <a:pt x="116" y="1732"/>
                    <a:pt x="116" y="1876"/>
                  </a:cubicBezTo>
                  <a:cubicBezTo>
                    <a:pt x="107" y="1912"/>
                    <a:pt x="103" y="1923"/>
                    <a:pt x="102" y="1923"/>
                  </a:cubicBezTo>
                  <a:cubicBezTo>
                    <a:pt x="101" y="1923"/>
                    <a:pt x="103" y="1904"/>
                    <a:pt x="100" y="1904"/>
                  </a:cubicBezTo>
                  <a:cubicBezTo>
                    <a:pt x="98" y="1904"/>
                    <a:pt x="95" y="1911"/>
                    <a:pt x="87" y="1933"/>
                  </a:cubicBezTo>
                  <a:cubicBezTo>
                    <a:pt x="87" y="1962"/>
                    <a:pt x="87" y="2020"/>
                    <a:pt x="87" y="2048"/>
                  </a:cubicBezTo>
                  <a:cubicBezTo>
                    <a:pt x="58" y="2135"/>
                    <a:pt x="58" y="2221"/>
                    <a:pt x="30" y="2336"/>
                  </a:cubicBezTo>
                  <a:cubicBezTo>
                    <a:pt x="1" y="2538"/>
                    <a:pt x="87" y="2797"/>
                    <a:pt x="346" y="2855"/>
                  </a:cubicBezTo>
                  <a:cubicBezTo>
                    <a:pt x="371" y="2858"/>
                    <a:pt x="397" y="2860"/>
                    <a:pt x="423" y="2860"/>
                  </a:cubicBezTo>
                  <a:cubicBezTo>
                    <a:pt x="614" y="2860"/>
                    <a:pt x="839" y="2766"/>
                    <a:pt x="865" y="2538"/>
                  </a:cubicBezTo>
                  <a:cubicBezTo>
                    <a:pt x="980" y="1847"/>
                    <a:pt x="1066" y="1127"/>
                    <a:pt x="1095" y="435"/>
                  </a:cubicBezTo>
                  <a:cubicBezTo>
                    <a:pt x="1095" y="218"/>
                    <a:pt x="890" y="1"/>
                    <a:pt x="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1"/>
            <p:cNvSpPr/>
            <p:nvPr/>
          </p:nvSpPr>
          <p:spPr>
            <a:xfrm>
              <a:off x="1350616" y="3853980"/>
              <a:ext cx="68375" cy="50631"/>
            </a:xfrm>
            <a:custGeom>
              <a:avLst/>
              <a:gdLst/>
              <a:ahLst/>
              <a:cxnLst/>
              <a:rect l="l" t="t" r="r" b="b"/>
              <a:pathLst>
                <a:path w="2104" h="1558" extrusionOk="0">
                  <a:moveTo>
                    <a:pt x="498" y="0"/>
                  </a:moveTo>
                  <a:cubicBezTo>
                    <a:pt x="447" y="0"/>
                    <a:pt x="394" y="7"/>
                    <a:pt x="346" y="19"/>
                  </a:cubicBezTo>
                  <a:cubicBezTo>
                    <a:pt x="260" y="48"/>
                    <a:pt x="145" y="105"/>
                    <a:pt x="87" y="192"/>
                  </a:cubicBezTo>
                  <a:cubicBezTo>
                    <a:pt x="29" y="307"/>
                    <a:pt x="1" y="422"/>
                    <a:pt x="58" y="538"/>
                  </a:cubicBezTo>
                  <a:cubicBezTo>
                    <a:pt x="87" y="653"/>
                    <a:pt x="145" y="739"/>
                    <a:pt x="260" y="797"/>
                  </a:cubicBezTo>
                  <a:cubicBezTo>
                    <a:pt x="605" y="1056"/>
                    <a:pt x="1009" y="1315"/>
                    <a:pt x="1412" y="1517"/>
                  </a:cubicBezTo>
                  <a:cubicBezTo>
                    <a:pt x="1493" y="1537"/>
                    <a:pt x="1575" y="1558"/>
                    <a:pt x="1656" y="1558"/>
                  </a:cubicBezTo>
                  <a:cubicBezTo>
                    <a:pt x="1690" y="1558"/>
                    <a:pt x="1724" y="1554"/>
                    <a:pt x="1758" y="1546"/>
                  </a:cubicBezTo>
                  <a:cubicBezTo>
                    <a:pt x="1844" y="1517"/>
                    <a:pt x="1959" y="1430"/>
                    <a:pt x="2017" y="1344"/>
                  </a:cubicBezTo>
                  <a:cubicBezTo>
                    <a:pt x="2103" y="1142"/>
                    <a:pt x="2074" y="854"/>
                    <a:pt x="1844" y="768"/>
                  </a:cubicBezTo>
                  <a:cubicBezTo>
                    <a:pt x="1441" y="566"/>
                    <a:pt x="1066" y="307"/>
                    <a:pt x="692" y="48"/>
                  </a:cubicBezTo>
                  <a:cubicBezTo>
                    <a:pt x="641" y="14"/>
                    <a:pt x="571" y="0"/>
                    <a:pt x="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1"/>
            <p:cNvSpPr/>
            <p:nvPr/>
          </p:nvSpPr>
          <p:spPr>
            <a:xfrm>
              <a:off x="1320653" y="3664970"/>
              <a:ext cx="73997" cy="88588"/>
            </a:xfrm>
            <a:custGeom>
              <a:avLst/>
              <a:gdLst/>
              <a:ahLst/>
              <a:cxnLst/>
              <a:rect l="l" t="t" r="r" b="b"/>
              <a:pathLst>
                <a:path w="2277" h="2726" extrusionOk="0">
                  <a:moveTo>
                    <a:pt x="1796" y="1"/>
                  </a:moveTo>
                  <a:cubicBezTo>
                    <a:pt x="1643" y="1"/>
                    <a:pt x="1489" y="65"/>
                    <a:pt x="1412" y="219"/>
                  </a:cubicBezTo>
                  <a:cubicBezTo>
                    <a:pt x="1239" y="535"/>
                    <a:pt x="1067" y="881"/>
                    <a:pt x="836" y="1169"/>
                  </a:cubicBezTo>
                  <a:cubicBezTo>
                    <a:pt x="779" y="1255"/>
                    <a:pt x="721" y="1313"/>
                    <a:pt x="692" y="1400"/>
                  </a:cubicBezTo>
                  <a:cubicBezTo>
                    <a:pt x="663" y="1428"/>
                    <a:pt x="663" y="1428"/>
                    <a:pt x="635" y="1457"/>
                  </a:cubicBezTo>
                  <a:cubicBezTo>
                    <a:pt x="655" y="1437"/>
                    <a:pt x="675" y="1416"/>
                    <a:pt x="665" y="1416"/>
                  </a:cubicBezTo>
                  <a:cubicBezTo>
                    <a:pt x="661" y="1416"/>
                    <a:pt x="651" y="1420"/>
                    <a:pt x="635" y="1428"/>
                  </a:cubicBezTo>
                  <a:cubicBezTo>
                    <a:pt x="606" y="1486"/>
                    <a:pt x="577" y="1515"/>
                    <a:pt x="548" y="1544"/>
                  </a:cubicBezTo>
                  <a:cubicBezTo>
                    <a:pt x="433" y="1688"/>
                    <a:pt x="318" y="1832"/>
                    <a:pt x="174" y="1976"/>
                  </a:cubicBezTo>
                  <a:cubicBezTo>
                    <a:pt x="30" y="2148"/>
                    <a:pt x="1" y="2436"/>
                    <a:pt x="174" y="2580"/>
                  </a:cubicBezTo>
                  <a:cubicBezTo>
                    <a:pt x="267" y="2674"/>
                    <a:pt x="395" y="2725"/>
                    <a:pt x="515" y="2725"/>
                  </a:cubicBezTo>
                  <a:cubicBezTo>
                    <a:pt x="616" y="2725"/>
                    <a:pt x="713" y="2688"/>
                    <a:pt x="779" y="2609"/>
                  </a:cubicBezTo>
                  <a:cubicBezTo>
                    <a:pt x="1326" y="2004"/>
                    <a:pt x="1816" y="1371"/>
                    <a:pt x="2161" y="651"/>
                  </a:cubicBezTo>
                  <a:cubicBezTo>
                    <a:pt x="2276" y="449"/>
                    <a:pt x="2219" y="161"/>
                    <a:pt x="2017" y="46"/>
                  </a:cubicBezTo>
                  <a:cubicBezTo>
                    <a:pt x="1950" y="17"/>
                    <a:pt x="1873"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1"/>
            <p:cNvSpPr/>
            <p:nvPr/>
          </p:nvSpPr>
          <p:spPr>
            <a:xfrm>
              <a:off x="1185884" y="3698281"/>
              <a:ext cx="73022" cy="55246"/>
            </a:xfrm>
            <a:custGeom>
              <a:avLst/>
              <a:gdLst/>
              <a:ahLst/>
              <a:cxnLst/>
              <a:rect l="l" t="t" r="r" b="b"/>
              <a:pathLst>
                <a:path w="2247" h="1700" extrusionOk="0">
                  <a:moveTo>
                    <a:pt x="1489" y="724"/>
                  </a:moveTo>
                  <a:lnTo>
                    <a:pt x="1489" y="724"/>
                  </a:lnTo>
                  <a:cubicBezTo>
                    <a:pt x="1493" y="725"/>
                    <a:pt x="1496" y="727"/>
                    <a:pt x="1499" y="728"/>
                  </a:cubicBezTo>
                  <a:lnTo>
                    <a:pt x="1499" y="728"/>
                  </a:lnTo>
                  <a:cubicBezTo>
                    <a:pt x="1496" y="727"/>
                    <a:pt x="1493" y="725"/>
                    <a:pt x="1489" y="724"/>
                  </a:cubicBezTo>
                  <a:close/>
                  <a:moveTo>
                    <a:pt x="432" y="0"/>
                  </a:moveTo>
                  <a:cubicBezTo>
                    <a:pt x="317" y="0"/>
                    <a:pt x="202" y="58"/>
                    <a:pt x="116" y="115"/>
                  </a:cubicBezTo>
                  <a:cubicBezTo>
                    <a:pt x="58" y="202"/>
                    <a:pt x="0" y="317"/>
                    <a:pt x="0" y="432"/>
                  </a:cubicBezTo>
                  <a:cubicBezTo>
                    <a:pt x="0" y="547"/>
                    <a:pt x="58" y="634"/>
                    <a:pt x="116" y="749"/>
                  </a:cubicBezTo>
                  <a:cubicBezTo>
                    <a:pt x="519" y="1210"/>
                    <a:pt x="1066" y="1555"/>
                    <a:pt x="1671" y="1699"/>
                  </a:cubicBezTo>
                  <a:cubicBezTo>
                    <a:pt x="1786" y="1699"/>
                    <a:pt x="1901" y="1699"/>
                    <a:pt x="2017" y="1642"/>
                  </a:cubicBezTo>
                  <a:cubicBezTo>
                    <a:pt x="2103" y="1584"/>
                    <a:pt x="2189" y="1498"/>
                    <a:pt x="2218" y="1383"/>
                  </a:cubicBezTo>
                  <a:cubicBezTo>
                    <a:pt x="2247" y="1181"/>
                    <a:pt x="2132" y="893"/>
                    <a:pt x="1901" y="864"/>
                  </a:cubicBezTo>
                  <a:cubicBezTo>
                    <a:pt x="1781" y="816"/>
                    <a:pt x="1661" y="788"/>
                    <a:pt x="1541" y="747"/>
                  </a:cubicBezTo>
                  <a:lnTo>
                    <a:pt x="1541" y="747"/>
                  </a:lnTo>
                  <a:cubicBezTo>
                    <a:pt x="1546" y="748"/>
                    <a:pt x="1551" y="749"/>
                    <a:pt x="1556" y="749"/>
                  </a:cubicBezTo>
                  <a:cubicBezTo>
                    <a:pt x="1537" y="743"/>
                    <a:pt x="1518" y="736"/>
                    <a:pt x="1499" y="728"/>
                  </a:cubicBezTo>
                  <a:lnTo>
                    <a:pt x="1499" y="728"/>
                  </a:lnTo>
                  <a:cubicBezTo>
                    <a:pt x="1510" y="733"/>
                    <a:pt x="1521" y="739"/>
                    <a:pt x="1531" y="743"/>
                  </a:cubicBezTo>
                  <a:lnTo>
                    <a:pt x="1531" y="743"/>
                  </a:lnTo>
                  <a:cubicBezTo>
                    <a:pt x="1510" y="736"/>
                    <a:pt x="1490" y="728"/>
                    <a:pt x="1469" y="720"/>
                  </a:cubicBezTo>
                  <a:cubicBezTo>
                    <a:pt x="1476" y="720"/>
                    <a:pt x="1483" y="722"/>
                    <a:pt x="1489" y="724"/>
                  </a:cubicBezTo>
                  <a:lnTo>
                    <a:pt x="1489" y="724"/>
                  </a:lnTo>
                  <a:cubicBezTo>
                    <a:pt x="1339" y="662"/>
                    <a:pt x="1192" y="561"/>
                    <a:pt x="1066" y="461"/>
                  </a:cubicBezTo>
                  <a:lnTo>
                    <a:pt x="1066" y="461"/>
                  </a:lnTo>
                  <a:cubicBezTo>
                    <a:pt x="1095" y="490"/>
                    <a:pt x="1124" y="519"/>
                    <a:pt x="1152" y="547"/>
                  </a:cubicBezTo>
                  <a:cubicBezTo>
                    <a:pt x="1008" y="403"/>
                    <a:pt x="864" y="288"/>
                    <a:pt x="749" y="115"/>
                  </a:cubicBezTo>
                  <a:cubicBezTo>
                    <a:pt x="663" y="58"/>
                    <a:pt x="519" y="0"/>
                    <a:pt x="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1"/>
            <p:cNvSpPr/>
            <p:nvPr/>
          </p:nvSpPr>
          <p:spPr>
            <a:xfrm>
              <a:off x="1237361" y="3587202"/>
              <a:ext cx="42149" cy="63728"/>
            </a:xfrm>
            <a:custGeom>
              <a:avLst/>
              <a:gdLst/>
              <a:ahLst/>
              <a:cxnLst/>
              <a:rect l="l" t="t" r="r" b="b"/>
              <a:pathLst>
                <a:path w="1297" h="1961" extrusionOk="0">
                  <a:moveTo>
                    <a:pt x="837" y="0"/>
                  </a:moveTo>
                  <a:cubicBezTo>
                    <a:pt x="769" y="0"/>
                    <a:pt x="702" y="14"/>
                    <a:pt x="634" y="48"/>
                  </a:cubicBezTo>
                  <a:cubicBezTo>
                    <a:pt x="548" y="106"/>
                    <a:pt x="490" y="192"/>
                    <a:pt x="433" y="307"/>
                  </a:cubicBezTo>
                  <a:cubicBezTo>
                    <a:pt x="317" y="682"/>
                    <a:pt x="173" y="1027"/>
                    <a:pt x="58" y="1402"/>
                  </a:cubicBezTo>
                  <a:cubicBezTo>
                    <a:pt x="1" y="1517"/>
                    <a:pt x="29" y="1661"/>
                    <a:pt x="87" y="1748"/>
                  </a:cubicBezTo>
                  <a:cubicBezTo>
                    <a:pt x="145" y="1834"/>
                    <a:pt x="260" y="1920"/>
                    <a:pt x="346" y="1949"/>
                  </a:cubicBezTo>
                  <a:cubicBezTo>
                    <a:pt x="377" y="1957"/>
                    <a:pt x="408" y="1960"/>
                    <a:pt x="439" y="1960"/>
                  </a:cubicBezTo>
                  <a:cubicBezTo>
                    <a:pt x="523" y="1960"/>
                    <a:pt x="607" y="1934"/>
                    <a:pt x="692" y="1892"/>
                  </a:cubicBezTo>
                  <a:cubicBezTo>
                    <a:pt x="778" y="1834"/>
                    <a:pt x="836" y="1748"/>
                    <a:pt x="893" y="1632"/>
                  </a:cubicBezTo>
                  <a:cubicBezTo>
                    <a:pt x="1009" y="1258"/>
                    <a:pt x="1153" y="912"/>
                    <a:pt x="1268" y="538"/>
                  </a:cubicBezTo>
                  <a:cubicBezTo>
                    <a:pt x="1297" y="451"/>
                    <a:pt x="1297" y="307"/>
                    <a:pt x="1239" y="192"/>
                  </a:cubicBezTo>
                  <a:cubicBezTo>
                    <a:pt x="1181" y="106"/>
                    <a:pt x="1066" y="19"/>
                    <a:pt x="980" y="19"/>
                  </a:cubicBezTo>
                  <a:cubicBezTo>
                    <a:pt x="932" y="7"/>
                    <a:pt x="884" y="0"/>
                    <a:pt x="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1"/>
            <p:cNvSpPr/>
            <p:nvPr/>
          </p:nvSpPr>
          <p:spPr>
            <a:xfrm>
              <a:off x="1414280" y="3536895"/>
              <a:ext cx="66490" cy="61713"/>
            </a:xfrm>
            <a:custGeom>
              <a:avLst/>
              <a:gdLst/>
              <a:ahLst/>
              <a:cxnLst/>
              <a:rect l="l" t="t" r="r" b="b"/>
              <a:pathLst>
                <a:path w="2046" h="1899" extrusionOk="0">
                  <a:moveTo>
                    <a:pt x="446" y="0"/>
                  </a:moveTo>
                  <a:cubicBezTo>
                    <a:pt x="413" y="0"/>
                    <a:pt x="380" y="4"/>
                    <a:pt x="346" y="12"/>
                  </a:cubicBezTo>
                  <a:cubicBezTo>
                    <a:pt x="231" y="41"/>
                    <a:pt x="115" y="127"/>
                    <a:pt x="87" y="214"/>
                  </a:cubicBezTo>
                  <a:cubicBezTo>
                    <a:pt x="29" y="300"/>
                    <a:pt x="0" y="444"/>
                    <a:pt x="29" y="531"/>
                  </a:cubicBezTo>
                  <a:cubicBezTo>
                    <a:pt x="58" y="646"/>
                    <a:pt x="115" y="761"/>
                    <a:pt x="231" y="790"/>
                  </a:cubicBezTo>
                  <a:cubicBezTo>
                    <a:pt x="358" y="866"/>
                    <a:pt x="508" y="943"/>
                    <a:pt x="621" y="1039"/>
                  </a:cubicBezTo>
                  <a:lnTo>
                    <a:pt x="621" y="1039"/>
                  </a:lnTo>
                  <a:cubicBezTo>
                    <a:pt x="606" y="1028"/>
                    <a:pt x="591" y="1020"/>
                    <a:pt x="576" y="1020"/>
                  </a:cubicBezTo>
                  <a:cubicBezTo>
                    <a:pt x="749" y="1135"/>
                    <a:pt x="893" y="1279"/>
                    <a:pt x="1037" y="1452"/>
                  </a:cubicBezTo>
                  <a:cubicBezTo>
                    <a:pt x="1008" y="1423"/>
                    <a:pt x="980" y="1395"/>
                    <a:pt x="951" y="1366"/>
                  </a:cubicBezTo>
                  <a:lnTo>
                    <a:pt x="951" y="1366"/>
                  </a:lnTo>
                  <a:cubicBezTo>
                    <a:pt x="1037" y="1452"/>
                    <a:pt x="1095" y="1567"/>
                    <a:pt x="1181" y="1683"/>
                  </a:cubicBezTo>
                  <a:cubicBezTo>
                    <a:pt x="1238" y="1815"/>
                    <a:pt x="1382" y="1898"/>
                    <a:pt x="1532" y="1898"/>
                  </a:cubicBezTo>
                  <a:cubicBezTo>
                    <a:pt x="1609" y="1898"/>
                    <a:pt x="1688" y="1876"/>
                    <a:pt x="1757" y="1827"/>
                  </a:cubicBezTo>
                  <a:cubicBezTo>
                    <a:pt x="1959" y="1711"/>
                    <a:pt x="2045" y="1452"/>
                    <a:pt x="1930" y="1251"/>
                  </a:cubicBezTo>
                  <a:cubicBezTo>
                    <a:pt x="1642" y="732"/>
                    <a:pt x="1181" y="300"/>
                    <a:pt x="663" y="41"/>
                  </a:cubicBezTo>
                  <a:cubicBezTo>
                    <a:pt x="602" y="20"/>
                    <a:pt x="526" y="0"/>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1"/>
            <p:cNvSpPr/>
            <p:nvPr/>
          </p:nvSpPr>
          <p:spPr>
            <a:xfrm>
              <a:off x="1299139" y="3445997"/>
              <a:ext cx="48714" cy="73997"/>
            </a:xfrm>
            <a:custGeom>
              <a:avLst/>
              <a:gdLst/>
              <a:ahLst/>
              <a:cxnLst/>
              <a:rect l="l" t="t" r="r" b="b"/>
              <a:pathLst>
                <a:path w="1499" h="2277" extrusionOk="0">
                  <a:moveTo>
                    <a:pt x="996" y="1"/>
                  </a:moveTo>
                  <a:cubicBezTo>
                    <a:pt x="799" y="1"/>
                    <a:pt x="648" y="112"/>
                    <a:pt x="577" y="303"/>
                  </a:cubicBezTo>
                  <a:cubicBezTo>
                    <a:pt x="404" y="793"/>
                    <a:pt x="260" y="1254"/>
                    <a:pt x="87" y="1743"/>
                  </a:cubicBezTo>
                  <a:cubicBezTo>
                    <a:pt x="1" y="1945"/>
                    <a:pt x="173" y="2233"/>
                    <a:pt x="375" y="2262"/>
                  </a:cubicBezTo>
                  <a:cubicBezTo>
                    <a:pt x="419" y="2272"/>
                    <a:pt x="462" y="2276"/>
                    <a:pt x="503" y="2276"/>
                  </a:cubicBezTo>
                  <a:cubicBezTo>
                    <a:pt x="700" y="2276"/>
                    <a:pt x="851" y="2165"/>
                    <a:pt x="922" y="1974"/>
                  </a:cubicBezTo>
                  <a:cubicBezTo>
                    <a:pt x="1095" y="1513"/>
                    <a:pt x="1239" y="1023"/>
                    <a:pt x="1412" y="534"/>
                  </a:cubicBezTo>
                  <a:cubicBezTo>
                    <a:pt x="1498" y="332"/>
                    <a:pt x="1325" y="73"/>
                    <a:pt x="1124" y="15"/>
                  </a:cubicBezTo>
                  <a:cubicBezTo>
                    <a:pt x="1079" y="5"/>
                    <a:pt x="1037" y="1"/>
                    <a:pt x="9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1"/>
            <p:cNvSpPr/>
            <p:nvPr/>
          </p:nvSpPr>
          <p:spPr>
            <a:xfrm>
              <a:off x="1469494" y="3366344"/>
              <a:ext cx="41207" cy="59925"/>
            </a:xfrm>
            <a:custGeom>
              <a:avLst/>
              <a:gdLst/>
              <a:ahLst/>
              <a:cxnLst/>
              <a:rect l="l" t="t" r="r" b="b"/>
              <a:pathLst>
                <a:path w="1268" h="1844" extrusionOk="0">
                  <a:moveTo>
                    <a:pt x="421" y="1"/>
                  </a:moveTo>
                  <a:cubicBezTo>
                    <a:pt x="348" y="1"/>
                    <a:pt x="275" y="21"/>
                    <a:pt x="202" y="76"/>
                  </a:cubicBezTo>
                  <a:cubicBezTo>
                    <a:pt x="116" y="133"/>
                    <a:pt x="29" y="220"/>
                    <a:pt x="1" y="335"/>
                  </a:cubicBezTo>
                  <a:cubicBezTo>
                    <a:pt x="1" y="421"/>
                    <a:pt x="1" y="565"/>
                    <a:pt x="58" y="652"/>
                  </a:cubicBezTo>
                  <a:cubicBezTo>
                    <a:pt x="145" y="796"/>
                    <a:pt x="231" y="940"/>
                    <a:pt x="289" y="1084"/>
                  </a:cubicBezTo>
                  <a:cubicBezTo>
                    <a:pt x="289" y="1055"/>
                    <a:pt x="260" y="1026"/>
                    <a:pt x="260" y="968"/>
                  </a:cubicBezTo>
                  <a:lnTo>
                    <a:pt x="260" y="968"/>
                  </a:lnTo>
                  <a:cubicBezTo>
                    <a:pt x="317" y="1141"/>
                    <a:pt x="375" y="1343"/>
                    <a:pt x="404" y="1516"/>
                  </a:cubicBezTo>
                  <a:cubicBezTo>
                    <a:pt x="404" y="1631"/>
                    <a:pt x="519" y="1746"/>
                    <a:pt x="605" y="1775"/>
                  </a:cubicBezTo>
                  <a:cubicBezTo>
                    <a:pt x="669" y="1817"/>
                    <a:pt x="763" y="1844"/>
                    <a:pt x="843" y="1844"/>
                  </a:cubicBezTo>
                  <a:cubicBezTo>
                    <a:pt x="872" y="1844"/>
                    <a:pt x="899" y="1840"/>
                    <a:pt x="922" y="1833"/>
                  </a:cubicBezTo>
                  <a:cubicBezTo>
                    <a:pt x="1037" y="1804"/>
                    <a:pt x="1124" y="1717"/>
                    <a:pt x="1181" y="1631"/>
                  </a:cubicBezTo>
                  <a:cubicBezTo>
                    <a:pt x="1210" y="1602"/>
                    <a:pt x="1210" y="1573"/>
                    <a:pt x="1239" y="1516"/>
                  </a:cubicBezTo>
                  <a:cubicBezTo>
                    <a:pt x="1268" y="1458"/>
                    <a:pt x="1268" y="1372"/>
                    <a:pt x="1239" y="1285"/>
                  </a:cubicBezTo>
                  <a:cubicBezTo>
                    <a:pt x="1181" y="911"/>
                    <a:pt x="1037" y="536"/>
                    <a:pt x="807" y="220"/>
                  </a:cubicBezTo>
                  <a:cubicBezTo>
                    <a:pt x="749" y="133"/>
                    <a:pt x="663" y="47"/>
                    <a:pt x="548" y="18"/>
                  </a:cubicBezTo>
                  <a:cubicBezTo>
                    <a:pt x="506" y="7"/>
                    <a:pt x="463"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1"/>
            <p:cNvSpPr/>
            <p:nvPr/>
          </p:nvSpPr>
          <p:spPr>
            <a:xfrm>
              <a:off x="1524708" y="3298228"/>
              <a:ext cx="64638" cy="45691"/>
            </a:xfrm>
            <a:custGeom>
              <a:avLst/>
              <a:gdLst/>
              <a:ahLst/>
              <a:cxnLst/>
              <a:rect l="l" t="t" r="r" b="b"/>
              <a:pathLst>
                <a:path w="1989" h="1406" extrusionOk="0">
                  <a:moveTo>
                    <a:pt x="467" y="0"/>
                  </a:moveTo>
                  <a:cubicBezTo>
                    <a:pt x="437" y="0"/>
                    <a:pt x="406" y="4"/>
                    <a:pt x="375" y="11"/>
                  </a:cubicBezTo>
                  <a:cubicBezTo>
                    <a:pt x="260" y="40"/>
                    <a:pt x="174" y="127"/>
                    <a:pt x="116" y="213"/>
                  </a:cubicBezTo>
                  <a:cubicBezTo>
                    <a:pt x="1" y="415"/>
                    <a:pt x="59" y="703"/>
                    <a:pt x="260" y="818"/>
                  </a:cubicBezTo>
                  <a:cubicBezTo>
                    <a:pt x="606" y="991"/>
                    <a:pt x="951" y="1164"/>
                    <a:pt x="1297" y="1336"/>
                  </a:cubicBezTo>
                  <a:cubicBezTo>
                    <a:pt x="1360" y="1379"/>
                    <a:pt x="1439" y="1405"/>
                    <a:pt x="1522" y="1405"/>
                  </a:cubicBezTo>
                  <a:cubicBezTo>
                    <a:pt x="1552" y="1405"/>
                    <a:pt x="1583" y="1402"/>
                    <a:pt x="1614" y="1394"/>
                  </a:cubicBezTo>
                  <a:cubicBezTo>
                    <a:pt x="1729" y="1365"/>
                    <a:pt x="1844" y="1279"/>
                    <a:pt x="1873" y="1192"/>
                  </a:cubicBezTo>
                  <a:cubicBezTo>
                    <a:pt x="1988" y="991"/>
                    <a:pt x="1959" y="703"/>
                    <a:pt x="1729" y="616"/>
                  </a:cubicBezTo>
                  <a:cubicBezTo>
                    <a:pt x="1383" y="415"/>
                    <a:pt x="1038" y="242"/>
                    <a:pt x="692" y="69"/>
                  </a:cubicBezTo>
                  <a:cubicBezTo>
                    <a:pt x="629" y="27"/>
                    <a:pt x="550"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1"/>
            <p:cNvSpPr/>
            <p:nvPr/>
          </p:nvSpPr>
          <p:spPr>
            <a:xfrm>
              <a:off x="1344084" y="3297155"/>
              <a:ext cx="52418" cy="65515"/>
            </a:xfrm>
            <a:custGeom>
              <a:avLst/>
              <a:gdLst/>
              <a:ahLst/>
              <a:cxnLst/>
              <a:rect l="l" t="t" r="r" b="b"/>
              <a:pathLst>
                <a:path w="1613" h="2016" extrusionOk="0">
                  <a:moveTo>
                    <a:pt x="518" y="1"/>
                  </a:moveTo>
                  <a:cubicBezTo>
                    <a:pt x="337" y="1"/>
                    <a:pt x="187" y="113"/>
                    <a:pt x="115" y="304"/>
                  </a:cubicBezTo>
                  <a:cubicBezTo>
                    <a:pt x="0" y="649"/>
                    <a:pt x="58" y="1024"/>
                    <a:pt x="230" y="1341"/>
                  </a:cubicBezTo>
                  <a:cubicBezTo>
                    <a:pt x="374" y="1657"/>
                    <a:pt x="691" y="1888"/>
                    <a:pt x="1008" y="2003"/>
                  </a:cubicBezTo>
                  <a:cubicBezTo>
                    <a:pt x="1042" y="2012"/>
                    <a:pt x="1078" y="2016"/>
                    <a:pt x="1112" y="2016"/>
                  </a:cubicBezTo>
                  <a:cubicBezTo>
                    <a:pt x="1311" y="2016"/>
                    <a:pt x="1506" y="1882"/>
                    <a:pt x="1555" y="1686"/>
                  </a:cubicBezTo>
                  <a:cubicBezTo>
                    <a:pt x="1613" y="1456"/>
                    <a:pt x="1469" y="1225"/>
                    <a:pt x="1239" y="1168"/>
                  </a:cubicBezTo>
                  <a:cubicBezTo>
                    <a:pt x="1210" y="1168"/>
                    <a:pt x="1181" y="1139"/>
                    <a:pt x="1152" y="1139"/>
                  </a:cubicBezTo>
                  <a:lnTo>
                    <a:pt x="1152" y="1139"/>
                  </a:lnTo>
                  <a:cubicBezTo>
                    <a:pt x="1181" y="1139"/>
                    <a:pt x="1239" y="1168"/>
                    <a:pt x="1267" y="1168"/>
                  </a:cubicBezTo>
                  <a:cubicBezTo>
                    <a:pt x="1236" y="1152"/>
                    <a:pt x="1197" y="1137"/>
                    <a:pt x="1163" y="1121"/>
                  </a:cubicBezTo>
                  <a:lnTo>
                    <a:pt x="1163" y="1121"/>
                  </a:lnTo>
                  <a:cubicBezTo>
                    <a:pt x="1169" y="1127"/>
                    <a:pt x="1175" y="1133"/>
                    <a:pt x="1181" y="1139"/>
                  </a:cubicBezTo>
                  <a:cubicBezTo>
                    <a:pt x="1167" y="1130"/>
                    <a:pt x="1154" y="1121"/>
                    <a:pt x="1142" y="1111"/>
                  </a:cubicBezTo>
                  <a:lnTo>
                    <a:pt x="1142" y="1111"/>
                  </a:lnTo>
                  <a:cubicBezTo>
                    <a:pt x="1149" y="1115"/>
                    <a:pt x="1156" y="1118"/>
                    <a:pt x="1163" y="1121"/>
                  </a:cubicBezTo>
                  <a:lnTo>
                    <a:pt x="1163" y="1121"/>
                  </a:lnTo>
                  <a:cubicBezTo>
                    <a:pt x="1144" y="1103"/>
                    <a:pt x="1125" y="1087"/>
                    <a:pt x="1106" y="1083"/>
                  </a:cubicBezTo>
                  <a:lnTo>
                    <a:pt x="1106" y="1083"/>
                  </a:lnTo>
                  <a:cubicBezTo>
                    <a:pt x="1117" y="1092"/>
                    <a:pt x="1129" y="1102"/>
                    <a:pt x="1142" y="1111"/>
                  </a:cubicBezTo>
                  <a:lnTo>
                    <a:pt x="1142" y="1111"/>
                  </a:lnTo>
                  <a:cubicBezTo>
                    <a:pt x="1121" y="1101"/>
                    <a:pt x="1105" y="1091"/>
                    <a:pt x="1095" y="1081"/>
                  </a:cubicBezTo>
                  <a:cubicBezTo>
                    <a:pt x="1098" y="1081"/>
                    <a:pt x="1102" y="1082"/>
                    <a:pt x="1106" y="1083"/>
                  </a:cubicBezTo>
                  <a:lnTo>
                    <a:pt x="1106" y="1083"/>
                  </a:lnTo>
                  <a:cubicBezTo>
                    <a:pt x="1060" y="1044"/>
                    <a:pt x="1028" y="1005"/>
                    <a:pt x="1008" y="966"/>
                  </a:cubicBezTo>
                  <a:lnTo>
                    <a:pt x="1008" y="966"/>
                  </a:lnTo>
                  <a:cubicBezTo>
                    <a:pt x="1008" y="968"/>
                    <a:pt x="1008" y="969"/>
                    <a:pt x="1008" y="971"/>
                  </a:cubicBezTo>
                  <a:lnTo>
                    <a:pt x="1008" y="971"/>
                  </a:lnTo>
                  <a:cubicBezTo>
                    <a:pt x="985" y="926"/>
                    <a:pt x="968" y="874"/>
                    <a:pt x="951" y="822"/>
                  </a:cubicBezTo>
                  <a:lnTo>
                    <a:pt x="951" y="822"/>
                  </a:lnTo>
                  <a:cubicBezTo>
                    <a:pt x="951" y="880"/>
                    <a:pt x="979" y="909"/>
                    <a:pt x="979" y="937"/>
                  </a:cubicBezTo>
                  <a:cubicBezTo>
                    <a:pt x="951" y="851"/>
                    <a:pt x="922" y="793"/>
                    <a:pt x="922" y="707"/>
                  </a:cubicBezTo>
                  <a:cubicBezTo>
                    <a:pt x="922" y="649"/>
                    <a:pt x="922" y="592"/>
                    <a:pt x="951" y="534"/>
                  </a:cubicBezTo>
                  <a:cubicBezTo>
                    <a:pt x="1008" y="332"/>
                    <a:pt x="864" y="73"/>
                    <a:pt x="634" y="16"/>
                  </a:cubicBezTo>
                  <a:cubicBezTo>
                    <a:pt x="594" y="6"/>
                    <a:pt x="555"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1"/>
            <p:cNvSpPr/>
            <p:nvPr/>
          </p:nvSpPr>
          <p:spPr>
            <a:xfrm>
              <a:off x="1687587" y="3200635"/>
              <a:ext cx="54336" cy="44977"/>
            </a:xfrm>
            <a:custGeom>
              <a:avLst/>
              <a:gdLst/>
              <a:ahLst/>
              <a:cxnLst/>
              <a:rect l="l" t="t" r="r" b="b"/>
              <a:pathLst>
                <a:path w="1672" h="1384" extrusionOk="0">
                  <a:moveTo>
                    <a:pt x="1184" y="0"/>
                  </a:moveTo>
                  <a:cubicBezTo>
                    <a:pt x="1120" y="0"/>
                    <a:pt x="1059" y="14"/>
                    <a:pt x="1009" y="48"/>
                  </a:cubicBezTo>
                  <a:cubicBezTo>
                    <a:pt x="749" y="221"/>
                    <a:pt x="490" y="393"/>
                    <a:pt x="231" y="566"/>
                  </a:cubicBezTo>
                  <a:cubicBezTo>
                    <a:pt x="116" y="624"/>
                    <a:pt x="58" y="710"/>
                    <a:pt x="29" y="825"/>
                  </a:cubicBezTo>
                  <a:cubicBezTo>
                    <a:pt x="1" y="941"/>
                    <a:pt x="1" y="1085"/>
                    <a:pt x="58" y="1171"/>
                  </a:cubicBezTo>
                  <a:cubicBezTo>
                    <a:pt x="116" y="1257"/>
                    <a:pt x="202" y="1344"/>
                    <a:pt x="317" y="1373"/>
                  </a:cubicBezTo>
                  <a:cubicBezTo>
                    <a:pt x="348" y="1380"/>
                    <a:pt x="381" y="1384"/>
                    <a:pt x="415" y="1384"/>
                  </a:cubicBezTo>
                  <a:cubicBezTo>
                    <a:pt x="506" y="1384"/>
                    <a:pt x="600" y="1357"/>
                    <a:pt x="663" y="1315"/>
                  </a:cubicBezTo>
                  <a:cubicBezTo>
                    <a:pt x="922" y="1142"/>
                    <a:pt x="1181" y="969"/>
                    <a:pt x="1441" y="797"/>
                  </a:cubicBezTo>
                  <a:cubicBezTo>
                    <a:pt x="1527" y="739"/>
                    <a:pt x="1613" y="653"/>
                    <a:pt x="1642" y="537"/>
                  </a:cubicBezTo>
                  <a:cubicBezTo>
                    <a:pt x="1671" y="451"/>
                    <a:pt x="1642" y="307"/>
                    <a:pt x="1585" y="221"/>
                  </a:cubicBezTo>
                  <a:cubicBezTo>
                    <a:pt x="1527" y="105"/>
                    <a:pt x="1441" y="48"/>
                    <a:pt x="1325" y="19"/>
                  </a:cubicBezTo>
                  <a:cubicBezTo>
                    <a:pt x="1278" y="7"/>
                    <a:pt x="1230" y="0"/>
                    <a:pt x="1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1"/>
            <p:cNvSpPr/>
            <p:nvPr/>
          </p:nvSpPr>
          <p:spPr>
            <a:xfrm>
              <a:off x="1829863" y="3257020"/>
              <a:ext cx="47771" cy="34707"/>
            </a:xfrm>
            <a:custGeom>
              <a:avLst/>
              <a:gdLst/>
              <a:ahLst/>
              <a:cxnLst/>
              <a:rect l="l" t="t" r="r" b="b"/>
              <a:pathLst>
                <a:path w="1470" h="1068" extrusionOk="0">
                  <a:moveTo>
                    <a:pt x="1014" y="1"/>
                  </a:moveTo>
                  <a:cubicBezTo>
                    <a:pt x="984" y="1"/>
                    <a:pt x="953" y="4"/>
                    <a:pt x="922" y="12"/>
                  </a:cubicBezTo>
                  <a:lnTo>
                    <a:pt x="346" y="214"/>
                  </a:lnTo>
                  <a:cubicBezTo>
                    <a:pt x="231" y="243"/>
                    <a:pt x="145" y="329"/>
                    <a:pt x="87" y="415"/>
                  </a:cubicBezTo>
                  <a:cubicBezTo>
                    <a:pt x="58" y="473"/>
                    <a:pt x="29" y="531"/>
                    <a:pt x="29" y="588"/>
                  </a:cubicBezTo>
                  <a:cubicBezTo>
                    <a:pt x="1" y="646"/>
                    <a:pt x="29" y="703"/>
                    <a:pt x="29" y="761"/>
                  </a:cubicBezTo>
                  <a:cubicBezTo>
                    <a:pt x="58" y="847"/>
                    <a:pt x="145" y="963"/>
                    <a:pt x="231" y="1020"/>
                  </a:cubicBezTo>
                  <a:cubicBezTo>
                    <a:pt x="298" y="1054"/>
                    <a:pt x="366" y="1068"/>
                    <a:pt x="433" y="1068"/>
                  </a:cubicBezTo>
                  <a:cubicBezTo>
                    <a:pt x="481" y="1068"/>
                    <a:pt x="529" y="1061"/>
                    <a:pt x="577" y="1049"/>
                  </a:cubicBezTo>
                  <a:cubicBezTo>
                    <a:pt x="749" y="991"/>
                    <a:pt x="951" y="934"/>
                    <a:pt x="1153" y="847"/>
                  </a:cubicBezTo>
                  <a:cubicBezTo>
                    <a:pt x="1268" y="819"/>
                    <a:pt x="1354" y="761"/>
                    <a:pt x="1412" y="675"/>
                  </a:cubicBezTo>
                  <a:cubicBezTo>
                    <a:pt x="1441" y="617"/>
                    <a:pt x="1469" y="559"/>
                    <a:pt x="1469" y="502"/>
                  </a:cubicBezTo>
                  <a:cubicBezTo>
                    <a:pt x="1469" y="444"/>
                    <a:pt x="1469" y="387"/>
                    <a:pt x="1441" y="329"/>
                  </a:cubicBezTo>
                  <a:cubicBezTo>
                    <a:pt x="1412" y="214"/>
                    <a:pt x="1354" y="127"/>
                    <a:pt x="1239" y="70"/>
                  </a:cubicBezTo>
                  <a:cubicBezTo>
                    <a:pt x="1176" y="28"/>
                    <a:pt x="1097" y="1"/>
                    <a:pt x="1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2" name="Google Shape;352;p11"/>
          <p:cNvSpPr/>
          <p:nvPr/>
        </p:nvSpPr>
        <p:spPr>
          <a:xfrm>
            <a:off x="8698478" y="511042"/>
            <a:ext cx="128700" cy="128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1"/>
          <p:cNvSpPr/>
          <p:nvPr/>
        </p:nvSpPr>
        <p:spPr>
          <a:xfrm rot="-1850830">
            <a:off x="1918758" y="342213"/>
            <a:ext cx="353974" cy="353974"/>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1"/>
          <p:cNvSpPr/>
          <p:nvPr/>
        </p:nvSpPr>
        <p:spPr>
          <a:xfrm rot="-1853205">
            <a:off x="8354217" y="3868471"/>
            <a:ext cx="153114" cy="153114"/>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1"/>
          <p:cNvSpPr/>
          <p:nvPr/>
        </p:nvSpPr>
        <p:spPr>
          <a:xfrm rot="-1853205">
            <a:off x="882367" y="4193796"/>
            <a:ext cx="153114" cy="153114"/>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5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357"/>
        <p:cNvGrpSpPr/>
        <p:nvPr/>
      </p:nvGrpSpPr>
      <p:grpSpPr>
        <a:xfrm>
          <a:off x="0" y="0"/>
          <a:ext cx="0" cy="0"/>
          <a:chOff x="0" y="0"/>
          <a:chExt cx="0" cy="0"/>
        </a:xfrm>
      </p:grpSpPr>
      <p:sp>
        <p:nvSpPr>
          <p:cNvPr id="358" name="Google Shape;358;p13"/>
          <p:cNvSpPr txBox="1">
            <a:spLocks noGrp="1"/>
          </p:cNvSpPr>
          <p:nvPr>
            <p:ph type="title"/>
          </p:nvPr>
        </p:nvSpPr>
        <p:spPr>
          <a:xfrm>
            <a:off x="1906899" y="1761564"/>
            <a:ext cx="26652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59" name="Google Shape;359;p13"/>
          <p:cNvSpPr txBox="1">
            <a:spLocks noGrp="1"/>
          </p:cNvSpPr>
          <p:nvPr>
            <p:ph type="title" idx="2" hasCustomPrompt="1"/>
          </p:nvPr>
        </p:nvSpPr>
        <p:spPr>
          <a:xfrm flipH="1">
            <a:off x="1178150" y="1719950"/>
            <a:ext cx="7050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000">
                <a:solidFill>
                  <a:schemeClr val="accent2"/>
                </a:solidFill>
              </a:defRPr>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360" name="Google Shape;360;p13"/>
          <p:cNvSpPr txBox="1">
            <a:spLocks noGrp="1"/>
          </p:cNvSpPr>
          <p:nvPr>
            <p:ph type="subTitle" idx="1"/>
          </p:nvPr>
        </p:nvSpPr>
        <p:spPr>
          <a:xfrm>
            <a:off x="1906900" y="2239179"/>
            <a:ext cx="24672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61" name="Google Shape;361;p13"/>
          <p:cNvSpPr txBox="1">
            <a:spLocks noGrp="1"/>
          </p:cNvSpPr>
          <p:nvPr>
            <p:ph type="title" idx="3"/>
          </p:nvPr>
        </p:nvSpPr>
        <p:spPr>
          <a:xfrm>
            <a:off x="5518274" y="1761564"/>
            <a:ext cx="26652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62" name="Google Shape;362;p13"/>
          <p:cNvSpPr txBox="1">
            <a:spLocks noGrp="1"/>
          </p:cNvSpPr>
          <p:nvPr>
            <p:ph type="title" idx="4" hasCustomPrompt="1"/>
          </p:nvPr>
        </p:nvSpPr>
        <p:spPr>
          <a:xfrm>
            <a:off x="4820575" y="1719950"/>
            <a:ext cx="7050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000">
                <a:solidFill>
                  <a:schemeClr val="accent2"/>
                </a:solidFill>
              </a:defRPr>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363" name="Google Shape;363;p13"/>
          <p:cNvSpPr txBox="1">
            <a:spLocks noGrp="1"/>
          </p:cNvSpPr>
          <p:nvPr>
            <p:ph type="subTitle" idx="5"/>
          </p:nvPr>
        </p:nvSpPr>
        <p:spPr>
          <a:xfrm>
            <a:off x="5518275" y="2239179"/>
            <a:ext cx="24672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64" name="Google Shape;364;p13"/>
          <p:cNvSpPr txBox="1">
            <a:spLocks noGrp="1"/>
          </p:cNvSpPr>
          <p:nvPr>
            <p:ph type="title" idx="6"/>
          </p:nvPr>
        </p:nvSpPr>
        <p:spPr>
          <a:xfrm>
            <a:off x="1906899" y="3246164"/>
            <a:ext cx="26652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65" name="Google Shape;365;p13"/>
          <p:cNvSpPr txBox="1">
            <a:spLocks noGrp="1"/>
          </p:cNvSpPr>
          <p:nvPr>
            <p:ph type="title" idx="7" hasCustomPrompt="1"/>
          </p:nvPr>
        </p:nvSpPr>
        <p:spPr>
          <a:xfrm flipH="1">
            <a:off x="1178150" y="3210500"/>
            <a:ext cx="7050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000">
                <a:solidFill>
                  <a:schemeClr val="accent2"/>
                </a:solidFill>
              </a:defRPr>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366" name="Google Shape;366;p13"/>
          <p:cNvSpPr txBox="1">
            <a:spLocks noGrp="1"/>
          </p:cNvSpPr>
          <p:nvPr>
            <p:ph type="subTitle" idx="8"/>
          </p:nvPr>
        </p:nvSpPr>
        <p:spPr>
          <a:xfrm>
            <a:off x="1906900" y="3723776"/>
            <a:ext cx="24672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67" name="Google Shape;367;p13"/>
          <p:cNvSpPr txBox="1">
            <a:spLocks noGrp="1"/>
          </p:cNvSpPr>
          <p:nvPr>
            <p:ph type="title" idx="9"/>
          </p:nvPr>
        </p:nvSpPr>
        <p:spPr>
          <a:xfrm>
            <a:off x="5518274" y="3246163"/>
            <a:ext cx="26652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68" name="Google Shape;368;p13"/>
          <p:cNvSpPr txBox="1">
            <a:spLocks noGrp="1"/>
          </p:cNvSpPr>
          <p:nvPr>
            <p:ph type="title" idx="13" hasCustomPrompt="1"/>
          </p:nvPr>
        </p:nvSpPr>
        <p:spPr>
          <a:xfrm>
            <a:off x="4820575" y="3210500"/>
            <a:ext cx="7050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000">
                <a:solidFill>
                  <a:schemeClr val="accent2"/>
                </a:solidFill>
              </a:defRPr>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369" name="Google Shape;369;p13"/>
          <p:cNvSpPr txBox="1">
            <a:spLocks noGrp="1"/>
          </p:cNvSpPr>
          <p:nvPr>
            <p:ph type="subTitle" idx="14"/>
          </p:nvPr>
        </p:nvSpPr>
        <p:spPr>
          <a:xfrm>
            <a:off x="5518275" y="3723776"/>
            <a:ext cx="24672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70" name="Google Shape;370;p13"/>
          <p:cNvSpPr txBox="1">
            <a:spLocks noGrp="1"/>
          </p:cNvSpPr>
          <p:nvPr>
            <p:ph type="title" idx="15"/>
          </p:nvPr>
        </p:nvSpPr>
        <p:spPr>
          <a:xfrm>
            <a:off x="713250"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sz="3500"/>
            </a:lvl1pPr>
            <a:lvl2pPr lvl="1"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371" name="Google Shape;371;p13"/>
          <p:cNvSpPr/>
          <p:nvPr/>
        </p:nvSpPr>
        <p:spPr>
          <a:xfrm flipH="1">
            <a:off x="6039645" y="-168125"/>
            <a:ext cx="4602894" cy="891368"/>
          </a:xfrm>
          <a:custGeom>
            <a:avLst/>
            <a:gdLst/>
            <a:ahLst/>
            <a:cxnLst/>
            <a:rect l="l" t="t" r="r" b="b"/>
            <a:pathLst>
              <a:path w="51969" h="10064" extrusionOk="0">
                <a:moveTo>
                  <a:pt x="51733" y="0"/>
                </a:moveTo>
                <a:cubicBezTo>
                  <a:pt x="51661" y="0"/>
                  <a:pt x="51614" y="28"/>
                  <a:pt x="51701" y="78"/>
                </a:cubicBezTo>
                <a:lnTo>
                  <a:pt x="0" y="885"/>
                </a:lnTo>
                <a:cubicBezTo>
                  <a:pt x="3341" y="3218"/>
                  <a:pt x="7143" y="4802"/>
                  <a:pt x="11003" y="6155"/>
                </a:cubicBezTo>
                <a:cubicBezTo>
                  <a:pt x="17151" y="8316"/>
                  <a:pt x="23575" y="10063"/>
                  <a:pt x="30069" y="10063"/>
                </a:cubicBezTo>
                <a:cubicBezTo>
                  <a:pt x="30846" y="10063"/>
                  <a:pt x="31624" y="10038"/>
                  <a:pt x="32403" y="9986"/>
                </a:cubicBezTo>
                <a:cubicBezTo>
                  <a:pt x="39661" y="9525"/>
                  <a:pt x="47064" y="6443"/>
                  <a:pt x="51355" y="539"/>
                </a:cubicBezTo>
                <a:cubicBezTo>
                  <a:pt x="51499" y="366"/>
                  <a:pt x="51787" y="366"/>
                  <a:pt x="51902" y="164"/>
                </a:cubicBezTo>
                <a:cubicBezTo>
                  <a:pt x="51968" y="50"/>
                  <a:pt x="51828" y="0"/>
                  <a:pt x="51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3"/>
          <p:cNvSpPr/>
          <p:nvPr/>
        </p:nvSpPr>
        <p:spPr>
          <a:xfrm>
            <a:off x="8117538" y="-251525"/>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3"/>
          <p:cNvSpPr/>
          <p:nvPr/>
        </p:nvSpPr>
        <p:spPr>
          <a:xfrm>
            <a:off x="-175300" y="3210500"/>
            <a:ext cx="1418950" cy="2222425"/>
          </a:xfrm>
          <a:custGeom>
            <a:avLst/>
            <a:gdLst/>
            <a:ahLst/>
            <a:cxnLst/>
            <a:rect l="l" t="t" r="r" b="b"/>
            <a:pathLst>
              <a:path w="36062" h="56482" extrusionOk="0">
                <a:moveTo>
                  <a:pt x="9708" y="0"/>
                </a:moveTo>
                <a:cubicBezTo>
                  <a:pt x="6312" y="0"/>
                  <a:pt x="5720" y="4283"/>
                  <a:pt x="4753" y="7212"/>
                </a:cubicBezTo>
                <a:cubicBezTo>
                  <a:pt x="3313" y="11590"/>
                  <a:pt x="2190" y="16054"/>
                  <a:pt x="1441" y="20605"/>
                </a:cubicBezTo>
                <a:cubicBezTo>
                  <a:pt x="1" y="29591"/>
                  <a:pt x="145" y="38894"/>
                  <a:pt x="2881" y="47622"/>
                </a:cubicBezTo>
                <a:cubicBezTo>
                  <a:pt x="3572" y="49839"/>
                  <a:pt x="4494" y="52115"/>
                  <a:pt x="6251" y="53670"/>
                </a:cubicBezTo>
                <a:cubicBezTo>
                  <a:pt x="8901" y="56032"/>
                  <a:pt x="12760" y="56233"/>
                  <a:pt x="16332" y="56291"/>
                </a:cubicBezTo>
                <a:lnTo>
                  <a:pt x="25030" y="56464"/>
                </a:lnTo>
                <a:cubicBezTo>
                  <a:pt x="25432" y="56474"/>
                  <a:pt x="25840" y="56481"/>
                  <a:pt x="26251" y="56481"/>
                </a:cubicBezTo>
                <a:cubicBezTo>
                  <a:pt x="29289" y="56481"/>
                  <a:pt x="32488" y="56097"/>
                  <a:pt x="34391" y="53814"/>
                </a:cubicBezTo>
                <a:cubicBezTo>
                  <a:pt x="35543" y="52460"/>
                  <a:pt x="35975" y="50646"/>
                  <a:pt x="36004" y="48860"/>
                </a:cubicBezTo>
                <a:cubicBezTo>
                  <a:pt x="36062" y="46556"/>
                  <a:pt x="35514" y="44223"/>
                  <a:pt x="34420" y="42178"/>
                </a:cubicBezTo>
                <a:cubicBezTo>
                  <a:pt x="31597" y="36907"/>
                  <a:pt x="25433" y="33883"/>
                  <a:pt x="23129" y="28353"/>
                </a:cubicBezTo>
                <a:cubicBezTo>
                  <a:pt x="22207" y="26164"/>
                  <a:pt x="21977" y="23773"/>
                  <a:pt x="21862" y="21411"/>
                </a:cubicBezTo>
                <a:cubicBezTo>
                  <a:pt x="21631" y="16659"/>
                  <a:pt x="21747" y="11763"/>
                  <a:pt x="19874" y="7413"/>
                </a:cubicBezTo>
                <a:cubicBezTo>
                  <a:pt x="18175" y="3525"/>
                  <a:pt x="14661" y="760"/>
                  <a:pt x="10485" y="69"/>
                </a:cubicBezTo>
                <a:cubicBezTo>
                  <a:pt x="10211" y="22"/>
                  <a:pt x="9952" y="0"/>
                  <a:pt x="9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 name="Google Shape;374;p13"/>
          <p:cNvGrpSpPr/>
          <p:nvPr/>
        </p:nvGrpSpPr>
        <p:grpSpPr>
          <a:xfrm>
            <a:off x="7303098" y="3227377"/>
            <a:ext cx="2898393" cy="3019833"/>
            <a:chOff x="7303085" y="1350402"/>
            <a:chExt cx="2898393" cy="3019833"/>
          </a:xfrm>
        </p:grpSpPr>
        <p:sp>
          <p:nvSpPr>
            <p:cNvPr id="375" name="Google Shape;375;p13"/>
            <p:cNvSpPr/>
            <p:nvPr/>
          </p:nvSpPr>
          <p:spPr>
            <a:xfrm flipH="1">
              <a:off x="7303085" y="1350402"/>
              <a:ext cx="2898393" cy="3019833"/>
            </a:xfrm>
            <a:custGeom>
              <a:avLst/>
              <a:gdLst/>
              <a:ahLst/>
              <a:cxnLst/>
              <a:rect l="l" t="t" r="r" b="b"/>
              <a:pathLst>
                <a:path w="27805" h="28970" extrusionOk="0">
                  <a:moveTo>
                    <a:pt x="12357" y="13196"/>
                  </a:moveTo>
                  <a:cubicBezTo>
                    <a:pt x="12415" y="13369"/>
                    <a:pt x="12501" y="13542"/>
                    <a:pt x="12559" y="13714"/>
                  </a:cubicBezTo>
                  <a:lnTo>
                    <a:pt x="12098" y="13398"/>
                  </a:lnTo>
                  <a:cubicBezTo>
                    <a:pt x="12184" y="13340"/>
                    <a:pt x="12270" y="13254"/>
                    <a:pt x="12357" y="13196"/>
                  </a:cubicBezTo>
                  <a:close/>
                  <a:moveTo>
                    <a:pt x="6652" y="1"/>
                  </a:moveTo>
                  <a:cubicBezTo>
                    <a:pt x="5312" y="1"/>
                    <a:pt x="3972" y="492"/>
                    <a:pt x="2737" y="1675"/>
                  </a:cubicBezTo>
                  <a:cubicBezTo>
                    <a:pt x="634" y="3720"/>
                    <a:pt x="1" y="7004"/>
                    <a:pt x="634" y="9797"/>
                  </a:cubicBezTo>
                  <a:cubicBezTo>
                    <a:pt x="1383" y="12966"/>
                    <a:pt x="3918" y="15212"/>
                    <a:pt x="6280" y="17257"/>
                  </a:cubicBezTo>
                  <a:cubicBezTo>
                    <a:pt x="8613" y="19273"/>
                    <a:pt x="11118" y="21059"/>
                    <a:pt x="13682" y="22730"/>
                  </a:cubicBezTo>
                  <a:cubicBezTo>
                    <a:pt x="16101" y="24314"/>
                    <a:pt x="18521" y="25811"/>
                    <a:pt x="20508" y="27914"/>
                  </a:cubicBezTo>
                  <a:cubicBezTo>
                    <a:pt x="21225" y="28658"/>
                    <a:pt x="22037" y="28970"/>
                    <a:pt x="22824" y="28970"/>
                  </a:cubicBezTo>
                  <a:cubicBezTo>
                    <a:pt x="25452" y="28970"/>
                    <a:pt x="27805" y="25493"/>
                    <a:pt x="25433" y="22989"/>
                  </a:cubicBezTo>
                  <a:cubicBezTo>
                    <a:pt x="25232" y="22758"/>
                    <a:pt x="25001" y="22557"/>
                    <a:pt x="24800" y="22326"/>
                  </a:cubicBezTo>
                  <a:cubicBezTo>
                    <a:pt x="24828" y="21693"/>
                    <a:pt x="24512" y="21030"/>
                    <a:pt x="23676" y="20829"/>
                  </a:cubicBezTo>
                  <a:cubicBezTo>
                    <a:pt x="23331" y="20742"/>
                    <a:pt x="23014" y="20656"/>
                    <a:pt x="22697" y="20541"/>
                  </a:cubicBezTo>
                  <a:cubicBezTo>
                    <a:pt x="21862" y="19878"/>
                    <a:pt x="20998" y="19273"/>
                    <a:pt x="20134" y="18668"/>
                  </a:cubicBezTo>
                  <a:cubicBezTo>
                    <a:pt x="17599" y="15759"/>
                    <a:pt x="17253" y="10805"/>
                    <a:pt x="15784" y="7378"/>
                  </a:cubicBezTo>
                  <a:cubicBezTo>
                    <a:pt x="14353" y="4046"/>
                    <a:pt x="10498" y="1"/>
                    <a:pt x="66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3"/>
            <p:cNvSpPr/>
            <p:nvPr/>
          </p:nvSpPr>
          <p:spPr>
            <a:xfrm>
              <a:off x="8578400" y="2605375"/>
              <a:ext cx="633300" cy="369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13"/>
          <p:cNvSpPr/>
          <p:nvPr/>
        </p:nvSpPr>
        <p:spPr>
          <a:xfrm>
            <a:off x="7784250" y="289775"/>
            <a:ext cx="257400" cy="257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3"/>
          <p:cNvSpPr/>
          <p:nvPr/>
        </p:nvSpPr>
        <p:spPr>
          <a:xfrm>
            <a:off x="924625" y="4627575"/>
            <a:ext cx="409500" cy="409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3"/>
          <p:cNvSpPr/>
          <p:nvPr/>
        </p:nvSpPr>
        <p:spPr>
          <a:xfrm rot="5400000">
            <a:off x="-2369888" y="-679900"/>
            <a:ext cx="3610615" cy="2917006"/>
          </a:xfrm>
          <a:custGeom>
            <a:avLst/>
            <a:gdLst/>
            <a:ahLst/>
            <a:cxnLst/>
            <a:rect l="l" t="t" r="r" b="b"/>
            <a:pathLst>
              <a:path w="90384" h="73021" extrusionOk="0">
                <a:moveTo>
                  <a:pt x="51730" y="1"/>
                </a:moveTo>
                <a:cubicBezTo>
                  <a:pt x="39806" y="1"/>
                  <a:pt x="27738" y="1"/>
                  <a:pt x="16188" y="3025"/>
                </a:cubicBezTo>
                <a:cubicBezTo>
                  <a:pt x="11464" y="4264"/>
                  <a:pt x="6597" y="6222"/>
                  <a:pt x="3659" y="10139"/>
                </a:cubicBezTo>
                <a:cubicBezTo>
                  <a:pt x="1729" y="12732"/>
                  <a:pt x="807" y="15986"/>
                  <a:pt x="519" y="19212"/>
                </a:cubicBezTo>
                <a:cubicBezTo>
                  <a:pt x="1" y="24829"/>
                  <a:pt x="1239" y="30445"/>
                  <a:pt x="2449" y="35946"/>
                </a:cubicBezTo>
                <a:cubicBezTo>
                  <a:pt x="4379" y="44587"/>
                  <a:pt x="6337" y="53343"/>
                  <a:pt x="10283" y="61264"/>
                </a:cubicBezTo>
                <a:cubicBezTo>
                  <a:pt x="12271" y="65238"/>
                  <a:pt x="14921" y="69156"/>
                  <a:pt x="18924" y="71028"/>
                </a:cubicBezTo>
                <a:cubicBezTo>
                  <a:pt x="21545" y="72237"/>
                  <a:pt x="24512" y="72439"/>
                  <a:pt x="27421" y="72612"/>
                </a:cubicBezTo>
                <a:cubicBezTo>
                  <a:pt x="32507" y="72883"/>
                  <a:pt x="37600" y="73020"/>
                  <a:pt x="42690" y="73020"/>
                </a:cubicBezTo>
                <a:cubicBezTo>
                  <a:pt x="48409" y="73020"/>
                  <a:pt x="54124" y="72847"/>
                  <a:pt x="59824" y="72497"/>
                </a:cubicBezTo>
                <a:cubicBezTo>
                  <a:pt x="65181" y="72180"/>
                  <a:pt x="70538" y="71690"/>
                  <a:pt x="75838" y="71057"/>
                </a:cubicBezTo>
                <a:cubicBezTo>
                  <a:pt x="80504" y="70509"/>
                  <a:pt x="85976" y="70423"/>
                  <a:pt x="90383" y="68839"/>
                </a:cubicBezTo>
                <a:cubicBezTo>
                  <a:pt x="88770" y="68061"/>
                  <a:pt x="87071" y="67255"/>
                  <a:pt x="85688" y="65959"/>
                </a:cubicBezTo>
                <a:cubicBezTo>
                  <a:pt x="83211" y="63626"/>
                  <a:pt x="81598" y="60515"/>
                  <a:pt x="80014" y="57519"/>
                </a:cubicBezTo>
                <a:cubicBezTo>
                  <a:pt x="78401" y="54524"/>
                  <a:pt x="76673" y="51471"/>
                  <a:pt x="74052" y="49282"/>
                </a:cubicBezTo>
                <a:cubicBezTo>
                  <a:pt x="71219" y="46959"/>
                  <a:pt x="67503" y="45858"/>
                  <a:pt x="63808" y="45858"/>
                </a:cubicBezTo>
                <a:cubicBezTo>
                  <a:pt x="63333" y="45858"/>
                  <a:pt x="62859" y="45876"/>
                  <a:pt x="62387" y="45912"/>
                </a:cubicBezTo>
                <a:cubicBezTo>
                  <a:pt x="58700" y="46171"/>
                  <a:pt x="55129" y="47467"/>
                  <a:pt x="51442" y="47583"/>
                </a:cubicBezTo>
                <a:cubicBezTo>
                  <a:pt x="51344" y="47585"/>
                  <a:pt x="51245" y="47586"/>
                  <a:pt x="51146" y="47586"/>
                </a:cubicBezTo>
                <a:cubicBezTo>
                  <a:pt x="47534" y="47586"/>
                  <a:pt x="43545" y="46049"/>
                  <a:pt x="42312" y="42657"/>
                </a:cubicBezTo>
                <a:cubicBezTo>
                  <a:pt x="41822" y="41246"/>
                  <a:pt x="41851" y="39691"/>
                  <a:pt x="41966" y="38193"/>
                </a:cubicBezTo>
                <a:cubicBezTo>
                  <a:pt x="42197" y="35255"/>
                  <a:pt x="42744" y="32231"/>
                  <a:pt x="44414" y="29812"/>
                </a:cubicBezTo>
                <a:cubicBezTo>
                  <a:pt x="46575" y="26672"/>
                  <a:pt x="50261" y="24944"/>
                  <a:pt x="53890" y="23792"/>
                </a:cubicBezTo>
                <a:cubicBezTo>
                  <a:pt x="57519" y="22669"/>
                  <a:pt x="61350" y="21977"/>
                  <a:pt x="64720" y="20191"/>
                </a:cubicBezTo>
                <a:cubicBezTo>
                  <a:pt x="68090" y="18435"/>
                  <a:pt x="71057" y="15266"/>
                  <a:pt x="71258" y="11464"/>
                </a:cubicBezTo>
                <a:cubicBezTo>
                  <a:pt x="71489" y="7202"/>
                  <a:pt x="68176" y="3428"/>
                  <a:pt x="64288" y="1729"/>
                </a:cubicBezTo>
                <a:cubicBezTo>
                  <a:pt x="60371" y="59"/>
                  <a:pt x="55993" y="1"/>
                  <a:pt x="517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3"/>
          <p:cNvSpPr/>
          <p:nvPr/>
        </p:nvSpPr>
        <p:spPr>
          <a:xfrm rot="-5400000">
            <a:off x="-133537" y="-907125"/>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3"/>
          <p:cNvSpPr/>
          <p:nvPr/>
        </p:nvSpPr>
        <p:spPr>
          <a:xfrm>
            <a:off x="1000675" y="289775"/>
            <a:ext cx="257400" cy="257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2" name="Google Shape;382;p13"/>
          <p:cNvGrpSpPr/>
          <p:nvPr/>
        </p:nvGrpSpPr>
        <p:grpSpPr>
          <a:xfrm>
            <a:off x="8585336" y="4252974"/>
            <a:ext cx="1084574" cy="1158697"/>
            <a:chOff x="1185884" y="3200635"/>
            <a:chExt cx="737604" cy="788015"/>
          </a:xfrm>
        </p:grpSpPr>
        <p:sp>
          <p:nvSpPr>
            <p:cNvPr id="383" name="Google Shape;383;p13"/>
            <p:cNvSpPr/>
            <p:nvPr/>
          </p:nvSpPr>
          <p:spPr>
            <a:xfrm>
              <a:off x="1853262" y="3484085"/>
              <a:ext cx="70227" cy="119916"/>
            </a:xfrm>
            <a:custGeom>
              <a:avLst/>
              <a:gdLst/>
              <a:ahLst/>
              <a:cxnLst/>
              <a:rect l="l" t="t" r="r" b="b"/>
              <a:pathLst>
                <a:path w="2161" h="3690" extrusionOk="0">
                  <a:moveTo>
                    <a:pt x="1094" y="0"/>
                  </a:moveTo>
                  <a:cubicBezTo>
                    <a:pt x="1026" y="0"/>
                    <a:pt x="957" y="17"/>
                    <a:pt x="893" y="53"/>
                  </a:cubicBezTo>
                  <a:cubicBezTo>
                    <a:pt x="692" y="168"/>
                    <a:pt x="605" y="456"/>
                    <a:pt x="721" y="658"/>
                  </a:cubicBezTo>
                  <a:cubicBezTo>
                    <a:pt x="749" y="687"/>
                    <a:pt x="778" y="744"/>
                    <a:pt x="807" y="802"/>
                  </a:cubicBezTo>
                  <a:cubicBezTo>
                    <a:pt x="807" y="824"/>
                    <a:pt x="840" y="879"/>
                    <a:pt x="844" y="879"/>
                  </a:cubicBezTo>
                  <a:cubicBezTo>
                    <a:pt x="845" y="879"/>
                    <a:pt x="843" y="873"/>
                    <a:pt x="836" y="859"/>
                  </a:cubicBezTo>
                  <a:lnTo>
                    <a:pt x="836" y="859"/>
                  </a:lnTo>
                  <a:cubicBezTo>
                    <a:pt x="847" y="881"/>
                    <a:pt x="865" y="917"/>
                    <a:pt x="865" y="917"/>
                  </a:cubicBezTo>
                  <a:cubicBezTo>
                    <a:pt x="893" y="1032"/>
                    <a:pt x="922" y="1147"/>
                    <a:pt x="951" y="1263"/>
                  </a:cubicBezTo>
                  <a:cubicBezTo>
                    <a:pt x="951" y="1291"/>
                    <a:pt x="951" y="1320"/>
                    <a:pt x="951" y="1349"/>
                  </a:cubicBezTo>
                  <a:cubicBezTo>
                    <a:pt x="951" y="1435"/>
                    <a:pt x="951" y="1493"/>
                    <a:pt x="951" y="1551"/>
                  </a:cubicBezTo>
                  <a:cubicBezTo>
                    <a:pt x="951" y="1608"/>
                    <a:pt x="951" y="1666"/>
                    <a:pt x="951" y="1723"/>
                  </a:cubicBezTo>
                  <a:cubicBezTo>
                    <a:pt x="951" y="1730"/>
                    <a:pt x="951" y="1739"/>
                    <a:pt x="951" y="1752"/>
                  </a:cubicBezTo>
                  <a:cubicBezTo>
                    <a:pt x="922" y="1781"/>
                    <a:pt x="922" y="1810"/>
                    <a:pt x="922" y="1839"/>
                  </a:cubicBezTo>
                  <a:cubicBezTo>
                    <a:pt x="893" y="1954"/>
                    <a:pt x="865" y="2069"/>
                    <a:pt x="836" y="2184"/>
                  </a:cubicBezTo>
                  <a:cubicBezTo>
                    <a:pt x="821" y="2214"/>
                    <a:pt x="814" y="2225"/>
                    <a:pt x="811" y="2225"/>
                  </a:cubicBezTo>
                  <a:cubicBezTo>
                    <a:pt x="804" y="2225"/>
                    <a:pt x="819" y="2172"/>
                    <a:pt x="815" y="2172"/>
                  </a:cubicBezTo>
                  <a:cubicBezTo>
                    <a:pt x="814" y="2172"/>
                    <a:pt x="811" y="2176"/>
                    <a:pt x="807" y="2184"/>
                  </a:cubicBezTo>
                  <a:cubicBezTo>
                    <a:pt x="807" y="2213"/>
                    <a:pt x="778" y="2242"/>
                    <a:pt x="778" y="2271"/>
                  </a:cubicBezTo>
                  <a:cubicBezTo>
                    <a:pt x="749" y="2328"/>
                    <a:pt x="721" y="2386"/>
                    <a:pt x="692" y="2444"/>
                  </a:cubicBezTo>
                  <a:cubicBezTo>
                    <a:pt x="663" y="2501"/>
                    <a:pt x="605" y="2559"/>
                    <a:pt x="577" y="2588"/>
                  </a:cubicBezTo>
                  <a:cubicBezTo>
                    <a:pt x="588" y="2576"/>
                    <a:pt x="593" y="2572"/>
                    <a:pt x="593" y="2572"/>
                  </a:cubicBezTo>
                  <a:lnTo>
                    <a:pt x="593" y="2572"/>
                  </a:lnTo>
                  <a:cubicBezTo>
                    <a:pt x="594" y="2572"/>
                    <a:pt x="519" y="2651"/>
                    <a:pt x="519" y="2674"/>
                  </a:cubicBezTo>
                  <a:cubicBezTo>
                    <a:pt x="461" y="2732"/>
                    <a:pt x="433" y="2760"/>
                    <a:pt x="375" y="2789"/>
                  </a:cubicBezTo>
                  <a:cubicBezTo>
                    <a:pt x="375" y="2815"/>
                    <a:pt x="352" y="2841"/>
                    <a:pt x="326" y="2846"/>
                  </a:cubicBezTo>
                  <a:lnTo>
                    <a:pt x="326" y="2846"/>
                  </a:lnTo>
                  <a:cubicBezTo>
                    <a:pt x="336" y="2839"/>
                    <a:pt x="343" y="2835"/>
                    <a:pt x="342" y="2835"/>
                  </a:cubicBezTo>
                  <a:lnTo>
                    <a:pt x="342" y="2835"/>
                  </a:lnTo>
                  <a:cubicBezTo>
                    <a:pt x="341" y="2835"/>
                    <a:pt x="334" y="2838"/>
                    <a:pt x="317" y="2847"/>
                  </a:cubicBezTo>
                  <a:cubicBezTo>
                    <a:pt x="320" y="2847"/>
                    <a:pt x="323" y="2846"/>
                    <a:pt x="326" y="2846"/>
                  </a:cubicBezTo>
                  <a:lnTo>
                    <a:pt x="326" y="2846"/>
                  </a:lnTo>
                  <a:cubicBezTo>
                    <a:pt x="315" y="2854"/>
                    <a:pt x="300" y="2865"/>
                    <a:pt x="289" y="2876"/>
                  </a:cubicBezTo>
                  <a:cubicBezTo>
                    <a:pt x="87" y="3020"/>
                    <a:pt x="1" y="3250"/>
                    <a:pt x="116" y="3480"/>
                  </a:cubicBezTo>
                  <a:cubicBezTo>
                    <a:pt x="195" y="3598"/>
                    <a:pt x="354" y="3690"/>
                    <a:pt x="511" y="3690"/>
                  </a:cubicBezTo>
                  <a:cubicBezTo>
                    <a:pt x="584" y="3690"/>
                    <a:pt x="657" y="3670"/>
                    <a:pt x="721" y="3624"/>
                  </a:cubicBezTo>
                  <a:cubicBezTo>
                    <a:pt x="1786" y="2876"/>
                    <a:pt x="2161" y="1349"/>
                    <a:pt x="1470" y="197"/>
                  </a:cubicBezTo>
                  <a:cubicBezTo>
                    <a:pt x="1390" y="78"/>
                    <a:pt x="1244" y="0"/>
                    <a:pt x="10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3"/>
            <p:cNvSpPr/>
            <p:nvPr/>
          </p:nvSpPr>
          <p:spPr>
            <a:xfrm>
              <a:off x="1750308" y="3429163"/>
              <a:ext cx="49624" cy="96940"/>
            </a:xfrm>
            <a:custGeom>
              <a:avLst/>
              <a:gdLst/>
              <a:ahLst/>
              <a:cxnLst/>
              <a:rect l="l" t="t" r="r" b="b"/>
              <a:pathLst>
                <a:path w="1527" h="2983" extrusionOk="0">
                  <a:moveTo>
                    <a:pt x="749" y="0"/>
                  </a:moveTo>
                  <a:cubicBezTo>
                    <a:pt x="568" y="0"/>
                    <a:pt x="418" y="112"/>
                    <a:pt x="346" y="303"/>
                  </a:cubicBezTo>
                  <a:cubicBezTo>
                    <a:pt x="0" y="1138"/>
                    <a:pt x="375" y="2031"/>
                    <a:pt x="692" y="2780"/>
                  </a:cubicBezTo>
                  <a:cubicBezTo>
                    <a:pt x="748" y="2912"/>
                    <a:pt x="905" y="2983"/>
                    <a:pt x="1062" y="2983"/>
                  </a:cubicBezTo>
                  <a:cubicBezTo>
                    <a:pt x="1145" y="2983"/>
                    <a:pt x="1227" y="2963"/>
                    <a:pt x="1296" y="2924"/>
                  </a:cubicBezTo>
                  <a:cubicBezTo>
                    <a:pt x="1498" y="2780"/>
                    <a:pt x="1527" y="2578"/>
                    <a:pt x="1440" y="2348"/>
                  </a:cubicBezTo>
                  <a:cubicBezTo>
                    <a:pt x="1412" y="2290"/>
                    <a:pt x="1412" y="2261"/>
                    <a:pt x="1383" y="2204"/>
                  </a:cubicBezTo>
                  <a:cubicBezTo>
                    <a:pt x="1369" y="2176"/>
                    <a:pt x="1364" y="2167"/>
                    <a:pt x="1362" y="2167"/>
                  </a:cubicBezTo>
                  <a:lnTo>
                    <a:pt x="1362" y="2167"/>
                  </a:lnTo>
                  <a:cubicBezTo>
                    <a:pt x="1360" y="2167"/>
                    <a:pt x="1377" y="2212"/>
                    <a:pt x="1375" y="2212"/>
                  </a:cubicBezTo>
                  <a:cubicBezTo>
                    <a:pt x="1373" y="2212"/>
                    <a:pt x="1368" y="2202"/>
                    <a:pt x="1354" y="2175"/>
                  </a:cubicBezTo>
                  <a:cubicBezTo>
                    <a:pt x="1325" y="2089"/>
                    <a:pt x="1296" y="2002"/>
                    <a:pt x="1268" y="1916"/>
                  </a:cubicBezTo>
                  <a:cubicBezTo>
                    <a:pt x="1210" y="1743"/>
                    <a:pt x="1152" y="1570"/>
                    <a:pt x="1124" y="1397"/>
                  </a:cubicBezTo>
                  <a:cubicBezTo>
                    <a:pt x="1095" y="1368"/>
                    <a:pt x="1095" y="1311"/>
                    <a:pt x="1095" y="1282"/>
                  </a:cubicBezTo>
                  <a:lnTo>
                    <a:pt x="1095" y="1224"/>
                  </a:lnTo>
                  <a:cubicBezTo>
                    <a:pt x="1066" y="1138"/>
                    <a:pt x="1066" y="1052"/>
                    <a:pt x="1066" y="965"/>
                  </a:cubicBezTo>
                  <a:cubicBezTo>
                    <a:pt x="1066" y="936"/>
                    <a:pt x="1066" y="879"/>
                    <a:pt x="1095" y="850"/>
                  </a:cubicBezTo>
                  <a:cubicBezTo>
                    <a:pt x="1095" y="821"/>
                    <a:pt x="1095" y="821"/>
                    <a:pt x="1095" y="792"/>
                  </a:cubicBezTo>
                  <a:cubicBezTo>
                    <a:pt x="1124" y="706"/>
                    <a:pt x="1152" y="620"/>
                    <a:pt x="1181" y="533"/>
                  </a:cubicBezTo>
                  <a:cubicBezTo>
                    <a:pt x="1268" y="332"/>
                    <a:pt x="1095" y="44"/>
                    <a:pt x="864" y="15"/>
                  </a:cubicBezTo>
                  <a:cubicBezTo>
                    <a:pt x="825" y="5"/>
                    <a:pt x="786" y="0"/>
                    <a:pt x="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3"/>
            <p:cNvSpPr/>
            <p:nvPr/>
          </p:nvSpPr>
          <p:spPr>
            <a:xfrm>
              <a:off x="1695062" y="3541477"/>
              <a:ext cx="58073" cy="94568"/>
            </a:xfrm>
            <a:custGeom>
              <a:avLst/>
              <a:gdLst/>
              <a:ahLst/>
              <a:cxnLst/>
              <a:rect l="l" t="t" r="r" b="b"/>
              <a:pathLst>
                <a:path w="1787" h="2910" extrusionOk="0">
                  <a:moveTo>
                    <a:pt x="459" y="0"/>
                  </a:moveTo>
                  <a:cubicBezTo>
                    <a:pt x="273" y="0"/>
                    <a:pt x="106" y="112"/>
                    <a:pt x="59" y="303"/>
                  </a:cubicBezTo>
                  <a:cubicBezTo>
                    <a:pt x="1" y="505"/>
                    <a:pt x="116" y="793"/>
                    <a:pt x="347" y="850"/>
                  </a:cubicBezTo>
                  <a:cubicBezTo>
                    <a:pt x="375" y="850"/>
                    <a:pt x="433" y="850"/>
                    <a:pt x="462" y="879"/>
                  </a:cubicBezTo>
                  <a:cubicBezTo>
                    <a:pt x="476" y="879"/>
                    <a:pt x="483" y="879"/>
                    <a:pt x="486" y="879"/>
                  </a:cubicBezTo>
                  <a:lnTo>
                    <a:pt x="486" y="879"/>
                  </a:lnTo>
                  <a:cubicBezTo>
                    <a:pt x="489" y="879"/>
                    <a:pt x="491" y="879"/>
                    <a:pt x="491" y="879"/>
                  </a:cubicBezTo>
                  <a:cubicBezTo>
                    <a:pt x="519" y="879"/>
                    <a:pt x="519" y="908"/>
                    <a:pt x="548" y="908"/>
                  </a:cubicBezTo>
                  <a:cubicBezTo>
                    <a:pt x="556" y="916"/>
                    <a:pt x="566" y="926"/>
                    <a:pt x="577" y="937"/>
                  </a:cubicBezTo>
                  <a:cubicBezTo>
                    <a:pt x="577" y="937"/>
                    <a:pt x="606" y="966"/>
                    <a:pt x="606" y="966"/>
                  </a:cubicBezTo>
                  <a:cubicBezTo>
                    <a:pt x="635" y="994"/>
                    <a:pt x="635" y="994"/>
                    <a:pt x="635" y="1023"/>
                  </a:cubicBezTo>
                  <a:cubicBezTo>
                    <a:pt x="652" y="1041"/>
                    <a:pt x="659" y="1048"/>
                    <a:pt x="660" y="1048"/>
                  </a:cubicBezTo>
                  <a:cubicBezTo>
                    <a:pt x="662" y="1048"/>
                    <a:pt x="635" y="1015"/>
                    <a:pt x="635" y="995"/>
                  </a:cubicBezTo>
                  <a:lnTo>
                    <a:pt x="635" y="995"/>
                  </a:lnTo>
                  <a:cubicBezTo>
                    <a:pt x="635" y="1024"/>
                    <a:pt x="692" y="1081"/>
                    <a:pt x="721" y="1110"/>
                  </a:cubicBezTo>
                  <a:cubicBezTo>
                    <a:pt x="721" y="1138"/>
                    <a:pt x="750" y="1196"/>
                    <a:pt x="750" y="1196"/>
                  </a:cubicBezTo>
                  <a:cubicBezTo>
                    <a:pt x="750" y="1196"/>
                    <a:pt x="779" y="1225"/>
                    <a:pt x="779" y="1254"/>
                  </a:cubicBezTo>
                  <a:cubicBezTo>
                    <a:pt x="779" y="1282"/>
                    <a:pt x="807" y="1340"/>
                    <a:pt x="807" y="1369"/>
                  </a:cubicBezTo>
                  <a:cubicBezTo>
                    <a:pt x="807" y="1369"/>
                    <a:pt x="824" y="1417"/>
                    <a:pt x="820" y="1417"/>
                  </a:cubicBezTo>
                  <a:cubicBezTo>
                    <a:pt x="818" y="1417"/>
                    <a:pt x="815" y="1412"/>
                    <a:pt x="807" y="1398"/>
                  </a:cubicBezTo>
                  <a:cubicBezTo>
                    <a:pt x="807" y="1411"/>
                    <a:pt x="807" y="1426"/>
                    <a:pt x="807" y="1426"/>
                  </a:cubicBezTo>
                  <a:cubicBezTo>
                    <a:pt x="836" y="1542"/>
                    <a:pt x="836" y="1657"/>
                    <a:pt x="807" y="1772"/>
                  </a:cubicBezTo>
                  <a:cubicBezTo>
                    <a:pt x="807" y="1801"/>
                    <a:pt x="807" y="1830"/>
                    <a:pt x="807" y="1858"/>
                  </a:cubicBezTo>
                  <a:cubicBezTo>
                    <a:pt x="807" y="1887"/>
                    <a:pt x="807" y="1945"/>
                    <a:pt x="779" y="2002"/>
                  </a:cubicBezTo>
                  <a:cubicBezTo>
                    <a:pt x="750" y="2118"/>
                    <a:pt x="750" y="2233"/>
                    <a:pt x="721" y="2348"/>
                  </a:cubicBezTo>
                  <a:cubicBezTo>
                    <a:pt x="663" y="2578"/>
                    <a:pt x="779" y="2838"/>
                    <a:pt x="1009" y="2895"/>
                  </a:cubicBezTo>
                  <a:cubicBezTo>
                    <a:pt x="1048" y="2905"/>
                    <a:pt x="1088" y="2910"/>
                    <a:pt x="1127" y="2910"/>
                  </a:cubicBezTo>
                  <a:cubicBezTo>
                    <a:pt x="1321" y="2910"/>
                    <a:pt x="1508" y="2794"/>
                    <a:pt x="1556" y="2578"/>
                  </a:cubicBezTo>
                  <a:cubicBezTo>
                    <a:pt x="1672" y="2060"/>
                    <a:pt x="1787" y="1484"/>
                    <a:pt x="1585" y="966"/>
                  </a:cubicBezTo>
                  <a:cubicBezTo>
                    <a:pt x="1441" y="505"/>
                    <a:pt x="1067" y="101"/>
                    <a:pt x="577" y="15"/>
                  </a:cubicBezTo>
                  <a:cubicBezTo>
                    <a:pt x="537" y="5"/>
                    <a:pt x="498"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3"/>
            <p:cNvSpPr/>
            <p:nvPr/>
          </p:nvSpPr>
          <p:spPr>
            <a:xfrm>
              <a:off x="1625809" y="3656455"/>
              <a:ext cx="68375" cy="73737"/>
            </a:xfrm>
            <a:custGeom>
              <a:avLst/>
              <a:gdLst/>
              <a:ahLst/>
              <a:cxnLst/>
              <a:rect l="l" t="t" r="r" b="b"/>
              <a:pathLst>
                <a:path w="2104" h="2269" extrusionOk="0">
                  <a:moveTo>
                    <a:pt x="1383" y="1201"/>
                  </a:moveTo>
                  <a:cubicBezTo>
                    <a:pt x="1411" y="1221"/>
                    <a:pt x="1440" y="1240"/>
                    <a:pt x="1470" y="1258"/>
                  </a:cubicBezTo>
                  <a:cubicBezTo>
                    <a:pt x="1441" y="1230"/>
                    <a:pt x="1412" y="1201"/>
                    <a:pt x="1383" y="1201"/>
                  </a:cubicBezTo>
                  <a:close/>
                  <a:moveTo>
                    <a:pt x="1728" y="1406"/>
                  </a:moveTo>
                  <a:cubicBezTo>
                    <a:pt x="1744" y="1412"/>
                    <a:pt x="1763" y="1419"/>
                    <a:pt x="1786" y="1431"/>
                  </a:cubicBezTo>
                  <a:cubicBezTo>
                    <a:pt x="1767" y="1423"/>
                    <a:pt x="1747" y="1415"/>
                    <a:pt x="1728" y="1406"/>
                  </a:cubicBezTo>
                  <a:close/>
                  <a:moveTo>
                    <a:pt x="475" y="1"/>
                  </a:moveTo>
                  <a:cubicBezTo>
                    <a:pt x="428" y="1"/>
                    <a:pt x="382" y="8"/>
                    <a:pt x="346" y="20"/>
                  </a:cubicBezTo>
                  <a:cubicBezTo>
                    <a:pt x="87" y="77"/>
                    <a:pt x="1" y="308"/>
                    <a:pt x="29" y="538"/>
                  </a:cubicBezTo>
                  <a:cubicBezTo>
                    <a:pt x="116" y="941"/>
                    <a:pt x="289" y="1287"/>
                    <a:pt x="548" y="1575"/>
                  </a:cubicBezTo>
                  <a:cubicBezTo>
                    <a:pt x="807" y="1892"/>
                    <a:pt x="1153" y="2122"/>
                    <a:pt x="1527" y="2238"/>
                  </a:cubicBezTo>
                  <a:cubicBezTo>
                    <a:pt x="1560" y="2260"/>
                    <a:pt x="1602" y="2269"/>
                    <a:pt x="1645" y="2269"/>
                  </a:cubicBezTo>
                  <a:cubicBezTo>
                    <a:pt x="1715" y="2269"/>
                    <a:pt x="1791" y="2244"/>
                    <a:pt x="1844" y="2209"/>
                  </a:cubicBezTo>
                  <a:cubicBezTo>
                    <a:pt x="1930" y="2151"/>
                    <a:pt x="2017" y="2036"/>
                    <a:pt x="2046" y="1950"/>
                  </a:cubicBezTo>
                  <a:cubicBezTo>
                    <a:pt x="2103" y="1690"/>
                    <a:pt x="1988" y="1489"/>
                    <a:pt x="1758" y="1402"/>
                  </a:cubicBezTo>
                  <a:cubicBezTo>
                    <a:pt x="1741" y="1402"/>
                    <a:pt x="1724" y="1402"/>
                    <a:pt x="1707" y="1396"/>
                  </a:cubicBezTo>
                  <a:lnTo>
                    <a:pt x="1707" y="1396"/>
                  </a:lnTo>
                  <a:cubicBezTo>
                    <a:pt x="1701" y="1394"/>
                    <a:pt x="1695" y="1391"/>
                    <a:pt x="1689" y="1388"/>
                  </a:cubicBezTo>
                  <a:lnTo>
                    <a:pt x="1689" y="1388"/>
                  </a:lnTo>
                  <a:cubicBezTo>
                    <a:pt x="1684" y="1385"/>
                    <a:pt x="1678" y="1380"/>
                    <a:pt x="1673" y="1375"/>
                  </a:cubicBezTo>
                  <a:lnTo>
                    <a:pt x="1673" y="1375"/>
                  </a:lnTo>
                  <a:cubicBezTo>
                    <a:pt x="1678" y="1380"/>
                    <a:pt x="1683" y="1384"/>
                    <a:pt x="1689" y="1388"/>
                  </a:cubicBezTo>
                  <a:lnTo>
                    <a:pt x="1689" y="1388"/>
                  </a:lnTo>
                  <a:cubicBezTo>
                    <a:pt x="1578" y="1334"/>
                    <a:pt x="1472" y="1267"/>
                    <a:pt x="1383" y="1201"/>
                  </a:cubicBezTo>
                  <a:cubicBezTo>
                    <a:pt x="1383" y="1201"/>
                    <a:pt x="1383" y="1201"/>
                    <a:pt x="1383" y="1201"/>
                  </a:cubicBezTo>
                  <a:lnTo>
                    <a:pt x="1383" y="1201"/>
                  </a:lnTo>
                  <a:cubicBezTo>
                    <a:pt x="1279" y="1123"/>
                    <a:pt x="1192" y="1027"/>
                    <a:pt x="1124" y="913"/>
                  </a:cubicBezTo>
                  <a:lnTo>
                    <a:pt x="1124" y="913"/>
                  </a:lnTo>
                  <a:cubicBezTo>
                    <a:pt x="1124" y="914"/>
                    <a:pt x="1124" y="916"/>
                    <a:pt x="1124" y="918"/>
                  </a:cubicBezTo>
                  <a:lnTo>
                    <a:pt x="1124" y="918"/>
                  </a:lnTo>
                  <a:cubicBezTo>
                    <a:pt x="1058" y="818"/>
                    <a:pt x="996" y="701"/>
                    <a:pt x="951" y="567"/>
                  </a:cubicBezTo>
                  <a:lnTo>
                    <a:pt x="951" y="567"/>
                  </a:lnTo>
                  <a:cubicBezTo>
                    <a:pt x="951" y="625"/>
                    <a:pt x="980" y="653"/>
                    <a:pt x="980" y="682"/>
                  </a:cubicBezTo>
                  <a:cubicBezTo>
                    <a:pt x="922" y="567"/>
                    <a:pt x="893" y="452"/>
                    <a:pt x="865" y="308"/>
                  </a:cubicBezTo>
                  <a:cubicBezTo>
                    <a:pt x="865" y="221"/>
                    <a:pt x="749" y="106"/>
                    <a:pt x="663" y="49"/>
                  </a:cubicBezTo>
                  <a:cubicBezTo>
                    <a:pt x="612" y="15"/>
                    <a:pt x="542" y="1"/>
                    <a:pt x="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3"/>
            <p:cNvSpPr/>
            <p:nvPr/>
          </p:nvSpPr>
          <p:spPr>
            <a:xfrm>
              <a:off x="1754988" y="3697793"/>
              <a:ext cx="90831" cy="36592"/>
            </a:xfrm>
            <a:custGeom>
              <a:avLst/>
              <a:gdLst/>
              <a:ahLst/>
              <a:cxnLst/>
              <a:rect l="l" t="t" r="r" b="b"/>
              <a:pathLst>
                <a:path w="2795" h="1126" extrusionOk="0">
                  <a:moveTo>
                    <a:pt x="1239" y="0"/>
                  </a:moveTo>
                  <a:cubicBezTo>
                    <a:pt x="926" y="0"/>
                    <a:pt x="612" y="53"/>
                    <a:pt x="317" y="159"/>
                  </a:cubicBezTo>
                  <a:cubicBezTo>
                    <a:pt x="202" y="217"/>
                    <a:pt x="116" y="274"/>
                    <a:pt x="58" y="361"/>
                  </a:cubicBezTo>
                  <a:cubicBezTo>
                    <a:pt x="0" y="476"/>
                    <a:pt x="0" y="591"/>
                    <a:pt x="29" y="706"/>
                  </a:cubicBezTo>
                  <a:cubicBezTo>
                    <a:pt x="76" y="871"/>
                    <a:pt x="239" y="1017"/>
                    <a:pt x="423" y="1017"/>
                  </a:cubicBezTo>
                  <a:cubicBezTo>
                    <a:pt x="464" y="1017"/>
                    <a:pt x="506" y="1010"/>
                    <a:pt x="548" y="994"/>
                  </a:cubicBezTo>
                  <a:cubicBezTo>
                    <a:pt x="692" y="937"/>
                    <a:pt x="836" y="908"/>
                    <a:pt x="1008" y="879"/>
                  </a:cubicBezTo>
                  <a:lnTo>
                    <a:pt x="1527" y="879"/>
                  </a:lnTo>
                  <a:cubicBezTo>
                    <a:pt x="1584" y="908"/>
                    <a:pt x="1671" y="908"/>
                    <a:pt x="1728" y="937"/>
                  </a:cubicBezTo>
                  <a:cubicBezTo>
                    <a:pt x="1786" y="937"/>
                    <a:pt x="1873" y="966"/>
                    <a:pt x="1930" y="994"/>
                  </a:cubicBezTo>
                  <a:cubicBezTo>
                    <a:pt x="1930" y="994"/>
                    <a:pt x="1959" y="1023"/>
                    <a:pt x="1988" y="1023"/>
                  </a:cubicBezTo>
                  <a:cubicBezTo>
                    <a:pt x="2017" y="1023"/>
                    <a:pt x="2045" y="1052"/>
                    <a:pt x="2074" y="1081"/>
                  </a:cubicBezTo>
                  <a:cubicBezTo>
                    <a:pt x="2141" y="1110"/>
                    <a:pt x="2218" y="1126"/>
                    <a:pt x="2295" y="1126"/>
                  </a:cubicBezTo>
                  <a:cubicBezTo>
                    <a:pt x="2449" y="1126"/>
                    <a:pt x="2602" y="1062"/>
                    <a:pt x="2679" y="908"/>
                  </a:cubicBezTo>
                  <a:cubicBezTo>
                    <a:pt x="2794" y="706"/>
                    <a:pt x="2737" y="447"/>
                    <a:pt x="2535" y="332"/>
                  </a:cubicBezTo>
                  <a:cubicBezTo>
                    <a:pt x="2144" y="111"/>
                    <a:pt x="1692" y="0"/>
                    <a:pt x="1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3"/>
            <p:cNvSpPr/>
            <p:nvPr/>
          </p:nvSpPr>
          <p:spPr>
            <a:xfrm>
              <a:off x="1667926" y="3793013"/>
              <a:ext cx="99247" cy="42214"/>
            </a:xfrm>
            <a:custGeom>
              <a:avLst/>
              <a:gdLst/>
              <a:ahLst/>
              <a:cxnLst/>
              <a:rect l="l" t="t" r="r" b="b"/>
              <a:pathLst>
                <a:path w="3054" h="1299" extrusionOk="0">
                  <a:moveTo>
                    <a:pt x="2529" y="0"/>
                  </a:moveTo>
                  <a:cubicBezTo>
                    <a:pt x="2462" y="0"/>
                    <a:pt x="2395" y="16"/>
                    <a:pt x="2334" y="52"/>
                  </a:cubicBezTo>
                  <a:cubicBezTo>
                    <a:pt x="2247" y="109"/>
                    <a:pt x="2161" y="167"/>
                    <a:pt x="2103" y="196"/>
                  </a:cubicBezTo>
                  <a:cubicBezTo>
                    <a:pt x="2046" y="225"/>
                    <a:pt x="2017" y="253"/>
                    <a:pt x="1959" y="253"/>
                  </a:cubicBezTo>
                  <a:cubicBezTo>
                    <a:pt x="1927" y="275"/>
                    <a:pt x="1931" y="280"/>
                    <a:pt x="1944" y="280"/>
                  </a:cubicBezTo>
                  <a:cubicBezTo>
                    <a:pt x="1957" y="280"/>
                    <a:pt x="1982" y="274"/>
                    <a:pt x="1984" y="274"/>
                  </a:cubicBezTo>
                  <a:cubicBezTo>
                    <a:pt x="1985" y="274"/>
                    <a:pt x="1979" y="276"/>
                    <a:pt x="1959" y="282"/>
                  </a:cubicBezTo>
                  <a:cubicBezTo>
                    <a:pt x="1786" y="340"/>
                    <a:pt x="1614" y="397"/>
                    <a:pt x="1441" y="426"/>
                  </a:cubicBezTo>
                  <a:cubicBezTo>
                    <a:pt x="1422" y="426"/>
                    <a:pt x="1364" y="439"/>
                    <a:pt x="1362" y="439"/>
                  </a:cubicBezTo>
                  <a:cubicBezTo>
                    <a:pt x="1361" y="439"/>
                    <a:pt x="1374" y="436"/>
                    <a:pt x="1412" y="426"/>
                  </a:cubicBezTo>
                  <a:lnTo>
                    <a:pt x="836" y="426"/>
                  </a:lnTo>
                  <a:cubicBezTo>
                    <a:pt x="750" y="426"/>
                    <a:pt x="663" y="397"/>
                    <a:pt x="577" y="369"/>
                  </a:cubicBezTo>
                  <a:cubicBezTo>
                    <a:pt x="542" y="360"/>
                    <a:pt x="507" y="356"/>
                    <a:pt x="473" y="356"/>
                  </a:cubicBezTo>
                  <a:cubicBezTo>
                    <a:pt x="274" y="356"/>
                    <a:pt x="83" y="489"/>
                    <a:pt x="58" y="685"/>
                  </a:cubicBezTo>
                  <a:cubicBezTo>
                    <a:pt x="1" y="887"/>
                    <a:pt x="116" y="1146"/>
                    <a:pt x="346" y="1204"/>
                  </a:cubicBezTo>
                  <a:cubicBezTo>
                    <a:pt x="596" y="1266"/>
                    <a:pt x="854" y="1298"/>
                    <a:pt x="1112" y="1298"/>
                  </a:cubicBezTo>
                  <a:cubicBezTo>
                    <a:pt x="1689" y="1298"/>
                    <a:pt x="2269" y="1139"/>
                    <a:pt x="2766" y="801"/>
                  </a:cubicBezTo>
                  <a:cubicBezTo>
                    <a:pt x="2939" y="685"/>
                    <a:pt x="3054" y="426"/>
                    <a:pt x="2910" y="225"/>
                  </a:cubicBezTo>
                  <a:cubicBezTo>
                    <a:pt x="2830" y="85"/>
                    <a:pt x="2680" y="0"/>
                    <a:pt x="2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3"/>
            <p:cNvSpPr/>
            <p:nvPr/>
          </p:nvSpPr>
          <p:spPr>
            <a:xfrm>
              <a:off x="1846697" y="3780209"/>
              <a:ext cx="74939" cy="36267"/>
            </a:xfrm>
            <a:custGeom>
              <a:avLst/>
              <a:gdLst/>
              <a:ahLst/>
              <a:cxnLst/>
              <a:rect l="l" t="t" r="r" b="b"/>
              <a:pathLst>
                <a:path w="2306" h="1116" extrusionOk="0">
                  <a:moveTo>
                    <a:pt x="1804" y="1"/>
                  </a:moveTo>
                  <a:cubicBezTo>
                    <a:pt x="1770" y="1"/>
                    <a:pt x="1735" y="5"/>
                    <a:pt x="1700" y="14"/>
                  </a:cubicBezTo>
                  <a:cubicBezTo>
                    <a:pt x="1358" y="93"/>
                    <a:pt x="991" y="172"/>
                    <a:pt x="644" y="229"/>
                  </a:cubicBezTo>
                  <a:lnTo>
                    <a:pt x="644" y="229"/>
                  </a:lnTo>
                  <a:cubicBezTo>
                    <a:pt x="651" y="225"/>
                    <a:pt x="658" y="221"/>
                    <a:pt x="663" y="215"/>
                  </a:cubicBezTo>
                  <a:lnTo>
                    <a:pt x="663" y="215"/>
                  </a:lnTo>
                  <a:cubicBezTo>
                    <a:pt x="606" y="244"/>
                    <a:pt x="519" y="244"/>
                    <a:pt x="462" y="244"/>
                  </a:cubicBezTo>
                  <a:cubicBezTo>
                    <a:pt x="347" y="273"/>
                    <a:pt x="231" y="302"/>
                    <a:pt x="145" y="388"/>
                  </a:cubicBezTo>
                  <a:cubicBezTo>
                    <a:pt x="59" y="446"/>
                    <a:pt x="1" y="590"/>
                    <a:pt x="30" y="676"/>
                  </a:cubicBezTo>
                  <a:cubicBezTo>
                    <a:pt x="30" y="791"/>
                    <a:pt x="59" y="907"/>
                    <a:pt x="145" y="993"/>
                  </a:cubicBezTo>
                  <a:cubicBezTo>
                    <a:pt x="216" y="1064"/>
                    <a:pt x="307" y="1116"/>
                    <a:pt x="401" y="1116"/>
                  </a:cubicBezTo>
                  <a:cubicBezTo>
                    <a:pt x="421" y="1116"/>
                    <a:pt x="441" y="1113"/>
                    <a:pt x="462" y="1108"/>
                  </a:cubicBezTo>
                  <a:cubicBezTo>
                    <a:pt x="951" y="1079"/>
                    <a:pt x="1441" y="964"/>
                    <a:pt x="1931" y="849"/>
                  </a:cubicBezTo>
                  <a:cubicBezTo>
                    <a:pt x="2132" y="791"/>
                    <a:pt x="2305" y="532"/>
                    <a:pt x="2219" y="302"/>
                  </a:cubicBezTo>
                  <a:cubicBezTo>
                    <a:pt x="2170" y="131"/>
                    <a:pt x="1996" y="1"/>
                    <a:pt x="1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3"/>
            <p:cNvSpPr/>
            <p:nvPr/>
          </p:nvSpPr>
          <p:spPr>
            <a:xfrm>
              <a:off x="1802727" y="3341028"/>
              <a:ext cx="42149" cy="76467"/>
            </a:xfrm>
            <a:custGeom>
              <a:avLst/>
              <a:gdLst/>
              <a:ahLst/>
              <a:cxnLst/>
              <a:rect l="l" t="t" r="r" b="b"/>
              <a:pathLst>
                <a:path w="1297" h="2353" extrusionOk="0">
                  <a:moveTo>
                    <a:pt x="424" y="0"/>
                  </a:moveTo>
                  <a:cubicBezTo>
                    <a:pt x="352" y="0"/>
                    <a:pt x="281" y="14"/>
                    <a:pt x="231" y="48"/>
                  </a:cubicBezTo>
                  <a:cubicBezTo>
                    <a:pt x="144" y="135"/>
                    <a:pt x="58" y="221"/>
                    <a:pt x="29" y="336"/>
                  </a:cubicBezTo>
                  <a:cubicBezTo>
                    <a:pt x="0" y="451"/>
                    <a:pt x="29" y="538"/>
                    <a:pt x="87" y="653"/>
                  </a:cubicBezTo>
                  <a:cubicBezTo>
                    <a:pt x="87" y="682"/>
                    <a:pt x="87" y="711"/>
                    <a:pt x="115" y="739"/>
                  </a:cubicBezTo>
                  <a:cubicBezTo>
                    <a:pt x="115" y="768"/>
                    <a:pt x="144" y="826"/>
                    <a:pt x="173" y="883"/>
                  </a:cubicBezTo>
                  <a:cubicBezTo>
                    <a:pt x="202" y="999"/>
                    <a:pt x="231" y="1085"/>
                    <a:pt x="259" y="1200"/>
                  </a:cubicBezTo>
                  <a:cubicBezTo>
                    <a:pt x="314" y="1389"/>
                    <a:pt x="368" y="1604"/>
                    <a:pt x="398" y="1820"/>
                  </a:cubicBezTo>
                  <a:lnTo>
                    <a:pt x="398" y="1820"/>
                  </a:lnTo>
                  <a:cubicBezTo>
                    <a:pt x="389" y="1789"/>
                    <a:pt x="375" y="1768"/>
                    <a:pt x="375" y="1748"/>
                  </a:cubicBezTo>
                  <a:lnTo>
                    <a:pt x="375" y="1748"/>
                  </a:lnTo>
                  <a:cubicBezTo>
                    <a:pt x="375" y="1805"/>
                    <a:pt x="404" y="1863"/>
                    <a:pt x="404" y="1920"/>
                  </a:cubicBezTo>
                  <a:cubicBezTo>
                    <a:pt x="404" y="2036"/>
                    <a:pt x="432" y="2151"/>
                    <a:pt x="519" y="2237"/>
                  </a:cubicBezTo>
                  <a:cubicBezTo>
                    <a:pt x="605" y="2295"/>
                    <a:pt x="720" y="2352"/>
                    <a:pt x="836" y="2352"/>
                  </a:cubicBezTo>
                  <a:cubicBezTo>
                    <a:pt x="1037" y="2352"/>
                    <a:pt x="1296" y="2180"/>
                    <a:pt x="1268" y="1920"/>
                  </a:cubicBezTo>
                  <a:cubicBezTo>
                    <a:pt x="1210" y="1344"/>
                    <a:pt x="1066" y="768"/>
                    <a:pt x="836" y="221"/>
                  </a:cubicBezTo>
                  <a:cubicBezTo>
                    <a:pt x="778" y="135"/>
                    <a:pt x="663" y="48"/>
                    <a:pt x="576" y="19"/>
                  </a:cubicBezTo>
                  <a:cubicBezTo>
                    <a:pt x="529" y="7"/>
                    <a:pt x="476"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3"/>
            <p:cNvSpPr/>
            <p:nvPr/>
          </p:nvSpPr>
          <p:spPr>
            <a:xfrm>
              <a:off x="1659509" y="3328126"/>
              <a:ext cx="42149" cy="85143"/>
            </a:xfrm>
            <a:custGeom>
              <a:avLst/>
              <a:gdLst/>
              <a:ahLst/>
              <a:cxnLst/>
              <a:rect l="l" t="t" r="r" b="b"/>
              <a:pathLst>
                <a:path w="1297" h="2620" extrusionOk="0">
                  <a:moveTo>
                    <a:pt x="1066" y="1770"/>
                  </a:moveTo>
                  <a:lnTo>
                    <a:pt x="1066" y="1770"/>
                  </a:lnTo>
                  <a:cubicBezTo>
                    <a:pt x="1087" y="1790"/>
                    <a:pt x="1093" y="1811"/>
                    <a:pt x="1094" y="1811"/>
                  </a:cubicBezTo>
                  <a:cubicBezTo>
                    <a:pt x="1095" y="1811"/>
                    <a:pt x="1095" y="1807"/>
                    <a:pt x="1095" y="1799"/>
                  </a:cubicBezTo>
                  <a:cubicBezTo>
                    <a:pt x="1069" y="1773"/>
                    <a:pt x="1066" y="1770"/>
                    <a:pt x="1066" y="1770"/>
                  </a:cubicBezTo>
                  <a:close/>
                  <a:moveTo>
                    <a:pt x="647" y="0"/>
                  </a:moveTo>
                  <a:cubicBezTo>
                    <a:pt x="454" y="0"/>
                    <a:pt x="280" y="134"/>
                    <a:pt x="231" y="330"/>
                  </a:cubicBezTo>
                  <a:cubicBezTo>
                    <a:pt x="0" y="1021"/>
                    <a:pt x="87" y="1770"/>
                    <a:pt x="433" y="2404"/>
                  </a:cubicBezTo>
                  <a:cubicBezTo>
                    <a:pt x="508" y="2536"/>
                    <a:pt x="659" y="2619"/>
                    <a:pt x="811" y="2619"/>
                  </a:cubicBezTo>
                  <a:cubicBezTo>
                    <a:pt x="890" y="2619"/>
                    <a:pt x="968" y="2597"/>
                    <a:pt x="1037" y="2548"/>
                  </a:cubicBezTo>
                  <a:cubicBezTo>
                    <a:pt x="1210" y="2433"/>
                    <a:pt x="1297" y="2173"/>
                    <a:pt x="1181" y="1972"/>
                  </a:cubicBezTo>
                  <a:cubicBezTo>
                    <a:pt x="1153" y="1943"/>
                    <a:pt x="1124" y="1885"/>
                    <a:pt x="1124" y="1856"/>
                  </a:cubicBezTo>
                  <a:cubicBezTo>
                    <a:pt x="1095" y="1828"/>
                    <a:pt x="1066" y="1799"/>
                    <a:pt x="1066" y="1770"/>
                  </a:cubicBezTo>
                  <a:cubicBezTo>
                    <a:pt x="1066" y="1712"/>
                    <a:pt x="1037" y="1684"/>
                    <a:pt x="1037" y="1655"/>
                  </a:cubicBezTo>
                  <a:cubicBezTo>
                    <a:pt x="1009" y="1568"/>
                    <a:pt x="1009" y="1511"/>
                    <a:pt x="980" y="1453"/>
                  </a:cubicBezTo>
                  <a:cubicBezTo>
                    <a:pt x="980" y="1424"/>
                    <a:pt x="951" y="1338"/>
                    <a:pt x="951" y="1338"/>
                  </a:cubicBezTo>
                  <a:lnTo>
                    <a:pt x="951" y="1338"/>
                  </a:lnTo>
                  <a:cubicBezTo>
                    <a:pt x="968" y="1372"/>
                    <a:pt x="975" y="1386"/>
                    <a:pt x="978" y="1386"/>
                  </a:cubicBezTo>
                  <a:cubicBezTo>
                    <a:pt x="980" y="1386"/>
                    <a:pt x="980" y="1379"/>
                    <a:pt x="980" y="1367"/>
                  </a:cubicBezTo>
                  <a:cubicBezTo>
                    <a:pt x="980" y="1338"/>
                    <a:pt x="951" y="1338"/>
                    <a:pt x="951" y="1309"/>
                  </a:cubicBezTo>
                  <a:cubicBezTo>
                    <a:pt x="951" y="1165"/>
                    <a:pt x="951" y="1050"/>
                    <a:pt x="980" y="906"/>
                  </a:cubicBezTo>
                  <a:cubicBezTo>
                    <a:pt x="980" y="895"/>
                    <a:pt x="980" y="887"/>
                    <a:pt x="980" y="880"/>
                  </a:cubicBezTo>
                  <a:lnTo>
                    <a:pt x="980" y="880"/>
                  </a:lnTo>
                  <a:cubicBezTo>
                    <a:pt x="980" y="878"/>
                    <a:pt x="980" y="877"/>
                    <a:pt x="980" y="877"/>
                  </a:cubicBezTo>
                  <a:cubicBezTo>
                    <a:pt x="980" y="848"/>
                    <a:pt x="980" y="820"/>
                    <a:pt x="980" y="791"/>
                  </a:cubicBezTo>
                  <a:cubicBezTo>
                    <a:pt x="1009" y="704"/>
                    <a:pt x="1037" y="618"/>
                    <a:pt x="1066" y="560"/>
                  </a:cubicBezTo>
                  <a:cubicBezTo>
                    <a:pt x="1124" y="330"/>
                    <a:pt x="980" y="71"/>
                    <a:pt x="749" y="13"/>
                  </a:cubicBezTo>
                  <a:cubicBezTo>
                    <a:pt x="715" y="5"/>
                    <a:pt x="681"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3"/>
            <p:cNvSpPr/>
            <p:nvPr/>
          </p:nvSpPr>
          <p:spPr>
            <a:xfrm>
              <a:off x="1547196" y="3467251"/>
              <a:ext cx="87061" cy="50794"/>
            </a:xfrm>
            <a:custGeom>
              <a:avLst/>
              <a:gdLst/>
              <a:ahLst/>
              <a:cxnLst/>
              <a:rect l="l" t="t" r="r" b="b"/>
              <a:pathLst>
                <a:path w="2679" h="1563" extrusionOk="0">
                  <a:moveTo>
                    <a:pt x="1239" y="427"/>
                  </a:moveTo>
                  <a:cubicBezTo>
                    <a:pt x="1200" y="446"/>
                    <a:pt x="1187" y="453"/>
                    <a:pt x="1189" y="453"/>
                  </a:cubicBezTo>
                  <a:cubicBezTo>
                    <a:pt x="1189" y="453"/>
                    <a:pt x="1196" y="450"/>
                    <a:pt x="1205" y="446"/>
                  </a:cubicBezTo>
                  <a:lnTo>
                    <a:pt x="1205" y="446"/>
                  </a:lnTo>
                  <a:cubicBezTo>
                    <a:pt x="1216" y="440"/>
                    <a:pt x="1227" y="434"/>
                    <a:pt x="1239" y="427"/>
                  </a:cubicBezTo>
                  <a:close/>
                  <a:moveTo>
                    <a:pt x="2159" y="0"/>
                  </a:moveTo>
                  <a:cubicBezTo>
                    <a:pt x="2091" y="0"/>
                    <a:pt x="2022" y="16"/>
                    <a:pt x="1959" y="52"/>
                  </a:cubicBezTo>
                  <a:cubicBezTo>
                    <a:pt x="1815" y="139"/>
                    <a:pt x="1700" y="196"/>
                    <a:pt x="1556" y="283"/>
                  </a:cubicBezTo>
                  <a:lnTo>
                    <a:pt x="1354" y="398"/>
                  </a:lnTo>
                  <a:cubicBezTo>
                    <a:pt x="1325" y="398"/>
                    <a:pt x="1296" y="398"/>
                    <a:pt x="1267" y="427"/>
                  </a:cubicBezTo>
                  <a:cubicBezTo>
                    <a:pt x="1254" y="427"/>
                    <a:pt x="1224" y="439"/>
                    <a:pt x="1205" y="446"/>
                  </a:cubicBezTo>
                  <a:lnTo>
                    <a:pt x="1205" y="446"/>
                  </a:lnTo>
                  <a:cubicBezTo>
                    <a:pt x="1072" y="518"/>
                    <a:pt x="939" y="547"/>
                    <a:pt x="807" y="600"/>
                  </a:cubicBezTo>
                  <a:cubicBezTo>
                    <a:pt x="663" y="629"/>
                    <a:pt x="519" y="686"/>
                    <a:pt x="375" y="715"/>
                  </a:cubicBezTo>
                  <a:cubicBezTo>
                    <a:pt x="144" y="773"/>
                    <a:pt x="0" y="1032"/>
                    <a:pt x="87" y="1233"/>
                  </a:cubicBezTo>
                  <a:cubicBezTo>
                    <a:pt x="136" y="1429"/>
                    <a:pt x="310" y="1563"/>
                    <a:pt x="502" y="1563"/>
                  </a:cubicBezTo>
                  <a:cubicBezTo>
                    <a:pt x="536" y="1563"/>
                    <a:pt x="571" y="1559"/>
                    <a:pt x="605" y="1550"/>
                  </a:cubicBezTo>
                  <a:cubicBezTo>
                    <a:pt x="1239" y="1406"/>
                    <a:pt x="1844" y="1147"/>
                    <a:pt x="2391" y="801"/>
                  </a:cubicBezTo>
                  <a:cubicBezTo>
                    <a:pt x="2592" y="686"/>
                    <a:pt x="2679" y="398"/>
                    <a:pt x="2535" y="196"/>
                  </a:cubicBezTo>
                  <a:cubicBezTo>
                    <a:pt x="2456" y="78"/>
                    <a:pt x="2309" y="0"/>
                    <a:pt x="2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3"/>
            <p:cNvSpPr/>
            <p:nvPr/>
          </p:nvSpPr>
          <p:spPr>
            <a:xfrm>
              <a:off x="1508816" y="3597731"/>
              <a:ext cx="65547" cy="61615"/>
            </a:xfrm>
            <a:custGeom>
              <a:avLst/>
              <a:gdLst/>
              <a:ahLst/>
              <a:cxnLst/>
              <a:rect l="l" t="t" r="r" b="b"/>
              <a:pathLst>
                <a:path w="2017" h="1896" extrusionOk="0">
                  <a:moveTo>
                    <a:pt x="1687" y="843"/>
                  </a:moveTo>
                  <a:cubicBezTo>
                    <a:pt x="1678" y="849"/>
                    <a:pt x="1668" y="854"/>
                    <a:pt x="1659" y="859"/>
                  </a:cubicBezTo>
                  <a:lnTo>
                    <a:pt x="1659" y="859"/>
                  </a:lnTo>
                  <a:cubicBezTo>
                    <a:pt x="1665" y="853"/>
                    <a:pt x="1671" y="847"/>
                    <a:pt x="1671" y="847"/>
                  </a:cubicBezTo>
                  <a:cubicBezTo>
                    <a:pt x="1676" y="846"/>
                    <a:pt x="1682" y="845"/>
                    <a:pt x="1687" y="843"/>
                  </a:cubicBezTo>
                  <a:close/>
                  <a:moveTo>
                    <a:pt x="1533" y="1"/>
                  </a:moveTo>
                  <a:cubicBezTo>
                    <a:pt x="1502" y="1"/>
                    <a:pt x="1471" y="4"/>
                    <a:pt x="1440" y="12"/>
                  </a:cubicBezTo>
                  <a:cubicBezTo>
                    <a:pt x="1124" y="156"/>
                    <a:pt x="864" y="300"/>
                    <a:pt x="605" y="531"/>
                  </a:cubicBezTo>
                  <a:cubicBezTo>
                    <a:pt x="375" y="732"/>
                    <a:pt x="202" y="963"/>
                    <a:pt x="58" y="1222"/>
                  </a:cubicBezTo>
                  <a:cubicBezTo>
                    <a:pt x="0" y="1337"/>
                    <a:pt x="0" y="1452"/>
                    <a:pt x="29" y="1568"/>
                  </a:cubicBezTo>
                  <a:cubicBezTo>
                    <a:pt x="58" y="1654"/>
                    <a:pt x="115" y="1769"/>
                    <a:pt x="231" y="1827"/>
                  </a:cubicBezTo>
                  <a:cubicBezTo>
                    <a:pt x="294" y="1869"/>
                    <a:pt x="373" y="1896"/>
                    <a:pt x="455" y="1896"/>
                  </a:cubicBezTo>
                  <a:cubicBezTo>
                    <a:pt x="486" y="1896"/>
                    <a:pt x="517" y="1892"/>
                    <a:pt x="548" y="1884"/>
                  </a:cubicBezTo>
                  <a:cubicBezTo>
                    <a:pt x="663" y="1827"/>
                    <a:pt x="778" y="1769"/>
                    <a:pt x="807" y="1683"/>
                  </a:cubicBezTo>
                  <a:cubicBezTo>
                    <a:pt x="864" y="1568"/>
                    <a:pt x="951" y="1452"/>
                    <a:pt x="1037" y="1337"/>
                  </a:cubicBezTo>
                  <a:lnTo>
                    <a:pt x="1037" y="1337"/>
                  </a:lnTo>
                  <a:cubicBezTo>
                    <a:pt x="1008" y="1366"/>
                    <a:pt x="980" y="1395"/>
                    <a:pt x="951" y="1424"/>
                  </a:cubicBezTo>
                  <a:cubicBezTo>
                    <a:pt x="1066" y="1280"/>
                    <a:pt x="1210" y="1136"/>
                    <a:pt x="1354" y="1020"/>
                  </a:cubicBezTo>
                  <a:lnTo>
                    <a:pt x="1354" y="1020"/>
                  </a:lnTo>
                  <a:cubicBezTo>
                    <a:pt x="1325" y="1049"/>
                    <a:pt x="1296" y="1078"/>
                    <a:pt x="1268" y="1107"/>
                  </a:cubicBezTo>
                  <a:cubicBezTo>
                    <a:pt x="1389" y="1010"/>
                    <a:pt x="1531" y="933"/>
                    <a:pt x="1659" y="859"/>
                  </a:cubicBezTo>
                  <a:lnTo>
                    <a:pt x="1659" y="859"/>
                  </a:lnTo>
                  <a:cubicBezTo>
                    <a:pt x="1651" y="867"/>
                    <a:pt x="1642" y="876"/>
                    <a:pt x="1642" y="876"/>
                  </a:cubicBezTo>
                  <a:cubicBezTo>
                    <a:pt x="1662" y="856"/>
                    <a:pt x="1682" y="850"/>
                    <a:pt x="1702" y="839"/>
                  </a:cubicBezTo>
                  <a:lnTo>
                    <a:pt x="1702" y="839"/>
                  </a:lnTo>
                  <a:cubicBezTo>
                    <a:pt x="1697" y="840"/>
                    <a:pt x="1692" y="842"/>
                    <a:pt x="1687" y="843"/>
                  </a:cubicBezTo>
                  <a:lnTo>
                    <a:pt x="1687" y="843"/>
                  </a:lnTo>
                  <a:cubicBezTo>
                    <a:pt x="1701" y="835"/>
                    <a:pt x="1715" y="827"/>
                    <a:pt x="1728" y="819"/>
                  </a:cubicBezTo>
                  <a:lnTo>
                    <a:pt x="1728" y="819"/>
                  </a:lnTo>
                  <a:cubicBezTo>
                    <a:pt x="1720" y="828"/>
                    <a:pt x="1711" y="834"/>
                    <a:pt x="1702" y="839"/>
                  </a:cubicBezTo>
                  <a:lnTo>
                    <a:pt x="1702" y="839"/>
                  </a:lnTo>
                  <a:cubicBezTo>
                    <a:pt x="1802" y="808"/>
                    <a:pt x="1878" y="751"/>
                    <a:pt x="1930" y="646"/>
                  </a:cubicBezTo>
                  <a:cubicBezTo>
                    <a:pt x="1988" y="559"/>
                    <a:pt x="2016" y="415"/>
                    <a:pt x="1959" y="329"/>
                  </a:cubicBezTo>
                  <a:cubicBezTo>
                    <a:pt x="1930" y="214"/>
                    <a:pt x="1872" y="99"/>
                    <a:pt x="1786" y="70"/>
                  </a:cubicBezTo>
                  <a:cubicBezTo>
                    <a:pt x="1702" y="28"/>
                    <a:pt x="1617" y="1"/>
                    <a:pt x="15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3"/>
            <p:cNvSpPr/>
            <p:nvPr/>
          </p:nvSpPr>
          <p:spPr>
            <a:xfrm>
              <a:off x="1534067" y="3733834"/>
              <a:ext cx="56221" cy="66165"/>
            </a:xfrm>
            <a:custGeom>
              <a:avLst/>
              <a:gdLst/>
              <a:ahLst/>
              <a:cxnLst/>
              <a:rect l="l" t="t" r="r" b="b"/>
              <a:pathLst>
                <a:path w="1730" h="2036" extrusionOk="0">
                  <a:moveTo>
                    <a:pt x="1297" y="1"/>
                  </a:moveTo>
                  <a:cubicBezTo>
                    <a:pt x="1153" y="1"/>
                    <a:pt x="1067" y="58"/>
                    <a:pt x="980" y="116"/>
                  </a:cubicBezTo>
                  <a:cubicBezTo>
                    <a:pt x="548" y="490"/>
                    <a:pt x="231" y="951"/>
                    <a:pt x="30" y="1469"/>
                  </a:cubicBezTo>
                  <a:cubicBezTo>
                    <a:pt x="1" y="1585"/>
                    <a:pt x="30" y="1729"/>
                    <a:pt x="87" y="1815"/>
                  </a:cubicBezTo>
                  <a:cubicBezTo>
                    <a:pt x="145" y="1902"/>
                    <a:pt x="231" y="1988"/>
                    <a:pt x="347" y="2017"/>
                  </a:cubicBezTo>
                  <a:cubicBezTo>
                    <a:pt x="394" y="2029"/>
                    <a:pt x="442" y="2036"/>
                    <a:pt x="488" y="2036"/>
                  </a:cubicBezTo>
                  <a:cubicBezTo>
                    <a:pt x="552" y="2036"/>
                    <a:pt x="613" y="2022"/>
                    <a:pt x="663" y="1988"/>
                  </a:cubicBezTo>
                  <a:cubicBezTo>
                    <a:pt x="779" y="1902"/>
                    <a:pt x="836" y="1815"/>
                    <a:pt x="865" y="1700"/>
                  </a:cubicBezTo>
                  <a:cubicBezTo>
                    <a:pt x="869" y="1700"/>
                    <a:pt x="873" y="1699"/>
                    <a:pt x="876" y="1698"/>
                  </a:cubicBezTo>
                  <a:lnTo>
                    <a:pt x="876" y="1698"/>
                  </a:lnTo>
                  <a:cubicBezTo>
                    <a:pt x="870" y="1714"/>
                    <a:pt x="865" y="1733"/>
                    <a:pt x="865" y="1758"/>
                  </a:cubicBezTo>
                  <a:cubicBezTo>
                    <a:pt x="941" y="1531"/>
                    <a:pt x="1060" y="1349"/>
                    <a:pt x="1185" y="1152"/>
                  </a:cubicBezTo>
                  <a:lnTo>
                    <a:pt x="1185" y="1152"/>
                  </a:lnTo>
                  <a:cubicBezTo>
                    <a:pt x="1184" y="1153"/>
                    <a:pt x="1183" y="1153"/>
                    <a:pt x="1182" y="1153"/>
                  </a:cubicBezTo>
                  <a:cubicBezTo>
                    <a:pt x="1186" y="1147"/>
                    <a:pt x="1191" y="1141"/>
                    <a:pt x="1196" y="1135"/>
                  </a:cubicBezTo>
                  <a:lnTo>
                    <a:pt x="1196" y="1135"/>
                  </a:lnTo>
                  <a:cubicBezTo>
                    <a:pt x="1192" y="1141"/>
                    <a:pt x="1189" y="1147"/>
                    <a:pt x="1185" y="1152"/>
                  </a:cubicBezTo>
                  <a:lnTo>
                    <a:pt x="1185" y="1152"/>
                  </a:lnTo>
                  <a:cubicBezTo>
                    <a:pt x="1199" y="1150"/>
                    <a:pt x="1205" y="1134"/>
                    <a:pt x="1213" y="1115"/>
                  </a:cubicBezTo>
                  <a:lnTo>
                    <a:pt x="1213" y="1115"/>
                  </a:lnTo>
                  <a:cubicBezTo>
                    <a:pt x="1207" y="1122"/>
                    <a:pt x="1201" y="1129"/>
                    <a:pt x="1196" y="1135"/>
                  </a:cubicBezTo>
                  <a:lnTo>
                    <a:pt x="1196" y="1135"/>
                  </a:lnTo>
                  <a:cubicBezTo>
                    <a:pt x="1204" y="1123"/>
                    <a:pt x="1212" y="1110"/>
                    <a:pt x="1220" y="1098"/>
                  </a:cubicBezTo>
                  <a:lnTo>
                    <a:pt x="1220" y="1098"/>
                  </a:lnTo>
                  <a:cubicBezTo>
                    <a:pt x="1217" y="1103"/>
                    <a:pt x="1215" y="1109"/>
                    <a:pt x="1213" y="1115"/>
                  </a:cubicBezTo>
                  <a:lnTo>
                    <a:pt x="1213" y="1115"/>
                  </a:lnTo>
                  <a:cubicBezTo>
                    <a:pt x="1322" y="984"/>
                    <a:pt x="1454" y="855"/>
                    <a:pt x="1585" y="749"/>
                  </a:cubicBezTo>
                  <a:cubicBezTo>
                    <a:pt x="1671" y="663"/>
                    <a:pt x="1729" y="519"/>
                    <a:pt x="1729" y="433"/>
                  </a:cubicBezTo>
                  <a:cubicBezTo>
                    <a:pt x="1729" y="317"/>
                    <a:pt x="1671" y="202"/>
                    <a:pt x="1585" y="116"/>
                  </a:cubicBezTo>
                  <a:cubicBezTo>
                    <a:pt x="1499" y="58"/>
                    <a:pt x="1412" y="1"/>
                    <a:pt x="1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3"/>
            <p:cNvSpPr/>
            <p:nvPr/>
          </p:nvSpPr>
          <p:spPr>
            <a:xfrm>
              <a:off x="1584634" y="3901947"/>
              <a:ext cx="73022" cy="36105"/>
            </a:xfrm>
            <a:custGeom>
              <a:avLst/>
              <a:gdLst/>
              <a:ahLst/>
              <a:cxnLst/>
              <a:rect l="l" t="t" r="r" b="b"/>
              <a:pathLst>
                <a:path w="2247" h="1111" extrusionOk="0">
                  <a:moveTo>
                    <a:pt x="1814" y="1"/>
                  </a:moveTo>
                  <a:cubicBezTo>
                    <a:pt x="1738" y="1"/>
                    <a:pt x="1669" y="27"/>
                    <a:pt x="1584" y="70"/>
                  </a:cubicBezTo>
                  <a:cubicBezTo>
                    <a:pt x="1578" y="70"/>
                    <a:pt x="1572" y="70"/>
                    <a:pt x="1566" y="70"/>
                  </a:cubicBezTo>
                  <a:lnTo>
                    <a:pt x="1566" y="70"/>
                  </a:lnTo>
                  <a:cubicBezTo>
                    <a:pt x="1584" y="63"/>
                    <a:pt x="1599" y="55"/>
                    <a:pt x="1613" y="41"/>
                  </a:cubicBezTo>
                  <a:lnTo>
                    <a:pt x="1613" y="41"/>
                  </a:lnTo>
                  <a:cubicBezTo>
                    <a:pt x="1591" y="52"/>
                    <a:pt x="1569" y="62"/>
                    <a:pt x="1547" y="72"/>
                  </a:cubicBezTo>
                  <a:lnTo>
                    <a:pt x="1547" y="72"/>
                  </a:lnTo>
                  <a:cubicBezTo>
                    <a:pt x="1535" y="74"/>
                    <a:pt x="1523" y="79"/>
                    <a:pt x="1510" y="88"/>
                  </a:cubicBezTo>
                  <a:lnTo>
                    <a:pt x="1510" y="88"/>
                  </a:lnTo>
                  <a:cubicBezTo>
                    <a:pt x="1307" y="172"/>
                    <a:pt x="1086" y="218"/>
                    <a:pt x="864" y="242"/>
                  </a:cubicBezTo>
                  <a:lnTo>
                    <a:pt x="980" y="242"/>
                  </a:lnTo>
                  <a:cubicBezTo>
                    <a:pt x="864" y="242"/>
                    <a:pt x="736" y="255"/>
                    <a:pt x="613" y="255"/>
                  </a:cubicBezTo>
                  <a:cubicBezTo>
                    <a:pt x="551" y="255"/>
                    <a:pt x="490" y="252"/>
                    <a:pt x="432" y="242"/>
                  </a:cubicBezTo>
                  <a:cubicBezTo>
                    <a:pt x="202" y="242"/>
                    <a:pt x="0" y="473"/>
                    <a:pt x="0" y="674"/>
                  </a:cubicBezTo>
                  <a:cubicBezTo>
                    <a:pt x="29" y="934"/>
                    <a:pt x="202" y="1106"/>
                    <a:pt x="432" y="1106"/>
                  </a:cubicBezTo>
                  <a:cubicBezTo>
                    <a:pt x="488" y="1109"/>
                    <a:pt x="544" y="1111"/>
                    <a:pt x="600" y="1111"/>
                  </a:cubicBezTo>
                  <a:cubicBezTo>
                    <a:pt x="1091" y="1111"/>
                    <a:pt x="1577" y="1000"/>
                    <a:pt x="2016" y="818"/>
                  </a:cubicBezTo>
                  <a:cubicBezTo>
                    <a:pt x="2103" y="761"/>
                    <a:pt x="2189" y="646"/>
                    <a:pt x="2218" y="559"/>
                  </a:cubicBezTo>
                  <a:cubicBezTo>
                    <a:pt x="2247" y="444"/>
                    <a:pt x="2218" y="300"/>
                    <a:pt x="2160" y="214"/>
                  </a:cubicBezTo>
                  <a:cubicBezTo>
                    <a:pt x="2103" y="127"/>
                    <a:pt x="2016" y="41"/>
                    <a:pt x="1901" y="12"/>
                  </a:cubicBezTo>
                  <a:cubicBezTo>
                    <a:pt x="1870" y="4"/>
                    <a:pt x="1842" y="1"/>
                    <a:pt x="1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3"/>
            <p:cNvSpPr/>
            <p:nvPr/>
          </p:nvSpPr>
          <p:spPr>
            <a:xfrm>
              <a:off x="1432056" y="3746866"/>
              <a:ext cx="40264" cy="107567"/>
            </a:xfrm>
            <a:custGeom>
              <a:avLst/>
              <a:gdLst/>
              <a:ahLst/>
              <a:cxnLst/>
              <a:rect l="l" t="t" r="r" b="b"/>
              <a:pathLst>
                <a:path w="1239" h="3310" extrusionOk="0">
                  <a:moveTo>
                    <a:pt x="501" y="0"/>
                  </a:moveTo>
                  <a:cubicBezTo>
                    <a:pt x="488" y="0"/>
                    <a:pt x="474" y="1"/>
                    <a:pt x="461" y="3"/>
                  </a:cubicBezTo>
                  <a:cubicBezTo>
                    <a:pt x="231" y="3"/>
                    <a:pt x="58" y="176"/>
                    <a:pt x="29" y="435"/>
                  </a:cubicBezTo>
                  <a:cubicBezTo>
                    <a:pt x="0" y="1270"/>
                    <a:pt x="116" y="2163"/>
                    <a:pt x="317" y="2998"/>
                  </a:cubicBezTo>
                  <a:cubicBezTo>
                    <a:pt x="364" y="3163"/>
                    <a:pt x="547" y="3309"/>
                    <a:pt x="738" y="3309"/>
                  </a:cubicBezTo>
                  <a:cubicBezTo>
                    <a:pt x="780" y="3309"/>
                    <a:pt x="823" y="3302"/>
                    <a:pt x="865" y="3286"/>
                  </a:cubicBezTo>
                  <a:cubicBezTo>
                    <a:pt x="1095" y="3229"/>
                    <a:pt x="1239" y="2998"/>
                    <a:pt x="1153" y="2768"/>
                  </a:cubicBezTo>
                  <a:cubicBezTo>
                    <a:pt x="951" y="1961"/>
                    <a:pt x="893" y="1270"/>
                    <a:pt x="893" y="435"/>
                  </a:cubicBezTo>
                  <a:cubicBezTo>
                    <a:pt x="920" y="218"/>
                    <a:pt x="717"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3"/>
            <p:cNvSpPr/>
            <p:nvPr/>
          </p:nvSpPr>
          <p:spPr>
            <a:xfrm>
              <a:off x="1743744" y="3895675"/>
              <a:ext cx="35617" cy="92975"/>
            </a:xfrm>
            <a:custGeom>
              <a:avLst/>
              <a:gdLst/>
              <a:ahLst/>
              <a:cxnLst/>
              <a:rect l="l" t="t" r="r" b="b"/>
              <a:pathLst>
                <a:path w="1096" h="2861" extrusionOk="0">
                  <a:moveTo>
                    <a:pt x="698" y="1"/>
                  </a:moveTo>
                  <a:cubicBezTo>
                    <a:pt x="686" y="1"/>
                    <a:pt x="675" y="2"/>
                    <a:pt x="663" y="3"/>
                  </a:cubicBezTo>
                  <a:cubicBezTo>
                    <a:pt x="404" y="3"/>
                    <a:pt x="231" y="176"/>
                    <a:pt x="231" y="435"/>
                  </a:cubicBezTo>
                  <a:cubicBezTo>
                    <a:pt x="202" y="752"/>
                    <a:pt x="202" y="1098"/>
                    <a:pt x="145" y="1415"/>
                  </a:cubicBezTo>
                  <a:cubicBezTo>
                    <a:pt x="145" y="1588"/>
                    <a:pt x="116" y="1732"/>
                    <a:pt x="116" y="1876"/>
                  </a:cubicBezTo>
                  <a:cubicBezTo>
                    <a:pt x="107" y="1912"/>
                    <a:pt x="103" y="1923"/>
                    <a:pt x="102" y="1923"/>
                  </a:cubicBezTo>
                  <a:cubicBezTo>
                    <a:pt x="101" y="1923"/>
                    <a:pt x="103" y="1904"/>
                    <a:pt x="100" y="1904"/>
                  </a:cubicBezTo>
                  <a:cubicBezTo>
                    <a:pt x="98" y="1904"/>
                    <a:pt x="95" y="1911"/>
                    <a:pt x="87" y="1933"/>
                  </a:cubicBezTo>
                  <a:cubicBezTo>
                    <a:pt x="87" y="1962"/>
                    <a:pt x="87" y="2020"/>
                    <a:pt x="87" y="2048"/>
                  </a:cubicBezTo>
                  <a:cubicBezTo>
                    <a:pt x="58" y="2135"/>
                    <a:pt x="58" y="2221"/>
                    <a:pt x="30" y="2336"/>
                  </a:cubicBezTo>
                  <a:cubicBezTo>
                    <a:pt x="1" y="2538"/>
                    <a:pt x="87" y="2797"/>
                    <a:pt x="346" y="2855"/>
                  </a:cubicBezTo>
                  <a:cubicBezTo>
                    <a:pt x="371" y="2858"/>
                    <a:pt x="397" y="2860"/>
                    <a:pt x="423" y="2860"/>
                  </a:cubicBezTo>
                  <a:cubicBezTo>
                    <a:pt x="614" y="2860"/>
                    <a:pt x="839" y="2766"/>
                    <a:pt x="865" y="2538"/>
                  </a:cubicBezTo>
                  <a:cubicBezTo>
                    <a:pt x="980" y="1847"/>
                    <a:pt x="1066" y="1127"/>
                    <a:pt x="1095" y="435"/>
                  </a:cubicBezTo>
                  <a:cubicBezTo>
                    <a:pt x="1095" y="218"/>
                    <a:pt x="890" y="1"/>
                    <a:pt x="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3"/>
            <p:cNvSpPr/>
            <p:nvPr/>
          </p:nvSpPr>
          <p:spPr>
            <a:xfrm>
              <a:off x="1350616" y="3853980"/>
              <a:ext cx="68375" cy="50631"/>
            </a:xfrm>
            <a:custGeom>
              <a:avLst/>
              <a:gdLst/>
              <a:ahLst/>
              <a:cxnLst/>
              <a:rect l="l" t="t" r="r" b="b"/>
              <a:pathLst>
                <a:path w="2104" h="1558" extrusionOk="0">
                  <a:moveTo>
                    <a:pt x="498" y="0"/>
                  </a:moveTo>
                  <a:cubicBezTo>
                    <a:pt x="447" y="0"/>
                    <a:pt x="394" y="7"/>
                    <a:pt x="346" y="19"/>
                  </a:cubicBezTo>
                  <a:cubicBezTo>
                    <a:pt x="260" y="48"/>
                    <a:pt x="145" y="105"/>
                    <a:pt x="87" y="192"/>
                  </a:cubicBezTo>
                  <a:cubicBezTo>
                    <a:pt x="29" y="307"/>
                    <a:pt x="1" y="422"/>
                    <a:pt x="58" y="538"/>
                  </a:cubicBezTo>
                  <a:cubicBezTo>
                    <a:pt x="87" y="653"/>
                    <a:pt x="145" y="739"/>
                    <a:pt x="260" y="797"/>
                  </a:cubicBezTo>
                  <a:cubicBezTo>
                    <a:pt x="605" y="1056"/>
                    <a:pt x="1009" y="1315"/>
                    <a:pt x="1412" y="1517"/>
                  </a:cubicBezTo>
                  <a:cubicBezTo>
                    <a:pt x="1493" y="1537"/>
                    <a:pt x="1575" y="1558"/>
                    <a:pt x="1656" y="1558"/>
                  </a:cubicBezTo>
                  <a:cubicBezTo>
                    <a:pt x="1690" y="1558"/>
                    <a:pt x="1724" y="1554"/>
                    <a:pt x="1758" y="1546"/>
                  </a:cubicBezTo>
                  <a:cubicBezTo>
                    <a:pt x="1844" y="1517"/>
                    <a:pt x="1959" y="1430"/>
                    <a:pt x="2017" y="1344"/>
                  </a:cubicBezTo>
                  <a:cubicBezTo>
                    <a:pt x="2103" y="1142"/>
                    <a:pt x="2074" y="854"/>
                    <a:pt x="1844" y="768"/>
                  </a:cubicBezTo>
                  <a:cubicBezTo>
                    <a:pt x="1441" y="566"/>
                    <a:pt x="1066" y="307"/>
                    <a:pt x="692" y="48"/>
                  </a:cubicBezTo>
                  <a:cubicBezTo>
                    <a:pt x="641" y="14"/>
                    <a:pt x="571" y="0"/>
                    <a:pt x="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3"/>
            <p:cNvSpPr/>
            <p:nvPr/>
          </p:nvSpPr>
          <p:spPr>
            <a:xfrm>
              <a:off x="1320653" y="3664970"/>
              <a:ext cx="73997" cy="88588"/>
            </a:xfrm>
            <a:custGeom>
              <a:avLst/>
              <a:gdLst/>
              <a:ahLst/>
              <a:cxnLst/>
              <a:rect l="l" t="t" r="r" b="b"/>
              <a:pathLst>
                <a:path w="2277" h="2726" extrusionOk="0">
                  <a:moveTo>
                    <a:pt x="1796" y="1"/>
                  </a:moveTo>
                  <a:cubicBezTo>
                    <a:pt x="1643" y="1"/>
                    <a:pt x="1489" y="65"/>
                    <a:pt x="1412" y="219"/>
                  </a:cubicBezTo>
                  <a:cubicBezTo>
                    <a:pt x="1239" y="535"/>
                    <a:pt x="1067" y="881"/>
                    <a:pt x="836" y="1169"/>
                  </a:cubicBezTo>
                  <a:cubicBezTo>
                    <a:pt x="779" y="1255"/>
                    <a:pt x="721" y="1313"/>
                    <a:pt x="692" y="1400"/>
                  </a:cubicBezTo>
                  <a:cubicBezTo>
                    <a:pt x="663" y="1428"/>
                    <a:pt x="663" y="1428"/>
                    <a:pt x="635" y="1457"/>
                  </a:cubicBezTo>
                  <a:cubicBezTo>
                    <a:pt x="655" y="1437"/>
                    <a:pt x="675" y="1416"/>
                    <a:pt x="665" y="1416"/>
                  </a:cubicBezTo>
                  <a:cubicBezTo>
                    <a:pt x="661" y="1416"/>
                    <a:pt x="651" y="1420"/>
                    <a:pt x="635" y="1428"/>
                  </a:cubicBezTo>
                  <a:cubicBezTo>
                    <a:pt x="606" y="1486"/>
                    <a:pt x="577" y="1515"/>
                    <a:pt x="548" y="1544"/>
                  </a:cubicBezTo>
                  <a:cubicBezTo>
                    <a:pt x="433" y="1688"/>
                    <a:pt x="318" y="1832"/>
                    <a:pt x="174" y="1976"/>
                  </a:cubicBezTo>
                  <a:cubicBezTo>
                    <a:pt x="30" y="2148"/>
                    <a:pt x="1" y="2436"/>
                    <a:pt x="174" y="2580"/>
                  </a:cubicBezTo>
                  <a:cubicBezTo>
                    <a:pt x="267" y="2674"/>
                    <a:pt x="395" y="2725"/>
                    <a:pt x="515" y="2725"/>
                  </a:cubicBezTo>
                  <a:cubicBezTo>
                    <a:pt x="616" y="2725"/>
                    <a:pt x="713" y="2688"/>
                    <a:pt x="779" y="2609"/>
                  </a:cubicBezTo>
                  <a:cubicBezTo>
                    <a:pt x="1326" y="2004"/>
                    <a:pt x="1816" y="1371"/>
                    <a:pt x="2161" y="651"/>
                  </a:cubicBezTo>
                  <a:cubicBezTo>
                    <a:pt x="2276" y="449"/>
                    <a:pt x="2219" y="161"/>
                    <a:pt x="2017" y="46"/>
                  </a:cubicBezTo>
                  <a:cubicBezTo>
                    <a:pt x="1950" y="17"/>
                    <a:pt x="1873"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3"/>
            <p:cNvSpPr/>
            <p:nvPr/>
          </p:nvSpPr>
          <p:spPr>
            <a:xfrm>
              <a:off x="1185884" y="3698281"/>
              <a:ext cx="73022" cy="55246"/>
            </a:xfrm>
            <a:custGeom>
              <a:avLst/>
              <a:gdLst/>
              <a:ahLst/>
              <a:cxnLst/>
              <a:rect l="l" t="t" r="r" b="b"/>
              <a:pathLst>
                <a:path w="2247" h="1700" extrusionOk="0">
                  <a:moveTo>
                    <a:pt x="1489" y="724"/>
                  </a:moveTo>
                  <a:lnTo>
                    <a:pt x="1489" y="724"/>
                  </a:lnTo>
                  <a:cubicBezTo>
                    <a:pt x="1493" y="725"/>
                    <a:pt x="1496" y="727"/>
                    <a:pt x="1499" y="728"/>
                  </a:cubicBezTo>
                  <a:lnTo>
                    <a:pt x="1499" y="728"/>
                  </a:lnTo>
                  <a:cubicBezTo>
                    <a:pt x="1496" y="727"/>
                    <a:pt x="1493" y="725"/>
                    <a:pt x="1489" y="724"/>
                  </a:cubicBezTo>
                  <a:close/>
                  <a:moveTo>
                    <a:pt x="432" y="0"/>
                  </a:moveTo>
                  <a:cubicBezTo>
                    <a:pt x="317" y="0"/>
                    <a:pt x="202" y="58"/>
                    <a:pt x="116" y="115"/>
                  </a:cubicBezTo>
                  <a:cubicBezTo>
                    <a:pt x="58" y="202"/>
                    <a:pt x="0" y="317"/>
                    <a:pt x="0" y="432"/>
                  </a:cubicBezTo>
                  <a:cubicBezTo>
                    <a:pt x="0" y="547"/>
                    <a:pt x="58" y="634"/>
                    <a:pt x="116" y="749"/>
                  </a:cubicBezTo>
                  <a:cubicBezTo>
                    <a:pt x="519" y="1210"/>
                    <a:pt x="1066" y="1555"/>
                    <a:pt x="1671" y="1699"/>
                  </a:cubicBezTo>
                  <a:cubicBezTo>
                    <a:pt x="1786" y="1699"/>
                    <a:pt x="1901" y="1699"/>
                    <a:pt x="2017" y="1642"/>
                  </a:cubicBezTo>
                  <a:cubicBezTo>
                    <a:pt x="2103" y="1584"/>
                    <a:pt x="2189" y="1498"/>
                    <a:pt x="2218" y="1383"/>
                  </a:cubicBezTo>
                  <a:cubicBezTo>
                    <a:pt x="2247" y="1181"/>
                    <a:pt x="2132" y="893"/>
                    <a:pt x="1901" y="864"/>
                  </a:cubicBezTo>
                  <a:cubicBezTo>
                    <a:pt x="1781" y="816"/>
                    <a:pt x="1661" y="788"/>
                    <a:pt x="1541" y="747"/>
                  </a:cubicBezTo>
                  <a:lnTo>
                    <a:pt x="1541" y="747"/>
                  </a:lnTo>
                  <a:cubicBezTo>
                    <a:pt x="1546" y="748"/>
                    <a:pt x="1551" y="749"/>
                    <a:pt x="1556" y="749"/>
                  </a:cubicBezTo>
                  <a:cubicBezTo>
                    <a:pt x="1537" y="743"/>
                    <a:pt x="1518" y="736"/>
                    <a:pt x="1499" y="728"/>
                  </a:cubicBezTo>
                  <a:lnTo>
                    <a:pt x="1499" y="728"/>
                  </a:lnTo>
                  <a:cubicBezTo>
                    <a:pt x="1510" y="733"/>
                    <a:pt x="1521" y="739"/>
                    <a:pt x="1531" y="743"/>
                  </a:cubicBezTo>
                  <a:lnTo>
                    <a:pt x="1531" y="743"/>
                  </a:lnTo>
                  <a:cubicBezTo>
                    <a:pt x="1510" y="736"/>
                    <a:pt x="1490" y="728"/>
                    <a:pt x="1469" y="720"/>
                  </a:cubicBezTo>
                  <a:cubicBezTo>
                    <a:pt x="1476" y="720"/>
                    <a:pt x="1483" y="722"/>
                    <a:pt x="1489" y="724"/>
                  </a:cubicBezTo>
                  <a:lnTo>
                    <a:pt x="1489" y="724"/>
                  </a:lnTo>
                  <a:cubicBezTo>
                    <a:pt x="1339" y="662"/>
                    <a:pt x="1192" y="561"/>
                    <a:pt x="1066" y="461"/>
                  </a:cubicBezTo>
                  <a:lnTo>
                    <a:pt x="1066" y="461"/>
                  </a:lnTo>
                  <a:cubicBezTo>
                    <a:pt x="1095" y="490"/>
                    <a:pt x="1124" y="519"/>
                    <a:pt x="1152" y="547"/>
                  </a:cubicBezTo>
                  <a:cubicBezTo>
                    <a:pt x="1008" y="403"/>
                    <a:pt x="864" y="288"/>
                    <a:pt x="749" y="115"/>
                  </a:cubicBezTo>
                  <a:cubicBezTo>
                    <a:pt x="663" y="58"/>
                    <a:pt x="519" y="0"/>
                    <a:pt x="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3"/>
            <p:cNvSpPr/>
            <p:nvPr/>
          </p:nvSpPr>
          <p:spPr>
            <a:xfrm>
              <a:off x="1237361" y="3587202"/>
              <a:ext cx="42149" cy="63728"/>
            </a:xfrm>
            <a:custGeom>
              <a:avLst/>
              <a:gdLst/>
              <a:ahLst/>
              <a:cxnLst/>
              <a:rect l="l" t="t" r="r" b="b"/>
              <a:pathLst>
                <a:path w="1297" h="1961" extrusionOk="0">
                  <a:moveTo>
                    <a:pt x="837" y="0"/>
                  </a:moveTo>
                  <a:cubicBezTo>
                    <a:pt x="769" y="0"/>
                    <a:pt x="702" y="14"/>
                    <a:pt x="634" y="48"/>
                  </a:cubicBezTo>
                  <a:cubicBezTo>
                    <a:pt x="548" y="106"/>
                    <a:pt x="490" y="192"/>
                    <a:pt x="433" y="307"/>
                  </a:cubicBezTo>
                  <a:cubicBezTo>
                    <a:pt x="317" y="682"/>
                    <a:pt x="173" y="1027"/>
                    <a:pt x="58" y="1402"/>
                  </a:cubicBezTo>
                  <a:cubicBezTo>
                    <a:pt x="1" y="1517"/>
                    <a:pt x="29" y="1661"/>
                    <a:pt x="87" y="1748"/>
                  </a:cubicBezTo>
                  <a:cubicBezTo>
                    <a:pt x="145" y="1834"/>
                    <a:pt x="260" y="1920"/>
                    <a:pt x="346" y="1949"/>
                  </a:cubicBezTo>
                  <a:cubicBezTo>
                    <a:pt x="377" y="1957"/>
                    <a:pt x="408" y="1960"/>
                    <a:pt x="439" y="1960"/>
                  </a:cubicBezTo>
                  <a:cubicBezTo>
                    <a:pt x="523" y="1960"/>
                    <a:pt x="607" y="1934"/>
                    <a:pt x="692" y="1892"/>
                  </a:cubicBezTo>
                  <a:cubicBezTo>
                    <a:pt x="778" y="1834"/>
                    <a:pt x="836" y="1748"/>
                    <a:pt x="893" y="1632"/>
                  </a:cubicBezTo>
                  <a:cubicBezTo>
                    <a:pt x="1009" y="1258"/>
                    <a:pt x="1153" y="912"/>
                    <a:pt x="1268" y="538"/>
                  </a:cubicBezTo>
                  <a:cubicBezTo>
                    <a:pt x="1297" y="451"/>
                    <a:pt x="1297" y="307"/>
                    <a:pt x="1239" y="192"/>
                  </a:cubicBezTo>
                  <a:cubicBezTo>
                    <a:pt x="1181" y="106"/>
                    <a:pt x="1066" y="19"/>
                    <a:pt x="980" y="19"/>
                  </a:cubicBezTo>
                  <a:cubicBezTo>
                    <a:pt x="932" y="7"/>
                    <a:pt x="884" y="0"/>
                    <a:pt x="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a:off x="1414280" y="3536895"/>
              <a:ext cx="66490" cy="61713"/>
            </a:xfrm>
            <a:custGeom>
              <a:avLst/>
              <a:gdLst/>
              <a:ahLst/>
              <a:cxnLst/>
              <a:rect l="l" t="t" r="r" b="b"/>
              <a:pathLst>
                <a:path w="2046" h="1899" extrusionOk="0">
                  <a:moveTo>
                    <a:pt x="446" y="0"/>
                  </a:moveTo>
                  <a:cubicBezTo>
                    <a:pt x="413" y="0"/>
                    <a:pt x="380" y="4"/>
                    <a:pt x="346" y="12"/>
                  </a:cubicBezTo>
                  <a:cubicBezTo>
                    <a:pt x="231" y="41"/>
                    <a:pt x="115" y="127"/>
                    <a:pt x="87" y="214"/>
                  </a:cubicBezTo>
                  <a:cubicBezTo>
                    <a:pt x="29" y="300"/>
                    <a:pt x="0" y="444"/>
                    <a:pt x="29" y="531"/>
                  </a:cubicBezTo>
                  <a:cubicBezTo>
                    <a:pt x="58" y="646"/>
                    <a:pt x="115" y="761"/>
                    <a:pt x="231" y="790"/>
                  </a:cubicBezTo>
                  <a:cubicBezTo>
                    <a:pt x="358" y="866"/>
                    <a:pt x="508" y="943"/>
                    <a:pt x="621" y="1039"/>
                  </a:cubicBezTo>
                  <a:lnTo>
                    <a:pt x="621" y="1039"/>
                  </a:lnTo>
                  <a:cubicBezTo>
                    <a:pt x="606" y="1028"/>
                    <a:pt x="591" y="1020"/>
                    <a:pt x="576" y="1020"/>
                  </a:cubicBezTo>
                  <a:cubicBezTo>
                    <a:pt x="749" y="1135"/>
                    <a:pt x="893" y="1279"/>
                    <a:pt x="1037" y="1452"/>
                  </a:cubicBezTo>
                  <a:cubicBezTo>
                    <a:pt x="1008" y="1423"/>
                    <a:pt x="980" y="1395"/>
                    <a:pt x="951" y="1366"/>
                  </a:cubicBezTo>
                  <a:lnTo>
                    <a:pt x="951" y="1366"/>
                  </a:lnTo>
                  <a:cubicBezTo>
                    <a:pt x="1037" y="1452"/>
                    <a:pt x="1095" y="1567"/>
                    <a:pt x="1181" y="1683"/>
                  </a:cubicBezTo>
                  <a:cubicBezTo>
                    <a:pt x="1238" y="1815"/>
                    <a:pt x="1382" y="1898"/>
                    <a:pt x="1532" y="1898"/>
                  </a:cubicBezTo>
                  <a:cubicBezTo>
                    <a:pt x="1609" y="1898"/>
                    <a:pt x="1688" y="1876"/>
                    <a:pt x="1757" y="1827"/>
                  </a:cubicBezTo>
                  <a:cubicBezTo>
                    <a:pt x="1959" y="1711"/>
                    <a:pt x="2045" y="1452"/>
                    <a:pt x="1930" y="1251"/>
                  </a:cubicBezTo>
                  <a:cubicBezTo>
                    <a:pt x="1642" y="732"/>
                    <a:pt x="1181" y="300"/>
                    <a:pt x="663" y="41"/>
                  </a:cubicBezTo>
                  <a:cubicBezTo>
                    <a:pt x="602" y="20"/>
                    <a:pt x="526" y="0"/>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3"/>
            <p:cNvSpPr/>
            <p:nvPr/>
          </p:nvSpPr>
          <p:spPr>
            <a:xfrm>
              <a:off x="1299139" y="3445997"/>
              <a:ext cx="48714" cy="73997"/>
            </a:xfrm>
            <a:custGeom>
              <a:avLst/>
              <a:gdLst/>
              <a:ahLst/>
              <a:cxnLst/>
              <a:rect l="l" t="t" r="r" b="b"/>
              <a:pathLst>
                <a:path w="1499" h="2277" extrusionOk="0">
                  <a:moveTo>
                    <a:pt x="996" y="1"/>
                  </a:moveTo>
                  <a:cubicBezTo>
                    <a:pt x="799" y="1"/>
                    <a:pt x="648" y="112"/>
                    <a:pt x="577" y="303"/>
                  </a:cubicBezTo>
                  <a:cubicBezTo>
                    <a:pt x="404" y="793"/>
                    <a:pt x="260" y="1254"/>
                    <a:pt x="87" y="1743"/>
                  </a:cubicBezTo>
                  <a:cubicBezTo>
                    <a:pt x="1" y="1945"/>
                    <a:pt x="173" y="2233"/>
                    <a:pt x="375" y="2262"/>
                  </a:cubicBezTo>
                  <a:cubicBezTo>
                    <a:pt x="419" y="2272"/>
                    <a:pt x="462" y="2276"/>
                    <a:pt x="503" y="2276"/>
                  </a:cubicBezTo>
                  <a:cubicBezTo>
                    <a:pt x="700" y="2276"/>
                    <a:pt x="851" y="2165"/>
                    <a:pt x="922" y="1974"/>
                  </a:cubicBezTo>
                  <a:cubicBezTo>
                    <a:pt x="1095" y="1513"/>
                    <a:pt x="1239" y="1023"/>
                    <a:pt x="1412" y="534"/>
                  </a:cubicBezTo>
                  <a:cubicBezTo>
                    <a:pt x="1498" y="332"/>
                    <a:pt x="1325" y="73"/>
                    <a:pt x="1124" y="15"/>
                  </a:cubicBezTo>
                  <a:cubicBezTo>
                    <a:pt x="1079" y="5"/>
                    <a:pt x="1037" y="1"/>
                    <a:pt x="9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3"/>
            <p:cNvSpPr/>
            <p:nvPr/>
          </p:nvSpPr>
          <p:spPr>
            <a:xfrm>
              <a:off x="1469494" y="3366344"/>
              <a:ext cx="41207" cy="59925"/>
            </a:xfrm>
            <a:custGeom>
              <a:avLst/>
              <a:gdLst/>
              <a:ahLst/>
              <a:cxnLst/>
              <a:rect l="l" t="t" r="r" b="b"/>
              <a:pathLst>
                <a:path w="1268" h="1844" extrusionOk="0">
                  <a:moveTo>
                    <a:pt x="421" y="1"/>
                  </a:moveTo>
                  <a:cubicBezTo>
                    <a:pt x="348" y="1"/>
                    <a:pt x="275" y="21"/>
                    <a:pt x="202" y="76"/>
                  </a:cubicBezTo>
                  <a:cubicBezTo>
                    <a:pt x="116" y="133"/>
                    <a:pt x="29" y="220"/>
                    <a:pt x="1" y="335"/>
                  </a:cubicBezTo>
                  <a:cubicBezTo>
                    <a:pt x="1" y="421"/>
                    <a:pt x="1" y="565"/>
                    <a:pt x="58" y="652"/>
                  </a:cubicBezTo>
                  <a:cubicBezTo>
                    <a:pt x="145" y="796"/>
                    <a:pt x="231" y="940"/>
                    <a:pt x="289" y="1084"/>
                  </a:cubicBezTo>
                  <a:cubicBezTo>
                    <a:pt x="289" y="1055"/>
                    <a:pt x="260" y="1026"/>
                    <a:pt x="260" y="968"/>
                  </a:cubicBezTo>
                  <a:lnTo>
                    <a:pt x="260" y="968"/>
                  </a:lnTo>
                  <a:cubicBezTo>
                    <a:pt x="317" y="1141"/>
                    <a:pt x="375" y="1343"/>
                    <a:pt x="404" y="1516"/>
                  </a:cubicBezTo>
                  <a:cubicBezTo>
                    <a:pt x="404" y="1631"/>
                    <a:pt x="519" y="1746"/>
                    <a:pt x="605" y="1775"/>
                  </a:cubicBezTo>
                  <a:cubicBezTo>
                    <a:pt x="669" y="1817"/>
                    <a:pt x="763" y="1844"/>
                    <a:pt x="843" y="1844"/>
                  </a:cubicBezTo>
                  <a:cubicBezTo>
                    <a:pt x="872" y="1844"/>
                    <a:pt x="899" y="1840"/>
                    <a:pt x="922" y="1833"/>
                  </a:cubicBezTo>
                  <a:cubicBezTo>
                    <a:pt x="1037" y="1804"/>
                    <a:pt x="1124" y="1717"/>
                    <a:pt x="1181" y="1631"/>
                  </a:cubicBezTo>
                  <a:cubicBezTo>
                    <a:pt x="1210" y="1602"/>
                    <a:pt x="1210" y="1573"/>
                    <a:pt x="1239" y="1516"/>
                  </a:cubicBezTo>
                  <a:cubicBezTo>
                    <a:pt x="1268" y="1458"/>
                    <a:pt x="1268" y="1372"/>
                    <a:pt x="1239" y="1285"/>
                  </a:cubicBezTo>
                  <a:cubicBezTo>
                    <a:pt x="1181" y="911"/>
                    <a:pt x="1037" y="536"/>
                    <a:pt x="807" y="220"/>
                  </a:cubicBezTo>
                  <a:cubicBezTo>
                    <a:pt x="749" y="133"/>
                    <a:pt x="663" y="47"/>
                    <a:pt x="548" y="18"/>
                  </a:cubicBezTo>
                  <a:cubicBezTo>
                    <a:pt x="506" y="7"/>
                    <a:pt x="463"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3"/>
            <p:cNvSpPr/>
            <p:nvPr/>
          </p:nvSpPr>
          <p:spPr>
            <a:xfrm>
              <a:off x="1524708" y="3298228"/>
              <a:ext cx="64638" cy="45691"/>
            </a:xfrm>
            <a:custGeom>
              <a:avLst/>
              <a:gdLst/>
              <a:ahLst/>
              <a:cxnLst/>
              <a:rect l="l" t="t" r="r" b="b"/>
              <a:pathLst>
                <a:path w="1989" h="1406" extrusionOk="0">
                  <a:moveTo>
                    <a:pt x="467" y="0"/>
                  </a:moveTo>
                  <a:cubicBezTo>
                    <a:pt x="437" y="0"/>
                    <a:pt x="406" y="4"/>
                    <a:pt x="375" y="11"/>
                  </a:cubicBezTo>
                  <a:cubicBezTo>
                    <a:pt x="260" y="40"/>
                    <a:pt x="174" y="127"/>
                    <a:pt x="116" y="213"/>
                  </a:cubicBezTo>
                  <a:cubicBezTo>
                    <a:pt x="1" y="415"/>
                    <a:pt x="59" y="703"/>
                    <a:pt x="260" y="818"/>
                  </a:cubicBezTo>
                  <a:cubicBezTo>
                    <a:pt x="606" y="991"/>
                    <a:pt x="951" y="1164"/>
                    <a:pt x="1297" y="1336"/>
                  </a:cubicBezTo>
                  <a:cubicBezTo>
                    <a:pt x="1360" y="1379"/>
                    <a:pt x="1439" y="1405"/>
                    <a:pt x="1522" y="1405"/>
                  </a:cubicBezTo>
                  <a:cubicBezTo>
                    <a:pt x="1552" y="1405"/>
                    <a:pt x="1583" y="1402"/>
                    <a:pt x="1614" y="1394"/>
                  </a:cubicBezTo>
                  <a:cubicBezTo>
                    <a:pt x="1729" y="1365"/>
                    <a:pt x="1844" y="1279"/>
                    <a:pt x="1873" y="1192"/>
                  </a:cubicBezTo>
                  <a:cubicBezTo>
                    <a:pt x="1988" y="991"/>
                    <a:pt x="1959" y="703"/>
                    <a:pt x="1729" y="616"/>
                  </a:cubicBezTo>
                  <a:cubicBezTo>
                    <a:pt x="1383" y="415"/>
                    <a:pt x="1038" y="242"/>
                    <a:pt x="692" y="69"/>
                  </a:cubicBezTo>
                  <a:cubicBezTo>
                    <a:pt x="629" y="27"/>
                    <a:pt x="550"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3"/>
            <p:cNvSpPr/>
            <p:nvPr/>
          </p:nvSpPr>
          <p:spPr>
            <a:xfrm>
              <a:off x="1344084" y="3297155"/>
              <a:ext cx="52418" cy="65515"/>
            </a:xfrm>
            <a:custGeom>
              <a:avLst/>
              <a:gdLst/>
              <a:ahLst/>
              <a:cxnLst/>
              <a:rect l="l" t="t" r="r" b="b"/>
              <a:pathLst>
                <a:path w="1613" h="2016" extrusionOk="0">
                  <a:moveTo>
                    <a:pt x="518" y="1"/>
                  </a:moveTo>
                  <a:cubicBezTo>
                    <a:pt x="337" y="1"/>
                    <a:pt x="187" y="113"/>
                    <a:pt x="115" y="304"/>
                  </a:cubicBezTo>
                  <a:cubicBezTo>
                    <a:pt x="0" y="649"/>
                    <a:pt x="58" y="1024"/>
                    <a:pt x="230" y="1341"/>
                  </a:cubicBezTo>
                  <a:cubicBezTo>
                    <a:pt x="374" y="1657"/>
                    <a:pt x="691" y="1888"/>
                    <a:pt x="1008" y="2003"/>
                  </a:cubicBezTo>
                  <a:cubicBezTo>
                    <a:pt x="1042" y="2012"/>
                    <a:pt x="1078" y="2016"/>
                    <a:pt x="1112" y="2016"/>
                  </a:cubicBezTo>
                  <a:cubicBezTo>
                    <a:pt x="1311" y="2016"/>
                    <a:pt x="1506" y="1882"/>
                    <a:pt x="1555" y="1686"/>
                  </a:cubicBezTo>
                  <a:cubicBezTo>
                    <a:pt x="1613" y="1456"/>
                    <a:pt x="1469" y="1225"/>
                    <a:pt x="1239" y="1168"/>
                  </a:cubicBezTo>
                  <a:cubicBezTo>
                    <a:pt x="1210" y="1168"/>
                    <a:pt x="1181" y="1139"/>
                    <a:pt x="1152" y="1139"/>
                  </a:cubicBezTo>
                  <a:lnTo>
                    <a:pt x="1152" y="1139"/>
                  </a:lnTo>
                  <a:cubicBezTo>
                    <a:pt x="1181" y="1139"/>
                    <a:pt x="1239" y="1168"/>
                    <a:pt x="1267" y="1168"/>
                  </a:cubicBezTo>
                  <a:cubicBezTo>
                    <a:pt x="1236" y="1152"/>
                    <a:pt x="1197" y="1137"/>
                    <a:pt x="1163" y="1121"/>
                  </a:cubicBezTo>
                  <a:lnTo>
                    <a:pt x="1163" y="1121"/>
                  </a:lnTo>
                  <a:cubicBezTo>
                    <a:pt x="1169" y="1127"/>
                    <a:pt x="1175" y="1133"/>
                    <a:pt x="1181" y="1139"/>
                  </a:cubicBezTo>
                  <a:cubicBezTo>
                    <a:pt x="1167" y="1130"/>
                    <a:pt x="1154" y="1121"/>
                    <a:pt x="1142" y="1111"/>
                  </a:cubicBezTo>
                  <a:lnTo>
                    <a:pt x="1142" y="1111"/>
                  </a:lnTo>
                  <a:cubicBezTo>
                    <a:pt x="1149" y="1115"/>
                    <a:pt x="1156" y="1118"/>
                    <a:pt x="1163" y="1121"/>
                  </a:cubicBezTo>
                  <a:lnTo>
                    <a:pt x="1163" y="1121"/>
                  </a:lnTo>
                  <a:cubicBezTo>
                    <a:pt x="1144" y="1103"/>
                    <a:pt x="1125" y="1087"/>
                    <a:pt x="1106" y="1083"/>
                  </a:cubicBezTo>
                  <a:lnTo>
                    <a:pt x="1106" y="1083"/>
                  </a:lnTo>
                  <a:cubicBezTo>
                    <a:pt x="1117" y="1092"/>
                    <a:pt x="1129" y="1102"/>
                    <a:pt x="1142" y="1111"/>
                  </a:cubicBezTo>
                  <a:lnTo>
                    <a:pt x="1142" y="1111"/>
                  </a:lnTo>
                  <a:cubicBezTo>
                    <a:pt x="1121" y="1101"/>
                    <a:pt x="1105" y="1091"/>
                    <a:pt x="1095" y="1081"/>
                  </a:cubicBezTo>
                  <a:cubicBezTo>
                    <a:pt x="1098" y="1081"/>
                    <a:pt x="1102" y="1082"/>
                    <a:pt x="1106" y="1083"/>
                  </a:cubicBezTo>
                  <a:lnTo>
                    <a:pt x="1106" y="1083"/>
                  </a:lnTo>
                  <a:cubicBezTo>
                    <a:pt x="1060" y="1044"/>
                    <a:pt x="1028" y="1005"/>
                    <a:pt x="1008" y="966"/>
                  </a:cubicBezTo>
                  <a:lnTo>
                    <a:pt x="1008" y="966"/>
                  </a:lnTo>
                  <a:cubicBezTo>
                    <a:pt x="1008" y="968"/>
                    <a:pt x="1008" y="969"/>
                    <a:pt x="1008" y="971"/>
                  </a:cubicBezTo>
                  <a:lnTo>
                    <a:pt x="1008" y="971"/>
                  </a:lnTo>
                  <a:cubicBezTo>
                    <a:pt x="985" y="926"/>
                    <a:pt x="968" y="874"/>
                    <a:pt x="951" y="822"/>
                  </a:cubicBezTo>
                  <a:lnTo>
                    <a:pt x="951" y="822"/>
                  </a:lnTo>
                  <a:cubicBezTo>
                    <a:pt x="951" y="880"/>
                    <a:pt x="979" y="909"/>
                    <a:pt x="979" y="937"/>
                  </a:cubicBezTo>
                  <a:cubicBezTo>
                    <a:pt x="951" y="851"/>
                    <a:pt x="922" y="793"/>
                    <a:pt x="922" y="707"/>
                  </a:cubicBezTo>
                  <a:cubicBezTo>
                    <a:pt x="922" y="649"/>
                    <a:pt x="922" y="592"/>
                    <a:pt x="951" y="534"/>
                  </a:cubicBezTo>
                  <a:cubicBezTo>
                    <a:pt x="1008" y="332"/>
                    <a:pt x="864" y="73"/>
                    <a:pt x="634" y="16"/>
                  </a:cubicBezTo>
                  <a:cubicBezTo>
                    <a:pt x="594" y="6"/>
                    <a:pt x="555"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3"/>
            <p:cNvSpPr/>
            <p:nvPr/>
          </p:nvSpPr>
          <p:spPr>
            <a:xfrm>
              <a:off x="1687587" y="3200635"/>
              <a:ext cx="54336" cy="44977"/>
            </a:xfrm>
            <a:custGeom>
              <a:avLst/>
              <a:gdLst/>
              <a:ahLst/>
              <a:cxnLst/>
              <a:rect l="l" t="t" r="r" b="b"/>
              <a:pathLst>
                <a:path w="1672" h="1384" extrusionOk="0">
                  <a:moveTo>
                    <a:pt x="1184" y="0"/>
                  </a:moveTo>
                  <a:cubicBezTo>
                    <a:pt x="1120" y="0"/>
                    <a:pt x="1059" y="14"/>
                    <a:pt x="1009" y="48"/>
                  </a:cubicBezTo>
                  <a:cubicBezTo>
                    <a:pt x="749" y="221"/>
                    <a:pt x="490" y="393"/>
                    <a:pt x="231" y="566"/>
                  </a:cubicBezTo>
                  <a:cubicBezTo>
                    <a:pt x="116" y="624"/>
                    <a:pt x="58" y="710"/>
                    <a:pt x="29" y="825"/>
                  </a:cubicBezTo>
                  <a:cubicBezTo>
                    <a:pt x="1" y="941"/>
                    <a:pt x="1" y="1085"/>
                    <a:pt x="58" y="1171"/>
                  </a:cubicBezTo>
                  <a:cubicBezTo>
                    <a:pt x="116" y="1257"/>
                    <a:pt x="202" y="1344"/>
                    <a:pt x="317" y="1373"/>
                  </a:cubicBezTo>
                  <a:cubicBezTo>
                    <a:pt x="348" y="1380"/>
                    <a:pt x="381" y="1384"/>
                    <a:pt x="415" y="1384"/>
                  </a:cubicBezTo>
                  <a:cubicBezTo>
                    <a:pt x="506" y="1384"/>
                    <a:pt x="600" y="1357"/>
                    <a:pt x="663" y="1315"/>
                  </a:cubicBezTo>
                  <a:cubicBezTo>
                    <a:pt x="922" y="1142"/>
                    <a:pt x="1181" y="969"/>
                    <a:pt x="1441" y="797"/>
                  </a:cubicBezTo>
                  <a:cubicBezTo>
                    <a:pt x="1527" y="739"/>
                    <a:pt x="1613" y="653"/>
                    <a:pt x="1642" y="537"/>
                  </a:cubicBezTo>
                  <a:cubicBezTo>
                    <a:pt x="1671" y="451"/>
                    <a:pt x="1642" y="307"/>
                    <a:pt x="1585" y="221"/>
                  </a:cubicBezTo>
                  <a:cubicBezTo>
                    <a:pt x="1527" y="105"/>
                    <a:pt x="1441" y="48"/>
                    <a:pt x="1325" y="19"/>
                  </a:cubicBezTo>
                  <a:cubicBezTo>
                    <a:pt x="1278" y="7"/>
                    <a:pt x="1230" y="0"/>
                    <a:pt x="1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p:nvPr/>
          </p:nvSpPr>
          <p:spPr>
            <a:xfrm>
              <a:off x="1829863" y="3257020"/>
              <a:ext cx="47771" cy="34707"/>
            </a:xfrm>
            <a:custGeom>
              <a:avLst/>
              <a:gdLst/>
              <a:ahLst/>
              <a:cxnLst/>
              <a:rect l="l" t="t" r="r" b="b"/>
              <a:pathLst>
                <a:path w="1470" h="1068" extrusionOk="0">
                  <a:moveTo>
                    <a:pt x="1014" y="1"/>
                  </a:moveTo>
                  <a:cubicBezTo>
                    <a:pt x="984" y="1"/>
                    <a:pt x="953" y="4"/>
                    <a:pt x="922" y="12"/>
                  </a:cubicBezTo>
                  <a:lnTo>
                    <a:pt x="346" y="214"/>
                  </a:lnTo>
                  <a:cubicBezTo>
                    <a:pt x="231" y="243"/>
                    <a:pt x="145" y="329"/>
                    <a:pt x="87" y="415"/>
                  </a:cubicBezTo>
                  <a:cubicBezTo>
                    <a:pt x="58" y="473"/>
                    <a:pt x="29" y="531"/>
                    <a:pt x="29" y="588"/>
                  </a:cubicBezTo>
                  <a:cubicBezTo>
                    <a:pt x="1" y="646"/>
                    <a:pt x="29" y="703"/>
                    <a:pt x="29" y="761"/>
                  </a:cubicBezTo>
                  <a:cubicBezTo>
                    <a:pt x="58" y="847"/>
                    <a:pt x="145" y="963"/>
                    <a:pt x="231" y="1020"/>
                  </a:cubicBezTo>
                  <a:cubicBezTo>
                    <a:pt x="298" y="1054"/>
                    <a:pt x="366" y="1068"/>
                    <a:pt x="433" y="1068"/>
                  </a:cubicBezTo>
                  <a:cubicBezTo>
                    <a:pt x="481" y="1068"/>
                    <a:pt x="529" y="1061"/>
                    <a:pt x="577" y="1049"/>
                  </a:cubicBezTo>
                  <a:cubicBezTo>
                    <a:pt x="749" y="991"/>
                    <a:pt x="951" y="934"/>
                    <a:pt x="1153" y="847"/>
                  </a:cubicBezTo>
                  <a:cubicBezTo>
                    <a:pt x="1268" y="819"/>
                    <a:pt x="1354" y="761"/>
                    <a:pt x="1412" y="675"/>
                  </a:cubicBezTo>
                  <a:cubicBezTo>
                    <a:pt x="1441" y="617"/>
                    <a:pt x="1469" y="559"/>
                    <a:pt x="1469" y="502"/>
                  </a:cubicBezTo>
                  <a:cubicBezTo>
                    <a:pt x="1469" y="444"/>
                    <a:pt x="1469" y="387"/>
                    <a:pt x="1441" y="329"/>
                  </a:cubicBezTo>
                  <a:cubicBezTo>
                    <a:pt x="1412" y="214"/>
                    <a:pt x="1354" y="127"/>
                    <a:pt x="1239" y="70"/>
                  </a:cubicBezTo>
                  <a:cubicBezTo>
                    <a:pt x="1176" y="28"/>
                    <a:pt x="1097" y="1"/>
                    <a:pt x="1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09"/>
        <p:cNvGrpSpPr/>
        <p:nvPr/>
      </p:nvGrpSpPr>
      <p:grpSpPr>
        <a:xfrm>
          <a:off x="0" y="0"/>
          <a:ext cx="0" cy="0"/>
          <a:chOff x="0" y="0"/>
          <a:chExt cx="0" cy="0"/>
        </a:xfrm>
      </p:grpSpPr>
      <p:sp>
        <p:nvSpPr>
          <p:cNvPr id="410" name="Google Shape;410;p14"/>
          <p:cNvSpPr txBox="1">
            <a:spLocks noGrp="1"/>
          </p:cNvSpPr>
          <p:nvPr>
            <p:ph type="title"/>
          </p:nvPr>
        </p:nvSpPr>
        <p:spPr>
          <a:xfrm>
            <a:off x="2290025" y="3176179"/>
            <a:ext cx="4563900" cy="3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411" name="Google Shape;411;p14"/>
          <p:cNvSpPr txBox="1">
            <a:spLocks noGrp="1"/>
          </p:cNvSpPr>
          <p:nvPr>
            <p:ph type="subTitle" idx="1"/>
          </p:nvPr>
        </p:nvSpPr>
        <p:spPr>
          <a:xfrm>
            <a:off x="1041275" y="1603732"/>
            <a:ext cx="7061400" cy="146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3000"/>
            </a:lvl1pPr>
            <a:lvl2pPr lvl="1" algn="ctr" rtl="0">
              <a:lnSpc>
                <a:spcPct val="100000"/>
              </a:lnSpc>
              <a:spcBef>
                <a:spcPts val="0"/>
              </a:spcBef>
              <a:spcAft>
                <a:spcPts val="0"/>
              </a:spcAft>
              <a:buSzPts val="2500"/>
              <a:buNone/>
              <a:defRPr sz="2500"/>
            </a:lvl2pPr>
            <a:lvl3pPr lvl="2" algn="ctr" rtl="0">
              <a:lnSpc>
                <a:spcPct val="100000"/>
              </a:lnSpc>
              <a:spcBef>
                <a:spcPts val="160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1600"/>
              </a:spcBef>
              <a:spcAft>
                <a:spcPts val="0"/>
              </a:spcAft>
              <a:buSzPts val="2500"/>
              <a:buNone/>
              <a:defRPr sz="2500"/>
            </a:lvl6pPr>
            <a:lvl7pPr lvl="6" algn="ctr" rtl="0">
              <a:lnSpc>
                <a:spcPct val="100000"/>
              </a:lnSpc>
              <a:spcBef>
                <a:spcPts val="1600"/>
              </a:spcBef>
              <a:spcAft>
                <a:spcPts val="0"/>
              </a:spcAft>
              <a:buSzPts val="2500"/>
              <a:buNone/>
              <a:defRPr sz="2500"/>
            </a:lvl7pPr>
            <a:lvl8pPr lvl="7" algn="ctr" rtl="0">
              <a:lnSpc>
                <a:spcPct val="100000"/>
              </a:lnSpc>
              <a:spcBef>
                <a:spcPts val="1600"/>
              </a:spcBef>
              <a:spcAft>
                <a:spcPts val="0"/>
              </a:spcAft>
              <a:buSzPts val="2500"/>
              <a:buNone/>
              <a:defRPr sz="2500"/>
            </a:lvl8pPr>
            <a:lvl9pPr lvl="8" algn="ctr" rtl="0">
              <a:lnSpc>
                <a:spcPct val="100000"/>
              </a:lnSpc>
              <a:spcBef>
                <a:spcPts val="1600"/>
              </a:spcBef>
              <a:spcAft>
                <a:spcPts val="1600"/>
              </a:spcAft>
              <a:buSzPts val="2500"/>
              <a:buNone/>
              <a:defRPr sz="2500"/>
            </a:lvl9pPr>
          </a:lstStyle>
          <a:p>
            <a:endParaRPr/>
          </a:p>
        </p:txBody>
      </p:sp>
      <p:sp>
        <p:nvSpPr>
          <p:cNvPr id="412" name="Google Shape;412;p14"/>
          <p:cNvSpPr/>
          <p:nvPr/>
        </p:nvSpPr>
        <p:spPr>
          <a:xfrm rot="5400000">
            <a:off x="503242" y="-864163"/>
            <a:ext cx="1418950" cy="2222425"/>
          </a:xfrm>
          <a:custGeom>
            <a:avLst/>
            <a:gdLst/>
            <a:ahLst/>
            <a:cxnLst/>
            <a:rect l="l" t="t" r="r" b="b"/>
            <a:pathLst>
              <a:path w="36062" h="56482" extrusionOk="0">
                <a:moveTo>
                  <a:pt x="9708" y="0"/>
                </a:moveTo>
                <a:cubicBezTo>
                  <a:pt x="6312" y="0"/>
                  <a:pt x="5720" y="4283"/>
                  <a:pt x="4753" y="7212"/>
                </a:cubicBezTo>
                <a:cubicBezTo>
                  <a:pt x="3313" y="11590"/>
                  <a:pt x="2190" y="16054"/>
                  <a:pt x="1441" y="20605"/>
                </a:cubicBezTo>
                <a:cubicBezTo>
                  <a:pt x="1" y="29591"/>
                  <a:pt x="145" y="38894"/>
                  <a:pt x="2881" y="47622"/>
                </a:cubicBezTo>
                <a:cubicBezTo>
                  <a:pt x="3572" y="49839"/>
                  <a:pt x="4494" y="52115"/>
                  <a:pt x="6251" y="53670"/>
                </a:cubicBezTo>
                <a:cubicBezTo>
                  <a:pt x="8901" y="56032"/>
                  <a:pt x="12760" y="56233"/>
                  <a:pt x="16332" y="56291"/>
                </a:cubicBezTo>
                <a:lnTo>
                  <a:pt x="25030" y="56464"/>
                </a:lnTo>
                <a:cubicBezTo>
                  <a:pt x="25432" y="56474"/>
                  <a:pt x="25840" y="56481"/>
                  <a:pt x="26251" y="56481"/>
                </a:cubicBezTo>
                <a:cubicBezTo>
                  <a:pt x="29289" y="56481"/>
                  <a:pt x="32488" y="56097"/>
                  <a:pt x="34391" y="53814"/>
                </a:cubicBezTo>
                <a:cubicBezTo>
                  <a:pt x="35543" y="52460"/>
                  <a:pt x="35975" y="50646"/>
                  <a:pt x="36004" y="48860"/>
                </a:cubicBezTo>
                <a:cubicBezTo>
                  <a:pt x="36062" y="46556"/>
                  <a:pt x="35514" y="44223"/>
                  <a:pt x="34420" y="42178"/>
                </a:cubicBezTo>
                <a:cubicBezTo>
                  <a:pt x="31597" y="36907"/>
                  <a:pt x="25433" y="33883"/>
                  <a:pt x="23129" y="28353"/>
                </a:cubicBezTo>
                <a:cubicBezTo>
                  <a:pt x="22207" y="26164"/>
                  <a:pt x="21977" y="23773"/>
                  <a:pt x="21862" y="21411"/>
                </a:cubicBezTo>
                <a:cubicBezTo>
                  <a:pt x="21631" y="16659"/>
                  <a:pt x="21747" y="11763"/>
                  <a:pt x="19874" y="7413"/>
                </a:cubicBezTo>
                <a:cubicBezTo>
                  <a:pt x="18175" y="3525"/>
                  <a:pt x="14661" y="760"/>
                  <a:pt x="10485" y="69"/>
                </a:cubicBezTo>
                <a:cubicBezTo>
                  <a:pt x="10211" y="22"/>
                  <a:pt x="9952" y="0"/>
                  <a:pt x="9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4"/>
          <p:cNvSpPr/>
          <p:nvPr/>
        </p:nvSpPr>
        <p:spPr>
          <a:xfrm rot="10800000">
            <a:off x="-160550" y="4382082"/>
            <a:ext cx="4602894" cy="891368"/>
          </a:xfrm>
          <a:custGeom>
            <a:avLst/>
            <a:gdLst/>
            <a:ahLst/>
            <a:cxnLst/>
            <a:rect l="l" t="t" r="r" b="b"/>
            <a:pathLst>
              <a:path w="51969" h="10064" extrusionOk="0">
                <a:moveTo>
                  <a:pt x="51733" y="0"/>
                </a:moveTo>
                <a:cubicBezTo>
                  <a:pt x="51661" y="0"/>
                  <a:pt x="51614" y="28"/>
                  <a:pt x="51701" y="78"/>
                </a:cubicBezTo>
                <a:lnTo>
                  <a:pt x="0" y="885"/>
                </a:lnTo>
                <a:cubicBezTo>
                  <a:pt x="3341" y="3218"/>
                  <a:pt x="7143" y="4802"/>
                  <a:pt x="11003" y="6155"/>
                </a:cubicBezTo>
                <a:cubicBezTo>
                  <a:pt x="17151" y="8316"/>
                  <a:pt x="23575" y="10063"/>
                  <a:pt x="30069" y="10063"/>
                </a:cubicBezTo>
                <a:cubicBezTo>
                  <a:pt x="30846" y="10063"/>
                  <a:pt x="31624" y="10038"/>
                  <a:pt x="32403" y="9986"/>
                </a:cubicBezTo>
                <a:cubicBezTo>
                  <a:pt x="39661" y="9525"/>
                  <a:pt x="47064" y="6443"/>
                  <a:pt x="51355" y="539"/>
                </a:cubicBezTo>
                <a:cubicBezTo>
                  <a:pt x="51499" y="366"/>
                  <a:pt x="51787" y="366"/>
                  <a:pt x="51902" y="164"/>
                </a:cubicBezTo>
                <a:cubicBezTo>
                  <a:pt x="51968" y="50"/>
                  <a:pt x="51828" y="0"/>
                  <a:pt x="51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4"/>
          <p:cNvSpPr/>
          <p:nvPr/>
        </p:nvSpPr>
        <p:spPr>
          <a:xfrm flipH="1">
            <a:off x="-396631" y="-198650"/>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4"/>
          <p:cNvSpPr/>
          <p:nvPr/>
        </p:nvSpPr>
        <p:spPr>
          <a:xfrm rot="6920389" flipH="1">
            <a:off x="741344" y="949672"/>
            <a:ext cx="257251" cy="257251"/>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4"/>
          <p:cNvSpPr/>
          <p:nvPr/>
        </p:nvSpPr>
        <p:spPr>
          <a:xfrm rot="10800000">
            <a:off x="-396594" y="2988074"/>
            <a:ext cx="1468695" cy="2299126"/>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4"/>
          <p:cNvSpPr/>
          <p:nvPr/>
        </p:nvSpPr>
        <p:spPr>
          <a:xfrm rot="6922294" flipH="1">
            <a:off x="656784" y="560886"/>
            <a:ext cx="128825" cy="128825"/>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4"/>
          <p:cNvSpPr/>
          <p:nvPr/>
        </p:nvSpPr>
        <p:spPr>
          <a:xfrm rot="10800000" flipH="1">
            <a:off x="8271066" y="3330925"/>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4"/>
          <p:cNvSpPr/>
          <p:nvPr/>
        </p:nvSpPr>
        <p:spPr>
          <a:xfrm rot="-4731128">
            <a:off x="7074516" y="3985038"/>
            <a:ext cx="1418947" cy="2222421"/>
          </a:xfrm>
          <a:custGeom>
            <a:avLst/>
            <a:gdLst/>
            <a:ahLst/>
            <a:cxnLst/>
            <a:rect l="l" t="t" r="r" b="b"/>
            <a:pathLst>
              <a:path w="36062" h="56482" extrusionOk="0">
                <a:moveTo>
                  <a:pt x="9708" y="0"/>
                </a:moveTo>
                <a:cubicBezTo>
                  <a:pt x="6312" y="0"/>
                  <a:pt x="5720" y="4283"/>
                  <a:pt x="4753" y="7212"/>
                </a:cubicBezTo>
                <a:cubicBezTo>
                  <a:pt x="3313" y="11590"/>
                  <a:pt x="2190" y="16054"/>
                  <a:pt x="1441" y="20605"/>
                </a:cubicBezTo>
                <a:cubicBezTo>
                  <a:pt x="1" y="29591"/>
                  <a:pt x="145" y="38894"/>
                  <a:pt x="2881" y="47622"/>
                </a:cubicBezTo>
                <a:cubicBezTo>
                  <a:pt x="3572" y="49839"/>
                  <a:pt x="4494" y="52115"/>
                  <a:pt x="6251" y="53670"/>
                </a:cubicBezTo>
                <a:cubicBezTo>
                  <a:pt x="8901" y="56032"/>
                  <a:pt x="12760" y="56233"/>
                  <a:pt x="16332" y="56291"/>
                </a:cubicBezTo>
                <a:lnTo>
                  <a:pt x="25030" y="56464"/>
                </a:lnTo>
                <a:cubicBezTo>
                  <a:pt x="25432" y="56474"/>
                  <a:pt x="25840" y="56481"/>
                  <a:pt x="26251" y="56481"/>
                </a:cubicBezTo>
                <a:cubicBezTo>
                  <a:pt x="29289" y="56481"/>
                  <a:pt x="32488" y="56097"/>
                  <a:pt x="34391" y="53814"/>
                </a:cubicBezTo>
                <a:cubicBezTo>
                  <a:pt x="35543" y="52460"/>
                  <a:pt x="35975" y="50646"/>
                  <a:pt x="36004" y="48860"/>
                </a:cubicBezTo>
                <a:cubicBezTo>
                  <a:pt x="36062" y="46556"/>
                  <a:pt x="35514" y="44223"/>
                  <a:pt x="34420" y="42178"/>
                </a:cubicBezTo>
                <a:cubicBezTo>
                  <a:pt x="31597" y="36907"/>
                  <a:pt x="25433" y="33883"/>
                  <a:pt x="23129" y="28353"/>
                </a:cubicBezTo>
                <a:cubicBezTo>
                  <a:pt x="22207" y="26164"/>
                  <a:pt x="21977" y="23773"/>
                  <a:pt x="21862" y="21411"/>
                </a:cubicBezTo>
                <a:cubicBezTo>
                  <a:pt x="21631" y="16659"/>
                  <a:pt x="21747" y="11763"/>
                  <a:pt x="19874" y="7413"/>
                </a:cubicBezTo>
                <a:cubicBezTo>
                  <a:pt x="18175" y="3525"/>
                  <a:pt x="14661" y="760"/>
                  <a:pt x="10485" y="69"/>
                </a:cubicBezTo>
                <a:cubicBezTo>
                  <a:pt x="10211" y="22"/>
                  <a:pt x="9952" y="0"/>
                  <a:pt x="9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4"/>
          <p:cNvSpPr/>
          <p:nvPr/>
        </p:nvSpPr>
        <p:spPr>
          <a:xfrm flipH="1">
            <a:off x="5216862" y="-109837"/>
            <a:ext cx="4602894" cy="891368"/>
          </a:xfrm>
          <a:custGeom>
            <a:avLst/>
            <a:gdLst/>
            <a:ahLst/>
            <a:cxnLst/>
            <a:rect l="l" t="t" r="r" b="b"/>
            <a:pathLst>
              <a:path w="51969" h="10064" extrusionOk="0">
                <a:moveTo>
                  <a:pt x="51733" y="0"/>
                </a:moveTo>
                <a:cubicBezTo>
                  <a:pt x="51661" y="0"/>
                  <a:pt x="51614" y="28"/>
                  <a:pt x="51701" y="78"/>
                </a:cubicBezTo>
                <a:lnTo>
                  <a:pt x="0" y="885"/>
                </a:lnTo>
                <a:cubicBezTo>
                  <a:pt x="3341" y="3218"/>
                  <a:pt x="7143" y="4802"/>
                  <a:pt x="11003" y="6155"/>
                </a:cubicBezTo>
                <a:cubicBezTo>
                  <a:pt x="17151" y="8316"/>
                  <a:pt x="23575" y="10063"/>
                  <a:pt x="30069" y="10063"/>
                </a:cubicBezTo>
                <a:cubicBezTo>
                  <a:pt x="30846" y="10063"/>
                  <a:pt x="31624" y="10038"/>
                  <a:pt x="32403" y="9986"/>
                </a:cubicBezTo>
                <a:cubicBezTo>
                  <a:pt x="39661" y="9525"/>
                  <a:pt x="47064" y="6443"/>
                  <a:pt x="51355" y="539"/>
                </a:cubicBezTo>
                <a:cubicBezTo>
                  <a:pt x="51499" y="366"/>
                  <a:pt x="51787" y="366"/>
                  <a:pt x="51902" y="164"/>
                </a:cubicBezTo>
                <a:cubicBezTo>
                  <a:pt x="51968" y="50"/>
                  <a:pt x="51828" y="0"/>
                  <a:pt x="517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4"/>
          <p:cNvSpPr/>
          <p:nvPr/>
        </p:nvSpPr>
        <p:spPr>
          <a:xfrm>
            <a:off x="8166667" y="-198650"/>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4"/>
          <p:cNvSpPr/>
          <p:nvPr/>
        </p:nvSpPr>
        <p:spPr>
          <a:xfrm>
            <a:off x="8882708" y="511042"/>
            <a:ext cx="128700" cy="128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14"/>
          <p:cNvGrpSpPr/>
          <p:nvPr/>
        </p:nvGrpSpPr>
        <p:grpSpPr>
          <a:xfrm flipH="1">
            <a:off x="170950" y="4128131"/>
            <a:ext cx="1084574" cy="1075789"/>
            <a:chOff x="1185884" y="3257020"/>
            <a:chExt cx="737604" cy="731630"/>
          </a:xfrm>
        </p:grpSpPr>
        <p:sp>
          <p:nvSpPr>
            <p:cNvPr id="424" name="Google Shape;424;p14"/>
            <p:cNvSpPr/>
            <p:nvPr/>
          </p:nvSpPr>
          <p:spPr>
            <a:xfrm>
              <a:off x="1853262" y="3484085"/>
              <a:ext cx="70227" cy="119916"/>
            </a:xfrm>
            <a:custGeom>
              <a:avLst/>
              <a:gdLst/>
              <a:ahLst/>
              <a:cxnLst/>
              <a:rect l="l" t="t" r="r" b="b"/>
              <a:pathLst>
                <a:path w="2161" h="3690" extrusionOk="0">
                  <a:moveTo>
                    <a:pt x="1094" y="0"/>
                  </a:moveTo>
                  <a:cubicBezTo>
                    <a:pt x="1026" y="0"/>
                    <a:pt x="957" y="17"/>
                    <a:pt x="893" y="53"/>
                  </a:cubicBezTo>
                  <a:cubicBezTo>
                    <a:pt x="692" y="168"/>
                    <a:pt x="605" y="456"/>
                    <a:pt x="721" y="658"/>
                  </a:cubicBezTo>
                  <a:cubicBezTo>
                    <a:pt x="749" y="687"/>
                    <a:pt x="778" y="744"/>
                    <a:pt x="807" y="802"/>
                  </a:cubicBezTo>
                  <a:cubicBezTo>
                    <a:pt x="807" y="824"/>
                    <a:pt x="840" y="879"/>
                    <a:pt x="844" y="879"/>
                  </a:cubicBezTo>
                  <a:cubicBezTo>
                    <a:pt x="845" y="879"/>
                    <a:pt x="843" y="873"/>
                    <a:pt x="836" y="859"/>
                  </a:cubicBezTo>
                  <a:lnTo>
                    <a:pt x="836" y="859"/>
                  </a:lnTo>
                  <a:cubicBezTo>
                    <a:pt x="847" y="881"/>
                    <a:pt x="865" y="917"/>
                    <a:pt x="865" y="917"/>
                  </a:cubicBezTo>
                  <a:cubicBezTo>
                    <a:pt x="893" y="1032"/>
                    <a:pt x="922" y="1147"/>
                    <a:pt x="951" y="1263"/>
                  </a:cubicBezTo>
                  <a:cubicBezTo>
                    <a:pt x="951" y="1291"/>
                    <a:pt x="951" y="1320"/>
                    <a:pt x="951" y="1349"/>
                  </a:cubicBezTo>
                  <a:cubicBezTo>
                    <a:pt x="951" y="1435"/>
                    <a:pt x="951" y="1493"/>
                    <a:pt x="951" y="1551"/>
                  </a:cubicBezTo>
                  <a:cubicBezTo>
                    <a:pt x="951" y="1608"/>
                    <a:pt x="951" y="1666"/>
                    <a:pt x="951" y="1723"/>
                  </a:cubicBezTo>
                  <a:cubicBezTo>
                    <a:pt x="951" y="1730"/>
                    <a:pt x="951" y="1739"/>
                    <a:pt x="951" y="1752"/>
                  </a:cubicBezTo>
                  <a:cubicBezTo>
                    <a:pt x="922" y="1781"/>
                    <a:pt x="922" y="1810"/>
                    <a:pt x="922" y="1839"/>
                  </a:cubicBezTo>
                  <a:cubicBezTo>
                    <a:pt x="893" y="1954"/>
                    <a:pt x="865" y="2069"/>
                    <a:pt x="836" y="2184"/>
                  </a:cubicBezTo>
                  <a:cubicBezTo>
                    <a:pt x="821" y="2214"/>
                    <a:pt x="814" y="2225"/>
                    <a:pt x="811" y="2225"/>
                  </a:cubicBezTo>
                  <a:cubicBezTo>
                    <a:pt x="804" y="2225"/>
                    <a:pt x="819" y="2172"/>
                    <a:pt x="815" y="2172"/>
                  </a:cubicBezTo>
                  <a:cubicBezTo>
                    <a:pt x="814" y="2172"/>
                    <a:pt x="811" y="2176"/>
                    <a:pt x="807" y="2184"/>
                  </a:cubicBezTo>
                  <a:cubicBezTo>
                    <a:pt x="807" y="2213"/>
                    <a:pt x="778" y="2242"/>
                    <a:pt x="778" y="2271"/>
                  </a:cubicBezTo>
                  <a:cubicBezTo>
                    <a:pt x="749" y="2328"/>
                    <a:pt x="721" y="2386"/>
                    <a:pt x="692" y="2444"/>
                  </a:cubicBezTo>
                  <a:cubicBezTo>
                    <a:pt x="663" y="2501"/>
                    <a:pt x="605" y="2559"/>
                    <a:pt x="577" y="2588"/>
                  </a:cubicBezTo>
                  <a:cubicBezTo>
                    <a:pt x="588" y="2576"/>
                    <a:pt x="593" y="2572"/>
                    <a:pt x="593" y="2572"/>
                  </a:cubicBezTo>
                  <a:lnTo>
                    <a:pt x="593" y="2572"/>
                  </a:lnTo>
                  <a:cubicBezTo>
                    <a:pt x="594" y="2572"/>
                    <a:pt x="519" y="2651"/>
                    <a:pt x="519" y="2674"/>
                  </a:cubicBezTo>
                  <a:cubicBezTo>
                    <a:pt x="461" y="2732"/>
                    <a:pt x="433" y="2760"/>
                    <a:pt x="375" y="2789"/>
                  </a:cubicBezTo>
                  <a:cubicBezTo>
                    <a:pt x="375" y="2815"/>
                    <a:pt x="352" y="2841"/>
                    <a:pt x="326" y="2846"/>
                  </a:cubicBezTo>
                  <a:lnTo>
                    <a:pt x="326" y="2846"/>
                  </a:lnTo>
                  <a:cubicBezTo>
                    <a:pt x="336" y="2839"/>
                    <a:pt x="343" y="2835"/>
                    <a:pt x="342" y="2835"/>
                  </a:cubicBezTo>
                  <a:lnTo>
                    <a:pt x="342" y="2835"/>
                  </a:lnTo>
                  <a:cubicBezTo>
                    <a:pt x="341" y="2835"/>
                    <a:pt x="334" y="2838"/>
                    <a:pt x="317" y="2847"/>
                  </a:cubicBezTo>
                  <a:cubicBezTo>
                    <a:pt x="320" y="2847"/>
                    <a:pt x="323" y="2846"/>
                    <a:pt x="326" y="2846"/>
                  </a:cubicBezTo>
                  <a:lnTo>
                    <a:pt x="326" y="2846"/>
                  </a:lnTo>
                  <a:cubicBezTo>
                    <a:pt x="315" y="2854"/>
                    <a:pt x="300" y="2865"/>
                    <a:pt x="289" y="2876"/>
                  </a:cubicBezTo>
                  <a:cubicBezTo>
                    <a:pt x="87" y="3020"/>
                    <a:pt x="1" y="3250"/>
                    <a:pt x="116" y="3480"/>
                  </a:cubicBezTo>
                  <a:cubicBezTo>
                    <a:pt x="195" y="3598"/>
                    <a:pt x="354" y="3690"/>
                    <a:pt x="511" y="3690"/>
                  </a:cubicBezTo>
                  <a:cubicBezTo>
                    <a:pt x="584" y="3690"/>
                    <a:pt x="657" y="3670"/>
                    <a:pt x="721" y="3624"/>
                  </a:cubicBezTo>
                  <a:cubicBezTo>
                    <a:pt x="1786" y="2876"/>
                    <a:pt x="2161" y="1349"/>
                    <a:pt x="1470" y="197"/>
                  </a:cubicBezTo>
                  <a:cubicBezTo>
                    <a:pt x="1390" y="78"/>
                    <a:pt x="1244" y="0"/>
                    <a:pt x="10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a:off x="1750308" y="3429163"/>
              <a:ext cx="49624" cy="96940"/>
            </a:xfrm>
            <a:custGeom>
              <a:avLst/>
              <a:gdLst/>
              <a:ahLst/>
              <a:cxnLst/>
              <a:rect l="l" t="t" r="r" b="b"/>
              <a:pathLst>
                <a:path w="1527" h="2983" extrusionOk="0">
                  <a:moveTo>
                    <a:pt x="749" y="0"/>
                  </a:moveTo>
                  <a:cubicBezTo>
                    <a:pt x="568" y="0"/>
                    <a:pt x="418" y="112"/>
                    <a:pt x="346" y="303"/>
                  </a:cubicBezTo>
                  <a:cubicBezTo>
                    <a:pt x="0" y="1138"/>
                    <a:pt x="375" y="2031"/>
                    <a:pt x="692" y="2780"/>
                  </a:cubicBezTo>
                  <a:cubicBezTo>
                    <a:pt x="748" y="2912"/>
                    <a:pt x="905" y="2983"/>
                    <a:pt x="1062" y="2983"/>
                  </a:cubicBezTo>
                  <a:cubicBezTo>
                    <a:pt x="1145" y="2983"/>
                    <a:pt x="1227" y="2963"/>
                    <a:pt x="1296" y="2924"/>
                  </a:cubicBezTo>
                  <a:cubicBezTo>
                    <a:pt x="1498" y="2780"/>
                    <a:pt x="1527" y="2578"/>
                    <a:pt x="1440" y="2348"/>
                  </a:cubicBezTo>
                  <a:cubicBezTo>
                    <a:pt x="1412" y="2290"/>
                    <a:pt x="1412" y="2261"/>
                    <a:pt x="1383" y="2204"/>
                  </a:cubicBezTo>
                  <a:cubicBezTo>
                    <a:pt x="1369" y="2176"/>
                    <a:pt x="1364" y="2167"/>
                    <a:pt x="1362" y="2167"/>
                  </a:cubicBezTo>
                  <a:lnTo>
                    <a:pt x="1362" y="2167"/>
                  </a:lnTo>
                  <a:cubicBezTo>
                    <a:pt x="1360" y="2167"/>
                    <a:pt x="1377" y="2212"/>
                    <a:pt x="1375" y="2212"/>
                  </a:cubicBezTo>
                  <a:cubicBezTo>
                    <a:pt x="1373" y="2212"/>
                    <a:pt x="1368" y="2202"/>
                    <a:pt x="1354" y="2175"/>
                  </a:cubicBezTo>
                  <a:cubicBezTo>
                    <a:pt x="1325" y="2089"/>
                    <a:pt x="1296" y="2002"/>
                    <a:pt x="1268" y="1916"/>
                  </a:cubicBezTo>
                  <a:cubicBezTo>
                    <a:pt x="1210" y="1743"/>
                    <a:pt x="1152" y="1570"/>
                    <a:pt x="1124" y="1397"/>
                  </a:cubicBezTo>
                  <a:cubicBezTo>
                    <a:pt x="1095" y="1368"/>
                    <a:pt x="1095" y="1311"/>
                    <a:pt x="1095" y="1282"/>
                  </a:cubicBezTo>
                  <a:lnTo>
                    <a:pt x="1095" y="1224"/>
                  </a:lnTo>
                  <a:cubicBezTo>
                    <a:pt x="1066" y="1138"/>
                    <a:pt x="1066" y="1052"/>
                    <a:pt x="1066" y="965"/>
                  </a:cubicBezTo>
                  <a:cubicBezTo>
                    <a:pt x="1066" y="936"/>
                    <a:pt x="1066" y="879"/>
                    <a:pt x="1095" y="850"/>
                  </a:cubicBezTo>
                  <a:cubicBezTo>
                    <a:pt x="1095" y="821"/>
                    <a:pt x="1095" y="821"/>
                    <a:pt x="1095" y="792"/>
                  </a:cubicBezTo>
                  <a:cubicBezTo>
                    <a:pt x="1124" y="706"/>
                    <a:pt x="1152" y="620"/>
                    <a:pt x="1181" y="533"/>
                  </a:cubicBezTo>
                  <a:cubicBezTo>
                    <a:pt x="1268" y="332"/>
                    <a:pt x="1095" y="44"/>
                    <a:pt x="864" y="15"/>
                  </a:cubicBezTo>
                  <a:cubicBezTo>
                    <a:pt x="825" y="5"/>
                    <a:pt x="786" y="0"/>
                    <a:pt x="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4"/>
            <p:cNvSpPr/>
            <p:nvPr/>
          </p:nvSpPr>
          <p:spPr>
            <a:xfrm>
              <a:off x="1695062" y="3541477"/>
              <a:ext cx="58073" cy="94568"/>
            </a:xfrm>
            <a:custGeom>
              <a:avLst/>
              <a:gdLst/>
              <a:ahLst/>
              <a:cxnLst/>
              <a:rect l="l" t="t" r="r" b="b"/>
              <a:pathLst>
                <a:path w="1787" h="2910" extrusionOk="0">
                  <a:moveTo>
                    <a:pt x="459" y="0"/>
                  </a:moveTo>
                  <a:cubicBezTo>
                    <a:pt x="273" y="0"/>
                    <a:pt x="106" y="112"/>
                    <a:pt x="59" y="303"/>
                  </a:cubicBezTo>
                  <a:cubicBezTo>
                    <a:pt x="1" y="505"/>
                    <a:pt x="116" y="793"/>
                    <a:pt x="347" y="850"/>
                  </a:cubicBezTo>
                  <a:cubicBezTo>
                    <a:pt x="375" y="850"/>
                    <a:pt x="433" y="850"/>
                    <a:pt x="462" y="879"/>
                  </a:cubicBezTo>
                  <a:cubicBezTo>
                    <a:pt x="476" y="879"/>
                    <a:pt x="483" y="879"/>
                    <a:pt x="486" y="879"/>
                  </a:cubicBezTo>
                  <a:lnTo>
                    <a:pt x="486" y="879"/>
                  </a:lnTo>
                  <a:cubicBezTo>
                    <a:pt x="489" y="879"/>
                    <a:pt x="491" y="879"/>
                    <a:pt x="491" y="879"/>
                  </a:cubicBezTo>
                  <a:cubicBezTo>
                    <a:pt x="519" y="879"/>
                    <a:pt x="519" y="908"/>
                    <a:pt x="548" y="908"/>
                  </a:cubicBezTo>
                  <a:cubicBezTo>
                    <a:pt x="556" y="916"/>
                    <a:pt x="566" y="926"/>
                    <a:pt x="577" y="937"/>
                  </a:cubicBezTo>
                  <a:cubicBezTo>
                    <a:pt x="577" y="937"/>
                    <a:pt x="606" y="966"/>
                    <a:pt x="606" y="966"/>
                  </a:cubicBezTo>
                  <a:cubicBezTo>
                    <a:pt x="635" y="994"/>
                    <a:pt x="635" y="994"/>
                    <a:pt x="635" y="1023"/>
                  </a:cubicBezTo>
                  <a:cubicBezTo>
                    <a:pt x="652" y="1041"/>
                    <a:pt x="659" y="1048"/>
                    <a:pt x="660" y="1048"/>
                  </a:cubicBezTo>
                  <a:cubicBezTo>
                    <a:pt x="662" y="1048"/>
                    <a:pt x="635" y="1015"/>
                    <a:pt x="635" y="995"/>
                  </a:cubicBezTo>
                  <a:lnTo>
                    <a:pt x="635" y="995"/>
                  </a:lnTo>
                  <a:cubicBezTo>
                    <a:pt x="635" y="1024"/>
                    <a:pt x="692" y="1081"/>
                    <a:pt x="721" y="1110"/>
                  </a:cubicBezTo>
                  <a:cubicBezTo>
                    <a:pt x="721" y="1138"/>
                    <a:pt x="750" y="1196"/>
                    <a:pt x="750" y="1196"/>
                  </a:cubicBezTo>
                  <a:cubicBezTo>
                    <a:pt x="750" y="1196"/>
                    <a:pt x="779" y="1225"/>
                    <a:pt x="779" y="1254"/>
                  </a:cubicBezTo>
                  <a:cubicBezTo>
                    <a:pt x="779" y="1282"/>
                    <a:pt x="807" y="1340"/>
                    <a:pt x="807" y="1369"/>
                  </a:cubicBezTo>
                  <a:cubicBezTo>
                    <a:pt x="807" y="1369"/>
                    <a:pt x="824" y="1417"/>
                    <a:pt x="820" y="1417"/>
                  </a:cubicBezTo>
                  <a:cubicBezTo>
                    <a:pt x="818" y="1417"/>
                    <a:pt x="815" y="1412"/>
                    <a:pt x="807" y="1398"/>
                  </a:cubicBezTo>
                  <a:cubicBezTo>
                    <a:pt x="807" y="1411"/>
                    <a:pt x="807" y="1426"/>
                    <a:pt x="807" y="1426"/>
                  </a:cubicBezTo>
                  <a:cubicBezTo>
                    <a:pt x="836" y="1542"/>
                    <a:pt x="836" y="1657"/>
                    <a:pt x="807" y="1772"/>
                  </a:cubicBezTo>
                  <a:cubicBezTo>
                    <a:pt x="807" y="1801"/>
                    <a:pt x="807" y="1830"/>
                    <a:pt x="807" y="1858"/>
                  </a:cubicBezTo>
                  <a:cubicBezTo>
                    <a:pt x="807" y="1887"/>
                    <a:pt x="807" y="1945"/>
                    <a:pt x="779" y="2002"/>
                  </a:cubicBezTo>
                  <a:cubicBezTo>
                    <a:pt x="750" y="2118"/>
                    <a:pt x="750" y="2233"/>
                    <a:pt x="721" y="2348"/>
                  </a:cubicBezTo>
                  <a:cubicBezTo>
                    <a:pt x="663" y="2578"/>
                    <a:pt x="779" y="2838"/>
                    <a:pt x="1009" y="2895"/>
                  </a:cubicBezTo>
                  <a:cubicBezTo>
                    <a:pt x="1048" y="2905"/>
                    <a:pt x="1088" y="2910"/>
                    <a:pt x="1127" y="2910"/>
                  </a:cubicBezTo>
                  <a:cubicBezTo>
                    <a:pt x="1321" y="2910"/>
                    <a:pt x="1508" y="2794"/>
                    <a:pt x="1556" y="2578"/>
                  </a:cubicBezTo>
                  <a:cubicBezTo>
                    <a:pt x="1672" y="2060"/>
                    <a:pt x="1787" y="1484"/>
                    <a:pt x="1585" y="966"/>
                  </a:cubicBezTo>
                  <a:cubicBezTo>
                    <a:pt x="1441" y="505"/>
                    <a:pt x="1067" y="101"/>
                    <a:pt x="577" y="15"/>
                  </a:cubicBezTo>
                  <a:cubicBezTo>
                    <a:pt x="537" y="5"/>
                    <a:pt x="498"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4"/>
            <p:cNvSpPr/>
            <p:nvPr/>
          </p:nvSpPr>
          <p:spPr>
            <a:xfrm>
              <a:off x="1625809" y="3656455"/>
              <a:ext cx="68375" cy="73737"/>
            </a:xfrm>
            <a:custGeom>
              <a:avLst/>
              <a:gdLst/>
              <a:ahLst/>
              <a:cxnLst/>
              <a:rect l="l" t="t" r="r" b="b"/>
              <a:pathLst>
                <a:path w="2104" h="2269" extrusionOk="0">
                  <a:moveTo>
                    <a:pt x="1383" y="1201"/>
                  </a:moveTo>
                  <a:cubicBezTo>
                    <a:pt x="1411" y="1221"/>
                    <a:pt x="1440" y="1240"/>
                    <a:pt x="1470" y="1258"/>
                  </a:cubicBezTo>
                  <a:cubicBezTo>
                    <a:pt x="1441" y="1230"/>
                    <a:pt x="1412" y="1201"/>
                    <a:pt x="1383" y="1201"/>
                  </a:cubicBezTo>
                  <a:close/>
                  <a:moveTo>
                    <a:pt x="1728" y="1406"/>
                  </a:moveTo>
                  <a:cubicBezTo>
                    <a:pt x="1744" y="1412"/>
                    <a:pt x="1763" y="1419"/>
                    <a:pt x="1786" y="1431"/>
                  </a:cubicBezTo>
                  <a:cubicBezTo>
                    <a:pt x="1767" y="1423"/>
                    <a:pt x="1747" y="1415"/>
                    <a:pt x="1728" y="1406"/>
                  </a:cubicBezTo>
                  <a:close/>
                  <a:moveTo>
                    <a:pt x="475" y="1"/>
                  </a:moveTo>
                  <a:cubicBezTo>
                    <a:pt x="428" y="1"/>
                    <a:pt x="382" y="8"/>
                    <a:pt x="346" y="20"/>
                  </a:cubicBezTo>
                  <a:cubicBezTo>
                    <a:pt x="87" y="77"/>
                    <a:pt x="1" y="308"/>
                    <a:pt x="29" y="538"/>
                  </a:cubicBezTo>
                  <a:cubicBezTo>
                    <a:pt x="116" y="941"/>
                    <a:pt x="289" y="1287"/>
                    <a:pt x="548" y="1575"/>
                  </a:cubicBezTo>
                  <a:cubicBezTo>
                    <a:pt x="807" y="1892"/>
                    <a:pt x="1153" y="2122"/>
                    <a:pt x="1527" y="2238"/>
                  </a:cubicBezTo>
                  <a:cubicBezTo>
                    <a:pt x="1560" y="2260"/>
                    <a:pt x="1602" y="2269"/>
                    <a:pt x="1645" y="2269"/>
                  </a:cubicBezTo>
                  <a:cubicBezTo>
                    <a:pt x="1715" y="2269"/>
                    <a:pt x="1791" y="2244"/>
                    <a:pt x="1844" y="2209"/>
                  </a:cubicBezTo>
                  <a:cubicBezTo>
                    <a:pt x="1930" y="2151"/>
                    <a:pt x="2017" y="2036"/>
                    <a:pt x="2046" y="1950"/>
                  </a:cubicBezTo>
                  <a:cubicBezTo>
                    <a:pt x="2103" y="1690"/>
                    <a:pt x="1988" y="1489"/>
                    <a:pt x="1758" y="1402"/>
                  </a:cubicBezTo>
                  <a:cubicBezTo>
                    <a:pt x="1741" y="1402"/>
                    <a:pt x="1724" y="1402"/>
                    <a:pt x="1707" y="1396"/>
                  </a:cubicBezTo>
                  <a:lnTo>
                    <a:pt x="1707" y="1396"/>
                  </a:lnTo>
                  <a:cubicBezTo>
                    <a:pt x="1701" y="1394"/>
                    <a:pt x="1695" y="1391"/>
                    <a:pt x="1689" y="1388"/>
                  </a:cubicBezTo>
                  <a:lnTo>
                    <a:pt x="1689" y="1388"/>
                  </a:lnTo>
                  <a:cubicBezTo>
                    <a:pt x="1684" y="1385"/>
                    <a:pt x="1678" y="1380"/>
                    <a:pt x="1673" y="1375"/>
                  </a:cubicBezTo>
                  <a:lnTo>
                    <a:pt x="1673" y="1375"/>
                  </a:lnTo>
                  <a:cubicBezTo>
                    <a:pt x="1678" y="1380"/>
                    <a:pt x="1683" y="1384"/>
                    <a:pt x="1689" y="1388"/>
                  </a:cubicBezTo>
                  <a:lnTo>
                    <a:pt x="1689" y="1388"/>
                  </a:lnTo>
                  <a:cubicBezTo>
                    <a:pt x="1578" y="1334"/>
                    <a:pt x="1472" y="1267"/>
                    <a:pt x="1383" y="1201"/>
                  </a:cubicBezTo>
                  <a:cubicBezTo>
                    <a:pt x="1383" y="1201"/>
                    <a:pt x="1383" y="1201"/>
                    <a:pt x="1383" y="1201"/>
                  </a:cubicBezTo>
                  <a:lnTo>
                    <a:pt x="1383" y="1201"/>
                  </a:lnTo>
                  <a:cubicBezTo>
                    <a:pt x="1279" y="1123"/>
                    <a:pt x="1192" y="1027"/>
                    <a:pt x="1124" y="913"/>
                  </a:cubicBezTo>
                  <a:lnTo>
                    <a:pt x="1124" y="913"/>
                  </a:lnTo>
                  <a:cubicBezTo>
                    <a:pt x="1124" y="914"/>
                    <a:pt x="1124" y="916"/>
                    <a:pt x="1124" y="918"/>
                  </a:cubicBezTo>
                  <a:lnTo>
                    <a:pt x="1124" y="918"/>
                  </a:lnTo>
                  <a:cubicBezTo>
                    <a:pt x="1058" y="818"/>
                    <a:pt x="996" y="701"/>
                    <a:pt x="951" y="567"/>
                  </a:cubicBezTo>
                  <a:lnTo>
                    <a:pt x="951" y="567"/>
                  </a:lnTo>
                  <a:cubicBezTo>
                    <a:pt x="951" y="625"/>
                    <a:pt x="980" y="653"/>
                    <a:pt x="980" y="682"/>
                  </a:cubicBezTo>
                  <a:cubicBezTo>
                    <a:pt x="922" y="567"/>
                    <a:pt x="893" y="452"/>
                    <a:pt x="865" y="308"/>
                  </a:cubicBezTo>
                  <a:cubicBezTo>
                    <a:pt x="865" y="221"/>
                    <a:pt x="749" y="106"/>
                    <a:pt x="663" y="49"/>
                  </a:cubicBezTo>
                  <a:cubicBezTo>
                    <a:pt x="612" y="15"/>
                    <a:pt x="542" y="1"/>
                    <a:pt x="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4"/>
            <p:cNvSpPr/>
            <p:nvPr/>
          </p:nvSpPr>
          <p:spPr>
            <a:xfrm>
              <a:off x="1754988" y="3697793"/>
              <a:ext cx="90831" cy="36592"/>
            </a:xfrm>
            <a:custGeom>
              <a:avLst/>
              <a:gdLst/>
              <a:ahLst/>
              <a:cxnLst/>
              <a:rect l="l" t="t" r="r" b="b"/>
              <a:pathLst>
                <a:path w="2795" h="1126" extrusionOk="0">
                  <a:moveTo>
                    <a:pt x="1239" y="0"/>
                  </a:moveTo>
                  <a:cubicBezTo>
                    <a:pt x="926" y="0"/>
                    <a:pt x="612" y="53"/>
                    <a:pt x="317" y="159"/>
                  </a:cubicBezTo>
                  <a:cubicBezTo>
                    <a:pt x="202" y="217"/>
                    <a:pt x="116" y="274"/>
                    <a:pt x="58" y="361"/>
                  </a:cubicBezTo>
                  <a:cubicBezTo>
                    <a:pt x="0" y="476"/>
                    <a:pt x="0" y="591"/>
                    <a:pt x="29" y="706"/>
                  </a:cubicBezTo>
                  <a:cubicBezTo>
                    <a:pt x="76" y="871"/>
                    <a:pt x="239" y="1017"/>
                    <a:pt x="423" y="1017"/>
                  </a:cubicBezTo>
                  <a:cubicBezTo>
                    <a:pt x="464" y="1017"/>
                    <a:pt x="506" y="1010"/>
                    <a:pt x="548" y="994"/>
                  </a:cubicBezTo>
                  <a:cubicBezTo>
                    <a:pt x="692" y="937"/>
                    <a:pt x="836" y="908"/>
                    <a:pt x="1008" y="879"/>
                  </a:cubicBezTo>
                  <a:lnTo>
                    <a:pt x="1527" y="879"/>
                  </a:lnTo>
                  <a:cubicBezTo>
                    <a:pt x="1584" y="908"/>
                    <a:pt x="1671" y="908"/>
                    <a:pt x="1728" y="937"/>
                  </a:cubicBezTo>
                  <a:cubicBezTo>
                    <a:pt x="1786" y="937"/>
                    <a:pt x="1873" y="966"/>
                    <a:pt x="1930" y="994"/>
                  </a:cubicBezTo>
                  <a:cubicBezTo>
                    <a:pt x="1930" y="994"/>
                    <a:pt x="1959" y="1023"/>
                    <a:pt x="1988" y="1023"/>
                  </a:cubicBezTo>
                  <a:cubicBezTo>
                    <a:pt x="2017" y="1023"/>
                    <a:pt x="2045" y="1052"/>
                    <a:pt x="2074" y="1081"/>
                  </a:cubicBezTo>
                  <a:cubicBezTo>
                    <a:pt x="2141" y="1110"/>
                    <a:pt x="2218" y="1126"/>
                    <a:pt x="2295" y="1126"/>
                  </a:cubicBezTo>
                  <a:cubicBezTo>
                    <a:pt x="2449" y="1126"/>
                    <a:pt x="2602" y="1062"/>
                    <a:pt x="2679" y="908"/>
                  </a:cubicBezTo>
                  <a:cubicBezTo>
                    <a:pt x="2794" y="706"/>
                    <a:pt x="2737" y="447"/>
                    <a:pt x="2535" y="332"/>
                  </a:cubicBezTo>
                  <a:cubicBezTo>
                    <a:pt x="2144" y="111"/>
                    <a:pt x="1692" y="0"/>
                    <a:pt x="1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a:off x="1667926" y="3793013"/>
              <a:ext cx="99247" cy="42214"/>
            </a:xfrm>
            <a:custGeom>
              <a:avLst/>
              <a:gdLst/>
              <a:ahLst/>
              <a:cxnLst/>
              <a:rect l="l" t="t" r="r" b="b"/>
              <a:pathLst>
                <a:path w="3054" h="1299" extrusionOk="0">
                  <a:moveTo>
                    <a:pt x="2529" y="0"/>
                  </a:moveTo>
                  <a:cubicBezTo>
                    <a:pt x="2462" y="0"/>
                    <a:pt x="2395" y="16"/>
                    <a:pt x="2334" y="52"/>
                  </a:cubicBezTo>
                  <a:cubicBezTo>
                    <a:pt x="2247" y="109"/>
                    <a:pt x="2161" y="167"/>
                    <a:pt x="2103" y="196"/>
                  </a:cubicBezTo>
                  <a:cubicBezTo>
                    <a:pt x="2046" y="225"/>
                    <a:pt x="2017" y="253"/>
                    <a:pt x="1959" y="253"/>
                  </a:cubicBezTo>
                  <a:cubicBezTo>
                    <a:pt x="1927" y="275"/>
                    <a:pt x="1931" y="280"/>
                    <a:pt x="1944" y="280"/>
                  </a:cubicBezTo>
                  <a:cubicBezTo>
                    <a:pt x="1957" y="280"/>
                    <a:pt x="1982" y="274"/>
                    <a:pt x="1984" y="274"/>
                  </a:cubicBezTo>
                  <a:cubicBezTo>
                    <a:pt x="1985" y="274"/>
                    <a:pt x="1979" y="276"/>
                    <a:pt x="1959" y="282"/>
                  </a:cubicBezTo>
                  <a:cubicBezTo>
                    <a:pt x="1786" y="340"/>
                    <a:pt x="1614" y="397"/>
                    <a:pt x="1441" y="426"/>
                  </a:cubicBezTo>
                  <a:cubicBezTo>
                    <a:pt x="1422" y="426"/>
                    <a:pt x="1364" y="439"/>
                    <a:pt x="1362" y="439"/>
                  </a:cubicBezTo>
                  <a:cubicBezTo>
                    <a:pt x="1361" y="439"/>
                    <a:pt x="1374" y="436"/>
                    <a:pt x="1412" y="426"/>
                  </a:cubicBezTo>
                  <a:lnTo>
                    <a:pt x="836" y="426"/>
                  </a:lnTo>
                  <a:cubicBezTo>
                    <a:pt x="750" y="426"/>
                    <a:pt x="663" y="397"/>
                    <a:pt x="577" y="369"/>
                  </a:cubicBezTo>
                  <a:cubicBezTo>
                    <a:pt x="542" y="360"/>
                    <a:pt x="507" y="356"/>
                    <a:pt x="473" y="356"/>
                  </a:cubicBezTo>
                  <a:cubicBezTo>
                    <a:pt x="274" y="356"/>
                    <a:pt x="83" y="489"/>
                    <a:pt x="58" y="685"/>
                  </a:cubicBezTo>
                  <a:cubicBezTo>
                    <a:pt x="1" y="887"/>
                    <a:pt x="116" y="1146"/>
                    <a:pt x="346" y="1204"/>
                  </a:cubicBezTo>
                  <a:cubicBezTo>
                    <a:pt x="596" y="1266"/>
                    <a:pt x="854" y="1298"/>
                    <a:pt x="1112" y="1298"/>
                  </a:cubicBezTo>
                  <a:cubicBezTo>
                    <a:pt x="1689" y="1298"/>
                    <a:pt x="2269" y="1139"/>
                    <a:pt x="2766" y="801"/>
                  </a:cubicBezTo>
                  <a:cubicBezTo>
                    <a:pt x="2939" y="685"/>
                    <a:pt x="3054" y="426"/>
                    <a:pt x="2910" y="225"/>
                  </a:cubicBezTo>
                  <a:cubicBezTo>
                    <a:pt x="2830" y="85"/>
                    <a:pt x="2680" y="0"/>
                    <a:pt x="2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4"/>
            <p:cNvSpPr/>
            <p:nvPr/>
          </p:nvSpPr>
          <p:spPr>
            <a:xfrm>
              <a:off x="1846697" y="3780209"/>
              <a:ext cx="74939" cy="36267"/>
            </a:xfrm>
            <a:custGeom>
              <a:avLst/>
              <a:gdLst/>
              <a:ahLst/>
              <a:cxnLst/>
              <a:rect l="l" t="t" r="r" b="b"/>
              <a:pathLst>
                <a:path w="2306" h="1116" extrusionOk="0">
                  <a:moveTo>
                    <a:pt x="1804" y="1"/>
                  </a:moveTo>
                  <a:cubicBezTo>
                    <a:pt x="1770" y="1"/>
                    <a:pt x="1735" y="5"/>
                    <a:pt x="1700" y="14"/>
                  </a:cubicBezTo>
                  <a:cubicBezTo>
                    <a:pt x="1358" y="93"/>
                    <a:pt x="991" y="172"/>
                    <a:pt x="644" y="229"/>
                  </a:cubicBezTo>
                  <a:lnTo>
                    <a:pt x="644" y="229"/>
                  </a:lnTo>
                  <a:cubicBezTo>
                    <a:pt x="651" y="225"/>
                    <a:pt x="658" y="221"/>
                    <a:pt x="663" y="215"/>
                  </a:cubicBezTo>
                  <a:lnTo>
                    <a:pt x="663" y="215"/>
                  </a:lnTo>
                  <a:cubicBezTo>
                    <a:pt x="606" y="244"/>
                    <a:pt x="519" y="244"/>
                    <a:pt x="462" y="244"/>
                  </a:cubicBezTo>
                  <a:cubicBezTo>
                    <a:pt x="347" y="273"/>
                    <a:pt x="231" y="302"/>
                    <a:pt x="145" y="388"/>
                  </a:cubicBezTo>
                  <a:cubicBezTo>
                    <a:pt x="59" y="446"/>
                    <a:pt x="1" y="590"/>
                    <a:pt x="30" y="676"/>
                  </a:cubicBezTo>
                  <a:cubicBezTo>
                    <a:pt x="30" y="791"/>
                    <a:pt x="59" y="907"/>
                    <a:pt x="145" y="993"/>
                  </a:cubicBezTo>
                  <a:cubicBezTo>
                    <a:pt x="216" y="1064"/>
                    <a:pt x="307" y="1116"/>
                    <a:pt x="401" y="1116"/>
                  </a:cubicBezTo>
                  <a:cubicBezTo>
                    <a:pt x="421" y="1116"/>
                    <a:pt x="441" y="1113"/>
                    <a:pt x="462" y="1108"/>
                  </a:cubicBezTo>
                  <a:cubicBezTo>
                    <a:pt x="951" y="1079"/>
                    <a:pt x="1441" y="964"/>
                    <a:pt x="1931" y="849"/>
                  </a:cubicBezTo>
                  <a:cubicBezTo>
                    <a:pt x="2132" y="791"/>
                    <a:pt x="2305" y="532"/>
                    <a:pt x="2219" y="302"/>
                  </a:cubicBezTo>
                  <a:cubicBezTo>
                    <a:pt x="2170" y="131"/>
                    <a:pt x="1996" y="1"/>
                    <a:pt x="1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4"/>
            <p:cNvSpPr/>
            <p:nvPr/>
          </p:nvSpPr>
          <p:spPr>
            <a:xfrm>
              <a:off x="1802727" y="3341028"/>
              <a:ext cx="42149" cy="76467"/>
            </a:xfrm>
            <a:custGeom>
              <a:avLst/>
              <a:gdLst/>
              <a:ahLst/>
              <a:cxnLst/>
              <a:rect l="l" t="t" r="r" b="b"/>
              <a:pathLst>
                <a:path w="1297" h="2353" extrusionOk="0">
                  <a:moveTo>
                    <a:pt x="424" y="0"/>
                  </a:moveTo>
                  <a:cubicBezTo>
                    <a:pt x="352" y="0"/>
                    <a:pt x="281" y="14"/>
                    <a:pt x="231" y="48"/>
                  </a:cubicBezTo>
                  <a:cubicBezTo>
                    <a:pt x="144" y="135"/>
                    <a:pt x="58" y="221"/>
                    <a:pt x="29" y="336"/>
                  </a:cubicBezTo>
                  <a:cubicBezTo>
                    <a:pt x="0" y="451"/>
                    <a:pt x="29" y="538"/>
                    <a:pt x="87" y="653"/>
                  </a:cubicBezTo>
                  <a:cubicBezTo>
                    <a:pt x="87" y="682"/>
                    <a:pt x="87" y="711"/>
                    <a:pt x="115" y="739"/>
                  </a:cubicBezTo>
                  <a:cubicBezTo>
                    <a:pt x="115" y="768"/>
                    <a:pt x="144" y="826"/>
                    <a:pt x="173" y="883"/>
                  </a:cubicBezTo>
                  <a:cubicBezTo>
                    <a:pt x="202" y="999"/>
                    <a:pt x="231" y="1085"/>
                    <a:pt x="259" y="1200"/>
                  </a:cubicBezTo>
                  <a:cubicBezTo>
                    <a:pt x="314" y="1389"/>
                    <a:pt x="368" y="1604"/>
                    <a:pt x="398" y="1820"/>
                  </a:cubicBezTo>
                  <a:lnTo>
                    <a:pt x="398" y="1820"/>
                  </a:lnTo>
                  <a:cubicBezTo>
                    <a:pt x="389" y="1789"/>
                    <a:pt x="375" y="1768"/>
                    <a:pt x="375" y="1748"/>
                  </a:cubicBezTo>
                  <a:lnTo>
                    <a:pt x="375" y="1748"/>
                  </a:lnTo>
                  <a:cubicBezTo>
                    <a:pt x="375" y="1805"/>
                    <a:pt x="404" y="1863"/>
                    <a:pt x="404" y="1920"/>
                  </a:cubicBezTo>
                  <a:cubicBezTo>
                    <a:pt x="404" y="2036"/>
                    <a:pt x="432" y="2151"/>
                    <a:pt x="519" y="2237"/>
                  </a:cubicBezTo>
                  <a:cubicBezTo>
                    <a:pt x="605" y="2295"/>
                    <a:pt x="720" y="2352"/>
                    <a:pt x="836" y="2352"/>
                  </a:cubicBezTo>
                  <a:cubicBezTo>
                    <a:pt x="1037" y="2352"/>
                    <a:pt x="1296" y="2180"/>
                    <a:pt x="1268" y="1920"/>
                  </a:cubicBezTo>
                  <a:cubicBezTo>
                    <a:pt x="1210" y="1344"/>
                    <a:pt x="1066" y="768"/>
                    <a:pt x="836" y="221"/>
                  </a:cubicBezTo>
                  <a:cubicBezTo>
                    <a:pt x="778" y="135"/>
                    <a:pt x="663" y="48"/>
                    <a:pt x="576" y="19"/>
                  </a:cubicBezTo>
                  <a:cubicBezTo>
                    <a:pt x="529" y="7"/>
                    <a:pt x="476"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4"/>
            <p:cNvSpPr/>
            <p:nvPr/>
          </p:nvSpPr>
          <p:spPr>
            <a:xfrm>
              <a:off x="1547196" y="3467251"/>
              <a:ext cx="87061" cy="50794"/>
            </a:xfrm>
            <a:custGeom>
              <a:avLst/>
              <a:gdLst/>
              <a:ahLst/>
              <a:cxnLst/>
              <a:rect l="l" t="t" r="r" b="b"/>
              <a:pathLst>
                <a:path w="2679" h="1563" extrusionOk="0">
                  <a:moveTo>
                    <a:pt x="1239" y="427"/>
                  </a:moveTo>
                  <a:cubicBezTo>
                    <a:pt x="1200" y="446"/>
                    <a:pt x="1187" y="453"/>
                    <a:pt x="1189" y="453"/>
                  </a:cubicBezTo>
                  <a:cubicBezTo>
                    <a:pt x="1189" y="453"/>
                    <a:pt x="1196" y="450"/>
                    <a:pt x="1205" y="446"/>
                  </a:cubicBezTo>
                  <a:lnTo>
                    <a:pt x="1205" y="446"/>
                  </a:lnTo>
                  <a:cubicBezTo>
                    <a:pt x="1216" y="440"/>
                    <a:pt x="1227" y="434"/>
                    <a:pt x="1239" y="427"/>
                  </a:cubicBezTo>
                  <a:close/>
                  <a:moveTo>
                    <a:pt x="2159" y="0"/>
                  </a:moveTo>
                  <a:cubicBezTo>
                    <a:pt x="2091" y="0"/>
                    <a:pt x="2022" y="16"/>
                    <a:pt x="1959" y="52"/>
                  </a:cubicBezTo>
                  <a:cubicBezTo>
                    <a:pt x="1815" y="139"/>
                    <a:pt x="1700" y="196"/>
                    <a:pt x="1556" y="283"/>
                  </a:cubicBezTo>
                  <a:lnTo>
                    <a:pt x="1354" y="398"/>
                  </a:lnTo>
                  <a:cubicBezTo>
                    <a:pt x="1325" y="398"/>
                    <a:pt x="1296" y="398"/>
                    <a:pt x="1267" y="427"/>
                  </a:cubicBezTo>
                  <a:cubicBezTo>
                    <a:pt x="1254" y="427"/>
                    <a:pt x="1224" y="439"/>
                    <a:pt x="1205" y="446"/>
                  </a:cubicBezTo>
                  <a:lnTo>
                    <a:pt x="1205" y="446"/>
                  </a:lnTo>
                  <a:cubicBezTo>
                    <a:pt x="1072" y="518"/>
                    <a:pt x="939" y="547"/>
                    <a:pt x="807" y="600"/>
                  </a:cubicBezTo>
                  <a:cubicBezTo>
                    <a:pt x="663" y="629"/>
                    <a:pt x="519" y="686"/>
                    <a:pt x="375" y="715"/>
                  </a:cubicBezTo>
                  <a:cubicBezTo>
                    <a:pt x="144" y="773"/>
                    <a:pt x="0" y="1032"/>
                    <a:pt x="87" y="1233"/>
                  </a:cubicBezTo>
                  <a:cubicBezTo>
                    <a:pt x="136" y="1429"/>
                    <a:pt x="310" y="1563"/>
                    <a:pt x="502" y="1563"/>
                  </a:cubicBezTo>
                  <a:cubicBezTo>
                    <a:pt x="536" y="1563"/>
                    <a:pt x="571" y="1559"/>
                    <a:pt x="605" y="1550"/>
                  </a:cubicBezTo>
                  <a:cubicBezTo>
                    <a:pt x="1239" y="1406"/>
                    <a:pt x="1844" y="1147"/>
                    <a:pt x="2391" y="801"/>
                  </a:cubicBezTo>
                  <a:cubicBezTo>
                    <a:pt x="2592" y="686"/>
                    <a:pt x="2679" y="398"/>
                    <a:pt x="2535" y="196"/>
                  </a:cubicBezTo>
                  <a:cubicBezTo>
                    <a:pt x="2456" y="78"/>
                    <a:pt x="2309" y="0"/>
                    <a:pt x="2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4"/>
            <p:cNvSpPr/>
            <p:nvPr/>
          </p:nvSpPr>
          <p:spPr>
            <a:xfrm>
              <a:off x="1508816" y="3597731"/>
              <a:ext cx="65547" cy="61615"/>
            </a:xfrm>
            <a:custGeom>
              <a:avLst/>
              <a:gdLst/>
              <a:ahLst/>
              <a:cxnLst/>
              <a:rect l="l" t="t" r="r" b="b"/>
              <a:pathLst>
                <a:path w="2017" h="1896" extrusionOk="0">
                  <a:moveTo>
                    <a:pt x="1687" y="843"/>
                  </a:moveTo>
                  <a:cubicBezTo>
                    <a:pt x="1678" y="849"/>
                    <a:pt x="1668" y="854"/>
                    <a:pt x="1659" y="859"/>
                  </a:cubicBezTo>
                  <a:lnTo>
                    <a:pt x="1659" y="859"/>
                  </a:lnTo>
                  <a:cubicBezTo>
                    <a:pt x="1665" y="853"/>
                    <a:pt x="1671" y="847"/>
                    <a:pt x="1671" y="847"/>
                  </a:cubicBezTo>
                  <a:cubicBezTo>
                    <a:pt x="1676" y="846"/>
                    <a:pt x="1682" y="845"/>
                    <a:pt x="1687" y="843"/>
                  </a:cubicBezTo>
                  <a:close/>
                  <a:moveTo>
                    <a:pt x="1533" y="1"/>
                  </a:moveTo>
                  <a:cubicBezTo>
                    <a:pt x="1502" y="1"/>
                    <a:pt x="1471" y="4"/>
                    <a:pt x="1440" y="12"/>
                  </a:cubicBezTo>
                  <a:cubicBezTo>
                    <a:pt x="1124" y="156"/>
                    <a:pt x="864" y="300"/>
                    <a:pt x="605" y="531"/>
                  </a:cubicBezTo>
                  <a:cubicBezTo>
                    <a:pt x="375" y="732"/>
                    <a:pt x="202" y="963"/>
                    <a:pt x="58" y="1222"/>
                  </a:cubicBezTo>
                  <a:cubicBezTo>
                    <a:pt x="0" y="1337"/>
                    <a:pt x="0" y="1452"/>
                    <a:pt x="29" y="1568"/>
                  </a:cubicBezTo>
                  <a:cubicBezTo>
                    <a:pt x="58" y="1654"/>
                    <a:pt x="115" y="1769"/>
                    <a:pt x="231" y="1827"/>
                  </a:cubicBezTo>
                  <a:cubicBezTo>
                    <a:pt x="294" y="1869"/>
                    <a:pt x="373" y="1896"/>
                    <a:pt x="455" y="1896"/>
                  </a:cubicBezTo>
                  <a:cubicBezTo>
                    <a:pt x="486" y="1896"/>
                    <a:pt x="517" y="1892"/>
                    <a:pt x="548" y="1884"/>
                  </a:cubicBezTo>
                  <a:cubicBezTo>
                    <a:pt x="663" y="1827"/>
                    <a:pt x="778" y="1769"/>
                    <a:pt x="807" y="1683"/>
                  </a:cubicBezTo>
                  <a:cubicBezTo>
                    <a:pt x="864" y="1568"/>
                    <a:pt x="951" y="1452"/>
                    <a:pt x="1037" y="1337"/>
                  </a:cubicBezTo>
                  <a:lnTo>
                    <a:pt x="1037" y="1337"/>
                  </a:lnTo>
                  <a:cubicBezTo>
                    <a:pt x="1008" y="1366"/>
                    <a:pt x="980" y="1395"/>
                    <a:pt x="951" y="1424"/>
                  </a:cubicBezTo>
                  <a:cubicBezTo>
                    <a:pt x="1066" y="1280"/>
                    <a:pt x="1210" y="1136"/>
                    <a:pt x="1354" y="1020"/>
                  </a:cubicBezTo>
                  <a:lnTo>
                    <a:pt x="1354" y="1020"/>
                  </a:lnTo>
                  <a:cubicBezTo>
                    <a:pt x="1325" y="1049"/>
                    <a:pt x="1296" y="1078"/>
                    <a:pt x="1268" y="1107"/>
                  </a:cubicBezTo>
                  <a:cubicBezTo>
                    <a:pt x="1389" y="1010"/>
                    <a:pt x="1531" y="933"/>
                    <a:pt x="1659" y="859"/>
                  </a:cubicBezTo>
                  <a:lnTo>
                    <a:pt x="1659" y="859"/>
                  </a:lnTo>
                  <a:cubicBezTo>
                    <a:pt x="1651" y="867"/>
                    <a:pt x="1642" y="876"/>
                    <a:pt x="1642" y="876"/>
                  </a:cubicBezTo>
                  <a:cubicBezTo>
                    <a:pt x="1662" y="856"/>
                    <a:pt x="1682" y="850"/>
                    <a:pt x="1702" y="839"/>
                  </a:cubicBezTo>
                  <a:lnTo>
                    <a:pt x="1702" y="839"/>
                  </a:lnTo>
                  <a:cubicBezTo>
                    <a:pt x="1697" y="840"/>
                    <a:pt x="1692" y="842"/>
                    <a:pt x="1687" y="843"/>
                  </a:cubicBezTo>
                  <a:lnTo>
                    <a:pt x="1687" y="843"/>
                  </a:lnTo>
                  <a:cubicBezTo>
                    <a:pt x="1701" y="835"/>
                    <a:pt x="1715" y="827"/>
                    <a:pt x="1728" y="819"/>
                  </a:cubicBezTo>
                  <a:lnTo>
                    <a:pt x="1728" y="819"/>
                  </a:lnTo>
                  <a:cubicBezTo>
                    <a:pt x="1720" y="828"/>
                    <a:pt x="1711" y="834"/>
                    <a:pt x="1702" y="839"/>
                  </a:cubicBezTo>
                  <a:lnTo>
                    <a:pt x="1702" y="839"/>
                  </a:lnTo>
                  <a:cubicBezTo>
                    <a:pt x="1802" y="808"/>
                    <a:pt x="1878" y="751"/>
                    <a:pt x="1930" y="646"/>
                  </a:cubicBezTo>
                  <a:cubicBezTo>
                    <a:pt x="1988" y="559"/>
                    <a:pt x="2016" y="415"/>
                    <a:pt x="1959" y="329"/>
                  </a:cubicBezTo>
                  <a:cubicBezTo>
                    <a:pt x="1930" y="214"/>
                    <a:pt x="1872" y="99"/>
                    <a:pt x="1786" y="70"/>
                  </a:cubicBezTo>
                  <a:cubicBezTo>
                    <a:pt x="1702" y="28"/>
                    <a:pt x="1617" y="1"/>
                    <a:pt x="15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4"/>
            <p:cNvSpPr/>
            <p:nvPr/>
          </p:nvSpPr>
          <p:spPr>
            <a:xfrm>
              <a:off x="1534067" y="3733834"/>
              <a:ext cx="56221" cy="66165"/>
            </a:xfrm>
            <a:custGeom>
              <a:avLst/>
              <a:gdLst/>
              <a:ahLst/>
              <a:cxnLst/>
              <a:rect l="l" t="t" r="r" b="b"/>
              <a:pathLst>
                <a:path w="1730" h="2036" extrusionOk="0">
                  <a:moveTo>
                    <a:pt x="1297" y="1"/>
                  </a:moveTo>
                  <a:cubicBezTo>
                    <a:pt x="1153" y="1"/>
                    <a:pt x="1067" y="58"/>
                    <a:pt x="980" y="116"/>
                  </a:cubicBezTo>
                  <a:cubicBezTo>
                    <a:pt x="548" y="490"/>
                    <a:pt x="231" y="951"/>
                    <a:pt x="30" y="1469"/>
                  </a:cubicBezTo>
                  <a:cubicBezTo>
                    <a:pt x="1" y="1585"/>
                    <a:pt x="30" y="1729"/>
                    <a:pt x="87" y="1815"/>
                  </a:cubicBezTo>
                  <a:cubicBezTo>
                    <a:pt x="145" y="1902"/>
                    <a:pt x="231" y="1988"/>
                    <a:pt x="347" y="2017"/>
                  </a:cubicBezTo>
                  <a:cubicBezTo>
                    <a:pt x="394" y="2029"/>
                    <a:pt x="442" y="2036"/>
                    <a:pt x="488" y="2036"/>
                  </a:cubicBezTo>
                  <a:cubicBezTo>
                    <a:pt x="552" y="2036"/>
                    <a:pt x="613" y="2022"/>
                    <a:pt x="663" y="1988"/>
                  </a:cubicBezTo>
                  <a:cubicBezTo>
                    <a:pt x="779" y="1902"/>
                    <a:pt x="836" y="1815"/>
                    <a:pt x="865" y="1700"/>
                  </a:cubicBezTo>
                  <a:cubicBezTo>
                    <a:pt x="869" y="1700"/>
                    <a:pt x="873" y="1699"/>
                    <a:pt x="876" y="1698"/>
                  </a:cubicBezTo>
                  <a:lnTo>
                    <a:pt x="876" y="1698"/>
                  </a:lnTo>
                  <a:cubicBezTo>
                    <a:pt x="870" y="1714"/>
                    <a:pt x="865" y="1733"/>
                    <a:pt x="865" y="1758"/>
                  </a:cubicBezTo>
                  <a:cubicBezTo>
                    <a:pt x="941" y="1531"/>
                    <a:pt x="1060" y="1349"/>
                    <a:pt x="1185" y="1152"/>
                  </a:cubicBezTo>
                  <a:lnTo>
                    <a:pt x="1185" y="1152"/>
                  </a:lnTo>
                  <a:cubicBezTo>
                    <a:pt x="1184" y="1153"/>
                    <a:pt x="1183" y="1153"/>
                    <a:pt x="1182" y="1153"/>
                  </a:cubicBezTo>
                  <a:cubicBezTo>
                    <a:pt x="1186" y="1147"/>
                    <a:pt x="1191" y="1141"/>
                    <a:pt x="1196" y="1135"/>
                  </a:cubicBezTo>
                  <a:lnTo>
                    <a:pt x="1196" y="1135"/>
                  </a:lnTo>
                  <a:cubicBezTo>
                    <a:pt x="1192" y="1141"/>
                    <a:pt x="1189" y="1147"/>
                    <a:pt x="1185" y="1152"/>
                  </a:cubicBezTo>
                  <a:lnTo>
                    <a:pt x="1185" y="1152"/>
                  </a:lnTo>
                  <a:cubicBezTo>
                    <a:pt x="1199" y="1150"/>
                    <a:pt x="1205" y="1134"/>
                    <a:pt x="1213" y="1115"/>
                  </a:cubicBezTo>
                  <a:lnTo>
                    <a:pt x="1213" y="1115"/>
                  </a:lnTo>
                  <a:cubicBezTo>
                    <a:pt x="1207" y="1122"/>
                    <a:pt x="1201" y="1129"/>
                    <a:pt x="1196" y="1135"/>
                  </a:cubicBezTo>
                  <a:lnTo>
                    <a:pt x="1196" y="1135"/>
                  </a:lnTo>
                  <a:cubicBezTo>
                    <a:pt x="1204" y="1123"/>
                    <a:pt x="1212" y="1110"/>
                    <a:pt x="1220" y="1098"/>
                  </a:cubicBezTo>
                  <a:lnTo>
                    <a:pt x="1220" y="1098"/>
                  </a:lnTo>
                  <a:cubicBezTo>
                    <a:pt x="1217" y="1103"/>
                    <a:pt x="1215" y="1109"/>
                    <a:pt x="1213" y="1115"/>
                  </a:cubicBezTo>
                  <a:lnTo>
                    <a:pt x="1213" y="1115"/>
                  </a:lnTo>
                  <a:cubicBezTo>
                    <a:pt x="1322" y="984"/>
                    <a:pt x="1454" y="855"/>
                    <a:pt x="1585" y="749"/>
                  </a:cubicBezTo>
                  <a:cubicBezTo>
                    <a:pt x="1671" y="663"/>
                    <a:pt x="1729" y="519"/>
                    <a:pt x="1729" y="433"/>
                  </a:cubicBezTo>
                  <a:cubicBezTo>
                    <a:pt x="1729" y="317"/>
                    <a:pt x="1671" y="202"/>
                    <a:pt x="1585" y="116"/>
                  </a:cubicBezTo>
                  <a:cubicBezTo>
                    <a:pt x="1499" y="58"/>
                    <a:pt x="1412" y="1"/>
                    <a:pt x="1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4"/>
            <p:cNvSpPr/>
            <p:nvPr/>
          </p:nvSpPr>
          <p:spPr>
            <a:xfrm>
              <a:off x="1584634" y="3901947"/>
              <a:ext cx="73022" cy="36105"/>
            </a:xfrm>
            <a:custGeom>
              <a:avLst/>
              <a:gdLst/>
              <a:ahLst/>
              <a:cxnLst/>
              <a:rect l="l" t="t" r="r" b="b"/>
              <a:pathLst>
                <a:path w="2247" h="1111" extrusionOk="0">
                  <a:moveTo>
                    <a:pt x="1814" y="1"/>
                  </a:moveTo>
                  <a:cubicBezTo>
                    <a:pt x="1738" y="1"/>
                    <a:pt x="1669" y="27"/>
                    <a:pt x="1584" y="70"/>
                  </a:cubicBezTo>
                  <a:cubicBezTo>
                    <a:pt x="1578" y="70"/>
                    <a:pt x="1572" y="70"/>
                    <a:pt x="1566" y="70"/>
                  </a:cubicBezTo>
                  <a:lnTo>
                    <a:pt x="1566" y="70"/>
                  </a:lnTo>
                  <a:cubicBezTo>
                    <a:pt x="1584" y="63"/>
                    <a:pt x="1599" y="55"/>
                    <a:pt x="1613" y="41"/>
                  </a:cubicBezTo>
                  <a:lnTo>
                    <a:pt x="1613" y="41"/>
                  </a:lnTo>
                  <a:cubicBezTo>
                    <a:pt x="1591" y="52"/>
                    <a:pt x="1569" y="62"/>
                    <a:pt x="1547" y="72"/>
                  </a:cubicBezTo>
                  <a:lnTo>
                    <a:pt x="1547" y="72"/>
                  </a:lnTo>
                  <a:cubicBezTo>
                    <a:pt x="1535" y="74"/>
                    <a:pt x="1523" y="79"/>
                    <a:pt x="1510" y="88"/>
                  </a:cubicBezTo>
                  <a:lnTo>
                    <a:pt x="1510" y="88"/>
                  </a:lnTo>
                  <a:cubicBezTo>
                    <a:pt x="1307" y="172"/>
                    <a:pt x="1086" y="218"/>
                    <a:pt x="864" y="242"/>
                  </a:cubicBezTo>
                  <a:lnTo>
                    <a:pt x="980" y="242"/>
                  </a:lnTo>
                  <a:cubicBezTo>
                    <a:pt x="864" y="242"/>
                    <a:pt x="736" y="255"/>
                    <a:pt x="613" y="255"/>
                  </a:cubicBezTo>
                  <a:cubicBezTo>
                    <a:pt x="551" y="255"/>
                    <a:pt x="490" y="252"/>
                    <a:pt x="432" y="242"/>
                  </a:cubicBezTo>
                  <a:cubicBezTo>
                    <a:pt x="202" y="242"/>
                    <a:pt x="0" y="473"/>
                    <a:pt x="0" y="674"/>
                  </a:cubicBezTo>
                  <a:cubicBezTo>
                    <a:pt x="29" y="934"/>
                    <a:pt x="202" y="1106"/>
                    <a:pt x="432" y="1106"/>
                  </a:cubicBezTo>
                  <a:cubicBezTo>
                    <a:pt x="488" y="1109"/>
                    <a:pt x="544" y="1111"/>
                    <a:pt x="600" y="1111"/>
                  </a:cubicBezTo>
                  <a:cubicBezTo>
                    <a:pt x="1091" y="1111"/>
                    <a:pt x="1577" y="1000"/>
                    <a:pt x="2016" y="818"/>
                  </a:cubicBezTo>
                  <a:cubicBezTo>
                    <a:pt x="2103" y="761"/>
                    <a:pt x="2189" y="646"/>
                    <a:pt x="2218" y="559"/>
                  </a:cubicBezTo>
                  <a:cubicBezTo>
                    <a:pt x="2247" y="444"/>
                    <a:pt x="2218" y="300"/>
                    <a:pt x="2160" y="214"/>
                  </a:cubicBezTo>
                  <a:cubicBezTo>
                    <a:pt x="2103" y="127"/>
                    <a:pt x="2016" y="41"/>
                    <a:pt x="1901" y="12"/>
                  </a:cubicBezTo>
                  <a:cubicBezTo>
                    <a:pt x="1870" y="4"/>
                    <a:pt x="1842" y="1"/>
                    <a:pt x="1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4"/>
            <p:cNvSpPr/>
            <p:nvPr/>
          </p:nvSpPr>
          <p:spPr>
            <a:xfrm>
              <a:off x="1432056" y="3746866"/>
              <a:ext cx="40264" cy="107567"/>
            </a:xfrm>
            <a:custGeom>
              <a:avLst/>
              <a:gdLst/>
              <a:ahLst/>
              <a:cxnLst/>
              <a:rect l="l" t="t" r="r" b="b"/>
              <a:pathLst>
                <a:path w="1239" h="3310" extrusionOk="0">
                  <a:moveTo>
                    <a:pt x="501" y="0"/>
                  </a:moveTo>
                  <a:cubicBezTo>
                    <a:pt x="488" y="0"/>
                    <a:pt x="474" y="1"/>
                    <a:pt x="461" y="3"/>
                  </a:cubicBezTo>
                  <a:cubicBezTo>
                    <a:pt x="231" y="3"/>
                    <a:pt x="58" y="176"/>
                    <a:pt x="29" y="435"/>
                  </a:cubicBezTo>
                  <a:cubicBezTo>
                    <a:pt x="0" y="1270"/>
                    <a:pt x="116" y="2163"/>
                    <a:pt x="317" y="2998"/>
                  </a:cubicBezTo>
                  <a:cubicBezTo>
                    <a:pt x="364" y="3163"/>
                    <a:pt x="547" y="3309"/>
                    <a:pt x="738" y="3309"/>
                  </a:cubicBezTo>
                  <a:cubicBezTo>
                    <a:pt x="780" y="3309"/>
                    <a:pt x="823" y="3302"/>
                    <a:pt x="865" y="3286"/>
                  </a:cubicBezTo>
                  <a:cubicBezTo>
                    <a:pt x="1095" y="3229"/>
                    <a:pt x="1239" y="2998"/>
                    <a:pt x="1153" y="2768"/>
                  </a:cubicBezTo>
                  <a:cubicBezTo>
                    <a:pt x="951" y="1961"/>
                    <a:pt x="893" y="1270"/>
                    <a:pt x="893" y="435"/>
                  </a:cubicBezTo>
                  <a:cubicBezTo>
                    <a:pt x="920" y="218"/>
                    <a:pt x="717"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4"/>
            <p:cNvSpPr/>
            <p:nvPr/>
          </p:nvSpPr>
          <p:spPr>
            <a:xfrm>
              <a:off x="1743744" y="3895675"/>
              <a:ext cx="35617" cy="92975"/>
            </a:xfrm>
            <a:custGeom>
              <a:avLst/>
              <a:gdLst/>
              <a:ahLst/>
              <a:cxnLst/>
              <a:rect l="l" t="t" r="r" b="b"/>
              <a:pathLst>
                <a:path w="1096" h="2861" extrusionOk="0">
                  <a:moveTo>
                    <a:pt x="698" y="1"/>
                  </a:moveTo>
                  <a:cubicBezTo>
                    <a:pt x="686" y="1"/>
                    <a:pt x="675" y="2"/>
                    <a:pt x="663" y="3"/>
                  </a:cubicBezTo>
                  <a:cubicBezTo>
                    <a:pt x="404" y="3"/>
                    <a:pt x="231" y="176"/>
                    <a:pt x="231" y="435"/>
                  </a:cubicBezTo>
                  <a:cubicBezTo>
                    <a:pt x="202" y="752"/>
                    <a:pt x="202" y="1098"/>
                    <a:pt x="145" y="1415"/>
                  </a:cubicBezTo>
                  <a:cubicBezTo>
                    <a:pt x="145" y="1588"/>
                    <a:pt x="116" y="1732"/>
                    <a:pt x="116" y="1876"/>
                  </a:cubicBezTo>
                  <a:cubicBezTo>
                    <a:pt x="107" y="1912"/>
                    <a:pt x="103" y="1923"/>
                    <a:pt x="102" y="1923"/>
                  </a:cubicBezTo>
                  <a:cubicBezTo>
                    <a:pt x="101" y="1923"/>
                    <a:pt x="103" y="1904"/>
                    <a:pt x="100" y="1904"/>
                  </a:cubicBezTo>
                  <a:cubicBezTo>
                    <a:pt x="98" y="1904"/>
                    <a:pt x="95" y="1911"/>
                    <a:pt x="87" y="1933"/>
                  </a:cubicBezTo>
                  <a:cubicBezTo>
                    <a:pt x="87" y="1962"/>
                    <a:pt x="87" y="2020"/>
                    <a:pt x="87" y="2048"/>
                  </a:cubicBezTo>
                  <a:cubicBezTo>
                    <a:pt x="58" y="2135"/>
                    <a:pt x="58" y="2221"/>
                    <a:pt x="30" y="2336"/>
                  </a:cubicBezTo>
                  <a:cubicBezTo>
                    <a:pt x="1" y="2538"/>
                    <a:pt x="87" y="2797"/>
                    <a:pt x="346" y="2855"/>
                  </a:cubicBezTo>
                  <a:cubicBezTo>
                    <a:pt x="371" y="2858"/>
                    <a:pt x="397" y="2860"/>
                    <a:pt x="423" y="2860"/>
                  </a:cubicBezTo>
                  <a:cubicBezTo>
                    <a:pt x="614" y="2860"/>
                    <a:pt x="839" y="2766"/>
                    <a:pt x="865" y="2538"/>
                  </a:cubicBezTo>
                  <a:cubicBezTo>
                    <a:pt x="980" y="1847"/>
                    <a:pt x="1066" y="1127"/>
                    <a:pt x="1095" y="435"/>
                  </a:cubicBezTo>
                  <a:cubicBezTo>
                    <a:pt x="1095" y="218"/>
                    <a:pt x="890" y="1"/>
                    <a:pt x="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4"/>
            <p:cNvSpPr/>
            <p:nvPr/>
          </p:nvSpPr>
          <p:spPr>
            <a:xfrm>
              <a:off x="1350616" y="3853980"/>
              <a:ext cx="68375" cy="50631"/>
            </a:xfrm>
            <a:custGeom>
              <a:avLst/>
              <a:gdLst/>
              <a:ahLst/>
              <a:cxnLst/>
              <a:rect l="l" t="t" r="r" b="b"/>
              <a:pathLst>
                <a:path w="2104" h="1558" extrusionOk="0">
                  <a:moveTo>
                    <a:pt x="498" y="0"/>
                  </a:moveTo>
                  <a:cubicBezTo>
                    <a:pt x="447" y="0"/>
                    <a:pt x="394" y="7"/>
                    <a:pt x="346" y="19"/>
                  </a:cubicBezTo>
                  <a:cubicBezTo>
                    <a:pt x="260" y="48"/>
                    <a:pt x="145" y="105"/>
                    <a:pt x="87" y="192"/>
                  </a:cubicBezTo>
                  <a:cubicBezTo>
                    <a:pt x="29" y="307"/>
                    <a:pt x="1" y="422"/>
                    <a:pt x="58" y="538"/>
                  </a:cubicBezTo>
                  <a:cubicBezTo>
                    <a:pt x="87" y="653"/>
                    <a:pt x="145" y="739"/>
                    <a:pt x="260" y="797"/>
                  </a:cubicBezTo>
                  <a:cubicBezTo>
                    <a:pt x="605" y="1056"/>
                    <a:pt x="1009" y="1315"/>
                    <a:pt x="1412" y="1517"/>
                  </a:cubicBezTo>
                  <a:cubicBezTo>
                    <a:pt x="1493" y="1537"/>
                    <a:pt x="1575" y="1558"/>
                    <a:pt x="1656" y="1558"/>
                  </a:cubicBezTo>
                  <a:cubicBezTo>
                    <a:pt x="1690" y="1558"/>
                    <a:pt x="1724" y="1554"/>
                    <a:pt x="1758" y="1546"/>
                  </a:cubicBezTo>
                  <a:cubicBezTo>
                    <a:pt x="1844" y="1517"/>
                    <a:pt x="1959" y="1430"/>
                    <a:pt x="2017" y="1344"/>
                  </a:cubicBezTo>
                  <a:cubicBezTo>
                    <a:pt x="2103" y="1142"/>
                    <a:pt x="2074" y="854"/>
                    <a:pt x="1844" y="768"/>
                  </a:cubicBezTo>
                  <a:cubicBezTo>
                    <a:pt x="1441" y="566"/>
                    <a:pt x="1066" y="307"/>
                    <a:pt x="692" y="48"/>
                  </a:cubicBezTo>
                  <a:cubicBezTo>
                    <a:pt x="641" y="14"/>
                    <a:pt x="571" y="0"/>
                    <a:pt x="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4"/>
            <p:cNvSpPr/>
            <p:nvPr/>
          </p:nvSpPr>
          <p:spPr>
            <a:xfrm>
              <a:off x="1320653" y="3664970"/>
              <a:ext cx="73997" cy="88588"/>
            </a:xfrm>
            <a:custGeom>
              <a:avLst/>
              <a:gdLst/>
              <a:ahLst/>
              <a:cxnLst/>
              <a:rect l="l" t="t" r="r" b="b"/>
              <a:pathLst>
                <a:path w="2277" h="2726" extrusionOk="0">
                  <a:moveTo>
                    <a:pt x="1796" y="1"/>
                  </a:moveTo>
                  <a:cubicBezTo>
                    <a:pt x="1643" y="1"/>
                    <a:pt x="1489" y="65"/>
                    <a:pt x="1412" y="219"/>
                  </a:cubicBezTo>
                  <a:cubicBezTo>
                    <a:pt x="1239" y="535"/>
                    <a:pt x="1067" y="881"/>
                    <a:pt x="836" y="1169"/>
                  </a:cubicBezTo>
                  <a:cubicBezTo>
                    <a:pt x="779" y="1255"/>
                    <a:pt x="721" y="1313"/>
                    <a:pt x="692" y="1400"/>
                  </a:cubicBezTo>
                  <a:cubicBezTo>
                    <a:pt x="663" y="1428"/>
                    <a:pt x="663" y="1428"/>
                    <a:pt x="635" y="1457"/>
                  </a:cubicBezTo>
                  <a:cubicBezTo>
                    <a:pt x="655" y="1437"/>
                    <a:pt x="675" y="1416"/>
                    <a:pt x="665" y="1416"/>
                  </a:cubicBezTo>
                  <a:cubicBezTo>
                    <a:pt x="661" y="1416"/>
                    <a:pt x="651" y="1420"/>
                    <a:pt x="635" y="1428"/>
                  </a:cubicBezTo>
                  <a:cubicBezTo>
                    <a:pt x="606" y="1486"/>
                    <a:pt x="577" y="1515"/>
                    <a:pt x="548" y="1544"/>
                  </a:cubicBezTo>
                  <a:cubicBezTo>
                    <a:pt x="433" y="1688"/>
                    <a:pt x="318" y="1832"/>
                    <a:pt x="174" y="1976"/>
                  </a:cubicBezTo>
                  <a:cubicBezTo>
                    <a:pt x="30" y="2148"/>
                    <a:pt x="1" y="2436"/>
                    <a:pt x="174" y="2580"/>
                  </a:cubicBezTo>
                  <a:cubicBezTo>
                    <a:pt x="267" y="2674"/>
                    <a:pt x="395" y="2725"/>
                    <a:pt x="515" y="2725"/>
                  </a:cubicBezTo>
                  <a:cubicBezTo>
                    <a:pt x="616" y="2725"/>
                    <a:pt x="713" y="2688"/>
                    <a:pt x="779" y="2609"/>
                  </a:cubicBezTo>
                  <a:cubicBezTo>
                    <a:pt x="1326" y="2004"/>
                    <a:pt x="1816" y="1371"/>
                    <a:pt x="2161" y="651"/>
                  </a:cubicBezTo>
                  <a:cubicBezTo>
                    <a:pt x="2276" y="449"/>
                    <a:pt x="2219" y="161"/>
                    <a:pt x="2017" y="46"/>
                  </a:cubicBezTo>
                  <a:cubicBezTo>
                    <a:pt x="1950" y="17"/>
                    <a:pt x="1873"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4"/>
            <p:cNvSpPr/>
            <p:nvPr/>
          </p:nvSpPr>
          <p:spPr>
            <a:xfrm>
              <a:off x="1185884" y="3698281"/>
              <a:ext cx="73022" cy="55246"/>
            </a:xfrm>
            <a:custGeom>
              <a:avLst/>
              <a:gdLst/>
              <a:ahLst/>
              <a:cxnLst/>
              <a:rect l="l" t="t" r="r" b="b"/>
              <a:pathLst>
                <a:path w="2247" h="1700" extrusionOk="0">
                  <a:moveTo>
                    <a:pt x="1489" y="724"/>
                  </a:moveTo>
                  <a:lnTo>
                    <a:pt x="1489" y="724"/>
                  </a:lnTo>
                  <a:cubicBezTo>
                    <a:pt x="1493" y="725"/>
                    <a:pt x="1496" y="727"/>
                    <a:pt x="1499" y="728"/>
                  </a:cubicBezTo>
                  <a:lnTo>
                    <a:pt x="1499" y="728"/>
                  </a:lnTo>
                  <a:cubicBezTo>
                    <a:pt x="1496" y="727"/>
                    <a:pt x="1493" y="725"/>
                    <a:pt x="1489" y="724"/>
                  </a:cubicBezTo>
                  <a:close/>
                  <a:moveTo>
                    <a:pt x="432" y="0"/>
                  </a:moveTo>
                  <a:cubicBezTo>
                    <a:pt x="317" y="0"/>
                    <a:pt x="202" y="58"/>
                    <a:pt x="116" y="115"/>
                  </a:cubicBezTo>
                  <a:cubicBezTo>
                    <a:pt x="58" y="202"/>
                    <a:pt x="0" y="317"/>
                    <a:pt x="0" y="432"/>
                  </a:cubicBezTo>
                  <a:cubicBezTo>
                    <a:pt x="0" y="547"/>
                    <a:pt x="58" y="634"/>
                    <a:pt x="116" y="749"/>
                  </a:cubicBezTo>
                  <a:cubicBezTo>
                    <a:pt x="519" y="1210"/>
                    <a:pt x="1066" y="1555"/>
                    <a:pt x="1671" y="1699"/>
                  </a:cubicBezTo>
                  <a:cubicBezTo>
                    <a:pt x="1786" y="1699"/>
                    <a:pt x="1901" y="1699"/>
                    <a:pt x="2017" y="1642"/>
                  </a:cubicBezTo>
                  <a:cubicBezTo>
                    <a:pt x="2103" y="1584"/>
                    <a:pt x="2189" y="1498"/>
                    <a:pt x="2218" y="1383"/>
                  </a:cubicBezTo>
                  <a:cubicBezTo>
                    <a:pt x="2247" y="1181"/>
                    <a:pt x="2132" y="893"/>
                    <a:pt x="1901" y="864"/>
                  </a:cubicBezTo>
                  <a:cubicBezTo>
                    <a:pt x="1781" y="816"/>
                    <a:pt x="1661" y="788"/>
                    <a:pt x="1541" y="747"/>
                  </a:cubicBezTo>
                  <a:lnTo>
                    <a:pt x="1541" y="747"/>
                  </a:lnTo>
                  <a:cubicBezTo>
                    <a:pt x="1546" y="748"/>
                    <a:pt x="1551" y="749"/>
                    <a:pt x="1556" y="749"/>
                  </a:cubicBezTo>
                  <a:cubicBezTo>
                    <a:pt x="1537" y="743"/>
                    <a:pt x="1518" y="736"/>
                    <a:pt x="1499" y="728"/>
                  </a:cubicBezTo>
                  <a:lnTo>
                    <a:pt x="1499" y="728"/>
                  </a:lnTo>
                  <a:cubicBezTo>
                    <a:pt x="1510" y="733"/>
                    <a:pt x="1521" y="739"/>
                    <a:pt x="1531" y="743"/>
                  </a:cubicBezTo>
                  <a:lnTo>
                    <a:pt x="1531" y="743"/>
                  </a:lnTo>
                  <a:cubicBezTo>
                    <a:pt x="1510" y="736"/>
                    <a:pt x="1490" y="728"/>
                    <a:pt x="1469" y="720"/>
                  </a:cubicBezTo>
                  <a:cubicBezTo>
                    <a:pt x="1476" y="720"/>
                    <a:pt x="1483" y="722"/>
                    <a:pt x="1489" y="724"/>
                  </a:cubicBezTo>
                  <a:lnTo>
                    <a:pt x="1489" y="724"/>
                  </a:lnTo>
                  <a:cubicBezTo>
                    <a:pt x="1339" y="662"/>
                    <a:pt x="1192" y="561"/>
                    <a:pt x="1066" y="461"/>
                  </a:cubicBezTo>
                  <a:lnTo>
                    <a:pt x="1066" y="461"/>
                  </a:lnTo>
                  <a:cubicBezTo>
                    <a:pt x="1095" y="490"/>
                    <a:pt x="1124" y="519"/>
                    <a:pt x="1152" y="547"/>
                  </a:cubicBezTo>
                  <a:cubicBezTo>
                    <a:pt x="1008" y="403"/>
                    <a:pt x="864" y="288"/>
                    <a:pt x="749" y="115"/>
                  </a:cubicBezTo>
                  <a:cubicBezTo>
                    <a:pt x="663" y="58"/>
                    <a:pt x="519" y="0"/>
                    <a:pt x="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4"/>
            <p:cNvSpPr/>
            <p:nvPr/>
          </p:nvSpPr>
          <p:spPr>
            <a:xfrm>
              <a:off x="1237361" y="3587202"/>
              <a:ext cx="42149" cy="63728"/>
            </a:xfrm>
            <a:custGeom>
              <a:avLst/>
              <a:gdLst/>
              <a:ahLst/>
              <a:cxnLst/>
              <a:rect l="l" t="t" r="r" b="b"/>
              <a:pathLst>
                <a:path w="1297" h="1961" extrusionOk="0">
                  <a:moveTo>
                    <a:pt x="837" y="0"/>
                  </a:moveTo>
                  <a:cubicBezTo>
                    <a:pt x="769" y="0"/>
                    <a:pt x="702" y="14"/>
                    <a:pt x="634" y="48"/>
                  </a:cubicBezTo>
                  <a:cubicBezTo>
                    <a:pt x="548" y="106"/>
                    <a:pt x="490" y="192"/>
                    <a:pt x="433" y="307"/>
                  </a:cubicBezTo>
                  <a:cubicBezTo>
                    <a:pt x="317" y="682"/>
                    <a:pt x="173" y="1027"/>
                    <a:pt x="58" y="1402"/>
                  </a:cubicBezTo>
                  <a:cubicBezTo>
                    <a:pt x="1" y="1517"/>
                    <a:pt x="29" y="1661"/>
                    <a:pt x="87" y="1748"/>
                  </a:cubicBezTo>
                  <a:cubicBezTo>
                    <a:pt x="145" y="1834"/>
                    <a:pt x="260" y="1920"/>
                    <a:pt x="346" y="1949"/>
                  </a:cubicBezTo>
                  <a:cubicBezTo>
                    <a:pt x="377" y="1957"/>
                    <a:pt x="408" y="1960"/>
                    <a:pt x="439" y="1960"/>
                  </a:cubicBezTo>
                  <a:cubicBezTo>
                    <a:pt x="523" y="1960"/>
                    <a:pt x="607" y="1934"/>
                    <a:pt x="692" y="1892"/>
                  </a:cubicBezTo>
                  <a:cubicBezTo>
                    <a:pt x="778" y="1834"/>
                    <a:pt x="836" y="1748"/>
                    <a:pt x="893" y="1632"/>
                  </a:cubicBezTo>
                  <a:cubicBezTo>
                    <a:pt x="1009" y="1258"/>
                    <a:pt x="1153" y="912"/>
                    <a:pt x="1268" y="538"/>
                  </a:cubicBezTo>
                  <a:cubicBezTo>
                    <a:pt x="1297" y="451"/>
                    <a:pt x="1297" y="307"/>
                    <a:pt x="1239" y="192"/>
                  </a:cubicBezTo>
                  <a:cubicBezTo>
                    <a:pt x="1181" y="106"/>
                    <a:pt x="1066" y="19"/>
                    <a:pt x="980" y="19"/>
                  </a:cubicBezTo>
                  <a:cubicBezTo>
                    <a:pt x="932" y="7"/>
                    <a:pt x="884" y="0"/>
                    <a:pt x="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4"/>
            <p:cNvSpPr/>
            <p:nvPr/>
          </p:nvSpPr>
          <p:spPr>
            <a:xfrm>
              <a:off x="1469494" y="3366344"/>
              <a:ext cx="41207" cy="59925"/>
            </a:xfrm>
            <a:custGeom>
              <a:avLst/>
              <a:gdLst/>
              <a:ahLst/>
              <a:cxnLst/>
              <a:rect l="l" t="t" r="r" b="b"/>
              <a:pathLst>
                <a:path w="1268" h="1844" extrusionOk="0">
                  <a:moveTo>
                    <a:pt x="421" y="1"/>
                  </a:moveTo>
                  <a:cubicBezTo>
                    <a:pt x="348" y="1"/>
                    <a:pt x="275" y="21"/>
                    <a:pt x="202" y="76"/>
                  </a:cubicBezTo>
                  <a:cubicBezTo>
                    <a:pt x="116" y="133"/>
                    <a:pt x="29" y="220"/>
                    <a:pt x="1" y="335"/>
                  </a:cubicBezTo>
                  <a:cubicBezTo>
                    <a:pt x="1" y="421"/>
                    <a:pt x="1" y="565"/>
                    <a:pt x="58" y="652"/>
                  </a:cubicBezTo>
                  <a:cubicBezTo>
                    <a:pt x="145" y="796"/>
                    <a:pt x="231" y="940"/>
                    <a:pt x="289" y="1084"/>
                  </a:cubicBezTo>
                  <a:cubicBezTo>
                    <a:pt x="289" y="1055"/>
                    <a:pt x="260" y="1026"/>
                    <a:pt x="260" y="968"/>
                  </a:cubicBezTo>
                  <a:lnTo>
                    <a:pt x="260" y="968"/>
                  </a:lnTo>
                  <a:cubicBezTo>
                    <a:pt x="317" y="1141"/>
                    <a:pt x="375" y="1343"/>
                    <a:pt x="404" y="1516"/>
                  </a:cubicBezTo>
                  <a:cubicBezTo>
                    <a:pt x="404" y="1631"/>
                    <a:pt x="519" y="1746"/>
                    <a:pt x="605" y="1775"/>
                  </a:cubicBezTo>
                  <a:cubicBezTo>
                    <a:pt x="669" y="1817"/>
                    <a:pt x="763" y="1844"/>
                    <a:pt x="843" y="1844"/>
                  </a:cubicBezTo>
                  <a:cubicBezTo>
                    <a:pt x="872" y="1844"/>
                    <a:pt x="899" y="1840"/>
                    <a:pt x="922" y="1833"/>
                  </a:cubicBezTo>
                  <a:cubicBezTo>
                    <a:pt x="1037" y="1804"/>
                    <a:pt x="1124" y="1717"/>
                    <a:pt x="1181" y="1631"/>
                  </a:cubicBezTo>
                  <a:cubicBezTo>
                    <a:pt x="1210" y="1602"/>
                    <a:pt x="1210" y="1573"/>
                    <a:pt x="1239" y="1516"/>
                  </a:cubicBezTo>
                  <a:cubicBezTo>
                    <a:pt x="1268" y="1458"/>
                    <a:pt x="1268" y="1372"/>
                    <a:pt x="1239" y="1285"/>
                  </a:cubicBezTo>
                  <a:cubicBezTo>
                    <a:pt x="1181" y="911"/>
                    <a:pt x="1037" y="536"/>
                    <a:pt x="807" y="220"/>
                  </a:cubicBezTo>
                  <a:cubicBezTo>
                    <a:pt x="749" y="133"/>
                    <a:pt x="663" y="47"/>
                    <a:pt x="548" y="18"/>
                  </a:cubicBezTo>
                  <a:cubicBezTo>
                    <a:pt x="506" y="7"/>
                    <a:pt x="463"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4"/>
            <p:cNvSpPr/>
            <p:nvPr/>
          </p:nvSpPr>
          <p:spPr>
            <a:xfrm>
              <a:off x="1524708" y="3298228"/>
              <a:ext cx="64638" cy="45691"/>
            </a:xfrm>
            <a:custGeom>
              <a:avLst/>
              <a:gdLst/>
              <a:ahLst/>
              <a:cxnLst/>
              <a:rect l="l" t="t" r="r" b="b"/>
              <a:pathLst>
                <a:path w="1989" h="1406" extrusionOk="0">
                  <a:moveTo>
                    <a:pt x="467" y="0"/>
                  </a:moveTo>
                  <a:cubicBezTo>
                    <a:pt x="437" y="0"/>
                    <a:pt x="406" y="4"/>
                    <a:pt x="375" y="11"/>
                  </a:cubicBezTo>
                  <a:cubicBezTo>
                    <a:pt x="260" y="40"/>
                    <a:pt x="174" y="127"/>
                    <a:pt x="116" y="213"/>
                  </a:cubicBezTo>
                  <a:cubicBezTo>
                    <a:pt x="1" y="415"/>
                    <a:pt x="59" y="703"/>
                    <a:pt x="260" y="818"/>
                  </a:cubicBezTo>
                  <a:cubicBezTo>
                    <a:pt x="606" y="991"/>
                    <a:pt x="951" y="1164"/>
                    <a:pt x="1297" y="1336"/>
                  </a:cubicBezTo>
                  <a:cubicBezTo>
                    <a:pt x="1360" y="1379"/>
                    <a:pt x="1439" y="1405"/>
                    <a:pt x="1522" y="1405"/>
                  </a:cubicBezTo>
                  <a:cubicBezTo>
                    <a:pt x="1552" y="1405"/>
                    <a:pt x="1583" y="1402"/>
                    <a:pt x="1614" y="1394"/>
                  </a:cubicBezTo>
                  <a:cubicBezTo>
                    <a:pt x="1729" y="1365"/>
                    <a:pt x="1844" y="1279"/>
                    <a:pt x="1873" y="1192"/>
                  </a:cubicBezTo>
                  <a:cubicBezTo>
                    <a:pt x="1988" y="991"/>
                    <a:pt x="1959" y="703"/>
                    <a:pt x="1729" y="616"/>
                  </a:cubicBezTo>
                  <a:cubicBezTo>
                    <a:pt x="1383" y="415"/>
                    <a:pt x="1038" y="242"/>
                    <a:pt x="692" y="69"/>
                  </a:cubicBezTo>
                  <a:cubicBezTo>
                    <a:pt x="629" y="27"/>
                    <a:pt x="550"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4"/>
            <p:cNvSpPr/>
            <p:nvPr/>
          </p:nvSpPr>
          <p:spPr>
            <a:xfrm>
              <a:off x="1344084" y="3297155"/>
              <a:ext cx="52418" cy="65515"/>
            </a:xfrm>
            <a:custGeom>
              <a:avLst/>
              <a:gdLst/>
              <a:ahLst/>
              <a:cxnLst/>
              <a:rect l="l" t="t" r="r" b="b"/>
              <a:pathLst>
                <a:path w="1613" h="2016" extrusionOk="0">
                  <a:moveTo>
                    <a:pt x="518" y="1"/>
                  </a:moveTo>
                  <a:cubicBezTo>
                    <a:pt x="337" y="1"/>
                    <a:pt x="187" y="113"/>
                    <a:pt x="115" y="304"/>
                  </a:cubicBezTo>
                  <a:cubicBezTo>
                    <a:pt x="0" y="649"/>
                    <a:pt x="58" y="1024"/>
                    <a:pt x="230" y="1341"/>
                  </a:cubicBezTo>
                  <a:cubicBezTo>
                    <a:pt x="374" y="1657"/>
                    <a:pt x="691" y="1888"/>
                    <a:pt x="1008" y="2003"/>
                  </a:cubicBezTo>
                  <a:cubicBezTo>
                    <a:pt x="1042" y="2012"/>
                    <a:pt x="1078" y="2016"/>
                    <a:pt x="1112" y="2016"/>
                  </a:cubicBezTo>
                  <a:cubicBezTo>
                    <a:pt x="1311" y="2016"/>
                    <a:pt x="1506" y="1882"/>
                    <a:pt x="1555" y="1686"/>
                  </a:cubicBezTo>
                  <a:cubicBezTo>
                    <a:pt x="1613" y="1456"/>
                    <a:pt x="1469" y="1225"/>
                    <a:pt x="1239" y="1168"/>
                  </a:cubicBezTo>
                  <a:cubicBezTo>
                    <a:pt x="1210" y="1168"/>
                    <a:pt x="1181" y="1139"/>
                    <a:pt x="1152" y="1139"/>
                  </a:cubicBezTo>
                  <a:lnTo>
                    <a:pt x="1152" y="1139"/>
                  </a:lnTo>
                  <a:cubicBezTo>
                    <a:pt x="1181" y="1139"/>
                    <a:pt x="1239" y="1168"/>
                    <a:pt x="1267" y="1168"/>
                  </a:cubicBezTo>
                  <a:cubicBezTo>
                    <a:pt x="1236" y="1152"/>
                    <a:pt x="1197" y="1137"/>
                    <a:pt x="1163" y="1121"/>
                  </a:cubicBezTo>
                  <a:lnTo>
                    <a:pt x="1163" y="1121"/>
                  </a:lnTo>
                  <a:cubicBezTo>
                    <a:pt x="1169" y="1127"/>
                    <a:pt x="1175" y="1133"/>
                    <a:pt x="1181" y="1139"/>
                  </a:cubicBezTo>
                  <a:cubicBezTo>
                    <a:pt x="1167" y="1130"/>
                    <a:pt x="1154" y="1121"/>
                    <a:pt x="1142" y="1111"/>
                  </a:cubicBezTo>
                  <a:lnTo>
                    <a:pt x="1142" y="1111"/>
                  </a:lnTo>
                  <a:cubicBezTo>
                    <a:pt x="1149" y="1115"/>
                    <a:pt x="1156" y="1118"/>
                    <a:pt x="1163" y="1121"/>
                  </a:cubicBezTo>
                  <a:lnTo>
                    <a:pt x="1163" y="1121"/>
                  </a:lnTo>
                  <a:cubicBezTo>
                    <a:pt x="1144" y="1103"/>
                    <a:pt x="1125" y="1087"/>
                    <a:pt x="1106" y="1083"/>
                  </a:cubicBezTo>
                  <a:lnTo>
                    <a:pt x="1106" y="1083"/>
                  </a:lnTo>
                  <a:cubicBezTo>
                    <a:pt x="1117" y="1092"/>
                    <a:pt x="1129" y="1102"/>
                    <a:pt x="1142" y="1111"/>
                  </a:cubicBezTo>
                  <a:lnTo>
                    <a:pt x="1142" y="1111"/>
                  </a:lnTo>
                  <a:cubicBezTo>
                    <a:pt x="1121" y="1101"/>
                    <a:pt x="1105" y="1091"/>
                    <a:pt x="1095" y="1081"/>
                  </a:cubicBezTo>
                  <a:cubicBezTo>
                    <a:pt x="1098" y="1081"/>
                    <a:pt x="1102" y="1082"/>
                    <a:pt x="1106" y="1083"/>
                  </a:cubicBezTo>
                  <a:lnTo>
                    <a:pt x="1106" y="1083"/>
                  </a:lnTo>
                  <a:cubicBezTo>
                    <a:pt x="1060" y="1044"/>
                    <a:pt x="1028" y="1005"/>
                    <a:pt x="1008" y="966"/>
                  </a:cubicBezTo>
                  <a:lnTo>
                    <a:pt x="1008" y="966"/>
                  </a:lnTo>
                  <a:cubicBezTo>
                    <a:pt x="1008" y="968"/>
                    <a:pt x="1008" y="969"/>
                    <a:pt x="1008" y="971"/>
                  </a:cubicBezTo>
                  <a:lnTo>
                    <a:pt x="1008" y="971"/>
                  </a:lnTo>
                  <a:cubicBezTo>
                    <a:pt x="985" y="926"/>
                    <a:pt x="968" y="874"/>
                    <a:pt x="951" y="822"/>
                  </a:cubicBezTo>
                  <a:lnTo>
                    <a:pt x="951" y="822"/>
                  </a:lnTo>
                  <a:cubicBezTo>
                    <a:pt x="951" y="880"/>
                    <a:pt x="979" y="909"/>
                    <a:pt x="979" y="937"/>
                  </a:cubicBezTo>
                  <a:cubicBezTo>
                    <a:pt x="951" y="851"/>
                    <a:pt x="922" y="793"/>
                    <a:pt x="922" y="707"/>
                  </a:cubicBezTo>
                  <a:cubicBezTo>
                    <a:pt x="922" y="649"/>
                    <a:pt x="922" y="592"/>
                    <a:pt x="951" y="534"/>
                  </a:cubicBezTo>
                  <a:cubicBezTo>
                    <a:pt x="1008" y="332"/>
                    <a:pt x="864" y="73"/>
                    <a:pt x="634" y="16"/>
                  </a:cubicBezTo>
                  <a:cubicBezTo>
                    <a:pt x="594" y="6"/>
                    <a:pt x="555"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4"/>
            <p:cNvSpPr/>
            <p:nvPr/>
          </p:nvSpPr>
          <p:spPr>
            <a:xfrm>
              <a:off x="1829863" y="3257020"/>
              <a:ext cx="47771" cy="34707"/>
            </a:xfrm>
            <a:custGeom>
              <a:avLst/>
              <a:gdLst/>
              <a:ahLst/>
              <a:cxnLst/>
              <a:rect l="l" t="t" r="r" b="b"/>
              <a:pathLst>
                <a:path w="1470" h="1068" extrusionOk="0">
                  <a:moveTo>
                    <a:pt x="1014" y="1"/>
                  </a:moveTo>
                  <a:cubicBezTo>
                    <a:pt x="984" y="1"/>
                    <a:pt x="953" y="4"/>
                    <a:pt x="922" y="12"/>
                  </a:cubicBezTo>
                  <a:lnTo>
                    <a:pt x="346" y="214"/>
                  </a:lnTo>
                  <a:cubicBezTo>
                    <a:pt x="231" y="243"/>
                    <a:pt x="145" y="329"/>
                    <a:pt x="87" y="415"/>
                  </a:cubicBezTo>
                  <a:cubicBezTo>
                    <a:pt x="58" y="473"/>
                    <a:pt x="29" y="531"/>
                    <a:pt x="29" y="588"/>
                  </a:cubicBezTo>
                  <a:cubicBezTo>
                    <a:pt x="1" y="646"/>
                    <a:pt x="29" y="703"/>
                    <a:pt x="29" y="761"/>
                  </a:cubicBezTo>
                  <a:cubicBezTo>
                    <a:pt x="58" y="847"/>
                    <a:pt x="145" y="963"/>
                    <a:pt x="231" y="1020"/>
                  </a:cubicBezTo>
                  <a:cubicBezTo>
                    <a:pt x="298" y="1054"/>
                    <a:pt x="366" y="1068"/>
                    <a:pt x="433" y="1068"/>
                  </a:cubicBezTo>
                  <a:cubicBezTo>
                    <a:pt x="481" y="1068"/>
                    <a:pt x="529" y="1061"/>
                    <a:pt x="577" y="1049"/>
                  </a:cubicBezTo>
                  <a:cubicBezTo>
                    <a:pt x="749" y="991"/>
                    <a:pt x="951" y="934"/>
                    <a:pt x="1153" y="847"/>
                  </a:cubicBezTo>
                  <a:cubicBezTo>
                    <a:pt x="1268" y="819"/>
                    <a:pt x="1354" y="761"/>
                    <a:pt x="1412" y="675"/>
                  </a:cubicBezTo>
                  <a:cubicBezTo>
                    <a:pt x="1441" y="617"/>
                    <a:pt x="1469" y="559"/>
                    <a:pt x="1469" y="502"/>
                  </a:cubicBezTo>
                  <a:cubicBezTo>
                    <a:pt x="1469" y="444"/>
                    <a:pt x="1469" y="387"/>
                    <a:pt x="1441" y="329"/>
                  </a:cubicBezTo>
                  <a:cubicBezTo>
                    <a:pt x="1412" y="214"/>
                    <a:pt x="1354" y="127"/>
                    <a:pt x="1239" y="70"/>
                  </a:cubicBezTo>
                  <a:cubicBezTo>
                    <a:pt x="1176" y="28"/>
                    <a:pt x="1097" y="1"/>
                    <a:pt x="1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6" name="Google Shape;446;p14"/>
          <p:cNvSpPr/>
          <p:nvPr/>
        </p:nvSpPr>
        <p:spPr>
          <a:xfrm rot="4500503" flipH="1">
            <a:off x="8317142" y="4107054"/>
            <a:ext cx="257463" cy="257463"/>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4"/>
          <p:cNvSpPr/>
          <p:nvPr/>
        </p:nvSpPr>
        <p:spPr>
          <a:xfrm rot="4499465" flipH="1">
            <a:off x="7975092" y="3922891"/>
            <a:ext cx="128587" cy="128587"/>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CUSTOM_4">
    <p:spTree>
      <p:nvGrpSpPr>
        <p:cNvPr id="1" name="Shape 448"/>
        <p:cNvGrpSpPr/>
        <p:nvPr/>
      </p:nvGrpSpPr>
      <p:grpSpPr>
        <a:xfrm>
          <a:off x="0" y="0"/>
          <a:ext cx="0" cy="0"/>
          <a:chOff x="0" y="0"/>
          <a:chExt cx="0" cy="0"/>
        </a:xfrm>
      </p:grpSpPr>
      <p:sp>
        <p:nvSpPr>
          <p:cNvPr id="449" name="Google Shape;449;p15"/>
          <p:cNvSpPr/>
          <p:nvPr/>
        </p:nvSpPr>
        <p:spPr>
          <a:xfrm flipH="1">
            <a:off x="-845072" y="-497400"/>
            <a:ext cx="4602894" cy="891368"/>
          </a:xfrm>
          <a:custGeom>
            <a:avLst/>
            <a:gdLst/>
            <a:ahLst/>
            <a:cxnLst/>
            <a:rect l="l" t="t" r="r" b="b"/>
            <a:pathLst>
              <a:path w="51969" h="10064" extrusionOk="0">
                <a:moveTo>
                  <a:pt x="51733" y="0"/>
                </a:moveTo>
                <a:cubicBezTo>
                  <a:pt x="51661" y="0"/>
                  <a:pt x="51614" y="28"/>
                  <a:pt x="51701" y="78"/>
                </a:cubicBezTo>
                <a:lnTo>
                  <a:pt x="0" y="885"/>
                </a:lnTo>
                <a:cubicBezTo>
                  <a:pt x="3341" y="3218"/>
                  <a:pt x="7143" y="4802"/>
                  <a:pt x="11003" y="6155"/>
                </a:cubicBezTo>
                <a:cubicBezTo>
                  <a:pt x="17151" y="8316"/>
                  <a:pt x="23575" y="10063"/>
                  <a:pt x="30069" y="10063"/>
                </a:cubicBezTo>
                <a:cubicBezTo>
                  <a:pt x="30846" y="10063"/>
                  <a:pt x="31624" y="10038"/>
                  <a:pt x="32403" y="9986"/>
                </a:cubicBezTo>
                <a:cubicBezTo>
                  <a:pt x="39661" y="9525"/>
                  <a:pt x="47064" y="6443"/>
                  <a:pt x="51355" y="539"/>
                </a:cubicBezTo>
                <a:cubicBezTo>
                  <a:pt x="51499" y="366"/>
                  <a:pt x="51787" y="366"/>
                  <a:pt x="51902" y="164"/>
                </a:cubicBezTo>
                <a:cubicBezTo>
                  <a:pt x="51968" y="50"/>
                  <a:pt x="51828" y="0"/>
                  <a:pt x="51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5"/>
          <p:cNvSpPr/>
          <p:nvPr/>
        </p:nvSpPr>
        <p:spPr>
          <a:xfrm rot="5902269" flipH="1">
            <a:off x="7989486" y="-873899"/>
            <a:ext cx="1269476" cy="1987265"/>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5"/>
          <p:cNvSpPr/>
          <p:nvPr/>
        </p:nvSpPr>
        <p:spPr>
          <a:xfrm>
            <a:off x="-791855" y="2752713"/>
            <a:ext cx="1418950" cy="2222425"/>
          </a:xfrm>
          <a:custGeom>
            <a:avLst/>
            <a:gdLst/>
            <a:ahLst/>
            <a:cxnLst/>
            <a:rect l="l" t="t" r="r" b="b"/>
            <a:pathLst>
              <a:path w="36062" h="56482" extrusionOk="0">
                <a:moveTo>
                  <a:pt x="9708" y="0"/>
                </a:moveTo>
                <a:cubicBezTo>
                  <a:pt x="6312" y="0"/>
                  <a:pt x="5720" y="4283"/>
                  <a:pt x="4753" y="7212"/>
                </a:cubicBezTo>
                <a:cubicBezTo>
                  <a:pt x="3313" y="11590"/>
                  <a:pt x="2190" y="16054"/>
                  <a:pt x="1441" y="20605"/>
                </a:cubicBezTo>
                <a:cubicBezTo>
                  <a:pt x="1" y="29591"/>
                  <a:pt x="145" y="38894"/>
                  <a:pt x="2881" y="47622"/>
                </a:cubicBezTo>
                <a:cubicBezTo>
                  <a:pt x="3572" y="49839"/>
                  <a:pt x="4494" y="52115"/>
                  <a:pt x="6251" y="53670"/>
                </a:cubicBezTo>
                <a:cubicBezTo>
                  <a:pt x="8901" y="56032"/>
                  <a:pt x="12760" y="56233"/>
                  <a:pt x="16332" y="56291"/>
                </a:cubicBezTo>
                <a:lnTo>
                  <a:pt x="25030" y="56464"/>
                </a:lnTo>
                <a:cubicBezTo>
                  <a:pt x="25432" y="56474"/>
                  <a:pt x="25840" y="56481"/>
                  <a:pt x="26251" y="56481"/>
                </a:cubicBezTo>
                <a:cubicBezTo>
                  <a:pt x="29289" y="56481"/>
                  <a:pt x="32488" y="56097"/>
                  <a:pt x="34391" y="53814"/>
                </a:cubicBezTo>
                <a:cubicBezTo>
                  <a:pt x="35543" y="52460"/>
                  <a:pt x="35975" y="50646"/>
                  <a:pt x="36004" y="48860"/>
                </a:cubicBezTo>
                <a:cubicBezTo>
                  <a:pt x="36062" y="46556"/>
                  <a:pt x="35514" y="44223"/>
                  <a:pt x="34420" y="42178"/>
                </a:cubicBezTo>
                <a:cubicBezTo>
                  <a:pt x="31597" y="36907"/>
                  <a:pt x="25433" y="33883"/>
                  <a:pt x="23129" y="28353"/>
                </a:cubicBezTo>
                <a:cubicBezTo>
                  <a:pt x="22207" y="26164"/>
                  <a:pt x="21977" y="23773"/>
                  <a:pt x="21862" y="21411"/>
                </a:cubicBezTo>
                <a:cubicBezTo>
                  <a:pt x="21631" y="16659"/>
                  <a:pt x="21747" y="11763"/>
                  <a:pt x="19874" y="7413"/>
                </a:cubicBezTo>
                <a:cubicBezTo>
                  <a:pt x="18175" y="3525"/>
                  <a:pt x="14661" y="760"/>
                  <a:pt x="10485" y="69"/>
                </a:cubicBezTo>
                <a:cubicBezTo>
                  <a:pt x="10211" y="22"/>
                  <a:pt x="9952" y="0"/>
                  <a:pt x="9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52;p15"/>
          <p:cNvGrpSpPr/>
          <p:nvPr/>
        </p:nvGrpSpPr>
        <p:grpSpPr>
          <a:xfrm rot="1399770">
            <a:off x="7175098" y="3706172"/>
            <a:ext cx="2898259" cy="3019693"/>
            <a:chOff x="7303085" y="1350402"/>
            <a:chExt cx="2898393" cy="3019833"/>
          </a:xfrm>
        </p:grpSpPr>
        <p:sp>
          <p:nvSpPr>
            <p:cNvPr id="453" name="Google Shape;453;p15"/>
            <p:cNvSpPr/>
            <p:nvPr/>
          </p:nvSpPr>
          <p:spPr>
            <a:xfrm flipH="1">
              <a:off x="7303085" y="1350402"/>
              <a:ext cx="2898393" cy="3019833"/>
            </a:xfrm>
            <a:custGeom>
              <a:avLst/>
              <a:gdLst/>
              <a:ahLst/>
              <a:cxnLst/>
              <a:rect l="l" t="t" r="r" b="b"/>
              <a:pathLst>
                <a:path w="27805" h="28970" extrusionOk="0">
                  <a:moveTo>
                    <a:pt x="12357" y="13196"/>
                  </a:moveTo>
                  <a:cubicBezTo>
                    <a:pt x="12415" y="13369"/>
                    <a:pt x="12501" y="13542"/>
                    <a:pt x="12559" y="13714"/>
                  </a:cubicBezTo>
                  <a:lnTo>
                    <a:pt x="12098" y="13398"/>
                  </a:lnTo>
                  <a:cubicBezTo>
                    <a:pt x="12184" y="13340"/>
                    <a:pt x="12270" y="13254"/>
                    <a:pt x="12357" y="13196"/>
                  </a:cubicBezTo>
                  <a:close/>
                  <a:moveTo>
                    <a:pt x="6652" y="1"/>
                  </a:moveTo>
                  <a:cubicBezTo>
                    <a:pt x="5312" y="1"/>
                    <a:pt x="3972" y="492"/>
                    <a:pt x="2737" y="1675"/>
                  </a:cubicBezTo>
                  <a:cubicBezTo>
                    <a:pt x="634" y="3720"/>
                    <a:pt x="1" y="7004"/>
                    <a:pt x="634" y="9797"/>
                  </a:cubicBezTo>
                  <a:cubicBezTo>
                    <a:pt x="1383" y="12966"/>
                    <a:pt x="3918" y="15212"/>
                    <a:pt x="6280" y="17257"/>
                  </a:cubicBezTo>
                  <a:cubicBezTo>
                    <a:pt x="8613" y="19273"/>
                    <a:pt x="11118" y="21059"/>
                    <a:pt x="13682" y="22730"/>
                  </a:cubicBezTo>
                  <a:cubicBezTo>
                    <a:pt x="16101" y="24314"/>
                    <a:pt x="18521" y="25811"/>
                    <a:pt x="20508" y="27914"/>
                  </a:cubicBezTo>
                  <a:cubicBezTo>
                    <a:pt x="21225" y="28658"/>
                    <a:pt x="22037" y="28970"/>
                    <a:pt x="22824" y="28970"/>
                  </a:cubicBezTo>
                  <a:cubicBezTo>
                    <a:pt x="25452" y="28970"/>
                    <a:pt x="27805" y="25493"/>
                    <a:pt x="25433" y="22989"/>
                  </a:cubicBezTo>
                  <a:cubicBezTo>
                    <a:pt x="25232" y="22758"/>
                    <a:pt x="25001" y="22557"/>
                    <a:pt x="24800" y="22326"/>
                  </a:cubicBezTo>
                  <a:cubicBezTo>
                    <a:pt x="24828" y="21693"/>
                    <a:pt x="24512" y="21030"/>
                    <a:pt x="23676" y="20829"/>
                  </a:cubicBezTo>
                  <a:cubicBezTo>
                    <a:pt x="23331" y="20742"/>
                    <a:pt x="23014" y="20656"/>
                    <a:pt x="22697" y="20541"/>
                  </a:cubicBezTo>
                  <a:cubicBezTo>
                    <a:pt x="21862" y="19878"/>
                    <a:pt x="20998" y="19273"/>
                    <a:pt x="20134" y="18668"/>
                  </a:cubicBezTo>
                  <a:cubicBezTo>
                    <a:pt x="17599" y="15759"/>
                    <a:pt x="17253" y="10805"/>
                    <a:pt x="15784" y="7378"/>
                  </a:cubicBezTo>
                  <a:cubicBezTo>
                    <a:pt x="14353" y="4046"/>
                    <a:pt x="10498" y="1"/>
                    <a:pt x="66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5"/>
            <p:cNvSpPr/>
            <p:nvPr/>
          </p:nvSpPr>
          <p:spPr>
            <a:xfrm>
              <a:off x="8578400" y="2605375"/>
              <a:ext cx="633300" cy="369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5" name="Google Shape;455;p15"/>
          <p:cNvSpPr/>
          <p:nvPr/>
        </p:nvSpPr>
        <p:spPr>
          <a:xfrm>
            <a:off x="-2362993" y="2826538"/>
            <a:ext cx="3610615" cy="2917006"/>
          </a:xfrm>
          <a:custGeom>
            <a:avLst/>
            <a:gdLst/>
            <a:ahLst/>
            <a:cxnLst/>
            <a:rect l="l" t="t" r="r" b="b"/>
            <a:pathLst>
              <a:path w="90384" h="73021" extrusionOk="0">
                <a:moveTo>
                  <a:pt x="51730" y="1"/>
                </a:moveTo>
                <a:cubicBezTo>
                  <a:pt x="39806" y="1"/>
                  <a:pt x="27738" y="1"/>
                  <a:pt x="16188" y="3025"/>
                </a:cubicBezTo>
                <a:cubicBezTo>
                  <a:pt x="11464" y="4264"/>
                  <a:pt x="6597" y="6222"/>
                  <a:pt x="3659" y="10139"/>
                </a:cubicBezTo>
                <a:cubicBezTo>
                  <a:pt x="1729" y="12732"/>
                  <a:pt x="807" y="15986"/>
                  <a:pt x="519" y="19212"/>
                </a:cubicBezTo>
                <a:cubicBezTo>
                  <a:pt x="1" y="24829"/>
                  <a:pt x="1239" y="30445"/>
                  <a:pt x="2449" y="35946"/>
                </a:cubicBezTo>
                <a:cubicBezTo>
                  <a:pt x="4379" y="44587"/>
                  <a:pt x="6337" y="53343"/>
                  <a:pt x="10283" y="61264"/>
                </a:cubicBezTo>
                <a:cubicBezTo>
                  <a:pt x="12271" y="65238"/>
                  <a:pt x="14921" y="69156"/>
                  <a:pt x="18924" y="71028"/>
                </a:cubicBezTo>
                <a:cubicBezTo>
                  <a:pt x="21545" y="72237"/>
                  <a:pt x="24512" y="72439"/>
                  <a:pt x="27421" y="72612"/>
                </a:cubicBezTo>
                <a:cubicBezTo>
                  <a:pt x="32507" y="72883"/>
                  <a:pt x="37600" y="73020"/>
                  <a:pt x="42690" y="73020"/>
                </a:cubicBezTo>
                <a:cubicBezTo>
                  <a:pt x="48409" y="73020"/>
                  <a:pt x="54124" y="72847"/>
                  <a:pt x="59824" y="72497"/>
                </a:cubicBezTo>
                <a:cubicBezTo>
                  <a:pt x="65181" y="72180"/>
                  <a:pt x="70538" y="71690"/>
                  <a:pt x="75838" y="71057"/>
                </a:cubicBezTo>
                <a:cubicBezTo>
                  <a:pt x="80504" y="70509"/>
                  <a:pt x="85976" y="70423"/>
                  <a:pt x="90383" y="68839"/>
                </a:cubicBezTo>
                <a:cubicBezTo>
                  <a:pt x="88770" y="68061"/>
                  <a:pt x="87071" y="67255"/>
                  <a:pt x="85688" y="65959"/>
                </a:cubicBezTo>
                <a:cubicBezTo>
                  <a:pt x="83211" y="63626"/>
                  <a:pt x="81598" y="60515"/>
                  <a:pt x="80014" y="57519"/>
                </a:cubicBezTo>
                <a:cubicBezTo>
                  <a:pt x="78401" y="54524"/>
                  <a:pt x="76673" y="51471"/>
                  <a:pt x="74052" y="49282"/>
                </a:cubicBezTo>
                <a:cubicBezTo>
                  <a:pt x="71219" y="46959"/>
                  <a:pt x="67503" y="45858"/>
                  <a:pt x="63808" y="45858"/>
                </a:cubicBezTo>
                <a:cubicBezTo>
                  <a:pt x="63333" y="45858"/>
                  <a:pt x="62859" y="45876"/>
                  <a:pt x="62387" y="45912"/>
                </a:cubicBezTo>
                <a:cubicBezTo>
                  <a:pt x="58700" y="46171"/>
                  <a:pt x="55129" y="47467"/>
                  <a:pt x="51442" y="47583"/>
                </a:cubicBezTo>
                <a:cubicBezTo>
                  <a:pt x="51344" y="47585"/>
                  <a:pt x="51245" y="47586"/>
                  <a:pt x="51146" y="47586"/>
                </a:cubicBezTo>
                <a:cubicBezTo>
                  <a:pt x="47534" y="47586"/>
                  <a:pt x="43545" y="46049"/>
                  <a:pt x="42312" y="42657"/>
                </a:cubicBezTo>
                <a:cubicBezTo>
                  <a:pt x="41822" y="41246"/>
                  <a:pt x="41851" y="39691"/>
                  <a:pt x="41966" y="38193"/>
                </a:cubicBezTo>
                <a:cubicBezTo>
                  <a:pt x="42197" y="35255"/>
                  <a:pt x="42744" y="32231"/>
                  <a:pt x="44414" y="29812"/>
                </a:cubicBezTo>
                <a:cubicBezTo>
                  <a:pt x="46575" y="26672"/>
                  <a:pt x="50261" y="24944"/>
                  <a:pt x="53890" y="23792"/>
                </a:cubicBezTo>
                <a:cubicBezTo>
                  <a:pt x="57519" y="22669"/>
                  <a:pt x="61350" y="21977"/>
                  <a:pt x="64720" y="20191"/>
                </a:cubicBezTo>
                <a:cubicBezTo>
                  <a:pt x="68090" y="18435"/>
                  <a:pt x="71057" y="15266"/>
                  <a:pt x="71258" y="11464"/>
                </a:cubicBezTo>
                <a:cubicBezTo>
                  <a:pt x="71489" y="7202"/>
                  <a:pt x="68176" y="3428"/>
                  <a:pt x="64288" y="1729"/>
                </a:cubicBezTo>
                <a:cubicBezTo>
                  <a:pt x="60371" y="59"/>
                  <a:pt x="55993" y="1"/>
                  <a:pt x="51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5"/>
          <p:cNvSpPr/>
          <p:nvPr/>
        </p:nvSpPr>
        <p:spPr>
          <a:xfrm rot="-6675964">
            <a:off x="-246152" y="-798581"/>
            <a:ext cx="1269515" cy="1987326"/>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7" name="Google Shape;457;p15"/>
          <p:cNvGrpSpPr/>
          <p:nvPr/>
        </p:nvGrpSpPr>
        <p:grpSpPr>
          <a:xfrm rot="4092176" flipH="1">
            <a:off x="8682741" y="4318935"/>
            <a:ext cx="1017169" cy="1084318"/>
            <a:chOff x="1185884" y="3200635"/>
            <a:chExt cx="691750" cy="737416"/>
          </a:xfrm>
        </p:grpSpPr>
        <p:sp>
          <p:nvSpPr>
            <p:cNvPr id="458" name="Google Shape;458;p15"/>
            <p:cNvSpPr/>
            <p:nvPr/>
          </p:nvSpPr>
          <p:spPr>
            <a:xfrm>
              <a:off x="1750308" y="3429163"/>
              <a:ext cx="49624" cy="96940"/>
            </a:xfrm>
            <a:custGeom>
              <a:avLst/>
              <a:gdLst/>
              <a:ahLst/>
              <a:cxnLst/>
              <a:rect l="l" t="t" r="r" b="b"/>
              <a:pathLst>
                <a:path w="1527" h="2983" extrusionOk="0">
                  <a:moveTo>
                    <a:pt x="749" y="0"/>
                  </a:moveTo>
                  <a:cubicBezTo>
                    <a:pt x="568" y="0"/>
                    <a:pt x="418" y="112"/>
                    <a:pt x="346" y="303"/>
                  </a:cubicBezTo>
                  <a:cubicBezTo>
                    <a:pt x="0" y="1138"/>
                    <a:pt x="375" y="2031"/>
                    <a:pt x="692" y="2780"/>
                  </a:cubicBezTo>
                  <a:cubicBezTo>
                    <a:pt x="748" y="2912"/>
                    <a:pt x="905" y="2983"/>
                    <a:pt x="1062" y="2983"/>
                  </a:cubicBezTo>
                  <a:cubicBezTo>
                    <a:pt x="1145" y="2983"/>
                    <a:pt x="1227" y="2963"/>
                    <a:pt x="1296" y="2924"/>
                  </a:cubicBezTo>
                  <a:cubicBezTo>
                    <a:pt x="1498" y="2780"/>
                    <a:pt x="1527" y="2578"/>
                    <a:pt x="1440" y="2348"/>
                  </a:cubicBezTo>
                  <a:cubicBezTo>
                    <a:pt x="1412" y="2290"/>
                    <a:pt x="1412" y="2261"/>
                    <a:pt x="1383" y="2204"/>
                  </a:cubicBezTo>
                  <a:cubicBezTo>
                    <a:pt x="1369" y="2176"/>
                    <a:pt x="1364" y="2167"/>
                    <a:pt x="1362" y="2167"/>
                  </a:cubicBezTo>
                  <a:lnTo>
                    <a:pt x="1362" y="2167"/>
                  </a:lnTo>
                  <a:cubicBezTo>
                    <a:pt x="1360" y="2167"/>
                    <a:pt x="1377" y="2212"/>
                    <a:pt x="1375" y="2212"/>
                  </a:cubicBezTo>
                  <a:cubicBezTo>
                    <a:pt x="1373" y="2212"/>
                    <a:pt x="1368" y="2202"/>
                    <a:pt x="1354" y="2175"/>
                  </a:cubicBezTo>
                  <a:cubicBezTo>
                    <a:pt x="1325" y="2089"/>
                    <a:pt x="1296" y="2002"/>
                    <a:pt x="1268" y="1916"/>
                  </a:cubicBezTo>
                  <a:cubicBezTo>
                    <a:pt x="1210" y="1743"/>
                    <a:pt x="1152" y="1570"/>
                    <a:pt x="1124" y="1397"/>
                  </a:cubicBezTo>
                  <a:cubicBezTo>
                    <a:pt x="1095" y="1368"/>
                    <a:pt x="1095" y="1311"/>
                    <a:pt x="1095" y="1282"/>
                  </a:cubicBezTo>
                  <a:lnTo>
                    <a:pt x="1095" y="1224"/>
                  </a:lnTo>
                  <a:cubicBezTo>
                    <a:pt x="1066" y="1138"/>
                    <a:pt x="1066" y="1052"/>
                    <a:pt x="1066" y="965"/>
                  </a:cubicBezTo>
                  <a:cubicBezTo>
                    <a:pt x="1066" y="936"/>
                    <a:pt x="1066" y="879"/>
                    <a:pt x="1095" y="850"/>
                  </a:cubicBezTo>
                  <a:cubicBezTo>
                    <a:pt x="1095" y="821"/>
                    <a:pt x="1095" y="821"/>
                    <a:pt x="1095" y="792"/>
                  </a:cubicBezTo>
                  <a:cubicBezTo>
                    <a:pt x="1124" y="706"/>
                    <a:pt x="1152" y="620"/>
                    <a:pt x="1181" y="533"/>
                  </a:cubicBezTo>
                  <a:cubicBezTo>
                    <a:pt x="1268" y="332"/>
                    <a:pt x="1095" y="44"/>
                    <a:pt x="864" y="15"/>
                  </a:cubicBezTo>
                  <a:cubicBezTo>
                    <a:pt x="825" y="5"/>
                    <a:pt x="786" y="0"/>
                    <a:pt x="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5"/>
            <p:cNvSpPr/>
            <p:nvPr/>
          </p:nvSpPr>
          <p:spPr>
            <a:xfrm>
              <a:off x="1695062" y="3541477"/>
              <a:ext cx="58073" cy="94568"/>
            </a:xfrm>
            <a:custGeom>
              <a:avLst/>
              <a:gdLst/>
              <a:ahLst/>
              <a:cxnLst/>
              <a:rect l="l" t="t" r="r" b="b"/>
              <a:pathLst>
                <a:path w="1787" h="2910" extrusionOk="0">
                  <a:moveTo>
                    <a:pt x="459" y="0"/>
                  </a:moveTo>
                  <a:cubicBezTo>
                    <a:pt x="273" y="0"/>
                    <a:pt x="106" y="112"/>
                    <a:pt x="59" y="303"/>
                  </a:cubicBezTo>
                  <a:cubicBezTo>
                    <a:pt x="1" y="505"/>
                    <a:pt x="116" y="793"/>
                    <a:pt x="347" y="850"/>
                  </a:cubicBezTo>
                  <a:cubicBezTo>
                    <a:pt x="375" y="850"/>
                    <a:pt x="433" y="850"/>
                    <a:pt x="462" y="879"/>
                  </a:cubicBezTo>
                  <a:cubicBezTo>
                    <a:pt x="476" y="879"/>
                    <a:pt x="483" y="879"/>
                    <a:pt x="486" y="879"/>
                  </a:cubicBezTo>
                  <a:lnTo>
                    <a:pt x="486" y="879"/>
                  </a:lnTo>
                  <a:cubicBezTo>
                    <a:pt x="489" y="879"/>
                    <a:pt x="491" y="879"/>
                    <a:pt x="491" y="879"/>
                  </a:cubicBezTo>
                  <a:cubicBezTo>
                    <a:pt x="519" y="879"/>
                    <a:pt x="519" y="908"/>
                    <a:pt x="548" y="908"/>
                  </a:cubicBezTo>
                  <a:cubicBezTo>
                    <a:pt x="556" y="916"/>
                    <a:pt x="566" y="926"/>
                    <a:pt x="577" y="937"/>
                  </a:cubicBezTo>
                  <a:cubicBezTo>
                    <a:pt x="577" y="937"/>
                    <a:pt x="606" y="966"/>
                    <a:pt x="606" y="966"/>
                  </a:cubicBezTo>
                  <a:cubicBezTo>
                    <a:pt x="635" y="994"/>
                    <a:pt x="635" y="994"/>
                    <a:pt x="635" y="1023"/>
                  </a:cubicBezTo>
                  <a:cubicBezTo>
                    <a:pt x="652" y="1041"/>
                    <a:pt x="659" y="1048"/>
                    <a:pt x="660" y="1048"/>
                  </a:cubicBezTo>
                  <a:cubicBezTo>
                    <a:pt x="662" y="1048"/>
                    <a:pt x="635" y="1015"/>
                    <a:pt x="635" y="995"/>
                  </a:cubicBezTo>
                  <a:lnTo>
                    <a:pt x="635" y="995"/>
                  </a:lnTo>
                  <a:cubicBezTo>
                    <a:pt x="635" y="1024"/>
                    <a:pt x="692" y="1081"/>
                    <a:pt x="721" y="1110"/>
                  </a:cubicBezTo>
                  <a:cubicBezTo>
                    <a:pt x="721" y="1138"/>
                    <a:pt x="750" y="1196"/>
                    <a:pt x="750" y="1196"/>
                  </a:cubicBezTo>
                  <a:cubicBezTo>
                    <a:pt x="750" y="1196"/>
                    <a:pt x="779" y="1225"/>
                    <a:pt x="779" y="1254"/>
                  </a:cubicBezTo>
                  <a:cubicBezTo>
                    <a:pt x="779" y="1282"/>
                    <a:pt x="807" y="1340"/>
                    <a:pt x="807" y="1369"/>
                  </a:cubicBezTo>
                  <a:cubicBezTo>
                    <a:pt x="807" y="1369"/>
                    <a:pt x="824" y="1417"/>
                    <a:pt x="820" y="1417"/>
                  </a:cubicBezTo>
                  <a:cubicBezTo>
                    <a:pt x="818" y="1417"/>
                    <a:pt x="815" y="1412"/>
                    <a:pt x="807" y="1398"/>
                  </a:cubicBezTo>
                  <a:cubicBezTo>
                    <a:pt x="807" y="1411"/>
                    <a:pt x="807" y="1426"/>
                    <a:pt x="807" y="1426"/>
                  </a:cubicBezTo>
                  <a:cubicBezTo>
                    <a:pt x="836" y="1542"/>
                    <a:pt x="836" y="1657"/>
                    <a:pt x="807" y="1772"/>
                  </a:cubicBezTo>
                  <a:cubicBezTo>
                    <a:pt x="807" y="1801"/>
                    <a:pt x="807" y="1830"/>
                    <a:pt x="807" y="1858"/>
                  </a:cubicBezTo>
                  <a:cubicBezTo>
                    <a:pt x="807" y="1887"/>
                    <a:pt x="807" y="1945"/>
                    <a:pt x="779" y="2002"/>
                  </a:cubicBezTo>
                  <a:cubicBezTo>
                    <a:pt x="750" y="2118"/>
                    <a:pt x="750" y="2233"/>
                    <a:pt x="721" y="2348"/>
                  </a:cubicBezTo>
                  <a:cubicBezTo>
                    <a:pt x="663" y="2578"/>
                    <a:pt x="779" y="2838"/>
                    <a:pt x="1009" y="2895"/>
                  </a:cubicBezTo>
                  <a:cubicBezTo>
                    <a:pt x="1048" y="2905"/>
                    <a:pt x="1088" y="2910"/>
                    <a:pt x="1127" y="2910"/>
                  </a:cubicBezTo>
                  <a:cubicBezTo>
                    <a:pt x="1321" y="2910"/>
                    <a:pt x="1508" y="2794"/>
                    <a:pt x="1556" y="2578"/>
                  </a:cubicBezTo>
                  <a:cubicBezTo>
                    <a:pt x="1672" y="2060"/>
                    <a:pt x="1787" y="1484"/>
                    <a:pt x="1585" y="966"/>
                  </a:cubicBezTo>
                  <a:cubicBezTo>
                    <a:pt x="1441" y="505"/>
                    <a:pt x="1067" y="101"/>
                    <a:pt x="577" y="15"/>
                  </a:cubicBezTo>
                  <a:cubicBezTo>
                    <a:pt x="537" y="5"/>
                    <a:pt x="498"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5"/>
            <p:cNvSpPr/>
            <p:nvPr/>
          </p:nvSpPr>
          <p:spPr>
            <a:xfrm>
              <a:off x="1625809" y="3656455"/>
              <a:ext cx="68375" cy="73737"/>
            </a:xfrm>
            <a:custGeom>
              <a:avLst/>
              <a:gdLst/>
              <a:ahLst/>
              <a:cxnLst/>
              <a:rect l="l" t="t" r="r" b="b"/>
              <a:pathLst>
                <a:path w="2104" h="2269" extrusionOk="0">
                  <a:moveTo>
                    <a:pt x="1383" y="1201"/>
                  </a:moveTo>
                  <a:cubicBezTo>
                    <a:pt x="1411" y="1221"/>
                    <a:pt x="1440" y="1240"/>
                    <a:pt x="1470" y="1258"/>
                  </a:cubicBezTo>
                  <a:cubicBezTo>
                    <a:pt x="1441" y="1230"/>
                    <a:pt x="1412" y="1201"/>
                    <a:pt x="1383" y="1201"/>
                  </a:cubicBezTo>
                  <a:close/>
                  <a:moveTo>
                    <a:pt x="1728" y="1406"/>
                  </a:moveTo>
                  <a:cubicBezTo>
                    <a:pt x="1744" y="1412"/>
                    <a:pt x="1763" y="1419"/>
                    <a:pt x="1786" y="1431"/>
                  </a:cubicBezTo>
                  <a:cubicBezTo>
                    <a:pt x="1767" y="1423"/>
                    <a:pt x="1747" y="1415"/>
                    <a:pt x="1728" y="1406"/>
                  </a:cubicBezTo>
                  <a:close/>
                  <a:moveTo>
                    <a:pt x="475" y="1"/>
                  </a:moveTo>
                  <a:cubicBezTo>
                    <a:pt x="428" y="1"/>
                    <a:pt x="382" y="8"/>
                    <a:pt x="346" y="20"/>
                  </a:cubicBezTo>
                  <a:cubicBezTo>
                    <a:pt x="87" y="77"/>
                    <a:pt x="1" y="308"/>
                    <a:pt x="29" y="538"/>
                  </a:cubicBezTo>
                  <a:cubicBezTo>
                    <a:pt x="116" y="941"/>
                    <a:pt x="289" y="1287"/>
                    <a:pt x="548" y="1575"/>
                  </a:cubicBezTo>
                  <a:cubicBezTo>
                    <a:pt x="807" y="1892"/>
                    <a:pt x="1153" y="2122"/>
                    <a:pt x="1527" y="2238"/>
                  </a:cubicBezTo>
                  <a:cubicBezTo>
                    <a:pt x="1560" y="2260"/>
                    <a:pt x="1602" y="2269"/>
                    <a:pt x="1645" y="2269"/>
                  </a:cubicBezTo>
                  <a:cubicBezTo>
                    <a:pt x="1715" y="2269"/>
                    <a:pt x="1791" y="2244"/>
                    <a:pt x="1844" y="2209"/>
                  </a:cubicBezTo>
                  <a:cubicBezTo>
                    <a:pt x="1930" y="2151"/>
                    <a:pt x="2017" y="2036"/>
                    <a:pt x="2046" y="1950"/>
                  </a:cubicBezTo>
                  <a:cubicBezTo>
                    <a:pt x="2103" y="1690"/>
                    <a:pt x="1988" y="1489"/>
                    <a:pt x="1758" y="1402"/>
                  </a:cubicBezTo>
                  <a:cubicBezTo>
                    <a:pt x="1741" y="1402"/>
                    <a:pt x="1724" y="1402"/>
                    <a:pt x="1707" y="1396"/>
                  </a:cubicBezTo>
                  <a:lnTo>
                    <a:pt x="1707" y="1396"/>
                  </a:lnTo>
                  <a:cubicBezTo>
                    <a:pt x="1701" y="1394"/>
                    <a:pt x="1695" y="1391"/>
                    <a:pt x="1689" y="1388"/>
                  </a:cubicBezTo>
                  <a:lnTo>
                    <a:pt x="1689" y="1388"/>
                  </a:lnTo>
                  <a:cubicBezTo>
                    <a:pt x="1684" y="1385"/>
                    <a:pt x="1678" y="1380"/>
                    <a:pt x="1673" y="1375"/>
                  </a:cubicBezTo>
                  <a:lnTo>
                    <a:pt x="1673" y="1375"/>
                  </a:lnTo>
                  <a:cubicBezTo>
                    <a:pt x="1678" y="1380"/>
                    <a:pt x="1683" y="1384"/>
                    <a:pt x="1689" y="1388"/>
                  </a:cubicBezTo>
                  <a:lnTo>
                    <a:pt x="1689" y="1388"/>
                  </a:lnTo>
                  <a:cubicBezTo>
                    <a:pt x="1578" y="1334"/>
                    <a:pt x="1472" y="1267"/>
                    <a:pt x="1383" y="1201"/>
                  </a:cubicBezTo>
                  <a:cubicBezTo>
                    <a:pt x="1383" y="1201"/>
                    <a:pt x="1383" y="1201"/>
                    <a:pt x="1383" y="1201"/>
                  </a:cubicBezTo>
                  <a:lnTo>
                    <a:pt x="1383" y="1201"/>
                  </a:lnTo>
                  <a:cubicBezTo>
                    <a:pt x="1279" y="1123"/>
                    <a:pt x="1192" y="1027"/>
                    <a:pt x="1124" y="913"/>
                  </a:cubicBezTo>
                  <a:lnTo>
                    <a:pt x="1124" y="913"/>
                  </a:lnTo>
                  <a:cubicBezTo>
                    <a:pt x="1124" y="914"/>
                    <a:pt x="1124" y="916"/>
                    <a:pt x="1124" y="918"/>
                  </a:cubicBezTo>
                  <a:lnTo>
                    <a:pt x="1124" y="918"/>
                  </a:lnTo>
                  <a:cubicBezTo>
                    <a:pt x="1058" y="818"/>
                    <a:pt x="996" y="701"/>
                    <a:pt x="951" y="567"/>
                  </a:cubicBezTo>
                  <a:lnTo>
                    <a:pt x="951" y="567"/>
                  </a:lnTo>
                  <a:cubicBezTo>
                    <a:pt x="951" y="625"/>
                    <a:pt x="980" y="653"/>
                    <a:pt x="980" y="682"/>
                  </a:cubicBezTo>
                  <a:cubicBezTo>
                    <a:pt x="922" y="567"/>
                    <a:pt x="893" y="452"/>
                    <a:pt x="865" y="308"/>
                  </a:cubicBezTo>
                  <a:cubicBezTo>
                    <a:pt x="865" y="221"/>
                    <a:pt x="749" y="106"/>
                    <a:pt x="663" y="49"/>
                  </a:cubicBezTo>
                  <a:cubicBezTo>
                    <a:pt x="612" y="15"/>
                    <a:pt x="542" y="1"/>
                    <a:pt x="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5"/>
            <p:cNvSpPr/>
            <p:nvPr/>
          </p:nvSpPr>
          <p:spPr>
            <a:xfrm>
              <a:off x="1667926" y="3793013"/>
              <a:ext cx="99247" cy="42214"/>
            </a:xfrm>
            <a:custGeom>
              <a:avLst/>
              <a:gdLst/>
              <a:ahLst/>
              <a:cxnLst/>
              <a:rect l="l" t="t" r="r" b="b"/>
              <a:pathLst>
                <a:path w="3054" h="1299" extrusionOk="0">
                  <a:moveTo>
                    <a:pt x="2529" y="0"/>
                  </a:moveTo>
                  <a:cubicBezTo>
                    <a:pt x="2462" y="0"/>
                    <a:pt x="2395" y="16"/>
                    <a:pt x="2334" y="52"/>
                  </a:cubicBezTo>
                  <a:cubicBezTo>
                    <a:pt x="2247" y="109"/>
                    <a:pt x="2161" y="167"/>
                    <a:pt x="2103" y="196"/>
                  </a:cubicBezTo>
                  <a:cubicBezTo>
                    <a:pt x="2046" y="225"/>
                    <a:pt x="2017" y="253"/>
                    <a:pt x="1959" y="253"/>
                  </a:cubicBezTo>
                  <a:cubicBezTo>
                    <a:pt x="1927" y="275"/>
                    <a:pt x="1931" y="280"/>
                    <a:pt x="1944" y="280"/>
                  </a:cubicBezTo>
                  <a:cubicBezTo>
                    <a:pt x="1957" y="280"/>
                    <a:pt x="1982" y="274"/>
                    <a:pt x="1984" y="274"/>
                  </a:cubicBezTo>
                  <a:cubicBezTo>
                    <a:pt x="1985" y="274"/>
                    <a:pt x="1979" y="276"/>
                    <a:pt x="1959" y="282"/>
                  </a:cubicBezTo>
                  <a:cubicBezTo>
                    <a:pt x="1786" y="340"/>
                    <a:pt x="1614" y="397"/>
                    <a:pt x="1441" y="426"/>
                  </a:cubicBezTo>
                  <a:cubicBezTo>
                    <a:pt x="1422" y="426"/>
                    <a:pt x="1364" y="439"/>
                    <a:pt x="1362" y="439"/>
                  </a:cubicBezTo>
                  <a:cubicBezTo>
                    <a:pt x="1361" y="439"/>
                    <a:pt x="1374" y="436"/>
                    <a:pt x="1412" y="426"/>
                  </a:cubicBezTo>
                  <a:lnTo>
                    <a:pt x="836" y="426"/>
                  </a:lnTo>
                  <a:cubicBezTo>
                    <a:pt x="750" y="426"/>
                    <a:pt x="663" y="397"/>
                    <a:pt x="577" y="369"/>
                  </a:cubicBezTo>
                  <a:cubicBezTo>
                    <a:pt x="542" y="360"/>
                    <a:pt x="507" y="356"/>
                    <a:pt x="473" y="356"/>
                  </a:cubicBezTo>
                  <a:cubicBezTo>
                    <a:pt x="274" y="356"/>
                    <a:pt x="83" y="489"/>
                    <a:pt x="58" y="685"/>
                  </a:cubicBezTo>
                  <a:cubicBezTo>
                    <a:pt x="1" y="887"/>
                    <a:pt x="116" y="1146"/>
                    <a:pt x="346" y="1204"/>
                  </a:cubicBezTo>
                  <a:cubicBezTo>
                    <a:pt x="596" y="1266"/>
                    <a:pt x="854" y="1298"/>
                    <a:pt x="1112" y="1298"/>
                  </a:cubicBezTo>
                  <a:cubicBezTo>
                    <a:pt x="1689" y="1298"/>
                    <a:pt x="2269" y="1139"/>
                    <a:pt x="2766" y="801"/>
                  </a:cubicBezTo>
                  <a:cubicBezTo>
                    <a:pt x="2939" y="685"/>
                    <a:pt x="3054" y="426"/>
                    <a:pt x="2910" y="225"/>
                  </a:cubicBezTo>
                  <a:cubicBezTo>
                    <a:pt x="2830" y="85"/>
                    <a:pt x="2680" y="0"/>
                    <a:pt x="2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5"/>
            <p:cNvSpPr/>
            <p:nvPr/>
          </p:nvSpPr>
          <p:spPr>
            <a:xfrm>
              <a:off x="1802727" y="3341028"/>
              <a:ext cx="42149" cy="76467"/>
            </a:xfrm>
            <a:custGeom>
              <a:avLst/>
              <a:gdLst/>
              <a:ahLst/>
              <a:cxnLst/>
              <a:rect l="l" t="t" r="r" b="b"/>
              <a:pathLst>
                <a:path w="1297" h="2353" extrusionOk="0">
                  <a:moveTo>
                    <a:pt x="424" y="0"/>
                  </a:moveTo>
                  <a:cubicBezTo>
                    <a:pt x="352" y="0"/>
                    <a:pt x="281" y="14"/>
                    <a:pt x="231" y="48"/>
                  </a:cubicBezTo>
                  <a:cubicBezTo>
                    <a:pt x="144" y="135"/>
                    <a:pt x="58" y="221"/>
                    <a:pt x="29" y="336"/>
                  </a:cubicBezTo>
                  <a:cubicBezTo>
                    <a:pt x="0" y="451"/>
                    <a:pt x="29" y="538"/>
                    <a:pt x="87" y="653"/>
                  </a:cubicBezTo>
                  <a:cubicBezTo>
                    <a:pt x="87" y="682"/>
                    <a:pt x="87" y="711"/>
                    <a:pt x="115" y="739"/>
                  </a:cubicBezTo>
                  <a:cubicBezTo>
                    <a:pt x="115" y="768"/>
                    <a:pt x="144" y="826"/>
                    <a:pt x="173" y="883"/>
                  </a:cubicBezTo>
                  <a:cubicBezTo>
                    <a:pt x="202" y="999"/>
                    <a:pt x="231" y="1085"/>
                    <a:pt x="259" y="1200"/>
                  </a:cubicBezTo>
                  <a:cubicBezTo>
                    <a:pt x="314" y="1389"/>
                    <a:pt x="368" y="1604"/>
                    <a:pt x="398" y="1820"/>
                  </a:cubicBezTo>
                  <a:lnTo>
                    <a:pt x="398" y="1820"/>
                  </a:lnTo>
                  <a:cubicBezTo>
                    <a:pt x="389" y="1789"/>
                    <a:pt x="375" y="1768"/>
                    <a:pt x="375" y="1748"/>
                  </a:cubicBezTo>
                  <a:lnTo>
                    <a:pt x="375" y="1748"/>
                  </a:lnTo>
                  <a:cubicBezTo>
                    <a:pt x="375" y="1805"/>
                    <a:pt x="404" y="1863"/>
                    <a:pt x="404" y="1920"/>
                  </a:cubicBezTo>
                  <a:cubicBezTo>
                    <a:pt x="404" y="2036"/>
                    <a:pt x="432" y="2151"/>
                    <a:pt x="519" y="2237"/>
                  </a:cubicBezTo>
                  <a:cubicBezTo>
                    <a:pt x="605" y="2295"/>
                    <a:pt x="720" y="2352"/>
                    <a:pt x="836" y="2352"/>
                  </a:cubicBezTo>
                  <a:cubicBezTo>
                    <a:pt x="1037" y="2352"/>
                    <a:pt x="1296" y="2180"/>
                    <a:pt x="1268" y="1920"/>
                  </a:cubicBezTo>
                  <a:cubicBezTo>
                    <a:pt x="1210" y="1344"/>
                    <a:pt x="1066" y="768"/>
                    <a:pt x="836" y="221"/>
                  </a:cubicBezTo>
                  <a:cubicBezTo>
                    <a:pt x="778" y="135"/>
                    <a:pt x="663" y="48"/>
                    <a:pt x="576" y="19"/>
                  </a:cubicBezTo>
                  <a:cubicBezTo>
                    <a:pt x="529" y="7"/>
                    <a:pt x="476"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5"/>
            <p:cNvSpPr/>
            <p:nvPr/>
          </p:nvSpPr>
          <p:spPr>
            <a:xfrm>
              <a:off x="1659509" y="3328126"/>
              <a:ext cx="42149" cy="85143"/>
            </a:xfrm>
            <a:custGeom>
              <a:avLst/>
              <a:gdLst/>
              <a:ahLst/>
              <a:cxnLst/>
              <a:rect l="l" t="t" r="r" b="b"/>
              <a:pathLst>
                <a:path w="1297" h="2620" extrusionOk="0">
                  <a:moveTo>
                    <a:pt x="1066" y="1770"/>
                  </a:moveTo>
                  <a:lnTo>
                    <a:pt x="1066" y="1770"/>
                  </a:lnTo>
                  <a:cubicBezTo>
                    <a:pt x="1087" y="1790"/>
                    <a:pt x="1093" y="1811"/>
                    <a:pt x="1094" y="1811"/>
                  </a:cubicBezTo>
                  <a:cubicBezTo>
                    <a:pt x="1095" y="1811"/>
                    <a:pt x="1095" y="1807"/>
                    <a:pt x="1095" y="1799"/>
                  </a:cubicBezTo>
                  <a:cubicBezTo>
                    <a:pt x="1069" y="1773"/>
                    <a:pt x="1066" y="1770"/>
                    <a:pt x="1066" y="1770"/>
                  </a:cubicBezTo>
                  <a:close/>
                  <a:moveTo>
                    <a:pt x="647" y="0"/>
                  </a:moveTo>
                  <a:cubicBezTo>
                    <a:pt x="454" y="0"/>
                    <a:pt x="280" y="134"/>
                    <a:pt x="231" y="330"/>
                  </a:cubicBezTo>
                  <a:cubicBezTo>
                    <a:pt x="0" y="1021"/>
                    <a:pt x="87" y="1770"/>
                    <a:pt x="433" y="2404"/>
                  </a:cubicBezTo>
                  <a:cubicBezTo>
                    <a:pt x="508" y="2536"/>
                    <a:pt x="659" y="2619"/>
                    <a:pt x="811" y="2619"/>
                  </a:cubicBezTo>
                  <a:cubicBezTo>
                    <a:pt x="890" y="2619"/>
                    <a:pt x="968" y="2597"/>
                    <a:pt x="1037" y="2548"/>
                  </a:cubicBezTo>
                  <a:cubicBezTo>
                    <a:pt x="1210" y="2433"/>
                    <a:pt x="1297" y="2173"/>
                    <a:pt x="1181" y="1972"/>
                  </a:cubicBezTo>
                  <a:cubicBezTo>
                    <a:pt x="1153" y="1943"/>
                    <a:pt x="1124" y="1885"/>
                    <a:pt x="1124" y="1856"/>
                  </a:cubicBezTo>
                  <a:cubicBezTo>
                    <a:pt x="1095" y="1828"/>
                    <a:pt x="1066" y="1799"/>
                    <a:pt x="1066" y="1770"/>
                  </a:cubicBezTo>
                  <a:cubicBezTo>
                    <a:pt x="1066" y="1712"/>
                    <a:pt x="1037" y="1684"/>
                    <a:pt x="1037" y="1655"/>
                  </a:cubicBezTo>
                  <a:cubicBezTo>
                    <a:pt x="1009" y="1568"/>
                    <a:pt x="1009" y="1511"/>
                    <a:pt x="980" y="1453"/>
                  </a:cubicBezTo>
                  <a:cubicBezTo>
                    <a:pt x="980" y="1424"/>
                    <a:pt x="951" y="1338"/>
                    <a:pt x="951" y="1338"/>
                  </a:cubicBezTo>
                  <a:lnTo>
                    <a:pt x="951" y="1338"/>
                  </a:lnTo>
                  <a:cubicBezTo>
                    <a:pt x="968" y="1372"/>
                    <a:pt x="975" y="1386"/>
                    <a:pt x="978" y="1386"/>
                  </a:cubicBezTo>
                  <a:cubicBezTo>
                    <a:pt x="980" y="1386"/>
                    <a:pt x="980" y="1379"/>
                    <a:pt x="980" y="1367"/>
                  </a:cubicBezTo>
                  <a:cubicBezTo>
                    <a:pt x="980" y="1338"/>
                    <a:pt x="951" y="1338"/>
                    <a:pt x="951" y="1309"/>
                  </a:cubicBezTo>
                  <a:cubicBezTo>
                    <a:pt x="951" y="1165"/>
                    <a:pt x="951" y="1050"/>
                    <a:pt x="980" y="906"/>
                  </a:cubicBezTo>
                  <a:cubicBezTo>
                    <a:pt x="980" y="895"/>
                    <a:pt x="980" y="887"/>
                    <a:pt x="980" y="880"/>
                  </a:cubicBezTo>
                  <a:lnTo>
                    <a:pt x="980" y="880"/>
                  </a:lnTo>
                  <a:cubicBezTo>
                    <a:pt x="980" y="878"/>
                    <a:pt x="980" y="877"/>
                    <a:pt x="980" y="877"/>
                  </a:cubicBezTo>
                  <a:cubicBezTo>
                    <a:pt x="980" y="848"/>
                    <a:pt x="980" y="820"/>
                    <a:pt x="980" y="791"/>
                  </a:cubicBezTo>
                  <a:cubicBezTo>
                    <a:pt x="1009" y="704"/>
                    <a:pt x="1037" y="618"/>
                    <a:pt x="1066" y="560"/>
                  </a:cubicBezTo>
                  <a:cubicBezTo>
                    <a:pt x="1124" y="330"/>
                    <a:pt x="980" y="71"/>
                    <a:pt x="749" y="13"/>
                  </a:cubicBezTo>
                  <a:cubicBezTo>
                    <a:pt x="715" y="5"/>
                    <a:pt x="681"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5"/>
            <p:cNvSpPr/>
            <p:nvPr/>
          </p:nvSpPr>
          <p:spPr>
            <a:xfrm>
              <a:off x="1547196" y="3467251"/>
              <a:ext cx="87061" cy="50794"/>
            </a:xfrm>
            <a:custGeom>
              <a:avLst/>
              <a:gdLst/>
              <a:ahLst/>
              <a:cxnLst/>
              <a:rect l="l" t="t" r="r" b="b"/>
              <a:pathLst>
                <a:path w="2679" h="1563" extrusionOk="0">
                  <a:moveTo>
                    <a:pt x="1239" y="427"/>
                  </a:moveTo>
                  <a:cubicBezTo>
                    <a:pt x="1200" y="446"/>
                    <a:pt x="1187" y="453"/>
                    <a:pt x="1189" y="453"/>
                  </a:cubicBezTo>
                  <a:cubicBezTo>
                    <a:pt x="1189" y="453"/>
                    <a:pt x="1196" y="450"/>
                    <a:pt x="1205" y="446"/>
                  </a:cubicBezTo>
                  <a:lnTo>
                    <a:pt x="1205" y="446"/>
                  </a:lnTo>
                  <a:cubicBezTo>
                    <a:pt x="1216" y="440"/>
                    <a:pt x="1227" y="434"/>
                    <a:pt x="1239" y="427"/>
                  </a:cubicBezTo>
                  <a:close/>
                  <a:moveTo>
                    <a:pt x="2159" y="0"/>
                  </a:moveTo>
                  <a:cubicBezTo>
                    <a:pt x="2091" y="0"/>
                    <a:pt x="2022" y="16"/>
                    <a:pt x="1959" y="52"/>
                  </a:cubicBezTo>
                  <a:cubicBezTo>
                    <a:pt x="1815" y="139"/>
                    <a:pt x="1700" y="196"/>
                    <a:pt x="1556" y="283"/>
                  </a:cubicBezTo>
                  <a:lnTo>
                    <a:pt x="1354" y="398"/>
                  </a:lnTo>
                  <a:cubicBezTo>
                    <a:pt x="1325" y="398"/>
                    <a:pt x="1296" y="398"/>
                    <a:pt x="1267" y="427"/>
                  </a:cubicBezTo>
                  <a:cubicBezTo>
                    <a:pt x="1254" y="427"/>
                    <a:pt x="1224" y="439"/>
                    <a:pt x="1205" y="446"/>
                  </a:cubicBezTo>
                  <a:lnTo>
                    <a:pt x="1205" y="446"/>
                  </a:lnTo>
                  <a:cubicBezTo>
                    <a:pt x="1072" y="518"/>
                    <a:pt x="939" y="547"/>
                    <a:pt x="807" y="600"/>
                  </a:cubicBezTo>
                  <a:cubicBezTo>
                    <a:pt x="663" y="629"/>
                    <a:pt x="519" y="686"/>
                    <a:pt x="375" y="715"/>
                  </a:cubicBezTo>
                  <a:cubicBezTo>
                    <a:pt x="144" y="773"/>
                    <a:pt x="0" y="1032"/>
                    <a:pt x="87" y="1233"/>
                  </a:cubicBezTo>
                  <a:cubicBezTo>
                    <a:pt x="136" y="1429"/>
                    <a:pt x="310" y="1563"/>
                    <a:pt x="502" y="1563"/>
                  </a:cubicBezTo>
                  <a:cubicBezTo>
                    <a:pt x="536" y="1563"/>
                    <a:pt x="571" y="1559"/>
                    <a:pt x="605" y="1550"/>
                  </a:cubicBezTo>
                  <a:cubicBezTo>
                    <a:pt x="1239" y="1406"/>
                    <a:pt x="1844" y="1147"/>
                    <a:pt x="2391" y="801"/>
                  </a:cubicBezTo>
                  <a:cubicBezTo>
                    <a:pt x="2592" y="686"/>
                    <a:pt x="2679" y="398"/>
                    <a:pt x="2535" y="196"/>
                  </a:cubicBezTo>
                  <a:cubicBezTo>
                    <a:pt x="2456" y="78"/>
                    <a:pt x="2309" y="0"/>
                    <a:pt x="2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5"/>
            <p:cNvSpPr/>
            <p:nvPr/>
          </p:nvSpPr>
          <p:spPr>
            <a:xfrm>
              <a:off x="1508816" y="3597731"/>
              <a:ext cx="65547" cy="61615"/>
            </a:xfrm>
            <a:custGeom>
              <a:avLst/>
              <a:gdLst/>
              <a:ahLst/>
              <a:cxnLst/>
              <a:rect l="l" t="t" r="r" b="b"/>
              <a:pathLst>
                <a:path w="2017" h="1896" extrusionOk="0">
                  <a:moveTo>
                    <a:pt x="1687" y="843"/>
                  </a:moveTo>
                  <a:cubicBezTo>
                    <a:pt x="1678" y="849"/>
                    <a:pt x="1668" y="854"/>
                    <a:pt x="1659" y="859"/>
                  </a:cubicBezTo>
                  <a:lnTo>
                    <a:pt x="1659" y="859"/>
                  </a:lnTo>
                  <a:cubicBezTo>
                    <a:pt x="1665" y="853"/>
                    <a:pt x="1671" y="847"/>
                    <a:pt x="1671" y="847"/>
                  </a:cubicBezTo>
                  <a:cubicBezTo>
                    <a:pt x="1676" y="846"/>
                    <a:pt x="1682" y="845"/>
                    <a:pt x="1687" y="843"/>
                  </a:cubicBezTo>
                  <a:close/>
                  <a:moveTo>
                    <a:pt x="1533" y="1"/>
                  </a:moveTo>
                  <a:cubicBezTo>
                    <a:pt x="1502" y="1"/>
                    <a:pt x="1471" y="4"/>
                    <a:pt x="1440" y="12"/>
                  </a:cubicBezTo>
                  <a:cubicBezTo>
                    <a:pt x="1124" y="156"/>
                    <a:pt x="864" y="300"/>
                    <a:pt x="605" y="531"/>
                  </a:cubicBezTo>
                  <a:cubicBezTo>
                    <a:pt x="375" y="732"/>
                    <a:pt x="202" y="963"/>
                    <a:pt x="58" y="1222"/>
                  </a:cubicBezTo>
                  <a:cubicBezTo>
                    <a:pt x="0" y="1337"/>
                    <a:pt x="0" y="1452"/>
                    <a:pt x="29" y="1568"/>
                  </a:cubicBezTo>
                  <a:cubicBezTo>
                    <a:pt x="58" y="1654"/>
                    <a:pt x="115" y="1769"/>
                    <a:pt x="231" y="1827"/>
                  </a:cubicBezTo>
                  <a:cubicBezTo>
                    <a:pt x="294" y="1869"/>
                    <a:pt x="373" y="1896"/>
                    <a:pt x="455" y="1896"/>
                  </a:cubicBezTo>
                  <a:cubicBezTo>
                    <a:pt x="486" y="1896"/>
                    <a:pt x="517" y="1892"/>
                    <a:pt x="548" y="1884"/>
                  </a:cubicBezTo>
                  <a:cubicBezTo>
                    <a:pt x="663" y="1827"/>
                    <a:pt x="778" y="1769"/>
                    <a:pt x="807" y="1683"/>
                  </a:cubicBezTo>
                  <a:cubicBezTo>
                    <a:pt x="864" y="1568"/>
                    <a:pt x="951" y="1452"/>
                    <a:pt x="1037" y="1337"/>
                  </a:cubicBezTo>
                  <a:lnTo>
                    <a:pt x="1037" y="1337"/>
                  </a:lnTo>
                  <a:cubicBezTo>
                    <a:pt x="1008" y="1366"/>
                    <a:pt x="980" y="1395"/>
                    <a:pt x="951" y="1424"/>
                  </a:cubicBezTo>
                  <a:cubicBezTo>
                    <a:pt x="1066" y="1280"/>
                    <a:pt x="1210" y="1136"/>
                    <a:pt x="1354" y="1020"/>
                  </a:cubicBezTo>
                  <a:lnTo>
                    <a:pt x="1354" y="1020"/>
                  </a:lnTo>
                  <a:cubicBezTo>
                    <a:pt x="1325" y="1049"/>
                    <a:pt x="1296" y="1078"/>
                    <a:pt x="1268" y="1107"/>
                  </a:cubicBezTo>
                  <a:cubicBezTo>
                    <a:pt x="1389" y="1010"/>
                    <a:pt x="1531" y="933"/>
                    <a:pt x="1659" y="859"/>
                  </a:cubicBezTo>
                  <a:lnTo>
                    <a:pt x="1659" y="859"/>
                  </a:lnTo>
                  <a:cubicBezTo>
                    <a:pt x="1651" y="867"/>
                    <a:pt x="1642" y="876"/>
                    <a:pt x="1642" y="876"/>
                  </a:cubicBezTo>
                  <a:cubicBezTo>
                    <a:pt x="1662" y="856"/>
                    <a:pt x="1682" y="850"/>
                    <a:pt x="1702" y="839"/>
                  </a:cubicBezTo>
                  <a:lnTo>
                    <a:pt x="1702" y="839"/>
                  </a:lnTo>
                  <a:cubicBezTo>
                    <a:pt x="1697" y="840"/>
                    <a:pt x="1692" y="842"/>
                    <a:pt x="1687" y="843"/>
                  </a:cubicBezTo>
                  <a:lnTo>
                    <a:pt x="1687" y="843"/>
                  </a:lnTo>
                  <a:cubicBezTo>
                    <a:pt x="1701" y="835"/>
                    <a:pt x="1715" y="827"/>
                    <a:pt x="1728" y="819"/>
                  </a:cubicBezTo>
                  <a:lnTo>
                    <a:pt x="1728" y="819"/>
                  </a:lnTo>
                  <a:cubicBezTo>
                    <a:pt x="1720" y="828"/>
                    <a:pt x="1711" y="834"/>
                    <a:pt x="1702" y="839"/>
                  </a:cubicBezTo>
                  <a:lnTo>
                    <a:pt x="1702" y="839"/>
                  </a:lnTo>
                  <a:cubicBezTo>
                    <a:pt x="1802" y="808"/>
                    <a:pt x="1878" y="751"/>
                    <a:pt x="1930" y="646"/>
                  </a:cubicBezTo>
                  <a:cubicBezTo>
                    <a:pt x="1988" y="559"/>
                    <a:pt x="2016" y="415"/>
                    <a:pt x="1959" y="329"/>
                  </a:cubicBezTo>
                  <a:cubicBezTo>
                    <a:pt x="1930" y="214"/>
                    <a:pt x="1872" y="99"/>
                    <a:pt x="1786" y="70"/>
                  </a:cubicBezTo>
                  <a:cubicBezTo>
                    <a:pt x="1702" y="28"/>
                    <a:pt x="1617" y="1"/>
                    <a:pt x="15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5"/>
            <p:cNvSpPr/>
            <p:nvPr/>
          </p:nvSpPr>
          <p:spPr>
            <a:xfrm>
              <a:off x="1534067" y="3733834"/>
              <a:ext cx="56221" cy="66165"/>
            </a:xfrm>
            <a:custGeom>
              <a:avLst/>
              <a:gdLst/>
              <a:ahLst/>
              <a:cxnLst/>
              <a:rect l="l" t="t" r="r" b="b"/>
              <a:pathLst>
                <a:path w="1730" h="2036" extrusionOk="0">
                  <a:moveTo>
                    <a:pt x="1297" y="1"/>
                  </a:moveTo>
                  <a:cubicBezTo>
                    <a:pt x="1153" y="1"/>
                    <a:pt x="1067" y="58"/>
                    <a:pt x="980" y="116"/>
                  </a:cubicBezTo>
                  <a:cubicBezTo>
                    <a:pt x="548" y="490"/>
                    <a:pt x="231" y="951"/>
                    <a:pt x="30" y="1469"/>
                  </a:cubicBezTo>
                  <a:cubicBezTo>
                    <a:pt x="1" y="1585"/>
                    <a:pt x="30" y="1729"/>
                    <a:pt x="87" y="1815"/>
                  </a:cubicBezTo>
                  <a:cubicBezTo>
                    <a:pt x="145" y="1902"/>
                    <a:pt x="231" y="1988"/>
                    <a:pt x="347" y="2017"/>
                  </a:cubicBezTo>
                  <a:cubicBezTo>
                    <a:pt x="394" y="2029"/>
                    <a:pt x="442" y="2036"/>
                    <a:pt x="488" y="2036"/>
                  </a:cubicBezTo>
                  <a:cubicBezTo>
                    <a:pt x="552" y="2036"/>
                    <a:pt x="613" y="2022"/>
                    <a:pt x="663" y="1988"/>
                  </a:cubicBezTo>
                  <a:cubicBezTo>
                    <a:pt x="779" y="1902"/>
                    <a:pt x="836" y="1815"/>
                    <a:pt x="865" y="1700"/>
                  </a:cubicBezTo>
                  <a:cubicBezTo>
                    <a:pt x="869" y="1700"/>
                    <a:pt x="873" y="1699"/>
                    <a:pt x="876" y="1698"/>
                  </a:cubicBezTo>
                  <a:lnTo>
                    <a:pt x="876" y="1698"/>
                  </a:lnTo>
                  <a:cubicBezTo>
                    <a:pt x="870" y="1714"/>
                    <a:pt x="865" y="1733"/>
                    <a:pt x="865" y="1758"/>
                  </a:cubicBezTo>
                  <a:cubicBezTo>
                    <a:pt x="941" y="1531"/>
                    <a:pt x="1060" y="1349"/>
                    <a:pt x="1185" y="1152"/>
                  </a:cubicBezTo>
                  <a:lnTo>
                    <a:pt x="1185" y="1152"/>
                  </a:lnTo>
                  <a:cubicBezTo>
                    <a:pt x="1184" y="1153"/>
                    <a:pt x="1183" y="1153"/>
                    <a:pt x="1182" y="1153"/>
                  </a:cubicBezTo>
                  <a:cubicBezTo>
                    <a:pt x="1186" y="1147"/>
                    <a:pt x="1191" y="1141"/>
                    <a:pt x="1196" y="1135"/>
                  </a:cubicBezTo>
                  <a:lnTo>
                    <a:pt x="1196" y="1135"/>
                  </a:lnTo>
                  <a:cubicBezTo>
                    <a:pt x="1192" y="1141"/>
                    <a:pt x="1189" y="1147"/>
                    <a:pt x="1185" y="1152"/>
                  </a:cubicBezTo>
                  <a:lnTo>
                    <a:pt x="1185" y="1152"/>
                  </a:lnTo>
                  <a:cubicBezTo>
                    <a:pt x="1199" y="1150"/>
                    <a:pt x="1205" y="1134"/>
                    <a:pt x="1213" y="1115"/>
                  </a:cubicBezTo>
                  <a:lnTo>
                    <a:pt x="1213" y="1115"/>
                  </a:lnTo>
                  <a:cubicBezTo>
                    <a:pt x="1207" y="1122"/>
                    <a:pt x="1201" y="1129"/>
                    <a:pt x="1196" y="1135"/>
                  </a:cubicBezTo>
                  <a:lnTo>
                    <a:pt x="1196" y="1135"/>
                  </a:lnTo>
                  <a:cubicBezTo>
                    <a:pt x="1204" y="1123"/>
                    <a:pt x="1212" y="1110"/>
                    <a:pt x="1220" y="1098"/>
                  </a:cubicBezTo>
                  <a:lnTo>
                    <a:pt x="1220" y="1098"/>
                  </a:lnTo>
                  <a:cubicBezTo>
                    <a:pt x="1217" y="1103"/>
                    <a:pt x="1215" y="1109"/>
                    <a:pt x="1213" y="1115"/>
                  </a:cubicBezTo>
                  <a:lnTo>
                    <a:pt x="1213" y="1115"/>
                  </a:lnTo>
                  <a:cubicBezTo>
                    <a:pt x="1322" y="984"/>
                    <a:pt x="1454" y="855"/>
                    <a:pt x="1585" y="749"/>
                  </a:cubicBezTo>
                  <a:cubicBezTo>
                    <a:pt x="1671" y="663"/>
                    <a:pt x="1729" y="519"/>
                    <a:pt x="1729" y="433"/>
                  </a:cubicBezTo>
                  <a:cubicBezTo>
                    <a:pt x="1729" y="317"/>
                    <a:pt x="1671" y="202"/>
                    <a:pt x="1585" y="116"/>
                  </a:cubicBezTo>
                  <a:cubicBezTo>
                    <a:pt x="1499" y="58"/>
                    <a:pt x="1412" y="1"/>
                    <a:pt x="1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5"/>
            <p:cNvSpPr/>
            <p:nvPr/>
          </p:nvSpPr>
          <p:spPr>
            <a:xfrm>
              <a:off x="1584634" y="3901947"/>
              <a:ext cx="73022" cy="36105"/>
            </a:xfrm>
            <a:custGeom>
              <a:avLst/>
              <a:gdLst/>
              <a:ahLst/>
              <a:cxnLst/>
              <a:rect l="l" t="t" r="r" b="b"/>
              <a:pathLst>
                <a:path w="2247" h="1111" extrusionOk="0">
                  <a:moveTo>
                    <a:pt x="1814" y="1"/>
                  </a:moveTo>
                  <a:cubicBezTo>
                    <a:pt x="1738" y="1"/>
                    <a:pt x="1669" y="27"/>
                    <a:pt x="1584" y="70"/>
                  </a:cubicBezTo>
                  <a:cubicBezTo>
                    <a:pt x="1578" y="70"/>
                    <a:pt x="1572" y="70"/>
                    <a:pt x="1566" y="70"/>
                  </a:cubicBezTo>
                  <a:lnTo>
                    <a:pt x="1566" y="70"/>
                  </a:lnTo>
                  <a:cubicBezTo>
                    <a:pt x="1584" y="63"/>
                    <a:pt x="1599" y="55"/>
                    <a:pt x="1613" y="41"/>
                  </a:cubicBezTo>
                  <a:lnTo>
                    <a:pt x="1613" y="41"/>
                  </a:lnTo>
                  <a:cubicBezTo>
                    <a:pt x="1591" y="52"/>
                    <a:pt x="1569" y="62"/>
                    <a:pt x="1547" y="72"/>
                  </a:cubicBezTo>
                  <a:lnTo>
                    <a:pt x="1547" y="72"/>
                  </a:lnTo>
                  <a:cubicBezTo>
                    <a:pt x="1535" y="74"/>
                    <a:pt x="1523" y="79"/>
                    <a:pt x="1510" y="88"/>
                  </a:cubicBezTo>
                  <a:lnTo>
                    <a:pt x="1510" y="88"/>
                  </a:lnTo>
                  <a:cubicBezTo>
                    <a:pt x="1307" y="172"/>
                    <a:pt x="1086" y="218"/>
                    <a:pt x="864" y="242"/>
                  </a:cubicBezTo>
                  <a:lnTo>
                    <a:pt x="980" y="242"/>
                  </a:lnTo>
                  <a:cubicBezTo>
                    <a:pt x="864" y="242"/>
                    <a:pt x="736" y="255"/>
                    <a:pt x="613" y="255"/>
                  </a:cubicBezTo>
                  <a:cubicBezTo>
                    <a:pt x="551" y="255"/>
                    <a:pt x="490" y="252"/>
                    <a:pt x="432" y="242"/>
                  </a:cubicBezTo>
                  <a:cubicBezTo>
                    <a:pt x="202" y="242"/>
                    <a:pt x="0" y="473"/>
                    <a:pt x="0" y="674"/>
                  </a:cubicBezTo>
                  <a:cubicBezTo>
                    <a:pt x="29" y="934"/>
                    <a:pt x="202" y="1106"/>
                    <a:pt x="432" y="1106"/>
                  </a:cubicBezTo>
                  <a:cubicBezTo>
                    <a:pt x="488" y="1109"/>
                    <a:pt x="544" y="1111"/>
                    <a:pt x="600" y="1111"/>
                  </a:cubicBezTo>
                  <a:cubicBezTo>
                    <a:pt x="1091" y="1111"/>
                    <a:pt x="1577" y="1000"/>
                    <a:pt x="2016" y="818"/>
                  </a:cubicBezTo>
                  <a:cubicBezTo>
                    <a:pt x="2103" y="761"/>
                    <a:pt x="2189" y="646"/>
                    <a:pt x="2218" y="559"/>
                  </a:cubicBezTo>
                  <a:cubicBezTo>
                    <a:pt x="2247" y="444"/>
                    <a:pt x="2218" y="300"/>
                    <a:pt x="2160" y="214"/>
                  </a:cubicBezTo>
                  <a:cubicBezTo>
                    <a:pt x="2103" y="127"/>
                    <a:pt x="2016" y="41"/>
                    <a:pt x="1901" y="12"/>
                  </a:cubicBezTo>
                  <a:cubicBezTo>
                    <a:pt x="1870" y="4"/>
                    <a:pt x="1842" y="1"/>
                    <a:pt x="1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5"/>
            <p:cNvSpPr/>
            <p:nvPr/>
          </p:nvSpPr>
          <p:spPr>
            <a:xfrm>
              <a:off x="1432056" y="3746866"/>
              <a:ext cx="40264" cy="107567"/>
            </a:xfrm>
            <a:custGeom>
              <a:avLst/>
              <a:gdLst/>
              <a:ahLst/>
              <a:cxnLst/>
              <a:rect l="l" t="t" r="r" b="b"/>
              <a:pathLst>
                <a:path w="1239" h="3310" extrusionOk="0">
                  <a:moveTo>
                    <a:pt x="501" y="0"/>
                  </a:moveTo>
                  <a:cubicBezTo>
                    <a:pt x="488" y="0"/>
                    <a:pt x="474" y="1"/>
                    <a:pt x="461" y="3"/>
                  </a:cubicBezTo>
                  <a:cubicBezTo>
                    <a:pt x="231" y="3"/>
                    <a:pt x="58" y="176"/>
                    <a:pt x="29" y="435"/>
                  </a:cubicBezTo>
                  <a:cubicBezTo>
                    <a:pt x="0" y="1270"/>
                    <a:pt x="116" y="2163"/>
                    <a:pt x="317" y="2998"/>
                  </a:cubicBezTo>
                  <a:cubicBezTo>
                    <a:pt x="364" y="3163"/>
                    <a:pt x="547" y="3309"/>
                    <a:pt x="738" y="3309"/>
                  </a:cubicBezTo>
                  <a:cubicBezTo>
                    <a:pt x="780" y="3309"/>
                    <a:pt x="823" y="3302"/>
                    <a:pt x="865" y="3286"/>
                  </a:cubicBezTo>
                  <a:cubicBezTo>
                    <a:pt x="1095" y="3229"/>
                    <a:pt x="1239" y="2998"/>
                    <a:pt x="1153" y="2768"/>
                  </a:cubicBezTo>
                  <a:cubicBezTo>
                    <a:pt x="951" y="1961"/>
                    <a:pt x="893" y="1270"/>
                    <a:pt x="893" y="435"/>
                  </a:cubicBezTo>
                  <a:cubicBezTo>
                    <a:pt x="920" y="218"/>
                    <a:pt x="717"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5"/>
            <p:cNvSpPr/>
            <p:nvPr/>
          </p:nvSpPr>
          <p:spPr>
            <a:xfrm>
              <a:off x="1350616" y="3853980"/>
              <a:ext cx="68375" cy="50631"/>
            </a:xfrm>
            <a:custGeom>
              <a:avLst/>
              <a:gdLst/>
              <a:ahLst/>
              <a:cxnLst/>
              <a:rect l="l" t="t" r="r" b="b"/>
              <a:pathLst>
                <a:path w="2104" h="1558" extrusionOk="0">
                  <a:moveTo>
                    <a:pt x="498" y="0"/>
                  </a:moveTo>
                  <a:cubicBezTo>
                    <a:pt x="447" y="0"/>
                    <a:pt x="394" y="7"/>
                    <a:pt x="346" y="19"/>
                  </a:cubicBezTo>
                  <a:cubicBezTo>
                    <a:pt x="260" y="48"/>
                    <a:pt x="145" y="105"/>
                    <a:pt x="87" y="192"/>
                  </a:cubicBezTo>
                  <a:cubicBezTo>
                    <a:pt x="29" y="307"/>
                    <a:pt x="1" y="422"/>
                    <a:pt x="58" y="538"/>
                  </a:cubicBezTo>
                  <a:cubicBezTo>
                    <a:pt x="87" y="653"/>
                    <a:pt x="145" y="739"/>
                    <a:pt x="260" y="797"/>
                  </a:cubicBezTo>
                  <a:cubicBezTo>
                    <a:pt x="605" y="1056"/>
                    <a:pt x="1009" y="1315"/>
                    <a:pt x="1412" y="1517"/>
                  </a:cubicBezTo>
                  <a:cubicBezTo>
                    <a:pt x="1493" y="1537"/>
                    <a:pt x="1575" y="1558"/>
                    <a:pt x="1656" y="1558"/>
                  </a:cubicBezTo>
                  <a:cubicBezTo>
                    <a:pt x="1690" y="1558"/>
                    <a:pt x="1724" y="1554"/>
                    <a:pt x="1758" y="1546"/>
                  </a:cubicBezTo>
                  <a:cubicBezTo>
                    <a:pt x="1844" y="1517"/>
                    <a:pt x="1959" y="1430"/>
                    <a:pt x="2017" y="1344"/>
                  </a:cubicBezTo>
                  <a:cubicBezTo>
                    <a:pt x="2103" y="1142"/>
                    <a:pt x="2074" y="854"/>
                    <a:pt x="1844" y="768"/>
                  </a:cubicBezTo>
                  <a:cubicBezTo>
                    <a:pt x="1441" y="566"/>
                    <a:pt x="1066" y="307"/>
                    <a:pt x="692" y="48"/>
                  </a:cubicBezTo>
                  <a:cubicBezTo>
                    <a:pt x="641" y="14"/>
                    <a:pt x="571" y="0"/>
                    <a:pt x="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5"/>
            <p:cNvSpPr/>
            <p:nvPr/>
          </p:nvSpPr>
          <p:spPr>
            <a:xfrm>
              <a:off x="1320653" y="3664970"/>
              <a:ext cx="73997" cy="88588"/>
            </a:xfrm>
            <a:custGeom>
              <a:avLst/>
              <a:gdLst/>
              <a:ahLst/>
              <a:cxnLst/>
              <a:rect l="l" t="t" r="r" b="b"/>
              <a:pathLst>
                <a:path w="2277" h="2726" extrusionOk="0">
                  <a:moveTo>
                    <a:pt x="1796" y="1"/>
                  </a:moveTo>
                  <a:cubicBezTo>
                    <a:pt x="1643" y="1"/>
                    <a:pt x="1489" y="65"/>
                    <a:pt x="1412" y="219"/>
                  </a:cubicBezTo>
                  <a:cubicBezTo>
                    <a:pt x="1239" y="535"/>
                    <a:pt x="1067" y="881"/>
                    <a:pt x="836" y="1169"/>
                  </a:cubicBezTo>
                  <a:cubicBezTo>
                    <a:pt x="779" y="1255"/>
                    <a:pt x="721" y="1313"/>
                    <a:pt x="692" y="1400"/>
                  </a:cubicBezTo>
                  <a:cubicBezTo>
                    <a:pt x="663" y="1428"/>
                    <a:pt x="663" y="1428"/>
                    <a:pt x="635" y="1457"/>
                  </a:cubicBezTo>
                  <a:cubicBezTo>
                    <a:pt x="655" y="1437"/>
                    <a:pt x="675" y="1416"/>
                    <a:pt x="665" y="1416"/>
                  </a:cubicBezTo>
                  <a:cubicBezTo>
                    <a:pt x="661" y="1416"/>
                    <a:pt x="651" y="1420"/>
                    <a:pt x="635" y="1428"/>
                  </a:cubicBezTo>
                  <a:cubicBezTo>
                    <a:pt x="606" y="1486"/>
                    <a:pt x="577" y="1515"/>
                    <a:pt x="548" y="1544"/>
                  </a:cubicBezTo>
                  <a:cubicBezTo>
                    <a:pt x="433" y="1688"/>
                    <a:pt x="318" y="1832"/>
                    <a:pt x="174" y="1976"/>
                  </a:cubicBezTo>
                  <a:cubicBezTo>
                    <a:pt x="30" y="2148"/>
                    <a:pt x="1" y="2436"/>
                    <a:pt x="174" y="2580"/>
                  </a:cubicBezTo>
                  <a:cubicBezTo>
                    <a:pt x="267" y="2674"/>
                    <a:pt x="395" y="2725"/>
                    <a:pt x="515" y="2725"/>
                  </a:cubicBezTo>
                  <a:cubicBezTo>
                    <a:pt x="616" y="2725"/>
                    <a:pt x="713" y="2688"/>
                    <a:pt x="779" y="2609"/>
                  </a:cubicBezTo>
                  <a:cubicBezTo>
                    <a:pt x="1326" y="2004"/>
                    <a:pt x="1816" y="1371"/>
                    <a:pt x="2161" y="651"/>
                  </a:cubicBezTo>
                  <a:cubicBezTo>
                    <a:pt x="2276" y="449"/>
                    <a:pt x="2219" y="161"/>
                    <a:pt x="2017" y="46"/>
                  </a:cubicBezTo>
                  <a:cubicBezTo>
                    <a:pt x="1950" y="17"/>
                    <a:pt x="1873"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5"/>
            <p:cNvSpPr/>
            <p:nvPr/>
          </p:nvSpPr>
          <p:spPr>
            <a:xfrm>
              <a:off x="1185884" y="3698281"/>
              <a:ext cx="73022" cy="55246"/>
            </a:xfrm>
            <a:custGeom>
              <a:avLst/>
              <a:gdLst/>
              <a:ahLst/>
              <a:cxnLst/>
              <a:rect l="l" t="t" r="r" b="b"/>
              <a:pathLst>
                <a:path w="2247" h="1700" extrusionOk="0">
                  <a:moveTo>
                    <a:pt x="1489" y="724"/>
                  </a:moveTo>
                  <a:lnTo>
                    <a:pt x="1489" y="724"/>
                  </a:lnTo>
                  <a:cubicBezTo>
                    <a:pt x="1493" y="725"/>
                    <a:pt x="1496" y="727"/>
                    <a:pt x="1499" y="728"/>
                  </a:cubicBezTo>
                  <a:lnTo>
                    <a:pt x="1499" y="728"/>
                  </a:lnTo>
                  <a:cubicBezTo>
                    <a:pt x="1496" y="727"/>
                    <a:pt x="1493" y="725"/>
                    <a:pt x="1489" y="724"/>
                  </a:cubicBezTo>
                  <a:close/>
                  <a:moveTo>
                    <a:pt x="432" y="0"/>
                  </a:moveTo>
                  <a:cubicBezTo>
                    <a:pt x="317" y="0"/>
                    <a:pt x="202" y="58"/>
                    <a:pt x="116" y="115"/>
                  </a:cubicBezTo>
                  <a:cubicBezTo>
                    <a:pt x="58" y="202"/>
                    <a:pt x="0" y="317"/>
                    <a:pt x="0" y="432"/>
                  </a:cubicBezTo>
                  <a:cubicBezTo>
                    <a:pt x="0" y="547"/>
                    <a:pt x="58" y="634"/>
                    <a:pt x="116" y="749"/>
                  </a:cubicBezTo>
                  <a:cubicBezTo>
                    <a:pt x="519" y="1210"/>
                    <a:pt x="1066" y="1555"/>
                    <a:pt x="1671" y="1699"/>
                  </a:cubicBezTo>
                  <a:cubicBezTo>
                    <a:pt x="1786" y="1699"/>
                    <a:pt x="1901" y="1699"/>
                    <a:pt x="2017" y="1642"/>
                  </a:cubicBezTo>
                  <a:cubicBezTo>
                    <a:pt x="2103" y="1584"/>
                    <a:pt x="2189" y="1498"/>
                    <a:pt x="2218" y="1383"/>
                  </a:cubicBezTo>
                  <a:cubicBezTo>
                    <a:pt x="2247" y="1181"/>
                    <a:pt x="2132" y="893"/>
                    <a:pt x="1901" y="864"/>
                  </a:cubicBezTo>
                  <a:cubicBezTo>
                    <a:pt x="1781" y="816"/>
                    <a:pt x="1661" y="788"/>
                    <a:pt x="1541" y="747"/>
                  </a:cubicBezTo>
                  <a:lnTo>
                    <a:pt x="1541" y="747"/>
                  </a:lnTo>
                  <a:cubicBezTo>
                    <a:pt x="1546" y="748"/>
                    <a:pt x="1551" y="749"/>
                    <a:pt x="1556" y="749"/>
                  </a:cubicBezTo>
                  <a:cubicBezTo>
                    <a:pt x="1537" y="743"/>
                    <a:pt x="1518" y="736"/>
                    <a:pt x="1499" y="728"/>
                  </a:cubicBezTo>
                  <a:lnTo>
                    <a:pt x="1499" y="728"/>
                  </a:lnTo>
                  <a:cubicBezTo>
                    <a:pt x="1510" y="733"/>
                    <a:pt x="1521" y="739"/>
                    <a:pt x="1531" y="743"/>
                  </a:cubicBezTo>
                  <a:lnTo>
                    <a:pt x="1531" y="743"/>
                  </a:lnTo>
                  <a:cubicBezTo>
                    <a:pt x="1510" y="736"/>
                    <a:pt x="1490" y="728"/>
                    <a:pt x="1469" y="720"/>
                  </a:cubicBezTo>
                  <a:cubicBezTo>
                    <a:pt x="1476" y="720"/>
                    <a:pt x="1483" y="722"/>
                    <a:pt x="1489" y="724"/>
                  </a:cubicBezTo>
                  <a:lnTo>
                    <a:pt x="1489" y="724"/>
                  </a:lnTo>
                  <a:cubicBezTo>
                    <a:pt x="1339" y="662"/>
                    <a:pt x="1192" y="561"/>
                    <a:pt x="1066" y="461"/>
                  </a:cubicBezTo>
                  <a:lnTo>
                    <a:pt x="1066" y="461"/>
                  </a:lnTo>
                  <a:cubicBezTo>
                    <a:pt x="1095" y="490"/>
                    <a:pt x="1124" y="519"/>
                    <a:pt x="1152" y="547"/>
                  </a:cubicBezTo>
                  <a:cubicBezTo>
                    <a:pt x="1008" y="403"/>
                    <a:pt x="864" y="288"/>
                    <a:pt x="749" y="115"/>
                  </a:cubicBezTo>
                  <a:cubicBezTo>
                    <a:pt x="663" y="58"/>
                    <a:pt x="519" y="0"/>
                    <a:pt x="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5"/>
            <p:cNvSpPr/>
            <p:nvPr/>
          </p:nvSpPr>
          <p:spPr>
            <a:xfrm>
              <a:off x="1237361" y="3587202"/>
              <a:ext cx="42149" cy="63728"/>
            </a:xfrm>
            <a:custGeom>
              <a:avLst/>
              <a:gdLst/>
              <a:ahLst/>
              <a:cxnLst/>
              <a:rect l="l" t="t" r="r" b="b"/>
              <a:pathLst>
                <a:path w="1297" h="1961" extrusionOk="0">
                  <a:moveTo>
                    <a:pt x="837" y="0"/>
                  </a:moveTo>
                  <a:cubicBezTo>
                    <a:pt x="769" y="0"/>
                    <a:pt x="702" y="14"/>
                    <a:pt x="634" y="48"/>
                  </a:cubicBezTo>
                  <a:cubicBezTo>
                    <a:pt x="548" y="106"/>
                    <a:pt x="490" y="192"/>
                    <a:pt x="433" y="307"/>
                  </a:cubicBezTo>
                  <a:cubicBezTo>
                    <a:pt x="317" y="682"/>
                    <a:pt x="173" y="1027"/>
                    <a:pt x="58" y="1402"/>
                  </a:cubicBezTo>
                  <a:cubicBezTo>
                    <a:pt x="1" y="1517"/>
                    <a:pt x="29" y="1661"/>
                    <a:pt x="87" y="1748"/>
                  </a:cubicBezTo>
                  <a:cubicBezTo>
                    <a:pt x="145" y="1834"/>
                    <a:pt x="260" y="1920"/>
                    <a:pt x="346" y="1949"/>
                  </a:cubicBezTo>
                  <a:cubicBezTo>
                    <a:pt x="377" y="1957"/>
                    <a:pt x="408" y="1960"/>
                    <a:pt x="439" y="1960"/>
                  </a:cubicBezTo>
                  <a:cubicBezTo>
                    <a:pt x="523" y="1960"/>
                    <a:pt x="607" y="1934"/>
                    <a:pt x="692" y="1892"/>
                  </a:cubicBezTo>
                  <a:cubicBezTo>
                    <a:pt x="778" y="1834"/>
                    <a:pt x="836" y="1748"/>
                    <a:pt x="893" y="1632"/>
                  </a:cubicBezTo>
                  <a:cubicBezTo>
                    <a:pt x="1009" y="1258"/>
                    <a:pt x="1153" y="912"/>
                    <a:pt x="1268" y="538"/>
                  </a:cubicBezTo>
                  <a:cubicBezTo>
                    <a:pt x="1297" y="451"/>
                    <a:pt x="1297" y="307"/>
                    <a:pt x="1239" y="192"/>
                  </a:cubicBezTo>
                  <a:cubicBezTo>
                    <a:pt x="1181" y="106"/>
                    <a:pt x="1066" y="19"/>
                    <a:pt x="980" y="19"/>
                  </a:cubicBezTo>
                  <a:cubicBezTo>
                    <a:pt x="932" y="7"/>
                    <a:pt x="884" y="0"/>
                    <a:pt x="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5"/>
            <p:cNvSpPr/>
            <p:nvPr/>
          </p:nvSpPr>
          <p:spPr>
            <a:xfrm>
              <a:off x="1414280" y="3536895"/>
              <a:ext cx="66490" cy="61713"/>
            </a:xfrm>
            <a:custGeom>
              <a:avLst/>
              <a:gdLst/>
              <a:ahLst/>
              <a:cxnLst/>
              <a:rect l="l" t="t" r="r" b="b"/>
              <a:pathLst>
                <a:path w="2046" h="1899" extrusionOk="0">
                  <a:moveTo>
                    <a:pt x="446" y="0"/>
                  </a:moveTo>
                  <a:cubicBezTo>
                    <a:pt x="413" y="0"/>
                    <a:pt x="380" y="4"/>
                    <a:pt x="346" y="12"/>
                  </a:cubicBezTo>
                  <a:cubicBezTo>
                    <a:pt x="231" y="41"/>
                    <a:pt x="115" y="127"/>
                    <a:pt x="87" y="214"/>
                  </a:cubicBezTo>
                  <a:cubicBezTo>
                    <a:pt x="29" y="300"/>
                    <a:pt x="0" y="444"/>
                    <a:pt x="29" y="531"/>
                  </a:cubicBezTo>
                  <a:cubicBezTo>
                    <a:pt x="58" y="646"/>
                    <a:pt x="115" y="761"/>
                    <a:pt x="231" y="790"/>
                  </a:cubicBezTo>
                  <a:cubicBezTo>
                    <a:pt x="358" y="866"/>
                    <a:pt x="508" y="943"/>
                    <a:pt x="621" y="1039"/>
                  </a:cubicBezTo>
                  <a:lnTo>
                    <a:pt x="621" y="1039"/>
                  </a:lnTo>
                  <a:cubicBezTo>
                    <a:pt x="606" y="1028"/>
                    <a:pt x="591" y="1020"/>
                    <a:pt x="576" y="1020"/>
                  </a:cubicBezTo>
                  <a:cubicBezTo>
                    <a:pt x="749" y="1135"/>
                    <a:pt x="893" y="1279"/>
                    <a:pt x="1037" y="1452"/>
                  </a:cubicBezTo>
                  <a:cubicBezTo>
                    <a:pt x="1008" y="1423"/>
                    <a:pt x="980" y="1395"/>
                    <a:pt x="951" y="1366"/>
                  </a:cubicBezTo>
                  <a:lnTo>
                    <a:pt x="951" y="1366"/>
                  </a:lnTo>
                  <a:cubicBezTo>
                    <a:pt x="1037" y="1452"/>
                    <a:pt x="1095" y="1567"/>
                    <a:pt x="1181" y="1683"/>
                  </a:cubicBezTo>
                  <a:cubicBezTo>
                    <a:pt x="1238" y="1815"/>
                    <a:pt x="1382" y="1898"/>
                    <a:pt x="1532" y="1898"/>
                  </a:cubicBezTo>
                  <a:cubicBezTo>
                    <a:pt x="1609" y="1898"/>
                    <a:pt x="1688" y="1876"/>
                    <a:pt x="1757" y="1827"/>
                  </a:cubicBezTo>
                  <a:cubicBezTo>
                    <a:pt x="1959" y="1711"/>
                    <a:pt x="2045" y="1452"/>
                    <a:pt x="1930" y="1251"/>
                  </a:cubicBezTo>
                  <a:cubicBezTo>
                    <a:pt x="1642" y="732"/>
                    <a:pt x="1181" y="300"/>
                    <a:pt x="663" y="41"/>
                  </a:cubicBezTo>
                  <a:cubicBezTo>
                    <a:pt x="602" y="20"/>
                    <a:pt x="526" y="0"/>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5"/>
            <p:cNvSpPr/>
            <p:nvPr/>
          </p:nvSpPr>
          <p:spPr>
            <a:xfrm>
              <a:off x="1299139" y="3445997"/>
              <a:ext cx="48714" cy="73997"/>
            </a:xfrm>
            <a:custGeom>
              <a:avLst/>
              <a:gdLst/>
              <a:ahLst/>
              <a:cxnLst/>
              <a:rect l="l" t="t" r="r" b="b"/>
              <a:pathLst>
                <a:path w="1499" h="2277" extrusionOk="0">
                  <a:moveTo>
                    <a:pt x="996" y="1"/>
                  </a:moveTo>
                  <a:cubicBezTo>
                    <a:pt x="799" y="1"/>
                    <a:pt x="648" y="112"/>
                    <a:pt x="577" y="303"/>
                  </a:cubicBezTo>
                  <a:cubicBezTo>
                    <a:pt x="404" y="793"/>
                    <a:pt x="260" y="1254"/>
                    <a:pt x="87" y="1743"/>
                  </a:cubicBezTo>
                  <a:cubicBezTo>
                    <a:pt x="1" y="1945"/>
                    <a:pt x="173" y="2233"/>
                    <a:pt x="375" y="2262"/>
                  </a:cubicBezTo>
                  <a:cubicBezTo>
                    <a:pt x="419" y="2272"/>
                    <a:pt x="462" y="2276"/>
                    <a:pt x="503" y="2276"/>
                  </a:cubicBezTo>
                  <a:cubicBezTo>
                    <a:pt x="700" y="2276"/>
                    <a:pt x="851" y="2165"/>
                    <a:pt x="922" y="1974"/>
                  </a:cubicBezTo>
                  <a:cubicBezTo>
                    <a:pt x="1095" y="1513"/>
                    <a:pt x="1239" y="1023"/>
                    <a:pt x="1412" y="534"/>
                  </a:cubicBezTo>
                  <a:cubicBezTo>
                    <a:pt x="1498" y="332"/>
                    <a:pt x="1325" y="73"/>
                    <a:pt x="1124" y="15"/>
                  </a:cubicBezTo>
                  <a:cubicBezTo>
                    <a:pt x="1079" y="5"/>
                    <a:pt x="1037" y="1"/>
                    <a:pt x="9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5"/>
            <p:cNvSpPr/>
            <p:nvPr/>
          </p:nvSpPr>
          <p:spPr>
            <a:xfrm>
              <a:off x="1469494" y="3366344"/>
              <a:ext cx="41207" cy="59925"/>
            </a:xfrm>
            <a:custGeom>
              <a:avLst/>
              <a:gdLst/>
              <a:ahLst/>
              <a:cxnLst/>
              <a:rect l="l" t="t" r="r" b="b"/>
              <a:pathLst>
                <a:path w="1268" h="1844" extrusionOk="0">
                  <a:moveTo>
                    <a:pt x="421" y="1"/>
                  </a:moveTo>
                  <a:cubicBezTo>
                    <a:pt x="348" y="1"/>
                    <a:pt x="275" y="21"/>
                    <a:pt x="202" y="76"/>
                  </a:cubicBezTo>
                  <a:cubicBezTo>
                    <a:pt x="116" y="133"/>
                    <a:pt x="29" y="220"/>
                    <a:pt x="1" y="335"/>
                  </a:cubicBezTo>
                  <a:cubicBezTo>
                    <a:pt x="1" y="421"/>
                    <a:pt x="1" y="565"/>
                    <a:pt x="58" y="652"/>
                  </a:cubicBezTo>
                  <a:cubicBezTo>
                    <a:pt x="145" y="796"/>
                    <a:pt x="231" y="940"/>
                    <a:pt x="289" y="1084"/>
                  </a:cubicBezTo>
                  <a:cubicBezTo>
                    <a:pt x="289" y="1055"/>
                    <a:pt x="260" y="1026"/>
                    <a:pt x="260" y="968"/>
                  </a:cubicBezTo>
                  <a:lnTo>
                    <a:pt x="260" y="968"/>
                  </a:lnTo>
                  <a:cubicBezTo>
                    <a:pt x="317" y="1141"/>
                    <a:pt x="375" y="1343"/>
                    <a:pt x="404" y="1516"/>
                  </a:cubicBezTo>
                  <a:cubicBezTo>
                    <a:pt x="404" y="1631"/>
                    <a:pt x="519" y="1746"/>
                    <a:pt x="605" y="1775"/>
                  </a:cubicBezTo>
                  <a:cubicBezTo>
                    <a:pt x="669" y="1817"/>
                    <a:pt x="763" y="1844"/>
                    <a:pt x="843" y="1844"/>
                  </a:cubicBezTo>
                  <a:cubicBezTo>
                    <a:pt x="872" y="1844"/>
                    <a:pt x="899" y="1840"/>
                    <a:pt x="922" y="1833"/>
                  </a:cubicBezTo>
                  <a:cubicBezTo>
                    <a:pt x="1037" y="1804"/>
                    <a:pt x="1124" y="1717"/>
                    <a:pt x="1181" y="1631"/>
                  </a:cubicBezTo>
                  <a:cubicBezTo>
                    <a:pt x="1210" y="1602"/>
                    <a:pt x="1210" y="1573"/>
                    <a:pt x="1239" y="1516"/>
                  </a:cubicBezTo>
                  <a:cubicBezTo>
                    <a:pt x="1268" y="1458"/>
                    <a:pt x="1268" y="1372"/>
                    <a:pt x="1239" y="1285"/>
                  </a:cubicBezTo>
                  <a:cubicBezTo>
                    <a:pt x="1181" y="911"/>
                    <a:pt x="1037" y="536"/>
                    <a:pt x="807" y="220"/>
                  </a:cubicBezTo>
                  <a:cubicBezTo>
                    <a:pt x="749" y="133"/>
                    <a:pt x="663" y="47"/>
                    <a:pt x="548" y="18"/>
                  </a:cubicBezTo>
                  <a:cubicBezTo>
                    <a:pt x="506" y="7"/>
                    <a:pt x="463"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5"/>
            <p:cNvSpPr/>
            <p:nvPr/>
          </p:nvSpPr>
          <p:spPr>
            <a:xfrm>
              <a:off x="1524708" y="3298228"/>
              <a:ext cx="64638" cy="45691"/>
            </a:xfrm>
            <a:custGeom>
              <a:avLst/>
              <a:gdLst/>
              <a:ahLst/>
              <a:cxnLst/>
              <a:rect l="l" t="t" r="r" b="b"/>
              <a:pathLst>
                <a:path w="1989" h="1406" extrusionOk="0">
                  <a:moveTo>
                    <a:pt x="467" y="0"/>
                  </a:moveTo>
                  <a:cubicBezTo>
                    <a:pt x="437" y="0"/>
                    <a:pt x="406" y="4"/>
                    <a:pt x="375" y="11"/>
                  </a:cubicBezTo>
                  <a:cubicBezTo>
                    <a:pt x="260" y="40"/>
                    <a:pt x="174" y="127"/>
                    <a:pt x="116" y="213"/>
                  </a:cubicBezTo>
                  <a:cubicBezTo>
                    <a:pt x="1" y="415"/>
                    <a:pt x="59" y="703"/>
                    <a:pt x="260" y="818"/>
                  </a:cubicBezTo>
                  <a:cubicBezTo>
                    <a:pt x="606" y="991"/>
                    <a:pt x="951" y="1164"/>
                    <a:pt x="1297" y="1336"/>
                  </a:cubicBezTo>
                  <a:cubicBezTo>
                    <a:pt x="1360" y="1379"/>
                    <a:pt x="1439" y="1405"/>
                    <a:pt x="1522" y="1405"/>
                  </a:cubicBezTo>
                  <a:cubicBezTo>
                    <a:pt x="1552" y="1405"/>
                    <a:pt x="1583" y="1402"/>
                    <a:pt x="1614" y="1394"/>
                  </a:cubicBezTo>
                  <a:cubicBezTo>
                    <a:pt x="1729" y="1365"/>
                    <a:pt x="1844" y="1279"/>
                    <a:pt x="1873" y="1192"/>
                  </a:cubicBezTo>
                  <a:cubicBezTo>
                    <a:pt x="1988" y="991"/>
                    <a:pt x="1959" y="703"/>
                    <a:pt x="1729" y="616"/>
                  </a:cubicBezTo>
                  <a:cubicBezTo>
                    <a:pt x="1383" y="415"/>
                    <a:pt x="1038" y="242"/>
                    <a:pt x="692" y="69"/>
                  </a:cubicBezTo>
                  <a:cubicBezTo>
                    <a:pt x="629" y="27"/>
                    <a:pt x="550"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5"/>
            <p:cNvSpPr/>
            <p:nvPr/>
          </p:nvSpPr>
          <p:spPr>
            <a:xfrm>
              <a:off x="1344084" y="3297155"/>
              <a:ext cx="52418" cy="65515"/>
            </a:xfrm>
            <a:custGeom>
              <a:avLst/>
              <a:gdLst/>
              <a:ahLst/>
              <a:cxnLst/>
              <a:rect l="l" t="t" r="r" b="b"/>
              <a:pathLst>
                <a:path w="1613" h="2016" extrusionOk="0">
                  <a:moveTo>
                    <a:pt x="518" y="1"/>
                  </a:moveTo>
                  <a:cubicBezTo>
                    <a:pt x="337" y="1"/>
                    <a:pt x="187" y="113"/>
                    <a:pt x="115" y="304"/>
                  </a:cubicBezTo>
                  <a:cubicBezTo>
                    <a:pt x="0" y="649"/>
                    <a:pt x="58" y="1024"/>
                    <a:pt x="230" y="1341"/>
                  </a:cubicBezTo>
                  <a:cubicBezTo>
                    <a:pt x="374" y="1657"/>
                    <a:pt x="691" y="1888"/>
                    <a:pt x="1008" y="2003"/>
                  </a:cubicBezTo>
                  <a:cubicBezTo>
                    <a:pt x="1042" y="2012"/>
                    <a:pt x="1078" y="2016"/>
                    <a:pt x="1112" y="2016"/>
                  </a:cubicBezTo>
                  <a:cubicBezTo>
                    <a:pt x="1311" y="2016"/>
                    <a:pt x="1506" y="1882"/>
                    <a:pt x="1555" y="1686"/>
                  </a:cubicBezTo>
                  <a:cubicBezTo>
                    <a:pt x="1613" y="1456"/>
                    <a:pt x="1469" y="1225"/>
                    <a:pt x="1239" y="1168"/>
                  </a:cubicBezTo>
                  <a:cubicBezTo>
                    <a:pt x="1210" y="1168"/>
                    <a:pt x="1181" y="1139"/>
                    <a:pt x="1152" y="1139"/>
                  </a:cubicBezTo>
                  <a:lnTo>
                    <a:pt x="1152" y="1139"/>
                  </a:lnTo>
                  <a:cubicBezTo>
                    <a:pt x="1181" y="1139"/>
                    <a:pt x="1239" y="1168"/>
                    <a:pt x="1267" y="1168"/>
                  </a:cubicBezTo>
                  <a:cubicBezTo>
                    <a:pt x="1236" y="1152"/>
                    <a:pt x="1197" y="1137"/>
                    <a:pt x="1163" y="1121"/>
                  </a:cubicBezTo>
                  <a:lnTo>
                    <a:pt x="1163" y="1121"/>
                  </a:lnTo>
                  <a:cubicBezTo>
                    <a:pt x="1169" y="1127"/>
                    <a:pt x="1175" y="1133"/>
                    <a:pt x="1181" y="1139"/>
                  </a:cubicBezTo>
                  <a:cubicBezTo>
                    <a:pt x="1167" y="1130"/>
                    <a:pt x="1154" y="1121"/>
                    <a:pt x="1142" y="1111"/>
                  </a:cubicBezTo>
                  <a:lnTo>
                    <a:pt x="1142" y="1111"/>
                  </a:lnTo>
                  <a:cubicBezTo>
                    <a:pt x="1149" y="1115"/>
                    <a:pt x="1156" y="1118"/>
                    <a:pt x="1163" y="1121"/>
                  </a:cubicBezTo>
                  <a:lnTo>
                    <a:pt x="1163" y="1121"/>
                  </a:lnTo>
                  <a:cubicBezTo>
                    <a:pt x="1144" y="1103"/>
                    <a:pt x="1125" y="1087"/>
                    <a:pt x="1106" y="1083"/>
                  </a:cubicBezTo>
                  <a:lnTo>
                    <a:pt x="1106" y="1083"/>
                  </a:lnTo>
                  <a:cubicBezTo>
                    <a:pt x="1117" y="1092"/>
                    <a:pt x="1129" y="1102"/>
                    <a:pt x="1142" y="1111"/>
                  </a:cubicBezTo>
                  <a:lnTo>
                    <a:pt x="1142" y="1111"/>
                  </a:lnTo>
                  <a:cubicBezTo>
                    <a:pt x="1121" y="1101"/>
                    <a:pt x="1105" y="1091"/>
                    <a:pt x="1095" y="1081"/>
                  </a:cubicBezTo>
                  <a:cubicBezTo>
                    <a:pt x="1098" y="1081"/>
                    <a:pt x="1102" y="1082"/>
                    <a:pt x="1106" y="1083"/>
                  </a:cubicBezTo>
                  <a:lnTo>
                    <a:pt x="1106" y="1083"/>
                  </a:lnTo>
                  <a:cubicBezTo>
                    <a:pt x="1060" y="1044"/>
                    <a:pt x="1028" y="1005"/>
                    <a:pt x="1008" y="966"/>
                  </a:cubicBezTo>
                  <a:lnTo>
                    <a:pt x="1008" y="966"/>
                  </a:lnTo>
                  <a:cubicBezTo>
                    <a:pt x="1008" y="968"/>
                    <a:pt x="1008" y="969"/>
                    <a:pt x="1008" y="971"/>
                  </a:cubicBezTo>
                  <a:lnTo>
                    <a:pt x="1008" y="971"/>
                  </a:lnTo>
                  <a:cubicBezTo>
                    <a:pt x="985" y="926"/>
                    <a:pt x="968" y="874"/>
                    <a:pt x="951" y="822"/>
                  </a:cubicBezTo>
                  <a:lnTo>
                    <a:pt x="951" y="822"/>
                  </a:lnTo>
                  <a:cubicBezTo>
                    <a:pt x="951" y="880"/>
                    <a:pt x="979" y="909"/>
                    <a:pt x="979" y="937"/>
                  </a:cubicBezTo>
                  <a:cubicBezTo>
                    <a:pt x="951" y="851"/>
                    <a:pt x="922" y="793"/>
                    <a:pt x="922" y="707"/>
                  </a:cubicBezTo>
                  <a:cubicBezTo>
                    <a:pt x="922" y="649"/>
                    <a:pt x="922" y="592"/>
                    <a:pt x="951" y="534"/>
                  </a:cubicBezTo>
                  <a:cubicBezTo>
                    <a:pt x="1008" y="332"/>
                    <a:pt x="864" y="73"/>
                    <a:pt x="634" y="16"/>
                  </a:cubicBezTo>
                  <a:cubicBezTo>
                    <a:pt x="594" y="6"/>
                    <a:pt x="555"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5"/>
            <p:cNvSpPr/>
            <p:nvPr/>
          </p:nvSpPr>
          <p:spPr>
            <a:xfrm>
              <a:off x="1687587" y="3200635"/>
              <a:ext cx="54336" cy="44977"/>
            </a:xfrm>
            <a:custGeom>
              <a:avLst/>
              <a:gdLst/>
              <a:ahLst/>
              <a:cxnLst/>
              <a:rect l="l" t="t" r="r" b="b"/>
              <a:pathLst>
                <a:path w="1672" h="1384" extrusionOk="0">
                  <a:moveTo>
                    <a:pt x="1184" y="0"/>
                  </a:moveTo>
                  <a:cubicBezTo>
                    <a:pt x="1120" y="0"/>
                    <a:pt x="1059" y="14"/>
                    <a:pt x="1009" y="48"/>
                  </a:cubicBezTo>
                  <a:cubicBezTo>
                    <a:pt x="749" y="221"/>
                    <a:pt x="490" y="393"/>
                    <a:pt x="231" y="566"/>
                  </a:cubicBezTo>
                  <a:cubicBezTo>
                    <a:pt x="116" y="624"/>
                    <a:pt x="58" y="710"/>
                    <a:pt x="29" y="825"/>
                  </a:cubicBezTo>
                  <a:cubicBezTo>
                    <a:pt x="1" y="941"/>
                    <a:pt x="1" y="1085"/>
                    <a:pt x="58" y="1171"/>
                  </a:cubicBezTo>
                  <a:cubicBezTo>
                    <a:pt x="116" y="1257"/>
                    <a:pt x="202" y="1344"/>
                    <a:pt x="317" y="1373"/>
                  </a:cubicBezTo>
                  <a:cubicBezTo>
                    <a:pt x="348" y="1380"/>
                    <a:pt x="381" y="1384"/>
                    <a:pt x="415" y="1384"/>
                  </a:cubicBezTo>
                  <a:cubicBezTo>
                    <a:pt x="506" y="1384"/>
                    <a:pt x="600" y="1357"/>
                    <a:pt x="663" y="1315"/>
                  </a:cubicBezTo>
                  <a:cubicBezTo>
                    <a:pt x="922" y="1142"/>
                    <a:pt x="1181" y="969"/>
                    <a:pt x="1441" y="797"/>
                  </a:cubicBezTo>
                  <a:cubicBezTo>
                    <a:pt x="1527" y="739"/>
                    <a:pt x="1613" y="653"/>
                    <a:pt x="1642" y="537"/>
                  </a:cubicBezTo>
                  <a:cubicBezTo>
                    <a:pt x="1671" y="451"/>
                    <a:pt x="1642" y="307"/>
                    <a:pt x="1585" y="221"/>
                  </a:cubicBezTo>
                  <a:cubicBezTo>
                    <a:pt x="1527" y="105"/>
                    <a:pt x="1441" y="48"/>
                    <a:pt x="1325" y="19"/>
                  </a:cubicBezTo>
                  <a:cubicBezTo>
                    <a:pt x="1278" y="7"/>
                    <a:pt x="1230" y="0"/>
                    <a:pt x="1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5"/>
            <p:cNvSpPr/>
            <p:nvPr/>
          </p:nvSpPr>
          <p:spPr>
            <a:xfrm>
              <a:off x="1829863" y="3257020"/>
              <a:ext cx="47771" cy="34707"/>
            </a:xfrm>
            <a:custGeom>
              <a:avLst/>
              <a:gdLst/>
              <a:ahLst/>
              <a:cxnLst/>
              <a:rect l="l" t="t" r="r" b="b"/>
              <a:pathLst>
                <a:path w="1470" h="1068" extrusionOk="0">
                  <a:moveTo>
                    <a:pt x="1014" y="1"/>
                  </a:moveTo>
                  <a:cubicBezTo>
                    <a:pt x="984" y="1"/>
                    <a:pt x="953" y="4"/>
                    <a:pt x="922" y="12"/>
                  </a:cubicBezTo>
                  <a:lnTo>
                    <a:pt x="346" y="214"/>
                  </a:lnTo>
                  <a:cubicBezTo>
                    <a:pt x="231" y="243"/>
                    <a:pt x="145" y="329"/>
                    <a:pt x="87" y="415"/>
                  </a:cubicBezTo>
                  <a:cubicBezTo>
                    <a:pt x="58" y="473"/>
                    <a:pt x="29" y="531"/>
                    <a:pt x="29" y="588"/>
                  </a:cubicBezTo>
                  <a:cubicBezTo>
                    <a:pt x="1" y="646"/>
                    <a:pt x="29" y="703"/>
                    <a:pt x="29" y="761"/>
                  </a:cubicBezTo>
                  <a:cubicBezTo>
                    <a:pt x="58" y="847"/>
                    <a:pt x="145" y="963"/>
                    <a:pt x="231" y="1020"/>
                  </a:cubicBezTo>
                  <a:cubicBezTo>
                    <a:pt x="298" y="1054"/>
                    <a:pt x="366" y="1068"/>
                    <a:pt x="433" y="1068"/>
                  </a:cubicBezTo>
                  <a:cubicBezTo>
                    <a:pt x="481" y="1068"/>
                    <a:pt x="529" y="1061"/>
                    <a:pt x="577" y="1049"/>
                  </a:cubicBezTo>
                  <a:cubicBezTo>
                    <a:pt x="749" y="991"/>
                    <a:pt x="951" y="934"/>
                    <a:pt x="1153" y="847"/>
                  </a:cubicBezTo>
                  <a:cubicBezTo>
                    <a:pt x="1268" y="819"/>
                    <a:pt x="1354" y="761"/>
                    <a:pt x="1412" y="675"/>
                  </a:cubicBezTo>
                  <a:cubicBezTo>
                    <a:pt x="1441" y="617"/>
                    <a:pt x="1469" y="559"/>
                    <a:pt x="1469" y="502"/>
                  </a:cubicBezTo>
                  <a:cubicBezTo>
                    <a:pt x="1469" y="444"/>
                    <a:pt x="1469" y="387"/>
                    <a:pt x="1441" y="329"/>
                  </a:cubicBezTo>
                  <a:cubicBezTo>
                    <a:pt x="1412" y="214"/>
                    <a:pt x="1354" y="127"/>
                    <a:pt x="1239" y="70"/>
                  </a:cubicBezTo>
                  <a:cubicBezTo>
                    <a:pt x="1176" y="28"/>
                    <a:pt x="1097" y="1"/>
                    <a:pt x="1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0" name="Google Shape;480;p15"/>
          <p:cNvSpPr/>
          <p:nvPr/>
        </p:nvSpPr>
        <p:spPr>
          <a:xfrm rot="483795">
            <a:off x="803664" y="4715672"/>
            <a:ext cx="290876" cy="290876"/>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5"/>
          <p:cNvSpPr/>
          <p:nvPr/>
        </p:nvSpPr>
        <p:spPr>
          <a:xfrm rot="480674">
            <a:off x="1222175" y="4875320"/>
            <a:ext cx="163597" cy="163597"/>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5"/>
          <p:cNvSpPr/>
          <p:nvPr/>
        </p:nvSpPr>
        <p:spPr>
          <a:xfrm rot="-8702684">
            <a:off x="8776175" y="112644"/>
            <a:ext cx="229868" cy="229868"/>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5"/>
          <p:cNvSpPr txBox="1">
            <a:spLocks noGrp="1"/>
          </p:cNvSpPr>
          <p:nvPr>
            <p:ph type="title"/>
          </p:nvPr>
        </p:nvSpPr>
        <p:spPr>
          <a:xfrm>
            <a:off x="713250"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sz="3500"/>
            </a:lvl1pPr>
            <a:lvl2pPr lvl="1"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484" name="Google Shape;484;p15"/>
          <p:cNvSpPr/>
          <p:nvPr/>
        </p:nvSpPr>
        <p:spPr>
          <a:xfrm rot="-1850830">
            <a:off x="423808" y="472688"/>
            <a:ext cx="353974" cy="353974"/>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CUSTOM_4_1">
    <p:spTree>
      <p:nvGrpSpPr>
        <p:cNvPr id="1" name="Shape 485"/>
        <p:cNvGrpSpPr/>
        <p:nvPr/>
      </p:nvGrpSpPr>
      <p:grpSpPr>
        <a:xfrm>
          <a:off x="0" y="0"/>
          <a:ext cx="0" cy="0"/>
          <a:chOff x="0" y="0"/>
          <a:chExt cx="0" cy="0"/>
        </a:xfrm>
      </p:grpSpPr>
      <p:sp>
        <p:nvSpPr>
          <p:cNvPr id="486" name="Google Shape;486;p16"/>
          <p:cNvSpPr/>
          <p:nvPr/>
        </p:nvSpPr>
        <p:spPr>
          <a:xfrm flipH="1">
            <a:off x="-845072" y="-497400"/>
            <a:ext cx="4602894" cy="891368"/>
          </a:xfrm>
          <a:custGeom>
            <a:avLst/>
            <a:gdLst/>
            <a:ahLst/>
            <a:cxnLst/>
            <a:rect l="l" t="t" r="r" b="b"/>
            <a:pathLst>
              <a:path w="51969" h="10064" extrusionOk="0">
                <a:moveTo>
                  <a:pt x="51733" y="0"/>
                </a:moveTo>
                <a:cubicBezTo>
                  <a:pt x="51661" y="0"/>
                  <a:pt x="51614" y="28"/>
                  <a:pt x="51701" y="78"/>
                </a:cubicBezTo>
                <a:lnTo>
                  <a:pt x="0" y="885"/>
                </a:lnTo>
                <a:cubicBezTo>
                  <a:pt x="3341" y="3218"/>
                  <a:pt x="7143" y="4802"/>
                  <a:pt x="11003" y="6155"/>
                </a:cubicBezTo>
                <a:cubicBezTo>
                  <a:pt x="17151" y="8316"/>
                  <a:pt x="23575" y="10063"/>
                  <a:pt x="30069" y="10063"/>
                </a:cubicBezTo>
                <a:cubicBezTo>
                  <a:pt x="30846" y="10063"/>
                  <a:pt x="31624" y="10038"/>
                  <a:pt x="32403" y="9986"/>
                </a:cubicBezTo>
                <a:cubicBezTo>
                  <a:pt x="39661" y="9525"/>
                  <a:pt x="47064" y="6443"/>
                  <a:pt x="51355" y="539"/>
                </a:cubicBezTo>
                <a:cubicBezTo>
                  <a:pt x="51499" y="366"/>
                  <a:pt x="51787" y="366"/>
                  <a:pt x="51902" y="164"/>
                </a:cubicBezTo>
                <a:cubicBezTo>
                  <a:pt x="51968" y="50"/>
                  <a:pt x="51828" y="0"/>
                  <a:pt x="51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6"/>
          <p:cNvSpPr/>
          <p:nvPr/>
        </p:nvSpPr>
        <p:spPr>
          <a:xfrm rot="5902269" flipH="1">
            <a:off x="7989486" y="-873899"/>
            <a:ext cx="1269476" cy="1987265"/>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8" name="Google Shape;488;p16"/>
          <p:cNvGrpSpPr/>
          <p:nvPr/>
        </p:nvGrpSpPr>
        <p:grpSpPr>
          <a:xfrm rot="1399770">
            <a:off x="7175098" y="3706172"/>
            <a:ext cx="2898259" cy="3019693"/>
            <a:chOff x="7303085" y="1350402"/>
            <a:chExt cx="2898393" cy="3019833"/>
          </a:xfrm>
        </p:grpSpPr>
        <p:sp>
          <p:nvSpPr>
            <p:cNvPr id="489" name="Google Shape;489;p16"/>
            <p:cNvSpPr/>
            <p:nvPr/>
          </p:nvSpPr>
          <p:spPr>
            <a:xfrm flipH="1">
              <a:off x="7303085" y="1350402"/>
              <a:ext cx="2898393" cy="3019833"/>
            </a:xfrm>
            <a:custGeom>
              <a:avLst/>
              <a:gdLst/>
              <a:ahLst/>
              <a:cxnLst/>
              <a:rect l="l" t="t" r="r" b="b"/>
              <a:pathLst>
                <a:path w="27805" h="28970" extrusionOk="0">
                  <a:moveTo>
                    <a:pt x="12357" y="13196"/>
                  </a:moveTo>
                  <a:cubicBezTo>
                    <a:pt x="12415" y="13369"/>
                    <a:pt x="12501" y="13542"/>
                    <a:pt x="12559" y="13714"/>
                  </a:cubicBezTo>
                  <a:lnTo>
                    <a:pt x="12098" y="13398"/>
                  </a:lnTo>
                  <a:cubicBezTo>
                    <a:pt x="12184" y="13340"/>
                    <a:pt x="12270" y="13254"/>
                    <a:pt x="12357" y="13196"/>
                  </a:cubicBezTo>
                  <a:close/>
                  <a:moveTo>
                    <a:pt x="6652" y="1"/>
                  </a:moveTo>
                  <a:cubicBezTo>
                    <a:pt x="5312" y="1"/>
                    <a:pt x="3972" y="492"/>
                    <a:pt x="2737" y="1675"/>
                  </a:cubicBezTo>
                  <a:cubicBezTo>
                    <a:pt x="634" y="3720"/>
                    <a:pt x="1" y="7004"/>
                    <a:pt x="634" y="9797"/>
                  </a:cubicBezTo>
                  <a:cubicBezTo>
                    <a:pt x="1383" y="12966"/>
                    <a:pt x="3918" y="15212"/>
                    <a:pt x="6280" y="17257"/>
                  </a:cubicBezTo>
                  <a:cubicBezTo>
                    <a:pt x="8613" y="19273"/>
                    <a:pt x="11118" y="21059"/>
                    <a:pt x="13682" y="22730"/>
                  </a:cubicBezTo>
                  <a:cubicBezTo>
                    <a:pt x="16101" y="24314"/>
                    <a:pt x="18521" y="25811"/>
                    <a:pt x="20508" y="27914"/>
                  </a:cubicBezTo>
                  <a:cubicBezTo>
                    <a:pt x="21225" y="28658"/>
                    <a:pt x="22037" y="28970"/>
                    <a:pt x="22824" y="28970"/>
                  </a:cubicBezTo>
                  <a:cubicBezTo>
                    <a:pt x="25452" y="28970"/>
                    <a:pt x="27805" y="25493"/>
                    <a:pt x="25433" y="22989"/>
                  </a:cubicBezTo>
                  <a:cubicBezTo>
                    <a:pt x="25232" y="22758"/>
                    <a:pt x="25001" y="22557"/>
                    <a:pt x="24800" y="22326"/>
                  </a:cubicBezTo>
                  <a:cubicBezTo>
                    <a:pt x="24828" y="21693"/>
                    <a:pt x="24512" y="21030"/>
                    <a:pt x="23676" y="20829"/>
                  </a:cubicBezTo>
                  <a:cubicBezTo>
                    <a:pt x="23331" y="20742"/>
                    <a:pt x="23014" y="20656"/>
                    <a:pt x="22697" y="20541"/>
                  </a:cubicBezTo>
                  <a:cubicBezTo>
                    <a:pt x="21862" y="19878"/>
                    <a:pt x="20998" y="19273"/>
                    <a:pt x="20134" y="18668"/>
                  </a:cubicBezTo>
                  <a:cubicBezTo>
                    <a:pt x="17599" y="15759"/>
                    <a:pt x="17253" y="10805"/>
                    <a:pt x="15784" y="7378"/>
                  </a:cubicBezTo>
                  <a:cubicBezTo>
                    <a:pt x="14353" y="4046"/>
                    <a:pt x="10498" y="1"/>
                    <a:pt x="66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6"/>
            <p:cNvSpPr/>
            <p:nvPr/>
          </p:nvSpPr>
          <p:spPr>
            <a:xfrm>
              <a:off x="8578400" y="2605375"/>
              <a:ext cx="633300" cy="369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 name="Google Shape;491;p16"/>
          <p:cNvSpPr/>
          <p:nvPr/>
        </p:nvSpPr>
        <p:spPr>
          <a:xfrm rot="-6675964">
            <a:off x="-246152" y="-798581"/>
            <a:ext cx="1269515" cy="1987326"/>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2" name="Google Shape;492;p16"/>
          <p:cNvGrpSpPr/>
          <p:nvPr/>
        </p:nvGrpSpPr>
        <p:grpSpPr>
          <a:xfrm rot="4092176" flipH="1">
            <a:off x="8614416" y="4300547"/>
            <a:ext cx="1017169" cy="1084318"/>
            <a:chOff x="1185884" y="3200635"/>
            <a:chExt cx="691750" cy="737416"/>
          </a:xfrm>
        </p:grpSpPr>
        <p:sp>
          <p:nvSpPr>
            <p:cNvPr id="493" name="Google Shape;493;p16"/>
            <p:cNvSpPr/>
            <p:nvPr/>
          </p:nvSpPr>
          <p:spPr>
            <a:xfrm>
              <a:off x="1750308" y="3429163"/>
              <a:ext cx="49624" cy="96940"/>
            </a:xfrm>
            <a:custGeom>
              <a:avLst/>
              <a:gdLst/>
              <a:ahLst/>
              <a:cxnLst/>
              <a:rect l="l" t="t" r="r" b="b"/>
              <a:pathLst>
                <a:path w="1527" h="2983" extrusionOk="0">
                  <a:moveTo>
                    <a:pt x="749" y="0"/>
                  </a:moveTo>
                  <a:cubicBezTo>
                    <a:pt x="568" y="0"/>
                    <a:pt x="418" y="112"/>
                    <a:pt x="346" y="303"/>
                  </a:cubicBezTo>
                  <a:cubicBezTo>
                    <a:pt x="0" y="1138"/>
                    <a:pt x="375" y="2031"/>
                    <a:pt x="692" y="2780"/>
                  </a:cubicBezTo>
                  <a:cubicBezTo>
                    <a:pt x="748" y="2912"/>
                    <a:pt x="905" y="2983"/>
                    <a:pt x="1062" y="2983"/>
                  </a:cubicBezTo>
                  <a:cubicBezTo>
                    <a:pt x="1145" y="2983"/>
                    <a:pt x="1227" y="2963"/>
                    <a:pt x="1296" y="2924"/>
                  </a:cubicBezTo>
                  <a:cubicBezTo>
                    <a:pt x="1498" y="2780"/>
                    <a:pt x="1527" y="2578"/>
                    <a:pt x="1440" y="2348"/>
                  </a:cubicBezTo>
                  <a:cubicBezTo>
                    <a:pt x="1412" y="2290"/>
                    <a:pt x="1412" y="2261"/>
                    <a:pt x="1383" y="2204"/>
                  </a:cubicBezTo>
                  <a:cubicBezTo>
                    <a:pt x="1369" y="2176"/>
                    <a:pt x="1364" y="2167"/>
                    <a:pt x="1362" y="2167"/>
                  </a:cubicBezTo>
                  <a:lnTo>
                    <a:pt x="1362" y="2167"/>
                  </a:lnTo>
                  <a:cubicBezTo>
                    <a:pt x="1360" y="2167"/>
                    <a:pt x="1377" y="2212"/>
                    <a:pt x="1375" y="2212"/>
                  </a:cubicBezTo>
                  <a:cubicBezTo>
                    <a:pt x="1373" y="2212"/>
                    <a:pt x="1368" y="2202"/>
                    <a:pt x="1354" y="2175"/>
                  </a:cubicBezTo>
                  <a:cubicBezTo>
                    <a:pt x="1325" y="2089"/>
                    <a:pt x="1296" y="2002"/>
                    <a:pt x="1268" y="1916"/>
                  </a:cubicBezTo>
                  <a:cubicBezTo>
                    <a:pt x="1210" y="1743"/>
                    <a:pt x="1152" y="1570"/>
                    <a:pt x="1124" y="1397"/>
                  </a:cubicBezTo>
                  <a:cubicBezTo>
                    <a:pt x="1095" y="1368"/>
                    <a:pt x="1095" y="1311"/>
                    <a:pt x="1095" y="1282"/>
                  </a:cubicBezTo>
                  <a:lnTo>
                    <a:pt x="1095" y="1224"/>
                  </a:lnTo>
                  <a:cubicBezTo>
                    <a:pt x="1066" y="1138"/>
                    <a:pt x="1066" y="1052"/>
                    <a:pt x="1066" y="965"/>
                  </a:cubicBezTo>
                  <a:cubicBezTo>
                    <a:pt x="1066" y="936"/>
                    <a:pt x="1066" y="879"/>
                    <a:pt x="1095" y="850"/>
                  </a:cubicBezTo>
                  <a:cubicBezTo>
                    <a:pt x="1095" y="821"/>
                    <a:pt x="1095" y="821"/>
                    <a:pt x="1095" y="792"/>
                  </a:cubicBezTo>
                  <a:cubicBezTo>
                    <a:pt x="1124" y="706"/>
                    <a:pt x="1152" y="620"/>
                    <a:pt x="1181" y="533"/>
                  </a:cubicBezTo>
                  <a:cubicBezTo>
                    <a:pt x="1268" y="332"/>
                    <a:pt x="1095" y="44"/>
                    <a:pt x="864" y="15"/>
                  </a:cubicBezTo>
                  <a:cubicBezTo>
                    <a:pt x="825" y="5"/>
                    <a:pt x="786" y="0"/>
                    <a:pt x="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6"/>
            <p:cNvSpPr/>
            <p:nvPr/>
          </p:nvSpPr>
          <p:spPr>
            <a:xfrm>
              <a:off x="1695062" y="3541477"/>
              <a:ext cx="58073" cy="94568"/>
            </a:xfrm>
            <a:custGeom>
              <a:avLst/>
              <a:gdLst/>
              <a:ahLst/>
              <a:cxnLst/>
              <a:rect l="l" t="t" r="r" b="b"/>
              <a:pathLst>
                <a:path w="1787" h="2910" extrusionOk="0">
                  <a:moveTo>
                    <a:pt x="459" y="0"/>
                  </a:moveTo>
                  <a:cubicBezTo>
                    <a:pt x="273" y="0"/>
                    <a:pt x="106" y="112"/>
                    <a:pt x="59" y="303"/>
                  </a:cubicBezTo>
                  <a:cubicBezTo>
                    <a:pt x="1" y="505"/>
                    <a:pt x="116" y="793"/>
                    <a:pt x="347" y="850"/>
                  </a:cubicBezTo>
                  <a:cubicBezTo>
                    <a:pt x="375" y="850"/>
                    <a:pt x="433" y="850"/>
                    <a:pt x="462" y="879"/>
                  </a:cubicBezTo>
                  <a:cubicBezTo>
                    <a:pt x="476" y="879"/>
                    <a:pt x="483" y="879"/>
                    <a:pt x="486" y="879"/>
                  </a:cubicBezTo>
                  <a:lnTo>
                    <a:pt x="486" y="879"/>
                  </a:lnTo>
                  <a:cubicBezTo>
                    <a:pt x="489" y="879"/>
                    <a:pt x="491" y="879"/>
                    <a:pt x="491" y="879"/>
                  </a:cubicBezTo>
                  <a:cubicBezTo>
                    <a:pt x="519" y="879"/>
                    <a:pt x="519" y="908"/>
                    <a:pt x="548" y="908"/>
                  </a:cubicBezTo>
                  <a:cubicBezTo>
                    <a:pt x="556" y="916"/>
                    <a:pt x="566" y="926"/>
                    <a:pt x="577" y="937"/>
                  </a:cubicBezTo>
                  <a:cubicBezTo>
                    <a:pt x="577" y="937"/>
                    <a:pt x="606" y="966"/>
                    <a:pt x="606" y="966"/>
                  </a:cubicBezTo>
                  <a:cubicBezTo>
                    <a:pt x="635" y="994"/>
                    <a:pt x="635" y="994"/>
                    <a:pt x="635" y="1023"/>
                  </a:cubicBezTo>
                  <a:cubicBezTo>
                    <a:pt x="652" y="1041"/>
                    <a:pt x="659" y="1048"/>
                    <a:pt x="660" y="1048"/>
                  </a:cubicBezTo>
                  <a:cubicBezTo>
                    <a:pt x="662" y="1048"/>
                    <a:pt x="635" y="1015"/>
                    <a:pt x="635" y="995"/>
                  </a:cubicBezTo>
                  <a:lnTo>
                    <a:pt x="635" y="995"/>
                  </a:lnTo>
                  <a:cubicBezTo>
                    <a:pt x="635" y="1024"/>
                    <a:pt x="692" y="1081"/>
                    <a:pt x="721" y="1110"/>
                  </a:cubicBezTo>
                  <a:cubicBezTo>
                    <a:pt x="721" y="1138"/>
                    <a:pt x="750" y="1196"/>
                    <a:pt x="750" y="1196"/>
                  </a:cubicBezTo>
                  <a:cubicBezTo>
                    <a:pt x="750" y="1196"/>
                    <a:pt x="779" y="1225"/>
                    <a:pt x="779" y="1254"/>
                  </a:cubicBezTo>
                  <a:cubicBezTo>
                    <a:pt x="779" y="1282"/>
                    <a:pt x="807" y="1340"/>
                    <a:pt x="807" y="1369"/>
                  </a:cubicBezTo>
                  <a:cubicBezTo>
                    <a:pt x="807" y="1369"/>
                    <a:pt x="824" y="1417"/>
                    <a:pt x="820" y="1417"/>
                  </a:cubicBezTo>
                  <a:cubicBezTo>
                    <a:pt x="818" y="1417"/>
                    <a:pt x="815" y="1412"/>
                    <a:pt x="807" y="1398"/>
                  </a:cubicBezTo>
                  <a:cubicBezTo>
                    <a:pt x="807" y="1411"/>
                    <a:pt x="807" y="1426"/>
                    <a:pt x="807" y="1426"/>
                  </a:cubicBezTo>
                  <a:cubicBezTo>
                    <a:pt x="836" y="1542"/>
                    <a:pt x="836" y="1657"/>
                    <a:pt x="807" y="1772"/>
                  </a:cubicBezTo>
                  <a:cubicBezTo>
                    <a:pt x="807" y="1801"/>
                    <a:pt x="807" y="1830"/>
                    <a:pt x="807" y="1858"/>
                  </a:cubicBezTo>
                  <a:cubicBezTo>
                    <a:pt x="807" y="1887"/>
                    <a:pt x="807" y="1945"/>
                    <a:pt x="779" y="2002"/>
                  </a:cubicBezTo>
                  <a:cubicBezTo>
                    <a:pt x="750" y="2118"/>
                    <a:pt x="750" y="2233"/>
                    <a:pt x="721" y="2348"/>
                  </a:cubicBezTo>
                  <a:cubicBezTo>
                    <a:pt x="663" y="2578"/>
                    <a:pt x="779" y="2838"/>
                    <a:pt x="1009" y="2895"/>
                  </a:cubicBezTo>
                  <a:cubicBezTo>
                    <a:pt x="1048" y="2905"/>
                    <a:pt x="1088" y="2910"/>
                    <a:pt x="1127" y="2910"/>
                  </a:cubicBezTo>
                  <a:cubicBezTo>
                    <a:pt x="1321" y="2910"/>
                    <a:pt x="1508" y="2794"/>
                    <a:pt x="1556" y="2578"/>
                  </a:cubicBezTo>
                  <a:cubicBezTo>
                    <a:pt x="1672" y="2060"/>
                    <a:pt x="1787" y="1484"/>
                    <a:pt x="1585" y="966"/>
                  </a:cubicBezTo>
                  <a:cubicBezTo>
                    <a:pt x="1441" y="505"/>
                    <a:pt x="1067" y="101"/>
                    <a:pt x="577" y="15"/>
                  </a:cubicBezTo>
                  <a:cubicBezTo>
                    <a:pt x="537" y="5"/>
                    <a:pt x="498"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6"/>
            <p:cNvSpPr/>
            <p:nvPr/>
          </p:nvSpPr>
          <p:spPr>
            <a:xfrm>
              <a:off x="1625809" y="3656455"/>
              <a:ext cx="68375" cy="73737"/>
            </a:xfrm>
            <a:custGeom>
              <a:avLst/>
              <a:gdLst/>
              <a:ahLst/>
              <a:cxnLst/>
              <a:rect l="l" t="t" r="r" b="b"/>
              <a:pathLst>
                <a:path w="2104" h="2269" extrusionOk="0">
                  <a:moveTo>
                    <a:pt x="1383" y="1201"/>
                  </a:moveTo>
                  <a:cubicBezTo>
                    <a:pt x="1411" y="1221"/>
                    <a:pt x="1440" y="1240"/>
                    <a:pt x="1470" y="1258"/>
                  </a:cubicBezTo>
                  <a:cubicBezTo>
                    <a:pt x="1441" y="1230"/>
                    <a:pt x="1412" y="1201"/>
                    <a:pt x="1383" y="1201"/>
                  </a:cubicBezTo>
                  <a:close/>
                  <a:moveTo>
                    <a:pt x="1728" y="1406"/>
                  </a:moveTo>
                  <a:cubicBezTo>
                    <a:pt x="1744" y="1412"/>
                    <a:pt x="1763" y="1419"/>
                    <a:pt x="1786" y="1431"/>
                  </a:cubicBezTo>
                  <a:cubicBezTo>
                    <a:pt x="1767" y="1423"/>
                    <a:pt x="1747" y="1415"/>
                    <a:pt x="1728" y="1406"/>
                  </a:cubicBezTo>
                  <a:close/>
                  <a:moveTo>
                    <a:pt x="475" y="1"/>
                  </a:moveTo>
                  <a:cubicBezTo>
                    <a:pt x="428" y="1"/>
                    <a:pt x="382" y="8"/>
                    <a:pt x="346" y="20"/>
                  </a:cubicBezTo>
                  <a:cubicBezTo>
                    <a:pt x="87" y="77"/>
                    <a:pt x="1" y="308"/>
                    <a:pt x="29" y="538"/>
                  </a:cubicBezTo>
                  <a:cubicBezTo>
                    <a:pt x="116" y="941"/>
                    <a:pt x="289" y="1287"/>
                    <a:pt x="548" y="1575"/>
                  </a:cubicBezTo>
                  <a:cubicBezTo>
                    <a:pt x="807" y="1892"/>
                    <a:pt x="1153" y="2122"/>
                    <a:pt x="1527" y="2238"/>
                  </a:cubicBezTo>
                  <a:cubicBezTo>
                    <a:pt x="1560" y="2260"/>
                    <a:pt x="1602" y="2269"/>
                    <a:pt x="1645" y="2269"/>
                  </a:cubicBezTo>
                  <a:cubicBezTo>
                    <a:pt x="1715" y="2269"/>
                    <a:pt x="1791" y="2244"/>
                    <a:pt x="1844" y="2209"/>
                  </a:cubicBezTo>
                  <a:cubicBezTo>
                    <a:pt x="1930" y="2151"/>
                    <a:pt x="2017" y="2036"/>
                    <a:pt x="2046" y="1950"/>
                  </a:cubicBezTo>
                  <a:cubicBezTo>
                    <a:pt x="2103" y="1690"/>
                    <a:pt x="1988" y="1489"/>
                    <a:pt x="1758" y="1402"/>
                  </a:cubicBezTo>
                  <a:cubicBezTo>
                    <a:pt x="1741" y="1402"/>
                    <a:pt x="1724" y="1402"/>
                    <a:pt x="1707" y="1396"/>
                  </a:cubicBezTo>
                  <a:lnTo>
                    <a:pt x="1707" y="1396"/>
                  </a:lnTo>
                  <a:cubicBezTo>
                    <a:pt x="1701" y="1394"/>
                    <a:pt x="1695" y="1391"/>
                    <a:pt x="1689" y="1388"/>
                  </a:cubicBezTo>
                  <a:lnTo>
                    <a:pt x="1689" y="1388"/>
                  </a:lnTo>
                  <a:cubicBezTo>
                    <a:pt x="1684" y="1385"/>
                    <a:pt x="1678" y="1380"/>
                    <a:pt x="1673" y="1375"/>
                  </a:cubicBezTo>
                  <a:lnTo>
                    <a:pt x="1673" y="1375"/>
                  </a:lnTo>
                  <a:cubicBezTo>
                    <a:pt x="1678" y="1380"/>
                    <a:pt x="1683" y="1384"/>
                    <a:pt x="1689" y="1388"/>
                  </a:cubicBezTo>
                  <a:lnTo>
                    <a:pt x="1689" y="1388"/>
                  </a:lnTo>
                  <a:cubicBezTo>
                    <a:pt x="1578" y="1334"/>
                    <a:pt x="1472" y="1267"/>
                    <a:pt x="1383" y="1201"/>
                  </a:cubicBezTo>
                  <a:cubicBezTo>
                    <a:pt x="1383" y="1201"/>
                    <a:pt x="1383" y="1201"/>
                    <a:pt x="1383" y="1201"/>
                  </a:cubicBezTo>
                  <a:lnTo>
                    <a:pt x="1383" y="1201"/>
                  </a:lnTo>
                  <a:cubicBezTo>
                    <a:pt x="1279" y="1123"/>
                    <a:pt x="1192" y="1027"/>
                    <a:pt x="1124" y="913"/>
                  </a:cubicBezTo>
                  <a:lnTo>
                    <a:pt x="1124" y="913"/>
                  </a:lnTo>
                  <a:cubicBezTo>
                    <a:pt x="1124" y="914"/>
                    <a:pt x="1124" y="916"/>
                    <a:pt x="1124" y="918"/>
                  </a:cubicBezTo>
                  <a:lnTo>
                    <a:pt x="1124" y="918"/>
                  </a:lnTo>
                  <a:cubicBezTo>
                    <a:pt x="1058" y="818"/>
                    <a:pt x="996" y="701"/>
                    <a:pt x="951" y="567"/>
                  </a:cubicBezTo>
                  <a:lnTo>
                    <a:pt x="951" y="567"/>
                  </a:lnTo>
                  <a:cubicBezTo>
                    <a:pt x="951" y="625"/>
                    <a:pt x="980" y="653"/>
                    <a:pt x="980" y="682"/>
                  </a:cubicBezTo>
                  <a:cubicBezTo>
                    <a:pt x="922" y="567"/>
                    <a:pt x="893" y="452"/>
                    <a:pt x="865" y="308"/>
                  </a:cubicBezTo>
                  <a:cubicBezTo>
                    <a:pt x="865" y="221"/>
                    <a:pt x="749" y="106"/>
                    <a:pt x="663" y="49"/>
                  </a:cubicBezTo>
                  <a:cubicBezTo>
                    <a:pt x="612" y="15"/>
                    <a:pt x="542" y="1"/>
                    <a:pt x="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6"/>
            <p:cNvSpPr/>
            <p:nvPr/>
          </p:nvSpPr>
          <p:spPr>
            <a:xfrm>
              <a:off x="1667926" y="3793013"/>
              <a:ext cx="99247" cy="42214"/>
            </a:xfrm>
            <a:custGeom>
              <a:avLst/>
              <a:gdLst/>
              <a:ahLst/>
              <a:cxnLst/>
              <a:rect l="l" t="t" r="r" b="b"/>
              <a:pathLst>
                <a:path w="3054" h="1299" extrusionOk="0">
                  <a:moveTo>
                    <a:pt x="2529" y="0"/>
                  </a:moveTo>
                  <a:cubicBezTo>
                    <a:pt x="2462" y="0"/>
                    <a:pt x="2395" y="16"/>
                    <a:pt x="2334" y="52"/>
                  </a:cubicBezTo>
                  <a:cubicBezTo>
                    <a:pt x="2247" y="109"/>
                    <a:pt x="2161" y="167"/>
                    <a:pt x="2103" y="196"/>
                  </a:cubicBezTo>
                  <a:cubicBezTo>
                    <a:pt x="2046" y="225"/>
                    <a:pt x="2017" y="253"/>
                    <a:pt x="1959" y="253"/>
                  </a:cubicBezTo>
                  <a:cubicBezTo>
                    <a:pt x="1927" y="275"/>
                    <a:pt x="1931" y="280"/>
                    <a:pt x="1944" y="280"/>
                  </a:cubicBezTo>
                  <a:cubicBezTo>
                    <a:pt x="1957" y="280"/>
                    <a:pt x="1982" y="274"/>
                    <a:pt x="1984" y="274"/>
                  </a:cubicBezTo>
                  <a:cubicBezTo>
                    <a:pt x="1985" y="274"/>
                    <a:pt x="1979" y="276"/>
                    <a:pt x="1959" y="282"/>
                  </a:cubicBezTo>
                  <a:cubicBezTo>
                    <a:pt x="1786" y="340"/>
                    <a:pt x="1614" y="397"/>
                    <a:pt x="1441" y="426"/>
                  </a:cubicBezTo>
                  <a:cubicBezTo>
                    <a:pt x="1422" y="426"/>
                    <a:pt x="1364" y="439"/>
                    <a:pt x="1362" y="439"/>
                  </a:cubicBezTo>
                  <a:cubicBezTo>
                    <a:pt x="1361" y="439"/>
                    <a:pt x="1374" y="436"/>
                    <a:pt x="1412" y="426"/>
                  </a:cubicBezTo>
                  <a:lnTo>
                    <a:pt x="836" y="426"/>
                  </a:lnTo>
                  <a:cubicBezTo>
                    <a:pt x="750" y="426"/>
                    <a:pt x="663" y="397"/>
                    <a:pt x="577" y="369"/>
                  </a:cubicBezTo>
                  <a:cubicBezTo>
                    <a:pt x="542" y="360"/>
                    <a:pt x="507" y="356"/>
                    <a:pt x="473" y="356"/>
                  </a:cubicBezTo>
                  <a:cubicBezTo>
                    <a:pt x="274" y="356"/>
                    <a:pt x="83" y="489"/>
                    <a:pt x="58" y="685"/>
                  </a:cubicBezTo>
                  <a:cubicBezTo>
                    <a:pt x="1" y="887"/>
                    <a:pt x="116" y="1146"/>
                    <a:pt x="346" y="1204"/>
                  </a:cubicBezTo>
                  <a:cubicBezTo>
                    <a:pt x="596" y="1266"/>
                    <a:pt x="854" y="1298"/>
                    <a:pt x="1112" y="1298"/>
                  </a:cubicBezTo>
                  <a:cubicBezTo>
                    <a:pt x="1689" y="1298"/>
                    <a:pt x="2269" y="1139"/>
                    <a:pt x="2766" y="801"/>
                  </a:cubicBezTo>
                  <a:cubicBezTo>
                    <a:pt x="2939" y="685"/>
                    <a:pt x="3054" y="426"/>
                    <a:pt x="2910" y="225"/>
                  </a:cubicBezTo>
                  <a:cubicBezTo>
                    <a:pt x="2830" y="85"/>
                    <a:pt x="2680" y="0"/>
                    <a:pt x="2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6"/>
            <p:cNvSpPr/>
            <p:nvPr/>
          </p:nvSpPr>
          <p:spPr>
            <a:xfrm>
              <a:off x="1802727" y="3341028"/>
              <a:ext cx="42149" cy="76467"/>
            </a:xfrm>
            <a:custGeom>
              <a:avLst/>
              <a:gdLst/>
              <a:ahLst/>
              <a:cxnLst/>
              <a:rect l="l" t="t" r="r" b="b"/>
              <a:pathLst>
                <a:path w="1297" h="2353" extrusionOk="0">
                  <a:moveTo>
                    <a:pt x="424" y="0"/>
                  </a:moveTo>
                  <a:cubicBezTo>
                    <a:pt x="352" y="0"/>
                    <a:pt x="281" y="14"/>
                    <a:pt x="231" y="48"/>
                  </a:cubicBezTo>
                  <a:cubicBezTo>
                    <a:pt x="144" y="135"/>
                    <a:pt x="58" y="221"/>
                    <a:pt x="29" y="336"/>
                  </a:cubicBezTo>
                  <a:cubicBezTo>
                    <a:pt x="0" y="451"/>
                    <a:pt x="29" y="538"/>
                    <a:pt x="87" y="653"/>
                  </a:cubicBezTo>
                  <a:cubicBezTo>
                    <a:pt x="87" y="682"/>
                    <a:pt x="87" y="711"/>
                    <a:pt x="115" y="739"/>
                  </a:cubicBezTo>
                  <a:cubicBezTo>
                    <a:pt x="115" y="768"/>
                    <a:pt x="144" y="826"/>
                    <a:pt x="173" y="883"/>
                  </a:cubicBezTo>
                  <a:cubicBezTo>
                    <a:pt x="202" y="999"/>
                    <a:pt x="231" y="1085"/>
                    <a:pt x="259" y="1200"/>
                  </a:cubicBezTo>
                  <a:cubicBezTo>
                    <a:pt x="314" y="1389"/>
                    <a:pt x="368" y="1604"/>
                    <a:pt x="398" y="1820"/>
                  </a:cubicBezTo>
                  <a:lnTo>
                    <a:pt x="398" y="1820"/>
                  </a:lnTo>
                  <a:cubicBezTo>
                    <a:pt x="389" y="1789"/>
                    <a:pt x="375" y="1768"/>
                    <a:pt x="375" y="1748"/>
                  </a:cubicBezTo>
                  <a:lnTo>
                    <a:pt x="375" y="1748"/>
                  </a:lnTo>
                  <a:cubicBezTo>
                    <a:pt x="375" y="1805"/>
                    <a:pt x="404" y="1863"/>
                    <a:pt x="404" y="1920"/>
                  </a:cubicBezTo>
                  <a:cubicBezTo>
                    <a:pt x="404" y="2036"/>
                    <a:pt x="432" y="2151"/>
                    <a:pt x="519" y="2237"/>
                  </a:cubicBezTo>
                  <a:cubicBezTo>
                    <a:pt x="605" y="2295"/>
                    <a:pt x="720" y="2352"/>
                    <a:pt x="836" y="2352"/>
                  </a:cubicBezTo>
                  <a:cubicBezTo>
                    <a:pt x="1037" y="2352"/>
                    <a:pt x="1296" y="2180"/>
                    <a:pt x="1268" y="1920"/>
                  </a:cubicBezTo>
                  <a:cubicBezTo>
                    <a:pt x="1210" y="1344"/>
                    <a:pt x="1066" y="768"/>
                    <a:pt x="836" y="221"/>
                  </a:cubicBezTo>
                  <a:cubicBezTo>
                    <a:pt x="778" y="135"/>
                    <a:pt x="663" y="48"/>
                    <a:pt x="576" y="19"/>
                  </a:cubicBezTo>
                  <a:cubicBezTo>
                    <a:pt x="529" y="7"/>
                    <a:pt x="476"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6"/>
            <p:cNvSpPr/>
            <p:nvPr/>
          </p:nvSpPr>
          <p:spPr>
            <a:xfrm>
              <a:off x="1659509" y="3328126"/>
              <a:ext cx="42149" cy="85143"/>
            </a:xfrm>
            <a:custGeom>
              <a:avLst/>
              <a:gdLst/>
              <a:ahLst/>
              <a:cxnLst/>
              <a:rect l="l" t="t" r="r" b="b"/>
              <a:pathLst>
                <a:path w="1297" h="2620" extrusionOk="0">
                  <a:moveTo>
                    <a:pt x="1066" y="1770"/>
                  </a:moveTo>
                  <a:lnTo>
                    <a:pt x="1066" y="1770"/>
                  </a:lnTo>
                  <a:cubicBezTo>
                    <a:pt x="1087" y="1790"/>
                    <a:pt x="1093" y="1811"/>
                    <a:pt x="1094" y="1811"/>
                  </a:cubicBezTo>
                  <a:cubicBezTo>
                    <a:pt x="1095" y="1811"/>
                    <a:pt x="1095" y="1807"/>
                    <a:pt x="1095" y="1799"/>
                  </a:cubicBezTo>
                  <a:cubicBezTo>
                    <a:pt x="1069" y="1773"/>
                    <a:pt x="1066" y="1770"/>
                    <a:pt x="1066" y="1770"/>
                  </a:cubicBezTo>
                  <a:close/>
                  <a:moveTo>
                    <a:pt x="647" y="0"/>
                  </a:moveTo>
                  <a:cubicBezTo>
                    <a:pt x="454" y="0"/>
                    <a:pt x="280" y="134"/>
                    <a:pt x="231" y="330"/>
                  </a:cubicBezTo>
                  <a:cubicBezTo>
                    <a:pt x="0" y="1021"/>
                    <a:pt x="87" y="1770"/>
                    <a:pt x="433" y="2404"/>
                  </a:cubicBezTo>
                  <a:cubicBezTo>
                    <a:pt x="508" y="2536"/>
                    <a:pt x="659" y="2619"/>
                    <a:pt x="811" y="2619"/>
                  </a:cubicBezTo>
                  <a:cubicBezTo>
                    <a:pt x="890" y="2619"/>
                    <a:pt x="968" y="2597"/>
                    <a:pt x="1037" y="2548"/>
                  </a:cubicBezTo>
                  <a:cubicBezTo>
                    <a:pt x="1210" y="2433"/>
                    <a:pt x="1297" y="2173"/>
                    <a:pt x="1181" y="1972"/>
                  </a:cubicBezTo>
                  <a:cubicBezTo>
                    <a:pt x="1153" y="1943"/>
                    <a:pt x="1124" y="1885"/>
                    <a:pt x="1124" y="1856"/>
                  </a:cubicBezTo>
                  <a:cubicBezTo>
                    <a:pt x="1095" y="1828"/>
                    <a:pt x="1066" y="1799"/>
                    <a:pt x="1066" y="1770"/>
                  </a:cubicBezTo>
                  <a:cubicBezTo>
                    <a:pt x="1066" y="1712"/>
                    <a:pt x="1037" y="1684"/>
                    <a:pt x="1037" y="1655"/>
                  </a:cubicBezTo>
                  <a:cubicBezTo>
                    <a:pt x="1009" y="1568"/>
                    <a:pt x="1009" y="1511"/>
                    <a:pt x="980" y="1453"/>
                  </a:cubicBezTo>
                  <a:cubicBezTo>
                    <a:pt x="980" y="1424"/>
                    <a:pt x="951" y="1338"/>
                    <a:pt x="951" y="1338"/>
                  </a:cubicBezTo>
                  <a:lnTo>
                    <a:pt x="951" y="1338"/>
                  </a:lnTo>
                  <a:cubicBezTo>
                    <a:pt x="968" y="1372"/>
                    <a:pt x="975" y="1386"/>
                    <a:pt x="978" y="1386"/>
                  </a:cubicBezTo>
                  <a:cubicBezTo>
                    <a:pt x="980" y="1386"/>
                    <a:pt x="980" y="1379"/>
                    <a:pt x="980" y="1367"/>
                  </a:cubicBezTo>
                  <a:cubicBezTo>
                    <a:pt x="980" y="1338"/>
                    <a:pt x="951" y="1338"/>
                    <a:pt x="951" y="1309"/>
                  </a:cubicBezTo>
                  <a:cubicBezTo>
                    <a:pt x="951" y="1165"/>
                    <a:pt x="951" y="1050"/>
                    <a:pt x="980" y="906"/>
                  </a:cubicBezTo>
                  <a:cubicBezTo>
                    <a:pt x="980" y="895"/>
                    <a:pt x="980" y="887"/>
                    <a:pt x="980" y="880"/>
                  </a:cubicBezTo>
                  <a:lnTo>
                    <a:pt x="980" y="880"/>
                  </a:lnTo>
                  <a:cubicBezTo>
                    <a:pt x="980" y="878"/>
                    <a:pt x="980" y="877"/>
                    <a:pt x="980" y="877"/>
                  </a:cubicBezTo>
                  <a:cubicBezTo>
                    <a:pt x="980" y="848"/>
                    <a:pt x="980" y="820"/>
                    <a:pt x="980" y="791"/>
                  </a:cubicBezTo>
                  <a:cubicBezTo>
                    <a:pt x="1009" y="704"/>
                    <a:pt x="1037" y="618"/>
                    <a:pt x="1066" y="560"/>
                  </a:cubicBezTo>
                  <a:cubicBezTo>
                    <a:pt x="1124" y="330"/>
                    <a:pt x="980" y="71"/>
                    <a:pt x="749" y="13"/>
                  </a:cubicBezTo>
                  <a:cubicBezTo>
                    <a:pt x="715" y="5"/>
                    <a:pt x="681"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6"/>
            <p:cNvSpPr/>
            <p:nvPr/>
          </p:nvSpPr>
          <p:spPr>
            <a:xfrm>
              <a:off x="1547196" y="3467251"/>
              <a:ext cx="87061" cy="50794"/>
            </a:xfrm>
            <a:custGeom>
              <a:avLst/>
              <a:gdLst/>
              <a:ahLst/>
              <a:cxnLst/>
              <a:rect l="l" t="t" r="r" b="b"/>
              <a:pathLst>
                <a:path w="2679" h="1563" extrusionOk="0">
                  <a:moveTo>
                    <a:pt x="1239" y="427"/>
                  </a:moveTo>
                  <a:cubicBezTo>
                    <a:pt x="1200" y="446"/>
                    <a:pt x="1187" y="453"/>
                    <a:pt x="1189" y="453"/>
                  </a:cubicBezTo>
                  <a:cubicBezTo>
                    <a:pt x="1189" y="453"/>
                    <a:pt x="1196" y="450"/>
                    <a:pt x="1205" y="446"/>
                  </a:cubicBezTo>
                  <a:lnTo>
                    <a:pt x="1205" y="446"/>
                  </a:lnTo>
                  <a:cubicBezTo>
                    <a:pt x="1216" y="440"/>
                    <a:pt x="1227" y="434"/>
                    <a:pt x="1239" y="427"/>
                  </a:cubicBezTo>
                  <a:close/>
                  <a:moveTo>
                    <a:pt x="2159" y="0"/>
                  </a:moveTo>
                  <a:cubicBezTo>
                    <a:pt x="2091" y="0"/>
                    <a:pt x="2022" y="16"/>
                    <a:pt x="1959" y="52"/>
                  </a:cubicBezTo>
                  <a:cubicBezTo>
                    <a:pt x="1815" y="139"/>
                    <a:pt x="1700" y="196"/>
                    <a:pt x="1556" y="283"/>
                  </a:cubicBezTo>
                  <a:lnTo>
                    <a:pt x="1354" y="398"/>
                  </a:lnTo>
                  <a:cubicBezTo>
                    <a:pt x="1325" y="398"/>
                    <a:pt x="1296" y="398"/>
                    <a:pt x="1267" y="427"/>
                  </a:cubicBezTo>
                  <a:cubicBezTo>
                    <a:pt x="1254" y="427"/>
                    <a:pt x="1224" y="439"/>
                    <a:pt x="1205" y="446"/>
                  </a:cubicBezTo>
                  <a:lnTo>
                    <a:pt x="1205" y="446"/>
                  </a:lnTo>
                  <a:cubicBezTo>
                    <a:pt x="1072" y="518"/>
                    <a:pt x="939" y="547"/>
                    <a:pt x="807" y="600"/>
                  </a:cubicBezTo>
                  <a:cubicBezTo>
                    <a:pt x="663" y="629"/>
                    <a:pt x="519" y="686"/>
                    <a:pt x="375" y="715"/>
                  </a:cubicBezTo>
                  <a:cubicBezTo>
                    <a:pt x="144" y="773"/>
                    <a:pt x="0" y="1032"/>
                    <a:pt x="87" y="1233"/>
                  </a:cubicBezTo>
                  <a:cubicBezTo>
                    <a:pt x="136" y="1429"/>
                    <a:pt x="310" y="1563"/>
                    <a:pt x="502" y="1563"/>
                  </a:cubicBezTo>
                  <a:cubicBezTo>
                    <a:pt x="536" y="1563"/>
                    <a:pt x="571" y="1559"/>
                    <a:pt x="605" y="1550"/>
                  </a:cubicBezTo>
                  <a:cubicBezTo>
                    <a:pt x="1239" y="1406"/>
                    <a:pt x="1844" y="1147"/>
                    <a:pt x="2391" y="801"/>
                  </a:cubicBezTo>
                  <a:cubicBezTo>
                    <a:pt x="2592" y="686"/>
                    <a:pt x="2679" y="398"/>
                    <a:pt x="2535" y="196"/>
                  </a:cubicBezTo>
                  <a:cubicBezTo>
                    <a:pt x="2456" y="78"/>
                    <a:pt x="2309" y="0"/>
                    <a:pt x="2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6"/>
            <p:cNvSpPr/>
            <p:nvPr/>
          </p:nvSpPr>
          <p:spPr>
            <a:xfrm>
              <a:off x="1508816" y="3597731"/>
              <a:ext cx="65547" cy="61615"/>
            </a:xfrm>
            <a:custGeom>
              <a:avLst/>
              <a:gdLst/>
              <a:ahLst/>
              <a:cxnLst/>
              <a:rect l="l" t="t" r="r" b="b"/>
              <a:pathLst>
                <a:path w="2017" h="1896" extrusionOk="0">
                  <a:moveTo>
                    <a:pt x="1687" y="843"/>
                  </a:moveTo>
                  <a:cubicBezTo>
                    <a:pt x="1678" y="849"/>
                    <a:pt x="1668" y="854"/>
                    <a:pt x="1659" y="859"/>
                  </a:cubicBezTo>
                  <a:lnTo>
                    <a:pt x="1659" y="859"/>
                  </a:lnTo>
                  <a:cubicBezTo>
                    <a:pt x="1665" y="853"/>
                    <a:pt x="1671" y="847"/>
                    <a:pt x="1671" y="847"/>
                  </a:cubicBezTo>
                  <a:cubicBezTo>
                    <a:pt x="1676" y="846"/>
                    <a:pt x="1682" y="845"/>
                    <a:pt x="1687" y="843"/>
                  </a:cubicBezTo>
                  <a:close/>
                  <a:moveTo>
                    <a:pt x="1533" y="1"/>
                  </a:moveTo>
                  <a:cubicBezTo>
                    <a:pt x="1502" y="1"/>
                    <a:pt x="1471" y="4"/>
                    <a:pt x="1440" y="12"/>
                  </a:cubicBezTo>
                  <a:cubicBezTo>
                    <a:pt x="1124" y="156"/>
                    <a:pt x="864" y="300"/>
                    <a:pt x="605" y="531"/>
                  </a:cubicBezTo>
                  <a:cubicBezTo>
                    <a:pt x="375" y="732"/>
                    <a:pt x="202" y="963"/>
                    <a:pt x="58" y="1222"/>
                  </a:cubicBezTo>
                  <a:cubicBezTo>
                    <a:pt x="0" y="1337"/>
                    <a:pt x="0" y="1452"/>
                    <a:pt x="29" y="1568"/>
                  </a:cubicBezTo>
                  <a:cubicBezTo>
                    <a:pt x="58" y="1654"/>
                    <a:pt x="115" y="1769"/>
                    <a:pt x="231" y="1827"/>
                  </a:cubicBezTo>
                  <a:cubicBezTo>
                    <a:pt x="294" y="1869"/>
                    <a:pt x="373" y="1896"/>
                    <a:pt x="455" y="1896"/>
                  </a:cubicBezTo>
                  <a:cubicBezTo>
                    <a:pt x="486" y="1896"/>
                    <a:pt x="517" y="1892"/>
                    <a:pt x="548" y="1884"/>
                  </a:cubicBezTo>
                  <a:cubicBezTo>
                    <a:pt x="663" y="1827"/>
                    <a:pt x="778" y="1769"/>
                    <a:pt x="807" y="1683"/>
                  </a:cubicBezTo>
                  <a:cubicBezTo>
                    <a:pt x="864" y="1568"/>
                    <a:pt x="951" y="1452"/>
                    <a:pt x="1037" y="1337"/>
                  </a:cubicBezTo>
                  <a:lnTo>
                    <a:pt x="1037" y="1337"/>
                  </a:lnTo>
                  <a:cubicBezTo>
                    <a:pt x="1008" y="1366"/>
                    <a:pt x="980" y="1395"/>
                    <a:pt x="951" y="1424"/>
                  </a:cubicBezTo>
                  <a:cubicBezTo>
                    <a:pt x="1066" y="1280"/>
                    <a:pt x="1210" y="1136"/>
                    <a:pt x="1354" y="1020"/>
                  </a:cubicBezTo>
                  <a:lnTo>
                    <a:pt x="1354" y="1020"/>
                  </a:lnTo>
                  <a:cubicBezTo>
                    <a:pt x="1325" y="1049"/>
                    <a:pt x="1296" y="1078"/>
                    <a:pt x="1268" y="1107"/>
                  </a:cubicBezTo>
                  <a:cubicBezTo>
                    <a:pt x="1389" y="1010"/>
                    <a:pt x="1531" y="933"/>
                    <a:pt x="1659" y="859"/>
                  </a:cubicBezTo>
                  <a:lnTo>
                    <a:pt x="1659" y="859"/>
                  </a:lnTo>
                  <a:cubicBezTo>
                    <a:pt x="1651" y="867"/>
                    <a:pt x="1642" y="876"/>
                    <a:pt x="1642" y="876"/>
                  </a:cubicBezTo>
                  <a:cubicBezTo>
                    <a:pt x="1662" y="856"/>
                    <a:pt x="1682" y="850"/>
                    <a:pt x="1702" y="839"/>
                  </a:cubicBezTo>
                  <a:lnTo>
                    <a:pt x="1702" y="839"/>
                  </a:lnTo>
                  <a:cubicBezTo>
                    <a:pt x="1697" y="840"/>
                    <a:pt x="1692" y="842"/>
                    <a:pt x="1687" y="843"/>
                  </a:cubicBezTo>
                  <a:lnTo>
                    <a:pt x="1687" y="843"/>
                  </a:lnTo>
                  <a:cubicBezTo>
                    <a:pt x="1701" y="835"/>
                    <a:pt x="1715" y="827"/>
                    <a:pt x="1728" y="819"/>
                  </a:cubicBezTo>
                  <a:lnTo>
                    <a:pt x="1728" y="819"/>
                  </a:lnTo>
                  <a:cubicBezTo>
                    <a:pt x="1720" y="828"/>
                    <a:pt x="1711" y="834"/>
                    <a:pt x="1702" y="839"/>
                  </a:cubicBezTo>
                  <a:lnTo>
                    <a:pt x="1702" y="839"/>
                  </a:lnTo>
                  <a:cubicBezTo>
                    <a:pt x="1802" y="808"/>
                    <a:pt x="1878" y="751"/>
                    <a:pt x="1930" y="646"/>
                  </a:cubicBezTo>
                  <a:cubicBezTo>
                    <a:pt x="1988" y="559"/>
                    <a:pt x="2016" y="415"/>
                    <a:pt x="1959" y="329"/>
                  </a:cubicBezTo>
                  <a:cubicBezTo>
                    <a:pt x="1930" y="214"/>
                    <a:pt x="1872" y="99"/>
                    <a:pt x="1786" y="70"/>
                  </a:cubicBezTo>
                  <a:cubicBezTo>
                    <a:pt x="1702" y="28"/>
                    <a:pt x="1617" y="1"/>
                    <a:pt x="15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6"/>
            <p:cNvSpPr/>
            <p:nvPr/>
          </p:nvSpPr>
          <p:spPr>
            <a:xfrm>
              <a:off x="1534067" y="3733834"/>
              <a:ext cx="56221" cy="66165"/>
            </a:xfrm>
            <a:custGeom>
              <a:avLst/>
              <a:gdLst/>
              <a:ahLst/>
              <a:cxnLst/>
              <a:rect l="l" t="t" r="r" b="b"/>
              <a:pathLst>
                <a:path w="1730" h="2036" extrusionOk="0">
                  <a:moveTo>
                    <a:pt x="1297" y="1"/>
                  </a:moveTo>
                  <a:cubicBezTo>
                    <a:pt x="1153" y="1"/>
                    <a:pt x="1067" y="58"/>
                    <a:pt x="980" y="116"/>
                  </a:cubicBezTo>
                  <a:cubicBezTo>
                    <a:pt x="548" y="490"/>
                    <a:pt x="231" y="951"/>
                    <a:pt x="30" y="1469"/>
                  </a:cubicBezTo>
                  <a:cubicBezTo>
                    <a:pt x="1" y="1585"/>
                    <a:pt x="30" y="1729"/>
                    <a:pt x="87" y="1815"/>
                  </a:cubicBezTo>
                  <a:cubicBezTo>
                    <a:pt x="145" y="1902"/>
                    <a:pt x="231" y="1988"/>
                    <a:pt x="347" y="2017"/>
                  </a:cubicBezTo>
                  <a:cubicBezTo>
                    <a:pt x="394" y="2029"/>
                    <a:pt x="442" y="2036"/>
                    <a:pt x="488" y="2036"/>
                  </a:cubicBezTo>
                  <a:cubicBezTo>
                    <a:pt x="552" y="2036"/>
                    <a:pt x="613" y="2022"/>
                    <a:pt x="663" y="1988"/>
                  </a:cubicBezTo>
                  <a:cubicBezTo>
                    <a:pt x="779" y="1902"/>
                    <a:pt x="836" y="1815"/>
                    <a:pt x="865" y="1700"/>
                  </a:cubicBezTo>
                  <a:cubicBezTo>
                    <a:pt x="869" y="1700"/>
                    <a:pt x="873" y="1699"/>
                    <a:pt x="876" y="1698"/>
                  </a:cubicBezTo>
                  <a:lnTo>
                    <a:pt x="876" y="1698"/>
                  </a:lnTo>
                  <a:cubicBezTo>
                    <a:pt x="870" y="1714"/>
                    <a:pt x="865" y="1733"/>
                    <a:pt x="865" y="1758"/>
                  </a:cubicBezTo>
                  <a:cubicBezTo>
                    <a:pt x="941" y="1531"/>
                    <a:pt x="1060" y="1349"/>
                    <a:pt x="1185" y="1152"/>
                  </a:cubicBezTo>
                  <a:lnTo>
                    <a:pt x="1185" y="1152"/>
                  </a:lnTo>
                  <a:cubicBezTo>
                    <a:pt x="1184" y="1153"/>
                    <a:pt x="1183" y="1153"/>
                    <a:pt x="1182" y="1153"/>
                  </a:cubicBezTo>
                  <a:cubicBezTo>
                    <a:pt x="1186" y="1147"/>
                    <a:pt x="1191" y="1141"/>
                    <a:pt x="1196" y="1135"/>
                  </a:cubicBezTo>
                  <a:lnTo>
                    <a:pt x="1196" y="1135"/>
                  </a:lnTo>
                  <a:cubicBezTo>
                    <a:pt x="1192" y="1141"/>
                    <a:pt x="1189" y="1147"/>
                    <a:pt x="1185" y="1152"/>
                  </a:cubicBezTo>
                  <a:lnTo>
                    <a:pt x="1185" y="1152"/>
                  </a:lnTo>
                  <a:cubicBezTo>
                    <a:pt x="1199" y="1150"/>
                    <a:pt x="1205" y="1134"/>
                    <a:pt x="1213" y="1115"/>
                  </a:cubicBezTo>
                  <a:lnTo>
                    <a:pt x="1213" y="1115"/>
                  </a:lnTo>
                  <a:cubicBezTo>
                    <a:pt x="1207" y="1122"/>
                    <a:pt x="1201" y="1129"/>
                    <a:pt x="1196" y="1135"/>
                  </a:cubicBezTo>
                  <a:lnTo>
                    <a:pt x="1196" y="1135"/>
                  </a:lnTo>
                  <a:cubicBezTo>
                    <a:pt x="1204" y="1123"/>
                    <a:pt x="1212" y="1110"/>
                    <a:pt x="1220" y="1098"/>
                  </a:cubicBezTo>
                  <a:lnTo>
                    <a:pt x="1220" y="1098"/>
                  </a:lnTo>
                  <a:cubicBezTo>
                    <a:pt x="1217" y="1103"/>
                    <a:pt x="1215" y="1109"/>
                    <a:pt x="1213" y="1115"/>
                  </a:cubicBezTo>
                  <a:lnTo>
                    <a:pt x="1213" y="1115"/>
                  </a:lnTo>
                  <a:cubicBezTo>
                    <a:pt x="1322" y="984"/>
                    <a:pt x="1454" y="855"/>
                    <a:pt x="1585" y="749"/>
                  </a:cubicBezTo>
                  <a:cubicBezTo>
                    <a:pt x="1671" y="663"/>
                    <a:pt x="1729" y="519"/>
                    <a:pt x="1729" y="433"/>
                  </a:cubicBezTo>
                  <a:cubicBezTo>
                    <a:pt x="1729" y="317"/>
                    <a:pt x="1671" y="202"/>
                    <a:pt x="1585" y="116"/>
                  </a:cubicBezTo>
                  <a:cubicBezTo>
                    <a:pt x="1499" y="58"/>
                    <a:pt x="1412" y="1"/>
                    <a:pt x="1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6"/>
            <p:cNvSpPr/>
            <p:nvPr/>
          </p:nvSpPr>
          <p:spPr>
            <a:xfrm>
              <a:off x="1584634" y="3901947"/>
              <a:ext cx="73022" cy="36105"/>
            </a:xfrm>
            <a:custGeom>
              <a:avLst/>
              <a:gdLst/>
              <a:ahLst/>
              <a:cxnLst/>
              <a:rect l="l" t="t" r="r" b="b"/>
              <a:pathLst>
                <a:path w="2247" h="1111" extrusionOk="0">
                  <a:moveTo>
                    <a:pt x="1814" y="1"/>
                  </a:moveTo>
                  <a:cubicBezTo>
                    <a:pt x="1738" y="1"/>
                    <a:pt x="1669" y="27"/>
                    <a:pt x="1584" y="70"/>
                  </a:cubicBezTo>
                  <a:cubicBezTo>
                    <a:pt x="1578" y="70"/>
                    <a:pt x="1572" y="70"/>
                    <a:pt x="1566" y="70"/>
                  </a:cubicBezTo>
                  <a:lnTo>
                    <a:pt x="1566" y="70"/>
                  </a:lnTo>
                  <a:cubicBezTo>
                    <a:pt x="1584" y="63"/>
                    <a:pt x="1599" y="55"/>
                    <a:pt x="1613" y="41"/>
                  </a:cubicBezTo>
                  <a:lnTo>
                    <a:pt x="1613" y="41"/>
                  </a:lnTo>
                  <a:cubicBezTo>
                    <a:pt x="1591" y="52"/>
                    <a:pt x="1569" y="62"/>
                    <a:pt x="1547" y="72"/>
                  </a:cubicBezTo>
                  <a:lnTo>
                    <a:pt x="1547" y="72"/>
                  </a:lnTo>
                  <a:cubicBezTo>
                    <a:pt x="1535" y="74"/>
                    <a:pt x="1523" y="79"/>
                    <a:pt x="1510" y="88"/>
                  </a:cubicBezTo>
                  <a:lnTo>
                    <a:pt x="1510" y="88"/>
                  </a:lnTo>
                  <a:cubicBezTo>
                    <a:pt x="1307" y="172"/>
                    <a:pt x="1086" y="218"/>
                    <a:pt x="864" y="242"/>
                  </a:cubicBezTo>
                  <a:lnTo>
                    <a:pt x="980" y="242"/>
                  </a:lnTo>
                  <a:cubicBezTo>
                    <a:pt x="864" y="242"/>
                    <a:pt x="736" y="255"/>
                    <a:pt x="613" y="255"/>
                  </a:cubicBezTo>
                  <a:cubicBezTo>
                    <a:pt x="551" y="255"/>
                    <a:pt x="490" y="252"/>
                    <a:pt x="432" y="242"/>
                  </a:cubicBezTo>
                  <a:cubicBezTo>
                    <a:pt x="202" y="242"/>
                    <a:pt x="0" y="473"/>
                    <a:pt x="0" y="674"/>
                  </a:cubicBezTo>
                  <a:cubicBezTo>
                    <a:pt x="29" y="934"/>
                    <a:pt x="202" y="1106"/>
                    <a:pt x="432" y="1106"/>
                  </a:cubicBezTo>
                  <a:cubicBezTo>
                    <a:pt x="488" y="1109"/>
                    <a:pt x="544" y="1111"/>
                    <a:pt x="600" y="1111"/>
                  </a:cubicBezTo>
                  <a:cubicBezTo>
                    <a:pt x="1091" y="1111"/>
                    <a:pt x="1577" y="1000"/>
                    <a:pt x="2016" y="818"/>
                  </a:cubicBezTo>
                  <a:cubicBezTo>
                    <a:pt x="2103" y="761"/>
                    <a:pt x="2189" y="646"/>
                    <a:pt x="2218" y="559"/>
                  </a:cubicBezTo>
                  <a:cubicBezTo>
                    <a:pt x="2247" y="444"/>
                    <a:pt x="2218" y="300"/>
                    <a:pt x="2160" y="214"/>
                  </a:cubicBezTo>
                  <a:cubicBezTo>
                    <a:pt x="2103" y="127"/>
                    <a:pt x="2016" y="41"/>
                    <a:pt x="1901" y="12"/>
                  </a:cubicBezTo>
                  <a:cubicBezTo>
                    <a:pt x="1870" y="4"/>
                    <a:pt x="1842" y="1"/>
                    <a:pt x="1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6"/>
            <p:cNvSpPr/>
            <p:nvPr/>
          </p:nvSpPr>
          <p:spPr>
            <a:xfrm>
              <a:off x="1432056" y="3746866"/>
              <a:ext cx="40264" cy="107567"/>
            </a:xfrm>
            <a:custGeom>
              <a:avLst/>
              <a:gdLst/>
              <a:ahLst/>
              <a:cxnLst/>
              <a:rect l="l" t="t" r="r" b="b"/>
              <a:pathLst>
                <a:path w="1239" h="3310" extrusionOk="0">
                  <a:moveTo>
                    <a:pt x="501" y="0"/>
                  </a:moveTo>
                  <a:cubicBezTo>
                    <a:pt x="488" y="0"/>
                    <a:pt x="474" y="1"/>
                    <a:pt x="461" y="3"/>
                  </a:cubicBezTo>
                  <a:cubicBezTo>
                    <a:pt x="231" y="3"/>
                    <a:pt x="58" y="176"/>
                    <a:pt x="29" y="435"/>
                  </a:cubicBezTo>
                  <a:cubicBezTo>
                    <a:pt x="0" y="1270"/>
                    <a:pt x="116" y="2163"/>
                    <a:pt x="317" y="2998"/>
                  </a:cubicBezTo>
                  <a:cubicBezTo>
                    <a:pt x="364" y="3163"/>
                    <a:pt x="547" y="3309"/>
                    <a:pt x="738" y="3309"/>
                  </a:cubicBezTo>
                  <a:cubicBezTo>
                    <a:pt x="780" y="3309"/>
                    <a:pt x="823" y="3302"/>
                    <a:pt x="865" y="3286"/>
                  </a:cubicBezTo>
                  <a:cubicBezTo>
                    <a:pt x="1095" y="3229"/>
                    <a:pt x="1239" y="2998"/>
                    <a:pt x="1153" y="2768"/>
                  </a:cubicBezTo>
                  <a:cubicBezTo>
                    <a:pt x="951" y="1961"/>
                    <a:pt x="893" y="1270"/>
                    <a:pt x="893" y="435"/>
                  </a:cubicBezTo>
                  <a:cubicBezTo>
                    <a:pt x="920" y="218"/>
                    <a:pt x="717"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6"/>
            <p:cNvSpPr/>
            <p:nvPr/>
          </p:nvSpPr>
          <p:spPr>
            <a:xfrm>
              <a:off x="1350616" y="3853980"/>
              <a:ext cx="68375" cy="50631"/>
            </a:xfrm>
            <a:custGeom>
              <a:avLst/>
              <a:gdLst/>
              <a:ahLst/>
              <a:cxnLst/>
              <a:rect l="l" t="t" r="r" b="b"/>
              <a:pathLst>
                <a:path w="2104" h="1558" extrusionOk="0">
                  <a:moveTo>
                    <a:pt x="498" y="0"/>
                  </a:moveTo>
                  <a:cubicBezTo>
                    <a:pt x="447" y="0"/>
                    <a:pt x="394" y="7"/>
                    <a:pt x="346" y="19"/>
                  </a:cubicBezTo>
                  <a:cubicBezTo>
                    <a:pt x="260" y="48"/>
                    <a:pt x="145" y="105"/>
                    <a:pt x="87" y="192"/>
                  </a:cubicBezTo>
                  <a:cubicBezTo>
                    <a:pt x="29" y="307"/>
                    <a:pt x="1" y="422"/>
                    <a:pt x="58" y="538"/>
                  </a:cubicBezTo>
                  <a:cubicBezTo>
                    <a:pt x="87" y="653"/>
                    <a:pt x="145" y="739"/>
                    <a:pt x="260" y="797"/>
                  </a:cubicBezTo>
                  <a:cubicBezTo>
                    <a:pt x="605" y="1056"/>
                    <a:pt x="1009" y="1315"/>
                    <a:pt x="1412" y="1517"/>
                  </a:cubicBezTo>
                  <a:cubicBezTo>
                    <a:pt x="1493" y="1537"/>
                    <a:pt x="1575" y="1558"/>
                    <a:pt x="1656" y="1558"/>
                  </a:cubicBezTo>
                  <a:cubicBezTo>
                    <a:pt x="1690" y="1558"/>
                    <a:pt x="1724" y="1554"/>
                    <a:pt x="1758" y="1546"/>
                  </a:cubicBezTo>
                  <a:cubicBezTo>
                    <a:pt x="1844" y="1517"/>
                    <a:pt x="1959" y="1430"/>
                    <a:pt x="2017" y="1344"/>
                  </a:cubicBezTo>
                  <a:cubicBezTo>
                    <a:pt x="2103" y="1142"/>
                    <a:pt x="2074" y="854"/>
                    <a:pt x="1844" y="768"/>
                  </a:cubicBezTo>
                  <a:cubicBezTo>
                    <a:pt x="1441" y="566"/>
                    <a:pt x="1066" y="307"/>
                    <a:pt x="692" y="48"/>
                  </a:cubicBezTo>
                  <a:cubicBezTo>
                    <a:pt x="641" y="14"/>
                    <a:pt x="571" y="0"/>
                    <a:pt x="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6"/>
            <p:cNvSpPr/>
            <p:nvPr/>
          </p:nvSpPr>
          <p:spPr>
            <a:xfrm>
              <a:off x="1320653" y="3664970"/>
              <a:ext cx="73997" cy="88588"/>
            </a:xfrm>
            <a:custGeom>
              <a:avLst/>
              <a:gdLst/>
              <a:ahLst/>
              <a:cxnLst/>
              <a:rect l="l" t="t" r="r" b="b"/>
              <a:pathLst>
                <a:path w="2277" h="2726" extrusionOk="0">
                  <a:moveTo>
                    <a:pt x="1796" y="1"/>
                  </a:moveTo>
                  <a:cubicBezTo>
                    <a:pt x="1643" y="1"/>
                    <a:pt x="1489" y="65"/>
                    <a:pt x="1412" y="219"/>
                  </a:cubicBezTo>
                  <a:cubicBezTo>
                    <a:pt x="1239" y="535"/>
                    <a:pt x="1067" y="881"/>
                    <a:pt x="836" y="1169"/>
                  </a:cubicBezTo>
                  <a:cubicBezTo>
                    <a:pt x="779" y="1255"/>
                    <a:pt x="721" y="1313"/>
                    <a:pt x="692" y="1400"/>
                  </a:cubicBezTo>
                  <a:cubicBezTo>
                    <a:pt x="663" y="1428"/>
                    <a:pt x="663" y="1428"/>
                    <a:pt x="635" y="1457"/>
                  </a:cubicBezTo>
                  <a:cubicBezTo>
                    <a:pt x="655" y="1437"/>
                    <a:pt x="675" y="1416"/>
                    <a:pt x="665" y="1416"/>
                  </a:cubicBezTo>
                  <a:cubicBezTo>
                    <a:pt x="661" y="1416"/>
                    <a:pt x="651" y="1420"/>
                    <a:pt x="635" y="1428"/>
                  </a:cubicBezTo>
                  <a:cubicBezTo>
                    <a:pt x="606" y="1486"/>
                    <a:pt x="577" y="1515"/>
                    <a:pt x="548" y="1544"/>
                  </a:cubicBezTo>
                  <a:cubicBezTo>
                    <a:pt x="433" y="1688"/>
                    <a:pt x="318" y="1832"/>
                    <a:pt x="174" y="1976"/>
                  </a:cubicBezTo>
                  <a:cubicBezTo>
                    <a:pt x="30" y="2148"/>
                    <a:pt x="1" y="2436"/>
                    <a:pt x="174" y="2580"/>
                  </a:cubicBezTo>
                  <a:cubicBezTo>
                    <a:pt x="267" y="2674"/>
                    <a:pt x="395" y="2725"/>
                    <a:pt x="515" y="2725"/>
                  </a:cubicBezTo>
                  <a:cubicBezTo>
                    <a:pt x="616" y="2725"/>
                    <a:pt x="713" y="2688"/>
                    <a:pt x="779" y="2609"/>
                  </a:cubicBezTo>
                  <a:cubicBezTo>
                    <a:pt x="1326" y="2004"/>
                    <a:pt x="1816" y="1371"/>
                    <a:pt x="2161" y="651"/>
                  </a:cubicBezTo>
                  <a:cubicBezTo>
                    <a:pt x="2276" y="449"/>
                    <a:pt x="2219" y="161"/>
                    <a:pt x="2017" y="46"/>
                  </a:cubicBezTo>
                  <a:cubicBezTo>
                    <a:pt x="1950" y="17"/>
                    <a:pt x="1873"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6"/>
            <p:cNvSpPr/>
            <p:nvPr/>
          </p:nvSpPr>
          <p:spPr>
            <a:xfrm>
              <a:off x="1185884" y="3698281"/>
              <a:ext cx="73022" cy="55246"/>
            </a:xfrm>
            <a:custGeom>
              <a:avLst/>
              <a:gdLst/>
              <a:ahLst/>
              <a:cxnLst/>
              <a:rect l="l" t="t" r="r" b="b"/>
              <a:pathLst>
                <a:path w="2247" h="1700" extrusionOk="0">
                  <a:moveTo>
                    <a:pt x="1489" y="724"/>
                  </a:moveTo>
                  <a:lnTo>
                    <a:pt x="1489" y="724"/>
                  </a:lnTo>
                  <a:cubicBezTo>
                    <a:pt x="1493" y="725"/>
                    <a:pt x="1496" y="727"/>
                    <a:pt x="1499" y="728"/>
                  </a:cubicBezTo>
                  <a:lnTo>
                    <a:pt x="1499" y="728"/>
                  </a:lnTo>
                  <a:cubicBezTo>
                    <a:pt x="1496" y="727"/>
                    <a:pt x="1493" y="725"/>
                    <a:pt x="1489" y="724"/>
                  </a:cubicBezTo>
                  <a:close/>
                  <a:moveTo>
                    <a:pt x="432" y="0"/>
                  </a:moveTo>
                  <a:cubicBezTo>
                    <a:pt x="317" y="0"/>
                    <a:pt x="202" y="58"/>
                    <a:pt x="116" y="115"/>
                  </a:cubicBezTo>
                  <a:cubicBezTo>
                    <a:pt x="58" y="202"/>
                    <a:pt x="0" y="317"/>
                    <a:pt x="0" y="432"/>
                  </a:cubicBezTo>
                  <a:cubicBezTo>
                    <a:pt x="0" y="547"/>
                    <a:pt x="58" y="634"/>
                    <a:pt x="116" y="749"/>
                  </a:cubicBezTo>
                  <a:cubicBezTo>
                    <a:pt x="519" y="1210"/>
                    <a:pt x="1066" y="1555"/>
                    <a:pt x="1671" y="1699"/>
                  </a:cubicBezTo>
                  <a:cubicBezTo>
                    <a:pt x="1786" y="1699"/>
                    <a:pt x="1901" y="1699"/>
                    <a:pt x="2017" y="1642"/>
                  </a:cubicBezTo>
                  <a:cubicBezTo>
                    <a:pt x="2103" y="1584"/>
                    <a:pt x="2189" y="1498"/>
                    <a:pt x="2218" y="1383"/>
                  </a:cubicBezTo>
                  <a:cubicBezTo>
                    <a:pt x="2247" y="1181"/>
                    <a:pt x="2132" y="893"/>
                    <a:pt x="1901" y="864"/>
                  </a:cubicBezTo>
                  <a:cubicBezTo>
                    <a:pt x="1781" y="816"/>
                    <a:pt x="1661" y="788"/>
                    <a:pt x="1541" y="747"/>
                  </a:cubicBezTo>
                  <a:lnTo>
                    <a:pt x="1541" y="747"/>
                  </a:lnTo>
                  <a:cubicBezTo>
                    <a:pt x="1546" y="748"/>
                    <a:pt x="1551" y="749"/>
                    <a:pt x="1556" y="749"/>
                  </a:cubicBezTo>
                  <a:cubicBezTo>
                    <a:pt x="1537" y="743"/>
                    <a:pt x="1518" y="736"/>
                    <a:pt x="1499" y="728"/>
                  </a:cubicBezTo>
                  <a:lnTo>
                    <a:pt x="1499" y="728"/>
                  </a:lnTo>
                  <a:cubicBezTo>
                    <a:pt x="1510" y="733"/>
                    <a:pt x="1521" y="739"/>
                    <a:pt x="1531" y="743"/>
                  </a:cubicBezTo>
                  <a:lnTo>
                    <a:pt x="1531" y="743"/>
                  </a:lnTo>
                  <a:cubicBezTo>
                    <a:pt x="1510" y="736"/>
                    <a:pt x="1490" y="728"/>
                    <a:pt x="1469" y="720"/>
                  </a:cubicBezTo>
                  <a:cubicBezTo>
                    <a:pt x="1476" y="720"/>
                    <a:pt x="1483" y="722"/>
                    <a:pt x="1489" y="724"/>
                  </a:cubicBezTo>
                  <a:lnTo>
                    <a:pt x="1489" y="724"/>
                  </a:lnTo>
                  <a:cubicBezTo>
                    <a:pt x="1339" y="662"/>
                    <a:pt x="1192" y="561"/>
                    <a:pt x="1066" y="461"/>
                  </a:cubicBezTo>
                  <a:lnTo>
                    <a:pt x="1066" y="461"/>
                  </a:lnTo>
                  <a:cubicBezTo>
                    <a:pt x="1095" y="490"/>
                    <a:pt x="1124" y="519"/>
                    <a:pt x="1152" y="547"/>
                  </a:cubicBezTo>
                  <a:cubicBezTo>
                    <a:pt x="1008" y="403"/>
                    <a:pt x="864" y="288"/>
                    <a:pt x="749" y="115"/>
                  </a:cubicBezTo>
                  <a:cubicBezTo>
                    <a:pt x="663" y="58"/>
                    <a:pt x="519" y="0"/>
                    <a:pt x="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6"/>
            <p:cNvSpPr/>
            <p:nvPr/>
          </p:nvSpPr>
          <p:spPr>
            <a:xfrm>
              <a:off x="1237361" y="3587202"/>
              <a:ext cx="42149" cy="63728"/>
            </a:xfrm>
            <a:custGeom>
              <a:avLst/>
              <a:gdLst/>
              <a:ahLst/>
              <a:cxnLst/>
              <a:rect l="l" t="t" r="r" b="b"/>
              <a:pathLst>
                <a:path w="1297" h="1961" extrusionOk="0">
                  <a:moveTo>
                    <a:pt x="837" y="0"/>
                  </a:moveTo>
                  <a:cubicBezTo>
                    <a:pt x="769" y="0"/>
                    <a:pt x="702" y="14"/>
                    <a:pt x="634" y="48"/>
                  </a:cubicBezTo>
                  <a:cubicBezTo>
                    <a:pt x="548" y="106"/>
                    <a:pt x="490" y="192"/>
                    <a:pt x="433" y="307"/>
                  </a:cubicBezTo>
                  <a:cubicBezTo>
                    <a:pt x="317" y="682"/>
                    <a:pt x="173" y="1027"/>
                    <a:pt x="58" y="1402"/>
                  </a:cubicBezTo>
                  <a:cubicBezTo>
                    <a:pt x="1" y="1517"/>
                    <a:pt x="29" y="1661"/>
                    <a:pt x="87" y="1748"/>
                  </a:cubicBezTo>
                  <a:cubicBezTo>
                    <a:pt x="145" y="1834"/>
                    <a:pt x="260" y="1920"/>
                    <a:pt x="346" y="1949"/>
                  </a:cubicBezTo>
                  <a:cubicBezTo>
                    <a:pt x="377" y="1957"/>
                    <a:pt x="408" y="1960"/>
                    <a:pt x="439" y="1960"/>
                  </a:cubicBezTo>
                  <a:cubicBezTo>
                    <a:pt x="523" y="1960"/>
                    <a:pt x="607" y="1934"/>
                    <a:pt x="692" y="1892"/>
                  </a:cubicBezTo>
                  <a:cubicBezTo>
                    <a:pt x="778" y="1834"/>
                    <a:pt x="836" y="1748"/>
                    <a:pt x="893" y="1632"/>
                  </a:cubicBezTo>
                  <a:cubicBezTo>
                    <a:pt x="1009" y="1258"/>
                    <a:pt x="1153" y="912"/>
                    <a:pt x="1268" y="538"/>
                  </a:cubicBezTo>
                  <a:cubicBezTo>
                    <a:pt x="1297" y="451"/>
                    <a:pt x="1297" y="307"/>
                    <a:pt x="1239" y="192"/>
                  </a:cubicBezTo>
                  <a:cubicBezTo>
                    <a:pt x="1181" y="106"/>
                    <a:pt x="1066" y="19"/>
                    <a:pt x="980" y="19"/>
                  </a:cubicBezTo>
                  <a:cubicBezTo>
                    <a:pt x="932" y="7"/>
                    <a:pt x="884" y="0"/>
                    <a:pt x="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6"/>
            <p:cNvSpPr/>
            <p:nvPr/>
          </p:nvSpPr>
          <p:spPr>
            <a:xfrm>
              <a:off x="1414280" y="3536895"/>
              <a:ext cx="66490" cy="61713"/>
            </a:xfrm>
            <a:custGeom>
              <a:avLst/>
              <a:gdLst/>
              <a:ahLst/>
              <a:cxnLst/>
              <a:rect l="l" t="t" r="r" b="b"/>
              <a:pathLst>
                <a:path w="2046" h="1899" extrusionOk="0">
                  <a:moveTo>
                    <a:pt x="446" y="0"/>
                  </a:moveTo>
                  <a:cubicBezTo>
                    <a:pt x="413" y="0"/>
                    <a:pt x="380" y="4"/>
                    <a:pt x="346" y="12"/>
                  </a:cubicBezTo>
                  <a:cubicBezTo>
                    <a:pt x="231" y="41"/>
                    <a:pt x="115" y="127"/>
                    <a:pt x="87" y="214"/>
                  </a:cubicBezTo>
                  <a:cubicBezTo>
                    <a:pt x="29" y="300"/>
                    <a:pt x="0" y="444"/>
                    <a:pt x="29" y="531"/>
                  </a:cubicBezTo>
                  <a:cubicBezTo>
                    <a:pt x="58" y="646"/>
                    <a:pt x="115" y="761"/>
                    <a:pt x="231" y="790"/>
                  </a:cubicBezTo>
                  <a:cubicBezTo>
                    <a:pt x="358" y="866"/>
                    <a:pt x="508" y="943"/>
                    <a:pt x="621" y="1039"/>
                  </a:cubicBezTo>
                  <a:lnTo>
                    <a:pt x="621" y="1039"/>
                  </a:lnTo>
                  <a:cubicBezTo>
                    <a:pt x="606" y="1028"/>
                    <a:pt x="591" y="1020"/>
                    <a:pt x="576" y="1020"/>
                  </a:cubicBezTo>
                  <a:cubicBezTo>
                    <a:pt x="749" y="1135"/>
                    <a:pt x="893" y="1279"/>
                    <a:pt x="1037" y="1452"/>
                  </a:cubicBezTo>
                  <a:cubicBezTo>
                    <a:pt x="1008" y="1423"/>
                    <a:pt x="980" y="1395"/>
                    <a:pt x="951" y="1366"/>
                  </a:cubicBezTo>
                  <a:lnTo>
                    <a:pt x="951" y="1366"/>
                  </a:lnTo>
                  <a:cubicBezTo>
                    <a:pt x="1037" y="1452"/>
                    <a:pt x="1095" y="1567"/>
                    <a:pt x="1181" y="1683"/>
                  </a:cubicBezTo>
                  <a:cubicBezTo>
                    <a:pt x="1238" y="1815"/>
                    <a:pt x="1382" y="1898"/>
                    <a:pt x="1532" y="1898"/>
                  </a:cubicBezTo>
                  <a:cubicBezTo>
                    <a:pt x="1609" y="1898"/>
                    <a:pt x="1688" y="1876"/>
                    <a:pt x="1757" y="1827"/>
                  </a:cubicBezTo>
                  <a:cubicBezTo>
                    <a:pt x="1959" y="1711"/>
                    <a:pt x="2045" y="1452"/>
                    <a:pt x="1930" y="1251"/>
                  </a:cubicBezTo>
                  <a:cubicBezTo>
                    <a:pt x="1642" y="732"/>
                    <a:pt x="1181" y="300"/>
                    <a:pt x="663" y="41"/>
                  </a:cubicBezTo>
                  <a:cubicBezTo>
                    <a:pt x="602" y="20"/>
                    <a:pt x="526" y="0"/>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6"/>
            <p:cNvSpPr/>
            <p:nvPr/>
          </p:nvSpPr>
          <p:spPr>
            <a:xfrm>
              <a:off x="1299139" y="3445997"/>
              <a:ext cx="48714" cy="73997"/>
            </a:xfrm>
            <a:custGeom>
              <a:avLst/>
              <a:gdLst/>
              <a:ahLst/>
              <a:cxnLst/>
              <a:rect l="l" t="t" r="r" b="b"/>
              <a:pathLst>
                <a:path w="1499" h="2277" extrusionOk="0">
                  <a:moveTo>
                    <a:pt x="996" y="1"/>
                  </a:moveTo>
                  <a:cubicBezTo>
                    <a:pt x="799" y="1"/>
                    <a:pt x="648" y="112"/>
                    <a:pt x="577" y="303"/>
                  </a:cubicBezTo>
                  <a:cubicBezTo>
                    <a:pt x="404" y="793"/>
                    <a:pt x="260" y="1254"/>
                    <a:pt x="87" y="1743"/>
                  </a:cubicBezTo>
                  <a:cubicBezTo>
                    <a:pt x="1" y="1945"/>
                    <a:pt x="173" y="2233"/>
                    <a:pt x="375" y="2262"/>
                  </a:cubicBezTo>
                  <a:cubicBezTo>
                    <a:pt x="419" y="2272"/>
                    <a:pt x="462" y="2276"/>
                    <a:pt x="503" y="2276"/>
                  </a:cubicBezTo>
                  <a:cubicBezTo>
                    <a:pt x="700" y="2276"/>
                    <a:pt x="851" y="2165"/>
                    <a:pt x="922" y="1974"/>
                  </a:cubicBezTo>
                  <a:cubicBezTo>
                    <a:pt x="1095" y="1513"/>
                    <a:pt x="1239" y="1023"/>
                    <a:pt x="1412" y="534"/>
                  </a:cubicBezTo>
                  <a:cubicBezTo>
                    <a:pt x="1498" y="332"/>
                    <a:pt x="1325" y="73"/>
                    <a:pt x="1124" y="15"/>
                  </a:cubicBezTo>
                  <a:cubicBezTo>
                    <a:pt x="1079" y="5"/>
                    <a:pt x="1037" y="1"/>
                    <a:pt x="9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6"/>
            <p:cNvSpPr/>
            <p:nvPr/>
          </p:nvSpPr>
          <p:spPr>
            <a:xfrm>
              <a:off x="1469494" y="3366344"/>
              <a:ext cx="41207" cy="59925"/>
            </a:xfrm>
            <a:custGeom>
              <a:avLst/>
              <a:gdLst/>
              <a:ahLst/>
              <a:cxnLst/>
              <a:rect l="l" t="t" r="r" b="b"/>
              <a:pathLst>
                <a:path w="1268" h="1844" extrusionOk="0">
                  <a:moveTo>
                    <a:pt x="421" y="1"/>
                  </a:moveTo>
                  <a:cubicBezTo>
                    <a:pt x="348" y="1"/>
                    <a:pt x="275" y="21"/>
                    <a:pt x="202" y="76"/>
                  </a:cubicBezTo>
                  <a:cubicBezTo>
                    <a:pt x="116" y="133"/>
                    <a:pt x="29" y="220"/>
                    <a:pt x="1" y="335"/>
                  </a:cubicBezTo>
                  <a:cubicBezTo>
                    <a:pt x="1" y="421"/>
                    <a:pt x="1" y="565"/>
                    <a:pt x="58" y="652"/>
                  </a:cubicBezTo>
                  <a:cubicBezTo>
                    <a:pt x="145" y="796"/>
                    <a:pt x="231" y="940"/>
                    <a:pt x="289" y="1084"/>
                  </a:cubicBezTo>
                  <a:cubicBezTo>
                    <a:pt x="289" y="1055"/>
                    <a:pt x="260" y="1026"/>
                    <a:pt x="260" y="968"/>
                  </a:cubicBezTo>
                  <a:lnTo>
                    <a:pt x="260" y="968"/>
                  </a:lnTo>
                  <a:cubicBezTo>
                    <a:pt x="317" y="1141"/>
                    <a:pt x="375" y="1343"/>
                    <a:pt x="404" y="1516"/>
                  </a:cubicBezTo>
                  <a:cubicBezTo>
                    <a:pt x="404" y="1631"/>
                    <a:pt x="519" y="1746"/>
                    <a:pt x="605" y="1775"/>
                  </a:cubicBezTo>
                  <a:cubicBezTo>
                    <a:pt x="669" y="1817"/>
                    <a:pt x="763" y="1844"/>
                    <a:pt x="843" y="1844"/>
                  </a:cubicBezTo>
                  <a:cubicBezTo>
                    <a:pt x="872" y="1844"/>
                    <a:pt x="899" y="1840"/>
                    <a:pt x="922" y="1833"/>
                  </a:cubicBezTo>
                  <a:cubicBezTo>
                    <a:pt x="1037" y="1804"/>
                    <a:pt x="1124" y="1717"/>
                    <a:pt x="1181" y="1631"/>
                  </a:cubicBezTo>
                  <a:cubicBezTo>
                    <a:pt x="1210" y="1602"/>
                    <a:pt x="1210" y="1573"/>
                    <a:pt x="1239" y="1516"/>
                  </a:cubicBezTo>
                  <a:cubicBezTo>
                    <a:pt x="1268" y="1458"/>
                    <a:pt x="1268" y="1372"/>
                    <a:pt x="1239" y="1285"/>
                  </a:cubicBezTo>
                  <a:cubicBezTo>
                    <a:pt x="1181" y="911"/>
                    <a:pt x="1037" y="536"/>
                    <a:pt x="807" y="220"/>
                  </a:cubicBezTo>
                  <a:cubicBezTo>
                    <a:pt x="749" y="133"/>
                    <a:pt x="663" y="47"/>
                    <a:pt x="548" y="18"/>
                  </a:cubicBezTo>
                  <a:cubicBezTo>
                    <a:pt x="506" y="7"/>
                    <a:pt x="463"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6"/>
            <p:cNvSpPr/>
            <p:nvPr/>
          </p:nvSpPr>
          <p:spPr>
            <a:xfrm>
              <a:off x="1524708" y="3298228"/>
              <a:ext cx="64638" cy="45691"/>
            </a:xfrm>
            <a:custGeom>
              <a:avLst/>
              <a:gdLst/>
              <a:ahLst/>
              <a:cxnLst/>
              <a:rect l="l" t="t" r="r" b="b"/>
              <a:pathLst>
                <a:path w="1989" h="1406" extrusionOk="0">
                  <a:moveTo>
                    <a:pt x="467" y="0"/>
                  </a:moveTo>
                  <a:cubicBezTo>
                    <a:pt x="437" y="0"/>
                    <a:pt x="406" y="4"/>
                    <a:pt x="375" y="11"/>
                  </a:cubicBezTo>
                  <a:cubicBezTo>
                    <a:pt x="260" y="40"/>
                    <a:pt x="174" y="127"/>
                    <a:pt x="116" y="213"/>
                  </a:cubicBezTo>
                  <a:cubicBezTo>
                    <a:pt x="1" y="415"/>
                    <a:pt x="59" y="703"/>
                    <a:pt x="260" y="818"/>
                  </a:cubicBezTo>
                  <a:cubicBezTo>
                    <a:pt x="606" y="991"/>
                    <a:pt x="951" y="1164"/>
                    <a:pt x="1297" y="1336"/>
                  </a:cubicBezTo>
                  <a:cubicBezTo>
                    <a:pt x="1360" y="1379"/>
                    <a:pt x="1439" y="1405"/>
                    <a:pt x="1522" y="1405"/>
                  </a:cubicBezTo>
                  <a:cubicBezTo>
                    <a:pt x="1552" y="1405"/>
                    <a:pt x="1583" y="1402"/>
                    <a:pt x="1614" y="1394"/>
                  </a:cubicBezTo>
                  <a:cubicBezTo>
                    <a:pt x="1729" y="1365"/>
                    <a:pt x="1844" y="1279"/>
                    <a:pt x="1873" y="1192"/>
                  </a:cubicBezTo>
                  <a:cubicBezTo>
                    <a:pt x="1988" y="991"/>
                    <a:pt x="1959" y="703"/>
                    <a:pt x="1729" y="616"/>
                  </a:cubicBezTo>
                  <a:cubicBezTo>
                    <a:pt x="1383" y="415"/>
                    <a:pt x="1038" y="242"/>
                    <a:pt x="692" y="69"/>
                  </a:cubicBezTo>
                  <a:cubicBezTo>
                    <a:pt x="629" y="27"/>
                    <a:pt x="550"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6"/>
            <p:cNvSpPr/>
            <p:nvPr/>
          </p:nvSpPr>
          <p:spPr>
            <a:xfrm>
              <a:off x="1344084" y="3297155"/>
              <a:ext cx="52418" cy="65515"/>
            </a:xfrm>
            <a:custGeom>
              <a:avLst/>
              <a:gdLst/>
              <a:ahLst/>
              <a:cxnLst/>
              <a:rect l="l" t="t" r="r" b="b"/>
              <a:pathLst>
                <a:path w="1613" h="2016" extrusionOk="0">
                  <a:moveTo>
                    <a:pt x="518" y="1"/>
                  </a:moveTo>
                  <a:cubicBezTo>
                    <a:pt x="337" y="1"/>
                    <a:pt x="187" y="113"/>
                    <a:pt x="115" y="304"/>
                  </a:cubicBezTo>
                  <a:cubicBezTo>
                    <a:pt x="0" y="649"/>
                    <a:pt x="58" y="1024"/>
                    <a:pt x="230" y="1341"/>
                  </a:cubicBezTo>
                  <a:cubicBezTo>
                    <a:pt x="374" y="1657"/>
                    <a:pt x="691" y="1888"/>
                    <a:pt x="1008" y="2003"/>
                  </a:cubicBezTo>
                  <a:cubicBezTo>
                    <a:pt x="1042" y="2012"/>
                    <a:pt x="1078" y="2016"/>
                    <a:pt x="1112" y="2016"/>
                  </a:cubicBezTo>
                  <a:cubicBezTo>
                    <a:pt x="1311" y="2016"/>
                    <a:pt x="1506" y="1882"/>
                    <a:pt x="1555" y="1686"/>
                  </a:cubicBezTo>
                  <a:cubicBezTo>
                    <a:pt x="1613" y="1456"/>
                    <a:pt x="1469" y="1225"/>
                    <a:pt x="1239" y="1168"/>
                  </a:cubicBezTo>
                  <a:cubicBezTo>
                    <a:pt x="1210" y="1168"/>
                    <a:pt x="1181" y="1139"/>
                    <a:pt x="1152" y="1139"/>
                  </a:cubicBezTo>
                  <a:lnTo>
                    <a:pt x="1152" y="1139"/>
                  </a:lnTo>
                  <a:cubicBezTo>
                    <a:pt x="1181" y="1139"/>
                    <a:pt x="1239" y="1168"/>
                    <a:pt x="1267" y="1168"/>
                  </a:cubicBezTo>
                  <a:cubicBezTo>
                    <a:pt x="1236" y="1152"/>
                    <a:pt x="1197" y="1137"/>
                    <a:pt x="1163" y="1121"/>
                  </a:cubicBezTo>
                  <a:lnTo>
                    <a:pt x="1163" y="1121"/>
                  </a:lnTo>
                  <a:cubicBezTo>
                    <a:pt x="1169" y="1127"/>
                    <a:pt x="1175" y="1133"/>
                    <a:pt x="1181" y="1139"/>
                  </a:cubicBezTo>
                  <a:cubicBezTo>
                    <a:pt x="1167" y="1130"/>
                    <a:pt x="1154" y="1121"/>
                    <a:pt x="1142" y="1111"/>
                  </a:cubicBezTo>
                  <a:lnTo>
                    <a:pt x="1142" y="1111"/>
                  </a:lnTo>
                  <a:cubicBezTo>
                    <a:pt x="1149" y="1115"/>
                    <a:pt x="1156" y="1118"/>
                    <a:pt x="1163" y="1121"/>
                  </a:cubicBezTo>
                  <a:lnTo>
                    <a:pt x="1163" y="1121"/>
                  </a:lnTo>
                  <a:cubicBezTo>
                    <a:pt x="1144" y="1103"/>
                    <a:pt x="1125" y="1087"/>
                    <a:pt x="1106" y="1083"/>
                  </a:cubicBezTo>
                  <a:lnTo>
                    <a:pt x="1106" y="1083"/>
                  </a:lnTo>
                  <a:cubicBezTo>
                    <a:pt x="1117" y="1092"/>
                    <a:pt x="1129" y="1102"/>
                    <a:pt x="1142" y="1111"/>
                  </a:cubicBezTo>
                  <a:lnTo>
                    <a:pt x="1142" y="1111"/>
                  </a:lnTo>
                  <a:cubicBezTo>
                    <a:pt x="1121" y="1101"/>
                    <a:pt x="1105" y="1091"/>
                    <a:pt x="1095" y="1081"/>
                  </a:cubicBezTo>
                  <a:cubicBezTo>
                    <a:pt x="1098" y="1081"/>
                    <a:pt x="1102" y="1082"/>
                    <a:pt x="1106" y="1083"/>
                  </a:cubicBezTo>
                  <a:lnTo>
                    <a:pt x="1106" y="1083"/>
                  </a:lnTo>
                  <a:cubicBezTo>
                    <a:pt x="1060" y="1044"/>
                    <a:pt x="1028" y="1005"/>
                    <a:pt x="1008" y="966"/>
                  </a:cubicBezTo>
                  <a:lnTo>
                    <a:pt x="1008" y="966"/>
                  </a:lnTo>
                  <a:cubicBezTo>
                    <a:pt x="1008" y="968"/>
                    <a:pt x="1008" y="969"/>
                    <a:pt x="1008" y="971"/>
                  </a:cubicBezTo>
                  <a:lnTo>
                    <a:pt x="1008" y="971"/>
                  </a:lnTo>
                  <a:cubicBezTo>
                    <a:pt x="985" y="926"/>
                    <a:pt x="968" y="874"/>
                    <a:pt x="951" y="822"/>
                  </a:cubicBezTo>
                  <a:lnTo>
                    <a:pt x="951" y="822"/>
                  </a:lnTo>
                  <a:cubicBezTo>
                    <a:pt x="951" y="880"/>
                    <a:pt x="979" y="909"/>
                    <a:pt x="979" y="937"/>
                  </a:cubicBezTo>
                  <a:cubicBezTo>
                    <a:pt x="951" y="851"/>
                    <a:pt x="922" y="793"/>
                    <a:pt x="922" y="707"/>
                  </a:cubicBezTo>
                  <a:cubicBezTo>
                    <a:pt x="922" y="649"/>
                    <a:pt x="922" y="592"/>
                    <a:pt x="951" y="534"/>
                  </a:cubicBezTo>
                  <a:cubicBezTo>
                    <a:pt x="1008" y="332"/>
                    <a:pt x="864" y="73"/>
                    <a:pt x="634" y="16"/>
                  </a:cubicBezTo>
                  <a:cubicBezTo>
                    <a:pt x="594" y="6"/>
                    <a:pt x="555"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6"/>
            <p:cNvSpPr/>
            <p:nvPr/>
          </p:nvSpPr>
          <p:spPr>
            <a:xfrm>
              <a:off x="1687587" y="3200635"/>
              <a:ext cx="54336" cy="44977"/>
            </a:xfrm>
            <a:custGeom>
              <a:avLst/>
              <a:gdLst/>
              <a:ahLst/>
              <a:cxnLst/>
              <a:rect l="l" t="t" r="r" b="b"/>
              <a:pathLst>
                <a:path w="1672" h="1384" extrusionOk="0">
                  <a:moveTo>
                    <a:pt x="1184" y="0"/>
                  </a:moveTo>
                  <a:cubicBezTo>
                    <a:pt x="1120" y="0"/>
                    <a:pt x="1059" y="14"/>
                    <a:pt x="1009" y="48"/>
                  </a:cubicBezTo>
                  <a:cubicBezTo>
                    <a:pt x="749" y="221"/>
                    <a:pt x="490" y="393"/>
                    <a:pt x="231" y="566"/>
                  </a:cubicBezTo>
                  <a:cubicBezTo>
                    <a:pt x="116" y="624"/>
                    <a:pt x="58" y="710"/>
                    <a:pt x="29" y="825"/>
                  </a:cubicBezTo>
                  <a:cubicBezTo>
                    <a:pt x="1" y="941"/>
                    <a:pt x="1" y="1085"/>
                    <a:pt x="58" y="1171"/>
                  </a:cubicBezTo>
                  <a:cubicBezTo>
                    <a:pt x="116" y="1257"/>
                    <a:pt x="202" y="1344"/>
                    <a:pt x="317" y="1373"/>
                  </a:cubicBezTo>
                  <a:cubicBezTo>
                    <a:pt x="348" y="1380"/>
                    <a:pt x="381" y="1384"/>
                    <a:pt x="415" y="1384"/>
                  </a:cubicBezTo>
                  <a:cubicBezTo>
                    <a:pt x="506" y="1384"/>
                    <a:pt x="600" y="1357"/>
                    <a:pt x="663" y="1315"/>
                  </a:cubicBezTo>
                  <a:cubicBezTo>
                    <a:pt x="922" y="1142"/>
                    <a:pt x="1181" y="969"/>
                    <a:pt x="1441" y="797"/>
                  </a:cubicBezTo>
                  <a:cubicBezTo>
                    <a:pt x="1527" y="739"/>
                    <a:pt x="1613" y="653"/>
                    <a:pt x="1642" y="537"/>
                  </a:cubicBezTo>
                  <a:cubicBezTo>
                    <a:pt x="1671" y="451"/>
                    <a:pt x="1642" y="307"/>
                    <a:pt x="1585" y="221"/>
                  </a:cubicBezTo>
                  <a:cubicBezTo>
                    <a:pt x="1527" y="105"/>
                    <a:pt x="1441" y="48"/>
                    <a:pt x="1325" y="19"/>
                  </a:cubicBezTo>
                  <a:cubicBezTo>
                    <a:pt x="1278" y="7"/>
                    <a:pt x="1230" y="0"/>
                    <a:pt x="1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6"/>
            <p:cNvSpPr/>
            <p:nvPr/>
          </p:nvSpPr>
          <p:spPr>
            <a:xfrm>
              <a:off x="1829863" y="3257020"/>
              <a:ext cx="47771" cy="34707"/>
            </a:xfrm>
            <a:custGeom>
              <a:avLst/>
              <a:gdLst/>
              <a:ahLst/>
              <a:cxnLst/>
              <a:rect l="l" t="t" r="r" b="b"/>
              <a:pathLst>
                <a:path w="1470" h="1068" extrusionOk="0">
                  <a:moveTo>
                    <a:pt x="1014" y="1"/>
                  </a:moveTo>
                  <a:cubicBezTo>
                    <a:pt x="984" y="1"/>
                    <a:pt x="953" y="4"/>
                    <a:pt x="922" y="12"/>
                  </a:cubicBezTo>
                  <a:lnTo>
                    <a:pt x="346" y="214"/>
                  </a:lnTo>
                  <a:cubicBezTo>
                    <a:pt x="231" y="243"/>
                    <a:pt x="145" y="329"/>
                    <a:pt x="87" y="415"/>
                  </a:cubicBezTo>
                  <a:cubicBezTo>
                    <a:pt x="58" y="473"/>
                    <a:pt x="29" y="531"/>
                    <a:pt x="29" y="588"/>
                  </a:cubicBezTo>
                  <a:cubicBezTo>
                    <a:pt x="1" y="646"/>
                    <a:pt x="29" y="703"/>
                    <a:pt x="29" y="761"/>
                  </a:cubicBezTo>
                  <a:cubicBezTo>
                    <a:pt x="58" y="847"/>
                    <a:pt x="145" y="963"/>
                    <a:pt x="231" y="1020"/>
                  </a:cubicBezTo>
                  <a:cubicBezTo>
                    <a:pt x="298" y="1054"/>
                    <a:pt x="366" y="1068"/>
                    <a:pt x="433" y="1068"/>
                  </a:cubicBezTo>
                  <a:cubicBezTo>
                    <a:pt x="481" y="1068"/>
                    <a:pt x="529" y="1061"/>
                    <a:pt x="577" y="1049"/>
                  </a:cubicBezTo>
                  <a:cubicBezTo>
                    <a:pt x="749" y="991"/>
                    <a:pt x="951" y="934"/>
                    <a:pt x="1153" y="847"/>
                  </a:cubicBezTo>
                  <a:cubicBezTo>
                    <a:pt x="1268" y="819"/>
                    <a:pt x="1354" y="761"/>
                    <a:pt x="1412" y="675"/>
                  </a:cubicBezTo>
                  <a:cubicBezTo>
                    <a:pt x="1441" y="617"/>
                    <a:pt x="1469" y="559"/>
                    <a:pt x="1469" y="502"/>
                  </a:cubicBezTo>
                  <a:cubicBezTo>
                    <a:pt x="1469" y="444"/>
                    <a:pt x="1469" y="387"/>
                    <a:pt x="1441" y="329"/>
                  </a:cubicBezTo>
                  <a:cubicBezTo>
                    <a:pt x="1412" y="214"/>
                    <a:pt x="1354" y="127"/>
                    <a:pt x="1239" y="70"/>
                  </a:cubicBezTo>
                  <a:cubicBezTo>
                    <a:pt x="1176" y="28"/>
                    <a:pt x="1097" y="1"/>
                    <a:pt x="1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5" name="Google Shape;515;p16"/>
          <p:cNvSpPr/>
          <p:nvPr/>
        </p:nvSpPr>
        <p:spPr>
          <a:xfrm rot="-8702684">
            <a:off x="8776175" y="112644"/>
            <a:ext cx="229868" cy="229868"/>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6"/>
          <p:cNvSpPr txBox="1">
            <a:spLocks noGrp="1"/>
          </p:cNvSpPr>
          <p:nvPr>
            <p:ph type="title"/>
          </p:nvPr>
        </p:nvSpPr>
        <p:spPr>
          <a:xfrm>
            <a:off x="713250"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sz="3500"/>
            </a:lvl1pPr>
            <a:lvl2pPr lvl="1"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517" name="Google Shape;517;p16"/>
          <p:cNvSpPr/>
          <p:nvPr/>
        </p:nvSpPr>
        <p:spPr>
          <a:xfrm rot="10166182">
            <a:off x="-354383" y="3574344"/>
            <a:ext cx="1269443" cy="1987214"/>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6"/>
          <p:cNvSpPr/>
          <p:nvPr/>
        </p:nvSpPr>
        <p:spPr>
          <a:xfrm rot="483795">
            <a:off x="426351" y="4809647"/>
            <a:ext cx="290876" cy="290876"/>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6"/>
          <p:cNvSpPr/>
          <p:nvPr/>
        </p:nvSpPr>
        <p:spPr>
          <a:xfrm rot="480674">
            <a:off x="490013" y="550095"/>
            <a:ext cx="163597" cy="163597"/>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520"/>
        <p:cNvGrpSpPr/>
        <p:nvPr/>
      </p:nvGrpSpPr>
      <p:grpSpPr>
        <a:xfrm>
          <a:off x="0" y="0"/>
          <a:ext cx="0" cy="0"/>
          <a:chOff x="0" y="0"/>
          <a:chExt cx="0" cy="0"/>
        </a:xfrm>
      </p:grpSpPr>
      <p:sp>
        <p:nvSpPr>
          <p:cNvPr id="521" name="Google Shape;521;p17"/>
          <p:cNvSpPr txBox="1">
            <a:spLocks noGrp="1"/>
          </p:cNvSpPr>
          <p:nvPr>
            <p:ph type="title"/>
          </p:nvPr>
        </p:nvSpPr>
        <p:spPr>
          <a:xfrm flipH="1">
            <a:off x="720000" y="1479775"/>
            <a:ext cx="3350400" cy="539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4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522" name="Google Shape;522;p17"/>
          <p:cNvSpPr txBox="1">
            <a:spLocks noGrp="1"/>
          </p:cNvSpPr>
          <p:nvPr>
            <p:ph type="subTitle" idx="1"/>
          </p:nvPr>
        </p:nvSpPr>
        <p:spPr>
          <a:xfrm flipH="1">
            <a:off x="720000" y="2048528"/>
            <a:ext cx="3350400" cy="161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523" name="Google Shape;523;p17"/>
          <p:cNvSpPr/>
          <p:nvPr/>
        </p:nvSpPr>
        <p:spPr>
          <a:xfrm rot="10800000">
            <a:off x="-316731" y="3934850"/>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7"/>
          <p:cNvSpPr/>
          <p:nvPr/>
        </p:nvSpPr>
        <p:spPr>
          <a:xfrm rot="4731128" flipH="1">
            <a:off x="791796" y="3993638"/>
            <a:ext cx="1418947" cy="2222421"/>
          </a:xfrm>
          <a:custGeom>
            <a:avLst/>
            <a:gdLst/>
            <a:ahLst/>
            <a:cxnLst/>
            <a:rect l="l" t="t" r="r" b="b"/>
            <a:pathLst>
              <a:path w="36062" h="56482" extrusionOk="0">
                <a:moveTo>
                  <a:pt x="9708" y="0"/>
                </a:moveTo>
                <a:cubicBezTo>
                  <a:pt x="6312" y="0"/>
                  <a:pt x="5720" y="4283"/>
                  <a:pt x="4753" y="7212"/>
                </a:cubicBezTo>
                <a:cubicBezTo>
                  <a:pt x="3313" y="11590"/>
                  <a:pt x="2190" y="16054"/>
                  <a:pt x="1441" y="20605"/>
                </a:cubicBezTo>
                <a:cubicBezTo>
                  <a:pt x="1" y="29591"/>
                  <a:pt x="145" y="38894"/>
                  <a:pt x="2881" y="47622"/>
                </a:cubicBezTo>
                <a:cubicBezTo>
                  <a:pt x="3572" y="49839"/>
                  <a:pt x="4494" y="52115"/>
                  <a:pt x="6251" y="53670"/>
                </a:cubicBezTo>
                <a:cubicBezTo>
                  <a:pt x="8901" y="56032"/>
                  <a:pt x="12760" y="56233"/>
                  <a:pt x="16332" y="56291"/>
                </a:cubicBezTo>
                <a:lnTo>
                  <a:pt x="25030" y="56464"/>
                </a:lnTo>
                <a:cubicBezTo>
                  <a:pt x="25432" y="56474"/>
                  <a:pt x="25840" y="56481"/>
                  <a:pt x="26251" y="56481"/>
                </a:cubicBezTo>
                <a:cubicBezTo>
                  <a:pt x="29289" y="56481"/>
                  <a:pt x="32488" y="56097"/>
                  <a:pt x="34391" y="53814"/>
                </a:cubicBezTo>
                <a:cubicBezTo>
                  <a:pt x="35543" y="52460"/>
                  <a:pt x="35975" y="50646"/>
                  <a:pt x="36004" y="48860"/>
                </a:cubicBezTo>
                <a:cubicBezTo>
                  <a:pt x="36062" y="46556"/>
                  <a:pt x="35514" y="44223"/>
                  <a:pt x="34420" y="42178"/>
                </a:cubicBezTo>
                <a:cubicBezTo>
                  <a:pt x="31597" y="36907"/>
                  <a:pt x="25433" y="33883"/>
                  <a:pt x="23129" y="28353"/>
                </a:cubicBezTo>
                <a:cubicBezTo>
                  <a:pt x="22207" y="26164"/>
                  <a:pt x="21977" y="23773"/>
                  <a:pt x="21862" y="21411"/>
                </a:cubicBezTo>
                <a:cubicBezTo>
                  <a:pt x="21631" y="16659"/>
                  <a:pt x="21747" y="11763"/>
                  <a:pt x="19874" y="7413"/>
                </a:cubicBezTo>
                <a:cubicBezTo>
                  <a:pt x="18175" y="3525"/>
                  <a:pt x="14661" y="760"/>
                  <a:pt x="10485" y="69"/>
                </a:cubicBezTo>
                <a:cubicBezTo>
                  <a:pt x="10211" y="22"/>
                  <a:pt x="9952" y="0"/>
                  <a:pt x="9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7"/>
          <p:cNvSpPr/>
          <p:nvPr/>
        </p:nvSpPr>
        <p:spPr>
          <a:xfrm>
            <a:off x="-2697648" y="-139412"/>
            <a:ext cx="4602894" cy="891368"/>
          </a:xfrm>
          <a:custGeom>
            <a:avLst/>
            <a:gdLst/>
            <a:ahLst/>
            <a:cxnLst/>
            <a:rect l="l" t="t" r="r" b="b"/>
            <a:pathLst>
              <a:path w="51969" h="10064" extrusionOk="0">
                <a:moveTo>
                  <a:pt x="51733" y="0"/>
                </a:moveTo>
                <a:cubicBezTo>
                  <a:pt x="51661" y="0"/>
                  <a:pt x="51614" y="28"/>
                  <a:pt x="51701" y="78"/>
                </a:cubicBezTo>
                <a:lnTo>
                  <a:pt x="0" y="885"/>
                </a:lnTo>
                <a:cubicBezTo>
                  <a:pt x="3341" y="3218"/>
                  <a:pt x="7143" y="4802"/>
                  <a:pt x="11003" y="6155"/>
                </a:cubicBezTo>
                <a:cubicBezTo>
                  <a:pt x="17151" y="8316"/>
                  <a:pt x="23575" y="10063"/>
                  <a:pt x="30069" y="10063"/>
                </a:cubicBezTo>
                <a:cubicBezTo>
                  <a:pt x="30846" y="10063"/>
                  <a:pt x="31624" y="10038"/>
                  <a:pt x="32403" y="9986"/>
                </a:cubicBezTo>
                <a:cubicBezTo>
                  <a:pt x="39661" y="9525"/>
                  <a:pt x="47064" y="6443"/>
                  <a:pt x="51355" y="539"/>
                </a:cubicBezTo>
                <a:cubicBezTo>
                  <a:pt x="51499" y="366"/>
                  <a:pt x="51787" y="366"/>
                  <a:pt x="51902" y="164"/>
                </a:cubicBezTo>
                <a:cubicBezTo>
                  <a:pt x="51968" y="50"/>
                  <a:pt x="51828" y="0"/>
                  <a:pt x="51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7"/>
          <p:cNvSpPr/>
          <p:nvPr/>
        </p:nvSpPr>
        <p:spPr>
          <a:xfrm flipH="1">
            <a:off x="-316731" y="-418250"/>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7"/>
          <p:cNvSpPr/>
          <p:nvPr/>
        </p:nvSpPr>
        <p:spPr>
          <a:xfrm flipH="1">
            <a:off x="189330" y="179738"/>
            <a:ext cx="257400" cy="257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7"/>
          <p:cNvSpPr/>
          <p:nvPr/>
        </p:nvSpPr>
        <p:spPr>
          <a:xfrm flipH="1">
            <a:off x="599126" y="821867"/>
            <a:ext cx="128700" cy="128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7"/>
          <p:cNvSpPr/>
          <p:nvPr/>
        </p:nvSpPr>
        <p:spPr>
          <a:xfrm flipH="1">
            <a:off x="890326" y="4287267"/>
            <a:ext cx="128700" cy="12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7"/>
          <p:cNvSpPr/>
          <p:nvPr/>
        </p:nvSpPr>
        <p:spPr>
          <a:xfrm flipH="1">
            <a:off x="508330" y="4158563"/>
            <a:ext cx="257400" cy="25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CUSTOM_3">
    <p:spTree>
      <p:nvGrpSpPr>
        <p:cNvPr id="1" name="Shape 531"/>
        <p:cNvGrpSpPr/>
        <p:nvPr/>
      </p:nvGrpSpPr>
      <p:grpSpPr>
        <a:xfrm>
          <a:off x="0" y="0"/>
          <a:ext cx="0" cy="0"/>
          <a:chOff x="0" y="0"/>
          <a:chExt cx="0" cy="0"/>
        </a:xfrm>
      </p:grpSpPr>
      <p:sp>
        <p:nvSpPr>
          <p:cNvPr id="532" name="Google Shape;532;p18"/>
          <p:cNvSpPr txBox="1">
            <a:spLocks noGrp="1"/>
          </p:cNvSpPr>
          <p:nvPr>
            <p:ph type="title"/>
          </p:nvPr>
        </p:nvSpPr>
        <p:spPr>
          <a:xfrm>
            <a:off x="5476875" y="1712200"/>
            <a:ext cx="2953800" cy="539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3" name="Google Shape;533;p18"/>
          <p:cNvSpPr txBox="1">
            <a:spLocks noGrp="1"/>
          </p:cNvSpPr>
          <p:nvPr>
            <p:ph type="subTitle" idx="1"/>
          </p:nvPr>
        </p:nvSpPr>
        <p:spPr>
          <a:xfrm>
            <a:off x="5476875" y="2419557"/>
            <a:ext cx="2953800" cy="1068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534" name="Google Shape;534;p18"/>
          <p:cNvSpPr/>
          <p:nvPr/>
        </p:nvSpPr>
        <p:spPr>
          <a:xfrm rot="10800000" flipH="1">
            <a:off x="8191241" y="3397600"/>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8"/>
          <p:cNvSpPr/>
          <p:nvPr/>
        </p:nvSpPr>
        <p:spPr>
          <a:xfrm rot="-4731128">
            <a:off x="6933266" y="3917438"/>
            <a:ext cx="1418947" cy="2222421"/>
          </a:xfrm>
          <a:custGeom>
            <a:avLst/>
            <a:gdLst/>
            <a:ahLst/>
            <a:cxnLst/>
            <a:rect l="l" t="t" r="r" b="b"/>
            <a:pathLst>
              <a:path w="36062" h="56482" extrusionOk="0">
                <a:moveTo>
                  <a:pt x="9708" y="0"/>
                </a:moveTo>
                <a:cubicBezTo>
                  <a:pt x="6312" y="0"/>
                  <a:pt x="5720" y="4283"/>
                  <a:pt x="4753" y="7212"/>
                </a:cubicBezTo>
                <a:cubicBezTo>
                  <a:pt x="3313" y="11590"/>
                  <a:pt x="2190" y="16054"/>
                  <a:pt x="1441" y="20605"/>
                </a:cubicBezTo>
                <a:cubicBezTo>
                  <a:pt x="1" y="29591"/>
                  <a:pt x="145" y="38894"/>
                  <a:pt x="2881" y="47622"/>
                </a:cubicBezTo>
                <a:cubicBezTo>
                  <a:pt x="3572" y="49839"/>
                  <a:pt x="4494" y="52115"/>
                  <a:pt x="6251" y="53670"/>
                </a:cubicBezTo>
                <a:cubicBezTo>
                  <a:pt x="8901" y="56032"/>
                  <a:pt x="12760" y="56233"/>
                  <a:pt x="16332" y="56291"/>
                </a:cubicBezTo>
                <a:lnTo>
                  <a:pt x="25030" y="56464"/>
                </a:lnTo>
                <a:cubicBezTo>
                  <a:pt x="25432" y="56474"/>
                  <a:pt x="25840" y="56481"/>
                  <a:pt x="26251" y="56481"/>
                </a:cubicBezTo>
                <a:cubicBezTo>
                  <a:pt x="29289" y="56481"/>
                  <a:pt x="32488" y="56097"/>
                  <a:pt x="34391" y="53814"/>
                </a:cubicBezTo>
                <a:cubicBezTo>
                  <a:pt x="35543" y="52460"/>
                  <a:pt x="35975" y="50646"/>
                  <a:pt x="36004" y="48860"/>
                </a:cubicBezTo>
                <a:cubicBezTo>
                  <a:pt x="36062" y="46556"/>
                  <a:pt x="35514" y="44223"/>
                  <a:pt x="34420" y="42178"/>
                </a:cubicBezTo>
                <a:cubicBezTo>
                  <a:pt x="31597" y="36907"/>
                  <a:pt x="25433" y="33883"/>
                  <a:pt x="23129" y="28353"/>
                </a:cubicBezTo>
                <a:cubicBezTo>
                  <a:pt x="22207" y="26164"/>
                  <a:pt x="21977" y="23773"/>
                  <a:pt x="21862" y="21411"/>
                </a:cubicBezTo>
                <a:cubicBezTo>
                  <a:pt x="21631" y="16659"/>
                  <a:pt x="21747" y="11763"/>
                  <a:pt x="19874" y="7413"/>
                </a:cubicBezTo>
                <a:cubicBezTo>
                  <a:pt x="18175" y="3525"/>
                  <a:pt x="14661" y="760"/>
                  <a:pt x="10485" y="69"/>
                </a:cubicBezTo>
                <a:cubicBezTo>
                  <a:pt x="10211" y="22"/>
                  <a:pt x="9952" y="0"/>
                  <a:pt x="97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8"/>
          <p:cNvSpPr/>
          <p:nvPr/>
        </p:nvSpPr>
        <p:spPr>
          <a:xfrm flipH="1">
            <a:off x="5655012" y="-198637"/>
            <a:ext cx="4602894" cy="891368"/>
          </a:xfrm>
          <a:custGeom>
            <a:avLst/>
            <a:gdLst/>
            <a:ahLst/>
            <a:cxnLst/>
            <a:rect l="l" t="t" r="r" b="b"/>
            <a:pathLst>
              <a:path w="51969" h="10064" extrusionOk="0">
                <a:moveTo>
                  <a:pt x="51733" y="0"/>
                </a:moveTo>
                <a:cubicBezTo>
                  <a:pt x="51661" y="0"/>
                  <a:pt x="51614" y="28"/>
                  <a:pt x="51701" y="78"/>
                </a:cubicBezTo>
                <a:lnTo>
                  <a:pt x="0" y="885"/>
                </a:lnTo>
                <a:cubicBezTo>
                  <a:pt x="3341" y="3218"/>
                  <a:pt x="7143" y="4802"/>
                  <a:pt x="11003" y="6155"/>
                </a:cubicBezTo>
                <a:cubicBezTo>
                  <a:pt x="17151" y="8316"/>
                  <a:pt x="23575" y="10063"/>
                  <a:pt x="30069" y="10063"/>
                </a:cubicBezTo>
                <a:cubicBezTo>
                  <a:pt x="30846" y="10063"/>
                  <a:pt x="31624" y="10038"/>
                  <a:pt x="32403" y="9986"/>
                </a:cubicBezTo>
                <a:cubicBezTo>
                  <a:pt x="39661" y="9525"/>
                  <a:pt x="47064" y="6443"/>
                  <a:pt x="51355" y="539"/>
                </a:cubicBezTo>
                <a:cubicBezTo>
                  <a:pt x="51499" y="366"/>
                  <a:pt x="51787" y="366"/>
                  <a:pt x="51902" y="164"/>
                </a:cubicBezTo>
                <a:cubicBezTo>
                  <a:pt x="51968" y="50"/>
                  <a:pt x="51828" y="0"/>
                  <a:pt x="517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8"/>
          <p:cNvSpPr/>
          <p:nvPr/>
        </p:nvSpPr>
        <p:spPr>
          <a:xfrm>
            <a:off x="8191242" y="-198650"/>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8"/>
          <p:cNvSpPr/>
          <p:nvPr/>
        </p:nvSpPr>
        <p:spPr>
          <a:xfrm>
            <a:off x="8552804" y="118338"/>
            <a:ext cx="257400" cy="257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8"/>
          <p:cNvSpPr/>
          <p:nvPr/>
        </p:nvSpPr>
        <p:spPr>
          <a:xfrm>
            <a:off x="8962608" y="511042"/>
            <a:ext cx="128700" cy="128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8"/>
          <p:cNvSpPr/>
          <p:nvPr/>
        </p:nvSpPr>
        <p:spPr>
          <a:xfrm>
            <a:off x="5218983" y="949792"/>
            <a:ext cx="128700" cy="128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8"/>
          <p:cNvSpPr/>
          <p:nvPr/>
        </p:nvSpPr>
        <p:spPr>
          <a:xfrm>
            <a:off x="4875529" y="1147038"/>
            <a:ext cx="257400" cy="257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8"/>
          <p:cNvSpPr/>
          <p:nvPr/>
        </p:nvSpPr>
        <p:spPr>
          <a:xfrm rot="10800000">
            <a:off x="-316731" y="3397600"/>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8"/>
          <p:cNvSpPr/>
          <p:nvPr/>
        </p:nvSpPr>
        <p:spPr>
          <a:xfrm rot="4731128" flipH="1">
            <a:off x="791796" y="3985038"/>
            <a:ext cx="1418947" cy="2222421"/>
          </a:xfrm>
          <a:custGeom>
            <a:avLst/>
            <a:gdLst/>
            <a:ahLst/>
            <a:cxnLst/>
            <a:rect l="l" t="t" r="r" b="b"/>
            <a:pathLst>
              <a:path w="36062" h="56482" extrusionOk="0">
                <a:moveTo>
                  <a:pt x="9708" y="0"/>
                </a:moveTo>
                <a:cubicBezTo>
                  <a:pt x="6312" y="0"/>
                  <a:pt x="5720" y="4283"/>
                  <a:pt x="4753" y="7212"/>
                </a:cubicBezTo>
                <a:cubicBezTo>
                  <a:pt x="3313" y="11590"/>
                  <a:pt x="2190" y="16054"/>
                  <a:pt x="1441" y="20605"/>
                </a:cubicBezTo>
                <a:cubicBezTo>
                  <a:pt x="1" y="29591"/>
                  <a:pt x="145" y="38894"/>
                  <a:pt x="2881" y="47622"/>
                </a:cubicBezTo>
                <a:cubicBezTo>
                  <a:pt x="3572" y="49839"/>
                  <a:pt x="4494" y="52115"/>
                  <a:pt x="6251" y="53670"/>
                </a:cubicBezTo>
                <a:cubicBezTo>
                  <a:pt x="8901" y="56032"/>
                  <a:pt x="12760" y="56233"/>
                  <a:pt x="16332" y="56291"/>
                </a:cubicBezTo>
                <a:lnTo>
                  <a:pt x="25030" y="56464"/>
                </a:lnTo>
                <a:cubicBezTo>
                  <a:pt x="25432" y="56474"/>
                  <a:pt x="25840" y="56481"/>
                  <a:pt x="26251" y="56481"/>
                </a:cubicBezTo>
                <a:cubicBezTo>
                  <a:pt x="29289" y="56481"/>
                  <a:pt x="32488" y="56097"/>
                  <a:pt x="34391" y="53814"/>
                </a:cubicBezTo>
                <a:cubicBezTo>
                  <a:pt x="35543" y="52460"/>
                  <a:pt x="35975" y="50646"/>
                  <a:pt x="36004" y="48860"/>
                </a:cubicBezTo>
                <a:cubicBezTo>
                  <a:pt x="36062" y="46556"/>
                  <a:pt x="35514" y="44223"/>
                  <a:pt x="34420" y="42178"/>
                </a:cubicBezTo>
                <a:cubicBezTo>
                  <a:pt x="31597" y="36907"/>
                  <a:pt x="25433" y="33883"/>
                  <a:pt x="23129" y="28353"/>
                </a:cubicBezTo>
                <a:cubicBezTo>
                  <a:pt x="22207" y="26164"/>
                  <a:pt x="21977" y="23773"/>
                  <a:pt x="21862" y="21411"/>
                </a:cubicBezTo>
                <a:cubicBezTo>
                  <a:pt x="21631" y="16659"/>
                  <a:pt x="21747" y="11763"/>
                  <a:pt x="19874" y="7413"/>
                </a:cubicBezTo>
                <a:cubicBezTo>
                  <a:pt x="18175" y="3525"/>
                  <a:pt x="14661" y="760"/>
                  <a:pt x="10485" y="69"/>
                </a:cubicBezTo>
                <a:cubicBezTo>
                  <a:pt x="10211" y="22"/>
                  <a:pt x="9952" y="0"/>
                  <a:pt x="9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8"/>
          <p:cNvSpPr/>
          <p:nvPr/>
        </p:nvSpPr>
        <p:spPr>
          <a:xfrm>
            <a:off x="-1193798" y="-290812"/>
            <a:ext cx="4602894" cy="891368"/>
          </a:xfrm>
          <a:custGeom>
            <a:avLst/>
            <a:gdLst/>
            <a:ahLst/>
            <a:cxnLst/>
            <a:rect l="l" t="t" r="r" b="b"/>
            <a:pathLst>
              <a:path w="51969" h="10064" extrusionOk="0">
                <a:moveTo>
                  <a:pt x="51733" y="0"/>
                </a:moveTo>
                <a:cubicBezTo>
                  <a:pt x="51661" y="0"/>
                  <a:pt x="51614" y="28"/>
                  <a:pt x="51701" y="78"/>
                </a:cubicBezTo>
                <a:lnTo>
                  <a:pt x="0" y="885"/>
                </a:lnTo>
                <a:cubicBezTo>
                  <a:pt x="3341" y="3218"/>
                  <a:pt x="7143" y="4802"/>
                  <a:pt x="11003" y="6155"/>
                </a:cubicBezTo>
                <a:cubicBezTo>
                  <a:pt x="17151" y="8316"/>
                  <a:pt x="23575" y="10063"/>
                  <a:pt x="30069" y="10063"/>
                </a:cubicBezTo>
                <a:cubicBezTo>
                  <a:pt x="30846" y="10063"/>
                  <a:pt x="31624" y="10038"/>
                  <a:pt x="32403" y="9986"/>
                </a:cubicBezTo>
                <a:cubicBezTo>
                  <a:pt x="39661" y="9525"/>
                  <a:pt x="47064" y="6443"/>
                  <a:pt x="51355" y="539"/>
                </a:cubicBezTo>
                <a:cubicBezTo>
                  <a:pt x="51499" y="366"/>
                  <a:pt x="51787" y="366"/>
                  <a:pt x="51902" y="164"/>
                </a:cubicBezTo>
                <a:cubicBezTo>
                  <a:pt x="51968" y="50"/>
                  <a:pt x="51828" y="0"/>
                  <a:pt x="51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8"/>
          <p:cNvSpPr/>
          <p:nvPr/>
        </p:nvSpPr>
        <p:spPr>
          <a:xfrm flipH="1">
            <a:off x="-372056" y="-198650"/>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8"/>
          <p:cNvSpPr/>
          <p:nvPr/>
        </p:nvSpPr>
        <p:spPr>
          <a:xfrm flipH="1">
            <a:off x="52701" y="511042"/>
            <a:ext cx="128700" cy="128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 name="Google Shape;547;p18"/>
          <p:cNvGrpSpPr/>
          <p:nvPr/>
        </p:nvGrpSpPr>
        <p:grpSpPr>
          <a:xfrm>
            <a:off x="565361" y="4715124"/>
            <a:ext cx="1084574" cy="1158697"/>
            <a:chOff x="1185884" y="3200635"/>
            <a:chExt cx="737604" cy="788015"/>
          </a:xfrm>
        </p:grpSpPr>
        <p:sp>
          <p:nvSpPr>
            <p:cNvPr id="548" name="Google Shape;548;p18"/>
            <p:cNvSpPr/>
            <p:nvPr/>
          </p:nvSpPr>
          <p:spPr>
            <a:xfrm>
              <a:off x="1853262" y="3484085"/>
              <a:ext cx="70227" cy="119916"/>
            </a:xfrm>
            <a:custGeom>
              <a:avLst/>
              <a:gdLst/>
              <a:ahLst/>
              <a:cxnLst/>
              <a:rect l="l" t="t" r="r" b="b"/>
              <a:pathLst>
                <a:path w="2161" h="3690" extrusionOk="0">
                  <a:moveTo>
                    <a:pt x="1094" y="0"/>
                  </a:moveTo>
                  <a:cubicBezTo>
                    <a:pt x="1026" y="0"/>
                    <a:pt x="957" y="17"/>
                    <a:pt x="893" y="53"/>
                  </a:cubicBezTo>
                  <a:cubicBezTo>
                    <a:pt x="692" y="168"/>
                    <a:pt x="605" y="456"/>
                    <a:pt x="721" y="658"/>
                  </a:cubicBezTo>
                  <a:cubicBezTo>
                    <a:pt x="749" y="687"/>
                    <a:pt x="778" y="744"/>
                    <a:pt x="807" y="802"/>
                  </a:cubicBezTo>
                  <a:cubicBezTo>
                    <a:pt x="807" y="824"/>
                    <a:pt x="840" y="879"/>
                    <a:pt x="844" y="879"/>
                  </a:cubicBezTo>
                  <a:cubicBezTo>
                    <a:pt x="845" y="879"/>
                    <a:pt x="843" y="873"/>
                    <a:pt x="836" y="859"/>
                  </a:cubicBezTo>
                  <a:lnTo>
                    <a:pt x="836" y="859"/>
                  </a:lnTo>
                  <a:cubicBezTo>
                    <a:pt x="847" y="881"/>
                    <a:pt x="865" y="917"/>
                    <a:pt x="865" y="917"/>
                  </a:cubicBezTo>
                  <a:cubicBezTo>
                    <a:pt x="893" y="1032"/>
                    <a:pt x="922" y="1147"/>
                    <a:pt x="951" y="1263"/>
                  </a:cubicBezTo>
                  <a:cubicBezTo>
                    <a:pt x="951" y="1291"/>
                    <a:pt x="951" y="1320"/>
                    <a:pt x="951" y="1349"/>
                  </a:cubicBezTo>
                  <a:cubicBezTo>
                    <a:pt x="951" y="1435"/>
                    <a:pt x="951" y="1493"/>
                    <a:pt x="951" y="1551"/>
                  </a:cubicBezTo>
                  <a:cubicBezTo>
                    <a:pt x="951" y="1608"/>
                    <a:pt x="951" y="1666"/>
                    <a:pt x="951" y="1723"/>
                  </a:cubicBezTo>
                  <a:cubicBezTo>
                    <a:pt x="951" y="1730"/>
                    <a:pt x="951" y="1739"/>
                    <a:pt x="951" y="1752"/>
                  </a:cubicBezTo>
                  <a:cubicBezTo>
                    <a:pt x="922" y="1781"/>
                    <a:pt x="922" y="1810"/>
                    <a:pt x="922" y="1839"/>
                  </a:cubicBezTo>
                  <a:cubicBezTo>
                    <a:pt x="893" y="1954"/>
                    <a:pt x="865" y="2069"/>
                    <a:pt x="836" y="2184"/>
                  </a:cubicBezTo>
                  <a:cubicBezTo>
                    <a:pt x="821" y="2214"/>
                    <a:pt x="814" y="2225"/>
                    <a:pt x="811" y="2225"/>
                  </a:cubicBezTo>
                  <a:cubicBezTo>
                    <a:pt x="804" y="2225"/>
                    <a:pt x="819" y="2172"/>
                    <a:pt x="815" y="2172"/>
                  </a:cubicBezTo>
                  <a:cubicBezTo>
                    <a:pt x="814" y="2172"/>
                    <a:pt x="811" y="2176"/>
                    <a:pt x="807" y="2184"/>
                  </a:cubicBezTo>
                  <a:cubicBezTo>
                    <a:pt x="807" y="2213"/>
                    <a:pt x="778" y="2242"/>
                    <a:pt x="778" y="2271"/>
                  </a:cubicBezTo>
                  <a:cubicBezTo>
                    <a:pt x="749" y="2328"/>
                    <a:pt x="721" y="2386"/>
                    <a:pt x="692" y="2444"/>
                  </a:cubicBezTo>
                  <a:cubicBezTo>
                    <a:pt x="663" y="2501"/>
                    <a:pt x="605" y="2559"/>
                    <a:pt x="577" y="2588"/>
                  </a:cubicBezTo>
                  <a:cubicBezTo>
                    <a:pt x="588" y="2576"/>
                    <a:pt x="593" y="2572"/>
                    <a:pt x="593" y="2572"/>
                  </a:cubicBezTo>
                  <a:lnTo>
                    <a:pt x="593" y="2572"/>
                  </a:lnTo>
                  <a:cubicBezTo>
                    <a:pt x="594" y="2572"/>
                    <a:pt x="519" y="2651"/>
                    <a:pt x="519" y="2674"/>
                  </a:cubicBezTo>
                  <a:cubicBezTo>
                    <a:pt x="461" y="2732"/>
                    <a:pt x="433" y="2760"/>
                    <a:pt x="375" y="2789"/>
                  </a:cubicBezTo>
                  <a:cubicBezTo>
                    <a:pt x="375" y="2815"/>
                    <a:pt x="352" y="2841"/>
                    <a:pt x="326" y="2846"/>
                  </a:cubicBezTo>
                  <a:lnTo>
                    <a:pt x="326" y="2846"/>
                  </a:lnTo>
                  <a:cubicBezTo>
                    <a:pt x="336" y="2839"/>
                    <a:pt x="343" y="2835"/>
                    <a:pt x="342" y="2835"/>
                  </a:cubicBezTo>
                  <a:lnTo>
                    <a:pt x="342" y="2835"/>
                  </a:lnTo>
                  <a:cubicBezTo>
                    <a:pt x="341" y="2835"/>
                    <a:pt x="334" y="2838"/>
                    <a:pt x="317" y="2847"/>
                  </a:cubicBezTo>
                  <a:cubicBezTo>
                    <a:pt x="320" y="2847"/>
                    <a:pt x="323" y="2846"/>
                    <a:pt x="326" y="2846"/>
                  </a:cubicBezTo>
                  <a:lnTo>
                    <a:pt x="326" y="2846"/>
                  </a:lnTo>
                  <a:cubicBezTo>
                    <a:pt x="315" y="2854"/>
                    <a:pt x="300" y="2865"/>
                    <a:pt x="289" y="2876"/>
                  </a:cubicBezTo>
                  <a:cubicBezTo>
                    <a:pt x="87" y="3020"/>
                    <a:pt x="1" y="3250"/>
                    <a:pt x="116" y="3480"/>
                  </a:cubicBezTo>
                  <a:cubicBezTo>
                    <a:pt x="195" y="3598"/>
                    <a:pt x="354" y="3690"/>
                    <a:pt x="511" y="3690"/>
                  </a:cubicBezTo>
                  <a:cubicBezTo>
                    <a:pt x="584" y="3690"/>
                    <a:pt x="657" y="3670"/>
                    <a:pt x="721" y="3624"/>
                  </a:cubicBezTo>
                  <a:cubicBezTo>
                    <a:pt x="1786" y="2876"/>
                    <a:pt x="2161" y="1349"/>
                    <a:pt x="1470" y="197"/>
                  </a:cubicBezTo>
                  <a:cubicBezTo>
                    <a:pt x="1390" y="78"/>
                    <a:pt x="1244" y="0"/>
                    <a:pt x="10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8"/>
            <p:cNvSpPr/>
            <p:nvPr/>
          </p:nvSpPr>
          <p:spPr>
            <a:xfrm>
              <a:off x="1750308" y="3429163"/>
              <a:ext cx="49624" cy="96940"/>
            </a:xfrm>
            <a:custGeom>
              <a:avLst/>
              <a:gdLst/>
              <a:ahLst/>
              <a:cxnLst/>
              <a:rect l="l" t="t" r="r" b="b"/>
              <a:pathLst>
                <a:path w="1527" h="2983" extrusionOk="0">
                  <a:moveTo>
                    <a:pt x="749" y="0"/>
                  </a:moveTo>
                  <a:cubicBezTo>
                    <a:pt x="568" y="0"/>
                    <a:pt x="418" y="112"/>
                    <a:pt x="346" y="303"/>
                  </a:cubicBezTo>
                  <a:cubicBezTo>
                    <a:pt x="0" y="1138"/>
                    <a:pt x="375" y="2031"/>
                    <a:pt x="692" y="2780"/>
                  </a:cubicBezTo>
                  <a:cubicBezTo>
                    <a:pt x="748" y="2912"/>
                    <a:pt x="905" y="2983"/>
                    <a:pt x="1062" y="2983"/>
                  </a:cubicBezTo>
                  <a:cubicBezTo>
                    <a:pt x="1145" y="2983"/>
                    <a:pt x="1227" y="2963"/>
                    <a:pt x="1296" y="2924"/>
                  </a:cubicBezTo>
                  <a:cubicBezTo>
                    <a:pt x="1498" y="2780"/>
                    <a:pt x="1527" y="2578"/>
                    <a:pt x="1440" y="2348"/>
                  </a:cubicBezTo>
                  <a:cubicBezTo>
                    <a:pt x="1412" y="2290"/>
                    <a:pt x="1412" y="2261"/>
                    <a:pt x="1383" y="2204"/>
                  </a:cubicBezTo>
                  <a:cubicBezTo>
                    <a:pt x="1369" y="2176"/>
                    <a:pt x="1364" y="2167"/>
                    <a:pt x="1362" y="2167"/>
                  </a:cubicBezTo>
                  <a:lnTo>
                    <a:pt x="1362" y="2167"/>
                  </a:lnTo>
                  <a:cubicBezTo>
                    <a:pt x="1360" y="2167"/>
                    <a:pt x="1377" y="2212"/>
                    <a:pt x="1375" y="2212"/>
                  </a:cubicBezTo>
                  <a:cubicBezTo>
                    <a:pt x="1373" y="2212"/>
                    <a:pt x="1368" y="2202"/>
                    <a:pt x="1354" y="2175"/>
                  </a:cubicBezTo>
                  <a:cubicBezTo>
                    <a:pt x="1325" y="2089"/>
                    <a:pt x="1296" y="2002"/>
                    <a:pt x="1268" y="1916"/>
                  </a:cubicBezTo>
                  <a:cubicBezTo>
                    <a:pt x="1210" y="1743"/>
                    <a:pt x="1152" y="1570"/>
                    <a:pt x="1124" y="1397"/>
                  </a:cubicBezTo>
                  <a:cubicBezTo>
                    <a:pt x="1095" y="1368"/>
                    <a:pt x="1095" y="1311"/>
                    <a:pt x="1095" y="1282"/>
                  </a:cubicBezTo>
                  <a:lnTo>
                    <a:pt x="1095" y="1224"/>
                  </a:lnTo>
                  <a:cubicBezTo>
                    <a:pt x="1066" y="1138"/>
                    <a:pt x="1066" y="1052"/>
                    <a:pt x="1066" y="965"/>
                  </a:cubicBezTo>
                  <a:cubicBezTo>
                    <a:pt x="1066" y="936"/>
                    <a:pt x="1066" y="879"/>
                    <a:pt x="1095" y="850"/>
                  </a:cubicBezTo>
                  <a:cubicBezTo>
                    <a:pt x="1095" y="821"/>
                    <a:pt x="1095" y="821"/>
                    <a:pt x="1095" y="792"/>
                  </a:cubicBezTo>
                  <a:cubicBezTo>
                    <a:pt x="1124" y="706"/>
                    <a:pt x="1152" y="620"/>
                    <a:pt x="1181" y="533"/>
                  </a:cubicBezTo>
                  <a:cubicBezTo>
                    <a:pt x="1268" y="332"/>
                    <a:pt x="1095" y="44"/>
                    <a:pt x="864" y="15"/>
                  </a:cubicBezTo>
                  <a:cubicBezTo>
                    <a:pt x="825" y="5"/>
                    <a:pt x="786" y="0"/>
                    <a:pt x="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8"/>
            <p:cNvSpPr/>
            <p:nvPr/>
          </p:nvSpPr>
          <p:spPr>
            <a:xfrm>
              <a:off x="1695062" y="3541477"/>
              <a:ext cx="58073" cy="94568"/>
            </a:xfrm>
            <a:custGeom>
              <a:avLst/>
              <a:gdLst/>
              <a:ahLst/>
              <a:cxnLst/>
              <a:rect l="l" t="t" r="r" b="b"/>
              <a:pathLst>
                <a:path w="1787" h="2910" extrusionOk="0">
                  <a:moveTo>
                    <a:pt x="459" y="0"/>
                  </a:moveTo>
                  <a:cubicBezTo>
                    <a:pt x="273" y="0"/>
                    <a:pt x="106" y="112"/>
                    <a:pt x="59" y="303"/>
                  </a:cubicBezTo>
                  <a:cubicBezTo>
                    <a:pt x="1" y="505"/>
                    <a:pt x="116" y="793"/>
                    <a:pt x="347" y="850"/>
                  </a:cubicBezTo>
                  <a:cubicBezTo>
                    <a:pt x="375" y="850"/>
                    <a:pt x="433" y="850"/>
                    <a:pt x="462" y="879"/>
                  </a:cubicBezTo>
                  <a:cubicBezTo>
                    <a:pt x="476" y="879"/>
                    <a:pt x="483" y="879"/>
                    <a:pt x="486" y="879"/>
                  </a:cubicBezTo>
                  <a:lnTo>
                    <a:pt x="486" y="879"/>
                  </a:lnTo>
                  <a:cubicBezTo>
                    <a:pt x="489" y="879"/>
                    <a:pt x="491" y="879"/>
                    <a:pt x="491" y="879"/>
                  </a:cubicBezTo>
                  <a:cubicBezTo>
                    <a:pt x="519" y="879"/>
                    <a:pt x="519" y="908"/>
                    <a:pt x="548" y="908"/>
                  </a:cubicBezTo>
                  <a:cubicBezTo>
                    <a:pt x="556" y="916"/>
                    <a:pt x="566" y="926"/>
                    <a:pt x="577" y="937"/>
                  </a:cubicBezTo>
                  <a:cubicBezTo>
                    <a:pt x="577" y="937"/>
                    <a:pt x="606" y="966"/>
                    <a:pt x="606" y="966"/>
                  </a:cubicBezTo>
                  <a:cubicBezTo>
                    <a:pt x="635" y="994"/>
                    <a:pt x="635" y="994"/>
                    <a:pt x="635" y="1023"/>
                  </a:cubicBezTo>
                  <a:cubicBezTo>
                    <a:pt x="652" y="1041"/>
                    <a:pt x="659" y="1048"/>
                    <a:pt x="660" y="1048"/>
                  </a:cubicBezTo>
                  <a:cubicBezTo>
                    <a:pt x="662" y="1048"/>
                    <a:pt x="635" y="1015"/>
                    <a:pt x="635" y="995"/>
                  </a:cubicBezTo>
                  <a:lnTo>
                    <a:pt x="635" y="995"/>
                  </a:lnTo>
                  <a:cubicBezTo>
                    <a:pt x="635" y="1024"/>
                    <a:pt x="692" y="1081"/>
                    <a:pt x="721" y="1110"/>
                  </a:cubicBezTo>
                  <a:cubicBezTo>
                    <a:pt x="721" y="1138"/>
                    <a:pt x="750" y="1196"/>
                    <a:pt x="750" y="1196"/>
                  </a:cubicBezTo>
                  <a:cubicBezTo>
                    <a:pt x="750" y="1196"/>
                    <a:pt x="779" y="1225"/>
                    <a:pt x="779" y="1254"/>
                  </a:cubicBezTo>
                  <a:cubicBezTo>
                    <a:pt x="779" y="1282"/>
                    <a:pt x="807" y="1340"/>
                    <a:pt x="807" y="1369"/>
                  </a:cubicBezTo>
                  <a:cubicBezTo>
                    <a:pt x="807" y="1369"/>
                    <a:pt x="824" y="1417"/>
                    <a:pt x="820" y="1417"/>
                  </a:cubicBezTo>
                  <a:cubicBezTo>
                    <a:pt x="818" y="1417"/>
                    <a:pt x="815" y="1412"/>
                    <a:pt x="807" y="1398"/>
                  </a:cubicBezTo>
                  <a:cubicBezTo>
                    <a:pt x="807" y="1411"/>
                    <a:pt x="807" y="1426"/>
                    <a:pt x="807" y="1426"/>
                  </a:cubicBezTo>
                  <a:cubicBezTo>
                    <a:pt x="836" y="1542"/>
                    <a:pt x="836" y="1657"/>
                    <a:pt x="807" y="1772"/>
                  </a:cubicBezTo>
                  <a:cubicBezTo>
                    <a:pt x="807" y="1801"/>
                    <a:pt x="807" y="1830"/>
                    <a:pt x="807" y="1858"/>
                  </a:cubicBezTo>
                  <a:cubicBezTo>
                    <a:pt x="807" y="1887"/>
                    <a:pt x="807" y="1945"/>
                    <a:pt x="779" y="2002"/>
                  </a:cubicBezTo>
                  <a:cubicBezTo>
                    <a:pt x="750" y="2118"/>
                    <a:pt x="750" y="2233"/>
                    <a:pt x="721" y="2348"/>
                  </a:cubicBezTo>
                  <a:cubicBezTo>
                    <a:pt x="663" y="2578"/>
                    <a:pt x="779" y="2838"/>
                    <a:pt x="1009" y="2895"/>
                  </a:cubicBezTo>
                  <a:cubicBezTo>
                    <a:pt x="1048" y="2905"/>
                    <a:pt x="1088" y="2910"/>
                    <a:pt x="1127" y="2910"/>
                  </a:cubicBezTo>
                  <a:cubicBezTo>
                    <a:pt x="1321" y="2910"/>
                    <a:pt x="1508" y="2794"/>
                    <a:pt x="1556" y="2578"/>
                  </a:cubicBezTo>
                  <a:cubicBezTo>
                    <a:pt x="1672" y="2060"/>
                    <a:pt x="1787" y="1484"/>
                    <a:pt x="1585" y="966"/>
                  </a:cubicBezTo>
                  <a:cubicBezTo>
                    <a:pt x="1441" y="505"/>
                    <a:pt x="1067" y="101"/>
                    <a:pt x="577" y="15"/>
                  </a:cubicBezTo>
                  <a:cubicBezTo>
                    <a:pt x="537" y="5"/>
                    <a:pt x="498"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8"/>
            <p:cNvSpPr/>
            <p:nvPr/>
          </p:nvSpPr>
          <p:spPr>
            <a:xfrm>
              <a:off x="1625809" y="3656455"/>
              <a:ext cx="68375" cy="73737"/>
            </a:xfrm>
            <a:custGeom>
              <a:avLst/>
              <a:gdLst/>
              <a:ahLst/>
              <a:cxnLst/>
              <a:rect l="l" t="t" r="r" b="b"/>
              <a:pathLst>
                <a:path w="2104" h="2269" extrusionOk="0">
                  <a:moveTo>
                    <a:pt x="1383" y="1201"/>
                  </a:moveTo>
                  <a:cubicBezTo>
                    <a:pt x="1411" y="1221"/>
                    <a:pt x="1440" y="1240"/>
                    <a:pt x="1470" y="1258"/>
                  </a:cubicBezTo>
                  <a:cubicBezTo>
                    <a:pt x="1441" y="1230"/>
                    <a:pt x="1412" y="1201"/>
                    <a:pt x="1383" y="1201"/>
                  </a:cubicBezTo>
                  <a:close/>
                  <a:moveTo>
                    <a:pt x="1728" y="1406"/>
                  </a:moveTo>
                  <a:cubicBezTo>
                    <a:pt x="1744" y="1412"/>
                    <a:pt x="1763" y="1419"/>
                    <a:pt x="1786" y="1431"/>
                  </a:cubicBezTo>
                  <a:cubicBezTo>
                    <a:pt x="1767" y="1423"/>
                    <a:pt x="1747" y="1415"/>
                    <a:pt x="1728" y="1406"/>
                  </a:cubicBezTo>
                  <a:close/>
                  <a:moveTo>
                    <a:pt x="475" y="1"/>
                  </a:moveTo>
                  <a:cubicBezTo>
                    <a:pt x="428" y="1"/>
                    <a:pt x="382" y="8"/>
                    <a:pt x="346" y="20"/>
                  </a:cubicBezTo>
                  <a:cubicBezTo>
                    <a:pt x="87" y="77"/>
                    <a:pt x="1" y="308"/>
                    <a:pt x="29" y="538"/>
                  </a:cubicBezTo>
                  <a:cubicBezTo>
                    <a:pt x="116" y="941"/>
                    <a:pt x="289" y="1287"/>
                    <a:pt x="548" y="1575"/>
                  </a:cubicBezTo>
                  <a:cubicBezTo>
                    <a:pt x="807" y="1892"/>
                    <a:pt x="1153" y="2122"/>
                    <a:pt x="1527" y="2238"/>
                  </a:cubicBezTo>
                  <a:cubicBezTo>
                    <a:pt x="1560" y="2260"/>
                    <a:pt x="1602" y="2269"/>
                    <a:pt x="1645" y="2269"/>
                  </a:cubicBezTo>
                  <a:cubicBezTo>
                    <a:pt x="1715" y="2269"/>
                    <a:pt x="1791" y="2244"/>
                    <a:pt x="1844" y="2209"/>
                  </a:cubicBezTo>
                  <a:cubicBezTo>
                    <a:pt x="1930" y="2151"/>
                    <a:pt x="2017" y="2036"/>
                    <a:pt x="2046" y="1950"/>
                  </a:cubicBezTo>
                  <a:cubicBezTo>
                    <a:pt x="2103" y="1690"/>
                    <a:pt x="1988" y="1489"/>
                    <a:pt x="1758" y="1402"/>
                  </a:cubicBezTo>
                  <a:cubicBezTo>
                    <a:pt x="1741" y="1402"/>
                    <a:pt x="1724" y="1402"/>
                    <a:pt x="1707" y="1396"/>
                  </a:cubicBezTo>
                  <a:lnTo>
                    <a:pt x="1707" y="1396"/>
                  </a:lnTo>
                  <a:cubicBezTo>
                    <a:pt x="1701" y="1394"/>
                    <a:pt x="1695" y="1391"/>
                    <a:pt x="1689" y="1388"/>
                  </a:cubicBezTo>
                  <a:lnTo>
                    <a:pt x="1689" y="1388"/>
                  </a:lnTo>
                  <a:cubicBezTo>
                    <a:pt x="1684" y="1385"/>
                    <a:pt x="1678" y="1380"/>
                    <a:pt x="1673" y="1375"/>
                  </a:cubicBezTo>
                  <a:lnTo>
                    <a:pt x="1673" y="1375"/>
                  </a:lnTo>
                  <a:cubicBezTo>
                    <a:pt x="1678" y="1380"/>
                    <a:pt x="1683" y="1384"/>
                    <a:pt x="1689" y="1388"/>
                  </a:cubicBezTo>
                  <a:lnTo>
                    <a:pt x="1689" y="1388"/>
                  </a:lnTo>
                  <a:cubicBezTo>
                    <a:pt x="1578" y="1334"/>
                    <a:pt x="1472" y="1267"/>
                    <a:pt x="1383" y="1201"/>
                  </a:cubicBezTo>
                  <a:cubicBezTo>
                    <a:pt x="1383" y="1201"/>
                    <a:pt x="1383" y="1201"/>
                    <a:pt x="1383" y="1201"/>
                  </a:cubicBezTo>
                  <a:lnTo>
                    <a:pt x="1383" y="1201"/>
                  </a:lnTo>
                  <a:cubicBezTo>
                    <a:pt x="1279" y="1123"/>
                    <a:pt x="1192" y="1027"/>
                    <a:pt x="1124" y="913"/>
                  </a:cubicBezTo>
                  <a:lnTo>
                    <a:pt x="1124" y="913"/>
                  </a:lnTo>
                  <a:cubicBezTo>
                    <a:pt x="1124" y="914"/>
                    <a:pt x="1124" y="916"/>
                    <a:pt x="1124" y="918"/>
                  </a:cubicBezTo>
                  <a:lnTo>
                    <a:pt x="1124" y="918"/>
                  </a:lnTo>
                  <a:cubicBezTo>
                    <a:pt x="1058" y="818"/>
                    <a:pt x="996" y="701"/>
                    <a:pt x="951" y="567"/>
                  </a:cubicBezTo>
                  <a:lnTo>
                    <a:pt x="951" y="567"/>
                  </a:lnTo>
                  <a:cubicBezTo>
                    <a:pt x="951" y="625"/>
                    <a:pt x="980" y="653"/>
                    <a:pt x="980" y="682"/>
                  </a:cubicBezTo>
                  <a:cubicBezTo>
                    <a:pt x="922" y="567"/>
                    <a:pt x="893" y="452"/>
                    <a:pt x="865" y="308"/>
                  </a:cubicBezTo>
                  <a:cubicBezTo>
                    <a:pt x="865" y="221"/>
                    <a:pt x="749" y="106"/>
                    <a:pt x="663" y="49"/>
                  </a:cubicBezTo>
                  <a:cubicBezTo>
                    <a:pt x="612" y="15"/>
                    <a:pt x="542" y="1"/>
                    <a:pt x="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8"/>
            <p:cNvSpPr/>
            <p:nvPr/>
          </p:nvSpPr>
          <p:spPr>
            <a:xfrm>
              <a:off x="1754988" y="3697793"/>
              <a:ext cx="90831" cy="36592"/>
            </a:xfrm>
            <a:custGeom>
              <a:avLst/>
              <a:gdLst/>
              <a:ahLst/>
              <a:cxnLst/>
              <a:rect l="l" t="t" r="r" b="b"/>
              <a:pathLst>
                <a:path w="2795" h="1126" extrusionOk="0">
                  <a:moveTo>
                    <a:pt x="1239" y="0"/>
                  </a:moveTo>
                  <a:cubicBezTo>
                    <a:pt x="926" y="0"/>
                    <a:pt x="612" y="53"/>
                    <a:pt x="317" y="159"/>
                  </a:cubicBezTo>
                  <a:cubicBezTo>
                    <a:pt x="202" y="217"/>
                    <a:pt x="116" y="274"/>
                    <a:pt x="58" y="361"/>
                  </a:cubicBezTo>
                  <a:cubicBezTo>
                    <a:pt x="0" y="476"/>
                    <a:pt x="0" y="591"/>
                    <a:pt x="29" y="706"/>
                  </a:cubicBezTo>
                  <a:cubicBezTo>
                    <a:pt x="76" y="871"/>
                    <a:pt x="239" y="1017"/>
                    <a:pt x="423" y="1017"/>
                  </a:cubicBezTo>
                  <a:cubicBezTo>
                    <a:pt x="464" y="1017"/>
                    <a:pt x="506" y="1010"/>
                    <a:pt x="548" y="994"/>
                  </a:cubicBezTo>
                  <a:cubicBezTo>
                    <a:pt x="692" y="937"/>
                    <a:pt x="836" y="908"/>
                    <a:pt x="1008" y="879"/>
                  </a:cubicBezTo>
                  <a:lnTo>
                    <a:pt x="1527" y="879"/>
                  </a:lnTo>
                  <a:cubicBezTo>
                    <a:pt x="1584" y="908"/>
                    <a:pt x="1671" y="908"/>
                    <a:pt x="1728" y="937"/>
                  </a:cubicBezTo>
                  <a:cubicBezTo>
                    <a:pt x="1786" y="937"/>
                    <a:pt x="1873" y="966"/>
                    <a:pt x="1930" y="994"/>
                  </a:cubicBezTo>
                  <a:cubicBezTo>
                    <a:pt x="1930" y="994"/>
                    <a:pt x="1959" y="1023"/>
                    <a:pt x="1988" y="1023"/>
                  </a:cubicBezTo>
                  <a:cubicBezTo>
                    <a:pt x="2017" y="1023"/>
                    <a:pt x="2045" y="1052"/>
                    <a:pt x="2074" y="1081"/>
                  </a:cubicBezTo>
                  <a:cubicBezTo>
                    <a:pt x="2141" y="1110"/>
                    <a:pt x="2218" y="1126"/>
                    <a:pt x="2295" y="1126"/>
                  </a:cubicBezTo>
                  <a:cubicBezTo>
                    <a:pt x="2449" y="1126"/>
                    <a:pt x="2602" y="1062"/>
                    <a:pt x="2679" y="908"/>
                  </a:cubicBezTo>
                  <a:cubicBezTo>
                    <a:pt x="2794" y="706"/>
                    <a:pt x="2737" y="447"/>
                    <a:pt x="2535" y="332"/>
                  </a:cubicBezTo>
                  <a:cubicBezTo>
                    <a:pt x="2144" y="111"/>
                    <a:pt x="1692" y="0"/>
                    <a:pt x="1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8"/>
            <p:cNvSpPr/>
            <p:nvPr/>
          </p:nvSpPr>
          <p:spPr>
            <a:xfrm>
              <a:off x="1667926" y="3793013"/>
              <a:ext cx="99247" cy="42214"/>
            </a:xfrm>
            <a:custGeom>
              <a:avLst/>
              <a:gdLst/>
              <a:ahLst/>
              <a:cxnLst/>
              <a:rect l="l" t="t" r="r" b="b"/>
              <a:pathLst>
                <a:path w="3054" h="1299" extrusionOk="0">
                  <a:moveTo>
                    <a:pt x="2529" y="0"/>
                  </a:moveTo>
                  <a:cubicBezTo>
                    <a:pt x="2462" y="0"/>
                    <a:pt x="2395" y="16"/>
                    <a:pt x="2334" y="52"/>
                  </a:cubicBezTo>
                  <a:cubicBezTo>
                    <a:pt x="2247" y="109"/>
                    <a:pt x="2161" y="167"/>
                    <a:pt x="2103" y="196"/>
                  </a:cubicBezTo>
                  <a:cubicBezTo>
                    <a:pt x="2046" y="225"/>
                    <a:pt x="2017" y="253"/>
                    <a:pt x="1959" y="253"/>
                  </a:cubicBezTo>
                  <a:cubicBezTo>
                    <a:pt x="1927" y="275"/>
                    <a:pt x="1931" y="280"/>
                    <a:pt x="1944" y="280"/>
                  </a:cubicBezTo>
                  <a:cubicBezTo>
                    <a:pt x="1957" y="280"/>
                    <a:pt x="1982" y="274"/>
                    <a:pt x="1984" y="274"/>
                  </a:cubicBezTo>
                  <a:cubicBezTo>
                    <a:pt x="1985" y="274"/>
                    <a:pt x="1979" y="276"/>
                    <a:pt x="1959" y="282"/>
                  </a:cubicBezTo>
                  <a:cubicBezTo>
                    <a:pt x="1786" y="340"/>
                    <a:pt x="1614" y="397"/>
                    <a:pt x="1441" y="426"/>
                  </a:cubicBezTo>
                  <a:cubicBezTo>
                    <a:pt x="1422" y="426"/>
                    <a:pt x="1364" y="439"/>
                    <a:pt x="1362" y="439"/>
                  </a:cubicBezTo>
                  <a:cubicBezTo>
                    <a:pt x="1361" y="439"/>
                    <a:pt x="1374" y="436"/>
                    <a:pt x="1412" y="426"/>
                  </a:cubicBezTo>
                  <a:lnTo>
                    <a:pt x="836" y="426"/>
                  </a:lnTo>
                  <a:cubicBezTo>
                    <a:pt x="750" y="426"/>
                    <a:pt x="663" y="397"/>
                    <a:pt x="577" y="369"/>
                  </a:cubicBezTo>
                  <a:cubicBezTo>
                    <a:pt x="542" y="360"/>
                    <a:pt x="507" y="356"/>
                    <a:pt x="473" y="356"/>
                  </a:cubicBezTo>
                  <a:cubicBezTo>
                    <a:pt x="274" y="356"/>
                    <a:pt x="83" y="489"/>
                    <a:pt x="58" y="685"/>
                  </a:cubicBezTo>
                  <a:cubicBezTo>
                    <a:pt x="1" y="887"/>
                    <a:pt x="116" y="1146"/>
                    <a:pt x="346" y="1204"/>
                  </a:cubicBezTo>
                  <a:cubicBezTo>
                    <a:pt x="596" y="1266"/>
                    <a:pt x="854" y="1298"/>
                    <a:pt x="1112" y="1298"/>
                  </a:cubicBezTo>
                  <a:cubicBezTo>
                    <a:pt x="1689" y="1298"/>
                    <a:pt x="2269" y="1139"/>
                    <a:pt x="2766" y="801"/>
                  </a:cubicBezTo>
                  <a:cubicBezTo>
                    <a:pt x="2939" y="685"/>
                    <a:pt x="3054" y="426"/>
                    <a:pt x="2910" y="225"/>
                  </a:cubicBezTo>
                  <a:cubicBezTo>
                    <a:pt x="2830" y="85"/>
                    <a:pt x="2680" y="0"/>
                    <a:pt x="2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8"/>
            <p:cNvSpPr/>
            <p:nvPr/>
          </p:nvSpPr>
          <p:spPr>
            <a:xfrm>
              <a:off x="1846697" y="3780209"/>
              <a:ext cx="74939" cy="36267"/>
            </a:xfrm>
            <a:custGeom>
              <a:avLst/>
              <a:gdLst/>
              <a:ahLst/>
              <a:cxnLst/>
              <a:rect l="l" t="t" r="r" b="b"/>
              <a:pathLst>
                <a:path w="2306" h="1116" extrusionOk="0">
                  <a:moveTo>
                    <a:pt x="1804" y="1"/>
                  </a:moveTo>
                  <a:cubicBezTo>
                    <a:pt x="1770" y="1"/>
                    <a:pt x="1735" y="5"/>
                    <a:pt x="1700" y="14"/>
                  </a:cubicBezTo>
                  <a:cubicBezTo>
                    <a:pt x="1358" y="93"/>
                    <a:pt x="991" y="172"/>
                    <a:pt x="644" y="229"/>
                  </a:cubicBezTo>
                  <a:lnTo>
                    <a:pt x="644" y="229"/>
                  </a:lnTo>
                  <a:cubicBezTo>
                    <a:pt x="651" y="225"/>
                    <a:pt x="658" y="221"/>
                    <a:pt x="663" y="215"/>
                  </a:cubicBezTo>
                  <a:lnTo>
                    <a:pt x="663" y="215"/>
                  </a:lnTo>
                  <a:cubicBezTo>
                    <a:pt x="606" y="244"/>
                    <a:pt x="519" y="244"/>
                    <a:pt x="462" y="244"/>
                  </a:cubicBezTo>
                  <a:cubicBezTo>
                    <a:pt x="347" y="273"/>
                    <a:pt x="231" y="302"/>
                    <a:pt x="145" y="388"/>
                  </a:cubicBezTo>
                  <a:cubicBezTo>
                    <a:pt x="59" y="446"/>
                    <a:pt x="1" y="590"/>
                    <a:pt x="30" y="676"/>
                  </a:cubicBezTo>
                  <a:cubicBezTo>
                    <a:pt x="30" y="791"/>
                    <a:pt x="59" y="907"/>
                    <a:pt x="145" y="993"/>
                  </a:cubicBezTo>
                  <a:cubicBezTo>
                    <a:pt x="216" y="1064"/>
                    <a:pt x="307" y="1116"/>
                    <a:pt x="401" y="1116"/>
                  </a:cubicBezTo>
                  <a:cubicBezTo>
                    <a:pt x="421" y="1116"/>
                    <a:pt x="441" y="1113"/>
                    <a:pt x="462" y="1108"/>
                  </a:cubicBezTo>
                  <a:cubicBezTo>
                    <a:pt x="951" y="1079"/>
                    <a:pt x="1441" y="964"/>
                    <a:pt x="1931" y="849"/>
                  </a:cubicBezTo>
                  <a:cubicBezTo>
                    <a:pt x="2132" y="791"/>
                    <a:pt x="2305" y="532"/>
                    <a:pt x="2219" y="302"/>
                  </a:cubicBezTo>
                  <a:cubicBezTo>
                    <a:pt x="2170" y="131"/>
                    <a:pt x="1996" y="1"/>
                    <a:pt x="1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8"/>
            <p:cNvSpPr/>
            <p:nvPr/>
          </p:nvSpPr>
          <p:spPr>
            <a:xfrm>
              <a:off x="1659509" y="3328126"/>
              <a:ext cx="42149" cy="85143"/>
            </a:xfrm>
            <a:custGeom>
              <a:avLst/>
              <a:gdLst/>
              <a:ahLst/>
              <a:cxnLst/>
              <a:rect l="l" t="t" r="r" b="b"/>
              <a:pathLst>
                <a:path w="1297" h="2620" extrusionOk="0">
                  <a:moveTo>
                    <a:pt x="1066" y="1770"/>
                  </a:moveTo>
                  <a:lnTo>
                    <a:pt x="1066" y="1770"/>
                  </a:lnTo>
                  <a:cubicBezTo>
                    <a:pt x="1087" y="1790"/>
                    <a:pt x="1093" y="1811"/>
                    <a:pt x="1094" y="1811"/>
                  </a:cubicBezTo>
                  <a:cubicBezTo>
                    <a:pt x="1095" y="1811"/>
                    <a:pt x="1095" y="1807"/>
                    <a:pt x="1095" y="1799"/>
                  </a:cubicBezTo>
                  <a:cubicBezTo>
                    <a:pt x="1069" y="1773"/>
                    <a:pt x="1066" y="1770"/>
                    <a:pt x="1066" y="1770"/>
                  </a:cubicBezTo>
                  <a:close/>
                  <a:moveTo>
                    <a:pt x="647" y="0"/>
                  </a:moveTo>
                  <a:cubicBezTo>
                    <a:pt x="454" y="0"/>
                    <a:pt x="280" y="134"/>
                    <a:pt x="231" y="330"/>
                  </a:cubicBezTo>
                  <a:cubicBezTo>
                    <a:pt x="0" y="1021"/>
                    <a:pt x="87" y="1770"/>
                    <a:pt x="433" y="2404"/>
                  </a:cubicBezTo>
                  <a:cubicBezTo>
                    <a:pt x="508" y="2536"/>
                    <a:pt x="659" y="2619"/>
                    <a:pt x="811" y="2619"/>
                  </a:cubicBezTo>
                  <a:cubicBezTo>
                    <a:pt x="890" y="2619"/>
                    <a:pt x="968" y="2597"/>
                    <a:pt x="1037" y="2548"/>
                  </a:cubicBezTo>
                  <a:cubicBezTo>
                    <a:pt x="1210" y="2433"/>
                    <a:pt x="1297" y="2173"/>
                    <a:pt x="1181" y="1972"/>
                  </a:cubicBezTo>
                  <a:cubicBezTo>
                    <a:pt x="1153" y="1943"/>
                    <a:pt x="1124" y="1885"/>
                    <a:pt x="1124" y="1856"/>
                  </a:cubicBezTo>
                  <a:cubicBezTo>
                    <a:pt x="1095" y="1828"/>
                    <a:pt x="1066" y="1799"/>
                    <a:pt x="1066" y="1770"/>
                  </a:cubicBezTo>
                  <a:cubicBezTo>
                    <a:pt x="1066" y="1712"/>
                    <a:pt x="1037" y="1684"/>
                    <a:pt x="1037" y="1655"/>
                  </a:cubicBezTo>
                  <a:cubicBezTo>
                    <a:pt x="1009" y="1568"/>
                    <a:pt x="1009" y="1511"/>
                    <a:pt x="980" y="1453"/>
                  </a:cubicBezTo>
                  <a:cubicBezTo>
                    <a:pt x="980" y="1424"/>
                    <a:pt x="951" y="1338"/>
                    <a:pt x="951" y="1338"/>
                  </a:cubicBezTo>
                  <a:lnTo>
                    <a:pt x="951" y="1338"/>
                  </a:lnTo>
                  <a:cubicBezTo>
                    <a:pt x="968" y="1372"/>
                    <a:pt x="975" y="1386"/>
                    <a:pt x="978" y="1386"/>
                  </a:cubicBezTo>
                  <a:cubicBezTo>
                    <a:pt x="980" y="1386"/>
                    <a:pt x="980" y="1379"/>
                    <a:pt x="980" y="1367"/>
                  </a:cubicBezTo>
                  <a:cubicBezTo>
                    <a:pt x="980" y="1338"/>
                    <a:pt x="951" y="1338"/>
                    <a:pt x="951" y="1309"/>
                  </a:cubicBezTo>
                  <a:cubicBezTo>
                    <a:pt x="951" y="1165"/>
                    <a:pt x="951" y="1050"/>
                    <a:pt x="980" y="906"/>
                  </a:cubicBezTo>
                  <a:cubicBezTo>
                    <a:pt x="980" y="895"/>
                    <a:pt x="980" y="887"/>
                    <a:pt x="980" y="880"/>
                  </a:cubicBezTo>
                  <a:lnTo>
                    <a:pt x="980" y="880"/>
                  </a:lnTo>
                  <a:cubicBezTo>
                    <a:pt x="980" y="878"/>
                    <a:pt x="980" y="877"/>
                    <a:pt x="980" y="877"/>
                  </a:cubicBezTo>
                  <a:cubicBezTo>
                    <a:pt x="980" y="848"/>
                    <a:pt x="980" y="820"/>
                    <a:pt x="980" y="791"/>
                  </a:cubicBezTo>
                  <a:cubicBezTo>
                    <a:pt x="1009" y="704"/>
                    <a:pt x="1037" y="618"/>
                    <a:pt x="1066" y="560"/>
                  </a:cubicBezTo>
                  <a:cubicBezTo>
                    <a:pt x="1124" y="330"/>
                    <a:pt x="980" y="71"/>
                    <a:pt x="749" y="13"/>
                  </a:cubicBezTo>
                  <a:cubicBezTo>
                    <a:pt x="715" y="5"/>
                    <a:pt x="681"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8"/>
            <p:cNvSpPr/>
            <p:nvPr/>
          </p:nvSpPr>
          <p:spPr>
            <a:xfrm>
              <a:off x="1547196" y="3467251"/>
              <a:ext cx="87061" cy="50794"/>
            </a:xfrm>
            <a:custGeom>
              <a:avLst/>
              <a:gdLst/>
              <a:ahLst/>
              <a:cxnLst/>
              <a:rect l="l" t="t" r="r" b="b"/>
              <a:pathLst>
                <a:path w="2679" h="1563" extrusionOk="0">
                  <a:moveTo>
                    <a:pt x="1239" y="427"/>
                  </a:moveTo>
                  <a:cubicBezTo>
                    <a:pt x="1200" y="446"/>
                    <a:pt x="1187" y="453"/>
                    <a:pt x="1189" y="453"/>
                  </a:cubicBezTo>
                  <a:cubicBezTo>
                    <a:pt x="1189" y="453"/>
                    <a:pt x="1196" y="450"/>
                    <a:pt x="1205" y="446"/>
                  </a:cubicBezTo>
                  <a:lnTo>
                    <a:pt x="1205" y="446"/>
                  </a:lnTo>
                  <a:cubicBezTo>
                    <a:pt x="1216" y="440"/>
                    <a:pt x="1227" y="434"/>
                    <a:pt x="1239" y="427"/>
                  </a:cubicBezTo>
                  <a:close/>
                  <a:moveTo>
                    <a:pt x="2159" y="0"/>
                  </a:moveTo>
                  <a:cubicBezTo>
                    <a:pt x="2091" y="0"/>
                    <a:pt x="2022" y="16"/>
                    <a:pt x="1959" y="52"/>
                  </a:cubicBezTo>
                  <a:cubicBezTo>
                    <a:pt x="1815" y="139"/>
                    <a:pt x="1700" y="196"/>
                    <a:pt x="1556" y="283"/>
                  </a:cubicBezTo>
                  <a:lnTo>
                    <a:pt x="1354" y="398"/>
                  </a:lnTo>
                  <a:cubicBezTo>
                    <a:pt x="1325" y="398"/>
                    <a:pt x="1296" y="398"/>
                    <a:pt x="1267" y="427"/>
                  </a:cubicBezTo>
                  <a:cubicBezTo>
                    <a:pt x="1254" y="427"/>
                    <a:pt x="1224" y="439"/>
                    <a:pt x="1205" y="446"/>
                  </a:cubicBezTo>
                  <a:lnTo>
                    <a:pt x="1205" y="446"/>
                  </a:lnTo>
                  <a:cubicBezTo>
                    <a:pt x="1072" y="518"/>
                    <a:pt x="939" y="547"/>
                    <a:pt x="807" y="600"/>
                  </a:cubicBezTo>
                  <a:cubicBezTo>
                    <a:pt x="663" y="629"/>
                    <a:pt x="519" y="686"/>
                    <a:pt x="375" y="715"/>
                  </a:cubicBezTo>
                  <a:cubicBezTo>
                    <a:pt x="144" y="773"/>
                    <a:pt x="0" y="1032"/>
                    <a:pt x="87" y="1233"/>
                  </a:cubicBezTo>
                  <a:cubicBezTo>
                    <a:pt x="136" y="1429"/>
                    <a:pt x="310" y="1563"/>
                    <a:pt x="502" y="1563"/>
                  </a:cubicBezTo>
                  <a:cubicBezTo>
                    <a:pt x="536" y="1563"/>
                    <a:pt x="571" y="1559"/>
                    <a:pt x="605" y="1550"/>
                  </a:cubicBezTo>
                  <a:cubicBezTo>
                    <a:pt x="1239" y="1406"/>
                    <a:pt x="1844" y="1147"/>
                    <a:pt x="2391" y="801"/>
                  </a:cubicBezTo>
                  <a:cubicBezTo>
                    <a:pt x="2592" y="686"/>
                    <a:pt x="2679" y="398"/>
                    <a:pt x="2535" y="196"/>
                  </a:cubicBezTo>
                  <a:cubicBezTo>
                    <a:pt x="2456" y="78"/>
                    <a:pt x="2309" y="0"/>
                    <a:pt x="2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8"/>
            <p:cNvSpPr/>
            <p:nvPr/>
          </p:nvSpPr>
          <p:spPr>
            <a:xfrm>
              <a:off x="1508816" y="3597731"/>
              <a:ext cx="65547" cy="61615"/>
            </a:xfrm>
            <a:custGeom>
              <a:avLst/>
              <a:gdLst/>
              <a:ahLst/>
              <a:cxnLst/>
              <a:rect l="l" t="t" r="r" b="b"/>
              <a:pathLst>
                <a:path w="2017" h="1896" extrusionOk="0">
                  <a:moveTo>
                    <a:pt x="1687" y="843"/>
                  </a:moveTo>
                  <a:cubicBezTo>
                    <a:pt x="1678" y="849"/>
                    <a:pt x="1668" y="854"/>
                    <a:pt x="1659" y="859"/>
                  </a:cubicBezTo>
                  <a:lnTo>
                    <a:pt x="1659" y="859"/>
                  </a:lnTo>
                  <a:cubicBezTo>
                    <a:pt x="1665" y="853"/>
                    <a:pt x="1671" y="847"/>
                    <a:pt x="1671" y="847"/>
                  </a:cubicBezTo>
                  <a:cubicBezTo>
                    <a:pt x="1676" y="846"/>
                    <a:pt x="1682" y="845"/>
                    <a:pt x="1687" y="843"/>
                  </a:cubicBezTo>
                  <a:close/>
                  <a:moveTo>
                    <a:pt x="1533" y="1"/>
                  </a:moveTo>
                  <a:cubicBezTo>
                    <a:pt x="1502" y="1"/>
                    <a:pt x="1471" y="4"/>
                    <a:pt x="1440" y="12"/>
                  </a:cubicBezTo>
                  <a:cubicBezTo>
                    <a:pt x="1124" y="156"/>
                    <a:pt x="864" y="300"/>
                    <a:pt x="605" y="531"/>
                  </a:cubicBezTo>
                  <a:cubicBezTo>
                    <a:pt x="375" y="732"/>
                    <a:pt x="202" y="963"/>
                    <a:pt x="58" y="1222"/>
                  </a:cubicBezTo>
                  <a:cubicBezTo>
                    <a:pt x="0" y="1337"/>
                    <a:pt x="0" y="1452"/>
                    <a:pt x="29" y="1568"/>
                  </a:cubicBezTo>
                  <a:cubicBezTo>
                    <a:pt x="58" y="1654"/>
                    <a:pt x="115" y="1769"/>
                    <a:pt x="231" y="1827"/>
                  </a:cubicBezTo>
                  <a:cubicBezTo>
                    <a:pt x="294" y="1869"/>
                    <a:pt x="373" y="1896"/>
                    <a:pt x="455" y="1896"/>
                  </a:cubicBezTo>
                  <a:cubicBezTo>
                    <a:pt x="486" y="1896"/>
                    <a:pt x="517" y="1892"/>
                    <a:pt x="548" y="1884"/>
                  </a:cubicBezTo>
                  <a:cubicBezTo>
                    <a:pt x="663" y="1827"/>
                    <a:pt x="778" y="1769"/>
                    <a:pt x="807" y="1683"/>
                  </a:cubicBezTo>
                  <a:cubicBezTo>
                    <a:pt x="864" y="1568"/>
                    <a:pt x="951" y="1452"/>
                    <a:pt x="1037" y="1337"/>
                  </a:cubicBezTo>
                  <a:lnTo>
                    <a:pt x="1037" y="1337"/>
                  </a:lnTo>
                  <a:cubicBezTo>
                    <a:pt x="1008" y="1366"/>
                    <a:pt x="980" y="1395"/>
                    <a:pt x="951" y="1424"/>
                  </a:cubicBezTo>
                  <a:cubicBezTo>
                    <a:pt x="1066" y="1280"/>
                    <a:pt x="1210" y="1136"/>
                    <a:pt x="1354" y="1020"/>
                  </a:cubicBezTo>
                  <a:lnTo>
                    <a:pt x="1354" y="1020"/>
                  </a:lnTo>
                  <a:cubicBezTo>
                    <a:pt x="1325" y="1049"/>
                    <a:pt x="1296" y="1078"/>
                    <a:pt x="1268" y="1107"/>
                  </a:cubicBezTo>
                  <a:cubicBezTo>
                    <a:pt x="1389" y="1010"/>
                    <a:pt x="1531" y="933"/>
                    <a:pt x="1659" y="859"/>
                  </a:cubicBezTo>
                  <a:lnTo>
                    <a:pt x="1659" y="859"/>
                  </a:lnTo>
                  <a:cubicBezTo>
                    <a:pt x="1651" y="867"/>
                    <a:pt x="1642" y="876"/>
                    <a:pt x="1642" y="876"/>
                  </a:cubicBezTo>
                  <a:cubicBezTo>
                    <a:pt x="1662" y="856"/>
                    <a:pt x="1682" y="850"/>
                    <a:pt x="1702" y="839"/>
                  </a:cubicBezTo>
                  <a:lnTo>
                    <a:pt x="1702" y="839"/>
                  </a:lnTo>
                  <a:cubicBezTo>
                    <a:pt x="1697" y="840"/>
                    <a:pt x="1692" y="842"/>
                    <a:pt x="1687" y="843"/>
                  </a:cubicBezTo>
                  <a:lnTo>
                    <a:pt x="1687" y="843"/>
                  </a:lnTo>
                  <a:cubicBezTo>
                    <a:pt x="1701" y="835"/>
                    <a:pt x="1715" y="827"/>
                    <a:pt x="1728" y="819"/>
                  </a:cubicBezTo>
                  <a:lnTo>
                    <a:pt x="1728" y="819"/>
                  </a:lnTo>
                  <a:cubicBezTo>
                    <a:pt x="1720" y="828"/>
                    <a:pt x="1711" y="834"/>
                    <a:pt x="1702" y="839"/>
                  </a:cubicBezTo>
                  <a:lnTo>
                    <a:pt x="1702" y="839"/>
                  </a:lnTo>
                  <a:cubicBezTo>
                    <a:pt x="1802" y="808"/>
                    <a:pt x="1878" y="751"/>
                    <a:pt x="1930" y="646"/>
                  </a:cubicBezTo>
                  <a:cubicBezTo>
                    <a:pt x="1988" y="559"/>
                    <a:pt x="2016" y="415"/>
                    <a:pt x="1959" y="329"/>
                  </a:cubicBezTo>
                  <a:cubicBezTo>
                    <a:pt x="1930" y="214"/>
                    <a:pt x="1872" y="99"/>
                    <a:pt x="1786" y="70"/>
                  </a:cubicBezTo>
                  <a:cubicBezTo>
                    <a:pt x="1702" y="28"/>
                    <a:pt x="1617" y="1"/>
                    <a:pt x="15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8"/>
            <p:cNvSpPr/>
            <p:nvPr/>
          </p:nvSpPr>
          <p:spPr>
            <a:xfrm>
              <a:off x="1534067" y="3733834"/>
              <a:ext cx="56221" cy="66165"/>
            </a:xfrm>
            <a:custGeom>
              <a:avLst/>
              <a:gdLst/>
              <a:ahLst/>
              <a:cxnLst/>
              <a:rect l="l" t="t" r="r" b="b"/>
              <a:pathLst>
                <a:path w="1730" h="2036" extrusionOk="0">
                  <a:moveTo>
                    <a:pt x="1297" y="1"/>
                  </a:moveTo>
                  <a:cubicBezTo>
                    <a:pt x="1153" y="1"/>
                    <a:pt x="1067" y="58"/>
                    <a:pt x="980" y="116"/>
                  </a:cubicBezTo>
                  <a:cubicBezTo>
                    <a:pt x="548" y="490"/>
                    <a:pt x="231" y="951"/>
                    <a:pt x="30" y="1469"/>
                  </a:cubicBezTo>
                  <a:cubicBezTo>
                    <a:pt x="1" y="1585"/>
                    <a:pt x="30" y="1729"/>
                    <a:pt x="87" y="1815"/>
                  </a:cubicBezTo>
                  <a:cubicBezTo>
                    <a:pt x="145" y="1902"/>
                    <a:pt x="231" y="1988"/>
                    <a:pt x="347" y="2017"/>
                  </a:cubicBezTo>
                  <a:cubicBezTo>
                    <a:pt x="394" y="2029"/>
                    <a:pt x="442" y="2036"/>
                    <a:pt x="488" y="2036"/>
                  </a:cubicBezTo>
                  <a:cubicBezTo>
                    <a:pt x="552" y="2036"/>
                    <a:pt x="613" y="2022"/>
                    <a:pt x="663" y="1988"/>
                  </a:cubicBezTo>
                  <a:cubicBezTo>
                    <a:pt x="779" y="1902"/>
                    <a:pt x="836" y="1815"/>
                    <a:pt x="865" y="1700"/>
                  </a:cubicBezTo>
                  <a:cubicBezTo>
                    <a:pt x="869" y="1700"/>
                    <a:pt x="873" y="1699"/>
                    <a:pt x="876" y="1698"/>
                  </a:cubicBezTo>
                  <a:lnTo>
                    <a:pt x="876" y="1698"/>
                  </a:lnTo>
                  <a:cubicBezTo>
                    <a:pt x="870" y="1714"/>
                    <a:pt x="865" y="1733"/>
                    <a:pt x="865" y="1758"/>
                  </a:cubicBezTo>
                  <a:cubicBezTo>
                    <a:pt x="941" y="1531"/>
                    <a:pt x="1060" y="1349"/>
                    <a:pt x="1185" y="1152"/>
                  </a:cubicBezTo>
                  <a:lnTo>
                    <a:pt x="1185" y="1152"/>
                  </a:lnTo>
                  <a:cubicBezTo>
                    <a:pt x="1184" y="1153"/>
                    <a:pt x="1183" y="1153"/>
                    <a:pt x="1182" y="1153"/>
                  </a:cubicBezTo>
                  <a:cubicBezTo>
                    <a:pt x="1186" y="1147"/>
                    <a:pt x="1191" y="1141"/>
                    <a:pt x="1196" y="1135"/>
                  </a:cubicBezTo>
                  <a:lnTo>
                    <a:pt x="1196" y="1135"/>
                  </a:lnTo>
                  <a:cubicBezTo>
                    <a:pt x="1192" y="1141"/>
                    <a:pt x="1189" y="1147"/>
                    <a:pt x="1185" y="1152"/>
                  </a:cubicBezTo>
                  <a:lnTo>
                    <a:pt x="1185" y="1152"/>
                  </a:lnTo>
                  <a:cubicBezTo>
                    <a:pt x="1199" y="1150"/>
                    <a:pt x="1205" y="1134"/>
                    <a:pt x="1213" y="1115"/>
                  </a:cubicBezTo>
                  <a:lnTo>
                    <a:pt x="1213" y="1115"/>
                  </a:lnTo>
                  <a:cubicBezTo>
                    <a:pt x="1207" y="1122"/>
                    <a:pt x="1201" y="1129"/>
                    <a:pt x="1196" y="1135"/>
                  </a:cubicBezTo>
                  <a:lnTo>
                    <a:pt x="1196" y="1135"/>
                  </a:lnTo>
                  <a:cubicBezTo>
                    <a:pt x="1204" y="1123"/>
                    <a:pt x="1212" y="1110"/>
                    <a:pt x="1220" y="1098"/>
                  </a:cubicBezTo>
                  <a:lnTo>
                    <a:pt x="1220" y="1098"/>
                  </a:lnTo>
                  <a:cubicBezTo>
                    <a:pt x="1217" y="1103"/>
                    <a:pt x="1215" y="1109"/>
                    <a:pt x="1213" y="1115"/>
                  </a:cubicBezTo>
                  <a:lnTo>
                    <a:pt x="1213" y="1115"/>
                  </a:lnTo>
                  <a:cubicBezTo>
                    <a:pt x="1322" y="984"/>
                    <a:pt x="1454" y="855"/>
                    <a:pt x="1585" y="749"/>
                  </a:cubicBezTo>
                  <a:cubicBezTo>
                    <a:pt x="1671" y="663"/>
                    <a:pt x="1729" y="519"/>
                    <a:pt x="1729" y="433"/>
                  </a:cubicBezTo>
                  <a:cubicBezTo>
                    <a:pt x="1729" y="317"/>
                    <a:pt x="1671" y="202"/>
                    <a:pt x="1585" y="116"/>
                  </a:cubicBezTo>
                  <a:cubicBezTo>
                    <a:pt x="1499" y="58"/>
                    <a:pt x="1412" y="1"/>
                    <a:pt x="1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8"/>
            <p:cNvSpPr/>
            <p:nvPr/>
          </p:nvSpPr>
          <p:spPr>
            <a:xfrm>
              <a:off x="1584634" y="3901947"/>
              <a:ext cx="73022" cy="36105"/>
            </a:xfrm>
            <a:custGeom>
              <a:avLst/>
              <a:gdLst/>
              <a:ahLst/>
              <a:cxnLst/>
              <a:rect l="l" t="t" r="r" b="b"/>
              <a:pathLst>
                <a:path w="2247" h="1111" extrusionOk="0">
                  <a:moveTo>
                    <a:pt x="1814" y="1"/>
                  </a:moveTo>
                  <a:cubicBezTo>
                    <a:pt x="1738" y="1"/>
                    <a:pt x="1669" y="27"/>
                    <a:pt x="1584" y="70"/>
                  </a:cubicBezTo>
                  <a:cubicBezTo>
                    <a:pt x="1578" y="70"/>
                    <a:pt x="1572" y="70"/>
                    <a:pt x="1566" y="70"/>
                  </a:cubicBezTo>
                  <a:lnTo>
                    <a:pt x="1566" y="70"/>
                  </a:lnTo>
                  <a:cubicBezTo>
                    <a:pt x="1584" y="63"/>
                    <a:pt x="1599" y="55"/>
                    <a:pt x="1613" y="41"/>
                  </a:cubicBezTo>
                  <a:lnTo>
                    <a:pt x="1613" y="41"/>
                  </a:lnTo>
                  <a:cubicBezTo>
                    <a:pt x="1591" y="52"/>
                    <a:pt x="1569" y="62"/>
                    <a:pt x="1547" y="72"/>
                  </a:cubicBezTo>
                  <a:lnTo>
                    <a:pt x="1547" y="72"/>
                  </a:lnTo>
                  <a:cubicBezTo>
                    <a:pt x="1535" y="74"/>
                    <a:pt x="1523" y="79"/>
                    <a:pt x="1510" y="88"/>
                  </a:cubicBezTo>
                  <a:lnTo>
                    <a:pt x="1510" y="88"/>
                  </a:lnTo>
                  <a:cubicBezTo>
                    <a:pt x="1307" y="172"/>
                    <a:pt x="1086" y="218"/>
                    <a:pt x="864" y="242"/>
                  </a:cubicBezTo>
                  <a:lnTo>
                    <a:pt x="980" y="242"/>
                  </a:lnTo>
                  <a:cubicBezTo>
                    <a:pt x="864" y="242"/>
                    <a:pt x="736" y="255"/>
                    <a:pt x="613" y="255"/>
                  </a:cubicBezTo>
                  <a:cubicBezTo>
                    <a:pt x="551" y="255"/>
                    <a:pt x="490" y="252"/>
                    <a:pt x="432" y="242"/>
                  </a:cubicBezTo>
                  <a:cubicBezTo>
                    <a:pt x="202" y="242"/>
                    <a:pt x="0" y="473"/>
                    <a:pt x="0" y="674"/>
                  </a:cubicBezTo>
                  <a:cubicBezTo>
                    <a:pt x="29" y="934"/>
                    <a:pt x="202" y="1106"/>
                    <a:pt x="432" y="1106"/>
                  </a:cubicBezTo>
                  <a:cubicBezTo>
                    <a:pt x="488" y="1109"/>
                    <a:pt x="544" y="1111"/>
                    <a:pt x="600" y="1111"/>
                  </a:cubicBezTo>
                  <a:cubicBezTo>
                    <a:pt x="1091" y="1111"/>
                    <a:pt x="1577" y="1000"/>
                    <a:pt x="2016" y="818"/>
                  </a:cubicBezTo>
                  <a:cubicBezTo>
                    <a:pt x="2103" y="761"/>
                    <a:pt x="2189" y="646"/>
                    <a:pt x="2218" y="559"/>
                  </a:cubicBezTo>
                  <a:cubicBezTo>
                    <a:pt x="2247" y="444"/>
                    <a:pt x="2218" y="300"/>
                    <a:pt x="2160" y="214"/>
                  </a:cubicBezTo>
                  <a:cubicBezTo>
                    <a:pt x="2103" y="127"/>
                    <a:pt x="2016" y="41"/>
                    <a:pt x="1901" y="12"/>
                  </a:cubicBezTo>
                  <a:cubicBezTo>
                    <a:pt x="1870" y="4"/>
                    <a:pt x="1842" y="1"/>
                    <a:pt x="1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8"/>
            <p:cNvSpPr/>
            <p:nvPr/>
          </p:nvSpPr>
          <p:spPr>
            <a:xfrm>
              <a:off x="1432056" y="3746866"/>
              <a:ext cx="40264" cy="107567"/>
            </a:xfrm>
            <a:custGeom>
              <a:avLst/>
              <a:gdLst/>
              <a:ahLst/>
              <a:cxnLst/>
              <a:rect l="l" t="t" r="r" b="b"/>
              <a:pathLst>
                <a:path w="1239" h="3310" extrusionOk="0">
                  <a:moveTo>
                    <a:pt x="501" y="0"/>
                  </a:moveTo>
                  <a:cubicBezTo>
                    <a:pt x="488" y="0"/>
                    <a:pt x="474" y="1"/>
                    <a:pt x="461" y="3"/>
                  </a:cubicBezTo>
                  <a:cubicBezTo>
                    <a:pt x="231" y="3"/>
                    <a:pt x="58" y="176"/>
                    <a:pt x="29" y="435"/>
                  </a:cubicBezTo>
                  <a:cubicBezTo>
                    <a:pt x="0" y="1270"/>
                    <a:pt x="116" y="2163"/>
                    <a:pt x="317" y="2998"/>
                  </a:cubicBezTo>
                  <a:cubicBezTo>
                    <a:pt x="364" y="3163"/>
                    <a:pt x="547" y="3309"/>
                    <a:pt x="738" y="3309"/>
                  </a:cubicBezTo>
                  <a:cubicBezTo>
                    <a:pt x="780" y="3309"/>
                    <a:pt x="823" y="3302"/>
                    <a:pt x="865" y="3286"/>
                  </a:cubicBezTo>
                  <a:cubicBezTo>
                    <a:pt x="1095" y="3229"/>
                    <a:pt x="1239" y="2998"/>
                    <a:pt x="1153" y="2768"/>
                  </a:cubicBezTo>
                  <a:cubicBezTo>
                    <a:pt x="951" y="1961"/>
                    <a:pt x="893" y="1270"/>
                    <a:pt x="893" y="435"/>
                  </a:cubicBezTo>
                  <a:cubicBezTo>
                    <a:pt x="920" y="218"/>
                    <a:pt x="717"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8"/>
            <p:cNvSpPr/>
            <p:nvPr/>
          </p:nvSpPr>
          <p:spPr>
            <a:xfrm>
              <a:off x="1743744" y="3895675"/>
              <a:ext cx="35617" cy="92975"/>
            </a:xfrm>
            <a:custGeom>
              <a:avLst/>
              <a:gdLst/>
              <a:ahLst/>
              <a:cxnLst/>
              <a:rect l="l" t="t" r="r" b="b"/>
              <a:pathLst>
                <a:path w="1096" h="2861" extrusionOk="0">
                  <a:moveTo>
                    <a:pt x="698" y="1"/>
                  </a:moveTo>
                  <a:cubicBezTo>
                    <a:pt x="686" y="1"/>
                    <a:pt x="675" y="2"/>
                    <a:pt x="663" y="3"/>
                  </a:cubicBezTo>
                  <a:cubicBezTo>
                    <a:pt x="404" y="3"/>
                    <a:pt x="231" y="176"/>
                    <a:pt x="231" y="435"/>
                  </a:cubicBezTo>
                  <a:cubicBezTo>
                    <a:pt x="202" y="752"/>
                    <a:pt x="202" y="1098"/>
                    <a:pt x="145" y="1415"/>
                  </a:cubicBezTo>
                  <a:cubicBezTo>
                    <a:pt x="145" y="1588"/>
                    <a:pt x="116" y="1732"/>
                    <a:pt x="116" y="1876"/>
                  </a:cubicBezTo>
                  <a:cubicBezTo>
                    <a:pt x="107" y="1912"/>
                    <a:pt x="103" y="1923"/>
                    <a:pt x="102" y="1923"/>
                  </a:cubicBezTo>
                  <a:cubicBezTo>
                    <a:pt x="101" y="1923"/>
                    <a:pt x="103" y="1904"/>
                    <a:pt x="100" y="1904"/>
                  </a:cubicBezTo>
                  <a:cubicBezTo>
                    <a:pt x="98" y="1904"/>
                    <a:pt x="95" y="1911"/>
                    <a:pt x="87" y="1933"/>
                  </a:cubicBezTo>
                  <a:cubicBezTo>
                    <a:pt x="87" y="1962"/>
                    <a:pt x="87" y="2020"/>
                    <a:pt x="87" y="2048"/>
                  </a:cubicBezTo>
                  <a:cubicBezTo>
                    <a:pt x="58" y="2135"/>
                    <a:pt x="58" y="2221"/>
                    <a:pt x="30" y="2336"/>
                  </a:cubicBezTo>
                  <a:cubicBezTo>
                    <a:pt x="1" y="2538"/>
                    <a:pt x="87" y="2797"/>
                    <a:pt x="346" y="2855"/>
                  </a:cubicBezTo>
                  <a:cubicBezTo>
                    <a:pt x="371" y="2858"/>
                    <a:pt x="397" y="2860"/>
                    <a:pt x="423" y="2860"/>
                  </a:cubicBezTo>
                  <a:cubicBezTo>
                    <a:pt x="614" y="2860"/>
                    <a:pt x="839" y="2766"/>
                    <a:pt x="865" y="2538"/>
                  </a:cubicBezTo>
                  <a:cubicBezTo>
                    <a:pt x="980" y="1847"/>
                    <a:pt x="1066" y="1127"/>
                    <a:pt x="1095" y="435"/>
                  </a:cubicBezTo>
                  <a:cubicBezTo>
                    <a:pt x="1095" y="218"/>
                    <a:pt x="890" y="1"/>
                    <a:pt x="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8"/>
            <p:cNvSpPr/>
            <p:nvPr/>
          </p:nvSpPr>
          <p:spPr>
            <a:xfrm>
              <a:off x="1350616" y="3853980"/>
              <a:ext cx="68375" cy="50631"/>
            </a:xfrm>
            <a:custGeom>
              <a:avLst/>
              <a:gdLst/>
              <a:ahLst/>
              <a:cxnLst/>
              <a:rect l="l" t="t" r="r" b="b"/>
              <a:pathLst>
                <a:path w="2104" h="1558" extrusionOk="0">
                  <a:moveTo>
                    <a:pt x="498" y="0"/>
                  </a:moveTo>
                  <a:cubicBezTo>
                    <a:pt x="447" y="0"/>
                    <a:pt x="394" y="7"/>
                    <a:pt x="346" y="19"/>
                  </a:cubicBezTo>
                  <a:cubicBezTo>
                    <a:pt x="260" y="48"/>
                    <a:pt x="145" y="105"/>
                    <a:pt x="87" y="192"/>
                  </a:cubicBezTo>
                  <a:cubicBezTo>
                    <a:pt x="29" y="307"/>
                    <a:pt x="1" y="422"/>
                    <a:pt x="58" y="538"/>
                  </a:cubicBezTo>
                  <a:cubicBezTo>
                    <a:pt x="87" y="653"/>
                    <a:pt x="145" y="739"/>
                    <a:pt x="260" y="797"/>
                  </a:cubicBezTo>
                  <a:cubicBezTo>
                    <a:pt x="605" y="1056"/>
                    <a:pt x="1009" y="1315"/>
                    <a:pt x="1412" y="1517"/>
                  </a:cubicBezTo>
                  <a:cubicBezTo>
                    <a:pt x="1493" y="1537"/>
                    <a:pt x="1575" y="1558"/>
                    <a:pt x="1656" y="1558"/>
                  </a:cubicBezTo>
                  <a:cubicBezTo>
                    <a:pt x="1690" y="1558"/>
                    <a:pt x="1724" y="1554"/>
                    <a:pt x="1758" y="1546"/>
                  </a:cubicBezTo>
                  <a:cubicBezTo>
                    <a:pt x="1844" y="1517"/>
                    <a:pt x="1959" y="1430"/>
                    <a:pt x="2017" y="1344"/>
                  </a:cubicBezTo>
                  <a:cubicBezTo>
                    <a:pt x="2103" y="1142"/>
                    <a:pt x="2074" y="854"/>
                    <a:pt x="1844" y="768"/>
                  </a:cubicBezTo>
                  <a:cubicBezTo>
                    <a:pt x="1441" y="566"/>
                    <a:pt x="1066" y="307"/>
                    <a:pt x="692" y="48"/>
                  </a:cubicBezTo>
                  <a:cubicBezTo>
                    <a:pt x="641" y="14"/>
                    <a:pt x="571" y="0"/>
                    <a:pt x="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8"/>
            <p:cNvSpPr/>
            <p:nvPr/>
          </p:nvSpPr>
          <p:spPr>
            <a:xfrm>
              <a:off x="1320653" y="3664970"/>
              <a:ext cx="73997" cy="88588"/>
            </a:xfrm>
            <a:custGeom>
              <a:avLst/>
              <a:gdLst/>
              <a:ahLst/>
              <a:cxnLst/>
              <a:rect l="l" t="t" r="r" b="b"/>
              <a:pathLst>
                <a:path w="2277" h="2726" extrusionOk="0">
                  <a:moveTo>
                    <a:pt x="1796" y="1"/>
                  </a:moveTo>
                  <a:cubicBezTo>
                    <a:pt x="1643" y="1"/>
                    <a:pt x="1489" y="65"/>
                    <a:pt x="1412" y="219"/>
                  </a:cubicBezTo>
                  <a:cubicBezTo>
                    <a:pt x="1239" y="535"/>
                    <a:pt x="1067" y="881"/>
                    <a:pt x="836" y="1169"/>
                  </a:cubicBezTo>
                  <a:cubicBezTo>
                    <a:pt x="779" y="1255"/>
                    <a:pt x="721" y="1313"/>
                    <a:pt x="692" y="1400"/>
                  </a:cubicBezTo>
                  <a:cubicBezTo>
                    <a:pt x="663" y="1428"/>
                    <a:pt x="663" y="1428"/>
                    <a:pt x="635" y="1457"/>
                  </a:cubicBezTo>
                  <a:cubicBezTo>
                    <a:pt x="655" y="1437"/>
                    <a:pt x="675" y="1416"/>
                    <a:pt x="665" y="1416"/>
                  </a:cubicBezTo>
                  <a:cubicBezTo>
                    <a:pt x="661" y="1416"/>
                    <a:pt x="651" y="1420"/>
                    <a:pt x="635" y="1428"/>
                  </a:cubicBezTo>
                  <a:cubicBezTo>
                    <a:pt x="606" y="1486"/>
                    <a:pt x="577" y="1515"/>
                    <a:pt x="548" y="1544"/>
                  </a:cubicBezTo>
                  <a:cubicBezTo>
                    <a:pt x="433" y="1688"/>
                    <a:pt x="318" y="1832"/>
                    <a:pt x="174" y="1976"/>
                  </a:cubicBezTo>
                  <a:cubicBezTo>
                    <a:pt x="30" y="2148"/>
                    <a:pt x="1" y="2436"/>
                    <a:pt x="174" y="2580"/>
                  </a:cubicBezTo>
                  <a:cubicBezTo>
                    <a:pt x="267" y="2674"/>
                    <a:pt x="395" y="2725"/>
                    <a:pt x="515" y="2725"/>
                  </a:cubicBezTo>
                  <a:cubicBezTo>
                    <a:pt x="616" y="2725"/>
                    <a:pt x="713" y="2688"/>
                    <a:pt x="779" y="2609"/>
                  </a:cubicBezTo>
                  <a:cubicBezTo>
                    <a:pt x="1326" y="2004"/>
                    <a:pt x="1816" y="1371"/>
                    <a:pt x="2161" y="651"/>
                  </a:cubicBezTo>
                  <a:cubicBezTo>
                    <a:pt x="2276" y="449"/>
                    <a:pt x="2219" y="161"/>
                    <a:pt x="2017" y="46"/>
                  </a:cubicBezTo>
                  <a:cubicBezTo>
                    <a:pt x="1950" y="17"/>
                    <a:pt x="1873"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8"/>
            <p:cNvSpPr/>
            <p:nvPr/>
          </p:nvSpPr>
          <p:spPr>
            <a:xfrm>
              <a:off x="1185884" y="3698281"/>
              <a:ext cx="73022" cy="55246"/>
            </a:xfrm>
            <a:custGeom>
              <a:avLst/>
              <a:gdLst/>
              <a:ahLst/>
              <a:cxnLst/>
              <a:rect l="l" t="t" r="r" b="b"/>
              <a:pathLst>
                <a:path w="2247" h="1700" extrusionOk="0">
                  <a:moveTo>
                    <a:pt x="1489" y="724"/>
                  </a:moveTo>
                  <a:lnTo>
                    <a:pt x="1489" y="724"/>
                  </a:lnTo>
                  <a:cubicBezTo>
                    <a:pt x="1493" y="725"/>
                    <a:pt x="1496" y="727"/>
                    <a:pt x="1499" y="728"/>
                  </a:cubicBezTo>
                  <a:lnTo>
                    <a:pt x="1499" y="728"/>
                  </a:lnTo>
                  <a:cubicBezTo>
                    <a:pt x="1496" y="727"/>
                    <a:pt x="1493" y="725"/>
                    <a:pt x="1489" y="724"/>
                  </a:cubicBezTo>
                  <a:close/>
                  <a:moveTo>
                    <a:pt x="432" y="0"/>
                  </a:moveTo>
                  <a:cubicBezTo>
                    <a:pt x="317" y="0"/>
                    <a:pt x="202" y="58"/>
                    <a:pt x="116" y="115"/>
                  </a:cubicBezTo>
                  <a:cubicBezTo>
                    <a:pt x="58" y="202"/>
                    <a:pt x="0" y="317"/>
                    <a:pt x="0" y="432"/>
                  </a:cubicBezTo>
                  <a:cubicBezTo>
                    <a:pt x="0" y="547"/>
                    <a:pt x="58" y="634"/>
                    <a:pt x="116" y="749"/>
                  </a:cubicBezTo>
                  <a:cubicBezTo>
                    <a:pt x="519" y="1210"/>
                    <a:pt x="1066" y="1555"/>
                    <a:pt x="1671" y="1699"/>
                  </a:cubicBezTo>
                  <a:cubicBezTo>
                    <a:pt x="1786" y="1699"/>
                    <a:pt x="1901" y="1699"/>
                    <a:pt x="2017" y="1642"/>
                  </a:cubicBezTo>
                  <a:cubicBezTo>
                    <a:pt x="2103" y="1584"/>
                    <a:pt x="2189" y="1498"/>
                    <a:pt x="2218" y="1383"/>
                  </a:cubicBezTo>
                  <a:cubicBezTo>
                    <a:pt x="2247" y="1181"/>
                    <a:pt x="2132" y="893"/>
                    <a:pt x="1901" y="864"/>
                  </a:cubicBezTo>
                  <a:cubicBezTo>
                    <a:pt x="1781" y="816"/>
                    <a:pt x="1661" y="788"/>
                    <a:pt x="1541" y="747"/>
                  </a:cubicBezTo>
                  <a:lnTo>
                    <a:pt x="1541" y="747"/>
                  </a:lnTo>
                  <a:cubicBezTo>
                    <a:pt x="1546" y="748"/>
                    <a:pt x="1551" y="749"/>
                    <a:pt x="1556" y="749"/>
                  </a:cubicBezTo>
                  <a:cubicBezTo>
                    <a:pt x="1537" y="743"/>
                    <a:pt x="1518" y="736"/>
                    <a:pt x="1499" y="728"/>
                  </a:cubicBezTo>
                  <a:lnTo>
                    <a:pt x="1499" y="728"/>
                  </a:lnTo>
                  <a:cubicBezTo>
                    <a:pt x="1510" y="733"/>
                    <a:pt x="1521" y="739"/>
                    <a:pt x="1531" y="743"/>
                  </a:cubicBezTo>
                  <a:lnTo>
                    <a:pt x="1531" y="743"/>
                  </a:lnTo>
                  <a:cubicBezTo>
                    <a:pt x="1510" y="736"/>
                    <a:pt x="1490" y="728"/>
                    <a:pt x="1469" y="720"/>
                  </a:cubicBezTo>
                  <a:cubicBezTo>
                    <a:pt x="1476" y="720"/>
                    <a:pt x="1483" y="722"/>
                    <a:pt x="1489" y="724"/>
                  </a:cubicBezTo>
                  <a:lnTo>
                    <a:pt x="1489" y="724"/>
                  </a:lnTo>
                  <a:cubicBezTo>
                    <a:pt x="1339" y="662"/>
                    <a:pt x="1192" y="561"/>
                    <a:pt x="1066" y="461"/>
                  </a:cubicBezTo>
                  <a:lnTo>
                    <a:pt x="1066" y="461"/>
                  </a:lnTo>
                  <a:cubicBezTo>
                    <a:pt x="1095" y="490"/>
                    <a:pt x="1124" y="519"/>
                    <a:pt x="1152" y="547"/>
                  </a:cubicBezTo>
                  <a:cubicBezTo>
                    <a:pt x="1008" y="403"/>
                    <a:pt x="864" y="288"/>
                    <a:pt x="749" y="115"/>
                  </a:cubicBezTo>
                  <a:cubicBezTo>
                    <a:pt x="663" y="58"/>
                    <a:pt x="519" y="0"/>
                    <a:pt x="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8"/>
            <p:cNvSpPr/>
            <p:nvPr/>
          </p:nvSpPr>
          <p:spPr>
            <a:xfrm>
              <a:off x="1237361" y="3587202"/>
              <a:ext cx="42149" cy="63728"/>
            </a:xfrm>
            <a:custGeom>
              <a:avLst/>
              <a:gdLst/>
              <a:ahLst/>
              <a:cxnLst/>
              <a:rect l="l" t="t" r="r" b="b"/>
              <a:pathLst>
                <a:path w="1297" h="1961" extrusionOk="0">
                  <a:moveTo>
                    <a:pt x="837" y="0"/>
                  </a:moveTo>
                  <a:cubicBezTo>
                    <a:pt x="769" y="0"/>
                    <a:pt x="702" y="14"/>
                    <a:pt x="634" y="48"/>
                  </a:cubicBezTo>
                  <a:cubicBezTo>
                    <a:pt x="548" y="106"/>
                    <a:pt x="490" y="192"/>
                    <a:pt x="433" y="307"/>
                  </a:cubicBezTo>
                  <a:cubicBezTo>
                    <a:pt x="317" y="682"/>
                    <a:pt x="173" y="1027"/>
                    <a:pt x="58" y="1402"/>
                  </a:cubicBezTo>
                  <a:cubicBezTo>
                    <a:pt x="1" y="1517"/>
                    <a:pt x="29" y="1661"/>
                    <a:pt x="87" y="1748"/>
                  </a:cubicBezTo>
                  <a:cubicBezTo>
                    <a:pt x="145" y="1834"/>
                    <a:pt x="260" y="1920"/>
                    <a:pt x="346" y="1949"/>
                  </a:cubicBezTo>
                  <a:cubicBezTo>
                    <a:pt x="377" y="1957"/>
                    <a:pt x="408" y="1960"/>
                    <a:pt x="439" y="1960"/>
                  </a:cubicBezTo>
                  <a:cubicBezTo>
                    <a:pt x="523" y="1960"/>
                    <a:pt x="607" y="1934"/>
                    <a:pt x="692" y="1892"/>
                  </a:cubicBezTo>
                  <a:cubicBezTo>
                    <a:pt x="778" y="1834"/>
                    <a:pt x="836" y="1748"/>
                    <a:pt x="893" y="1632"/>
                  </a:cubicBezTo>
                  <a:cubicBezTo>
                    <a:pt x="1009" y="1258"/>
                    <a:pt x="1153" y="912"/>
                    <a:pt x="1268" y="538"/>
                  </a:cubicBezTo>
                  <a:cubicBezTo>
                    <a:pt x="1297" y="451"/>
                    <a:pt x="1297" y="307"/>
                    <a:pt x="1239" y="192"/>
                  </a:cubicBezTo>
                  <a:cubicBezTo>
                    <a:pt x="1181" y="106"/>
                    <a:pt x="1066" y="19"/>
                    <a:pt x="980" y="19"/>
                  </a:cubicBezTo>
                  <a:cubicBezTo>
                    <a:pt x="932" y="7"/>
                    <a:pt x="884" y="0"/>
                    <a:pt x="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8"/>
            <p:cNvSpPr/>
            <p:nvPr/>
          </p:nvSpPr>
          <p:spPr>
            <a:xfrm>
              <a:off x="1414280" y="3536895"/>
              <a:ext cx="66490" cy="61713"/>
            </a:xfrm>
            <a:custGeom>
              <a:avLst/>
              <a:gdLst/>
              <a:ahLst/>
              <a:cxnLst/>
              <a:rect l="l" t="t" r="r" b="b"/>
              <a:pathLst>
                <a:path w="2046" h="1899" extrusionOk="0">
                  <a:moveTo>
                    <a:pt x="446" y="0"/>
                  </a:moveTo>
                  <a:cubicBezTo>
                    <a:pt x="413" y="0"/>
                    <a:pt x="380" y="4"/>
                    <a:pt x="346" y="12"/>
                  </a:cubicBezTo>
                  <a:cubicBezTo>
                    <a:pt x="231" y="41"/>
                    <a:pt x="115" y="127"/>
                    <a:pt x="87" y="214"/>
                  </a:cubicBezTo>
                  <a:cubicBezTo>
                    <a:pt x="29" y="300"/>
                    <a:pt x="0" y="444"/>
                    <a:pt x="29" y="531"/>
                  </a:cubicBezTo>
                  <a:cubicBezTo>
                    <a:pt x="58" y="646"/>
                    <a:pt x="115" y="761"/>
                    <a:pt x="231" y="790"/>
                  </a:cubicBezTo>
                  <a:cubicBezTo>
                    <a:pt x="358" y="866"/>
                    <a:pt x="508" y="943"/>
                    <a:pt x="621" y="1039"/>
                  </a:cubicBezTo>
                  <a:lnTo>
                    <a:pt x="621" y="1039"/>
                  </a:lnTo>
                  <a:cubicBezTo>
                    <a:pt x="606" y="1028"/>
                    <a:pt x="591" y="1020"/>
                    <a:pt x="576" y="1020"/>
                  </a:cubicBezTo>
                  <a:cubicBezTo>
                    <a:pt x="749" y="1135"/>
                    <a:pt x="893" y="1279"/>
                    <a:pt x="1037" y="1452"/>
                  </a:cubicBezTo>
                  <a:cubicBezTo>
                    <a:pt x="1008" y="1423"/>
                    <a:pt x="980" y="1395"/>
                    <a:pt x="951" y="1366"/>
                  </a:cubicBezTo>
                  <a:lnTo>
                    <a:pt x="951" y="1366"/>
                  </a:lnTo>
                  <a:cubicBezTo>
                    <a:pt x="1037" y="1452"/>
                    <a:pt x="1095" y="1567"/>
                    <a:pt x="1181" y="1683"/>
                  </a:cubicBezTo>
                  <a:cubicBezTo>
                    <a:pt x="1238" y="1815"/>
                    <a:pt x="1382" y="1898"/>
                    <a:pt x="1532" y="1898"/>
                  </a:cubicBezTo>
                  <a:cubicBezTo>
                    <a:pt x="1609" y="1898"/>
                    <a:pt x="1688" y="1876"/>
                    <a:pt x="1757" y="1827"/>
                  </a:cubicBezTo>
                  <a:cubicBezTo>
                    <a:pt x="1959" y="1711"/>
                    <a:pt x="2045" y="1452"/>
                    <a:pt x="1930" y="1251"/>
                  </a:cubicBezTo>
                  <a:cubicBezTo>
                    <a:pt x="1642" y="732"/>
                    <a:pt x="1181" y="300"/>
                    <a:pt x="663" y="41"/>
                  </a:cubicBezTo>
                  <a:cubicBezTo>
                    <a:pt x="602" y="20"/>
                    <a:pt x="526" y="0"/>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8"/>
            <p:cNvSpPr/>
            <p:nvPr/>
          </p:nvSpPr>
          <p:spPr>
            <a:xfrm>
              <a:off x="1299139" y="3445997"/>
              <a:ext cx="48714" cy="73997"/>
            </a:xfrm>
            <a:custGeom>
              <a:avLst/>
              <a:gdLst/>
              <a:ahLst/>
              <a:cxnLst/>
              <a:rect l="l" t="t" r="r" b="b"/>
              <a:pathLst>
                <a:path w="1499" h="2277" extrusionOk="0">
                  <a:moveTo>
                    <a:pt x="996" y="1"/>
                  </a:moveTo>
                  <a:cubicBezTo>
                    <a:pt x="799" y="1"/>
                    <a:pt x="648" y="112"/>
                    <a:pt x="577" y="303"/>
                  </a:cubicBezTo>
                  <a:cubicBezTo>
                    <a:pt x="404" y="793"/>
                    <a:pt x="260" y="1254"/>
                    <a:pt x="87" y="1743"/>
                  </a:cubicBezTo>
                  <a:cubicBezTo>
                    <a:pt x="1" y="1945"/>
                    <a:pt x="173" y="2233"/>
                    <a:pt x="375" y="2262"/>
                  </a:cubicBezTo>
                  <a:cubicBezTo>
                    <a:pt x="419" y="2272"/>
                    <a:pt x="462" y="2276"/>
                    <a:pt x="503" y="2276"/>
                  </a:cubicBezTo>
                  <a:cubicBezTo>
                    <a:pt x="700" y="2276"/>
                    <a:pt x="851" y="2165"/>
                    <a:pt x="922" y="1974"/>
                  </a:cubicBezTo>
                  <a:cubicBezTo>
                    <a:pt x="1095" y="1513"/>
                    <a:pt x="1239" y="1023"/>
                    <a:pt x="1412" y="534"/>
                  </a:cubicBezTo>
                  <a:cubicBezTo>
                    <a:pt x="1498" y="332"/>
                    <a:pt x="1325" y="73"/>
                    <a:pt x="1124" y="15"/>
                  </a:cubicBezTo>
                  <a:cubicBezTo>
                    <a:pt x="1079" y="5"/>
                    <a:pt x="1037" y="1"/>
                    <a:pt x="9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8"/>
            <p:cNvSpPr/>
            <p:nvPr/>
          </p:nvSpPr>
          <p:spPr>
            <a:xfrm>
              <a:off x="1469494" y="3366344"/>
              <a:ext cx="41207" cy="59925"/>
            </a:xfrm>
            <a:custGeom>
              <a:avLst/>
              <a:gdLst/>
              <a:ahLst/>
              <a:cxnLst/>
              <a:rect l="l" t="t" r="r" b="b"/>
              <a:pathLst>
                <a:path w="1268" h="1844" extrusionOk="0">
                  <a:moveTo>
                    <a:pt x="421" y="1"/>
                  </a:moveTo>
                  <a:cubicBezTo>
                    <a:pt x="348" y="1"/>
                    <a:pt x="275" y="21"/>
                    <a:pt x="202" y="76"/>
                  </a:cubicBezTo>
                  <a:cubicBezTo>
                    <a:pt x="116" y="133"/>
                    <a:pt x="29" y="220"/>
                    <a:pt x="1" y="335"/>
                  </a:cubicBezTo>
                  <a:cubicBezTo>
                    <a:pt x="1" y="421"/>
                    <a:pt x="1" y="565"/>
                    <a:pt x="58" y="652"/>
                  </a:cubicBezTo>
                  <a:cubicBezTo>
                    <a:pt x="145" y="796"/>
                    <a:pt x="231" y="940"/>
                    <a:pt x="289" y="1084"/>
                  </a:cubicBezTo>
                  <a:cubicBezTo>
                    <a:pt x="289" y="1055"/>
                    <a:pt x="260" y="1026"/>
                    <a:pt x="260" y="968"/>
                  </a:cubicBezTo>
                  <a:lnTo>
                    <a:pt x="260" y="968"/>
                  </a:lnTo>
                  <a:cubicBezTo>
                    <a:pt x="317" y="1141"/>
                    <a:pt x="375" y="1343"/>
                    <a:pt x="404" y="1516"/>
                  </a:cubicBezTo>
                  <a:cubicBezTo>
                    <a:pt x="404" y="1631"/>
                    <a:pt x="519" y="1746"/>
                    <a:pt x="605" y="1775"/>
                  </a:cubicBezTo>
                  <a:cubicBezTo>
                    <a:pt x="669" y="1817"/>
                    <a:pt x="763" y="1844"/>
                    <a:pt x="843" y="1844"/>
                  </a:cubicBezTo>
                  <a:cubicBezTo>
                    <a:pt x="872" y="1844"/>
                    <a:pt x="899" y="1840"/>
                    <a:pt x="922" y="1833"/>
                  </a:cubicBezTo>
                  <a:cubicBezTo>
                    <a:pt x="1037" y="1804"/>
                    <a:pt x="1124" y="1717"/>
                    <a:pt x="1181" y="1631"/>
                  </a:cubicBezTo>
                  <a:cubicBezTo>
                    <a:pt x="1210" y="1602"/>
                    <a:pt x="1210" y="1573"/>
                    <a:pt x="1239" y="1516"/>
                  </a:cubicBezTo>
                  <a:cubicBezTo>
                    <a:pt x="1268" y="1458"/>
                    <a:pt x="1268" y="1372"/>
                    <a:pt x="1239" y="1285"/>
                  </a:cubicBezTo>
                  <a:cubicBezTo>
                    <a:pt x="1181" y="911"/>
                    <a:pt x="1037" y="536"/>
                    <a:pt x="807" y="220"/>
                  </a:cubicBezTo>
                  <a:cubicBezTo>
                    <a:pt x="749" y="133"/>
                    <a:pt x="663" y="47"/>
                    <a:pt x="548" y="18"/>
                  </a:cubicBezTo>
                  <a:cubicBezTo>
                    <a:pt x="506" y="7"/>
                    <a:pt x="463"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8"/>
            <p:cNvSpPr/>
            <p:nvPr/>
          </p:nvSpPr>
          <p:spPr>
            <a:xfrm>
              <a:off x="1524708" y="3298228"/>
              <a:ext cx="64638" cy="45691"/>
            </a:xfrm>
            <a:custGeom>
              <a:avLst/>
              <a:gdLst/>
              <a:ahLst/>
              <a:cxnLst/>
              <a:rect l="l" t="t" r="r" b="b"/>
              <a:pathLst>
                <a:path w="1989" h="1406" extrusionOk="0">
                  <a:moveTo>
                    <a:pt x="467" y="0"/>
                  </a:moveTo>
                  <a:cubicBezTo>
                    <a:pt x="437" y="0"/>
                    <a:pt x="406" y="4"/>
                    <a:pt x="375" y="11"/>
                  </a:cubicBezTo>
                  <a:cubicBezTo>
                    <a:pt x="260" y="40"/>
                    <a:pt x="174" y="127"/>
                    <a:pt x="116" y="213"/>
                  </a:cubicBezTo>
                  <a:cubicBezTo>
                    <a:pt x="1" y="415"/>
                    <a:pt x="59" y="703"/>
                    <a:pt x="260" y="818"/>
                  </a:cubicBezTo>
                  <a:cubicBezTo>
                    <a:pt x="606" y="991"/>
                    <a:pt x="951" y="1164"/>
                    <a:pt x="1297" y="1336"/>
                  </a:cubicBezTo>
                  <a:cubicBezTo>
                    <a:pt x="1360" y="1379"/>
                    <a:pt x="1439" y="1405"/>
                    <a:pt x="1522" y="1405"/>
                  </a:cubicBezTo>
                  <a:cubicBezTo>
                    <a:pt x="1552" y="1405"/>
                    <a:pt x="1583" y="1402"/>
                    <a:pt x="1614" y="1394"/>
                  </a:cubicBezTo>
                  <a:cubicBezTo>
                    <a:pt x="1729" y="1365"/>
                    <a:pt x="1844" y="1279"/>
                    <a:pt x="1873" y="1192"/>
                  </a:cubicBezTo>
                  <a:cubicBezTo>
                    <a:pt x="1988" y="991"/>
                    <a:pt x="1959" y="703"/>
                    <a:pt x="1729" y="616"/>
                  </a:cubicBezTo>
                  <a:cubicBezTo>
                    <a:pt x="1383" y="415"/>
                    <a:pt x="1038" y="242"/>
                    <a:pt x="692" y="69"/>
                  </a:cubicBezTo>
                  <a:cubicBezTo>
                    <a:pt x="629" y="27"/>
                    <a:pt x="550"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8"/>
            <p:cNvSpPr/>
            <p:nvPr/>
          </p:nvSpPr>
          <p:spPr>
            <a:xfrm>
              <a:off x="1344084" y="3297155"/>
              <a:ext cx="52418" cy="65515"/>
            </a:xfrm>
            <a:custGeom>
              <a:avLst/>
              <a:gdLst/>
              <a:ahLst/>
              <a:cxnLst/>
              <a:rect l="l" t="t" r="r" b="b"/>
              <a:pathLst>
                <a:path w="1613" h="2016" extrusionOk="0">
                  <a:moveTo>
                    <a:pt x="518" y="1"/>
                  </a:moveTo>
                  <a:cubicBezTo>
                    <a:pt x="337" y="1"/>
                    <a:pt x="187" y="113"/>
                    <a:pt x="115" y="304"/>
                  </a:cubicBezTo>
                  <a:cubicBezTo>
                    <a:pt x="0" y="649"/>
                    <a:pt x="58" y="1024"/>
                    <a:pt x="230" y="1341"/>
                  </a:cubicBezTo>
                  <a:cubicBezTo>
                    <a:pt x="374" y="1657"/>
                    <a:pt x="691" y="1888"/>
                    <a:pt x="1008" y="2003"/>
                  </a:cubicBezTo>
                  <a:cubicBezTo>
                    <a:pt x="1042" y="2012"/>
                    <a:pt x="1078" y="2016"/>
                    <a:pt x="1112" y="2016"/>
                  </a:cubicBezTo>
                  <a:cubicBezTo>
                    <a:pt x="1311" y="2016"/>
                    <a:pt x="1506" y="1882"/>
                    <a:pt x="1555" y="1686"/>
                  </a:cubicBezTo>
                  <a:cubicBezTo>
                    <a:pt x="1613" y="1456"/>
                    <a:pt x="1469" y="1225"/>
                    <a:pt x="1239" y="1168"/>
                  </a:cubicBezTo>
                  <a:cubicBezTo>
                    <a:pt x="1210" y="1168"/>
                    <a:pt x="1181" y="1139"/>
                    <a:pt x="1152" y="1139"/>
                  </a:cubicBezTo>
                  <a:lnTo>
                    <a:pt x="1152" y="1139"/>
                  </a:lnTo>
                  <a:cubicBezTo>
                    <a:pt x="1181" y="1139"/>
                    <a:pt x="1239" y="1168"/>
                    <a:pt x="1267" y="1168"/>
                  </a:cubicBezTo>
                  <a:cubicBezTo>
                    <a:pt x="1236" y="1152"/>
                    <a:pt x="1197" y="1137"/>
                    <a:pt x="1163" y="1121"/>
                  </a:cubicBezTo>
                  <a:lnTo>
                    <a:pt x="1163" y="1121"/>
                  </a:lnTo>
                  <a:cubicBezTo>
                    <a:pt x="1169" y="1127"/>
                    <a:pt x="1175" y="1133"/>
                    <a:pt x="1181" y="1139"/>
                  </a:cubicBezTo>
                  <a:cubicBezTo>
                    <a:pt x="1167" y="1130"/>
                    <a:pt x="1154" y="1121"/>
                    <a:pt x="1142" y="1111"/>
                  </a:cubicBezTo>
                  <a:lnTo>
                    <a:pt x="1142" y="1111"/>
                  </a:lnTo>
                  <a:cubicBezTo>
                    <a:pt x="1149" y="1115"/>
                    <a:pt x="1156" y="1118"/>
                    <a:pt x="1163" y="1121"/>
                  </a:cubicBezTo>
                  <a:lnTo>
                    <a:pt x="1163" y="1121"/>
                  </a:lnTo>
                  <a:cubicBezTo>
                    <a:pt x="1144" y="1103"/>
                    <a:pt x="1125" y="1087"/>
                    <a:pt x="1106" y="1083"/>
                  </a:cubicBezTo>
                  <a:lnTo>
                    <a:pt x="1106" y="1083"/>
                  </a:lnTo>
                  <a:cubicBezTo>
                    <a:pt x="1117" y="1092"/>
                    <a:pt x="1129" y="1102"/>
                    <a:pt x="1142" y="1111"/>
                  </a:cubicBezTo>
                  <a:lnTo>
                    <a:pt x="1142" y="1111"/>
                  </a:lnTo>
                  <a:cubicBezTo>
                    <a:pt x="1121" y="1101"/>
                    <a:pt x="1105" y="1091"/>
                    <a:pt x="1095" y="1081"/>
                  </a:cubicBezTo>
                  <a:cubicBezTo>
                    <a:pt x="1098" y="1081"/>
                    <a:pt x="1102" y="1082"/>
                    <a:pt x="1106" y="1083"/>
                  </a:cubicBezTo>
                  <a:lnTo>
                    <a:pt x="1106" y="1083"/>
                  </a:lnTo>
                  <a:cubicBezTo>
                    <a:pt x="1060" y="1044"/>
                    <a:pt x="1028" y="1005"/>
                    <a:pt x="1008" y="966"/>
                  </a:cubicBezTo>
                  <a:lnTo>
                    <a:pt x="1008" y="966"/>
                  </a:lnTo>
                  <a:cubicBezTo>
                    <a:pt x="1008" y="968"/>
                    <a:pt x="1008" y="969"/>
                    <a:pt x="1008" y="971"/>
                  </a:cubicBezTo>
                  <a:lnTo>
                    <a:pt x="1008" y="971"/>
                  </a:lnTo>
                  <a:cubicBezTo>
                    <a:pt x="985" y="926"/>
                    <a:pt x="968" y="874"/>
                    <a:pt x="951" y="822"/>
                  </a:cubicBezTo>
                  <a:lnTo>
                    <a:pt x="951" y="822"/>
                  </a:lnTo>
                  <a:cubicBezTo>
                    <a:pt x="951" y="880"/>
                    <a:pt x="979" y="909"/>
                    <a:pt x="979" y="937"/>
                  </a:cubicBezTo>
                  <a:cubicBezTo>
                    <a:pt x="951" y="851"/>
                    <a:pt x="922" y="793"/>
                    <a:pt x="922" y="707"/>
                  </a:cubicBezTo>
                  <a:cubicBezTo>
                    <a:pt x="922" y="649"/>
                    <a:pt x="922" y="592"/>
                    <a:pt x="951" y="534"/>
                  </a:cubicBezTo>
                  <a:cubicBezTo>
                    <a:pt x="1008" y="332"/>
                    <a:pt x="864" y="73"/>
                    <a:pt x="634" y="16"/>
                  </a:cubicBezTo>
                  <a:cubicBezTo>
                    <a:pt x="594" y="6"/>
                    <a:pt x="555"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8"/>
            <p:cNvSpPr/>
            <p:nvPr/>
          </p:nvSpPr>
          <p:spPr>
            <a:xfrm>
              <a:off x="1687587" y="3200635"/>
              <a:ext cx="54336" cy="44977"/>
            </a:xfrm>
            <a:custGeom>
              <a:avLst/>
              <a:gdLst/>
              <a:ahLst/>
              <a:cxnLst/>
              <a:rect l="l" t="t" r="r" b="b"/>
              <a:pathLst>
                <a:path w="1672" h="1384" extrusionOk="0">
                  <a:moveTo>
                    <a:pt x="1184" y="0"/>
                  </a:moveTo>
                  <a:cubicBezTo>
                    <a:pt x="1120" y="0"/>
                    <a:pt x="1059" y="14"/>
                    <a:pt x="1009" y="48"/>
                  </a:cubicBezTo>
                  <a:cubicBezTo>
                    <a:pt x="749" y="221"/>
                    <a:pt x="490" y="393"/>
                    <a:pt x="231" y="566"/>
                  </a:cubicBezTo>
                  <a:cubicBezTo>
                    <a:pt x="116" y="624"/>
                    <a:pt x="58" y="710"/>
                    <a:pt x="29" y="825"/>
                  </a:cubicBezTo>
                  <a:cubicBezTo>
                    <a:pt x="1" y="941"/>
                    <a:pt x="1" y="1085"/>
                    <a:pt x="58" y="1171"/>
                  </a:cubicBezTo>
                  <a:cubicBezTo>
                    <a:pt x="116" y="1257"/>
                    <a:pt x="202" y="1344"/>
                    <a:pt x="317" y="1373"/>
                  </a:cubicBezTo>
                  <a:cubicBezTo>
                    <a:pt x="348" y="1380"/>
                    <a:pt x="381" y="1384"/>
                    <a:pt x="415" y="1384"/>
                  </a:cubicBezTo>
                  <a:cubicBezTo>
                    <a:pt x="506" y="1384"/>
                    <a:pt x="600" y="1357"/>
                    <a:pt x="663" y="1315"/>
                  </a:cubicBezTo>
                  <a:cubicBezTo>
                    <a:pt x="922" y="1142"/>
                    <a:pt x="1181" y="969"/>
                    <a:pt x="1441" y="797"/>
                  </a:cubicBezTo>
                  <a:cubicBezTo>
                    <a:pt x="1527" y="739"/>
                    <a:pt x="1613" y="653"/>
                    <a:pt x="1642" y="537"/>
                  </a:cubicBezTo>
                  <a:cubicBezTo>
                    <a:pt x="1671" y="451"/>
                    <a:pt x="1642" y="307"/>
                    <a:pt x="1585" y="221"/>
                  </a:cubicBezTo>
                  <a:cubicBezTo>
                    <a:pt x="1527" y="105"/>
                    <a:pt x="1441" y="48"/>
                    <a:pt x="1325" y="19"/>
                  </a:cubicBezTo>
                  <a:cubicBezTo>
                    <a:pt x="1278" y="7"/>
                    <a:pt x="1230" y="0"/>
                    <a:pt x="1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8"/>
            <p:cNvSpPr/>
            <p:nvPr/>
          </p:nvSpPr>
          <p:spPr>
            <a:xfrm>
              <a:off x="1829863" y="3257020"/>
              <a:ext cx="47771" cy="34707"/>
            </a:xfrm>
            <a:custGeom>
              <a:avLst/>
              <a:gdLst/>
              <a:ahLst/>
              <a:cxnLst/>
              <a:rect l="l" t="t" r="r" b="b"/>
              <a:pathLst>
                <a:path w="1470" h="1068" extrusionOk="0">
                  <a:moveTo>
                    <a:pt x="1014" y="1"/>
                  </a:moveTo>
                  <a:cubicBezTo>
                    <a:pt x="984" y="1"/>
                    <a:pt x="953" y="4"/>
                    <a:pt x="922" y="12"/>
                  </a:cubicBezTo>
                  <a:lnTo>
                    <a:pt x="346" y="214"/>
                  </a:lnTo>
                  <a:cubicBezTo>
                    <a:pt x="231" y="243"/>
                    <a:pt x="145" y="329"/>
                    <a:pt x="87" y="415"/>
                  </a:cubicBezTo>
                  <a:cubicBezTo>
                    <a:pt x="58" y="473"/>
                    <a:pt x="29" y="531"/>
                    <a:pt x="29" y="588"/>
                  </a:cubicBezTo>
                  <a:cubicBezTo>
                    <a:pt x="1" y="646"/>
                    <a:pt x="29" y="703"/>
                    <a:pt x="29" y="761"/>
                  </a:cubicBezTo>
                  <a:cubicBezTo>
                    <a:pt x="58" y="847"/>
                    <a:pt x="145" y="963"/>
                    <a:pt x="231" y="1020"/>
                  </a:cubicBezTo>
                  <a:cubicBezTo>
                    <a:pt x="298" y="1054"/>
                    <a:pt x="366" y="1068"/>
                    <a:pt x="433" y="1068"/>
                  </a:cubicBezTo>
                  <a:cubicBezTo>
                    <a:pt x="481" y="1068"/>
                    <a:pt x="529" y="1061"/>
                    <a:pt x="577" y="1049"/>
                  </a:cubicBezTo>
                  <a:cubicBezTo>
                    <a:pt x="749" y="991"/>
                    <a:pt x="951" y="934"/>
                    <a:pt x="1153" y="847"/>
                  </a:cubicBezTo>
                  <a:cubicBezTo>
                    <a:pt x="1268" y="819"/>
                    <a:pt x="1354" y="761"/>
                    <a:pt x="1412" y="675"/>
                  </a:cubicBezTo>
                  <a:cubicBezTo>
                    <a:pt x="1441" y="617"/>
                    <a:pt x="1469" y="559"/>
                    <a:pt x="1469" y="502"/>
                  </a:cubicBezTo>
                  <a:cubicBezTo>
                    <a:pt x="1469" y="444"/>
                    <a:pt x="1469" y="387"/>
                    <a:pt x="1441" y="329"/>
                  </a:cubicBezTo>
                  <a:cubicBezTo>
                    <a:pt x="1412" y="214"/>
                    <a:pt x="1354" y="127"/>
                    <a:pt x="1239" y="70"/>
                  </a:cubicBezTo>
                  <a:cubicBezTo>
                    <a:pt x="1176" y="28"/>
                    <a:pt x="1097" y="1"/>
                    <a:pt x="1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TITLE_AND_BODY_1">
    <p:spTree>
      <p:nvGrpSpPr>
        <p:cNvPr id="1" name="Shape 573"/>
        <p:cNvGrpSpPr/>
        <p:nvPr/>
      </p:nvGrpSpPr>
      <p:grpSpPr>
        <a:xfrm>
          <a:off x="0" y="0"/>
          <a:ext cx="0" cy="0"/>
          <a:chOff x="0" y="0"/>
          <a:chExt cx="0" cy="0"/>
        </a:xfrm>
      </p:grpSpPr>
      <p:sp>
        <p:nvSpPr>
          <p:cNvPr id="574" name="Google Shape;574;p19"/>
          <p:cNvSpPr txBox="1">
            <a:spLocks noGrp="1"/>
          </p:cNvSpPr>
          <p:nvPr>
            <p:ph type="body" idx="1"/>
          </p:nvPr>
        </p:nvSpPr>
        <p:spPr>
          <a:xfrm>
            <a:off x="1616250" y="1306025"/>
            <a:ext cx="5911500" cy="3262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accent4"/>
              </a:buClr>
              <a:buSzPts val="1200"/>
              <a:buFont typeface="Oxygen" panose="02000503000000000000"/>
              <a:buChar char="●"/>
              <a:defRPr sz="1200">
                <a:solidFill>
                  <a:srgbClr val="434343"/>
                </a:solidFill>
                <a:latin typeface="Oxygen" panose="02000503000000000000"/>
                <a:ea typeface="Oxygen" panose="02000503000000000000"/>
                <a:cs typeface="Oxygen" panose="02000503000000000000"/>
                <a:sym typeface="Oxygen" panose="02000503000000000000"/>
              </a:defRPr>
            </a:lvl1pPr>
            <a:lvl2pPr marL="914400" lvl="1" indent="-304800" rtl="0">
              <a:spcBef>
                <a:spcPts val="200"/>
              </a:spcBef>
              <a:spcAft>
                <a:spcPts val="0"/>
              </a:spcAft>
              <a:buClr>
                <a:schemeClr val="accent4"/>
              </a:buClr>
              <a:buSzPts val="1200"/>
              <a:buFont typeface="Oxygen" panose="02000503000000000000"/>
              <a:buChar char="○"/>
              <a:defRPr sz="1200">
                <a:solidFill>
                  <a:srgbClr val="434343"/>
                </a:solidFill>
                <a:latin typeface="Oxygen" panose="02000503000000000000"/>
                <a:ea typeface="Oxygen" panose="02000503000000000000"/>
                <a:cs typeface="Oxygen" panose="02000503000000000000"/>
                <a:sym typeface="Oxygen" panose="02000503000000000000"/>
              </a:defRPr>
            </a:lvl2pPr>
            <a:lvl3pPr marL="1371600" lvl="2" indent="-304800" rtl="0">
              <a:lnSpc>
                <a:spcPct val="115000"/>
              </a:lnSpc>
              <a:spcBef>
                <a:spcPts val="200"/>
              </a:spcBef>
              <a:spcAft>
                <a:spcPts val="0"/>
              </a:spcAft>
              <a:buClr>
                <a:srgbClr val="434343"/>
              </a:buClr>
              <a:buSzPts val="1200"/>
              <a:buFont typeface="Roboto Condensed Light"/>
              <a:buChar char="■"/>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Char char="●"/>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Char char="○"/>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Char char="■"/>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Char char="●"/>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Char char="○"/>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Char char="■"/>
              <a:defRPr>
                <a:solidFill>
                  <a:srgbClr val="434343"/>
                </a:solidFill>
              </a:defRPr>
            </a:lvl9pPr>
          </a:lstStyle>
          <a:p>
            <a:endParaRPr/>
          </a:p>
        </p:txBody>
      </p:sp>
      <p:sp>
        <p:nvSpPr>
          <p:cNvPr id="575" name="Google Shape;575;p19"/>
          <p:cNvSpPr txBox="1">
            <a:spLocks noGrp="1"/>
          </p:cNvSpPr>
          <p:nvPr>
            <p:ph type="title"/>
          </p:nvPr>
        </p:nvSpPr>
        <p:spPr>
          <a:xfrm>
            <a:off x="713250"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sz="3500"/>
            </a:lvl1pPr>
            <a:lvl2pPr lvl="1"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576" name="Google Shape;576;p19"/>
          <p:cNvSpPr/>
          <p:nvPr/>
        </p:nvSpPr>
        <p:spPr>
          <a:xfrm>
            <a:off x="5926742" y="-553325"/>
            <a:ext cx="4602894" cy="891368"/>
          </a:xfrm>
          <a:custGeom>
            <a:avLst/>
            <a:gdLst/>
            <a:ahLst/>
            <a:cxnLst/>
            <a:rect l="l" t="t" r="r" b="b"/>
            <a:pathLst>
              <a:path w="51969" h="10064" extrusionOk="0">
                <a:moveTo>
                  <a:pt x="51733" y="0"/>
                </a:moveTo>
                <a:cubicBezTo>
                  <a:pt x="51661" y="0"/>
                  <a:pt x="51614" y="28"/>
                  <a:pt x="51701" y="78"/>
                </a:cubicBezTo>
                <a:lnTo>
                  <a:pt x="0" y="885"/>
                </a:lnTo>
                <a:cubicBezTo>
                  <a:pt x="3341" y="3218"/>
                  <a:pt x="7143" y="4802"/>
                  <a:pt x="11003" y="6155"/>
                </a:cubicBezTo>
                <a:cubicBezTo>
                  <a:pt x="17151" y="8316"/>
                  <a:pt x="23575" y="10063"/>
                  <a:pt x="30069" y="10063"/>
                </a:cubicBezTo>
                <a:cubicBezTo>
                  <a:pt x="30846" y="10063"/>
                  <a:pt x="31624" y="10038"/>
                  <a:pt x="32403" y="9986"/>
                </a:cubicBezTo>
                <a:cubicBezTo>
                  <a:pt x="39661" y="9525"/>
                  <a:pt x="47064" y="6443"/>
                  <a:pt x="51355" y="539"/>
                </a:cubicBezTo>
                <a:cubicBezTo>
                  <a:pt x="51499" y="366"/>
                  <a:pt x="51787" y="366"/>
                  <a:pt x="51902" y="164"/>
                </a:cubicBezTo>
                <a:cubicBezTo>
                  <a:pt x="51968" y="50"/>
                  <a:pt x="51828" y="0"/>
                  <a:pt x="517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9"/>
          <p:cNvSpPr/>
          <p:nvPr/>
        </p:nvSpPr>
        <p:spPr>
          <a:xfrm rot="-7209416">
            <a:off x="-191386" y="-518620"/>
            <a:ext cx="1493251" cy="1987244"/>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9"/>
          <p:cNvSpPr/>
          <p:nvPr/>
        </p:nvSpPr>
        <p:spPr>
          <a:xfrm flipH="1">
            <a:off x="7949017" y="2792778"/>
            <a:ext cx="1780832" cy="2789222"/>
          </a:xfrm>
          <a:custGeom>
            <a:avLst/>
            <a:gdLst/>
            <a:ahLst/>
            <a:cxnLst/>
            <a:rect l="l" t="t" r="r" b="b"/>
            <a:pathLst>
              <a:path w="36062" h="56482" extrusionOk="0">
                <a:moveTo>
                  <a:pt x="9708" y="0"/>
                </a:moveTo>
                <a:cubicBezTo>
                  <a:pt x="6312" y="0"/>
                  <a:pt x="5720" y="4283"/>
                  <a:pt x="4753" y="7212"/>
                </a:cubicBezTo>
                <a:cubicBezTo>
                  <a:pt x="3313" y="11590"/>
                  <a:pt x="2190" y="16054"/>
                  <a:pt x="1441" y="20605"/>
                </a:cubicBezTo>
                <a:cubicBezTo>
                  <a:pt x="1" y="29591"/>
                  <a:pt x="145" y="38894"/>
                  <a:pt x="2881" y="47622"/>
                </a:cubicBezTo>
                <a:cubicBezTo>
                  <a:pt x="3572" y="49839"/>
                  <a:pt x="4494" y="52115"/>
                  <a:pt x="6251" y="53670"/>
                </a:cubicBezTo>
                <a:cubicBezTo>
                  <a:pt x="8901" y="56032"/>
                  <a:pt x="12760" y="56233"/>
                  <a:pt x="16332" y="56291"/>
                </a:cubicBezTo>
                <a:lnTo>
                  <a:pt x="25030" y="56464"/>
                </a:lnTo>
                <a:cubicBezTo>
                  <a:pt x="25432" y="56474"/>
                  <a:pt x="25840" y="56481"/>
                  <a:pt x="26251" y="56481"/>
                </a:cubicBezTo>
                <a:cubicBezTo>
                  <a:pt x="29289" y="56481"/>
                  <a:pt x="32488" y="56097"/>
                  <a:pt x="34391" y="53814"/>
                </a:cubicBezTo>
                <a:cubicBezTo>
                  <a:pt x="35543" y="52460"/>
                  <a:pt x="35975" y="50646"/>
                  <a:pt x="36004" y="48860"/>
                </a:cubicBezTo>
                <a:cubicBezTo>
                  <a:pt x="36062" y="46556"/>
                  <a:pt x="35514" y="44223"/>
                  <a:pt x="34420" y="42178"/>
                </a:cubicBezTo>
                <a:cubicBezTo>
                  <a:pt x="31597" y="36907"/>
                  <a:pt x="25433" y="33883"/>
                  <a:pt x="23129" y="28353"/>
                </a:cubicBezTo>
                <a:cubicBezTo>
                  <a:pt x="22207" y="26164"/>
                  <a:pt x="21977" y="23773"/>
                  <a:pt x="21862" y="21411"/>
                </a:cubicBezTo>
                <a:cubicBezTo>
                  <a:pt x="21631" y="16659"/>
                  <a:pt x="21747" y="11763"/>
                  <a:pt x="19874" y="7413"/>
                </a:cubicBezTo>
                <a:cubicBezTo>
                  <a:pt x="18175" y="3525"/>
                  <a:pt x="14661" y="760"/>
                  <a:pt x="10485" y="69"/>
                </a:cubicBezTo>
                <a:cubicBezTo>
                  <a:pt x="10211" y="22"/>
                  <a:pt x="9952" y="0"/>
                  <a:pt x="9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9" name="Google Shape;579;p19"/>
          <p:cNvGrpSpPr/>
          <p:nvPr/>
        </p:nvGrpSpPr>
        <p:grpSpPr>
          <a:xfrm rot="-9181342" flipH="1">
            <a:off x="-1160141" y="2735207"/>
            <a:ext cx="2898121" cy="3019549"/>
            <a:chOff x="7303085" y="1350402"/>
            <a:chExt cx="2898393" cy="3019833"/>
          </a:xfrm>
        </p:grpSpPr>
        <p:sp>
          <p:nvSpPr>
            <p:cNvPr id="580" name="Google Shape;580;p19"/>
            <p:cNvSpPr/>
            <p:nvPr/>
          </p:nvSpPr>
          <p:spPr>
            <a:xfrm flipH="1">
              <a:off x="7303085" y="1350402"/>
              <a:ext cx="2898393" cy="3019833"/>
            </a:xfrm>
            <a:custGeom>
              <a:avLst/>
              <a:gdLst/>
              <a:ahLst/>
              <a:cxnLst/>
              <a:rect l="l" t="t" r="r" b="b"/>
              <a:pathLst>
                <a:path w="27805" h="28970" extrusionOk="0">
                  <a:moveTo>
                    <a:pt x="12357" y="13196"/>
                  </a:moveTo>
                  <a:cubicBezTo>
                    <a:pt x="12415" y="13369"/>
                    <a:pt x="12501" y="13542"/>
                    <a:pt x="12559" y="13714"/>
                  </a:cubicBezTo>
                  <a:lnTo>
                    <a:pt x="12098" y="13398"/>
                  </a:lnTo>
                  <a:cubicBezTo>
                    <a:pt x="12184" y="13340"/>
                    <a:pt x="12270" y="13254"/>
                    <a:pt x="12357" y="13196"/>
                  </a:cubicBezTo>
                  <a:close/>
                  <a:moveTo>
                    <a:pt x="6652" y="1"/>
                  </a:moveTo>
                  <a:cubicBezTo>
                    <a:pt x="5312" y="1"/>
                    <a:pt x="3972" y="492"/>
                    <a:pt x="2737" y="1675"/>
                  </a:cubicBezTo>
                  <a:cubicBezTo>
                    <a:pt x="634" y="3720"/>
                    <a:pt x="1" y="7004"/>
                    <a:pt x="634" y="9797"/>
                  </a:cubicBezTo>
                  <a:cubicBezTo>
                    <a:pt x="1383" y="12966"/>
                    <a:pt x="3918" y="15212"/>
                    <a:pt x="6280" y="17257"/>
                  </a:cubicBezTo>
                  <a:cubicBezTo>
                    <a:pt x="8613" y="19273"/>
                    <a:pt x="11118" y="21059"/>
                    <a:pt x="13682" y="22730"/>
                  </a:cubicBezTo>
                  <a:cubicBezTo>
                    <a:pt x="16101" y="24314"/>
                    <a:pt x="18521" y="25811"/>
                    <a:pt x="20508" y="27914"/>
                  </a:cubicBezTo>
                  <a:cubicBezTo>
                    <a:pt x="21225" y="28658"/>
                    <a:pt x="22037" y="28970"/>
                    <a:pt x="22824" y="28970"/>
                  </a:cubicBezTo>
                  <a:cubicBezTo>
                    <a:pt x="25452" y="28970"/>
                    <a:pt x="27805" y="25493"/>
                    <a:pt x="25433" y="22989"/>
                  </a:cubicBezTo>
                  <a:cubicBezTo>
                    <a:pt x="25232" y="22758"/>
                    <a:pt x="25001" y="22557"/>
                    <a:pt x="24800" y="22326"/>
                  </a:cubicBezTo>
                  <a:cubicBezTo>
                    <a:pt x="24828" y="21693"/>
                    <a:pt x="24512" y="21030"/>
                    <a:pt x="23676" y="20829"/>
                  </a:cubicBezTo>
                  <a:cubicBezTo>
                    <a:pt x="23331" y="20742"/>
                    <a:pt x="23014" y="20656"/>
                    <a:pt x="22697" y="20541"/>
                  </a:cubicBezTo>
                  <a:cubicBezTo>
                    <a:pt x="21862" y="19878"/>
                    <a:pt x="20998" y="19273"/>
                    <a:pt x="20134" y="18668"/>
                  </a:cubicBezTo>
                  <a:cubicBezTo>
                    <a:pt x="17599" y="15759"/>
                    <a:pt x="17253" y="10805"/>
                    <a:pt x="15784" y="7378"/>
                  </a:cubicBezTo>
                  <a:cubicBezTo>
                    <a:pt x="14353" y="4046"/>
                    <a:pt x="10498" y="1"/>
                    <a:pt x="66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9"/>
            <p:cNvSpPr/>
            <p:nvPr/>
          </p:nvSpPr>
          <p:spPr>
            <a:xfrm>
              <a:off x="8578400" y="2605375"/>
              <a:ext cx="633300" cy="369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2" name="Google Shape;582;p19"/>
          <p:cNvSpPr/>
          <p:nvPr/>
        </p:nvSpPr>
        <p:spPr>
          <a:xfrm rot="549343">
            <a:off x="8318200" y="-283671"/>
            <a:ext cx="1269476" cy="1987265"/>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3" name="Google Shape;583;p19"/>
          <p:cNvGrpSpPr/>
          <p:nvPr/>
        </p:nvGrpSpPr>
        <p:grpSpPr>
          <a:xfrm rot="-4092176">
            <a:off x="-7062" y="4522658"/>
            <a:ext cx="1084595" cy="1158719"/>
            <a:chOff x="1185884" y="3200635"/>
            <a:chExt cx="737604" cy="788015"/>
          </a:xfrm>
        </p:grpSpPr>
        <p:sp>
          <p:nvSpPr>
            <p:cNvPr id="584" name="Google Shape;584;p19"/>
            <p:cNvSpPr/>
            <p:nvPr/>
          </p:nvSpPr>
          <p:spPr>
            <a:xfrm>
              <a:off x="1853262" y="3484085"/>
              <a:ext cx="70227" cy="119916"/>
            </a:xfrm>
            <a:custGeom>
              <a:avLst/>
              <a:gdLst/>
              <a:ahLst/>
              <a:cxnLst/>
              <a:rect l="l" t="t" r="r" b="b"/>
              <a:pathLst>
                <a:path w="2161" h="3690" extrusionOk="0">
                  <a:moveTo>
                    <a:pt x="1094" y="0"/>
                  </a:moveTo>
                  <a:cubicBezTo>
                    <a:pt x="1026" y="0"/>
                    <a:pt x="957" y="17"/>
                    <a:pt x="893" y="53"/>
                  </a:cubicBezTo>
                  <a:cubicBezTo>
                    <a:pt x="692" y="168"/>
                    <a:pt x="605" y="456"/>
                    <a:pt x="721" y="658"/>
                  </a:cubicBezTo>
                  <a:cubicBezTo>
                    <a:pt x="749" y="687"/>
                    <a:pt x="778" y="744"/>
                    <a:pt x="807" y="802"/>
                  </a:cubicBezTo>
                  <a:cubicBezTo>
                    <a:pt x="807" y="824"/>
                    <a:pt x="840" y="879"/>
                    <a:pt x="844" y="879"/>
                  </a:cubicBezTo>
                  <a:cubicBezTo>
                    <a:pt x="845" y="879"/>
                    <a:pt x="843" y="873"/>
                    <a:pt x="836" y="859"/>
                  </a:cubicBezTo>
                  <a:lnTo>
                    <a:pt x="836" y="859"/>
                  </a:lnTo>
                  <a:cubicBezTo>
                    <a:pt x="847" y="881"/>
                    <a:pt x="865" y="917"/>
                    <a:pt x="865" y="917"/>
                  </a:cubicBezTo>
                  <a:cubicBezTo>
                    <a:pt x="893" y="1032"/>
                    <a:pt x="922" y="1147"/>
                    <a:pt x="951" y="1263"/>
                  </a:cubicBezTo>
                  <a:cubicBezTo>
                    <a:pt x="951" y="1291"/>
                    <a:pt x="951" y="1320"/>
                    <a:pt x="951" y="1349"/>
                  </a:cubicBezTo>
                  <a:cubicBezTo>
                    <a:pt x="951" y="1435"/>
                    <a:pt x="951" y="1493"/>
                    <a:pt x="951" y="1551"/>
                  </a:cubicBezTo>
                  <a:cubicBezTo>
                    <a:pt x="951" y="1608"/>
                    <a:pt x="951" y="1666"/>
                    <a:pt x="951" y="1723"/>
                  </a:cubicBezTo>
                  <a:cubicBezTo>
                    <a:pt x="951" y="1730"/>
                    <a:pt x="951" y="1739"/>
                    <a:pt x="951" y="1752"/>
                  </a:cubicBezTo>
                  <a:cubicBezTo>
                    <a:pt x="922" y="1781"/>
                    <a:pt x="922" y="1810"/>
                    <a:pt x="922" y="1839"/>
                  </a:cubicBezTo>
                  <a:cubicBezTo>
                    <a:pt x="893" y="1954"/>
                    <a:pt x="865" y="2069"/>
                    <a:pt x="836" y="2184"/>
                  </a:cubicBezTo>
                  <a:cubicBezTo>
                    <a:pt x="821" y="2214"/>
                    <a:pt x="814" y="2225"/>
                    <a:pt x="811" y="2225"/>
                  </a:cubicBezTo>
                  <a:cubicBezTo>
                    <a:pt x="804" y="2225"/>
                    <a:pt x="819" y="2172"/>
                    <a:pt x="815" y="2172"/>
                  </a:cubicBezTo>
                  <a:cubicBezTo>
                    <a:pt x="814" y="2172"/>
                    <a:pt x="811" y="2176"/>
                    <a:pt x="807" y="2184"/>
                  </a:cubicBezTo>
                  <a:cubicBezTo>
                    <a:pt x="807" y="2213"/>
                    <a:pt x="778" y="2242"/>
                    <a:pt x="778" y="2271"/>
                  </a:cubicBezTo>
                  <a:cubicBezTo>
                    <a:pt x="749" y="2328"/>
                    <a:pt x="721" y="2386"/>
                    <a:pt x="692" y="2444"/>
                  </a:cubicBezTo>
                  <a:cubicBezTo>
                    <a:pt x="663" y="2501"/>
                    <a:pt x="605" y="2559"/>
                    <a:pt x="577" y="2588"/>
                  </a:cubicBezTo>
                  <a:cubicBezTo>
                    <a:pt x="588" y="2576"/>
                    <a:pt x="593" y="2572"/>
                    <a:pt x="593" y="2572"/>
                  </a:cubicBezTo>
                  <a:lnTo>
                    <a:pt x="593" y="2572"/>
                  </a:lnTo>
                  <a:cubicBezTo>
                    <a:pt x="594" y="2572"/>
                    <a:pt x="519" y="2651"/>
                    <a:pt x="519" y="2674"/>
                  </a:cubicBezTo>
                  <a:cubicBezTo>
                    <a:pt x="461" y="2732"/>
                    <a:pt x="433" y="2760"/>
                    <a:pt x="375" y="2789"/>
                  </a:cubicBezTo>
                  <a:cubicBezTo>
                    <a:pt x="375" y="2815"/>
                    <a:pt x="352" y="2841"/>
                    <a:pt x="326" y="2846"/>
                  </a:cubicBezTo>
                  <a:lnTo>
                    <a:pt x="326" y="2846"/>
                  </a:lnTo>
                  <a:cubicBezTo>
                    <a:pt x="336" y="2839"/>
                    <a:pt x="343" y="2835"/>
                    <a:pt x="342" y="2835"/>
                  </a:cubicBezTo>
                  <a:lnTo>
                    <a:pt x="342" y="2835"/>
                  </a:lnTo>
                  <a:cubicBezTo>
                    <a:pt x="341" y="2835"/>
                    <a:pt x="334" y="2838"/>
                    <a:pt x="317" y="2847"/>
                  </a:cubicBezTo>
                  <a:cubicBezTo>
                    <a:pt x="320" y="2847"/>
                    <a:pt x="323" y="2846"/>
                    <a:pt x="326" y="2846"/>
                  </a:cubicBezTo>
                  <a:lnTo>
                    <a:pt x="326" y="2846"/>
                  </a:lnTo>
                  <a:cubicBezTo>
                    <a:pt x="315" y="2854"/>
                    <a:pt x="300" y="2865"/>
                    <a:pt x="289" y="2876"/>
                  </a:cubicBezTo>
                  <a:cubicBezTo>
                    <a:pt x="87" y="3020"/>
                    <a:pt x="1" y="3250"/>
                    <a:pt x="116" y="3480"/>
                  </a:cubicBezTo>
                  <a:cubicBezTo>
                    <a:pt x="195" y="3598"/>
                    <a:pt x="354" y="3690"/>
                    <a:pt x="511" y="3690"/>
                  </a:cubicBezTo>
                  <a:cubicBezTo>
                    <a:pt x="584" y="3690"/>
                    <a:pt x="657" y="3670"/>
                    <a:pt x="721" y="3624"/>
                  </a:cubicBezTo>
                  <a:cubicBezTo>
                    <a:pt x="1786" y="2876"/>
                    <a:pt x="2161" y="1349"/>
                    <a:pt x="1470" y="197"/>
                  </a:cubicBezTo>
                  <a:cubicBezTo>
                    <a:pt x="1390" y="78"/>
                    <a:pt x="1244" y="0"/>
                    <a:pt x="10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9"/>
            <p:cNvSpPr/>
            <p:nvPr/>
          </p:nvSpPr>
          <p:spPr>
            <a:xfrm>
              <a:off x="1750308" y="3429163"/>
              <a:ext cx="49624" cy="96940"/>
            </a:xfrm>
            <a:custGeom>
              <a:avLst/>
              <a:gdLst/>
              <a:ahLst/>
              <a:cxnLst/>
              <a:rect l="l" t="t" r="r" b="b"/>
              <a:pathLst>
                <a:path w="1527" h="2983" extrusionOk="0">
                  <a:moveTo>
                    <a:pt x="749" y="0"/>
                  </a:moveTo>
                  <a:cubicBezTo>
                    <a:pt x="568" y="0"/>
                    <a:pt x="418" y="112"/>
                    <a:pt x="346" y="303"/>
                  </a:cubicBezTo>
                  <a:cubicBezTo>
                    <a:pt x="0" y="1138"/>
                    <a:pt x="375" y="2031"/>
                    <a:pt x="692" y="2780"/>
                  </a:cubicBezTo>
                  <a:cubicBezTo>
                    <a:pt x="748" y="2912"/>
                    <a:pt x="905" y="2983"/>
                    <a:pt x="1062" y="2983"/>
                  </a:cubicBezTo>
                  <a:cubicBezTo>
                    <a:pt x="1145" y="2983"/>
                    <a:pt x="1227" y="2963"/>
                    <a:pt x="1296" y="2924"/>
                  </a:cubicBezTo>
                  <a:cubicBezTo>
                    <a:pt x="1498" y="2780"/>
                    <a:pt x="1527" y="2578"/>
                    <a:pt x="1440" y="2348"/>
                  </a:cubicBezTo>
                  <a:cubicBezTo>
                    <a:pt x="1412" y="2290"/>
                    <a:pt x="1412" y="2261"/>
                    <a:pt x="1383" y="2204"/>
                  </a:cubicBezTo>
                  <a:cubicBezTo>
                    <a:pt x="1369" y="2176"/>
                    <a:pt x="1364" y="2167"/>
                    <a:pt x="1362" y="2167"/>
                  </a:cubicBezTo>
                  <a:lnTo>
                    <a:pt x="1362" y="2167"/>
                  </a:lnTo>
                  <a:cubicBezTo>
                    <a:pt x="1360" y="2167"/>
                    <a:pt x="1377" y="2212"/>
                    <a:pt x="1375" y="2212"/>
                  </a:cubicBezTo>
                  <a:cubicBezTo>
                    <a:pt x="1373" y="2212"/>
                    <a:pt x="1368" y="2202"/>
                    <a:pt x="1354" y="2175"/>
                  </a:cubicBezTo>
                  <a:cubicBezTo>
                    <a:pt x="1325" y="2089"/>
                    <a:pt x="1296" y="2002"/>
                    <a:pt x="1268" y="1916"/>
                  </a:cubicBezTo>
                  <a:cubicBezTo>
                    <a:pt x="1210" y="1743"/>
                    <a:pt x="1152" y="1570"/>
                    <a:pt x="1124" y="1397"/>
                  </a:cubicBezTo>
                  <a:cubicBezTo>
                    <a:pt x="1095" y="1368"/>
                    <a:pt x="1095" y="1311"/>
                    <a:pt x="1095" y="1282"/>
                  </a:cubicBezTo>
                  <a:lnTo>
                    <a:pt x="1095" y="1224"/>
                  </a:lnTo>
                  <a:cubicBezTo>
                    <a:pt x="1066" y="1138"/>
                    <a:pt x="1066" y="1052"/>
                    <a:pt x="1066" y="965"/>
                  </a:cubicBezTo>
                  <a:cubicBezTo>
                    <a:pt x="1066" y="936"/>
                    <a:pt x="1066" y="879"/>
                    <a:pt x="1095" y="850"/>
                  </a:cubicBezTo>
                  <a:cubicBezTo>
                    <a:pt x="1095" y="821"/>
                    <a:pt x="1095" y="821"/>
                    <a:pt x="1095" y="792"/>
                  </a:cubicBezTo>
                  <a:cubicBezTo>
                    <a:pt x="1124" y="706"/>
                    <a:pt x="1152" y="620"/>
                    <a:pt x="1181" y="533"/>
                  </a:cubicBezTo>
                  <a:cubicBezTo>
                    <a:pt x="1268" y="332"/>
                    <a:pt x="1095" y="44"/>
                    <a:pt x="864" y="15"/>
                  </a:cubicBezTo>
                  <a:cubicBezTo>
                    <a:pt x="825" y="5"/>
                    <a:pt x="786" y="0"/>
                    <a:pt x="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9"/>
            <p:cNvSpPr/>
            <p:nvPr/>
          </p:nvSpPr>
          <p:spPr>
            <a:xfrm>
              <a:off x="1695062" y="3541477"/>
              <a:ext cx="58073" cy="94568"/>
            </a:xfrm>
            <a:custGeom>
              <a:avLst/>
              <a:gdLst/>
              <a:ahLst/>
              <a:cxnLst/>
              <a:rect l="l" t="t" r="r" b="b"/>
              <a:pathLst>
                <a:path w="1787" h="2910" extrusionOk="0">
                  <a:moveTo>
                    <a:pt x="459" y="0"/>
                  </a:moveTo>
                  <a:cubicBezTo>
                    <a:pt x="273" y="0"/>
                    <a:pt x="106" y="112"/>
                    <a:pt x="59" y="303"/>
                  </a:cubicBezTo>
                  <a:cubicBezTo>
                    <a:pt x="1" y="505"/>
                    <a:pt x="116" y="793"/>
                    <a:pt x="347" y="850"/>
                  </a:cubicBezTo>
                  <a:cubicBezTo>
                    <a:pt x="375" y="850"/>
                    <a:pt x="433" y="850"/>
                    <a:pt x="462" y="879"/>
                  </a:cubicBezTo>
                  <a:cubicBezTo>
                    <a:pt x="476" y="879"/>
                    <a:pt x="483" y="879"/>
                    <a:pt x="486" y="879"/>
                  </a:cubicBezTo>
                  <a:lnTo>
                    <a:pt x="486" y="879"/>
                  </a:lnTo>
                  <a:cubicBezTo>
                    <a:pt x="489" y="879"/>
                    <a:pt x="491" y="879"/>
                    <a:pt x="491" y="879"/>
                  </a:cubicBezTo>
                  <a:cubicBezTo>
                    <a:pt x="519" y="879"/>
                    <a:pt x="519" y="908"/>
                    <a:pt x="548" y="908"/>
                  </a:cubicBezTo>
                  <a:cubicBezTo>
                    <a:pt x="556" y="916"/>
                    <a:pt x="566" y="926"/>
                    <a:pt x="577" y="937"/>
                  </a:cubicBezTo>
                  <a:cubicBezTo>
                    <a:pt x="577" y="937"/>
                    <a:pt x="606" y="966"/>
                    <a:pt x="606" y="966"/>
                  </a:cubicBezTo>
                  <a:cubicBezTo>
                    <a:pt x="635" y="994"/>
                    <a:pt x="635" y="994"/>
                    <a:pt x="635" y="1023"/>
                  </a:cubicBezTo>
                  <a:cubicBezTo>
                    <a:pt x="652" y="1041"/>
                    <a:pt x="659" y="1048"/>
                    <a:pt x="660" y="1048"/>
                  </a:cubicBezTo>
                  <a:cubicBezTo>
                    <a:pt x="662" y="1048"/>
                    <a:pt x="635" y="1015"/>
                    <a:pt x="635" y="995"/>
                  </a:cubicBezTo>
                  <a:lnTo>
                    <a:pt x="635" y="995"/>
                  </a:lnTo>
                  <a:cubicBezTo>
                    <a:pt x="635" y="1024"/>
                    <a:pt x="692" y="1081"/>
                    <a:pt x="721" y="1110"/>
                  </a:cubicBezTo>
                  <a:cubicBezTo>
                    <a:pt x="721" y="1138"/>
                    <a:pt x="750" y="1196"/>
                    <a:pt x="750" y="1196"/>
                  </a:cubicBezTo>
                  <a:cubicBezTo>
                    <a:pt x="750" y="1196"/>
                    <a:pt x="779" y="1225"/>
                    <a:pt x="779" y="1254"/>
                  </a:cubicBezTo>
                  <a:cubicBezTo>
                    <a:pt x="779" y="1282"/>
                    <a:pt x="807" y="1340"/>
                    <a:pt x="807" y="1369"/>
                  </a:cubicBezTo>
                  <a:cubicBezTo>
                    <a:pt x="807" y="1369"/>
                    <a:pt x="824" y="1417"/>
                    <a:pt x="820" y="1417"/>
                  </a:cubicBezTo>
                  <a:cubicBezTo>
                    <a:pt x="818" y="1417"/>
                    <a:pt x="815" y="1412"/>
                    <a:pt x="807" y="1398"/>
                  </a:cubicBezTo>
                  <a:cubicBezTo>
                    <a:pt x="807" y="1411"/>
                    <a:pt x="807" y="1426"/>
                    <a:pt x="807" y="1426"/>
                  </a:cubicBezTo>
                  <a:cubicBezTo>
                    <a:pt x="836" y="1542"/>
                    <a:pt x="836" y="1657"/>
                    <a:pt x="807" y="1772"/>
                  </a:cubicBezTo>
                  <a:cubicBezTo>
                    <a:pt x="807" y="1801"/>
                    <a:pt x="807" y="1830"/>
                    <a:pt x="807" y="1858"/>
                  </a:cubicBezTo>
                  <a:cubicBezTo>
                    <a:pt x="807" y="1887"/>
                    <a:pt x="807" y="1945"/>
                    <a:pt x="779" y="2002"/>
                  </a:cubicBezTo>
                  <a:cubicBezTo>
                    <a:pt x="750" y="2118"/>
                    <a:pt x="750" y="2233"/>
                    <a:pt x="721" y="2348"/>
                  </a:cubicBezTo>
                  <a:cubicBezTo>
                    <a:pt x="663" y="2578"/>
                    <a:pt x="779" y="2838"/>
                    <a:pt x="1009" y="2895"/>
                  </a:cubicBezTo>
                  <a:cubicBezTo>
                    <a:pt x="1048" y="2905"/>
                    <a:pt x="1088" y="2910"/>
                    <a:pt x="1127" y="2910"/>
                  </a:cubicBezTo>
                  <a:cubicBezTo>
                    <a:pt x="1321" y="2910"/>
                    <a:pt x="1508" y="2794"/>
                    <a:pt x="1556" y="2578"/>
                  </a:cubicBezTo>
                  <a:cubicBezTo>
                    <a:pt x="1672" y="2060"/>
                    <a:pt x="1787" y="1484"/>
                    <a:pt x="1585" y="966"/>
                  </a:cubicBezTo>
                  <a:cubicBezTo>
                    <a:pt x="1441" y="505"/>
                    <a:pt x="1067" y="101"/>
                    <a:pt x="577" y="15"/>
                  </a:cubicBezTo>
                  <a:cubicBezTo>
                    <a:pt x="537" y="5"/>
                    <a:pt x="498"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9"/>
            <p:cNvSpPr/>
            <p:nvPr/>
          </p:nvSpPr>
          <p:spPr>
            <a:xfrm>
              <a:off x="1625809" y="3656455"/>
              <a:ext cx="68375" cy="73737"/>
            </a:xfrm>
            <a:custGeom>
              <a:avLst/>
              <a:gdLst/>
              <a:ahLst/>
              <a:cxnLst/>
              <a:rect l="l" t="t" r="r" b="b"/>
              <a:pathLst>
                <a:path w="2104" h="2269" extrusionOk="0">
                  <a:moveTo>
                    <a:pt x="1383" y="1201"/>
                  </a:moveTo>
                  <a:cubicBezTo>
                    <a:pt x="1411" y="1221"/>
                    <a:pt x="1440" y="1240"/>
                    <a:pt x="1470" y="1258"/>
                  </a:cubicBezTo>
                  <a:cubicBezTo>
                    <a:pt x="1441" y="1230"/>
                    <a:pt x="1412" y="1201"/>
                    <a:pt x="1383" y="1201"/>
                  </a:cubicBezTo>
                  <a:close/>
                  <a:moveTo>
                    <a:pt x="1728" y="1406"/>
                  </a:moveTo>
                  <a:cubicBezTo>
                    <a:pt x="1744" y="1412"/>
                    <a:pt x="1763" y="1419"/>
                    <a:pt x="1786" y="1431"/>
                  </a:cubicBezTo>
                  <a:cubicBezTo>
                    <a:pt x="1767" y="1423"/>
                    <a:pt x="1747" y="1415"/>
                    <a:pt x="1728" y="1406"/>
                  </a:cubicBezTo>
                  <a:close/>
                  <a:moveTo>
                    <a:pt x="475" y="1"/>
                  </a:moveTo>
                  <a:cubicBezTo>
                    <a:pt x="428" y="1"/>
                    <a:pt x="382" y="8"/>
                    <a:pt x="346" y="20"/>
                  </a:cubicBezTo>
                  <a:cubicBezTo>
                    <a:pt x="87" y="77"/>
                    <a:pt x="1" y="308"/>
                    <a:pt x="29" y="538"/>
                  </a:cubicBezTo>
                  <a:cubicBezTo>
                    <a:pt x="116" y="941"/>
                    <a:pt x="289" y="1287"/>
                    <a:pt x="548" y="1575"/>
                  </a:cubicBezTo>
                  <a:cubicBezTo>
                    <a:pt x="807" y="1892"/>
                    <a:pt x="1153" y="2122"/>
                    <a:pt x="1527" y="2238"/>
                  </a:cubicBezTo>
                  <a:cubicBezTo>
                    <a:pt x="1560" y="2260"/>
                    <a:pt x="1602" y="2269"/>
                    <a:pt x="1645" y="2269"/>
                  </a:cubicBezTo>
                  <a:cubicBezTo>
                    <a:pt x="1715" y="2269"/>
                    <a:pt x="1791" y="2244"/>
                    <a:pt x="1844" y="2209"/>
                  </a:cubicBezTo>
                  <a:cubicBezTo>
                    <a:pt x="1930" y="2151"/>
                    <a:pt x="2017" y="2036"/>
                    <a:pt x="2046" y="1950"/>
                  </a:cubicBezTo>
                  <a:cubicBezTo>
                    <a:pt x="2103" y="1690"/>
                    <a:pt x="1988" y="1489"/>
                    <a:pt x="1758" y="1402"/>
                  </a:cubicBezTo>
                  <a:cubicBezTo>
                    <a:pt x="1741" y="1402"/>
                    <a:pt x="1724" y="1402"/>
                    <a:pt x="1707" y="1396"/>
                  </a:cubicBezTo>
                  <a:lnTo>
                    <a:pt x="1707" y="1396"/>
                  </a:lnTo>
                  <a:cubicBezTo>
                    <a:pt x="1701" y="1394"/>
                    <a:pt x="1695" y="1391"/>
                    <a:pt x="1689" y="1388"/>
                  </a:cubicBezTo>
                  <a:lnTo>
                    <a:pt x="1689" y="1388"/>
                  </a:lnTo>
                  <a:cubicBezTo>
                    <a:pt x="1684" y="1385"/>
                    <a:pt x="1678" y="1380"/>
                    <a:pt x="1673" y="1375"/>
                  </a:cubicBezTo>
                  <a:lnTo>
                    <a:pt x="1673" y="1375"/>
                  </a:lnTo>
                  <a:cubicBezTo>
                    <a:pt x="1678" y="1380"/>
                    <a:pt x="1683" y="1384"/>
                    <a:pt x="1689" y="1388"/>
                  </a:cubicBezTo>
                  <a:lnTo>
                    <a:pt x="1689" y="1388"/>
                  </a:lnTo>
                  <a:cubicBezTo>
                    <a:pt x="1578" y="1334"/>
                    <a:pt x="1472" y="1267"/>
                    <a:pt x="1383" y="1201"/>
                  </a:cubicBezTo>
                  <a:cubicBezTo>
                    <a:pt x="1383" y="1201"/>
                    <a:pt x="1383" y="1201"/>
                    <a:pt x="1383" y="1201"/>
                  </a:cubicBezTo>
                  <a:lnTo>
                    <a:pt x="1383" y="1201"/>
                  </a:lnTo>
                  <a:cubicBezTo>
                    <a:pt x="1279" y="1123"/>
                    <a:pt x="1192" y="1027"/>
                    <a:pt x="1124" y="913"/>
                  </a:cubicBezTo>
                  <a:lnTo>
                    <a:pt x="1124" y="913"/>
                  </a:lnTo>
                  <a:cubicBezTo>
                    <a:pt x="1124" y="914"/>
                    <a:pt x="1124" y="916"/>
                    <a:pt x="1124" y="918"/>
                  </a:cubicBezTo>
                  <a:lnTo>
                    <a:pt x="1124" y="918"/>
                  </a:lnTo>
                  <a:cubicBezTo>
                    <a:pt x="1058" y="818"/>
                    <a:pt x="996" y="701"/>
                    <a:pt x="951" y="567"/>
                  </a:cubicBezTo>
                  <a:lnTo>
                    <a:pt x="951" y="567"/>
                  </a:lnTo>
                  <a:cubicBezTo>
                    <a:pt x="951" y="625"/>
                    <a:pt x="980" y="653"/>
                    <a:pt x="980" y="682"/>
                  </a:cubicBezTo>
                  <a:cubicBezTo>
                    <a:pt x="922" y="567"/>
                    <a:pt x="893" y="452"/>
                    <a:pt x="865" y="308"/>
                  </a:cubicBezTo>
                  <a:cubicBezTo>
                    <a:pt x="865" y="221"/>
                    <a:pt x="749" y="106"/>
                    <a:pt x="663" y="49"/>
                  </a:cubicBezTo>
                  <a:cubicBezTo>
                    <a:pt x="612" y="15"/>
                    <a:pt x="542" y="1"/>
                    <a:pt x="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9"/>
            <p:cNvSpPr/>
            <p:nvPr/>
          </p:nvSpPr>
          <p:spPr>
            <a:xfrm>
              <a:off x="1754988" y="3697793"/>
              <a:ext cx="90831" cy="36592"/>
            </a:xfrm>
            <a:custGeom>
              <a:avLst/>
              <a:gdLst/>
              <a:ahLst/>
              <a:cxnLst/>
              <a:rect l="l" t="t" r="r" b="b"/>
              <a:pathLst>
                <a:path w="2795" h="1126" extrusionOk="0">
                  <a:moveTo>
                    <a:pt x="1239" y="0"/>
                  </a:moveTo>
                  <a:cubicBezTo>
                    <a:pt x="926" y="0"/>
                    <a:pt x="612" y="53"/>
                    <a:pt x="317" y="159"/>
                  </a:cubicBezTo>
                  <a:cubicBezTo>
                    <a:pt x="202" y="217"/>
                    <a:pt x="116" y="274"/>
                    <a:pt x="58" y="361"/>
                  </a:cubicBezTo>
                  <a:cubicBezTo>
                    <a:pt x="0" y="476"/>
                    <a:pt x="0" y="591"/>
                    <a:pt x="29" y="706"/>
                  </a:cubicBezTo>
                  <a:cubicBezTo>
                    <a:pt x="76" y="871"/>
                    <a:pt x="239" y="1017"/>
                    <a:pt x="423" y="1017"/>
                  </a:cubicBezTo>
                  <a:cubicBezTo>
                    <a:pt x="464" y="1017"/>
                    <a:pt x="506" y="1010"/>
                    <a:pt x="548" y="994"/>
                  </a:cubicBezTo>
                  <a:cubicBezTo>
                    <a:pt x="692" y="937"/>
                    <a:pt x="836" y="908"/>
                    <a:pt x="1008" y="879"/>
                  </a:cubicBezTo>
                  <a:lnTo>
                    <a:pt x="1527" y="879"/>
                  </a:lnTo>
                  <a:cubicBezTo>
                    <a:pt x="1584" y="908"/>
                    <a:pt x="1671" y="908"/>
                    <a:pt x="1728" y="937"/>
                  </a:cubicBezTo>
                  <a:cubicBezTo>
                    <a:pt x="1786" y="937"/>
                    <a:pt x="1873" y="966"/>
                    <a:pt x="1930" y="994"/>
                  </a:cubicBezTo>
                  <a:cubicBezTo>
                    <a:pt x="1930" y="994"/>
                    <a:pt x="1959" y="1023"/>
                    <a:pt x="1988" y="1023"/>
                  </a:cubicBezTo>
                  <a:cubicBezTo>
                    <a:pt x="2017" y="1023"/>
                    <a:pt x="2045" y="1052"/>
                    <a:pt x="2074" y="1081"/>
                  </a:cubicBezTo>
                  <a:cubicBezTo>
                    <a:pt x="2141" y="1110"/>
                    <a:pt x="2218" y="1126"/>
                    <a:pt x="2295" y="1126"/>
                  </a:cubicBezTo>
                  <a:cubicBezTo>
                    <a:pt x="2449" y="1126"/>
                    <a:pt x="2602" y="1062"/>
                    <a:pt x="2679" y="908"/>
                  </a:cubicBezTo>
                  <a:cubicBezTo>
                    <a:pt x="2794" y="706"/>
                    <a:pt x="2737" y="447"/>
                    <a:pt x="2535" y="332"/>
                  </a:cubicBezTo>
                  <a:cubicBezTo>
                    <a:pt x="2144" y="111"/>
                    <a:pt x="1692" y="0"/>
                    <a:pt x="1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9"/>
            <p:cNvSpPr/>
            <p:nvPr/>
          </p:nvSpPr>
          <p:spPr>
            <a:xfrm>
              <a:off x="1667926" y="3793013"/>
              <a:ext cx="99247" cy="42214"/>
            </a:xfrm>
            <a:custGeom>
              <a:avLst/>
              <a:gdLst/>
              <a:ahLst/>
              <a:cxnLst/>
              <a:rect l="l" t="t" r="r" b="b"/>
              <a:pathLst>
                <a:path w="3054" h="1299" extrusionOk="0">
                  <a:moveTo>
                    <a:pt x="2529" y="0"/>
                  </a:moveTo>
                  <a:cubicBezTo>
                    <a:pt x="2462" y="0"/>
                    <a:pt x="2395" y="16"/>
                    <a:pt x="2334" y="52"/>
                  </a:cubicBezTo>
                  <a:cubicBezTo>
                    <a:pt x="2247" y="109"/>
                    <a:pt x="2161" y="167"/>
                    <a:pt x="2103" y="196"/>
                  </a:cubicBezTo>
                  <a:cubicBezTo>
                    <a:pt x="2046" y="225"/>
                    <a:pt x="2017" y="253"/>
                    <a:pt x="1959" y="253"/>
                  </a:cubicBezTo>
                  <a:cubicBezTo>
                    <a:pt x="1927" y="275"/>
                    <a:pt x="1931" y="280"/>
                    <a:pt x="1944" y="280"/>
                  </a:cubicBezTo>
                  <a:cubicBezTo>
                    <a:pt x="1957" y="280"/>
                    <a:pt x="1982" y="274"/>
                    <a:pt x="1984" y="274"/>
                  </a:cubicBezTo>
                  <a:cubicBezTo>
                    <a:pt x="1985" y="274"/>
                    <a:pt x="1979" y="276"/>
                    <a:pt x="1959" y="282"/>
                  </a:cubicBezTo>
                  <a:cubicBezTo>
                    <a:pt x="1786" y="340"/>
                    <a:pt x="1614" y="397"/>
                    <a:pt x="1441" y="426"/>
                  </a:cubicBezTo>
                  <a:cubicBezTo>
                    <a:pt x="1422" y="426"/>
                    <a:pt x="1364" y="439"/>
                    <a:pt x="1362" y="439"/>
                  </a:cubicBezTo>
                  <a:cubicBezTo>
                    <a:pt x="1361" y="439"/>
                    <a:pt x="1374" y="436"/>
                    <a:pt x="1412" y="426"/>
                  </a:cubicBezTo>
                  <a:lnTo>
                    <a:pt x="836" y="426"/>
                  </a:lnTo>
                  <a:cubicBezTo>
                    <a:pt x="750" y="426"/>
                    <a:pt x="663" y="397"/>
                    <a:pt x="577" y="369"/>
                  </a:cubicBezTo>
                  <a:cubicBezTo>
                    <a:pt x="542" y="360"/>
                    <a:pt x="507" y="356"/>
                    <a:pt x="473" y="356"/>
                  </a:cubicBezTo>
                  <a:cubicBezTo>
                    <a:pt x="274" y="356"/>
                    <a:pt x="83" y="489"/>
                    <a:pt x="58" y="685"/>
                  </a:cubicBezTo>
                  <a:cubicBezTo>
                    <a:pt x="1" y="887"/>
                    <a:pt x="116" y="1146"/>
                    <a:pt x="346" y="1204"/>
                  </a:cubicBezTo>
                  <a:cubicBezTo>
                    <a:pt x="596" y="1266"/>
                    <a:pt x="854" y="1298"/>
                    <a:pt x="1112" y="1298"/>
                  </a:cubicBezTo>
                  <a:cubicBezTo>
                    <a:pt x="1689" y="1298"/>
                    <a:pt x="2269" y="1139"/>
                    <a:pt x="2766" y="801"/>
                  </a:cubicBezTo>
                  <a:cubicBezTo>
                    <a:pt x="2939" y="685"/>
                    <a:pt x="3054" y="426"/>
                    <a:pt x="2910" y="225"/>
                  </a:cubicBezTo>
                  <a:cubicBezTo>
                    <a:pt x="2830" y="85"/>
                    <a:pt x="2680" y="0"/>
                    <a:pt x="2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9"/>
            <p:cNvSpPr/>
            <p:nvPr/>
          </p:nvSpPr>
          <p:spPr>
            <a:xfrm>
              <a:off x="1846697" y="3780209"/>
              <a:ext cx="74939" cy="36267"/>
            </a:xfrm>
            <a:custGeom>
              <a:avLst/>
              <a:gdLst/>
              <a:ahLst/>
              <a:cxnLst/>
              <a:rect l="l" t="t" r="r" b="b"/>
              <a:pathLst>
                <a:path w="2306" h="1116" extrusionOk="0">
                  <a:moveTo>
                    <a:pt x="1804" y="1"/>
                  </a:moveTo>
                  <a:cubicBezTo>
                    <a:pt x="1770" y="1"/>
                    <a:pt x="1735" y="5"/>
                    <a:pt x="1700" y="14"/>
                  </a:cubicBezTo>
                  <a:cubicBezTo>
                    <a:pt x="1358" y="93"/>
                    <a:pt x="991" y="172"/>
                    <a:pt x="644" y="229"/>
                  </a:cubicBezTo>
                  <a:lnTo>
                    <a:pt x="644" y="229"/>
                  </a:lnTo>
                  <a:cubicBezTo>
                    <a:pt x="651" y="225"/>
                    <a:pt x="658" y="221"/>
                    <a:pt x="663" y="215"/>
                  </a:cubicBezTo>
                  <a:lnTo>
                    <a:pt x="663" y="215"/>
                  </a:lnTo>
                  <a:cubicBezTo>
                    <a:pt x="606" y="244"/>
                    <a:pt x="519" y="244"/>
                    <a:pt x="462" y="244"/>
                  </a:cubicBezTo>
                  <a:cubicBezTo>
                    <a:pt x="347" y="273"/>
                    <a:pt x="231" y="302"/>
                    <a:pt x="145" y="388"/>
                  </a:cubicBezTo>
                  <a:cubicBezTo>
                    <a:pt x="59" y="446"/>
                    <a:pt x="1" y="590"/>
                    <a:pt x="30" y="676"/>
                  </a:cubicBezTo>
                  <a:cubicBezTo>
                    <a:pt x="30" y="791"/>
                    <a:pt x="59" y="907"/>
                    <a:pt x="145" y="993"/>
                  </a:cubicBezTo>
                  <a:cubicBezTo>
                    <a:pt x="216" y="1064"/>
                    <a:pt x="307" y="1116"/>
                    <a:pt x="401" y="1116"/>
                  </a:cubicBezTo>
                  <a:cubicBezTo>
                    <a:pt x="421" y="1116"/>
                    <a:pt x="441" y="1113"/>
                    <a:pt x="462" y="1108"/>
                  </a:cubicBezTo>
                  <a:cubicBezTo>
                    <a:pt x="951" y="1079"/>
                    <a:pt x="1441" y="964"/>
                    <a:pt x="1931" y="849"/>
                  </a:cubicBezTo>
                  <a:cubicBezTo>
                    <a:pt x="2132" y="791"/>
                    <a:pt x="2305" y="532"/>
                    <a:pt x="2219" y="302"/>
                  </a:cubicBezTo>
                  <a:cubicBezTo>
                    <a:pt x="2170" y="131"/>
                    <a:pt x="1996" y="1"/>
                    <a:pt x="1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9"/>
            <p:cNvSpPr/>
            <p:nvPr/>
          </p:nvSpPr>
          <p:spPr>
            <a:xfrm>
              <a:off x="1802727" y="3341028"/>
              <a:ext cx="42149" cy="76467"/>
            </a:xfrm>
            <a:custGeom>
              <a:avLst/>
              <a:gdLst/>
              <a:ahLst/>
              <a:cxnLst/>
              <a:rect l="l" t="t" r="r" b="b"/>
              <a:pathLst>
                <a:path w="1297" h="2353" extrusionOk="0">
                  <a:moveTo>
                    <a:pt x="424" y="0"/>
                  </a:moveTo>
                  <a:cubicBezTo>
                    <a:pt x="352" y="0"/>
                    <a:pt x="281" y="14"/>
                    <a:pt x="231" y="48"/>
                  </a:cubicBezTo>
                  <a:cubicBezTo>
                    <a:pt x="144" y="135"/>
                    <a:pt x="58" y="221"/>
                    <a:pt x="29" y="336"/>
                  </a:cubicBezTo>
                  <a:cubicBezTo>
                    <a:pt x="0" y="451"/>
                    <a:pt x="29" y="538"/>
                    <a:pt x="87" y="653"/>
                  </a:cubicBezTo>
                  <a:cubicBezTo>
                    <a:pt x="87" y="682"/>
                    <a:pt x="87" y="711"/>
                    <a:pt x="115" y="739"/>
                  </a:cubicBezTo>
                  <a:cubicBezTo>
                    <a:pt x="115" y="768"/>
                    <a:pt x="144" y="826"/>
                    <a:pt x="173" y="883"/>
                  </a:cubicBezTo>
                  <a:cubicBezTo>
                    <a:pt x="202" y="999"/>
                    <a:pt x="231" y="1085"/>
                    <a:pt x="259" y="1200"/>
                  </a:cubicBezTo>
                  <a:cubicBezTo>
                    <a:pt x="314" y="1389"/>
                    <a:pt x="368" y="1604"/>
                    <a:pt x="398" y="1820"/>
                  </a:cubicBezTo>
                  <a:lnTo>
                    <a:pt x="398" y="1820"/>
                  </a:lnTo>
                  <a:cubicBezTo>
                    <a:pt x="389" y="1789"/>
                    <a:pt x="375" y="1768"/>
                    <a:pt x="375" y="1748"/>
                  </a:cubicBezTo>
                  <a:lnTo>
                    <a:pt x="375" y="1748"/>
                  </a:lnTo>
                  <a:cubicBezTo>
                    <a:pt x="375" y="1805"/>
                    <a:pt x="404" y="1863"/>
                    <a:pt x="404" y="1920"/>
                  </a:cubicBezTo>
                  <a:cubicBezTo>
                    <a:pt x="404" y="2036"/>
                    <a:pt x="432" y="2151"/>
                    <a:pt x="519" y="2237"/>
                  </a:cubicBezTo>
                  <a:cubicBezTo>
                    <a:pt x="605" y="2295"/>
                    <a:pt x="720" y="2352"/>
                    <a:pt x="836" y="2352"/>
                  </a:cubicBezTo>
                  <a:cubicBezTo>
                    <a:pt x="1037" y="2352"/>
                    <a:pt x="1296" y="2180"/>
                    <a:pt x="1268" y="1920"/>
                  </a:cubicBezTo>
                  <a:cubicBezTo>
                    <a:pt x="1210" y="1344"/>
                    <a:pt x="1066" y="768"/>
                    <a:pt x="836" y="221"/>
                  </a:cubicBezTo>
                  <a:cubicBezTo>
                    <a:pt x="778" y="135"/>
                    <a:pt x="663" y="48"/>
                    <a:pt x="576" y="19"/>
                  </a:cubicBezTo>
                  <a:cubicBezTo>
                    <a:pt x="529" y="7"/>
                    <a:pt x="476"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9"/>
            <p:cNvSpPr/>
            <p:nvPr/>
          </p:nvSpPr>
          <p:spPr>
            <a:xfrm>
              <a:off x="1659509" y="3328126"/>
              <a:ext cx="42149" cy="85143"/>
            </a:xfrm>
            <a:custGeom>
              <a:avLst/>
              <a:gdLst/>
              <a:ahLst/>
              <a:cxnLst/>
              <a:rect l="l" t="t" r="r" b="b"/>
              <a:pathLst>
                <a:path w="1297" h="2620" extrusionOk="0">
                  <a:moveTo>
                    <a:pt x="1066" y="1770"/>
                  </a:moveTo>
                  <a:lnTo>
                    <a:pt x="1066" y="1770"/>
                  </a:lnTo>
                  <a:cubicBezTo>
                    <a:pt x="1087" y="1790"/>
                    <a:pt x="1093" y="1811"/>
                    <a:pt x="1094" y="1811"/>
                  </a:cubicBezTo>
                  <a:cubicBezTo>
                    <a:pt x="1095" y="1811"/>
                    <a:pt x="1095" y="1807"/>
                    <a:pt x="1095" y="1799"/>
                  </a:cubicBezTo>
                  <a:cubicBezTo>
                    <a:pt x="1069" y="1773"/>
                    <a:pt x="1066" y="1770"/>
                    <a:pt x="1066" y="1770"/>
                  </a:cubicBezTo>
                  <a:close/>
                  <a:moveTo>
                    <a:pt x="647" y="0"/>
                  </a:moveTo>
                  <a:cubicBezTo>
                    <a:pt x="454" y="0"/>
                    <a:pt x="280" y="134"/>
                    <a:pt x="231" y="330"/>
                  </a:cubicBezTo>
                  <a:cubicBezTo>
                    <a:pt x="0" y="1021"/>
                    <a:pt x="87" y="1770"/>
                    <a:pt x="433" y="2404"/>
                  </a:cubicBezTo>
                  <a:cubicBezTo>
                    <a:pt x="508" y="2536"/>
                    <a:pt x="659" y="2619"/>
                    <a:pt x="811" y="2619"/>
                  </a:cubicBezTo>
                  <a:cubicBezTo>
                    <a:pt x="890" y="2619"/>
                    <a:pt x="968" y="2597"/>
                    <a:pt x="1037" y="2548"/>
                  </a:cubicBezTo>
                  <a:cubicBezTo>
                    <a:pt x="1210" y="2433"/>
                    <a:pt x="1297" y="2173"/>
                    <a:pt x="1181" y="1972"/>
                  </a:cubicBezTo>
                  <a:cubicBezTo>
                    <a:pt x="1153" y="1943"/>
                    <a:pt x="1124" y="1885"/>
                    <a:pt x="1124" y="1856"/>
                  </a:cubicBezTo>
                  <a:cubicBezTo>
                    <a:pt x="1095" y="1828"/>
                    <a:pt x="1066" y="1799"/>
                    <a:pt x="1066" y="1770"/>
                  </a:cubicBezTo>
                  <a:cubicBezTo>
                    <a:pt x="1066" y="1712"/>
                    <a:pt x="1037" y="1684"/>
                    <a:pt x="1037" y="1655"/>
                  </a:cubicBezTo>
                  <a:cubicBezTo>
                    <a:pt x="1009" y="1568"/>
                    <a:pt x="1009" y="1511"/>
                    <a:pt x="980" y="1453"/>
                  </a:cubicBezTo>
                  <a:cubicBezTo>
                    <a:pt x="980" y="1424"/>
                    <a:pt x="951" y="1338"/>
                    <a:pt x="951" y="1338"/>
                  </a:cubicBezTo>
                  <a:lnTo>
                    <a:pt x="951" y="1338"/>
                  </a:lnTo>
                  <a:cubicBezTo>
                    <a:pt x="968" y="1372"/>
                    <a:pt x="975" y="1386"/>
                    <a:pt x="978" y="1386"/>
                  </a:cubicBezTo>
                  <a:cubicBezTo>
                    <a:pt x="980" y="1386"/>
                    <a:pt x="980" y="1379"/>
                    <a:pt x="980" y="1367"/>
                  </a:cubicBezTo>
                  <a:cubicBezTo>
                    <a:pt x="980" y="1338"/>
                    <a:pt x="951" y="1338"/>
                    <a:pt x="951" y="1309"/>
                  </a:cubicBezTo>
                  <a:cubicBezTo>
                    <a:pt x="951" y="1165"/>
                    <a:pt x="951" y="1050"/>
                    <a:pt x="980" y="906"/>
                  </a:cubicBezTo>
                  <a:cubicBezTo>
                    <a:pt x="980" y="895"/>
                    <a:pt x="980" y="887"/>
                    <a:pt x="980" y="880"/>
                  </a:cubicBezTo>
                  <a:lnTo>
                    <a:pt x="980" y="880"/>
                  </a:lnTo>
                  <a:cubicBezTo>
                    <a:pt x="980" y="878"/>
                    <a:pt x="980" y="877"/>
                    <a:pt x="980" y="877"/>
                  </a:cubicBezTo>
                  <a:cubicBezTo>
                    <a:pt x="980" y="848"/>
                    <a:pt x="980" y="820"/>
                    <a:pt x="980" y="791"/>
                  </a:cubicBezTo>
                  <a:cubicBezTo>
                    <a:pt x="1009" y="704"/>
                    <a:pt x="1037" y="618"/>
                    <a:pt x="1066" y="560"/>
                  </a:cubicBezTo>
                  <a:cubicBezTo>
                    <a:pt x="1124" y="330"/>
                    <a:pt x="980" y="71"/>
                    <a:pt x="749" y="13"/>
                  </a:cubicBezTo>
                  <a:cubicBezTo>
                    <a:pt x="715" y="5"/>
                    <a:pt x="681"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9"/>
            <p:cNvSpPr/>
            <p:nvPr/>
          </p:nvSpPr>
          <p:spPr>
            <a:xfrm>
              <a:off x="1547196" y="3467251"/>
              <a:ext cx="87061" cy="50794"/>
            </a:xfrm>
            <a:custGeom>
              <a:avLst/>
              <a:gdLst/>
              <a:ahLst/>
              <a:cxnLst/>
              <a:rect l="l" t="t" r="r" b="b"/>
              <a:pathLst>
                <a:path w="2679" h="1563" extrusionOk="0">
                  <a:moveTo>
                    <a:pt x="1239" y="427"/>
                  </a:moveTo>
                  <a:cubicBezTo>
                    <a:pt x="1200" y="446"/>
                    <a:pt x="1187" y="453"/>
                    <a:pt x="1189" y="453"/>
                  </a:cubicBezTo>
                  <a:cubicBezTo>
                    <a:pt x="1189" y="453"/>
                    <a:pt x="1196" y="450"/>
                    <a:pt x="1205" y="446"/>
                  </a:cubicBezTo>
                  <a:lnTo>
                    <a:pt x="1205" y="446"/>
                  </a:lnTo>
                  <a:cubicBezTo>
                    <a:pt x="1216" y="440"/>
                    <a:pt x="1227" y="434"/>
                    <a:pt x="1239" y="427"/>
                  </a:cubicBezTo>
                  <a:close/>
                  <a:moveTo>
                    <a:pt x="2159" y="0"/>
                  </a:moveTo>
                  <a:cubicBezTo>
                    <a:pt x="2091" y="0"/>
                    <a:pt x="2022" y="16"/>
                    <a:pt x="1959" y="52"/>
                  </a:cubicBezTo>
                  <a:cubicBezTo>
                    <a:pt x="1815" y="139"/>
                    <a:pt x="1700" y="196"/>
                    <a:pt x="1556" y="283"/>
                  </a:cubicBezTo>
                  <a:lnTo>
                    <a:pt x="1354" y="398"/>
                  </a:lnTo>
                  <a:cubicBezTo>
                    <a:pt x="1325" y="398"/>
                    <a:pt x="1296" y="398"/>
                    <a:pt x="1267" y="427"/>
                  </a:cubicBezTo>
                  <a:cubicBezTo>
                    <a:pt x="1254" y="427"/>
                    <a:pt x="1224" y="439"/>
                    <a:pt x="1205" y="446"/>
                  </a:cubicBezTo>
                  <a:lnTo>
                    <a:pt x="1205" y="446"/>
                  </a:lnTo>
                  <a:cubicBezTo>
                    <a:pt x="1072" y="518"/>
                    <a:pt x="939" y="547"/>
                    <a:pt x="807" y="600"/>
                  </a:cubicBezTo>
                  <a:cubicBezTo>
                    <a:pt x="663" y="629"/>
                    <a:pt x="519" y="686"/>
                    <a:pt x="375" y="715"/>
                  </a:cubicBezTo>
                  <a:cubicBezTo>
                    <a:pt x="144" y="773"/>
                    <a:pt x="0" y="1032"/>
                    <a:pt x="87" y="1233"/>
                  </a:cubicBezTo>
                  <a:cubicBezTo>
                    <a:pt x="136" y="1429"/>
                    <a:pt x="310" y="1563"/>
                    <a:pt x="502" y="1563"/>
                  </a:cubicBezTo>
                  <a:cubicBezTo>
                    <a:pt x="536" y="1563"/>
                    <a:pt x="571" y="1559"/>
                    <a:pt x="605" y="1550"/>
                  </a:cubicBezTo>
                  <a:cubicBezTo>
                    <a:pt x="1239" y="1406"/>
                    <a:pt x="1844" y="1147"/>
                    <a:pt x="2391" y="801"/>
                  </a:cubicBezTo>
                  <a:cubicBezTo>
                    <a:pt x="2592" y="686"/>
                    <a:pt x="2679" y="398"/>
                    <a:pt x="2535" y="196"/>
                  </a:cubicBezTo>
                  <a:cubicBezTo>
                    <a:pt x="2456" y="78"/>
                    <a:pt x="2309" y="0"/>
                    <a:pt x="2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9"/>
            <p:cNvSpPr/>
            <p:nvPr/>
          </p:nvSpPr>
          <p:spPr>
            <a:xfrm>
              <a:off x="1508816" y="3597731"/>
              <a:ext cx="65547" cy="61615"/>
            </a:xfrm>
            <a:custGeom>
              <a:avLst/>
              <a:gdLst/>
              <a:ahLst/>
              <a:cxnLst/>
              <a:rect l="l" t="t" r="r" b="b"/>
              <a:pathLst>
                <a:path w="2017" h="1896" extrusionOk="0">
                  <a:moveTo>
                    <a:pt x="1687" y="843"/>
                  </a:moveTo>
                  <a:cubicBezTo>
                    <a:pt x="1678" y="849"/>
                    <a:pt x="1668" y="854"/>
                    <a:pt x="1659" y="859"/>
                  </a:cubicBezTo>
                  <a:lnTo>
                    <a:pt x="1659" y="859"/>
                  </a:lnTo>
                  <a:cubicBezTo>
                    <a:pt x="1665" y="853"/>
                    <a:pt x="1671" y="847"/>
                    <a:pt x="1671" y="847"/>
                  </a:cubicBezTo>
                  <a:cubicBezTo>
                    <a:pt x="1676" y="846"/>
                    <a:pt x="1682" y="845"/>
                    <a:pt x="1687" y="843"/>
                  </a:cubicBezTo>
                  <a:close/>
                  <a:moveTo>
                    <a:pt x="1533" y="1"/>
                  </a:moveTo>
                  <a:cubicBezTo>
                    <a:pt x="1502" y="1"/>
                    <a:pt x="1471" y="4"/>
                    <a:pt x="1440" y="12"/>
                  </a:cubicBezTo>
                  <a:cubicBezTo>
                    <a:pt x="1124" y="156"/>
                    <a:pt x="864" y="300"/>
                    <a:pt x="605" y="531"/>
                  </a:cubicBezTo>
                  <a:cubicBezTo>
                    <a:pt x="375" y="732"/>
                    <a:pt x="202" y="963"/>
                    <a:pt x="58" y="1222"/>
                  </a:cubicBezTo>
                  <a:cubicBezTo>
                    <a:pt x="0" y="1337"/>
                    <a:pt x="0" y="1452"/>
                    <a:pt x="29" y="1568"/>
                  </a:cubicBezTo>
                  <a:cubicBezTo>
                    <a:pt x="58" y="1654"/>
                    <a:pt x="115" y="1769"/>
                    <a:pt x="231" y="1827"/>
                  </a:cubicBezTo>
                  <a:cubicBezTo>
                    <a:pt x="294" y="1869"/>
                    <a:pt x="373" y="1896"/>
                    <a:pt x="455" y="1896"/>
                  </a:cubicBezTo>
                  <a:cubicBezTo>
                    <a:pt x="486" y="1896"/>
                    <a:pt x="517" y="1892"/>
                    <a:pt x="548" y="1884"/>
                  </a:cubicBezTo>
                  <a:cubicBezTo>
                    <a:pt x="663" y="1827"/>
                    <a:pt x="778" y="1769"/>
                    <a:pt x="807" y="1683"/>
                  </a:cubicBezTo>
                  <a:cubicBezTo>
                    <a:pt x="864" y="1568"/>
                    <a:pt x="951" y="1452"/>
                    <a:pt x="1037" y="1337"/>
                  </a:cubicBezTo>
                  <a:lnTo>
                    <a:pt x="1037" y="1337"/>
                  </a:lnTo>
                  <a:cubicBezTo>
                    <a:pt x="1008" y="1366"/>
                    <a:pt x="980" y="1395"/>
                    <a:pt x="951" y="1424"/>
                  </a:cubicBezTo>
                  <a:cubicBezTo>
                    <a:pt x="1066" y="1280"/>
                    <a:pt x="1210" y="1136"/>
                    <a:pt x="1354" y="1020"/>
                  </a:cubicBezTo>
                  <a:lnTo>
                    <a:pt x="1354" y="1020"/>
                  </a:lnTo>
                  <a:cubicBezTo>
                    <a:pt x="1325" y="1049"/>
                    <a:pt x="1296" y="1078"/>
                    <a:pt x="1268" y="1107"/>
                  </a:cubicBezTo>
                  <a:cubicBezTo>
                    <a:pt x="1389" y="1010"/>
                    <a:pt x="1531" y="933"/>
                    <a:pt x="1659" y="859"/>
                  </a:cubicBezTo>
                  <a:lnTo>
                    <a:pt x="1659" y="859"/>
                  </a:lnTo>
                  <a:cubicBezTo>
                    <a:pt x="1651" y="867"/>
                    <a:pt x="1642" y="876"/>
                    <a:pt x="1642" y="876"/>
                  </a:cubicBezTo>
                  <a:cubicBezTo>
                    <a:pt x="1662" y="856"/>
                    <a:pt x="1682" y="850"/>
                    <a:pt x="1702" y="839"/>
                  </a:cubicBezTo>
                  <a:lnTo>
                    <a:pt x="1702" y="839"/>
                  </a:lnTo>
                  <a:cubicBezTo>
                    <a:pt x="1697" y="840"/>
                    <a:pt x="1692" y="842"/>
                    <a:pt x="1687" y="843"/>
                  </a:cubicBezTo>
                  <a:lnTo>
                    <a:pt x="1687" y="843"/>
                  </a:lnTo>
                  <a:cubicBezTo>
                    <a:pt x="1701" y="835"/>
                    <a:pt x="1715" y="827"/>
                    <a:pt x="1728" y="819"/>
                  </a:cubicBezTo>
                  <a:lnTo>
                    <a:pt x="1728" y="819"/>
                  </a:lnTo>
                  <a:cubicBezTo>
                    <a:pt x="1720" y="828"/>
                    <a:pt x="1711" y="834"/>
                    <a:pt x="1702" y="839"/>
                  </a:cubicBezTo>
                  <a:lnTo>
                    <a:pt x="1702" y="839"/>
                  </a:lnTo>
                  <a:cubicBezTo>
                    <a:pt x="1802" y="808"/>
                    <a:pt x="1878" y="751"/>
                    <a:pt x="1930" y="646"/>
                  </a:cubicBezTo>
                  <a:cubicBezTo>
                    <a:pt x="1988" y="559"/>
                    <a:pt x="2016" y="415"/>
                    <a:pt x="1959" y="329"/>
                  </a:cubicBezTo>
                  <a:cubicBezTo>
                    <a:pt x="1930" y="214"/>
                    <a:pt x="1872" y="99"/>
                    <a:pt x="1786" y="70"/>
                  </a:cubicBezTo>
                  <a:cubicBezTo>
                    <a:pt x="1702" y="28"/>
                    <a:pt x="1617" y="1"/>
                    <a:pt x="15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9"/>
            <p:cNvSpPr/>
            <p:nvPr/>
          </p:nvSpPr>
          <p:spPr>
            <a:xfrm>
              <a:off x="1534067" y="3733834"/>
              <a:ext cx="56221" cy="66165"/>
            </a:xfrm>
            <a:custGeom>
              <a:avLst/>
              <a:gdLst/>
              <a:ahLst/>
              <a:cxnLst/>
              <a:rect l="l" t="t" r="r" b="b"/>
              <a:pathLst>
                <a:path w="1730" h="2036" extrusionOk="0">
                  <a:moveTo>
                    <a:pt x="1297" y="1"/>
                  </a:moveTo>
                  <a:cubicBezTo>
                    <a:pt x="1153" y="1"/>
                    <a:pt x="1067" y="58"/>
                    <a:pt x="980" y="116"/>
                  </a:cubicBezTo>
                  <a:cubicBezTo>
                    <a:pt x="548" y="490"/>
                    <a:pt x="231" y="951"/>
                    <a:pt x="30" y="1469"/>
                  </a:cubicBezTo>
                  <a:cubicBezTo>
                    <a:pt x="1" y="1585"/>
                    <a:pt x="30" y="1729"/>
                    <a:pt x="87" y="1815"/>
                  </a:cubicBezTo>
                  <a:cubicBezTo>
                    <a:pt x="145" y="1902"/>
                    <a:pt x="231" y="1988"/>
                    <a:pt x="347" y="2017"/>
                  </a:cubicBezTo>
                  <a:cubicBezTo>
                    <a:pt x="394" y="2029"/>
                    <a:pt x="442" y="2036"/>
                    <a:pt x="488" y="2036"/>
                  </a:cubicBezTo>
                  <a:cubicBezTo>
                    <a:pt x="552" y="2036"/>
                    <a:pt x="613" y="2022"/>
                    <a:pt x="663" y="1988"/>
                  </a:cubicBezTo>
                  <a:cubicBezTo>
                    <a:pt x="779" y="1902"/>
                    <a:pt x="836" y="1815"/>
                    <a:pt x="865" y="1700"/>
                  </a:cubicBezTo>
                  <a:cubicBezTo>
                    <a:pt x="869" y="1700"/>
                    <a:pt x="873" y="1699"/>
                    <a:pt x="876" y="1698"/>
                  </a:cubicBezTo>
                  <a:lnTo>
                    <a:pt x="876" y="1698"/>
                  </a:lnTo>
                  <a:cubicBezTo>
                    <a:pt x="870" y="1714"/>
                    <a:pt x="865" y="1733"/>
                    <a:pt x="865" y="1758"/>
                  </a:cubicBezTo>
                  <a:cubicBezTo>
                    <a:pt x="941" y="1531"/>
                    <a:pt x="1060" y="1349"/>
                    <a:pt x="1185" y="1152"/>
                  </a:cubicBezTo>
                  <a:lnTo>
                    <a:pt x="1185" y="1152"/>
                  </a:lnTo>
                  <a:cubicBezTo>
                    <a:pt x="1184" y="1153"/>
                    <a:pt x="1183" y="1153"/>
                    <a:pt x="1182" y="1153"/>
                  </a:cubicBezTo>
                  <a:cubicBezTo>
                    <a:pt x="1186" y="1147"/>
                    <a:pt x="1191" y="1141"/>
                    <a:pt x="1196" y="1135"/>
                  </a:cubicBezTo>
                  <a:lnTo>
                    <a:pt x="1196" y="1135"/>
                  </a:lnTo>
                  <a:cubicBezTo>
                    <a:pt x="1192" y="1141"/>
                    <a:pt x="1189" y="1147"/>
                    <a:pt x="1185" y="1152"/>
                  </a:cubicBezTo>
                  <a:lnTo>
                    <a:pt x="1185" y="1152"/>
                  </a:lnTo>
                  <a:cubicBezTo>
                    <a:pt x="1199" y="1150"/>
                    <a:pt x="1205" y="1134"/>
                    <a:pt x="1213" y="1115"/>
                  </a:cubicBezTo>
                  <a:lnTo>
                    <a:pt x="1213" y="1115"/>
                  </a:lnTo>
                  <a:cubicBezTo>
                    <a:pt x="1207" y="1122"/>
                    <a:pt x="1201" y="1129"/>
                    <a:pt x="1196" y="1135"/>
                  </a:cubicBezTo>
                  <a:lnTo>
                    <a:pt x="1196" y="1135"/>
                  </a:lnTo>
                  <a:cubicBezTo>
                    <a:pt x="1204" y="1123"/>
                    <a:pt x="1212" y="1110"/>
                    <a:pt x="1220" y="1098"/>
                  </a:cubicBezTo>
                  <a:lnTo>
                    <a:pt x="1220" y="1098"/>
                  </a:lnTo>
                  <a:cubicBezTo>
                    <a:pt x="1217" y="1103"/>
                    <a:pt x="1215" y="1109"/>
                    <a:pt x="1213" y="1115"/>
                  </a:cubicBezTo>
                  <a:lnTo>
                    <a:pt x="1213" y="1115"/>
                  </a:lnTo>
                  <a:cubicBezTo>
                    <a:pt x="1322" y="984"/>
                    <a:pt x="1454" y="855"/>
                    <a:pt x="1585" y="749"/>
                  </a:cubicBezTo>
                  <a:cubicBezTo>
                    <a:pt x="1671" y="663"/>
                    <a:pt x="1729" y="519"/>
                    <a:pt x="1729" y="433"/>
                  </a:cubicBezTo>
                  <a:cubicBezTo>
                    <a:pt x="1729" y="317"/>
                    <a:pt x="1671" y="202"/>
                    <a:pt x="1585" y="116"/>
                  </a:cubicBezTo>
                  <a:cubicBezTo>
                    <a:pt x="1499" y="58"/>
                    <a:pt x="1412" y="1"/>
                    <a:pt x="1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9"/>
            <p:cNvSpPr/>
            <p:nvPr/>
          </p:nvSpPr>
          <p:spPr>
            <a:xfrm>
              <a:off x="1584634" y="3901947"/>
              <a:ext cx="73022" cy="36105"/>
            </a:xfrm>
            <a:custGeom>
              <a:avLst/>
              <a:gdLst/>
              <a:ahLst/>
              <a:cxnLst/>
              <a:rect l="l" t="t" r="r" b="b"/>
              <a:pathLst>
                <a:path w="2247" h="1111" extrusionOk="0">
                  <a:moveTo>
                    <a:pt x="1814" y="1"/>
                  </a:moveTo>
                  <a:cubicBezTo>
                    <a:pt x="1738" y="1"/>
                    <a:pt x="1669" y="27"/>
                    <a:pt x="1584" y="70"/>
                  </a:cubicBezTo>
                  <a:cubicBezTo>
                    <a:pt x="1578" y="70"/>
                    <a:pt x="1572" y="70"/>
                    <a:pt x="1566" y="70"/>
                  </a:cubicBezTo>
                  <a:lnTo>
                    <a:pt x="1566" y="70"/>
                  </a:lnTo>
                  <a:cubicBezTo>
                    <a:pt x="1584" y="63"/>
                    <a:pt x="1599" y="55"/>
                    <a:pt x="1613" y="41"/>
                  </a:cubicBezTo>
                  <a:lnTo>
                    <a:pt x="1613" y="41"/>
                  </a:lnTo>
                  <a:cubicBezTo>
                    <a:pt x="1591" y="52"/>
                    <a:pt x="1569" y="62"/>
                    <a:pt x="1547" y="72"/>
                  </a:cubicBezTo>
                  <a:lnTo>
                    <a:pt x="1547" y="72"/>
                  </a:lnTo>
                  <a:cubicBezTo>
                    <a:pt x="1535" y="74"/>
                    <a:pt x="1523" y="79"/>
                    <a:pt x="1510" y="88"/>
                  </a:cubicBezTo>
                  <a:lnTo>
                    <a:pt x="1510" y="88"/>
                  </a:lnTo>
                  <a:cubicBezTo>
                    <a:pt x="1307" y="172"/>
                    <a:pt x="1086" y="218"/>
                    <a:pt x="864" y="242"/>
                  </a:cubicBezTo>
                  <a:lnTo>
                    <a:pt x="980" y="242"/>
                  </a:lnTo>
                  <a:cubicBezTo>
                    <a:pt x="864" y="242"/>
                    <a:pt x="736" y="255"/>
                    <a:pt x="613" y="255"/>
                  </a:cubicBezTo>
                  <a:cubicBezTo>
                    <a:pt x="551" y="255"/>
                    <a:pt x="490" y="252"/>
                    <a:pt x="432" y="242"/>
                  </a:cubicBezTo>
                  <a:cubicBezTo>
                    <a:pt x="202" y="242"/>
                    <a:pt x="0" y="473"/>
                    <a:pt x="0" y="674"/>
                  </a:cubicBezTo>
                  <a:cubicBezTo>
                    <a:pt x="29" y="934"/>
                    <a:pt x="202" y="1106"/>
                    <a:pt x="432" y="1106"/>
                  </a:cubicBezTo>
                  <a:cubicBezTo>
                    <a:pt x="488" y="1109"/>
                    <a:pt x="544" y="1111"/>
                    <a:pt x="600" y="1111"/>
                  </a:cubicBezTo>
                  <a:cubicBezTo>
                    <a:pt x="1091" y="1111"/>
                    <a:pt x="1577" y="1000"/>
                    <a:pt x="2016" y="818"/>
                  </a:cubicBezTo>
                  <a:cubicBezTo>
                    <a:pt x="2103" y="761"/>
                    <a:pt x="2189" y="646"/>
                    <a:pt x="2218" y="559"/>
                  </a:cubicBezTo>
                  <a:cubicBezTo>
                    <a:pt x="2247" y="444"/>
                    <a:pt x="2218" y="300"/>
                    <a:pt x="2160" y="214"/>
                  </a:cubicBezTo>
                  <a:cubicBezTo>
                    <a:pt x="2103" y="127"/>
                    <a:pt x="2016" y="41"/>
                    <a:pt x="1901" y="12"/>
                  </a:cubicBezTo>
                  <a:cubicBezTo>
                    <a:pt x="1870" y="4"/>
                    <a:pt x="1842" y="1"/>
                    <a:pt x="1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9"/>
            <p:cNvSpPr/>
            <p:nvPr/>
          </p:nvSpPr>
          <p:spPr>
            <a:xfrm>
              <a:off x="1432056" y="3746866"/>
              <a:ext cx="40264" cy="107567"/>
            </a:xfrm>
            <a:custGeom>
              <a:avLst/>
              <a:gdLst/>
              <a:ahLst/>
              <a:cxnLst/>
              <a:rect l="l" t="t" r="r" b="b"/>
              <a:pathLst>
                <a:path w="1239" h="3310" extrusionOk="0">
                  <a:moveTo>
                    <a:pt x="501" y="0"/>
                  </a:moveTo>
                  <a:cubicBezTo>
                    <a:pt x="488" y="0"/>
                    <a:pt x="474" y="1"/>
                    <a:pt x="461" y="3"/>
                  </a:cubicBezTo>
                  <a:cubicBezTo>
                    <a:pt x="231" y="3"/>
                    <a:pt x="58" y="176"/>
                    <a:pt x="29" y="435"/>
                  </a:cubicBezTo>
                  <a:cubicBezTo>
                    <a:pt x="0" y="1270"/>
                    <a:pt x="116" y="2163"/>
                    <a:pt x="317" y="2998"/>
                  </a:cubicBezTo>
                  <a:cubicBezTo>
                    <a:pt x="364" y="3163"/>
                    <a:pt x="547" y="3309"/>
                    <a:pt x="738" y="3309"/>
                  </a:cubicBezTo>
                  <a:cubicBezTo>
                    <a:pt x="780" y="3309"/>
                    <a:pt x="823" y="3302"/>
                    <a:pt x="865" y="3286"/>
                  </a:cubicBezTo>
                  <a:cubicBezTo>
                    <a:pt x="1095" y="3229"/>
                    <a:pt x="1239" y="2998"/>
                    <a:pt x="1153" y="2768"/>
                  </a:cubicBezTo>
                  <a:cubicBezTo>
                    <a:pt x="951" y="1961"/>
                    <a:pt x="893" y="1270"/>
                    <a:pt x="893" y="435"/>
                  </a:cubicBezTo>
                  <a:cubicBezTo>
                    <a:pt x="920" y="218"/>
                    <a:pt x="717"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9"/>
            <p:cNvSpPr/>
            <p:nvPr/>
          </p:nvSpPr>
          <p:spPr>
            <a:xfrm>
              <a:off x="1743744" y="3895675"/>
              <a:ext cx="35617" cy="92975"/>
            </a:xfrm>
            <a:custGeom>
              <a:avLst/>
              <a:gdLst/>
              <a:ahLst/>
              <a:cxnLst/>
              <a:rect l="l" t="t" r="r" b="b"/>
              <a:pathLst>
                <a:path w="1096" h="2861" extrusionOk="0">
                  <a:moveTo>
                    <a:pt x="698" y="1"/>
                  </a:moveTo>
                  <a:cubicBezTo>
                    <a:pt x="686" y="1"/>
                    <a:pt x="675" y="2"/>
                    <a:pt x="663" y="3"/>
                  </a:cubicBezTo>
                  <a:cubicBezTo>
                    <a:pt x="404" y="3"/>
                    <a:pt x="231" y="176"/>
                    <a:pt x="231" y="435"/>
                  </a:cubicBezTo>
                  <a:cubicBezTo>
                    <a:pt x="202" y="752"/>
                    <a:pt x="202" y="1098"/>
                    <a:pt x="145" y="1415"/>
                  </a:cubicBezTo>
                  <a:cubicBezTo>
                    <a:pt x="145" y="1588"/>
                    <a:pt x="116" y="1732"/>
                    <a:pt x="116" y="1876"/>
                  </a:cubicBezTo>
                  <a:cubicBezTo>
                    <a:pt x="107" y="1912"/>
                    <a:pt x="103" y="1923"/>
                    <a:pt x="102" y="1923"/>
                  </a:cubicBezTo>
                  <a:cubicBezTo>
                    <a:pt x="101" y="1923"/>
                    <a:pt x="103" y="1904"/>
                    <a:pt x="100" y="1904"/>
                  </a:cubicBezTo>
                  <a:cubicBezTo>
                    <a:pt x="98" y="1904"/>
                    <a:pt x="95" y="1911"/>
                    <a:pt x="87" y="1933"/>
                  </a:cubicBezTo>
                  <a:cubicBezTo>
                    <a:pt x="87" y="1962"/>
                    <a:pt x="87" y="2020"/>
                    <a:pt x="87" y="2048"/>
                  </a:cubicBezTo>
                  <a:cubicBezTo>
                    <a:pt x="58" y="2135"/>
                    <a:pt x="58" y="2221"/>
                    <a:pt x="30" y="2336"/>
                  </a:cubicBezTo>
                  <a:cubicBezTo>
                    <a:pt x="1" y="2538"/>
                    <a:pt x="87" y="2797"/>
                    <a:pt x="346" y="2855"/>
                  </a:cubicBezTo>
                  <a:cubicBezTo>
                    <a:pt x="371" y="2858"/>
                    <a:pt x="397" y="2860"/>
                    <a:pt x="423" y="2860"/>
                  </a:cubicBezTo>
                  <a:cubicBezTo>
                    <a:pt x="614" y="2860"/>
                    <a:pt x="839" y="2766"/>
                    <a:pt x="865" y="2538"/>
                  </a:cubicBezTo>
                  <a:cubicBezTo>
                    <a:pt x="980" y="1847"/>
                    <a:pt x="1066" y="1127"/>
                    <a:pt x="1095" y="435"/>
                  </a:cubicBezTo>
                  <a:cubicBezTo>
                    <a:pt x="1095" y="218"/>
                    <a:pt x="890" y="1"/>
                    <a:pt x="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9"/>
            <p:cNvSpPr/>
            <p:nvPr/>
          </p:nvSpPr>
          <p:spPr>
            <a:xfrm>
              <a:off x="1350616" y="3853980"/>
              <a:ext cx="68375" cy="50631"/>
            </a:xfrm>
            <a:custGeom>
              <a:avLst/>
              <a:gdLst/>
              <a:ahLst/>
              <a:cxnLst/>
              <a:rect l="l" t="t" r="r" b="b"/>
              <a:pathLst>
                <a:path w="2104" h="1558" extrusionOk="0">
                  <a:moveTo>
                    <a:pt x="498" y="0"/>
                  </a:moveTo>
                  <a:cubicBezTo>
                    <a:pt x="447" y="0"/>
                    <a:pt x="394" y="7"/>
                    <a:pt x="346" y="19"/>
                  </a:cubicBezTo>
                  <a:cubicBezTo>
                    <a:pt x="260" y="48"/>
                    <a:pt x="145" y="105"/>
                    <a:pt x="87" y="192"/>
                  </a:cubicBezTo>
                  <a:cubicBezTo>
                    <a:pt x="29" y="307"/>
                    <a:pt x="1" y="422"/>
                    <a:pt x="58" y="538"/>
                  </a:cubicBezTo>
                  <a:cubicBezTo>
                    <a:pt x="87" y="653"/>
                    <a:pt x="145" y="739"/>
                    <a:pt x="260" y="797"/>
                  </a:cubicBezTo>
                  <a:cubicBezTo>
                    <a:pt x="605" y="1056"/>
                    <a:pt x="1009" y="1315"/>
                    <a:pt x="1412" y="1517"/>
                  </a:cubicBezTo>
                  <a:cubicBezTo>
                    <a:pt x="1493" y="1537"/>
                    <a:pt x="1575" y="1558"/>
                    <a:pt x="1656" y="1558"/>
                  </a:cubicBezTo>
                  <a:cubicBezTo>
                    <a:pt x="1690" y="1558"/>
                    <a:pt x="1724" y="1554"/>
                    <a:pt x="1758" y="1546"/>
                  </a:cubicBezTo>
                  <a:cubicBezTo>
                    <a:pt x="1844" y="1517"/>
                    <a:pt x="1959" y="1430"/>
                    <a:pt x="2017" y="1344"/>
                  </a:cubicBezTo>
                  <a:cubicBezTo>
                    <a:pt x="2103" y="1142"/>
                    <a:pt x="2074" y="854"/>
                    <a:pt x="1844" y="768"/>
                  </a:cubicBezTo>
                  <a:cubicBezTo>
                    <a:pt x="1441" y="566"/>
                    <a:pt x="1066" y="307"/>
                    <a:pt x="692" y="48"/>
                  </a:cubicBezTo>
                  <a:cubicBezTo>
                    <a:pt x="641" y="14"/>
                    <a:pt x="571" y="0"/>
                    <a:pt x="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9"/>
            <p:cNvSpPr/>
            <p:nvPr/>
          </p:nvSpPr>
          <p:spPr>
            <a:xfrm>
              <a:off x="1320653" y="3664970"/>
              <a:ext cx="73997" cy="88588"/>
            </a:xfrm>
            <a:custGeom>
              <a:avLst/>
              <a:gdLst/>
              <a:ahLst/>
              <a:cxnLst/>
              <a:rect l="l" t="t" r="r" b="b"/>
              <a:pathLst>
                <a:path w="2277" h="2726" extrusionOk="0">
                  <a:moveTo>
                    <a:pt x="1796" y="1"/>
                  </a:moveTo>
                  <a:cubicBezTo>
                    <a:pt x="1643" y="1"/>
                    <a:pt x="1489" y="65"/>
                    <a:pt x="1412" y="219"/>
                  </a:cubicBezTo>
                  <a:cubicBezTo>
                    <a:pt x="1239" y="535"/>
                    <a:pt x="1067" y="881"/>
                    <a:pt x="836" y="1169"/>
                  </a:cubicBezTo>
                  <a:cubicBezTo>
                    <a:pt x="779" y="1255"/>
                    <a:pt x="721" y="1313"/>
                    <a:pt x="692" y="1400"/>
                  </a:cubicBezTo>
                  <a:cubicBezTo>
                    <a:pt x="663" y="1428"/>
                    <a:pt x="663" y="1428"/>
                    <a:pt x="635" y="1457"/>
                  </a:cubicBezTo>
                  <a:cubicBezTo>
                    <a:pt x="655" y="1437"/>
                    <a:pt x="675" y="1416"/>
                    <a:pt x="665" y="1416"/>
                  </a:cubicBezTo>
                  <a:cubicBezTo>
                    <a:pt x="661" y="1416"/>
                    <a:pt x="651" y="1420"/>
                    <a:pt x="635" y="1428"/>
                  </a:cubicBezTo>
                  <a:cubicBezTo>
                    <a:pt x="606" y="1486"/>
                    <a:pt x="577" y="1515"/>
                    <a:pt x="548" y="1544"/>
                  </a:cubicBezTo>
                  <a:cubicBezTo>
                    <a:pt x="433" y="1688"/>
                    <a:pt x="318" y="1832"/>
                    <a:pt x="174" y="1976"/>
                  </a:cubicBezTo>
                  <a:cubicBezTo>
                    <a:pt x="30" y="2148"/>
                    <a:pt x="1" y="2436"/>
                    <a:pt x="174" y="2580"/>
                  </a:cubicBezTo>
                  <a:cubicBezTo>
                    <a:pt x="267" y="2674"/>
                    <a:pt x="395" y="2725"/>
                    <a:pt x="515" y="2725"/>
                  </a:cubicBezTo>
                  <a:cubicBezTo>
                    <a:pt x="616" y="2725"/>
                    <a:pt x="713" y="2688"/>
                    <a:pt x="779" y="2609"/>
                  </a:cubicBezTo>
                  <a:cubicBezTo>
                    <a:pt x="1326" y="2004"/>
                    <a:pt x="1816" y="1371"/>
                    <a:pt x="2161" y="651"/>
                  </a:cubicBezTo>
                  <a:cubicBezTo>
                    <a:pt x="2276" y="449"/>
                    <a:pt x="2219" y="161"/>
                    <a:pt x="2017" y="46"/>
                  </a:cubicBezTo>
                  <a:cubicBezTo>
                    <a:pt x="1950" y="17"/>
                    <a:pt x="1873"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9"/>
            <p:cNvSpPr/>
            <p:nvPr/>
          </p:nvSpPr>
          <p:spPr>
            <a:xfrm>
              <a:off x="1185884" y="3698281"/>
              <a:ext cx="73022" cy="55246"/>
            </a:xfrm>
            <a:custGeom>
              <a:avLst/>
              <a:gdLst/>
              <a:ahLst/>
              <a:cxnLst/>
              <a:rect l="l" t="t" r="r" b="b"/>
              <a:pathLst>
                <a:path w="2247" h="1700" extrusionOk="0">
                  <a:moveTo>
                    <a:pt x="1489" y="724"/>
                  </a:moveTo>
                  <a:lnTo>
                    <a:pt x="1489" y="724"/>
                  </a:lnTo>
                  <a:cubicBezTo>
                    <a:pt x="1493" y="725"/>
                    <a:pt x="1496" y="727"/>
                    <a:pt x="1499" y="728"/>
                  </a:cubicBezTo>
                  <a:lnTo>
                    <a:pt x="1499" y="728"/>
                  </a:lnTo>
                  <a:cubicBezTo>
                    <a:pt x="1496" y="727"/>
                    <a:pt x="1493" y="725"/>
                    <a:pt x="1489" y="724"/>
                  </a:cubicBezTo>
                  <a:close/>
                  <a:moveTo>
                    <a:pt x="432" y="0"/>
                  </a:moveTo>
                  <a:cubicBezTo>
                    <a:pt x="317" y="0"/>
                    <a:pt x="202" y="58"/>
                    <a:pt x="116" y="115"/>
                  </a:cubicBezTo>
                  <a:cubicBezTo>
                    <a:pt x="58" y="202"/>
                    <a:pt x="0" y="317"/>
                    <a:pt x="0" y="432"/>
                  </a:cubicBezTo>
                  <a:cubicBezTo>
                    <a:pt x="0" y="547"/>
                    <a:pt x="58" y="634"/>
                    <a:pt x="116" y="749"/>
                  </a:cubicBezTo>
                  <a:cubicBezTo>
                    <a:pt x="519" y="1210"/>
                    <a:pt x="1066" y="1555"/>
                    <a:pt x="1671" y="1699"/>
                  </a:cubicBezTo>
                  <a:cubicBezTo>
                    <a:pt x="1786" y="1699"/>
                    <a:pt x="1901" y="1699"/>
                    <a:pt x="2017" y="1642"/>
                  </a:cubicBezTo>
                  <a:cubicBezTo>
                    <a:pt x="2103" y="1584"/>
                    <a:pt x="2189" y="1498"/>
                    <a:pt x="2218" y="1383"/>
                  </a:cubicBezTo>
                  <a:cubicBezTo>
                    <a:pt x="2247" y="1181"/>
                    <a:pt x="2132" y="893"/>
                    <a:pt x="1901" y="864"/>
                  </a:cubicBezTo>
                  <a:cubicBezTo>
                    <a:pt x="1781" y="816"/>
                    <a:pt x="1661" y="788"/>
                    <a:pt x="1541" y="747"/>
                  </a:cubicBezTo>
                  <a:lnTo>
                    <a:pt x="1541" y="747"/>
                  </a:lnTo>
                  <a:cubicBezTo>
                    <a:pt x="1546" y="748"/>
                    <a:pt x="1551" y="749"/>
                    <a:pt x="1556" y="749"/>
                  </a:cubicBezTo>
                  <a:cubicBezTo>
                    <a:pt x="1537" y="743"/>
                    <a:pt x="1518" y="736"/>
                    <a:pt x="1499" y="728"/>
                  </a:cubicBezTo>
                  <a:lnTo>
                    <a:pt x="1499" y="728"/>
                  </a:lnTo>
                  <a:cubicBezTo>
                    <a:pt x="1510" y="733"/>
                    <a:pt x="1521" y="739"/>
                    <a:pt x="1531" y="743"/>
                  </a:cubicBezTo>
                  <a:lnTo>
                    <a:pt x="1531" y="743"/>
                  </a:lnTo>
                  <a:cubicBezTo>
                    <a:pt x="1510" y="736"/>
                    <a:pt x="1490" y="728"/>
                    <a:pt x="1469" y="720"/>
                  </a:cubicBezTo>
                  <a:cubicBezTo>
                    <a:pt x="1476" y="720"/>
                    <a:pt x="1483" y="722"/>
                    <a:pt x="1489" y="724"/>
                  </a:cubicBezTo>
                  <a:lnTo>
                    <a:pt x="1489" y="724"/>
                  </a:lnTo>
                  <a:cubicBezTo>
                    <a:pt x="1339" y="662"/>
                    <a:pt x="1192" y="561"/>
                    <a:pt x="1066" y="461"/>
                  </a:cubicBezTo>
                  <a:lnTo>
                    <a:pt x="1066" y="461"/>
                  </a:lnTo>
                  <a:cubicBezTo>
                    <a:pt x="1095" y="490"/>
                    <a:pt x="1124" y="519"/>
                    <a:pt x="1152" y="547"/>
                  </a:cubicBezTo>
                  <a:cubicBezTo>
                    <a:pt x="1008" y="403"/>
                    <a:pt x="864" y="288"/>
                    <a:pt x="749" y="115"/>
                  </a:cubicBezTo>
                  <a:cubicBezTo>
                    <a:pt x="663" y="58"/>
                    <a:pt x="519" y="0"/>
                    <a:pt x="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9"/>
            <p:cNvSpPr/>
            <p:nvPr/>
          </p:nvSpPr>
          <p:spPr>
            <a:xfrm>
              <a:off x="1237361" y="3587202"/>
              <a:ext cx="42149" cy="63728"/>
            </a:xfrm>
            <a:custGeom>
              <a:avLst/>
              <a:gdLst/>
              <a:ahLst/>
              <a:cxnLst/>
              <a:rect l="l" t="t" r="r" b="b"/>
              <a:pathLst>
                <a:path w="1297" h="1961" extrusionOk="0">
                  <a:moveTo>
                    <a:pt x="837" y="0"/>
                  </a:moveTo>
                  <a:cubicBezTo>
                    <a:pt x="769" y="0"/>
                    <a:pt x="702" y="14"/>
                    <a:pt x="634" y="48"/>
                  </a:cubicBezTo>
                  <a:cubicBezTo>
                    <a:pt x="548" y="106"/>
                    <a:pt x="490" y="192"/>
                    <a:pt x="433" y="307"/>
                  </a:cubicBezTo>
                  <a:cubicBezTo>
                    <a:pt x="317" y="682"/>
                    <a:pt x="173" y="1027"/>
                    <a:pt x="58" y="1402"/>
                  </a:cubicBezTo>
                  <a:cubicBezTo>
                    <a:pt x="1" y="1517"/>
                    <a:pt x="29" y="1661"/>
                    <a:pt x="87" y="1748"/>
                  </a:cubicBezTo>
                  <a:cubicBezTo>
                    <a:pt x="145" y="1834"/>
                    <a:pt x="260" y="1920"/>
                    <a:pt x="346" y="1949"/>
                  </a:cubicBezTo>
                  <a:cubicBezTo>
                    <a:pt x="377" y="1957"/>
                    <a:pt x="408" y="1960"/>
                    <a:pt x="439" y="1960"/>
                  </a:cubicBezTo>
                  <a:cubicBezTo>
                    <a:pt x="523" y="1960"/>
                    <a:pt x="607" y="1934"/>
                    <a:pt x="692" y="1892"/>
                  </a:cubicBezTo>
                  <a:cubicBezTo>
                    <a:pt x="778" y="1834"/>
                    <a:pt x="836" y="1748"/>
                    <a:pt x="893" y="1632"/>
                  </a:cubicBezTo>
                  <a:cubicBezTo>
                    <a:pt x="1009" y="1258"/>
                    <a:pt x="1153" y="912"/>
                    <a:pt x="1268" y="538"/>
                  </a:cubicBezTo>
                  <a:cubicBezTo>
                    <a:pt x="1297" y="451"/>
                    <a:pt x="1297" y="307"/>
                    <a:pt x="1239" y="192"/>
                  </a:cubicBezTo>
                  <a:cubicBezTo>
                    <a:pt x="1181" y="106"/>
                    <a:pt x="1066" y="19"/>
                    <a:pt x="980" y="19"/>
                  </a:cubicBezTo>
                  <a:cubicBezTo>
                    <a:pt x="932" y="7"/>
                    <a:pt x="884" y="0"/>
                    <a:pt x="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9"/>
            <p:cNvSpPr/>
            <p:nvPr/>
          </p:nvSpPr>
          <p:spPr>
            <a:xfrm>
              <a:off x="1414280" y="3536895"/>
              <a:ext cx="66490" cy="61713"/>
            </a:xfrm>
            <a:custGeom>
              <a:avLst/>
              <a:gdLst/>
              <a:ahLst/>
              <a:cxnLst/>
              <a:rect l="l" t="t" r="r" b="b"/>
              <a:pathLst>
                <a:path w="2046" h="1899" extrusionOk="0">
                  <a:moveTo>
                    <a:pt x="446" y="0"/>
                  </a:moveTo>
                  <a:cubicBezTo>
                    <a:pt x="413" y="0"/>
                    <a:pt x="380" y="4"/>
                    <a:pt x="346" y="12"/>
                  </a:cubicBezTo>
                  <a:cubicBezTo>
                    <a:pt x="231" y="41"/>
                    <a:pt x="115" y="127"/>
                    <a:pt x="87" y="214"/>
                  </a:cubicBezTo>
                  <a:cubicBezTo>
                    <a:pt x="29" y="300"/>
                    <a:pt x="0" y="444"/>
                    <a:pt x="29" y="531"/>
                  </a:cubicBezTo>
                  <a:cubicBezTo>
                    <a:pt x="58" y="646"/>
                    <a:pt x="115" y="761"/>
                    <a:pt x="231" y="790"/>
                  </a:cubicBezTo>
                  <a:cubicBezTo>
                    <a:pt x="358" y="866"/>
                    <a:pt x="508" y="943"/>
                    <a:pt x="621" y="1039"/>
                  </a:cubicBezTo>
                  <a:lnTo>
                    <a:pt x="621" y="1039"/>
                  </a:lnTo>
                  <a:cubicBezTo>
                    <a:pt x="606" y="1028"/>
                    <a:pt x="591" y="1020"/>
                    <a:pt x="576" y="1020"/>
                  </a:cubicBezTo>
                  <a:cubicBezTo>
                    <a:pt x="749" y="1135"/>
                    <a:pt x="893" y="1279"/>
                    <a:pt x="1037" y="1452"/>
                  </a:cubicBezTo>
                  <a:cubicBezTo>
                    <a:pt x="1008" y="1423"/>
                    <a:pt x="980" y="1395"/>
                    <a:pt x="951" y="1366"/>
                  </a:cubicBezTo>
                  <a:lnTo>
                    <a:pt x="951" y="1366"/>
                  </a:lnTo>
                  <a:cubicBezTo>
                    <a:pt x="1037" y="1452"/>
                    <a:pt x="1095" y="1567"/>
                    <a:pt x="1181" y="1683"/>
                  </a:cubicBezTo>
                  <a:cubicBezTo>
                    <a:pt x="1238" y="1815"/>
                    <a:pt x="1382" y="1898"/>
                    <a:pt x="1532" y="1898"/>
                  </a:cubicBezTo>
                  <a:cubicBezTo>
                    <a:pt x="1609" y="1898"/>
                    <a:pt x="1688" y="1876"/>
                    <a:pt x="1757" y="1827"/>
                  </a:cubicBezTo>
                  <a:cubicBezTo>
                    <a:pt x="1959" y="1711"/>
                    <a:pt x="2045" y="1452"/>
                    <a:pt x="1930" y="1251"/>
                  </a:cubicBezTo>
                  <a:cubicBezTo>
                    <a:pt x="1642" y="732"/>
                    <a:pt x="1181" y="300"/>
                    <a:pt x="663" y="41"/>
                  </a:cubicBezTo>
                  <a:cubicBezTo>
                    <a:pt x="602" y="20"/>
                    <a:pt x="526" y="0"/>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9"/>
            <p:cNvSpPr/>
            <p:nvPr/>
          </p:nvSpPr>
          <p:spPr>
            <a:xfrm>
              <a:off x="1299139" y="3445997"/>
              <a:ext cx="48714" cy="73997"/>
            </a:xfrm>
            <a:custGeom>
              <a:avLst/>
              <a:gdLst/>
              <a:ahLst/>
              <a:cxnLst/>
              <a:rect l="l" t="t" r="r" b="b"/>
              <a:pathLst>
                <a:path w="1499" h="2277" extrusionOk="0">
                  <a:moveTo>
                    <a:pt x="996" y="1"/>
                  </a:moveTo>
                  <a:cubicBezTo>
                    <a:pt x="799" y="1"/>
                    <a:pt x="648" y="112"/>
                    <a:pt x="577" y="303"/>
                  </a:cubicBezTo>
                  <a:cubicBezTo>
                    <a:pt x="404" y="793"/>
                    <a:pt x="260" y="1254"/>
                    <a:pt x="87" y="1743"/>
                  </a:cubicBezTo>
                  <a:cubicBezTo>
                    <a:pt x="1" y="1945"/>
                    <a:pt x="173" y="2233"/>
                    <a:pt x="375" y="2262"/>
                  </a:cubicBezTo>
                  <a:cubicBezTo>
                    <a:pt x="419" y="2272"/>
                    <a:pt x="462" y="2276"/>
                    <a:pt x="503" y="2276"/>
                  </a:cubicBezTo>
                  <a:cubicBezTo>
                    <a:pt x="700" y="2276"/>
                    <a:pt x="851" y="2165"/>
                    <a:pt x="922" y="1974"/>
                  </a:cubicBezTo>
                  <a:cubicBezTo>
                    <a:pt x="1095" y="1513"/>
                    <a:pt x="1239" y="1023"/>
                    <a:pt x="1412" y="534"/>
                  </a:cubicBezTo>
                  <a:cubicBezTo>
                    <a:pt x="1498" y="332"/>
                    <a:pt x="1325" y="73"/>
                    <a:pt x="1124" y="15"/>
                  </a:cubicBezTo>
                  <a:cubicBezTo>
                    <a:pt x="1079" y="5"/>
                    <a:pt x="1037" y="1"/>
                    <a:pt x="9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9"/>
            <p:cNvSpPr/>
            <p:nvPr/>
          </p:nvSpPr>
          <p:spPr>
            <a:xfrm>
              <a:off x="1469494" y="3366344"/>
              <a:ext cx="41207" cy="59925"/>
            </a:xfrm>
            <a:custGeom>
              <a:avLst/>
              <a:gdLst/>
              <a:ahLst/>
              <a:cxnLst/>
              <a:rect l="l" t="t" r="r" b="b"/>
              <a:pathLst>
                <a:path w="1268" h="1844" extrusionOk="0">
                  <a:moveTo>
                    <a:pt x="421" y="1"/>
                  </a:moveTo>
                  <a:cubicBezTo>
                    <a:pt x="348" y="1"/>
                    <a:pt x="275" y="21"/>
                    <a:pt x="202" y="76"/>
                  </a:cubicBezTo>
                  <a:cubicBezTo>
                    <a:pt x="116" y="133"/>
                    <a:pt x="29" y="220"/>
                    <a:pt x="1" y="335"/>
                  </a:cubicBezTo>
                  <a:cubicBezTo>
                    <a:pt x="1" y="421"/>
                    <a:pt x="1" y="565"/>
                    <a:pt x="58" y="652"/>
                  </a:cubicBezTo>
                  <a:cubicBezTo>
                    <a:pt x="145" y="796"/>
                    <a:pt x="231" y="940"/>
                    <a:pt x="289" y="1084"/>
                  </a:cubicBezTo>
                  <a:cubicBezTo>
                    <a:pt x="289" y="1055"/>
                    <a:pt x="260" y="1026"/>
                    <a:pt x="260" y="968"/>
                  </a:cubicBezTo>
                  <a:lnTo>
                    <a:pt x="260" y="968"/>
                  </a:lnTo>
                  <a:cubicBezTo>
                    <a:pt x="317" y="1141"/>
                    <a:pt x="375" y="1343"/>
                    <a:pt x="404" y="1516"/>
                  </a:cubicBezTo>
                  <a:cubicBezTo>
                    <a:pt x="404" y="1631"/>
                    <a:pt x="519" y="1746"/>
                    <a:pt x="605" y="1775"/>
                  </a:cubicBezTo>
                  <a:cubicBezTo>
                    <a:pt x="669" y="1817"/>
                    <a:pt x="763" y="1844"/>
                    <a:pt x="843" y="1844"/>
                  </a:cubicBezTo>
                  <a:cubicBezTo>
                    <a:pt x="872" y="1844"/>
                    <a:pt x="899" y="1840"/>
                    <a:pt x="922" y="1833"/>
                  </a:cubicBezTo>
                  <a:cubicBezTo>
                    <a:pt x="1037" y="1804"/>
                    <a:pt x="1124" y="1717"/>
                    <a:pt x="1181" y="1631"/>
                  </a:cubicBezTo>
                  <a:cubicBezTo>
                    <a:pt x="1210" y="1602"/>
                    <a:pt x="1210" y="1573"/>
                    <a:pt x="1239" y="1516"/>
                  </a:cubicBezTo>
                  <a:cubicBezTo>
                    <a:pt x="1268" y="1458"/>
                    <a:pt x="1268" y="1372"/>
                    <a:pt x="1239" y="1285"/>
                  </a:cubicBezTo>
                  <a:cubicBezTo>
                    <a:pt x="1181" y="911"/>
                    <a:pt x="1037" y="536"/>
                    <a:pt x="807" y="220"/>
                  </a:cubicBezTo>
                  <a:cubicBezTo>
                    <a:pt x="749" y="133"/>
                    <a:pt x="663" y="47"/>
                    <a:pt x="548" y="18"/>
                  </a:cubicBezTo>
                  <a:cubicBezTo>
                    <a:pt x="506" y="7"/>
                    <a:pt x="463"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9"/>
            <p:cNvSpPr/>
            <p:nvPr/>
          </p:nvSpPr>
          <p:spPr>
            <a:xfrm>
              <a:off x="1524708" y="3298228"/>
              <a:ext cx="64638" cy="45691"/>
            </a:xfrm>
            <a:custGeom>
              <a:avLst/>
              <a:gdLst/>
              <a:ahLst/>
              <a:cxnLst/>
              <a:rect l="l" t="t" r="r" b="b"/>
              <a:pathLst>
                <a:path w="1989" h="1406" extrusionOk="0">
                  <a:moveTo>
                    <a:pt x="467" y="0"/>
                  </a:moveTo>
                  <a:cubicBezTo>
                    <a:pt x="437" y="0"/>
                    <a:pt x="406" y="4"/>
                    <a:pt x="375" y="11"/>
                  </a:cubicBezTo>
                  <a:cubicBezTo>
                    <a:pt x="260" y="40"/>
                    <a:pt x="174" y="127"/>
                    <a:pt x="116" y="213"/>
                  </a:cubicBezTo>
                  <a:cubicBezTo>
                    <a:pt x="1" y="415"/>
                    <a:pt x="59" y="703"/>
                    <a:pt x="260" y="818"/>
                  </a:cubicBezTo>
                  <a:cubicBezTo>
                    <a:pt x="606" y="991"/>
                    <a:pt x="951" y="1164"/>
                    <a:pt x="1297" y="1336"/>
                  </a:cubicBezTo>
                  <a:cubicBezTo>
                    <a:pt x="1360" y="1379"/>
                    <a:pt x="1439" y="1405"/>
                    <a:pt x="1522" y="1405"/>
                  </a:cubicBezTo>
                  <a:cubicBezTo>
                    <a:pt x="1552" y="1405"/>
                    <a:pt x="1583" y="1402"/>
                    <a:pt x="1614" y="1394"/>
                  </a:cubicBezTo>
                  <a:cubicBezTo>
                    <a:pt x="1729" y="1365"/>
                    <a:pt x="1844" y="1279"/>
                    <a:pt x="1873" y="1192"/>
                  </a:cubicBezTo>
                  <a:cubicBezTo>
                    <a:pt x="1988" y="991"/>
                    <a:pt x="1959" y="703"/>
                    <a:pt x="1729" y="616"/>
                  </a:cubicBezTo>
                  <a:cubicBezTo>
                    <a:pt x="1383" y="415"/>
                    <a:pt x="1038" y="242"/>
                    <a:pt x="692" y="69"/>
                  </a:cubicBezTo>
                  <a:cubicBezTo>
                    <a:pt x="629" y="27"/>
                    <a:pt x="550"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9"/>
            <p:cNvSpPr/>
            <p:nvPr/>
          </p:nvSpPr>
          <p:spPr>
            <a:xfrm>
              <a:off x="1344084" y="3297155"/>
              <a:ext cx="52418" cy="65515"/>
            </a:xfrm>
            <a:custGeom>
              <a:avLst/>
              <a:gdLst/>
              <a:ahLst/>
              <a:cxnLst/>
              <a:rect l="l" t="t" r="r" b="b"/>
              <a:pathLst>
                <a:path w="1613" h="2016" extrusionOk="0">
                  <a:moveTo>
                    <a:pt x="518" y="1"/>
                  </a:moveTo>
                  <a:cubicBezTo>
                    <a:pt x="337" y="1"/>
                    <a:pt x="187" y="113"/>
                    <a:pt x="115" y="304"/>
                  </a:cubicBezTo>
                  <a:cubicBezTo>
                    <a:pt x="0" y="649"/>
                    <a:pt x="58" y="1024"/>
                    <a:pt x="230" y="1341"/>
                  </a:cubicBezTo>
                  <a:cubicBezTo>
                    <a:pt x="374" y="1657"/>
                    <a:pt x="691" y="1888"/>
                    <a:pt x="1008" y="2003"/>
                  </a:cubicBezTo>
                  <a:cubicBezTo>
                    <a:pt x="1042" y="2012"/>
                    <a:pt x="1078" y="2016"/>
                    <a:pt x="1112" y="2016"/>
                  </a:cubicBezTo>
                  <a:cubicBezTo>
                    <a:pt x="1311" y="2016"/>
                    <a:pt x="1506" y="1882"/>
                    <a:pt x="1555" y="1686"/>
                  </a:cubicBezTo>
                  <a:cubicBezTo>
                    <a:pt x="1613" y="1456"/>
                    <a:pt x="1469" y="1225"/>
                    <a:pt x="1239" y="1168"/>
                  </a:cubicBezTo>
                  <a:cubicBezTo>
                    <a:pt x="1210" y="1168"/>
                    <a:pt x="1181" y="1139"/>
                    <a:pt x="1152" y="1139"/>
                  </a:cubicBezTo>
                  <a:lnTo>
                    <a:pt x="1152" y="1139"/>
                  </a:lnTo>
                  <a:cubicBezTo>
                    <a:pt x="1181" y="1139"/>
                    <a:pt x="1239" y="1168"/>
                    <a:pt x="1267" y="1168"/>
                  </a:cubicBezTo>
                  <a:cubicBezTo>
                    <a:pt x="1236" y="1152"/>
                    <a:pt x="1197" y="1137"/>
                    <a:pt x="1163" y="1121"/>
                  </a:cubicBezTo>
                  <a:lnTo>
                    <a:pt x="1163" y="1121"/>
                  </a:lnTo>
                  <a:cubicBezTo>
                    <a:pt x="1169" y="1127"/>
                    <a:pt x="1175" y="1133"/>
                    <a:pt x="1181" y="1139"/>
                  </a:cubicBezTo>
                  <a:cubicBezTo>
                    <a:pt x="1167" y="1130"/>
                    <a:pt x="1154" y="1121"/>
                    <a:pt x="1142" y="1111"/>
                  </a:cubicBezTo>
                  <a:lnTo>
                    <a:pt x="1142" y="1111"/>
                  </a:lnTo>
                  <a:cubicBezTo>
                    <a:pt x="1149" y="1115"/>
                    <a:pt x="1156" y="1118"/>
                    <a:pt x="1163" y="1121"/>
                  </a:cubicBezTo>
                  <a:lnTo>
                    <a:pt x="1163" y="1121"/>
                  </a:lnTo>
                  <a:cubicBezTo>
                    <a:pt x="1144" y="1103"/>
                    <a:pt x="1125" y="1087"/>
                    <a:pt x="1106" y="1083"/>
                  </a:cubicBezTo>
                  <a:lnTo>
                    <a:pt x="1106" y="1083"/>
                  </a:lnTo>
                  <a:cubicBezTo>
                    <a:pt x="1117" y="1092"/>
                    <a:pt x="1129" y="1102"/>
                    <a:pt x="1142" y="1111"/>
                  </a:cubicBezTo>
                  <a:lnTo>
                    <a:pt x="1142" y="1111"/>
                  </a:lnTo>
                  <a:cubicBezTo>
                    <a:pt x="1121" y="1101"/>
                    <a:pt x="1105" y="1091"/>
                    <a:pt x="1095" y="1081"/>
                  </a:cubicBezTo>
                  <a:cubicBezTo>
                    <a:pt x="1098" y="1081"/>
                    <a:pt x="1102" y="1082"/>
                    <a:pt x="1106" y="1083"/>
                  </a:cubicBezTo>
                  <a:lnTo>
                    <a:pt x="1106" y="1083"/>
                  </a:lnTo>
                  <a:cubicBezTo>
                    <a:pt x="1060" y="1044"/>
                    <a:pt x="1028" y="1005"/>
                    <a:pt x="1008" y="966"/>
                  </a:cubicBezTo>
                  <a:lnTo>
                    <a:pt x="1008" y="966"/>
                  </a:lnTo>
                  <a:cubicBezTo>
                    <a:pt x="1008" y="968"/>
                    <a:pt x="1008" y="969"/>
                    <a:pt x="1008" y="971"/>
                  </a:cubicBezTo>
                  <a:lnTo>
                    <a:pt x="1008" y="971"/>
                  </a:lnTo>
                  <a:cubicBezTo>
                    <a:pt x="985" y="926"/>
                    <a:pt x="968" y="874"/>
                    <a:pt x="951" y="822"/>
                  </a:cubicBezTo>
                  <a:lnTo>
                    <a:pt x="951" y="822"/>
                  </a:lnTo>
                  <a:cubicBezTo>
                    <a:pt x="951" y="880"/>
                    <a:pt x="979" y="909"/>
                    <a:pt x="979" y="937"/>
                  </a:cubicBezTo>
                  <a:cubicBezTo>
                    <a:pt x="951" y="851"/>
                    <a:pt x="922" y="793"/>
                    <a:pt x="922" y="707"/>
                  </a:cubicBezTo>
                  <a:cubicBezTo>
                    <a:pt x="922" y="649"/>
                    <a:pt x="922" y="592"/>
                    <a:pt x="951" y="534"/>
                  </a:cubicBezTo>
                  <a:cubicBezTo>
                    <a:pt x="1008" y="332"/>
                    <a:pt x="864" y="73"/>
                    <a:pt x="634" y="16"/>
                  </a:cubicBezTo>
                  <a:cubicBezTo>
                    <a:pt x="594" y="6"/>
                    <a:pt x="555"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9"/>
            <p:cNvSpPr/>
            <p:nvPr/>
          </p:nvSpPr>
          <p:spPr>
            <a:xfrm>
              <a:off x="1687587" y="3200635"/>
              <a:ext cx="54336" cy="44977"/>
            </a:xfrm>
            <a:custGeom>
              <a:avLst/>
              <a:gdLst/>
              <a:ahLst/>
              <a:cxnLst/>
              <a:rect l="l" t="t" r="r" b="b"/>
              <a:pathLst>
                <a:path w="1672" h="1384" extrusionOk="0">
                  <a:moveTo>
                    <a:pt x="1184" y="0"/>
                  </a:moveTo>
                  <a:cubicBezTo>
                    <a:pt x="1120" y="0"/>
                    <a:pt x="1059" y="14"/>
                    <a:pt x="1009" y="48"/>
                  </a:cubicBezTo>
                  <a:cubicBezTo>
                    <a:pt x="749" y="221"/>
                    <a:pt x="490" y="393"/>
                    <a:pt x="231" y="566"/>
                  </a:cubicBezTo>
                  <a:cubicBezTo>
                    <a:pt x="116" y="624"/>
                    <a:pt x="58" y="710"/>
                    <a:pt x="29" y="825"/>
                  </a:cubicBezTo>
                  <a:cubicBezTo>
                    <a:pt x="1" y="941"/>
                    <a:pt x="1" y="1085"/>
                    <a:pt x="58" y="1171"/>
                  </a:cubicBezTo>
                  <a:cubicBezTo>
                    <a:pt x="116" y="1257"/>
                    <a:pt x="202" y="1344"/>
                    <a:pt x="317" y="1373"/>
                  </a:cubicBezTo>
                  <a:cubicBezTo>
                    <a:pt x="348" y="1380"/>
                    <a:pt x="381" y="1384"/>
                    <a:pt x="415" y="1384"/>
                  </a:cubicBezTo>
                  <a:cubicBezTo>
                    <a:pt x="506" y="1384"/>
                    <a:pt x="600" y="1357"/>
                    <a:pt x="663" y="1315"/>
                  </a:cubicBezTo>
                  <a:cubicBezTo>
                    <a:pt x="922" y="1142"/>
                    <a:pt x="1181" y="969"/>
                    <a:pt x="1441" y="797"/>
                  </a:cubicBezTo>
                  <a:cubicBezTo>
                    <a:pt x="1527" y="739"/>
                    <a:pt x="1613" y="653"/>
                    <a:pt x="1642" y="537"/>
                  </a:cubicBezTo>
                  <a:cubicBezTo>
                    <a:pt x="1671" y="451"/>
                    <a:pt x="1642" y="307"/>
                    <a:pt x="1585" y="221"/>
                  </a:cubicBezTo>
                  <a:cubicBezTo>
                    <a:pt x="1527" y="105"/>
                    <a:pt x="1441" y="48"/>
                    <a:pt x="1325" y="19"/>
                  </a:cubicBezTo>
                  <a:cubicBezTo>
                    <a:pt x="1278" y="7"/>
                    <a:pt x="1230" y="0"/>
                    <a:pt x="1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9"/>
            <p:cNvSpPr/>
            <p:nvPr/>
          </p:nvSpPr>
          <p:spPr>
            <a:xfrm>
              <a:off x="1829863" y="3257020"/>
              <a:ext cx="47771" cy="34707"/>
            </a:xfrm>
            <a:custGeom>
              <a:avLst/>
              <a:gdLst/>
              <a:ahLst/>
              <a:cxnLst/>
              <a:rect l="l" t="t" r="r" b="b"/>
              <a:pathLst>
                <a:path w="1470" h="1068" extrusionOk="0">
                  <a:moveTo>
                    <a:pt x="1014" y="1"/>
                  </a:moveTo>
                  <a:cubicBezTo>
                    <a:pt x="984" y="1"/>
                    <a:pt x="953" y="4"/>
                    <a:pt x="922" y="12"/>
                  </a:cubicBezTo>
                  <a:lnTo>
                    <a:pt x="346" y="214"/>
                  </a:lnTo>
                  <a:cubicBezTo>
                    <a:pt x="231" y="243"/>
                    <a:pt x="145" y="329"/>
                    <a:pt x="87" y="415"/>
                  </a:cubicBezTo>
                  <a:cubicBezTo>
                    <a:pt x="58" y="473"/>
                    <a:pt x="29" y="531"/>
                    <a:pt x="29" y="588"/>
                  </a:cubicBezTo>
                  <a:cubicBezTo>
                    <a:pt x="1" y="646"/>
                    <a:pt x="29" y="703"/>
                    <a:pt x="29" y="761"/>
                  </a:cubicBezTo>
                  <a:cubicBezTo>
                    <a:pt x="58" y="847"/>
                    <a:pt x="145" y="963"/>
                    <a:pt x="231" y="1020"/>
                  </a:cubicBezTo>
                  <a:cubicBezTo>
                    <a:pt x="298" y="1054"/>
                    <a:pt x="366" y="1068"/>
                    <a:pt x="433" y="1068"/>
                  </a:cubicBezTo>
                  <a:cubicBezTo>
                    <a:pt x="481" y="1068"/>
                    <a:pt x="529" y="1061"/>
                    <a:pt x="577" y="1049"/>
                  </a:cubicBezTo>
                  <a:cubicBezTo>
                    <a:pt x="749" y="991"/>
                    <a:pt x="951" y="934"/>
                    <a:pt x="1153" y="847"/>
                  </a:cubicBezTo>
                  <a:cubicBezTo>
                    <a:pt x="1268" y="819"/>
                    <a:pt x="1354" y="761"/>
                    <a:pt x="1412" y="675"/>
                  </a:cubicBezTo>
                  <a:cubicBezTo>
                    <a:pt x="1441" y="617"/>
                    <a:pt x="1469" y="559"/>
                    <a:pt x="1469" y="502"/>
                  </a:cubicBezTo>
                  <a:cubicBezTo>
                    <a:pt x="1469" y="444"/>
                    <a:pt x="1469" y="387"/>
                    <a:pt x="1441" y="329"/>
                  </a:cubicBezTo>
                  <a:cubicBezTo>
                    <a:pt x="1412" y="214"/>
                    <a:pt x="1354" y="127"/>
                    <a:pt x="1239" y="70"/>
                  </a:cubicBezTo>
                  <a:cubicBezTo>
                    <a:pt x="1176" y="28"/>
                    <a:pt x="1097" y="1"/>
                    <a:pt x="1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0" name="Google Shape;610;p19"/>
          <p:cNvSpPr/>
          <p:nvPr/>
        </p:nvSpPr>
        <p:spPr>
          <a:xfrm rot="8701717" flipH="1">
            <a:off x="8226111" y="4141445"/>
            <a:ext cx="409305" cy="409305"/>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9"/>
          <p:cNvSpPr/>
          <p:nvPr/>
        </p:nvSpPr>
        <p:spPr>
          <a:xfrm rot="8702684" flipH="1">
            <a:off x="8760883" y="4676219"/>
            <a:ext cx="229868" cy="229868"/>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9"/>
          <p:cNvSpPr/>
          <p:nvPr/>
        </p:nvSpPr>
        <p:spPr>
          <a:xfrm rot="7394032" flipH="1">
            <a:off x="51718" y="747534"/>
            <a:ext cx="229903" cy="229903"/>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9"/>
          <p:cNvSpPr/>
          <p:nvPr/>
        </p:nvSpPr>
        <p:spPr>
          <a:xfrm rot="8702684" flipH="1">
            <a:off x="8373908" y="596894"/>
            <a:ext cx="229868" cy="22986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614"/>
        <p:cNvGrpSpPr/>
        <p:nvPr/>
      </p:nvGrpSpPr>
      <p:grpSpPr>
        <a:xfrm>
          <a:off x="0" y="0"/>
          <a:ext cx="0" cy="0"/>
          <a:chOff x="0" y="0"/>
          <a:chExt cx="0" cy="0"/>
        </a:xfrm>
      </p:grpSpPr>
      <p:sp>
        <p:nvSpPr>
          <p:cNvPr id="615" name="Google Shape;615;p20"/>
          <p:cNvSpPr/>
          <p:nvPr/>
        </p:nvSpPr>
        <p:spPr>
          <a:xfrm rot="4378452" flipH="1">
            <a:off x="4551579" y="-2442940"/>
            <a:ext cx="2934224" cy="4593297"/>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0"/>
          <p:cNvSpPr/>
          <p:nvPr/>
        </p:nvSpPr>
        <p:spPr>
          <a:xfrm rot="10800000">
            <a:off x="1167842" y="4580213"/>
            <a:ext cx="4602894" cy="891368"/>
          </a:xfrm>
          <a:custGeom>
            <a:avLst/>
            <a:gdLst/>
            <a:ahLst/>
            <a:cxnLst/>
            <a:rect l="l" t="t" r="r" b="b"/>
            <a:pathLst>
              <a:path w="51969" h="10064" extrusionOk="0">
                <a:moveTo>
                  <a:pt x="51733" y="0"/>
                </a:moveTo>
                <a:cubicBezTo>
                  <a:pt x="51661" y="0"/>
                  <a:pt x="51614" y="28"/>
                  <a:pt x="51701" y="78"/>
                </a:cubicBezTo>
                <a:lnTo>
                  <a:pt x="0" y="885"/>
                </a:lnTo>
                <a:cubicBezTo>
                  <a:pt x="3341" y="3218"/>
                  <a:pt x="7143" y="4802"/>
                  <a:pt x="11003" y="6155"/>
                </a:cubicBezTo>
                <a:cubicBezTo>
                  <a:pt x="17151" y="8316"/>
                  <a:pt x="23575" y="10063"/>
                  <a:pt x="30069" y="10063"/>
                </a:cubicBezTo>
                <a:cubicBezTo>
                  <a:pt x="30846" y="10063"/>
                  <a:pt x="31624" y="10038"/>
                  <a:pt x="32403" y="9986"/>
                </a:cubicBezTo>
                <a:cubicBezTo>
                  <a:pt x="39661" y="9525"/>
                  <a:pt x="47064" y="6443"/>
                  <a:pt x="51355" y="539"/>
                </a:cubicBezTo>
                <a:cubicBezTo>
                  <a:pt x="51499" y="366"/>
                  <a:pt x="51787" y="366"/>
                  <a:pt x="51902" y="164"/>
                </a:cubicBezTo>
                <a:cubicBezTo>
                  <a:pt x="51968" y="50"/>
                  <a:pt x="51828" y="0"/>
                  <a:pt x="517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0"/>
          <p:cNvSpPr txBox="1">
            <a:spLocks noGrp="1"/>
          </p:cNvSpPr>
          <p:nvPr>
            <p:ph type="title"/>
          </p:nvPr>
        </p:nvSpPr>
        <p:spPr>
          <a:xfrm>
            <a:off x="2461200" y="1553750"/>
            <a:ext cx="4221600" cy="138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9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618" name="Google Shape;618;p20"/>
          <p:cNvSpPr txBox="1">
            <a:spLocks noGrp="1"/>
          </p:cNvSpPr>
          <p:nvPr>
            <p:ph type="subTitle" idx="1"/>
          </p:nvPr>
        </p:nvSpPr>
        <p:spPr>
          <a:xfrm>
            <a:off x="2484150" y="2903650"/>
            <a:ext cx="4175700" cy="53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9" name="Google Shape;619;p20"/>
          <p:cNvSpPr/>
          <p:nvPr/>
        </p:nvSpPr>
        <p:spPr>
          <a:xfrm>
            <a:off x="-1927358" y="-250825"/>
            <a:ext cx="4602894" cy="891368"/>
          </a:xfrm>
          <a:custGeom>
            <a:avLst/>
            <a:gdLst/>
            <a:ahLst/>
            <a:cxnLst/>
            <a:rect l="l" t="t" r="r" b="b"/>
            <a:pathLst>
              <a:path w="51969" h="10064" extrusionOk="0">
                <a:moveTo>
                  <a:pt x="51733" y="0"/>
                </a:moveTo>
                <a:cubicBezTo>
                  <a:pt x="51661" y="0"/>
                  <a:pt x="51614" y="28"/>
                  <a:pt x="51701" y="78"/>
                </a:cubicBezTo>
                <a:lnTo>
                  <a:pt x="0" y="885"/>
                </a:lnTo>
                <a:cubicBezTo>
                  <a:pt x="3341" y="3218"/>
                  <a:pt x="7143" y="4802"/>
                  <a:pt x="11003" y="6155"/>
                </a:cubicBezTo>
                <a:cubicBezTo>
                  <a:pt x="17151" y="8316"/>
                  <a:pt x="23575" y="10063"/>
                  <a:pt x="30069" y="10063"/>
                </a:cubicBezTo>
                <a:cubicBezTo>
                  <a:pt x="30846" y="10063"/>
                  <a:pt x="31624" y="10038"/>
                  <a:pt x="32403" y="9986"/>
                </a:cubicBezTo>
                <a:cubicBezTo>
                  <a:pt x="39661" y="9525"/>
                  <a:pt x="47064" y="6443"/>
                  <a:pt x="51355" y="539"/>
                </a:cubicBezTo>
                <a:cubicBezTo>
                  <a:pt x="51499" y="366"/>
                  <a:pt x="51787" y="366"/>
                  <a:pt x="51902" y="164"/>
                </a:cubicBezTo>
                <a:cubicBezTo>
                  <a:pt x="51968" y="50"/>
                  <a:pt x="51828" y="0"/>
                  <a:pt x="517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0"/>
          <p:cNvSpPr/>
          <p:nvPr/>
        </p:nvSpPr>
        <p:spPr>
          <a:xfrm rot="-5400000">
            <a:off x="-1927358" y="3286800"/>
            <a:ext cx="4602894" cy="891368"/>
          </a:xfrm>
          <a:custGeom>
            <a:avLst/>
            <a:gdLst/>
            <a:ahLst/>
            <a:cxnLst/>
            <a:rect l="l" t="t" r="r" b="b"/>
            <a:pathLst>
              <a:path w="51969" h="10064" extrusionOk="0">
                <a:moveTo>
                  <a:pt x="51733" y="0"/>
                </a:moveTo>
                <a:cubicBezTo>
                  <a:pt x="51661" y="0"/>
                  <a:pt x="51614" y="28"/>
                  <a:pt x="51701" y="78"/>
                </a:cubicBezTo>
                <a:lnTo>
                  <a:pt x="0" y="885"/>
                </a:lnTo>
                <a:cubicBezTo>
                  <a:pt x="3341" y="3218"/>
                  <a:pt x="7143" y="4802"/>
                  <a:pt x="11003" y="6155"/>
                </a:cubicBezTo>
                <a:cubicBezTo>
                  <a:pt x="17151" y="8316"/>
                  <a:pt x="23575" y="10063"/>
                  <a:pt x="30069" y="10063"/>
                </a:cubicBezTo>
                <a:cubicBezTo>
                  <a:pt x="30846" y="10063"/>
                  <a:pt x="31624" y="10038"/>
                  <a:pt x="32403" y="9986"/>
                </a:cubicBezTo>
                <a:cubicBezTo>
                  <a:pt x="39661" y="9525"/>
                  <a:pt x="47064" y="6443"/>
                  <a:pt x="51355" y="539"/>
                </a:cubicBezTo>
                <a:cubicBezTo>
                  <a:pt x="51499" y="366"/>
                  <a:pt x="51787" y="366"/>
                  <a:pt x="51902" y="164"/>
                </a:cubicBezTo>
                <a:cubicBezTo>
                  <a:pt x="51968" y="50"/>
                  <a:pt x="51828" y="0"/>
                  <a:pt x="517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0"/>
          <p:cNvSpPr/>
          <p:nvPr/>
        </p:nvSpPr>
        <p:spPr>
          <a:xfrm rot="-5400000" flipH="1">
            <a:off x="836221" y="3614925"/>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0"/>
          <p:cNvSpPr/>
          <p:nvPr/>
        </p:nvSpPr>
        <p:spPr>
          <a:xfrm flipH="1">
            <a:off x="-435829" y="-6125"/>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3" name="Google Shape;623;p20"/>
          <p:cNvGrpSpPr/>
          <p:nvPr/>
        </p:nvGrpSpPr>
        <p:grpSpPr>
          <a:xfrm rot="-1195579" flipH="1">
            <a:off x="-662897" y="3516036"/>
            <a:ext cx="2898296" cy="3019731"/>
            <a:chOff x="7303085" y="1350402"/>
            <a:chExt cx="2898393" cy="3019833"/>
          </a:xfrm>
        </p:grpSpPr>
        <p:sp>
          <p:nvSpPr>
            <p:cNvPr id="624" name="Google Shape;624;p20"/>
            <p:cNvSpPr/>
            <p:nvPr/>
          </p:nvSpPr>
          <p:spPr>
            <a:xfrm flipH="1">
              <a:off x="7303085" y="1350402"/>
              <a:ext cx="2898393" cy="3019833"/>
            </a:xfrm>
            <a:custGeom>
              <a:avLst/>
              <a:gdLst/>
              <a:ahLst/>
              <a:cxnLst/>
              <a:rect l="l" t="t" r="r" b="b"/>
              <a:pathLst>
                <a:path w="27805" h="28970" extrusionOk="0">
                  <a:moveTo>
                    <a:pt x="12357" y="13196"/>
                  </a:moveTo>
                  <a:cubicBezTo>
                    <a:pt x="12415" y="13369"/>
                    <a:pt x="12501" y="13542"/>
                    <a:pt x="12559" y="13714"/>
                  </a:cubicBezTo>
                  <a:lnTo>
                    <a:pt x="12098" y="13398"/>
                  </a:lnTo>
                  <a:cubicBezTo>
                    <a:pt x="12184" y="13340"/>
                    <a:pt x="12270" y="13254"/>
                    <a:pt x="12357" y="13196"/>
                  </a:cubicBezTo>
                  <a:close/>
                  <a:moveTo>
                    <a:pt x="6652" y="1"/>
                  </a:moveTo>
                  <a:cubicBezTo>
                    <a:pt x="5312" y="1"/>
                    <a:pt x="3972" y="492"/>
                    <a:pt x="2737" y="1675"/>
                  </a:cubicBezTo>
                  <a:cubicBezTo>
                    <a:pt x="634" y="3720"/>
                    <a:pt x="1" y="7004"/>
                    <a:pt x="634" y="9797"/>
                  </a:cubicBezTo>
                  <a:cubicBezTo>
                    <a:pt x="1383" y="12966"/>
                    <a:pt x="3918" y="15212"/>
                    <a:pt x="6280" y="17257"/>
                  </a:cubicBezTo>
                  <a:cubicBezTo>
                    <a:pt x="8613" y="19273"/>
                    <a:pt x="11118" y="21059"/>
                    <a:pt x="13682" y="22730"/>
                  </a:cubicBezTo>
                  <a:cubicBezTo>
                    <a:pt x="16101" y="24314"/>
                    <a:pt x="18521" y="25811"/>
                    <a:pt x="20508" y="27914"/>
                  </a:cubicBezTo>
                  <a:cubicBezTo>
                    <a:pt x="21225" y="28658"/>
                    <a:pt x="22037" y="28970"/>
                    <a:pt x="22824" y="28970"/>
                  </a:cubicBezTo>
                  <a:cubicBezTo>
                    <a:pt x="25452" y="28970"/>
                    <a:pt x="27805" y="25493"/>
                    <a:pt x="25433" y="22989"/>
                  </a:cubicBezTo>
                  <a:cubicBezTo>
                    <a:pt x="25232" y="22758"/>
                    <a:pt x="25001" y="22557"/>
                    <a:pt x="24800" y="22326"/>
                  </a:cubicBezTo>
                  <a:cubicBezTo>
                    <a:pt x="24828" y="21693"/>
                    <a:pt x="24512" y="21030"/>
                    <a:pt x="23676" y="20829"/>
                  </a:cubicBezTo>
                  <a:cubicBezTo>
                    <a:pt x="23331" y="20742"/>
                    <a:pt x="23014" y="20656"/>
                    <a:pt x="22697" y="20541"/>
                  </a:cubicBezTo>
                  <a:cubicBezTo>
                    <a:pt x="21862" y="19878"/>
                    <a:pt x="20998" y="19273"/>
                    <a:pt x="20134" y="18668"/>
                  </a:cubicBezTo>
                  <a:cubicBezTo>
                    <a:pt x="17599" y="15759"/>
                    <a:pt x="17253" y="10805"/>
                    <a:pt x="15784" y="7378"/>
                  </a:cubicBezTo>
                  <a:cubicBezTo>
                    <a:pt x="14353" y="4046"/>
                    <a:pt x="10498" y="1"/>
                    <a:pt x="66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0"/>
            <p:cNvSpPr/>
            <p:nvPr/>
          </p:nvSpPr>
          <p:spPr>
            <a:xfrm>
              <a:off x="8578400" y="2605375"/>
              <a:ext cx="633300" cy="369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6" name="Google Shape;626;p20"/>
          <p:cNvSpPr/>
          <p:nvPr/>
        </p:nvSpPr>
        <p:spPr>
          <a:xfrm>
            <a:off x="7736517" y="422000"/>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0"/>
          <p:cNvSpPr/>
          <p:nvPr/>
        </p:nvSpPr>
        <p:spPr>
          <a:xfrm rot="10101151">
            <a:off x="6782427" y="-716194"/>
            <a:ext cx="3610623" cy="4471505"/>
          </a:xfrm>
          <a:custGeom>
            <a:avLst/>
            <a:gdLst/>
            <a:ahLst/>
            <a:cxnLst/>
            <a:rect l="l" t="t" r="r" b="b"/>
            <a:pathLst>
              <a:path w="90384" h="73021" extrusionOk="0">
                <a:moveTo>
                  <a:pt x="51730" y="1"/>
                </a:moveTo>
                <a:cubicBezTo>
                  <a:pt x="39806" y="1"/>
                  <a:pt x="27738" y="1"/>
                  <a:pt x="16188" y="3025"/>
                </a:cubicBezTo>
                <a:cubicBezTo>
                  <a:pt x="11464" y="4264"/>
                  <a:pt x="6597" y="6222"/>
                  <a:pt x="3659" y="10139"/>
                </a:cubicBezTo>
                <a:cubicBezTo>
                  <a:pt x="1729" y="12732"/>
                  <a:pt x="807" y="15986"/>
                  <a:pt x="519" y="19212"/>
                </a:cubicBezTo>
                <a:cubicBezTo>
                  <a:pt x="1" y="24829"/>
                  <a:pt x="1239" y="30445"/>
                  <a:pt x="2449" y="35946"/>
                </a:cubicBezTo>
                <a:cubicBezTo>
                  <a:pt x="4379" y="44587"/>
                  <a:pt x="6337" y="53343"/>
                  <a:pt x="10283" y="61264"/>
                </a:cubicBezTo>
                <a:cubicBezTo>
                  <a:pt x="12271" y="65238"/>
                  <a:pt x="14921" y="69156"/>
                  <a:pt x="18924" y="71028"/>
                </a:cubicBezTo>
                <a:cubicBezTo>
                  <a:pt x="21545" y="72237"/>
                  <a:pt x="24512" y="72439"/>
                  <a:pt x="27421" y="72612"/>
                </a:cubicBezTo>
                <a:cubicBezTo>
                  <a:pt x="32507" y="72883"/>
                  <a:pt x="37600" y="73020"/>
                  <a:pt x="42690" y="73020"/>
                </a:cubicBezTo>
                <a:cubicBezTo>
                  <a:pt x="48409" y="73020"/>
                  <a:pt x="54124" y="72847"/>
                  <a:pt x="59824" y="72497"/>
                </a:cubicBezTo>
                <a:cubicBezTo>
                  <a:pt x="65181" y="72180"/>
                  <a:pt x="70538" y="71690"/>
                  <a:pt x="75838" y="71057"/>
                </a:cubicBezTo>
                <a:cubicBezTo>
                  <a:pt x="80504" y="70509"/>
                  <a:pt x="85976" y="70423"/>
                  <a:pt x="90383" y="68839"/>
                </a:cubicBezTo>
                <a:cubicBezTo>
                  <a:pt x="88770" y="68061"/>
                  <a:pt x="87071" y="67255"/>
                  <a:pt x="85688" y="65959"/>
                </a:cubicBezTo>
                <a:cubicBezTo>
                  <a:pt x="83211" y="63626"/>
                  <a:pt x="81598" y="60515"/>
                  <a:pt x="80014" y="57519"/>
                </a:cubicBezTo>
                <a:cubicBezTo>
                  <a:pt x="78401" y="54524"/>
                  <a:pt x="76673" y="51471"/>
                  <a:pt x="74052" y="49282"/>
                </a:cubicBezTo>
                <a:cubicBezTo>
                  <a:pt x="71219" y="46959"/>
                  <a:pt x="67503" y="45858"/>
                  <a:pt x="63808" y="45858"/>
                </a:cubicBezTo>
                <a:cubicBezTo>
                  <a:pt x="63333" y="45858"/>
                  <a:pt x="62859" y="45876"/>
                  <a:pt x="62387" y="45912"/>
                </a:cubicBezTo>
                <a:cubicBezTo>
                  <a:pt x="58700" y="46171"/>
                  <a:pt x="55129" y="47467"/>
                  <a:pt x="51442" y="47583"/>
                </a:cubicBezTo>
                <a:cubicBezTo>
                  <a:pt x="51344" y="47585"/>
                  <a:pt x="51245" y="47586"/>
                  <a:pt x="51146" y="47586"/>
                </a:cubicBezTo>
                <a:cubicBezTo>
                  <a:pt x="47534" y="47586"/>
                  <a:pt x="43545" y="46049"/>
                  <a:pt x="42312" y="42657"/>
                </a:cubicBezTo>
                <a:cubicBezTo>
                  <a:pt x="41822" y="41246"/>
                  <a:pt x="41851" y="39691"/>
                  <a:pt x="41966" y="38193"/>
                </a:cubicBezTo>
                <a:cubicBezTo>
                  <a:pt x="42197" y="35255"/>
                  <a:pt x="42744" y="32231"/>
                  <a:pt x="44414" y="29812"/>
                </a:cubicBezTo>
                <a:cubicBezTo>
                  <a:pt x="46575" y="26672"/>
                  <a:pt x="50261" y="24944"/>
                  <a:pt x="53890" y="23792"/>
                </a:cubicBezTo>
                <a:cubicBezTo>
                  <a:pt x="57519" y="22669"/>
                  <a:pt x="61350" y="21977"/>
                  <a:pt x="64720" y="20191"/>
                </a:cubicBezTo>
                <a:cubicBezTo>
                  <a:pt x="68090" y="18435"/>
                  <a:pt x="71057" y="15266"/>
                  <a:pt x="71258" y="11464"/>
                </a:cubicBezTo>
                <a:cubicBezTo>
                  <a:pt x="71489" y="7202"/>
                  <a:pt x="68176" y="3428"/>
                  <a:pt x="64288" y="1729"/>
                </a:cubicBezTo>
                <a:cubicBezTo>
                  <a:pt x="60371" y="59"/>
                  <a:pt x="55993" y="1"/>
                  <a:pt x="517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0"/>
          <p:cNvSpPr/>
          <p:nvPr/>
        </p:nvSpPr>
        <p:spPr>
          <a:xfrm flipH="1">
            <a:off x="7918682" y="3091838"/>
            <a:ext cx="1418950" cy="2222425"/>
          </a:xfrm>
          <a:custGeom>
            <a:avLst/>
            <a:gdLst/>
            <a:ahLst/>
            <a:cxnLst/>
            <a:rect l="l" t="t" r="r" b="b"/>
            <a:pathLst>
              <a:path w="36062" h="56482" extrusionOk="0">
                <a:moveTo>
                  <a:pt x="9708" y="0"/>
                </a:moveTo>
                <a:cubicBezTo>
                  <a:pt x="6312" y="0"/>
                  <a:pt x="5720" y="4283"/>
                  <a:pt x="4753" y="7212"/>
                </a:cubicBezTo>
                <a:cubicBezTo>
                  <a:pt x="3313" y="11590"/>
                  <a:pt x="2190" y="16054"/>
                  <a:pt x="1441" y="20605"/>
                </a:cubicBezTo>
                <a:cubicBezTo>
                  <a:pt x="1" y="29591"/>
                  <a:pt x="145" y="38894"/>
                  <a:pt x="2881" y="47622"/>
                </a:cubicBezTo>
                <a:cubicBezTo>
                  <a:pt x="3572" y="49839"/>
                  <a:pt x="4494" y="52115"/>
                  <a:pt x="6251" y="53670"/>
                </a:cubicBezTo>
                <a:cubicBezTo>
                  <a:pt x="8901" y="56032"/>
                  <a:pt x="12760" y="56233"/>
                  <a:pt x="16332" y="56291"/>
                </a:cubicBezTo>
                <a:lnTo>
                  <a:pt x="25030" y="56464"/>
                </a:lnTo>
                <a:cubicBezTo>
                  <a:pt x="25432" y="56474"/>
                  <a:pt x="25840" y="56481"/>
                  <a:pt x="26251" y="56481"/>
                </a:cubicBezTo>
                <a:cubicBezTo>
                  <a:pt x="29289" y="56481"/>
                  <a:pt x="32488" y="56097"/>
                  <a:pt x="34391" y="53814"/>
                </a:cubicBezTo>
                <a:cubicBezTo>
                  <a:pt x="35543" y="52460"/>
                  <a:pt x="35975" y="50646"/>
                  <a:pt x="36004" y="48860"/>
                </a:cubicBezTo>
                <a:cubicBezTo>
                  <a:pt x="36062" y="46556"/>
                  <a:pt x="35514" y="44223"/>
                  <a:pt x="34420" y="42178"/>
                </a:cubicBezTo>
                <a:cubicBezTo>
                  <a:pt x="31597" y="36907"/>
                  <a:pt x="25433" y="33883"/>
                  <a:pt x="23129" y="28353"/>
                </a:cubicBezTo>
                <a:cubicBezTo>
                  <a:pt x="22207" y="26164"/>
                  <a:pt x="21977" y="23773"/>
                  <a:pt x="21862" y="21411"/>
                </a:cubicBezTo>
                <a:cubicBezTo>
                  <a:pt x="21631" y="16659"/>
                  <a:pt x="21747" y="11763"/>
                  <a:pt x="19874" y="7413"/>
                </a:cubicBezTo>
                <a:cubicBezTo>
                  <a:pt x="18175" y="3525"/>
                  <a:pt x="14661" y="760"/>
                  <a:pt x="10485" y="69"/>
                </a:cubicBezTo>
                <a:cubicBezTo>
                  <a:pt x="10211" y="22"/>
                  <a:pt x="9952" y="0"/>
                  <a:pt x="97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0"/>
          <p:cNvSpPr/>
          <p:nvPr/>
        </p:nvSpPr>
        <p:spPr>
          <a:xfrm flipH="1">
            <a:off x="7787869" y="4488175"/>
            <a:ext cx="409500" cy="409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0" name="Google Shape;630;p20"/>
          <p:cNvGrpSpPr/>
          <p:nvPr/>
        </p:nvGrpSpPr>
        <p:grpSpPr>
          <a:xfrm rot="-2924996">
            <a:off x="7608652" y="167243"/>
            <a:ext cx="1084570" cy="1158693"/>
            <a:chOff x="1185884" y="3200635"/>
            <a:chExt cx="737604" cy="788015"/>
          </a:xfrm>
        </p:grpSpPr>
        <p:sp>
          <p:nvSpPr>
            <p:cNvPr id="631" name="Google Shape;631;p20"/>
            <p:cNvSpPr/>
            <p:nvPr/>
          </p:nvSpPr>
          <p:spPr>
            <a:xfrm>
              <a:off x="1853262" y="3484085"/>
              <a:ext cx="70227" cy="119916"/>
            </a:xfrm>
            <a:custGeom>
              <a:avLst/>
              <a:gdLst/>
              <a:ahLst/>
              <a:cxnLst/>
              <a:rect l="l" t="t" r="r" b="b"/>
              <a:pathLst>
                <a:path w="2161" h="3690" extrusionOk="0">
                  <a:moveTo>
                    <a:pt x="1094" y="0"/>
                  </a:moveTo>
                  <a:cubicBezTo>
                    <a:pt x="1026" y="0"/>
                    <a:pt x="957" y="17"/>
                    <a:pt x="893" y="53"/>
                  </a:cubicBezTo>
                  <a:cubicBezTo>
                    <a:pt x="692" y="168"/>
                    <a:pt x="605" y="456"/>
                    <a:pt x="721" y="658"/>
                  </a:cubicBezTo>
                  <a:cubicBezTo>
                    <a:pt x="749" y="687"/>
                    <a:pt x="778" y="744"/>
                    <a:pt x="807" y="802"/>
                  </a:cubicBezTo>
                  <a:cubicBezTo>
                    <a:pt x="807" y="824"/>
                    <a:pt x="840" y="879"/>
                    <a:pt x="844" y="879"/>
                  </a:cubicBezTo>
                  <a:cubicBezTo>
                    <a:pt x="845" y="879"/>
                    <a:pt x="843" y="873"/>
                    <a:pt x="836" y="859"/>
                  </a:cubicBezTo>
                  <a:lnTo>
                    <a:pt x="836" y="859"/>
                  </a:lnTo>
                  <a:cubicBezTo>
                    <a:pt x="847" y="881"/>
                    <a:pt x="865" y="917"/>
                    <a:pt x="865" y="917"/>
                  </a:cubicBezTo>
                  <a:cubicBezTo>
                    <a:pt x="893" y="1032"/>
                    <a:pt x="922" y="1147"/>
                    <a:pt x="951" y="1263"/>
                  </a:cubicBezTo>
                  <a:cubicBezTo>
                    <a:pt x="951" y="1291"/>
                    <a:pt x="951" y="1320"/>
                    <a:pt x="951" y="1349"/>
                  </a:cubicBezTo>
                  <a:cubicBezTo>
                    <a:pt x="951" y="1435"/>
                    <a:pt x="951" y="1493"/>
                    <a:pt x="951" y="1551"/>
                  </a:cubicBezTo>
                  <a:cubicBezTo>
                    <a:pt x="951" y="1608"/>
                    <a:pt x="951" y="1666"/>
                    <a:pt x="951" y="1723"/>
                  </a:cubicBezTo>
                  <a:cubicBezTo>
                    <a:pt x="951" y="1730"/>
                    <a:pt x="951" y="1739"/>
                    <a:pt x="951" y="1752"/>
                  </a:cubicBezTo>
                  <a:cubicBezTo>
                    <a:pt x="922" y="1781"/>
                    <a:pt x="922" y="1810"/>
                    <a:pt x="922" y="1839"/>
                  </a:cubicBezTo>
                  <a:cubicBezTo>
                    <a:pt x="893" y="1954"/>
                    <a:pt x="865" y="2069"/>
                    <a:pt x="836" y="2184"/>
                  </a:cubicBezTo>
                  <a:cubicBezTo>
                    <a:pt x="821" y="2214"/>
                    <a:pt x="814" y="2225"/>
                    <a:pt x="811" y="2225"/>
                  </a:cubicBezTo>
                  <a:cubicBezTo>
                    <a:pt x="804" y="2225"/>
                    <a:pt x="819" y="2172"/>
                    <a:pt x="815" y="2172"/>
                  </a:cubicBezTo>
                  <a:cubicBezTo>
                    <a:pt x="814" y="2172"/>
                    <a:pt x="811" y="2176"/>
                    <a:pt x="807" y="2184"/>
                  </a:cubicBezTo>
                  <a:cubicBezTo>
                    <a:pt x="807" y="2213"/>
                    <a:pt x="778" y="2242"/>
                    <a:pt x="778" y="2271"/>
                  </a:cubicBezTo>
                  <a:cubicBezTo>
                    <a:pt x="749" y="2328"/>
                    <a:pt x="721" y="2386"/>
                    <a:pt x="692" y="2444"/>
                  </a:cubicBezTo>
                  <a:cubicBezTo>
                    <a:pt x="663" y="2501"/>
                    <a:pt x="605" y="2559"/>
                    <a:pt x="577" y="2588"/>
                  </a:cubicBezTo>
                  <a:cubicBezTo>
                    <a:pt x="588" y="2576"/>
                    <a:pt x="593" y="2572"/>
                    <a:pt x="593" y="2572"/>
                  </a:cubicBezTo>
                  <a:lnTo>
                    <a:pt x="593" y="2572"/>
                  </a:lnTo>
                  <a:cubicBezTo>
                    <a:pt x="594" y="2572"/>
                    <a:pt x="519" y="2651"/>
                    <a:pt x="519" y="2674"/>
                  </a:cubicBezTo>
                  <a:cubicBezTo>
                    <a:pt x="461" y="2732"/>
                    <a:pt x="433" y="2760"/>
                    <a:pt x="375" y="2789"/>
                  </a:cubicBezTo>
                  <a:cubicBezTo>
                    <a:pt x="375" y="2815"/>
                    <a:pt x="352" y="2841"/>
                    <a:pt x="326" y="2846"/>
                  </a:cubicBezTo>
                  <a:lnTo>
                    <a:pt x="326" y="2846"/>
                  </a:lnTo>
                  <a:cubicBezTo>
                    <a:pt x="336" y="2839"/>
                    <a:pt x="343" y="2835"/>
                    <a:pt x="342" y="2835"/>
                  </a:cubicBezTo>
                  <a:lnTo>
                    <a:pt x="342" y="2835"/>
                  </a:lnTo>
                  <a:cubicBezTo>
                    <a:pt x="341" y="2835"/>
                    <a:pt x="334" y="2838"/>
                    <a:pt x="317" y="2847"/>
                  </a:cubicBezTo>
                  <a:cubicBezTo>
                    <a:pt x="320" y="2847"/>
                    <a:pt x="323" y="2846"/>
                    <a:pt x="326" y="2846"/>
                  </a:cubicBezTo>
                  <a:lnTo>
                    <a:pt x="326" y="2846"/>
                  </a:lnTo>
                  <a:cubicBezTo>
                    <a:pt x="315" y="2854"/>
                    <a:pt x="300" y="2865"/>
                    <a:pt x="289" y="2876"/>
                  </a:cubicBezTo>
                  <a:cubicBezTo>
                    <a:pt x="87" y="3020"/>
                    <a:pt x="1" y="3250"/>
                    <a:pt x="116" y="3480"/>
                  </a:cubicBezTo>
                  <a:cubicBezTo>
                    <a:pt x="195" y="3598"/>
                    <a:pt x="354" y="3690"/>
                    <a:pt x="511" y="3690"/>
                  </a:cubicBezTo>
                  <a:cubicBezTo>
                    <a:pt x="584" y="3690"/>
                    <a:pt x="657" y="3670"/>
                    <a:pt x="721" y="3624"/>
                  </a:cubicBezTo>
                  <a:cubicBezTo>
                    <a:pt x="1786" y="2876"/>
                    <a:pt x="2161" y="1349"/>
                    <a:pt x="1470" y="197"/>
                  </a:cubicBezTo>
                  <a:cubicBezTo>
                    <a:pt x="1390" y="78"/>
                    <a:pt x="1244" y="0"/>
                    <a:pt x="10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0"/>
            <p:cNvSpPr/>
            <p:nvPr/>
          </p:nvSpPr>
          <p:spPr>
            <a:xfrm>
              <a:off x="1750308" y="3429163"/>
              <a:ext cx="49624" cy="96940"/>
            </a:xfrm>
            <a:custGeom>
              <a:avLst/>
              <a:gdLst/>
              <a:ahLst/>
              <a:cxnLst/>
              <a:rect l="l" t="t" r="r" b="b"/>
              <a:pathLst>
                <a:path w="1527" h="2983" extrusionOk="0">
                  <a:moveTo>
                    <a:pt x="749" y="0"/>
                  </a:moveTo>
                  <a:cubicBezTo>
                    <a:pt x="568" y="0"/>
                    <a:pt x="418" y="112"/>
                    <a:pt x="346" y="303"/>
                  </a:cubicBezTo>
                  <a:cubicBezTo>
                    <a:pt x="0" y="1138"/>
                    <a:pt x="375" y="2031"/>
                    <a:pt x="692" y="2780"/>
                  </a:cubicBezTo>
                  <a:cubicBezTo>
                    <a:pt x="748" y="2912"/>
                    <a:pt x="905" y="2983"/>
                    <a:pt x="1062" y="2983"/>
                  </a:cubicBezTo>
                  <a:cubicBezTo>
                    <a:pt x="1145" y="2983"/>
                    <a:pt x="1227" y="2963"/>
                    <a:pt x="1296" y="2924"/>
                  </a:cubicBezTo>
                  <a:cubicBezTo>
                    <a:pt x="1498" y="2780"/>
                    <a:pt x="1527" y="2578"/>
                    <a:pt x="1440" y="2348"/>
                  </a:cubicBezTo>
                  <a:cubicBezTo>
                    <a:pt x="1412" y="2290"/>
                    <a:pt x="1412" y="2261"/>
                    <a:pt x="1383" y="2204"/>
                  </a:cubicBezTo>
                  <a:cubicBezTo>
                    <a:pt x="1369" y="2176"/>
                    <a:pt x="1364" y="2167"/>
                    <a:pt x="1362" y="2167"/>
                  </a:cubicBezTo>
                  <a:lnTo>
                    <a:pt x="1362" y="2167"/>
                  </a:lnTo>
                  <a:cubicBezTo>
                    <a:pt x="1360" y="2167"/>
                    <a:pt x="1377" y="2212"/>
                    <a:pt x="1375" y="2212"/>
                  </a:cubicBezTo>
                  <a:cubicBezTo>
                    <a:pt x="1373" y="2212"/>
                    <a:pt x="1368" y="2202"/>
                    <a:pt x="1354" y="2175"/>
                  </a:cubicBezTo>
                  <a:cubicBezTo>
                    <a:pt x="1325" y="2089"/>
                    <a:pt x="1296" y="2002"/>
                    <a:pt x="1268" y="1916"/>
                  </a:cubicBezTo>
                  <a:cubicBezTo>
                    <a:pt x="1210" y="1743"/>
                    <a:pt x="1152" y="1570"/>
                    <a:pt x="1124" y="1397"/>
                  </a:cubicBezTo>
                  <a:cubicBezTo>
                    <a:pt x="1095" y="1368"/>
                    <a:pt x="1095" y="1311"/>
                    <a:pt x="1095" y="1282"/>
                  </a:cubicBezTo>
                  <a:lnTo>
                    <a:pt x="1095" y="1224"/>
                  </a:lnTo>
                  <a:cubicBezTo>
                    <a:pt x="1066" y="1138"/>
                    <a:pt x="1066" y="1052"/>
                    <a:pt x="1066" y="965"/>
                  </a:cubicBezTo>
                  <a:cubicBezTo>
                    <a:pt x="1066" y="936"/>
                    <a:pt x="1066" y="879"/>
                    <a:pt x="1095" y="850"/>
                  </a:cubicBezTo>
                  <a:cubicBezTo>
                    <a:pt x="1095" y="821"/>
                    <a:pt x="1095" y="821"/>
                    <a:pt x="1095" y="792"/>
                  </a:cubicBezTo>
                  <a:cubicBezTo>
                    <a:pt x="1124" y="706"/>
                    <a:pt x="1152" y="620"/>
                    <a:pt x="1181" y="533"/>
                  </a:cubicBezTo>
                  <a:cubicBezTo>
                    <a:pt x="1268" y="332"/>
                    <a:pt x="1095" y="44"/>
                    <a:pt x="864" y="15"/>
                  </a:cubicBezTo>
                  <a:cubicBezTo>
                    <a:pt x="825" y="5"/>
                    <a:pt x="786" y="0"/>
                    <a:pt x="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0"/>
            <p:cNvSpPr/>
            <p:nvPr/>
          </p:nvSpPr>
          <p:spPr>
            <a:xfrm>
              <a:off x="1695062" y="3541477"/>
              <a:ext cx="58073" cy="94568"/>
            </a:xfrm>
            <a:custGeom>
              <a:avLst/>
              <a:gdLst/>
              <a:ahLst/>
              <a:cxnLst/>
              <a:rect l="l" t="t" r="r" b="b"/>
              <a:pathLst>
                <a:path w="1787" h="2910" extrusionOk="0">
                  <a:moveTo>
                    <a:pt x="459" y="0"/>
                  </a:moveTo>
                  <a:cubicBezTo>
                    <a:pt x="273" y="0"/>
                    <a:pt x="106" y="112"/>
                    <a:pt x="59" y="303"/>
                  </a:cubicBezTo>
                  <a:cubicBezTo>
                    <a:pt x="1" y="505"/>
                    <a:pt x="116" y="793"/>
                    <a:pt x="347" y="850"/>
                  </a:cubicBezTo>
                  <a:cubicBezTo>
                    <a:pt x="375" y="850"/>
                    <a:pt x="433" y="850"/>
                    <a:pt x="462" y="879"/>
                  </a:cubicBezTo>
                  <a:cubicBezTo>
                    <a:pt x="476" y="879"/>
                    <a:pt x="483" y="879"/>
                    <a:pt x="486" y="879"/>
                  </a:cubicBezTo>
                  <a:lnTo>
                    <a:pt x="486" y="879"/>
                  </a:lnTo>
                  <a:cubicBezTo>
                    <a:pt x="489" y="879"/>
                    <a:pt x="491" y="879"/>
                    <a:pt x="491" y="879"/>
                  </a:cubicBezTo>
                  <a:cubicBezTo>
                    <a:pt x="519" y="879"/>
                    <a:pt x="519" y="908"/>
                    <a:pt x="548" y="908"/>
                  </a:cubicBezTo>
                  <a:cubicBezTo>
                    <a:pt x="556" y="916"/>
                    <a:pt x="566" y="926"/>
                    <a:pt x="577" y="937"/>
                  </a:cubicBezTo>
                  <a:cubicBezTo>
                    <a:pt x="577" y="937"/>
                    <a:pt x="606" y="966"/>
                    <a:pt x="606" y="966"/>
                  </a:cubicBezTo>
                  <a:cubicBezTo>
                    <a:pt x="635" y="994"/>
                    <a:pt x="635" y="994"/>
                    <a:pt x="635" y="1023"/>
                  </a:cubicBezTo>
                  <a:cubicBezTo>
                    <a:pt x="652" y="1041"/>
                    <a:pt x="659" y="1048"/>
                    <a:pt x="660" y="1048"/>
                  </a:cubicBezTo>
                  <a:cubicBezTo>
                    <a:pt x="662" y="1048"/>
                    <a:pt x="635" y="1015"/>
                    <a:pt x="635" y="995"/>
                  </a:cubicBezTo>
                  <a:lnTo>
                    <a:pt x="635" y="995"/>
                  </a:lnTo>
                  <a:cubicBezTo>
                    <a:pt x="635" y="1024"/>
                    <a:pt x="692" y="1081"/>
                    <a:pt x="721" y="1110"/>
                  </a:cubicBezTo>
                  <a:cubicBezTo>
                    <a:pt x="721" y="1138"/>
                    <a:pt x="750" y="1196"/>
                    <a:pt x="750" y="1196"/>
                  </a:cubicBezTo>
                  <a:cubicBezTo>
                    <a:pt x="750" y="1196"/>
                    <a:pt x="779" y="1225"/>
                    <a:pt x="779" y="1254"/>
                  </a:cubicBezTo>
                  <a:cubicBezTo>
                    <a:pt x="779" y="1282"/>
                    <a:pt x="807" y="1340"/>
                    <a:pt x="807" y="1369"/>
                  </a:cubicBezTo>
                  <a:cubicBezTo>
                    <a:pt x="807" y="1369"/>
                    <a:pt x="824" y="1417"/>
                    <a:pt x="820" y="1417"/>
                  </a:cubicBezTo>
                  <a:cubicBezTo>
                    <a:pt x="818" y="1417"/>
                    <a:pt x="815" y="1412"/>
                    <a:pt x="807" y="1398"/>
                  </a:cubicBezTo>
                  <a:cubicBezTo>
                    <a:pt x="807" y="1411"/>
                    <a:pt x="807" y="1426"/>
                    <a:pt x="807" y="1426"/>
                  </a:cubicBezTo>
                  <a:cubicBezTo>
                    <a:pt x="836" y="1542"/>
                    <a:pt x="836" y="1657"/>
                    <a:pt x="807" y="1772"/>
                  </a:cubicBezTo>
                  <a:cubicBezTo>
                    <a:pt x="807" y="1801"/>
                    <a:pt x="807" y="1830"/>
                    <a:pt x="807" y="1858"/>
                  </a:cubicBezTo>
                  <a:cubicBezTo>
                    <a:pt x="807" y="1887"/>
                    <a:pt x="807" y="1945"/>
                    <a:pt x="779" y="2002"/>
                  </a:cubicBezTo>
                  <a:cubicBezTo>
                    <a:pt x="750" y="2118"/>
                    <a:pt x="750" y="2233"/>
                    <a:pt x="721" y="2348"/>
                  </a:cubicBezTo>
                  <a:cubicBezTo>
                    <a:pt x="663" y="2578"/>
                    <a:pt x="779" y="2838"/>
                    <a:pt x="1009" y="2895"/>
                  </a:cubicBezTo>
                  <a:cubicBezTo>
                    <a:pt x="1048" y="2905"/>
                    <a:pt x="1088" y="2910"/>
                    <a:pt x="1127" y="2910"/>
                  </a:cubicBezTo>
                  <a:cubicBezTo>
                    <a:pt x="1321" y="2910"/>
                    <a:pt x="1508" y="2794"/>
                    <a:pt x="1556" y="2578"/>
                  </a:cubicBezTo>
                  <a:cubicBezTo>
                    <a:pt x="1672" y="2060"/>
                    <a:pt x="1787" y="1484"/>
                    <a:pt x="1585" y="966"/>
                  </a:cubicBezTo>
                  <a:cubicBezTo>
                    <a:pt x="1441" y="505"/>
                    <a:pt x="1067" y="101"/>
                    <a:pt x="577" y="15"/>
                  </a:cubicBezTo>
                  <a:cubicBezTo>
                    <a:pt x="537" y="5"/>
                    <a:pt x="498"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0"/>
            <p:cNvSpPr/>
            <p:nvPr/>
          </p:nvSpPr>
          <p:spPr>
            <a:xfrm>
              <a:off x="1625809" y="3656455"/>
              <a:ext cx="68375" cy="73737"/>
            </a:xfrm>
            <a:custGeom>
              <a:avLst/>
              <a:gdLst/>
              <a:ahLst/>
              <a:cxnLst/>
              <a:rect l="l" t="t" r="r" b="b"/>
              <a:pathLst>
                <a:path w="2104" h="2269" extrusionOk="0">
                  <a:moveTo>
                    <a:pt x="1383" y="1201"/>
                  </a:moveTo>
                  <a:cubicBezTo>
                    <a:pt x="1411" y="1221"/>
                    <a:pt x="1440" y="1240"/>
                    <a:pt x="1470" y="1258"/>
                  </a:cubicBezTo>
                  <a:cubicBezTo>
                    <a:pt x="1441" y="1230"/>
                    <a:pt x="1412" y="1201"/>
                    <a:pt x="1383" y="1201"/>
                  </a:cubicBezTo>
                  <a:close/>
                  <a:moveTo>
                    <a:pt x="1728" y="1406"/>
                  </a:moveTo>
                  <a:cubicBezTo>
                    <a:pt x="1744" y="1412"/>
                    <a:pt x="1763" y="1419"/>
                    <a:pt x="1786" y="1431"/>
                  </a:cubicBezTo>
                  <a:cubicBezTo>
                    <a:pt x="1767" y="1423"/>
                    <a:pt x="1747" y="1415"/>
                    <a:pt x="1728" y="1406"/>
                  </a:cubicBezTo>
                  <a:close/>
                  <a:moveTo>
                    <a:pt x="475" y="1"/>
                  </a:moveTo>
                  <a:cubicBezTo>
                    <a:pt x="428" y="1"/>
                    <a:pt x="382" y="8"/>
                    <a:pt x="346" y="20"/>
                  </a:cubicBezTo>
                  <a:cubicBezTo>
                    <a:pt x="87" y="77"/>
                    <a:pt x="1" y="308"/>
                    <a:pt x="29" y="538"/>
                  </a:cubicBezTo>
                  <a:cubicBezTo>
                    <a:pt x="116" y="941"/>
                    <a:pt x="289" y="1287"/>
                    <a:pt x="548" y="1575"/>
                  </a:cubicBezTo>
                  <a:cubicBezTo>
                    <a:pt x="807" y="1892"/>
                    <a:pt x="1153" y="2122"/>
                    <a:pt x="1527" y="2238"/>
                  </a:cubicBezTo>
                  <a:cubicBezTo>
                    <a:pt x="1560" y="2260"/>
                    <a:pt x="1602" y="2269"/>
                    <a:pt x="1645" y="2269"/>
                  </a:cubicBezTo>
                  <a:cubicBezTo>
                    <a:pt x="1715" y="2269"/>
                    <a:pt x="1791" y="2244"/>
                    <a:pt x="1844" y="2209"/>
                  </a:cubicBezTo>
                  <a:cubicBezTo>
                    <a:pt x="1930" y="2151"/>
                    <a:pt x="2017" y="2036"/>
                    <a:pt x="2046" y="1950"/>
                  </a:cubicBezTo>
                  <a:cubicBezTo>
                    <a:pt x="2103" y="1690"/>
                    <a:pt x="1988" y="1489"/>
                    <a:pt x="1758" y="1402"/>
                  </a:cubicBezTo>
                  <a:cubicBezTo>
                    <a:pt x="1741" y="1402"/>
                    <a:pt x="1724" y="1402"/>
                    <a:pt x="1707" y="1396"/>
                  </a:cubicBezTo>
                  <a:lnTo>
                    <a:pt x="1707" y="1396"/>
                  </a:lnTo>
                  <a:cubicBezTo>
                    <a:pt x="1701" y="1394"/>
                    <a:pt x="1695" y="1391"/>
                    <a:pt x="1689" y="1388"/>
                  </a:cubicBezTo>
                  <a:lnTo>
                    <a:pt x="1689" y="1388"/>
                  </a:lnTo>
                  <a:cubicBezTo>
                    <a:pt x="1684" y="1385"/>
                    <a:pt x="1678" y="1380"/>
                    <a:pt x="1673" y="1375"/>
                  </a:cubicBezTo>
                  <a:lnTo>
                    <a:pt x="1673" y="1375"/>
                  </a:lnTo>
                  <a:cubicBezTo>
                    <a:pt x="1678" y="1380"/>
                    <a:pt x="1683" y="1384"/>
                    <a:pt x="1689" y="1388"/>
                  </a:cubicBezTo>
                  <a:lnTo>
                    <a:pt x="1689" y="1388"/>
                  </a:lnTo>
                  <a:cubicBezTo>
                    <a:pt x="1578" y="1334"/>
                    <a:pt x="1472" y="1267"/>
                    <a:pt x="1383" y="1201"/>
                  </a:cubicBezTo>
                  <a:cubicBezTo>
                    <a:pt x="1383" y="1201"/>
                    <a:pt x="1383" y="1201"/>
                    <a:pt x="1383" y="1201"/>
                  </a:cubicBezTo>
                  <a:lnTo>
                    <a:pt x="1383" y="1201"/>
                  </a:lnTo>
                  <a:cubicBezTo>
                    <a:pt x="1279" y="1123"/>
                    <a:pt x="1192" y="1027"/>
                    <a:pt x="1124" y="913"/>
                  </a:cubicBezTo>
                  <a:lnTo>
                    <a:pt x="1124" y="913"/>
                  </a:lnTo>
                  <a:cubicBezTo>
                    <a:pt x="1124" y="914"/>
                    <a:pt x="1124" y="916"/>
                    <a:pt x="1124" y="918"/>
                  </a:cubicBezTo>
                  <a:lnTo>
                    <a:pt x="1124" y="918"/>
                  </a:lnTo>
                  <a:cubicBezTo>
                    <a:pt x="1058" y="818"/>
                    <a:pt x="996" y="701"/>
                    <a:pt x="951" y="567"/>
                  </a:cubicBezTo>
                  <a:lnTo>
                    <a:pt x="951" y="567"/>
                  </a:lnTo>
                  <a:cubicBezTo>
                    <a:pt x="951" y="625"/>
                    <a:pt x="980" y="653"/>
                    <a:pt x="980" y="682"/>
                  </a:cubicBezTo>
                  <a:cubicBezTo>
                    <a:pt x="922" y="567"/>
                    <a:pt x="893" y="452"/>
                    <a:pt x="865" y="308"/>
                  </a:cubicBezTo>
                  <a:cubicBezTo>
                    <a:pt x="865" y="221"/>
                    <a:pt x="749" y="106"/>
                    <a:pt x="663" y="49"/>
                  </a:cubicBezTo>
                  <a:cubicBezTo>
                    <a:pt x="612" y="15"/>
                    <a:pt x="542" y="1"/>
                    <a:pt x="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0"/>
            <p:cNvSpPr/>
            <p:nvPr/>
          </p:nvSpPr>
          <p:spPr>
            <a:xfrm>
              <a:off x="1754988" y="3697793"/>
              <a:ext cx="90831" cy="36592"/>
            </a:xfrm>
            <a:custGeom>
              <a:avLst/>
              <a:gdLst/>
              <a:ahLst/>
              <a:cxnLst/>
              <a:rect l="l" t="t" r="r" b="b"/>
              <a:pathLst>
                <a:path w="2795" h="1126" extrusionOk="0">
                  <a:moveTo>
                    <a:pt x="1239" y="0"/>
                  </a:moveTo>
                  <a:cubicBezTo>
                    <a:pt x="926" y="0"/>
                    <a:pt x="612" y="53"/>
                    <a:pt x="317" y="159"/>
                  </a:cubicBezTo>
                  <a:cubicBezTo>
                    <a:pt x="202" y="217"/>
                    <a:pt x="116" y="274"/>
                    <a:pt x="58" y="361"/>
                  </a:cubicBezTo>
                  <a:cubicBezTo>
                    <a:pt x="0" y="476"/>
                    <a:pt x="0" y="591"/>
                    <a:pt x="29" y="706"/>
                  </a:cubicBezTo>
                  <a:cubicBezTo>
                    <a:pt x="76" y="871"/>
                    <a:pt x="239" y="1017"/>
                    <a:pt x="423" y="1017"/>
                  </a:cubicBezTo>
                  <a:cubicBezTo>
                    <a:pt x="464" y="1017"/>
                    <a:pt x="506" y="1010"/>
                    <a:pt x="548" y="994"/>
                  </a:cubicBezTo>
                  <a:cubicBezTo>
                    <a:pt x="692" y="937"/>
                    <a:pt x="836" y="908"/>
                    <a:pt x="1008" y="879"/>
                  </a:cubicBezTo>
                  <a:lnTo>
                    <a:pt x="1527" y="879"/>
                  </a:lnTo>
                  <a:cubicBezTo>
                    <a:pt x="1584" y="908"/>
                    <a:pt x="1671" y="908"/>
                    <a:pt x="1728" y="937"/>
                  </a:cubicBezTo>
                  <a:cubicBezTo>
                    <a:pt x="1786" y="937"/>
                    <a:pt x="1873" y="966"/>
                    <a:pt x="1930" y="994"/>
                  </a:cubicBezTo>
                  <a:cubicBezTo>
                    <a:pt x="1930" y="994"/>
                    <a:pt x="1959" y="1023"/>
                    <a:pt x="1988" y="1023"/>
                  </a:cubicBezTo>
                  <a:cubicBezTo>
                    <a:pt x="2017" y="1023"/>
                    <a:pt x="2045" y="1052"/>
                    <a:pt x="2074" y="1081"/>
                  </a:cubicBezTo>
                  <a:cubicBezTo>
                    <a:pt x="2141" y="1110"/>
                    <a:pt x="2218" y="1126"/>
                    <a:pt x="2295" y="1126"/>
                  </a:cubicBezTo>
                  <a:cubicBezTo>
                    <a:pt x="2449" y="1126"/>
                    <a:pt x="2602" y="1062"/>
                    <a:pt x="2679" y="908"/>
                  </a:cubicBezTo>
                  <a:cubicBezTo>
                    <a:pt x="2794" y="706"/>
                    <a:pt x="2737" y="447"/>
                    <a:pt x="2535" y="332"/>
                  </a:cubicBezTo>
                  <a:cubicBezTo>
                    <a:pt x="2144" y="111"/>
                    <a:pt x="1692" y="0"/>
                    <a:pt x="1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0"/>
            <p:cNvSpPr/>
            <p:nvPr/>
          </p:nvSpPr>
          <p:spPr>
            <a:xfrm>
              <a:off x="1667926" y="3793013"/>
              <a:ext cx="99247" cy="42214"/>
            </a:xfrm>
            <a:custGeom>
              <a:avLst/>
              <a:gdLst/>
              <a:ahLst/>
              <a:cxnLst/>
              <a:rect l="l" t="t" r="r" b="b"/>
              <a:pathLst>
                <a:path w="3054" h="1299" extrusionOk="0">
                  <a:moveTo>
                    <a:pt x="2529" y="0"/>
                  </a:moveTo>
                  <a:cubicBezTo>
                    <a:pt x="2462" y="0"/>
                    <a:pt x="2395" y="16"/>
                    <a:pt x="2334" y="52"/>
                  </a:cubicBezTo>
                  <a:cubicBezTo>
                    <a:pt x="2247" y="109"/>
                    <a:pt x="2161" y="167"/>
                    <a:pt x="2103" y="196"/>
                  </a:cubicBezTo>
                  <a:cubicBezTo>
                    <a:pt x="2046" y="225"/>
                    <a:pt x="2017" y="253"/>
                    <a:pt x="1959" y="253"/>
                  </a:cubicBezTo>
                  <a:cubicBezTo>
                    <a:pt x="1927" y="275"/>
                    <a:pt x="1931" y="280"/>
                    <a:pt x="1944" y="280"/>
                  </a:cubicBezTo>
                  <a:cubicBezTo>
                    <a:pt x="1957" y="280"/>
                    <a:pt x="1982" y="274"/>
                    <a:pt x="1984" y="274"/>
                  </a:cubicBezTo>
                  <a:cubicBezTo>
                    <a:pt x="1985" y="274"/>
                    <a:pt x="1979" y="276"/>
                    <a:pt x="1959" y="282"/>
                  </a:cubicBezTo>
                  <a:cubicBezTo>
                    <a:pt x="1786" y="340"/>
                    <a:pt x="1614" y="397"/>
                    <a:pt x="1441" y="426"/>
                  </a:cubicBezTo>
                  <a:cubicBezTo>
                    <a:pt x="1422" y="426"/>
                    <a:pt x="1364" y="439"/>
                    <a:pt x="1362" y="439"/>
                  </a:cubicBezTo>
                  <a:cubicBezTo>
                    <a:pt x="1361" y="439"/>
                    <a:pt x="1374" y="436"/>
                    <a:pt x="1412" y="426"/>
                  </a:cubicBezTo>
                  <a:lnTo>
                    <a:pt x="836" y="426"/>
                  </a:lnTo>
                  <a:cubicBezTo>
                    <a:pt x="750" y="426"/>
                    <a:pt x="663" y="397"/>
                    <a:pt x="577" y="369"/>
                  </a:cubicBezTo>
                  <a:cubicBezTo>
                    <a:pt x="542" y="360"/>
                    <a:pt x="507" y="356"/>
                    <a:pt x="473" y="356"/>
                  </a:cubicBezTo>
                  <a:cubicBezTo>
                    <a:pt x="274" y="356"/>
                    <a:pt x="83" y="489"/>
                    <a:pt x="58" y="685"/>
                  </a:cubicBezTo>
                  <a:cubicBezTo>
                    <a:pt x="1" y="887"/>
                    <a:pt x="116" y="1146"/>
                    <a:pt x="346" y="1204"/>
                  </a:cubicBezTo>
                  <a:cubicBezTo>
                    <a:pt x="596" y="1266"/>
                    <a:pt x="854" y="1298"/>
                    <a:pt x="1112" y="1298"/>
                  </a:cubicBezTo>
                  <a:cubicBezTo>
                    <a:pt x="1689" y="1298"/>
                    <a:pt x="2269" y="1139"/>
                    <a:pt x="2766" y="801"/>
                  </a:cubicBezTo>
                  <a:cubicBezTo>
                    <a:pt x="2939" y="685"/>
                    <a:pt x="3054" y="426"/>
                    <a:pt x="2910" y="225"/>
                  </a:cubicBezTo>
                  <a:cubicBezTo>
                    <a:pt x="2830" y="85"/>
                    <a:pt x="2680" y="0"/>
                    <a:pt x="2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0"/>
            <p:cNvSpPr/>
            <p:nvPr/>
          </p:nvSpPr>
          <p:spPr>
            <a:xfrm>
              <a:off x="1846697" y="3780209"/>
              <a:ext cx="74939" cy="36267"/>
            </a:xfrm>
            <a:custGeom>
              <a:avLst/>
              <a:gdLst/>
              <a:ahLst/>
              <a:cxnLst/>
              <a:rect l="l" t="t" r="r" b="b"/>
              <a:pathLst>
                <a:path w="2306" h="1116" extrusionOk="0">
                  <a:moveTo>
                    <a:pt x="1804" y="1"/>
                  </a:moveTo>
                  <a:cubicBezTo>
                    <a:pt x="1770" y="1"/>
                    <a:pt x="1735" y="5"/>
                    <a:pt x="1700" y="14"/>
                  </a:cubicBezTo>
                  <a:cubicBezTo>
                    <a:pt x="1358" y="93"/>
                    <a:pt x="991" y="172"/>
                    <a:pt x="644" y="229"/>
                  </a:cubicBezTo>
                  <a:lnTo>
                    <a:pt x="644" y="229"/>
                  </a:lnTo>
                  <a:cubicBezTo>
                    <a:pt x="651" y="225"/>
                    <a:pt x="658" y="221"/>
                    <a:pt x="663" y="215"/>
                  </a:cubicBezTo>
                  <a:lnTo>
                    <a:pt x="663" y="215"/>
                  </a:lnTo>
                  <a:cubicBezTo>
                    <a:pt x="606" y="244"/>
                    <a:pt x="519" y="244"/>
                    <a:pt x="462" y="244"/>
                  </a:cubicBezTo>
                  <a:cubicBezTo>
                    <a:pt x="347" y="273"/>
                    <a:pt x="231" y="302"/>
                    <a:pt x="145" y="388"/>
                  </a:cubicBezTo>
                  <a:cubicBezTo>
                    <a:pt x="59" y="446"/>
                    <a:pt x="1" y="590"/>
                    <a:pt x="30" y="676"/>
                  </a:cubicBezTo>
                  <a:cubicBezTo>
                    <a:pt x="30" y="791"/>
                    <a:pt x="59" y="907"/>
                    <a:pt x="145" y="993"/>
                  </a:cubicBezTo>
                  <a:cubicBezTo>
                    <a:pt x="216" y="1064"/>
                    <a:pt x="307" y="1116"/>
                    <a:pt x="401" y="1116"/>
                  </a:cubicBezTo>
                  <a:cubicBezTo>
                    <a:pt x="421" y="1116"/>
                    <a:pt x="441" y="1113"/>
                    <a:pt x="462" y="1108"/>
                  </a:cubicBezTo>
                  <a:cubicBezTo>
                    <a:pt x="951" y="1079"/>
                    <a:pt x="1441" y="964"/>
                    <a:pt x="1931" y="849"/>
                  </a:cubicBezTo>
                  <a:cubicBezTo>
                    <a:pt x="2132" y="791"/>
                    <a:pt x="2305" y="532"/>
                    <a:pt x="2219" y="302"/>
                  </a:cubicBezTo>
                  <a:cubicBezTo>
                    <a:pt x="2170" y="131"/>
                    <a:pt x="1996" y="1"/>
                    <a:pt x="1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0"/>
            <p:cNvSpPr/>
            <p:nvPr/>
          </p:nvSpPr>
          <p:spPr>
            <a:xfrm>
              <a:off x="1802727" y="3341028"/>
              <a:ext cx="42149" cy="76467"/>
            </a:xfrm>
            <a:custGeom>
              <a:avLst/>
              <a:gdLst/>
              <a:ahLst/>
              <a:cxnLst/>
              <a:rect l="l" t="t" r="r" b="b"/>
              <a:pathLst>
                <a:path w="1297" h="2353" extrusionOk="0">
                  <a:moveTo>
                    <a:pt x="424" y="0"/>
                  </a:moveTo>
                  <a:cubicBezTo>
                    <a:pt x="352" y="0"/>
                    <a:pt x="281" y="14"/>
                    <a:pt x="231" y="48"/>
                  </a:cubicBezTo>
                  <a:cubicBezTo>
                    <a:pt x="144" y="135"/>
                    <a:pt x="58" y="221"/>
                    <a:pt x="29" y="336"/>
                  </a:cubicBezTo>
                  <a:cubicBezTo>
                    <a:pt x="0" y="451"/>
                    <a:pt x="29" y="538"/>
                    <a:pt x="87" y="653"/>
                  </a:cubicBezTo>
                  <a:cubicBezTo>
                    <a:pt x="87" y="682"/>
                    <a:pt x="87" y="711"/>
                    <a:pt x="115" y="739"/>
                  </a:cubicBezTo>
                  <a:cubicBezTo>
                    <a:pt x="115" y="768"/>
                    <a:pt x="144" y="826"/>
                    <a:pt x="173" y="883"/>
                  </a:cubicBezTo>
                  <a:cubicBezTo>
                    <a:pt x="202" y="999"/>
                    <a:pt x="231" y="1085"/>
                    <a:pt x="259" y="1200"/>
                  </a:cubicBezTo>
                  <a:cubicBezTo>
                    <a:pt x="314" y="1389"/>
                    <a:pt x="368" y="1604"/>
                    <a:pt x="398" y="1820"/>
                  </a:cubicBezTo>
                  <a:lnTo>
                    <a:pt x="398" y="1820"/>
                  </a:lnTo>
                  <a:cubicBezTo>
                    <a:pt x="389" y="1789"/>
                    <a:pt x="375" y="1768"/>
                    <a:pt x="375" y="1748"/>
                  </a:cubicBezTo>
                  <a:lnTo>
                    <a:pt x="375" y="1748"/>
                  </a:lnTo>
                  <a:cubicBezTo>
                    <a:pt x="375" y="1805"/>
                    <a:pt x="404" y="1863"/>
                    <a:pt x="404" y="1920"/>
                  </a:cubicBezTo>
                  <a:cubicBezTo>
                    <a:pt x="404" y="2036"/>
                    <a:pt x="432" y="2151"/>
                    <a:pt x="519" y="2237"/>
                  </a:cubicBezTo>
                  <a:cubicBezTo>
                    <a:pt x="605" y="2295"/>
                    <a:pt x="720" y="2352"/>
                    <a:pt x="836" y="2352"/>
                  </a:cubicBezTo>
                  <a:cubicBezTo>
                    <a:pt x="1037" y="2352"/>
                    <a:pt x="1296" y="2180"/>
                    <a:pt x="1268" y="1920"/>
                  </a:cubicBezTo>
                  <a:cubicBezTo>
                    <a:pt x="1210" y="1344"/>
                    <a:pt x="1066" y="768"/>
                    <a:pt x="836" y="221"/>
                  </a:cubicBezTo>
                  <a:cubicBezTo>
                    <a:pt x="778" y="135"/>
                    <a:pt x="663" y="48"/>
                    <a:pt x="576" y="19"/>
                  </a:cubicBezTo>
                  <a:cubicBezTo>
                    <a:pt x="529" y="7"/>
                    <a:pt x="476"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0"/>
            <p:cNvSpPr/>
            <p:nvPr/>
          </p:nvSpPr>
          <p:spPr>
            <a:xfrm>
              <a:off x="1659509" y="3328126"/>
              <a:ext cx="42149" cy="85143"/>
            </a:xfrm>
            <a:custGeom>
              <a:avLst/>
              <a:gdLst/>
              <a:ahLst/>
              <a:cxnLst/>
              <a:rect l="l" t="t" r="r" b="b"/>
              <a:pathLst>
                <a:path w="1297" h="2620" extrusionOk="0">
                  <a:moveTo>
                    <a:pt x="1066" y="1770"/>
                  </a:moveTo>
                  <a:lnTo>
                    <a:pt x="1066" y="1770"/>
                  </a:lnTo>
                  <a:cubicBezTo>
                    <a:pt x="1087" y="1790"/>
                    <a:pt x="1093" y="1811"/>
                    <a:pt x="1094" y="1811"/>
                  </a:cubicBezTo>
                  <a:cubicBezTo>
                    <a:pt x="1095" y="1811"/>
                    <a:pt x="1095" y="1807"/>
                    <a:pt x="1095" y="1799"/>
                  </a:cubicBezTo>
                  <a:cubicBezTo>
                    <a:pt x="1069" y="1773"/>
                    <a:pt x="1066" y="1770"/>
                    <a:pt x="1066" y="1770"/>
                  </a:cubicBezTo>
                  <a:close/>
                  <a:moveTo>
                    <a:pt x="647" y="0"/>
                  </a:moveTo>
                  <a:cubicBezTo>
                    <a:pt x="454" y="0"/>
                    <a:pt x="280" y="134"/>
                    <a:pt x="231" y="330"/>
                  </a:cubicBezTo>
                  <a:cubicBezTo>
                    <a:pt x="0" y="1021"/>
                    <a:pt x="87" y="1770"/>
                    <a:pt x="433" y="2404"/>
                  </a:cubicBezTo>
                  <a:cubicBezTo>
                    <a:pt x="508" y="2536"/>
                    <a:pt x="659" y="2619"/>
                    <a:pt x="811" y="2619"/>
                  </a:cubicBezTo>
                  <a:cubicBezTo>
                    <a:pt x="890" y="2619"/>
                    <a:pt x="968" y="2597"/>
                    <a:pt x="1037" y="2548"/>
                  </a:cubicBezTo>
                  <a:cubicBezTo>
                    <a:pt x="1210" y="2433"/>
                    <a:pt x="1297" y="2173"/>
                    <a:pt x="1181" y="1972"/>
                  </a:cubicBezTo>
                  <a:cubicBezTo>
                    <a:pt x="1153" y="1943"/>
                    <a:pt x="1124" y="1885"/>
                    <a:pt x="1124" y="1856"/>
                  </a:cubicBezTo>
                  <a:cubicBezTo>
                    <a:pt x="1095" y="1828"/>
                    <a:pt x="1066" y="1799"/>
                    <a:pt x="1066" y="1770"/>
                  </a:cubicBezTo>
                  <a:cubicBezTo>
                    <a:pt x="1066" y="1712"/>
                    <a:pt x="1037" y="1684"/>
                    <a:pt x="1037" y="1655"/>
                  </a:cubicBezTo>
                  <a:cubicBezTo>
                    <a:pt x="1009" y="1568"/>
                    <a:pt x="1009" y="1511"/>
                    <a:pt x="980" y="1453"/>
                  </a:cubicBezTo>
                  <a:cubicBezTo>
                    <a:pt x="980" y="1424"/>
                    <a:pt x="951" y="1338"/>
                    <a:pt x="951" y="1338"/>
                  </a:cubicBezTo>
                  <a:lnTo>
                    <a:pt x="951" y="1338"/>
                  </a:lnTo>
                  <a:cubicBezTo>
                    <a:pt x="968" y="1372"/>
                    <a:pt x="975" y="1386"/>
                    <a:pt x="978" y="1386"/>
                  </a:cubicBezTo>
                  <a:cubicBezTo>
                    <a:pt x="980" y="1386"/>
                    <a:pt x="980" y="1379"/>
                    <a:pt x="980" y="1367"/>
                  </a:cubicBezTo>
                  <a:cubicBezTo>
                    <a:pt x="980" y="1338"/>
                    <a:pt x="951" y="1338"/>
                    <a:pt x="951" y="1309"/>
                  </a:cubicBezTo>
                  <a:cubicBezTo>
                    <a:pt x="951" y="1165"/>
                    <a:pt x="951" y="1050"/>
                    <a:pt x="980" y="906"/>
                  </a:cubicBezTo>
                  <a:cubicBezTo>
                    <a:pt x="980" y="895"/>
                    <a:pt x="980" y="887"/>
                    <a:pt x="980" y="880"/>
                  </a:cubicBezTo>
                  <a:lnTo>
                    <a:pt x="980" y="880"/>
                  </a:lnTo>
                  <a:cubicBezTo>
                    <a:pt x="980" y="878"/>
                    <a:pt x="980" y="877"/>
                    <a:pt x="980" y="877"/>
                  </a:cubicBezTo>
                  <a:cubicBezTo>
                    <a:pt x="980" y="848"/>
                    <a:pt x="980" y="820"/>
                    <a:pt x="980" y="791"/>
                  </a:cubicBezTo>
                  <a:cubicBezTo>
                    <a:pt x="1009" y="704"/>
                    <a:pt x="1037" y="618"/>
                    <a:pt x="1066" y="560"/>
                  </a:cubicBezTo>
                  <a:cubicBezTo>
                    <a:pt x="1124" y="330"/>
                    <a:pt x="980" y="71"/>
                    <a:pt x="749" y="13"/>
                  </a:cubicBezTo>
                  <a:cubicBezTo>
                    <a:pt x="715" y="5"/>
                    <a:pt x="681"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0"/>
            <p:cNvSpPr/>
            <p:nvPr/>
          </p:nvSpPr>
          <p:spPr>
            <a:xfrm>
              <a:off x="1547196" y="3467251"/>
              <a:ext cx="87061" cy="50794"/>
            </a:xfrm>
            <a:custGeom>
              <a:avLst/>
              <a:gdLst/>
              <a:ahLst/>
              <a:cxnLst/>
              <a:rect l="l" t="t" r="r" b="b"/>
              <a:pathLst>
                <a:path w="2679" h="1563" extrusionOk="0">
                  <a:moveTo>
                    <a:pt x="1239" y="427"/>
                  </a:moveTo>
                  <a:cubicBezTo>
                    <a:pt x="1200" y="446"/>
                    <a:pt x="1187" y="453"/>
                    <a:pt x="1189" y="453"/>
                  </a:cubicBezTo>
                  <a:cubicBezTo>
                    <a:pt x="1189" y="453"/>
                    <a:pt x="1196" y="450"/>
                    <a:pt x="1205" y="446"/>
                  </a:cubicBezTo>
                  <a:lnTo>
                    <a:pt x="1205" y="446"/>
                  </a:lnTo>
                  <a:cubicBezTo>
                    <a:pt x="1216" y="440"/>
                    <a:pt x="1227" y="434"/>
                    <a:pt x="1239" y="427"/>
                  </a:cubicBezTo>
                  <a:close/>
                  <a:moveTo>
                    <a:pt x="2159" y="0"/>
                  </a:moveTo>
                  <a:cubicBezTo>
                    <a:pt x="2091" y="0"/>
                    <a:pt x="2022" y="16"/>
                    <a:pt x="1959" y="52"/>
                  </a:cubicBezTo>
                  <a:cubicBezTo>
                    <a:pt x="1815" y="139"/>
                    <a:pt x="1700" y="196"/>
                    <a:pt x="1556" y="283"/>
                  </a:cubicBezTo>
                  <a:lnTo>
                    <a:pt x="1354" y="398"/>
                  </a:lnTo>
                  <a:cubicBezTo>
                    <a:pt x="1325" y="398"/>
                    <a:pt x="1296" y="398"/>
                    <a:pt x="1267" y="427"/>
                  </a:cubicBezTo>
                  <a:cubicBezTo>
                    <a:pt x="1254" y="427"/>
                    <a:pt x="1224" y="439"/>
                    <a:pt x="1205" y="446"/>
                  </a:cubicBezTo>
                  <a:lnTo>
                    <a:pt x="1205" y="446"/>
                  </a:lnTo>
                  <a:cubicBezTo>
                    <a:pt x="1072" y="518"/>
                    <a:pt x="939" y="547"/>
                    <a:pt x="807" y="600"/>
                  </a:cubicBezTo>
                  <a:cubicBezTo>
                    <a:pt x="663" y="629"/>
                    <a:pt x="519" y="686"/>
                    <a:pt x="375" y="715"/>
                  </a:cubicBezTo>
                  <a:cubicBezTo>
                    <a:pt x="144" y="773"/>
                    <a:pt x="0" y="1032"/>
                    <a:pt x="87" y="1233"/>
                  </a:cubicBezTo>
                  <a:cubicBezTo>
                    <a:pt x="136" y="1429"/>
                    <a:pt x="310" y="1563"/>
                    <a:pt x="502" y="1563"/>
                  </a:cubicBezTo>
                  <a:cubicBezTo>
                    <a:pt x="536" y="1563"/>
                    <a:pt x="571" y="1559"/>
                    <a:pt x="605" y="1550"/>
                  </a:cubicBezTo>
                  <a:cubicBezTo>
                    <a:pt x="1239" y="1406"/>
                    <a:pt x="1844" y="1147"/>
                    <a:pt x="2391" y="801"/>
                  </a:cubicBezTo>
                  <a:cubicBezTo>
                    <a:pt x="2592" y="686"/>
                    <a:pt x="2679" y="398"/>
                    <a:pt x="2535" y="196"/>
                  </a:cubicBezTo>
                  <a:cubicBezTo>
                    <a:pt x="2456" y="78"/>
                    <a:pt x="2309" y="0"/>
                    <a:pt x="2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0"/>
            <p:cNvSpPr/>
            <p:nvPr/>
          </p:nvSpPr>
          <p:spPr>
            <a:xfrm>
              <a:off x="1508816" y="3597731"/>
              <a:ext cx="65547" cy="61615"/>
            </a:xfrm>
            <a:custGeom>
              <a:avLst/>
              <a:gdLst/>
              <a:ahLst/>
              <a:cxnLst/>
              <a:rect l="l" t="t" r="r" b="b"/>
              <a:pathLst>
                <a:path w="2017" h="1896" extrusionOk="0">
                  <a:moveTo>
                    <a:pt x="1687" y="843"/>
                  </a:moveTo>
                  <a:cubicBezTo>
                    <a:pt x="1678" y="849"/>
                    <a:pt x="1668" y="854"/>
                    <a:pt x="1659" y="859"/>
                  </a:cubicBezTo>
                  <a:lnTo>
                    <a:pt x="1659" y="859"/>
                  </a:lnTo>
                  <a:cubicBezTo>
                    <a:pt x="1665" y="853"/>
                    <a:pt x="1671" y="847"/>
                    <a:pt x="1671" y="847"/>
                  </a:cubicBezTo>
                  <a:cubicBezTo>
                    <a:pt x="1676" y="846"/>
                    <a:pt x="1682" y="845"/>
                    <a:pt x="1687" y="843"/>
                  </a:cubicBezTo>
                  <a:close/>
                  <a:moveTo>
                    <a:pt x="1533" y="1"/>
                  </a:moveTo>
                  <a:cubicBezTo>
                    <a:pt x="1502" y="1"/>
                    <a:pt x="1471" y="4"/>
                    <a:pt x="1440" y="12"/>
                  </a:cubicBezTo>
                  <a:cubicBezTo>
                    <a:pt x="1124" y="156"/>
                    <a:pt x="864" y="300"/>
                    <a:pt x="605" y="531"/>
                  </a:cubicBezTo>
                  <a:cubicBezTo>
                    <a:pt x="375" y="732"/>
                    <a:pt x="202" y="963"/>
                    <a:pt x="58" y="1222"/>
                  </a:cubicBezTo>
                  <a:cubicBezTo>
                    <a:pt x="0" y="1337"/>
                    <a:pt x="0" y="1452"/>
                    <a:pt x="29" y="1568"/>
                  </a:cubicBezTo>
                  <a:cubicBezTo>
                    <a:pt x="58" y="1654"/>
                    <a:pt x="115" y="1769"/>
                    <a:pt x="231" y="1827"/>
                  </a:cubicBezTo>
                  <a:cubicBezTo>
                    <a:pt x="294" y="1869"/>
                    <a:pt x="373" y="1896"/>
                    <a:pt x="455" y="1896"/>
                  </a:cubicBezTo>
                  <a:cubicBezTo>
                    <a:pt x="486" y="1896"/>
                    <a:pt x="517" y="1892"/>
                    <a:pt x="548" y="1884"/>
                  </a:cubicBezTo>
                  <a:cubicBezTo>
                    <a:pt x="663" y="1827"/>
                    <a:pt x="778" y="1769"/>
                    <a:pt x="807" y="1683"/>
                  </a:cubicBezTo>
                  <a:cubicBezTo>
                    <a:pt x="864" y="1568"/>
                    <a:pt x="951" y="1452"/>
                    <a:pt x="1037" y="1337"/>
                  </a:cubicBezTo>
                  <a:lnTo>
                    <a:pt x="1037" y="1337"/>
                  </a:lnTo>
                  <a:cubicBezTo>
                    <a:pt x="1008" y="1366"/>
                    <a:pt x="980" y="1395"/>
                    <a:pt x="951" y="1424"/>
                  </a:cubicBezTo>
                  <a:cubicBezTo>
                    <a:pt x="1066" y="1280"/>
                    <a:pt x="1210" y="1136"/>
                    <a:pt x="1354" y="1020"/>
                  </a:cubicBezTo>
                  <a:lnTo>
                    <a:pt x="1354" y="1020"/>
                  </a:lnTo>
                  <a:cubicBezTo>
                    <a:pt x="1325" y="1049"/>
                    <a:pt x="1296" y="1078"/>
                    <a:pt x="1268" y="1107"/>
                  </a:cubicBezTo>
                  <a:cubicBezTo>
                    <a:pt x="1389" y="1010"/>
                    <a:pt x="1531" y="933"/>
                    <a:pt x="1659" y="859"/>
                  </a:cubicBezTo>
                  <a:lnTo>
                    <a:pt x="1659" y="859"/>
                  </a:lnTo>
                  <a:cubicBezTo>
                    <a:pt x="1651" y="867"/>
                    <a:pt x="1642" y="876"/>
                    <a:pt x="1642" y="876"/>
                  </a:cubicBezTo>
                  <a:cubicBezTo>
                    <a:pt x="1662" y="856"/>
                    <a:pt x="1682" y="850"/>
                    <a:pt x="1702" y="839"/>
                  </a:cubicBezTo>
                  <a:lnTo>
                    <a:pt x="1702" y="839"/>
                  </a:lnTo>
                  <a:cubicBezTo>
                    <a:pt x="1697" y="840"/>
                    <a:pt x="1692" y="842"/>
                    <a:pt x="1687" y="843"/>
                  </a:cubicBezTo>
                  <a:lnTo>
                    <a:pt x="1687" y="843"/>
                  </a:lnTo>
                  <a:cubicBezTo>
                    <a:pt x="1701" y="835"/>
                    <a:pt x="1715" y="827"/>
                    <a:pt x="1728" y="819"/>
                  </a:cubicBezTo>
                  <a:lnTo>
                    <a:pt x="1728" y="819"/>
                  </a:lnTo>
                  <a:cubicBezTo>
                    <a:pt x="1720" y="828"/>
                    <a:pt x="1711" y="834"/>
                    <a:pt x="1702" y="839"/>
                  </a:cubicBezTo>
                  <a:lnTo>
                    <a:pt x="1702" y="839"/>
                  </a:lnTo>
                  <a:cubicBezTo>
                    <a:pt x="1802" y="808"/>
                    <a:pt x="1878" y="751"/>
                    <a:pt x="1930" y="646"/>
                  </a:cubicBezTo>
                  <a:cubicBezTo>
                    <a:pt x="1988" y="559"/>
                    <a:pt x="2016" y="415"/>
                    <a:pt x="1959" y="329"/>
                  </a:cubicBezTo>
                  <a:cubicBezTo>
                    <a:pt x="1930" y="214"/>
                    <a:pt x="1872" y="99"/>
                    <a:pt x="1786" y="70"/>
                  </a:cubicBezTo>
                  <a:cubicBezTo>
                    <a:pt x="1702" y="28"/>
                    <a:pt x="1617" y="1"/>
                    <a:pt x="15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0"/>
            <p:cNvSpPr/>
            <p:nvPr/>
          </p:nvSpPr>
          <p:spPr>
            <a:xfrm>
              <a:off x="1534067" y="3733834"/>
              <a:ext cx="56221" cy="66165"/>
            </a:xfrm>
            <a:custGeom>
              <a:avLst/>
              <a:gdLst/>
              <a:ahLst/>
              <a:cxnLst/>
              <a:rect l="l" t="t" r="r" b="b"/>
              <a:pathLst>
                <a:path w="1730" h="2036" extrusionOk="0">
                  <a:moveTo>
                    <a:pt x="1297" y="1"/>
                  </a:moveTo>
                  <a:cubicBezTo>
                    <a:pt x="1153" y="1"/>
                    <a:pt x="1067" y="58"/>
                    <a:pt x="980" y="116"/>
                  </a:cubicBezTo>
                  <a:cubicBezTo>
                    <a:pt x="548" y="490"/>
                    <a:pt x="231" y="951"/>
                    <a:pt x="30" y="1469"/>
                  </a:cubicBezTo>
                  <a:cubicBezTo>
                    <a:pt x="1" y="1585"/>
                    <a:pt x="30" y="1729"/>
                    <a:pt x="87" y="1815"/>
                  </a:cubicBezTo>
                  <a:cubicBezTo>
                    <a:pt x="145" y="1902"/>
                    <a:pt x="231" y="1988"/>
                    <a:pt x="347" y="2017"/>
                  </a:cubicBezTo>
                  <a:cubicBezTo>
                    <a:pt x="394" y="2029"/>
                    <a:pt x="442" y="2036"/>
                    <a:pt x="488" y="2036"/>
                  </a:cubicBezTo>
                  <a:cubicBezTo>
                    <a:pt x="552" y="2036"/>
                    <a:pt x="613" y="2022"/>
                    <a:pt x="663" y="1988"/>
                  </a:cubicBezTo>
                  <a:cubicBezTo>
                    <a:pt x="779" y="1902"/>
                    <a:pt x="836" y="1815"/>
                    <a:pt x="865" y="1700"/>
                  </a:cubicBezTo>
                  <a:cubicBezTo>
                    <a:pt x="869" y="1700"/>
                    <a:pt x="873" y="1699"/>
                    <a:pt x="876" y="1698"/>
                  </a:cubicBezTo>
                  <a:lnTo>
                    <a:pt x="876" y="1698"/>
                  </a:lnTo>
                  <a:cubicBezTo>
                    <a:pt x="870" y="1714"/>
                    <a:pt x="865" y="1733"/>
                    <a:pt x="865" y="1758"/>
                  </a:cubicBezTo>
                  <a:cubicBezTo>
                    <a:pt x="941" y="1531"/>
                    <a:pt x="1060" y="1349"/>
                    <a:pt x="1185" y="1152"/>
                  </a:cubicBezTo>
                  <a:lnTo>
                    <a:pt x="1185" y="1152"/>
                  </a:lnTo>
                  <a:cubicBezTo>
                    <a:pt x="1184" y="1153"/>
                    <a:pt x="1183" y="1153"/>
                    <a:pt x="1182" y="1153"/>
                  </a:cubicBezTo>
                  <a:cubicBezTo>
                    <a:pt x="1186" y="1147"/>
                    <a:pt x="1191" y="1141"/>
                    <a:pt x="1196" y="1135"/>
                  </a:cubicBezTo>
                  <a:lnTo>
                    <a:pt x="1196" y="1135"/>
                  </a:lnTo>
                  <a:cubicBezTo>
                    <a:pt x="1192" y="1141"/>
                    <a:pt x="1189" y="1147"/>
                    <a:pt x="1185" y="1152"/>
                  </a:cubicBezTo>
                  <a:lnTo>
                    <a:pt x="1185" y="1152"/>
                  </a:lnTo>
                  <a:cubicBezTo>
                    <a:pt x="1199" y="1150"/>
                    <a:pt x="1205" y="1134"/>
                    <a:pt x="1213" y="1115"/>
                  </a:cubicBezTo>
                  <a:lnTo>
                    <a:pt x="1213" y="1115"/>
                  </a:lnTo>
                  <a:cubicBezTo>
                    <a:pt x="1207" y="1122"/>
                    <a:pt x="1201" y="1129"/>
                    <a:pt x="1196" y="1135"/>
                  </a:cubicBezTo>
                  <a:lnTo>
                    <a:pt x="1196" y="1135"/>
                  </a:lnTo>
                  <a:cubicBezTo>
                    <a:pt x="1204" y="1123"/>
                    <a:pt x="1212" y="1110"/>
                    <a:pt x="1220" y="1098"/>
                  </a:cubicBezTo>
                  <a:lnTo>
                    <a:pt x="1220" y="1098"/>
                  </a:lnTo>
                  <a:cubicBezTo>
                    <a:pt x="1217" y="1103"/>
                    <a:pt x="1215" y="1109"/>
                    <a:pt x="1213" y="1115"/>
                  </a:cubicBezTo>
                  <a:lnTo>
                    <a:pt x="1213" y="1115"/>
                  </a:lnTo>
                  <a:cubicBezTo>
                    <a:pt x="1322" y="984"/>
                    <a:pt x="1454" y="855"/>
                    <a:pt x="1585" y="749"/>
                  </a:cubicBezTo>
                  <a:cubicBezTo>
                    <a:pt x="1671" y="663"/>
                    <a:pt x="1729" y="519"/>
                    <a:pt x="1729" y="433"/>
                  </a:cubicBezTo>
                  <a:cubicBezTo>
                    <a:pt x="1729" y="317"/>
                    <a:pt x="1671" y="202"/>
                    <a:pt x="1585" y="116"/>
                  </a:cubicBezTo>
                  <a:cubicBezTo>
                    <a:pt x="1499" y="58"/>
                    <a:pt x="1412" y="1"/>
                    <a:pt x="1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0"/>
            <p:cNvSpPr/>
            <p:nvPr/>
          </p:nvSpPr>
          <p:spPr>
            <a:xfrm>
              <a:off x="1584634" y="3901947"/>
              <a:ext cx="73022" cy="36105"/>
            </a:xfrm>
            <a:custGeom>
              <a:avLst/>
              <a:gdLst/>
              <a:ahLst/>
              <a:cxnLst/>
              <a:rect l="l" t="t" r="r" b="b"/>
              <a:pathLst>
                <a:path w="2247" h="1111" extrusionOk="0">
                  <a:moveTo>
                    <a:pt x="1814" y="1"/>
                  </a:moveTo>
                  <a:cubicBezTo>
                    <a:pt x="1738" y="1"/>
                    <a:pt x="1669" y="27"/>
                    <a:pt x="1584" y="70"/>
                  </a:cubicBezTo>
                  <a:cubicBezTo>
                    <a:pt x="1578" y="70"/>
                    <a:pt x="1572" y="70"/>
                    <a:pt x="1566" y="70"/>
                  </a:cubicBezTo>
                  <a:lnTo>
                    <a:pt x="1566" y="70"/>
                  </a:lnTo>
                  <a:cubicBezTo>
                    <a:pt x="1584" y="63"/>
                    <a:pt x="1599" y="55"/>
                    <a:pt x="1613" y="41"/>
                  </a:cubicBezTo>
                  <a:lnTo>
                    <a:pt x="1613" y="41"/>
                  </a:lnTo>
                  <a:cubicBezTo>
                    <a:pt x="1591" y="52"/>
                    <a:pt x="1569" y="62"/>
                    <a:pt x="1547" y="72"/>
                  </a:cubicBezTo>
                  <a:lnTo>
                    <a:pt x="1547" y="72"/>
                  </a:lnTo>
                  <a:cubicBezTo>
                    <a:pt x="1535" y="74"/>
                    <a:pt x="1523" y="79"/>
                    <a:pt x="1510" y="88"/>
                  </a:cubicBezTo>
                  <a:lnTo>
                    <a:pt x="1510" y="88"/>
                  </a:lnTo>
                  <a:cubicBezTo>
                    <a:pt x="1307" y="172"/>
                    <a:pt x="1086" y="218"/>
                    <a:pt x="864" y="242"/>
                  </a:cubicBezTo>
                  <a:lnTo>
                    <a:pt x="980" y="242"/>
                  </a:lnTo>
                  <a:cubicBezTo>
                    <a:pt x="864" y="242"/>
                    <a:pt x="736" y="255"/>
                    <a:pt x="613" y="255"/>
                  </a:cubicBezTo>
                  <a:cubicBezTo>
                    <a:pt x="551" y="255"/>
                    <a:pt x="490" y="252"/>
                    <a:pt x="432" y="242"/>
                  </a:cubicBezTo>
                  <a:cubicBezTo>
                    <a:pt x="202" y="242"/>
                    <a:pt x="0" y="473"/>
                    <a:pt x="0" y="674"/>
                  </a:cubicBezTo>
                  <a:cubicBezTo>
                    <a:pt x="29" y="934"/>
                    <a:pt x="202" y="1106"/>
                    <a:pt x="432" y="1106"/>
                  </a:cubicBezTo>
                  <a:cubicBezTo>
                    <a:pt x="488" y="1109"/>
                    <a:pt x="544" y="1111"/>
                    <a:pt x="600" y="1111"/>
                  </a:cubicBezTo>
                  <a:cubicBezTo>
                    <a:pt x="1091" y="1111"/>
                    <a:pt x="1577" y="1000"/>
                    <a:pt x="2016" y="818"/>
                  </a:cubicBezTo>
                  <a:cubicBezTo>
                    <a:pt x="2103" y="761"/>
                    <a:pt x="2189" y="646"/>
                    <a:pt x="2218" y="559"/>
                  </a:cubicBezTo>
                  <a:cubicBezTo>
                    <a:pt x="2247" y="444"/>
                    <a:pt x="2218" y="300"/>
                    <a:pt x="2160" y="214"/>
                  </a:cubicBezTo>
                  <a:cubicBezTo>
                    <a:pt x="2103" y="127"/>
                    <a:pt x="2016" y="41"/>
                    <a:pt x="1901" y="12"/>
                  </a:cubicBezTo>
                  <a:cubicBezTo>
                    <a:pt x="1870" y="4"/>
                    <a:pt x="1842" y="1"/>
                    <a:pt x="1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0"/>
            <p:cNvSpPr/>
            <p:nvPr/>
          </p:nvSpPr>
          <p:spPr>
            <a:xfrm>
              <a:off x="1432056" y="3746866"/>
              <a:ext cx="40264" cy="107567"/>
            </a:xfrm>
            <a:custGeom>
              <a:avLst/>
              <a:gdLst/>
              <a:ahLst/>
              <a:cxnLst/>
              <a:rect l="l" t="t" r="r" b="b"/>
              <a:pathLst>
                <a:path w="1239" h="3310" extrusionOk="0">
                  <a:moveTo>
                    <a:pt x="501" y="0"/>
                  </a:moveTo>
                  <a:cubicBezTo>
                    <a:pt x="488" y="0"/>
                    <a:pt x="474" y="1"/>
                    <a:pt x="461" y="3"/>
                  </a:cubicBezTo>
                  <a:cubicBezTo>
                    <a:pt x="231" y="3"/>
                    <a:pt x="58" y="176"/>
                    <a:pt x="29" y="435"/>
                  </a:cubicBezTo>
                  <a:cubicBezTo>
                    <a:pt x="0" y="1270"/>
                    <a:pt x="116" y="2163"/>
                    <a:pt x="317" y="2998"/>
                  </a:cubicBezTo>
                  <a:cubicBezTo>
                    <a:pt x="364" y="3163"/>
                    <a:pt x="547" y="3309"/>
                    <a:pt x="738" y="3309"/>
                  </a:cubicBezTo>
                  <a:cubicBezTo>
                    <a:pt x="780" y="3309"/>
                    <a:pt x="823" y="3302"/>
                    <a:pt x="865" y="3286"/>
                  </a:cubicBezTo>
                  <a:cubicBezTo>
                    <a:pt x="1095" y="3229"/>
                    <a:pt x="1239" y="2998"/>
                    <a:pt x="1153" y="2768"/>
                  </a:cubicBezTo>
                  <a:cubicBezTo>
                    <a:pt x="951" y="1961"/>
                    <a:pt x="893" y="1270"/>
                    <a:pt x="893" y="435"/>
                  </a:cubicBezTo>
                  <a:cubicBezTo>
                    <a:pt x="920" y="218"/>
                    <a:pt x="717"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0"/>
            <p:cNvSpPr/>
            <p:nvPr/>
          </p:nvSpPr>
          <p:spPr>
            <a:xfrm>
              <a:off x="1743744" y="3895675"/>
              <a:ext cx="35617" cy="92975"/>
            </a:xfrm>
            <a:custGeom>
              <a:avLst/>
              <a:gdLst/>
              <a:ahLst/>
              <a:cxnLst/>
              <a:rect l="l" t="t" r="r" b="b"/>
              <a:pathLst>
                <a:path w="1096" h="2861" extrusionOk="0">
                  <a:moveTo>
                    <a:pt x="698" y="1"/>
                  </a:moveTo>
                  <a:cubicBezTo>
                    <a:pt x="686" y="1"/>
                    <a:pt x="675" y="2"/>
                    <a:pt x="663" y="3"/>
                  </a:cubicBezTo>
                  <a:cubicBezTo>
                    <a:pt x="404" y="3"/>
                    <a:pt x="231" y="176"/>
                    <a:pt x="231" y="435"/>
                  </a:cubicBezTo>
                  <a:cubicBezTo>
                    <a:pt x="202" y="752"/>
                    <a:pt x="202" y="1098"/>
                    <a:pt x="145" y="1415"/>
                  </a:cubicBezTo>
                  <a:cubicBezTo>
                    <a:pt x="145" y="1588"/>
                    <a:pt x="116" y="1732"/>
                    <a:pt x="116" y="1876"/>
                  </a:cubicBezTo>
                  <a:cubicBezTo>
                    <a:pt x="107" y="1912"/>
                    <a:pt x="103" y="1923"/>
                    <a:pt x="102" y="1923"/>
                  </a:cubicBezTo>
                  <a:cubicBezTo>
                    <a:pt x="101" y="1923"/>
                    <a:pt x="103" y="1904"/>
                    <a:pt x="100" y="1904"/>
                  </a:cubicBezTo>
                  <a:cubicBezTo>
                    <a:pt x="98" y="1904"/>
                    <a:pt x="95" y="1911"/>
                    <a:pt x="87" y="1933"/>
                  </a:cubicBezTo>
                  <a:cubicBezTo>
                    <a:pt x="87" y="1962"/>
                    <a:pt x="87" y="2020"/>
                    <a:pt x="87" y="2048"/>
                  </a:cubicBezTo>
                  <a:cubicBezTo>
                    <a:pt x="58" y="2135"/>
                    <a:pt x="58" y="2221"/>
                    <a:pt x="30" y="2336"/>
                  </a:cubicBezTo>
                  <a:cubicBezTo>
                    <a:pt x="1" y="2538"/>
                    <a:pt x="87" y="2797"/>
                    <a:pt x="346" y="2855"/>
                  </a:cubicBezTo>
                  <a:cubicBezTo>
                    <a:pt x="371" y="2858"/>
                    <a:pt x="397" y="2860"/>
                    <a:pt x="423" y="2860"/>
                  </a:cubicBezTo>
                  <a:cubicBezTo>
                    <a:pt x="614" y="2860"/>
                    <a:pt x="839" y="2766"/>
                    <a:pt x="865" y="2538"/>
                  </a:cubicBezTo>
                  <a:cubicBezTo>
                    <a:pt x="980" y="1847"/>
                    <a:pt x="1066" y="1127"/>
                    <a:pt x="1095" y="435"/>
                  </a:cubicBezTo>
                  <a:cubicBezTo>
                    <a:pt x="1095" y="218"/>
                    <a:pt x="890" y="1"/>
                    <a:pt x="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0"/>
            <p:cNvSpPr/>
            <p:nvPr/>
          </p:nvSpPr>
          <p:spPr>
            <a:xfrm>
              <a:off x="1350616" y="3853980"/>
              <a:ext cx="68375" cy="50631"/>
            </a:xfrm>
            <a:custGeom>
              <a:avLst/>
              <a:gdLst/>
              <a:ahLst/>
              <a:cxnLst/>
              <a:rect l="l" t="t" r="r" b="b"/>
              <a:pathLst>
                <a:path w="2104" h="1558" extrusionOk="0">
                  <a:moveTo>
                    <a:pt x="498" y="0"/>
                  </a:moveTo>
                  <a:cubicBezTo>
                    <a:pt x="447" y="0"/>
                    <a:pt x="394" y="7"/>
                    <a:pt x="346" y="19"/>
                  </a:cubicBezTo>
                  <a:cubicBezTo>
                    <a:pt x="260" y="48"/>
                    <a:pt x="145" y="105"/>
                    <a:pt x="87" y="192"/>
                  </a:cubicBezTo>
                  <a:cubicBezTo>
                    <a:pt x="29" y="307"/>
                    <a:pt x="1" y="422"/>
                    <a:pt x="58" y="538"/>
                  </a:cubicBezTo>
                  <a:cubicBezTo>
                    <a:pt x="87" y="653"/>
                    <a:pt x="145" y="739"/>
                    <a:pt x="260" y="797"/>
                  </a:cubicBezTo>
                  <a:cubicBezTo>
                    <a:pt x="605" y="1056"/>
                    <a:pt x="1009" y="1315"/>
                    <a:pt x="1412" y="1517"/>
                  </a:cubicBezTo>
                  <a:cubicBezTo>
                    <a:pt x="1493" y="1537"/>
                    <a:pt x="1575" y="1558"/>
                    <a:pt x="1656" y="1558"/>
                  </a:cubicBezTo>
                  <a:cubicBezTo>
                    <a:pt x="1690" y="1558"/>
                    <a:pt x="1724" y="1554"/>
                    <a:pt x="1758" y="1546"/>
                  </a:cubicBezTo>
                  <a:cubicBezTo>
                    <a:pt x="1844" y="1517"/>
                    <a:pt x="1959" y="1430"/>
                    <a:pt x="2017" y="1344"/>
                  </a:cubicBezTo>
                  <a:cubicBezTo>
                    <a:pt x="2103" y="1142"/>
                    <a:pt x="2074" y="854"/>
                    <a:pt x="1844" y="768"/>
                  </a:cubicBezTo>
                  <a:cubicBezTo>
                    <a:pt x="1441" y="566"/>
                    <a:pt x="1066" y="307"/>
                    <a:pt x="692" y="48"/>
                  </a:cubicBezTo>
                  <a:cubicBezTo>
                    <a:pt x="641" y="14"/>
                    <a:pt x="571" y="0"/>
                    <a:pt x="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0"/>
            <p:cNvSpPr/>
            <p:nvPr/>
          </p:nvSpPr>
          <p:spPr>
            <a:xfrm>
              <a:off x="1320653" y="3664970"/>
              <a:ext cx="73997" cy="88588"/>
            </a:xfrm>
            <a:custGeom>
              <a:avLst/>
              <a:gdLst/>
              <a:ahLst/>
              <a:cxnLst/>
              <a:rect l="l" t="t" r="r" b="b"/>
              <a:pathLst>
                <a:path w="2277" h="2726" extrusionOk="0">
                  <a:moveTo>
                    <a:pt x="1796" y="1"/>
                  </a:moveTo>
                  <a:cubicBezTo>
                    <a:pt x="1643" y="1"/>
                    <a:pt x="1489" y="65"/>
                    <a:pt x="1412" y="219"/>
                  </a:cubicBezTo>
                  <a:cubicBezTo>
                    <a:pt x="1239" y="535"/>
                    <a:pt x="1067" y="881"/>
                    <a:pt x="836" y="1169"/>
                  </a:cubicBezTo>
                  <a:cubicBezTo>
                    <a:pt x="779" y="1255"/>
                    <a:pt x="721" y="1313"/>
                    <a:pt x="692" y="1400"/>
                  </a:cubicBezTo>
                  <a:cubicBezTo>
                    <a:pt x="663" y="1428"/>
                    <a:pt x="663" y="1428"/>
                    <a:pt x="635" y="1457"/>
                  </a:cubicBezTo>
                  <a:cubicBezTo>
                    <a:pt x="655" y="1437"/>
                    <a:pt x="675" y="1416"/>
                    <a:pt x="665" y="1416"/>
                  </a:cubicBezTo>
                  <a:cubicBezTo>
                    <a:pt x="661" y="1416"/>
                    <a:pt x="651" y="1420"/>
                    <a:pt x="635" y="1428"/>
                  </a:cubicBezTo>
                  <a:cubicBezTo>
                    <a:pt x="606" y="1486"/>
                    <a:pt x="577" y="1515"/>
                    <a:pt x="548" y="1544"/>
                  </a:cubicBezTo>
                  <a:cubicBezTo>
                    <a:pt x="433" y="1688"/>
                    <a:pt x="318" y="1832"/>
                    <a:pt x="174" y="1976"/>
                  </a:cubicBezTo>
                  <a:cubicBezTo>
                    <a:pt x="30" y="2148"/>
                    <a:pt x="1" y="2436"/>
                    <a:pt x="174" y="2580"/>
                  </a:cubicBezTo>
                  <a:cubicBezTo>
                    <a:pt x="267" y="2674"/>
                    <a:pt x="395" y="2725"/>
                    <a:pt x="515" y="2725"/>
                  </a:cubicBezTo>
                  <a:cubicBezTo>
                    <a:pt x="616" y="2725"/>
                    <a:pt x="713" y="2688"/>
                    <a:pt x="779" y="2609"/>
                  </a:cubicBezTo>
                  <a:cubicBezTo>
                    <a:pt x="1326" y="2004"/>
                    <a:pt x="1816" y="1371"/>
                    <a:pt x="2161" y="651"/>
                  </a:cubicBezTo>
                  <a:cubicBezTo>
                    <a:pt x="2276" y="449"/>
                    <a:pt x="2219" y="161"/>
                    <a:pt x="2017" y="46"/>
                  </a:cubicBezTo>
                  <a:cubicBezTo>
                    <a:pt x="1950" y="17"/>
                    <a:pt x="1873"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0"/>
            <p:cNvSpPr/>
            <p:nvPr/>
          </p:nvSpPr>
          <p:spPr>
            <a:xfrm>
              <a:off x="1185884" y="3698281"/>
              <a:ext cx="73022" cy="55246"/>
            </a:xfrm>
            <a:custGeom>
              <a:avLst/>
              <a:gdLst/>
              <a:ahLst/>
              <a:cxnLst/>
              <a:rect l="l" t="t" r="r" b="b"/>
              <a:pathLst>
                <a:path w="2247" h="1700" extrusionOk="0">
                  <a:moveTo>
                    <a:pt x="1489" y="724"/>
                  </a:moveTo>
                  <a:lnTo>
                    <a:pt x="1489" y="724"/>
                  </a:lnTo>
                  <a:cubicBezTo>
                    <a:pt x="1493" y="725"/>
                    <a:pt x="1496" y="727"/>
                    <a:pt x="1499" y="728"/>
                  </a:cubicBezTo>
                  <a:lnTo>
                    <a:pt x="1499" y="728"/>
                  </a:lnTo>
                  <a:cubicBezTo>
                    <a:pt x="1496" y="727"/>
                    <a:pt x="1493" y="725"/>
                    <a:pt x="1489" y="724"/>
                  </a:cubicBezTo>
                  <a:close/>
                  <a:moveTo>
                    <a:pt x="432" y="0"/>
                  </a:moveTo>
                  <a:cubicBezTo>
                    <a:pt x="317" y="0"/>
                    <a:pt x="202" y="58"/>
                    <a:pt x="116" y="115"/>
                  </a:cubicBezTo>
                  <a:cubicBezTo>
                    <a:pt x="58" y="202"/>
                    <a:pt x="0" y="317"/>
                    <a:pt x="0" y="432"/>
                  </a:cubicBezTo>
                  <a:cubicBezTo>
                    <a:pt x="0" y="547"/>
                    <a:pt x="58" y="634"/>
                    <a:pt x="116" y="749"/>
                  </a:cubicBezTo>
                  <a:cubicBezTo>
                    <a:pt x="519" y="1210"/>
                    <a:pt x="1066" y="1555"/>
                    <a:pt x="1671" y="1699"/>
                  </a:cubicBezTo>
                  <a:cubicBezTo>
                    <a:pt x="1786" y="1699"/>
                    <a:pt x="1901" y="1699"/>
                    <a:pt x="2017" y="1642"/>
                  </a:cubicBezTo>
                  <a:cubicBezTo>
                    <a:pt x="2103" y="1584"/>
                    <a:pt x="2189" y="1498"/>
                    <a:pt x="2218" y="1383"/>
                  </a:cubicBezTo>
                  <a:cubicBezTo>
                    <a:pt x="2247" y="1181"/>
                    <a:pt x="2132" y="893"/>
                    <a:pt x="1901" y="864"/>
                  </a:cubicBezTo>
                  <a:cubicBezTo>
                    <a:pt x="1781" y="816"/>
                    <a:pt x="1661" y="788"/>
                    <a:pt x="1541" y="747"/>
                  </a:cubicBezTo>
                  <a:lnTo>
                    <a:pt x="1541" y="747"/>
                  </a:lnTo>
                  <a:cubicBezTo>
                    <a:pt x="1546" y="748"/>
                    <a:pt x="1551" y="749"/>
                    <a:pt x="1556" y="749"/>
                  </a:cubicBezTo>
                  <a:cubicBezTo>
                    <a:pt x="1537" y="743"/>
                    <a:pt x="1518" y="736"/>
                    <a:pt x="1499" y="728"/>
                  </a:cubicBezTo>
                  <a:lnTo>
                    <a:pt x="1499" y="728"/>
                  </a:lnTo>
                  <a:cubicBezTo>
                    <a:pt x="1510" y="733"/>
                    <a:pt x="1521" y="739"/>
                    <a:pt x="1531" y="743"/>
                  </a:cubicBezTo>
                  <a:lnTo>
                    <a:pt x="1531" y="743"/>
                  </a:lnTo>
                  <a:cubicBezTo>
                    <a:pt x="1510" y="736"/>
                    <a:pt x="1490" y="728"/>
                    <a:pt x="1469" y="720"/>
                  </a:cubicBezTo>
                  <a:cubicBezTo>
                    <a:pt x="1476" y="720"/>
                    <a:pt x="1483" y="722"/>
                    <a:pt x="1489" y="724"/>
                  </a:cubicBezTo>
                  <a:lnTo>
                    <a:pt x="1489" y="724"/>
                  </a:lnTo>
                  <a:cubicBezTo>
                    <a:pt x="1339" y="662"/>
                    <a:pt x="1192" y="561"/>
                    <a:pt x="1066" y="461"/>
                  </a:cubicBezTo>
                  <a:lnTo>
                    <a:pt x="1066" y="461"/>
                  </a:lnTo>
                  <a:cubicBezTo>
                    <a:pt x="1095" y="490"/>
                    <a:pt x="1124" y="519"/>
                    <a:pt x="1152" y="547"/>
                  </a:cubicBezTo>
                  <a:cubicBezTo>
                    <a:pt x="1008" y="403"/>
                    <a:pt x="864" y="288"/>
                    <a:pt x="749" y="115"/>
                  </a:cubicBezTo>
                  <a:cubicBezTo>
                    <a:pt x="663" y="58"/>
                    <a:pt x="519" y="0"/>
                    <a:pt x="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0"/>
            <p:cNvSpPr/>
            <p:nvPr/>
          </p:nvSpPr>
          <p:spPr>
            <a:xfrm>
              <a:off x="1237361" y="3587202"/>
              <a:ext cx="42149" cy="63728"/>
            </a:xfrm>
            <a:custGeom>
              <a:avLst/>
              <a:gdLst/>
              <a:ahLst/>
              <a:cxnLst/>
              <a:rect l="l" t="t" r="r" b="b"/>
              <a:pathLst>
                <a:path w="1297" h="1961" extrusionOk="0">
                  <a:moveTo>
                    <a:pt x="837" y="0"/>
                  </a:moveTo>
                  <a:cubicBezTo>
                    <a:pt x="769" y="0"/>
                    <a:pt x="702" y="14"/>
                    <a:pt x="634" y="48"/>
                  </a:cubicBezTo>
                  <a:cubicBezTo>
                    <a:pt x="548" y="106"/>
                    <a:pt x="490" y="192"/>
                    <a:pt x="433" y="307"/>
                  </a:cubicBezTo>
                  <a:cubicBezTo>
                    <a:pt x="317" y="682"/>
                    <a:pt x="173" y="1027"/>
                    <a:pt x="58" y="1402"/>
                  </a:cubicBezTo>
                  <a:cubicBezTo>
                    <a:pt x="1" y="1517"/>
                    <a:pt x="29" y="1661"/>
                    <a:pt x="87" y="1748"/>
                  </a:cubicBezTo>
                  <a:cubicBezTo>
                    <a:pt x="145" y="1834"/>
                    <a:pt x="260" y="1920"/>
                    <a:pt x="346" y="1949"/>
                  </a:cubicBezTo>
                  <a:cubicBezTo>
                    <a:pt x="377" y="1957"/>
                    <a:pt x="408" y="1960"/>
                    <a:pt x="439" y="1960"/>
                  </a:cubicBezTo>
                  <a:cubicBezTo>
                    <a:pt x="523" y="1960"/>
                    <a:pt x="607" y="1934"/>
                    <a:pt x="692" y="1892"/>
                  </a:cubicBezTo>
                  <a:cubicBezTo>
                    <a:pt x="778" y="1834"/>
                    <a:pt x="836" y="1748"/>
                    <a:pt x="893" y="1632"/>
                  </a:cubicBezTo>
                  <a:cubicBezTo>
                    <a:pt x="1009" y="1258"/>
                    <a:pt x="1153" y="912"/>
                    <a:pt x="1268" y="538"/>
                  </a:cubicBezTo>
                  <a:cubicBezTo>
                    <a:pt x="1297" y="451"/>
                    <a:pt x="1297" y="307"/>
                    <a:pt x="1239" y="192"/>
                  </a:cubicBezTo>
                  <a:cubicBezTo>
                    <a:pt x="1181" y="106"/>
                    <a:pt x="1066" y="19"/>
                    <a:pt x="980" y="19"/>
                  </a:cubicBezTo>
                  <a:cubicBezTo>
                    <a:pt x="932" y="7"/>
                    <a:pt x="884" y="0"/>
                    <a:pt x="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0"/>
            <p:cNvSpPr/>
            <p:nvPr/>
          </p:nvSpPr>
          <p:spPr>
            <a:xfrm>
              <a:off x="1414280" y="3536895"/>
              <a:ext cx="66490" cy="61713"/>
            </a:xfrm>
            <a:custGeom>
              <a:avLst/>
              <a:gdLst/>
              <a:ahLst/>
              <a:cxnLst/>
              <a:rect l="l" t="t" r="r" b="b"/>
              <a:pathLst>
                <a:path w="2046" h="1899" extrusionOk="0">
                  <a:moveTo>
                    <a:pt x="446" y="0"/>
                  </a:moveTo>
                  <a:cubicBezTo>
                    <a:pt x="413" y="0"/>
                    <a:pt x="380" y="4"/>
                    <a:pt x="346" y="12"/>
                  </a:cubicBezTo>
                  <a:cubicBezTo>
                    <a:pt x="231" y="41"/>
                    <a:pt x="115" y="127"/>
                    <a:pt x="87" y="214"/>
                  </a:cubicBezTo>
                  <a:cubicBezTo>
                    <a:pt x="29" y="300"/>
                    <a:pt x="0" y="444"/>
                    <a:pt x="29" y="531"/>
                  </a:cubicBezTo>
                  <a:cubicBezTo>
                    <a:pt x="58" y="646"/>
                    <a:pt x="115" y="761"/>
                    <a:pt x="231" y="790"/>
                  </a:cubicBezTo>
                  <a:cubicBezTo>
                    <a:pt x="358" y="866"/>
                    <a:pt x="508" y="943"/>
                    <a:pt x="621" y="1039"/>
                  </a:cubicBezTo>
                  <a:lnTo>
                    <a:pt x="621" y="1039"/>
                  </a:lnTo>
                  <a:cubicBezTo>
                    <a:pt x="606" y="1028"/>
                    <a:pt x="591" y="1020"/>
                    <a:pt x="576" y="1020"/>
                  </a:cubicBezTo>
                  <a:cubicBezTo>
                    <a:pt x="749" y="1135"/>
                    <a:pt x="893" y="1279"/>
                    <a:pt x="1037" y="1452"/>
                  </a:cubicBezTo>
                  <a:cubicBezTo>
                    <a:pt x="1008" y="1423"/>
                    <a:pt x="980" y="1395"/>
                    <a:pt x="951" y="1366"/>
                  </a:cubicBezTo>
                  <a:lnTo>
                    <a:pt x="951" y="1366"/>
                  </a:lnTo>
                  <a:cubicBezTo>
                    <a:pt x="1037" y="1452"/>
                    <a:pt x="1095" y="1567"/>
                    <a:pt x="1181" y="1683"/>
                  </a:cubicBezTo>
                  <a:cubicBezTo>
                    <a:pt x="1238" y="1815"/>
                    <a:pt x="1382" y="1898"/>
                    <a:pt x="1532" y="1898"/>
                  </a:cubicBezTo>
                  <a:cubicBezTo>
                    <a:pt x="1609" y="1898"/>
                    <a:pt x="1688" y="1876"/>
                    <a:pt x="1757" y="1827"/>
                  </a:cubicBezTo>
                  <a:cubicBezTo>
                    <a:pt x="1959" y="1711"/>
                    <a:pt x="2045" y="1452"/>
                    <a:pt x="1930" y="1251"/>
                  </a:cubicBezTo>
                  <a:cubicBezTo>
                    <a:pt x="1642" y="732"/>
                    <a:pt x="1181" y="300"/>
                    <a:pt x="663" y="41"/>
                  </a:cubicBezTo>
                  <a:cubicBezTo>
                    <a:pt x="602" y="20"/>
                    <a:pt x="526" y="0"/>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0"/>
            <p:cNvSpPr/>
            <p:nvPr/>
          </p:nvSpPr>
          <p:spPr>
            <a:xfrm>
              <a:off x="1299139" y="3445997"/>
              <a:ext cx="48714" cy="73997"/>
            </a:xfrm>
            <a:custGeom>
              <a:avLst/>
              <a:gdLst/>
              <a:ahLst/>
              <a:cxnLst/>
              <a:rect l="l" t="t" r="r" b="b"/>
              <a:pathLst>
                <a:path w="1499" h="2277" extrusionOk="0">
                  <a:moveTo>
                    <a:pt x="996" y="1"/>
                  </a:moveTo>
                  <a:cubicBezTo>
                    <a:pt x="799" y="1"/>
                    <a:pt x="648" y="112"/>
                    <a:pt x="577" y="303"/>
                  </a:cubicBezTo>
                  <a:cubicBezTo>
                    <a:pt x="404" y="793"/>
                    <a:pt x="260" y="1254"/>
                    <a:pt x="87" y="1743"/>
                  </a:cubicBezTo>
                  <a:cubicBezTo>
                    <a:pt x="1" y="1945"/>
                    <a:pt x="173" y="2233"/>
                    <a:pt x="375" y="2262"/>
                  </a:cubicBezTo>
                  <a:cubicBezTo>
                    <a:pt x="419" y="2272"/>
                    <a:pt x="462" y="2276"/>
                    <a:pt x="503" y="2276"/>
                  </a:cubicBezTo>
                  <a:cubicBezTo>
                    <a:pt x="700" y="2276"/>
                    <a:pt x="851" y="2165"/>
                    <a:pt x="922" y="1974"/>
                  </a:cubicBezTo>
                  <a:cubicBezTo>
                    <a:pt x="1095" y="1513"/>
                    <a:pt x="1239" y="1023"/>
                    <a:pt x="1412" y="534"/>
                  </a:cubicBezTo>
                  <a:cubicBezTo>
                    <a:pt x="1498" y="332"/>
                    <a:pt x="1325" y="73"/>
                    <a:pt x="1124" y="15"/>
                  </a:cubicBezTo>
                  <a:cubicBezTo>
                    <a:pt x="1079" y="5"/>
                    <a:pt x="1037" y="1"/>
                    <a:pt x="9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0"/>
            <p:cNvSpPr/>
            <p:nvPr/>
          </p:nvSpPr>
          <p:spPr>
            <a:xfrm>
              <a:off x="1469494" y="3366344"/>
              <a:ext cx="41207" cy="59925"/>
            </a:xfrm>
            <a:custGeom>
              <a:avLst/>
              <a:gdLst/>
              <a:ahLst/>
              <a:cxnLst/>
              <a:rect l="l" t="t" r="r" b="b"/>
              <a:pathLst>
                <a:path w="1268" h="1844" extrusionOk="0">
                  <a:moveTo>
                    <a:pt x="421" y="1"/>
                  </a:moveTo>
                  <a:cubicBezTo>
                    <a:pt x="348" y="1"/>
                    <a:pt x="275" y="21"/>
                    <a:pt x="202" y="76"/>
                  </a:cubicBezTo>
                  <a:cubicBezTo>
                    <a:pt x="116" y="133"/>
                    <a:pt x="29" y="220"/>
                    <a:pt x="1" y="335"/>
                  </a:cubicBezTo>
                  <a:cubicBezTo>
                    <a:pt x="1" y="421"/>
                    <a:pt x="1" y="565"/>
                    <a:pt x="58" y="652"/>
                  </a:cubicBezTo>
                  <a:cubicBezTo>
                    <a:pt x="145" y="796"/>
                    <a:pt x="231" y="940"/>
                    <a:pt x="289" y="1084"/>
                  </a:cubicBezTo>
                  <a:cubicBezTo>
                    <a:pt x="289" y="1055"/>
                    <a:pt x="260" y="1026"/>
                    <a:pt x="260" y="968"/>
                  </a:cubicBezTo>
                  <a:lnTo>
                    <a:pt x="260" y="968"/>
                  </a:lnTo>
                  <a:cubicBezTo>
                    <a:pt x="317" y="1141"/>
                    <a:pt x="375" y="1343"/>
                    <a:pt x="404" y="1516"/>
                  </a:cubicBezTo>
                  <a:cubicBezTo>
                    <a:pt x="404" y="1631"/>
                    <a:pt x="519" y="1746"/>
                    <a:pt x="605" y="1775"/>
                  </a:cubicBezTo>
                  <a:cubicBezTo>
                    <a:pt x="669" y="1817"/>
                    <a:pt x="763" y="1844"/>
                    <a:pt x="843" y="1844"/>
                  </a:cubicBezTo>
                  <a:cubicBezTo>
                    <a:pt x="872" y="1844"/>
                    <a:pt x="899" y="1840"/>
                    <a:pt x="922" y="1833"/>
                  </a:cubicBezTo>
                  <a:cubicBezTo>
                    <a:pt x="1037" y="1804"/>
                    <a:pt x="1124" y="1717"/>
                    <a:pt x="1181" y="1631"/>
                  </a:cubicBezTo>
                  <a:cubicBezTo>
                    <a:pt x="1210" y="1602"/>
                    <a:pt x="1210" y="1573"/>
                    <a:pt x="1239" y="1516"/>
                  </a:cubicBezTo>
                  <a:cubicBezTo>
                    <a:pt x="1268" y="1458"/>
                    <a:pt x="1268" y="1372"/>
                    <a:pt x="1239" y="1285"/>
                  </a:cubicBezTo>
                  <a:cubicBezTo>
                    <a:pt x="1181" y="911"/>
                    <a:pt x="1037" y="536"/>
                    <a:pt x="807" y="220"/>
                  </a:cubicBezTo>
                  <a:cubicBezTo>
                    <a:pt x="749" y="133"/>
                    <a:pt x="663" y="47"/>
                    <a:pt x="548" y="18"/>
                  </a:cubicBezTo>
                  <a:cubicBezTo>
                    <a:pt x="506" y="7"/>
                    <a:pt x="463"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0"/>
            <p:cNvSpPr/>
            <p:nvPr/>
          </p:nvSpPr>
          <p:spPr>
            <a:xfrm>
              <a:off x="1524708" y="3298228"/>
              <a:ext cx="64638" cy="45691"/>
            </a:xfrm>
            <a:custGeom>
              <a:avLst/>
              <a:gdLst/>
              <a:ahLst/>
              <a:cxnLst/>
              <a:rect l="l" t="t" r="r" b="b"/>
              <a:pathLst>
                <a:path w="1989" h="1406" extrusionOk="0">
                  <a:moveTo>
                    <a:pt x="467" y="0"/>
                  </a:moveTo>
                  <a:cubicBezTo>
                    <a:pt x="437" y="0"/>
                    <a:pt x="406" y="4"/>
                    <a:pt x="375" y="11"/>
                  </a:cubicBezTo>
                  <a:cubicBezTo>
                    <a:pt x="260" y="40"/>
                    <a:pt x="174" y="127"/>
                    <a:pt x="116" y="213"/>
                  </a:cubicBezTo>
                  <a:cubicBezTo>
                    <a:pt x="1" y="415"/>
                    <a:pt x="59" y="703"/>
                    <a:pt x="260" y="818"/>
                  </a:cubicBezTo>
                  <a:cubicBezTo>
                    <a:pt x="606" y="991"/>
                    <a:pt x="951" y="1164"/>
                    <a:pt x="1297" y="1336"/>
                  </a:cubicBezTo>
                  <a:cubicBezTo>
                    <a:pt x="1360" y="1379"/>
                    <a:pt x="1439" y="1405"/>
                    <a:pt x="1522" y="1405"/>
                  </a:cubicBezTo>
                  <a:cubicBezTo>
                    <a:pt x="1552" y="1405"/>
                    <a:pt x="1583" y="1402"/>
                    <a:pt x="1614" y="1394"/>
                  </a:cubicBezTo>
                  <a:cubicBezTo>
                    <a:pt x="1729" y="1365"/>
                    <a:pt x="1844" y="1279"/>
                    <a:pt x="1873" y="1192"/>
                  </a:cubicBezTo>
                  <a:cubicBezTo>
                    <a:pt x="1988" y="991"/>
                    <a:pt x="1959" y="703"/>
                    <a:pt x="1729" y="616"/>
                  </a:cubicBezTo>
                  <a:cubicBezTo>
                    <a:pt x="1383" y="415"/>
                    <a:pt x="1038" y="242"/>
                    <a:pt x="692" y="69"/>
                  </a:cubicBezTo>
                  <a:cubicBezTo>
                    <a:pt x="629" y="27"/>
                    <a:pt x="550"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0"/>
            <p:cNvSpPr/>
            <p:nvPr/>
          </p:nvSpPr>
          <p:spPr>
            <a:xfrm>
              <a:off x="1344084" y="3297155"/>
              <a:ext cx="52418" cy="65515"/>
            </a:xfrm>
            <a:custGeom>
              <a:avLst/>
              <a:gdLst/>
              <a:ahLst/>
              <a:cxnLst/>
              <a:rect l="l" t="t" r="r" b="b"/>
              <a:pathLst>
                <a:path w="1613" h="2016" extrusionOk="0">
                  <a:moveTo>
                    <a:pt x="518" y="1"/>
                  </a:moveTo>
                  <a:cubicBezTo>
                    <a:pt x="337" y="1"/>
                    <a:pt x="187" y="113"/>
                    <a:pt x="115" y="304"/>
                  </a:cubicBezTo>
                  <a:cubicBezTo>
                    <a:pt x="0" y="649"/>
                    <a:pt x="58" y="1024"/>
                    <a:pt x="230" y="1341"/>
                  </a:cubicBezTo>
                  <a:cubicBezTo>
                    <a:pt x="374" y="1657"/>
                    <a:pt x="691" y="1888"/>
                    <a:pt x="1008" y="2003"/>
                  </a:cubicBezTo>
                  <a:cubicBezTo>
                    <a:pt x="1042" y="2012"/>
                    <a:pt x="1078" y="2016"/>
                    <a:pt x="1112" y="2016"/>
                  </a:cubicBezTo>
                  <a:cubicBezTo>
                    <a:pt x="1311" y="2016"/>
                    <a:pt x="1506" y="1882"/>
                    <a:pt x="1555" y="1686"/>
                  </a:cubicBezTo>
                  <a:cubicBezTo>
                    <a:pt x="1613" y="1456"/>
                    <a:pt x="1469" y="1225"/>
                    <a:pt x="1239" y="1168"/>
                  </a:cubicBezTo>
                  <a:cubicBezTo>
                    <a:pt x="1210" y="1168"/>
                    <a:pt x="1181" y="1139"/>
                    <a:pt x="1152" y="1139"/>
                  </a:cubicBezTo>
                  <a:lnTo>
                    <a:pt x="1152" y="1139"/>
                  </a:lnTo>
                  <a:cubicBezTo>
                    <a:pt x="1181" y="1139"/>
                    <a:pt x="1239" y="1168"/>
                    <a:pt x="1267" y="1168"/>
                  </a:cubicBezTo>
                  <a:cubicBezTo>
                    <a:pt x="1236" y="1152"/>
                    <a:pt x="1197" y="1137"/>
                    <a:pt x="1163" y="1121"/>
                  </a:cubicBezTo>
                  <a:lnTo>
                    <a:pt x="1163" y="1121"/>
                  </a:lnTo>
                  <a:cubicBezTo>
                    <a:pt x="1169" y="1127"/>
                    <a:pt x="1175" y="1133"/>
                    <a:pt x="1181" y="1139"/>
                  </a:cubicBezTo>
                  <a:cubicBezTo>
                    <a:pt x="1167" y="1130"/>
                    <a:pt x="1154" y="1121"/>
                    <a:pt x="1142" y="1111"/>
                  </a:cubicBezTo>
                  <a:lnTo>
                    <a:pt x="1142" y="1111"/>
                  </a:lnTo>
                  <a:cubicBezTo>
                    <a:pt x="1149" y="1115"/>
                    <a:pt x="1156" y="1118"/>
                    <a:pt x="1163" y="1121"/>
                  </a:cubicBezTo>
                  <a:lnTo>
                    <a:pt x="1163" y="1121"/>
                  </a:lnTo>
                  <a:cubicBezTo>
                    <a:pt x="1144" y="1103"/>
                    <a:pt x="1125" y="1087"/>
                    <a:pt x="1106" y="1083"/>
                  </a:cubicBezTo>
                  <a:lnTo>
                    <a:pt x="1106" y="1083"/>
                  </a:lnTo>
                  <a:cubicBezTo>
                    <a:pt x="1117" y="1092"/>
                    <a:pt x="1129" y="1102"/>
                    <a:pt x="1142" y="1111"/>
                  </a:cubicBezTo>
                  <a:lnTo>
                    <a:pt x="1142" y="1111"/>
                  </a:lnTo>
                  <a:cubicBezTo>
                    <a:pt x="1121" y="1101"/>
                    <a:pt x="1105" y="1091"/>
                    <a:pt x="1095" y="1081"/>
                  </a:cubicBezTo>
                  <a:cubicBezTo>
                    <a:pt x="1098" y="1081"/>
                    <a:pt x="1102" y="1082"/>
                    <a:pt x="1106" y="1083"/>
                  </a:cubicBezTo>
                  <a:lnTo>
                    <a:pt x="1106" y="1083"/>
                  </a:lnTo>
                  <a:cubicBezTo>
                    <a:pt x="1060" y="1044"/>
                    <a:pt x="1028" y="1005"/>
                    <a:pt x="1008" y="966"/>
                  </a:cubicBezTo>
                  <a:lnTo>
                    <a:pt x="1008" y="966"/>
                  </a:lnTo>
                  <a:cubicBezTo>
                    <a:pt x="1008" y="968"/>
                    <a:pt x="1008" y="969"/>
                    <a:pt x="1008" y="971"/>
                  </a:cubicBezTo>
                  <a:lnTo>
                    <a:pt x="1008" y="971"/>
                  </a:lnTo>
                  <a:cubicBezTo>
                    <a:pt x="985" y="926"/>
                    <a:pt x="968" y="874"/>
                    <a:pt x="951" y="822"/>
                  </a:cubicBezTo>
                  <a:lnTo>
                    <a:pt x="951" y="822"/>
                  </a:lnTo>
                  <a:cubicBezTo>
                    <a:pt x="951" y="880"/>
                    <a:pt x="979" y="909"/>
                    <a:pt x="979" y="937"/>
                  </a:cubicBezTo>
                  <a:cubicBezTo>
                    <a:pt x="951" y="851"/>
                    <a:pt x="922" y="793"/>
                    <a:pt x="922" y="707"/>
                  </a:cubicBezTo>
                  <a:cubicBezTo>
                    <a:pt x="922" y="649"/>
                    <a:pt x="922" y="592"/>
                    <a:pt x="951" y="534"/>
                  </a:cubicBezTo>
                  <a:cubicBezTo>
                    <a:pt x="1008" y="332"/>
                    <a:pt x="864" y="73"/>
                    <a:pt x="634" y="16"/>
                  </a:cubicBezTo>
                  <a:cubicBezTo>
                    <a:pt x="594" y="6"/>
                    <a:pt x="555"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0"/>
            <p:cNvSpPr/>
            <p:nvPr/>
          </p:nvSpPr>
          <p:spPr>
            <a:xfrm>
              <a:off x="1687587" y="3200635"/>
              <a:ext cx="54336" cy="44977"/>
            </a:xfrm>
            <a:custGeom>
              <a:avLst/>
              <a:gdLst/>
              <a:ahLst/>
              <a:cxnLst/>
              <a:rect l="l" t="t" r="r" b="b"/>
              <a:pathLst>
                <a:path w="1672" h="1384" extrusionOk="0">
                  <a:moveTo>
                    <a:pt x="1184" y="0"/>
                  </a:moveTo>
                  <a:cubicBezTo>
                    <a:pt x="1120" y="0"/>
                    <a:pt x="1059" y="14"/>
                    <a:pt x="1009" y="48"/>
                  </a:cubicBezTo>
                  <a:cubicBezTo>
                    <a:pt x="749" y="221"/>
                    <a:pt x="490" y="393"/>
                    <a:pt x="231" y="566"/>
                  </a:cubicBezTo>
                  <a:cubicBezTo>
                    <a:pt x="116" y="624"/>
                    <a:pt x="58" y="710"/>
                    <a:pt x="29" y="825"/>
                  </a:cubicBezTo>
                  <a:cubicBezTo>
                    <a:pt x="1" y="941"/>
                    <a:pt x="1" y="1085"/>
                    <a:pt x="58" y="1171"/>
                  </a:cubicBezTo>
                  <a:cubicBezTo>
                    <a:pt x="116" y="1257"/>
                    <a:pt x="202" y="1344"/>
                    <a:pt x="317" y="1373"/>
                  </a:cubicBezTo>
                  <a:cubicBezTo>
                    <a:pt x="348" y="1380"/>
                    <a:pt x="381" y="1384"/>
                    <a:pt x="415" y="1384"/>
                  </a:cubicBezTo>
                  <a:cubicBezTo>
                    <a:pt x="506" y="1384"/>
                    <a:pt x="600" y="1357"/>
                    <a:pt x="663" y="1315"/>
                  </a:cubicBezTo>
                  <a:cubicBezTo>
                    <a:pt x="922" y="1142"/>
                    <a:pt x="1181" y="969"/>
                    <a:pt x="1441" y="797"/>
                  </a:cubicBezTo>
                  <a:cubicBezTo>
                    <a:pt x="1527" y="739"/>
                    <a:pt x="1613" y="653"/>
                    <a:pt x="1642" y="537"/>
                  </a:cubicBezTo>
                  <a:cubicBezTo>
                    <a:pt x="1671" y="451"/>
                    <a:pt x="1642" y="307"/>
                    <a:pt x="1585" y="221"/>
                  </a:cubicBezTo>
                  <a:cubicBezTo>
                    <a:pt x="1527" y="105"/>
                    <a:pt x="1441" y="48"/>
                    <a:pt x="1325" y="19"/>
                  </a:cubicBezTo>
                  <a:cubicBezTo>
                    <a:pt x="1278" y="7"/>
                    <a:pt x="1230" y="0"/>
                    <a:pt x="1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0"/>
            <p:cNvSpPr/>
            <p:nvPr/>
          </p:nvSpPr>
          <p:spPr>
            <a:xfrm>
              <a:off x="1829863" y="3257020"/>
              <a:ext cx="47771" cy="34707"/>
            </a:xfrm>
            <a:custGeom>
              <a:avLst/>
              <a:gdLst/>
              <a:ahLst/>
              <a:cxnLst/>
              <a:rect l="l" t="t" r="r" b="b"/>
              <a:pathLst>
                <a:path w="1470" h="1068" extrusionOk="0">
                  <a:moveTo>
                    <a:pt x="1014" y="1"/>
                  </a:moveTo>
                  <a:cubicBezTo>
                    <a:pt x="984" y="1"/>
                    <a:pt x="953" y="4"/>
                    <a:pt x="922" y="12"/>
                  </a:cubicBezTo>
                  <a:lnTo>
                    <a:pt x="346" y="214"/>
                  </a:lnTo>
                  <a:cubicBezTo>
                    <a:pt x="231" y="243"/>
                    <a:pt x="145" y="329"/>
                    <a:pt x="87" y="415"/>
                  </a:cubicBezTo>
                  <a:cubicBezTo>
                    <a:pt x="58" y="473"/>
                    <a:pt x="29" y="531"/>
                    <a:pt x="29" y="588"/>
                  </a:cubicBezTo>
                  <a:cubicBezTo>
                    <a:pt x="1" y="646"/>
                    <a:pt x="29" y="703"/>
                    <a:pt x="29" y="761"/>
                  </a:cubicBezTo>
                  <a:cubicBezTo>
                    <a:pt x="58" y="847"/>
                    <a:pt x="145" y="963"/>
                    <a:pt x="231" y="1020"/>
                  </a:cubicBezTo>
                  <a:cubicBezTo>
                    <a:pt x="298" y="1054"/>
                    <a:pt x="366" y="1068"/>
                    <a:pt x="433" y="1068"/>
                  </a:cubicBezTo>
                  <a:cubicBezTo>
                    <a:pt x="481" y="1068"/>
                    <a:pt x="529" y="1061"/>
                    <a:pt x="577" y="1049"/>
                  </a:cubicBezTo>
                  <a:cubicBezTo>
                    <a:pt x="749" y="991"/>
                    <a:pt x="951" y="934"/>
                    <a:pt x="1153" y="847"/>
                  </a:cubicBezTo>
                  <a:cubicBezTo>
                    <a:pt x="1268" y="819"/>
                    <a:pt x="1354" y="761"/>
                    <a:pt x="1412" y="675"/>
                  </a:cubicBezTo>
                  <a:cubicBezTo>
                    <a:pt x="1441" y="617"/>
                    <a:pt x="1469" y="559"/>
                    <a:pt x="1469" y="502"/>
                  </a:cubicBezTo>
                  <a:cubicBezTo>
                    <a:pt x="1469" y="444"/>
                    <a:pt x="1469" y="387"/>
                    <a:pt x="1441" y="329"/>
                  </a:cubicBezTo>
                  <a:cubicBezTo>
                    <a:pt x="1412" y="214"/>
                    <a:pt x="1354" y="127"/>
                    <a:pt x="1239" y="70"/>
                  </a:cubicBezTo>
                  <a:cubicBezTo>
                    <a:pt x="1176" y="28"/>
                    <a:pt x="1097" y="1"/>
                    <a:pt x="1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20"/>
          <p:cNvSpPr/>
          <p:nvPr/>
        </p:nvSpPr>
        <p:spPr>
          <a:xfrm flipH="1">
            <a:off x="333805" y="118338"/>
            <a:ext cx="257400" cy="257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0"/>
          <p:cNvSpPr/>
          <p:nvPr/>
        </p:nvSpPr>
        <p:spPr>
          <a:xfrm flipH="1">
            <a:off x="52701" y="511042"/>
            <a:ext cx="128700" cy="128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3"/>
          <p:cNvSpPr txBox="1">
            <a:spLocks noGrp="1"/>
          </p:cNvSpPr>
          <p:nvPr>
            <p:ph type="title"/>
          </p:nvPr>
        </p:nvSpPr>
        <p:spPr>
          <a:xfrm>
            <a:off x="925626" y="2732138"/>
            <a:ext cx="3148800" cy="533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1" name="Google Shape;51;p3"/>
          <p:cNvSpPr txBox="1">
            <a:spLocks noGrp="1"/>
          </p:cNvSpPr>
          <p:nvPr>
            <p:ph type="title" idx="2" hasCustomPrompt="1"/>
          </p:nvPr>
        </p:nvSpPr>
        <p:spPr>
          <a:xfrm>
            <a:off x="1465325" y="1426951"/>
            <a:ext cx="2069400" cy="101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2" name="Google Shape;52;p3"/>
          <p:cNvSpPr txBox="1">
            <a:spLocks noGrp="1"/>
          </p:cNvSpPr>
          <p:nvPr>
            <p:ph type="subTitle" idx="1"/>
          </p:nvPr>
        </p:nvSpPr>
        <p:spPr>
          <a:xfrm>
            <a:off x="925625" y="3445475"/>
            <a:ext cx="3148800" cy="53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53" name="Google Shape;53;p3"/>
          <p:cNvGrpSpPr/>
          <p:nvPr/>
        </p:nvGrpSpPr>
        <p:grpSpPr>
          <a:xfrm>
            <a:off x="-283175" y="3361700"/>
            <a:ext cx="3045414" cy="2541979"/>
            <a:chOff x="-283175" y="3361700"/>
            <a:chExt cx="3045414" cy="2541979"/>
          </a:xfrm>
        </p:grpSpPr>
        <p:sp>
          <p:nvSpPr>
            <p:cNvPr id="54" name="Google Shape;54;p3"/>
            <p:cNvSpPr/>
            <p:nvPr/>
          </p:nvSpPr>
          <p:spPr>
            <a:xfrm rot="10800000">
              <a:off x="-283175" y="3361700"/>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4731128" flipH="1">
              <a:off x="825351" y="3881538"/>
              <a:ext cx="1418947" cy="2222421"/>
            </a:xfrm>
            <a:custGeom>
              <a:avLst/>
              <a:gdLst/>
              <a:ahLst/>
              <a:cxnLst/>
              <a:rect l="l" t="t" r="r" b="b"/>
              <a:pathLst>
                <a:path w="36062" h="56482" extrusionOk="0">
                  <a:moveTo>
                    <a:pt x="9708" y="0"/>
                  </a:moveTo>
                  <a:cubicBezTo>
                    <a:pt x="6312" y="0"/>
                    <a:pt x="5720" y="4283"/>
                    <a:pt x="4753" y="7212"/>
                  </a:cubicBezTo>
                  <a:cubicBezTo>
                    <a:pt x="3313" y="11590"/>
                    <a:pt x="2190" y="16054"/>
                    <a:pt x="1441" y="20605"/>
                  </a:cubicBezTo>
                  <a:cubicBezTo>
                    <a:pt x="1" y="29591"/>
                    <a:pt x="145" y="38894"/>
                    <a:pt x="2881" y="47622"/>
                  </a:cubicBezTo>
                  <a:cubicBezTo>
                    <a:pt x="3572" y="49839"/>
                    <a:pt x="4494" y="52115"/>
                    <a:pt x="6251" y="53670"/>
                  </a:cubicBezTo>
                  <a:cubicBezTo>
                    <a:pt x="8901" y="56032"/>
                    <a:pt x="12760" y="56233"/>
                    <a:pt x="16332" y="56291"/>
                  </a:cubicBezTo>
                  <a:lnTo>
                    <a:pt x="25030" y="56464"/>
                  </a:lnTo>
                  <a:cubicBezTo>
                    <a:pt x="25432" y="56474"/>
                    <a:pt x="25840" y="56481"/>
                    <a:pt x="26251" y="56481"/>
                  </a:cubicBezTo>
                  <a:cubicBezTo>
                    <a:pt x="29289" y="56481"/>
                    <a:pt x="32488" y="56097"/>
                    <a:pt x="34391" y="53814"/>
                  </a:cubicBezTo>
                  <a:cubicBezTo>
                    <a:pt x="35543" y="52460"/>
                    <a:pt x="35975" y="50646"/>
                    <a:pt x="36004" y="48860"/>
                  </a:cubicBezTo>
                  <a:cubicBezTo>
                    <a:pt x="36062" y="46556"/>
                    <a:pt x="35514" y="44223"/>
                    <a:pt x="34420" y="42178"/>
                  </a:cubicBezTo>
                  <a:cubicBezTo>
                    <a:pt x="31597" y="36907"/>
                    <a:pt x="25433" y="33883"/>
                    <a:pt x="23129" y="28353"/>
                  </a:cubicBezTo>
                  <a:cubicBezTo>
                    <a:pt x="22207" y="26164"/>
                    <a:pt x="21977" y="23773"/>
                    <a:pt x="21862" y="21411"/>
                  </a:cubicBezTo>
                  <a:cubicBezTo>
                    <a:pt x="21631" y="16659"/>
                    <a:pt x="21747" y="11763"/>
                    <a:pt x="19874" y="7413"/>
                  </a:cubicBezTo>
                  <a:cubicBezTo>
                    <a:pt x="18175" y="3525"/>
                    <a:pt x="14661" y="760"/>
                    <a:pt x="10485" y="69"/>
                  </a:cubicBezTo>
                  <a:cubicBezTo>
                    <a:pt x="10211" y="22"/>
                    <a:pt x="9952" y="0"/>
                    <a:pt x="97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3"/>
          <p:cNvGrpSpPr/>
          <p:nvPr/>
        </p:nvGrpSpPr>
        <p:grpSpPr>
          <a:xfrm>
            <a:off x="-1061917" y="-234550"/>
            <a:ext cx="4602894" cy="1987300"/>
            <a:chOff x="-1061917" y="-234550"/>
            <a:chExt cx="4602894" cy="1987300"/>
          </a:xfrm>
        </p:grpSpPr>
        <p:sp>
          <p:nvSpPr>
            <p:cNvPr id="57" name="Google Shape;57;p3"/>
            <p:cNvSpPr/>
            <p:nvPr/>
          </p:nvSpPr>
          <p:spPr>
            <a:xfrm>
              <a:off x="-1061917" y="-234537"/>
              <a:ext cx="4602894" cy="891368"/>
            </a:xfrm>
            <a:custGeom>
              <a:avLst/>
              <a:gdLst/>
              <a:ahLst/>
              <a:cxnLst/>
              <a:rect l="l" t="t" r="r" b="b"/>
              <a:pathLst>
                <a:path w="51969" h="10064" extrusionOk="0">
                  <a:moveTo>
                    <a:pt x="51733" y="0"/>
                  </a:moveTo>
                  <a:cubicBezTo>
                    <a:pt x="51661" y="0"/>
                    <a:pt x="51614" y="28"/>
                    <a:pt x="51701" y="78"/>
                  </a:cubicBezTo>
                  <a:lnTo>
                    <a:pt x="0" y="885"/>
                  </a:lnTo>
                  <a:cubicBezTo>
                    <a:pt x="3341" y="3218"/>
                    <a:pt x="7143" y="4802"/>
                    <a:pt x="11003" y="6155"/>
                  </a:cubicBezTo>
                  <a:cubicBezTo>
                    <a:pt x="17151" y="8316"/>
                    <a:pt x="23575" y="10063"/>
                    <a:pt x="30069" y="10063"/>
                  </a:cubicBezTo>
                  <a:cubicBezTo>
                    <a:pt x="30846" y="10063"/>
                    <a:pt x="31624" y="10038"/>
                    <a:pt x="32403" y="9986"/>
                  </a:cubicBezTo>
                  <a:cubicBezTo>
                    <a:pt x="39661" y="9525"/>
                    <a:pt x="47064" y="6443"/>
                    <a:pt x="51355" y="539"/>
                  </a:cubicBezTo>
                  <a:cubicBezTo>
                    <a:pt x="51499" y="366"/>
                    <a:pt x="51787" y="366"/>
                    <a:pt x="51902" y="164"/>
                  </a:cubicBezTo>
                  <a:cubicBezTo>
                    <a:pt x="51968" y="50"/>
                    <a:pt x="51828" y="0"/>
                    <a:pt x="51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flipH="1">
              <a:off x="-283176" y="-234550"/>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flipH="1">
              <a:off x="367360" y="82438"/>
              <a:ext cx="257400" cy="25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3"/>
          <p:cNvSpPr/>
          <p:nvPr/>
        </p:nvSpPr>
        <p:spPr>
          <a:xfrm flipH="1">
            <a:off x="86257" y="475142"/>
            <a:ext cx="128700" cy="12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flipH="1">
            <a:off x="3697632" y="475142"/>
            <a:ext cx="128700" cy="12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flipH="1">
            <a:off x="3183710" y="653938"/>
            <a:ext cx="257400" cy="25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659"/>
        <p:cNvGrpSpPr/>
        <p:nvPr/>
      </p:nvGrpSpPr>
      <p:grpSpPr>
        <a:xfrm>
          <a:off x="0" y="0"/>
          <a:ext cx="0" cy="0"/>
          <a:chOff x="0" y="0"/>
          <a:chExt cx="0" cy="0"/>
        </a:xfrm>
      </p:grpSpPr>
      <p:sp>
        <p:nvSpPr>
          <p:cNvPr id="660" name="Google Shape;660;p21"/>
          <p:cNvSpPr txBox="1">
            <a:spLocks noGrp="1"/>
          </p:cNvSpPr>
          <p:nvPr>
            <p:ph type="title"/>
          </p:nvPr>
        </p:nvSpPr>
        <p:spPr>
          <a:xfrm>
            <a:off x="872400" y="2724101"/>
            <a:ext cx="2336400" cy="37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61" name="Google Shape;661;p21"/>
          <p:cNvSpPr txBox="1">
            <a:spLocks noGrp="1"/>
          </p:cNvSpPr>
          <p:nvPr>
            <p:ph type="subTitle" idx="1"/>
          </p:nvPr>
        </p:nvSpPr>
        <p:spPr>
          <a:xfrm>
            <a:off x="872400" y="3131874"/>
            <a:ext cx="2336400" cy="68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2" name="Google Shape;662;p21"/>
          <p:cNvSpPr txBox="1">
            <a:spLocks noGrp="1"/>
          </p:cNvSpPr>
          <p:nvPr>
            <p:ph type="title" idx="2"/>
          </p:nvPr>
        </p:nvSpPr>
        <p:spPr>
          <a:xfrm>
            <a:off x="3403800" y="2724101"/>
            <a:ext cx="2336400" cy="37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63" name="Google Shape;663;p21"/>
          <p:cNvSpPr txBox="1">
            <a:spLocks noGrp="1"/>
          </p:cNvSpPr>
          <p:nvPr>
            <p:ph type="subTitle" idx="3"/>
          </p:nvPr>
        </p:nvSpPr>
        <p:spPr>
          <a:xfrm>
            <a:off x="3403800" y="3131874"/>
            <a:ext cx="2336400" cy="68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4" name="Google Shape;664;p21"/>
          <p:cNvSpPr txBox="1">
            <a:spLocks noGrp="1"/>
          </p:cNvSpPr>
          <p:nvPr>
            <p:ph type="title" idx="4"/>
          </p:nvPr>
        </p:nvSpPr>
        <p:spPr>
          <a:xfrm>
            <a:off x="5935200" y="2724101"/>
            <a:ext cx="2336400" cy="37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65" name="Google Shape;665;p21"/>
          <p:cNvSpPr txBox="1">
            <a:spLocks noGrp="1"/>
          </p:cNvSpPr>
          <p:nvPr>
            <p:ph type="subTitle" idx="5"/>
          </p:nvPr>
        </p:nvSpPr>
        <p:spPr>
          <a:xfrm>
            <a:off x="5935200" y="3131874"/>
            <a:ext cx="2336400" cy="68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6" name="Google Shape;666;p21"/>
          <p:cNvSpPr txBox="1">
            <a:spLocks noGrp="1"/>
          </p:cNvSpPr>
          <p:nvPr>
            <p:ph type="title" idx="6"/>
          </p:nvPr>
        </p:nvSpPr>
        <p:spPr>
          <a:xfrm>
            <a:off x="713250"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sz="3500"/>
            </a:lvl1pPr>
            <a:lvl2pPr lvl="1"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667" name="Google Shape;667;p21"/>
          <p:cNvSpPr/>
          <p:nvPr/>
        </p:nvSpPr>
        <p:spPr>
          <a:xfrm>
            <a:off x="-1950433" y="-244700"/>
            <a:ext cx="4602894" cy="891368"/>
          </a:xfrm>
          <a:custGeom>
            <a:avLst/>
            <a:gdLst/>
            <a:ahLst/>
            <a:cxnLst/>
            <a:rect l="l" t="t" r="r" b="b"/>
            <a:pathLst>
              <a:path w="51969" h="10064" extrusionOk="0">
                <a:moveTo>
                  <a:pt x="51733" y="0"/>
                </a:moveTo>
                <a:cubicBezTo>
                  <a:pt x="51661" y="0"/>
                  <a:pt x="51614" y="28"/>
                  <a:pt x="51701" y="78"/>
                </a:cubicBezTo>
                <a:lnTo>
                  <a:pt x="0" y="885"/>
                </a:lnTo>
                <a:cubicBezTo>
                  <a:pt x="3341" y="3218"/>
                  <a:pt x="7143" y="4802"/>
                  <a:pt x="11003" y="6155"/>
                </a:cubicBezTo>
                <a:cubicBezTo>
                  <a:pt x="17151" y="8316"/>
                  <a:pt x="23575" y="10063"/>
                  <a:pt x="30069" y="10063"/>
                </a:cubicBezTo>
                <a:cubicBezTo>
                  <a:pt x="30846" y="10063"/>
                  <a:pt x="31624" y="10038"/>
                  <a:pt x="32403" y="9986"/>
                </a:cubicBezTo>
                <a:cubicBezTo>
                  <a:pt x="39661" y="9525"/>
                  <a:pt x="47064" y="6443"/>
                  <a:pt x="51355" y="539"/>
                </a:cubicBezTo>
                <a:cubicBezTo>
                  <a:pt x="51499" y="366"/>
                  <a:pt x="51787" y="366"/>
                  <a:pt x="51902" y="164"/>
                </a:cubicBezTo>
                <a:cubicBezTo>
                  <a:pt x="51968" y="50"/>
                  <a:pt x="51828" y="0"/>
                  <a:pt x="517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1"/>
          <p:cNvSpPr/>
          <p:nvPr/>
        </p:nvSpPr>
        <p:spPr>
          <a:xfrm flipH="1">
            <a:off x="-458904" y="0"/>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1"/>
          <p:cNvSpPr/>
          <p:nvPr/>
        </p:nvSpPr>
        <p:spPr>
          <a:xfrm flipH="1">
            <a:off x="8263707" y="3402613"/>
            <a:ext cx="1418950" cy="2222425"/>
          </a:xfrm>
          <a:custGeom>
            <a:avLst/>
            <a:gdLst/>
            <a:ahLst/>
            <a:cxnLst/>
            <a:rect l="l" t="t" r="r" b="b"/>
            <a:pathLst>
              <a:path w="36062" h="56482" extrusionOk="0">
                <a:moveTo>
                  <a:pt x="9708" y="0"/>
                </a:moveTo>
                <a:cubicBezTo>
                  <a:pt x="6312" y="0"/>
                  <a:pt x="5720" y="4283"/>
                  <a:pt x="4753" y="7212"/>
                </a:cubicBezTo>
                <a:cubicBezTo>
                  <a:pt x="3313" y="11590"/>
                  <a:pt x="2190" y="16054"/>
                  <a:pt x="1441" y="20605"/>
                </a:cubicBezTo>
                <a:cubicBezTo>
                  <a:pt x="1" y="29591"/>
                  <a:pt x="145" y="38894"/>
                  <a:pt x="2881" y="47622"/>
                </a:cubicBezTo>
                <a:cubicBezTo>
                  <a:pt x="3572" y="49839"/>
                  <a:pt x="4494" y="52115"/>
                  <a:pt x="6251" y="53670"/>
                </a:cubicBezTo>
                <a:cubicBezTo>
                  <a:pt x="8901" y="56032"/>
                  <a:pt x="12760" y="56233"/>
                  <a:pt x="16332" y="56291"/>
                </a:cubicBezTo>
                <a:lnTo>
                  <a:pt x="25030" y="56464"/>
                </a:lnTo>
                <a:cubicBezTo>
                  <a:pt x="25432" y="56474"/>
                  <a:pt x="25840" y="56481"/>
                  <a:pt x="26251" y="56481"/>
                </a:cubicBezTo>
                <a:cubicBezTo>
                  <a:pt x="29289" y="56481"/>
                  <a:pt x="32488" y="56097"/>
                  <a:pt x="34391" y="53814"/>
                </a:cubicBezTo>
                <a:cubicBezTo>
                  <a:pt x="35543" y="52460"/>
                  <a:pt x="35975" y="50646"/>
                  <a:pt x="36004" y="48860"/>
                </a:cubicBezTo>
                <a:cubicBezTo>
                  <a:pt x="36062" y="46556"/>
                  <a:pt x="35514" y="44223"/>
                  <a:pt x="34420" y="42178"/>
                </a:cubicBezTo>
                <a:cubicBezTo>
                  <a:pt x="31597" y="36907"/>
                  <a:pt x="25433" y="33883"/>
                  <a:pt x="23129" y="28353"/>
                </a:cubicBezTo>
                <a:cubicBezTo>
                  <a:pt x="22207" y="26164"/>
                  <a:pt x="21977" y="23773"/>
                  <a:pt x="21862" y="21411"/>
                </a:cubicBezTo>
                <a:cubicBezTo>
                  <a:pt x="21631" y="16659"/>
                  <a:pt x="21747" y="11763"/>
                  <a:pt x="19874" y="7413"/>
                </a:cubicBezTo>
                <a:cubicBezTo>
                  <a:pt x="18175" y="3525"/>
                  <a:pt x="14661" y="760"/>
                  <a:pt x="10485" y="69"/>
                </a:cubicBezTo>
                <a:cubicBezTo>
                  <a:pt x="10211" y="22"/>
                  <a:pt x="9952" y="0"/>
                  <a:pt x="97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21"/>
          <p:cNvGrpSpPr/>
          <p:nvPr/>
        </p:nvGrpSpPr>
        <p:grpSpPr>
          <a:xfrm rot="-1195579" flipH="1">
            <a:off x="-826072" y="3416487"/>
            <a:ext cx="2898296" cy="3019731"/>
            <a:chOff x="7303085" y="1350402"/>
            <a:chExt cx="2898393" cy="3019833"/>
          </a:xfrm>
        </p:grpSpPr>
        <p:sp>
          <p:nvSpPr>
            <p:cNvPr id="671" name="Google Shape;671;p21"/>
            <p:cNvSpPr/>
            <p:nvPr/>
          </p:nvSpPr>
          <p:spPr>
            <a:xfrm flipH="1">
              <a:off x="7303085" y="1350402"/>
              <a:ext cx="2898393" cy="3019833"/>
            </a:xfrm>
            <a:custGeom>
              <a:avLst/>
              <a:gdLst/>
              <a:ahLst/>
              <a:cxnLst/>
              <a:rect l="l" t="t" r="r" b="b"/>
              <a:pathLst>
                <a:path w="27805" h="28970" extrusionOk="0">
                  <a:moveTo>
                    <a:pt x="12357" y="13196"/>
                  </a:moveTo>
                  <a:cubicBezTo>
                    <a:pt x="12415" y="13369"/>
                    <a:pt x="12501" y="13542"/>
                    <a:pt x="12559" y="13714"/>
                  </a:cubicBezTo>
                  <a:lnTo>
                    <a:pt x="12098" y="13398"/>
                  </a:lnTo>
                  <a:cubicBezTo>
                    <a:pt x="12184" y="13340"/>
                    <a:pt x="12270" y="13254"/>
                    <a:pt x="12357" y="13196"/>
                  </a:cubicBezTo>
                  <a:close/>
                  <a:moveTo>
                    <a:pt x="6652" y="1"/>
                  </a:moveTo>
                  <a:cubicBezTo>
                    <a:pt x="5312" y="1"/>
                    <a:pt x="3972" y="492"/>
                    <a:pt x="2737" y="1675"/>
                  </a:cubicBezTo>
                  <a:cubicBezTo>
                    <a:pt x="634" y="3720"/>
                    <a:pt x="1" y="7004"/>
                    <a:pt x="634" y="9797"/>
                  </a:cubicBezTo>
                  <a:cubicBezTo>
                    <a:pt x="1383" y="12966"/>
                    <a:pt x="3918" y="15212"/>
                    <a:pt x="6280" y="17257"/>
                  </a:cubicBezTo>
                  <a:cubicBezTo>
                    <a:pt x="8613" y="19273"/>
                    <a:pt x="11118" y="21059"/>
                    <a:pt x="13682" y="22730"/>
                  </a:cubicBezTo>
                  <a:cubicBezTo>
                    <a:pt x="16101" y="24314"/>
                    <a:pt x="18521" y="25811"/>
                    <a:pt x="20508" y="27914"/>
                  </a:cubicBezTo>
                  <a:cubicBezTo>
                    <a:pt x="21225" y="28658"/>
                    <a:pt x="22037" y="28970"/>
                    <a:pt x="22824" y="28970"/>
                  </a:cubicBezTo>
                  <a:cubicBezTo>
                    <a:pt x="25452" y="28970"/>
                    <a:pt x="27805" y="25493"/>
                    <a:pt x="25433" y="22989"/>
                  </a:cubicBezTo>
                  <a:cubicBezTo>
                    <a:pt x="25232" y="22758"/>
                    <a:pt x="25001" y="22557"/>
                    <a:pt x="24800" y="22326"/>
                  </a:cubicBezTo>
                  <a:cubicBezTo>
                    <a:pt x="24828" y="21693"/>
                    <a:pt x="24512" y="21030"/>
                    <a:pt x="23676" y="20829"/>
                  </a:cubicBezTo>
                  <a:cubicBezTo>
                    <a:pt x="23331" y="20742"/>
                    <a:pt x="23014" y="20656"/>
                    <a:pt x="22697" y="20541"/>
                  </a:cubicBezTo>
                  <a:cubicBezTo>
                    <a:pt x="21862" y="19878"/>
                    <a:pt x="20998" y="19273"/>
                    <a:pt x="20134" y="18668"/>
                  </a:cubicBezTo>
                  <a:cubicBezTo>
                    <a:pt x="17599" y="15759"/>
                    <a:pt x="17253" y="10805"/>
                    <a:pt x="15784" y="7378"/>
                  </a:cubicBezTo>
                  <a:cubicBezTo>
                    <a:pt x="14353" y="4046"/>
                    <a:pt x="10498" y="1"/>
                    <a:pt x="66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1"/>
            <p:cNvSpPr/>
            <p:nvPr/>
          </p:nvSpPr>
          <p:spPr>
            <a:xfrm>
              <a:off x="8578400" y="2605375"/>
              <a:ext cx="633300" cy="369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3" name="Google Shape;673;p21"/>
          <p:cNvSpPr/>
          <p:nvPr/>
        </p:nvSpPr>
        <p:spPr>
          <a:xfrm flipH="1">
            <a:off x="8322331" y="4550000"/>
            <a:ext cx="409500" cy="409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1"/>
          <p:cNvSpPr/>
          <p:nvPr/>
        </p:nvSpPr>
        <p:spPr>
          <a:xfrm rot="-5400000" flipH="1">
            <a:off x="7975529" y="-693525"/>
            <a:ext cx="3610615" cy="2917006"/>
          </a:xfrm>
          <a:custGeom>
            <a:avLst/>
            <a:gdLst/>
            <a:ahLst/>
            <a:cxnLst/>
            <a:rect l="l" t="t" r="r" b="b"/>
            <a:pathLst>
              <a:path w="90384" h="73021" extrusionOk="0">
                <a:moveTo>
                  <a:pt x="51730" y="1"/>
                </a:moveTo>
                <a:cubicBezTo>
                  <a:pt x="39806" y="1"/>
                  <a:pt x="27738" y="1"/>
                  <a:pt x="16188" y="3025"/>
                </a:cubicBezTo>
                <a:cubicBezTo>
                  <a:pt x="11464" y="4264"/>
                  <a:pt x="6597" y="6222"/>
                  <a:pt x="3659" y="10139"/>
                </a:cubicBezTo>
                <a:cubicBezTo>
                  <a:pt x="1729" y="12732"/>
                  <a:pt x="807" y="15986"/>
                  <a:pt x="519" y="19212"/>
                </a:cubicBezTo>
                <a:cubicBezTo>
                  <a:pt x="1" y="24829"/>
                  <a:pt x="1239" y="30445"/>
                  <a:pt x="2449" y="35946"/>
                </a:cubicBezTo>
                <a:cubicBezTo>
                  <a:pt x="4379" y="44587"/>
                  <a:pt x="6337" y="53343"/>
                  <a:pt x="10283" y="61264"/>
                </a:cubicBezTo>
                <a:cubicBezTo>
                  <a:pt x="12271" y="65238"/>
                  <a:pt x="14921" y="69156"/>
                  <a:pt x="18924" y="71028"/>
                </a:cubicBezTo>
                <a:cubicBezTo>
                  <a:pt x="21545" y="72237"/>
                  <a:pt x="24512" y="72439"/>
                  <a:pt x="27421" y="72612"/>
                </a:cubicBezTo>
                <a:cubicBezTo>
                  <a:pt x="32507" y="72883"/>
                  <a:pt x="37600" y="73020"/>
                  <a:pt x="42690" y="73020"/>
                </a:cubicBezTo>
                <a:cubicBezTo>
                  <a:pt x="48409" y="73020"/>
                  <a:pt x="54124" y="72847"/>
                  <a:pt x="59824" y="72497"/>
                </a:cubicBezTo>
                <a:cubicBezTo>
                  <a:pt x="65181" y="72180"/>
                  <a:pt x="70538" y="71690"/>
                  <a:pt x="75838" y="71057"/>
                </a:cubicBezTo>
                <a:cubicBezTo>
                  <a:pt x="80504" y="70509"/>
                  <a:pt x="85976" y="70423"/>
                  <a:pt x="90383" y="68839"/>
                </a:cubicBezTo>
                <a:cubicBezTo>
                  <a:pt x="88770" y="68061"/>
                  <a:pt x="87071" y="67255"/>
                  <a:pt x="85688" y="65959"/>
                </a:cubicBezTo>
                <a:cubicBezTo>
                  <a:pt x="83211" y="63626"/>
                  <a:pt x="81598" y="60515"/>
                  <a:pt x="80014" y="57519"/>
                </a:cubicBezTo>
                <a:cubicBezTo>
                  <a:pt x="78401" y="54524"/>
                  <a:pt x="76673" y="51471"/>
                  <a:pt x="74052" y="49282"/>
                </a:cubicBezTo>
                <a:cubicBezTo>
                  <a:pt x="71219" y="46959"/>
                  <a:pt x="67503" y="45858"/>
                  <a:pt x="63808" y="45858"/>
                </a:cubicBezTo>
                <a:cubicBezTo>
                  <a:pt x="63333" y="45858"/>
                  <a:pt x="62859" y="45876"/>
                  <a:pt x="62387" y="45912"/>
                </a:cubicBezTo>
                <a:cubicBezTo>
                  <a:pt x="58700" y="46171"/>
                  <a:pt x="55129" y="47467"/>
                  <a:pt x="51442" y="47583"/>
                </a:cubicBezTo>
                <a:cubicBezTo>
                  <a:pt x="51344" y="47585"/>
                  <a:pt x="51245" y="47586"/>
                  <a:pt x="51146" y="47586"/>
                </a:cubicBezTo>
                <a:cubicBezTo>
                  <a:pt x="47534" y="47586"/>
                  <a:pt x="43545" y="46049"/>
                  <a:pt x="42312" y="42657"/>
                </a:cubicBezTo>
                <a:cubicBezTo>
                  <a:pt x="41822" y="41246"/>
                  <a:pt x="41851" y="39691"/>
                  <a:pt x="41966" y="38193"/>
                </a:cubicBezTo>
                <a:cubicBezTo>
                  <a:pt x="42197" y="35255"/>
                  <a:pt x="42744" y="32231"/>
                  <a:pt x="44414" y="29812"/>
                </a:cubicBezTo>
                <a:cubicBezTo>
                  <a:pt x="46575" y="26672"/>
                  <a:pt x="50261" y="24944"/>
                  <a:pt x="53890" y="23792"/>
                </a:cubicBezTo>
                <a:cubicBezTo>
                  <a:pt x="57519" y="22669"/>
                  <a:pt x="61350" y="21977"/>
                  <a:pt x="64720" y="20191"/>
                </a:cubicBezTo>
                <a:cubicBezTo>
                  <a:pt x="68090" y="18435"/>
                  <a:pt x="71057" y="15266"/>
                  <a:pt x="71258" y="11464"/>
                </a:cubicBezTo>
                <a:cubicBezTo>
                  <a:pt x="71489" y="7202"/>
                  <a:pt x="68176" y="3428"/>
                  <a:pt x="64288" y="1729"/>
                </a:cubicBezTo>
                <a:cubicBezTo>
                  <a:pt x="60371" y="59"/>
                  <a:pt x="55993" y="1"/>
                  <a:pt x="517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1"/>
          <p:cNvSpPr/>
          <p:nvPr/>
        </p:nvSpPr>
        <p:spPr>
          <a:xfrm rot="5400000" flipH="1">
            <a:off x="7629621" y="-877325"/>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6" name="Google Shape;676;p21"/>
          <p:cNvGrpSpPr/>
          <p:nvPr/>
        </p:nvGrpSpPr>
        <p:grpSpPr>
          <a:xfrm rot="-2924996">
            <a:off x="-343673" y="4211656"/>
            <a:ext cx="1084570" cy="1158693"/>
            <a:chOff x="1185884" y="3200635"/>
            <a:chExt cx="737604" cy="788015"/>
          </a:xfrm>
        </p:grpSpPr>
        <p:sp>
          <p:nvSpPr>
            <p:cNvPr id="677" name="Google Shape;677;p21"/>
            <p:cNvSpPr/>
            <p:nvPr/>
          </p:nvSpPr>
          <p:spPr>
            <a:xfrm>
              <a:off x="1853262" y="3484085"/>
              <a:ext cx="70227" cy="119916"/>
            </a:xfrm>
            <a:custGeom>
              <a:avLst/>
              <a:gdLst/>
              <a:ahLst/>
              <a:cxnLst/>
              <a:rect l="l" t="t" r="r" b="b"/>
              <a:pathLst>
                <a:path w="2161" h="3690" extrusionOk="0">
                  <a:moveTo>
                    <a:pt x="1094" y="0"/>
                  </a:moveTo>
                  <a:cubicBezTo>
                    <a:pt x="1026" y="0"/>
                    <a:pt x="957" y="17"/>
                    <a:pt x="893" y="53"/>
                  </a:cubicBezTo>
                  <a:cubicBezTo>
                    <a:pt x="692" y="168"/>
                    <a:pt x="605" y="456"/>
                    <a:pt x="721" y="658"/>
                  </a:cubicBezTo>
                  <a:cubicBezTo>
                    <a:pt x="749" y="687"/>
                    <a:pt x="778" y="744"/>
                    <a:pt x="807" y="802"/>
                  </a:cubicBezTo>
                  <a:cubicBezTo>
                    <a:pt x="807" y="824"/>
                    <a:pt x="840" y="879"/>
                    <a:pt x="844" y="879"/>
                  </a:cubicBezTo>
                  <a:cubicBezTo>
                    <a:pt x="845" y="879"/>
                    <a:pt x="843" y="873"/>
                    <a:pt x="836" y="859"/>
                  </a:cubicBezTo>
                  <a:lnTo>
                    <a:pt x="836" y="859"/>
                  </a:lnTo>
                  <a:cubicBezTo>
                    <a:pt x="847" y="881"/>
                    <a:pt x="865" y="917"/>
                    <a:pt x="865" y="917"/>
                  </a:cubicBezTo>
                  <a:cubicBezTo>
                    <a:pt x="893" y="1032"/>
                    <a:pt x="922" y="1147"/>
                    <a:pt x="951" y="1263"/>
                  </a:cubicBezTo>
                  <a:cubicBezTo>
                    <a:pt x="951" y="1291"/>
                    <a:pt x="951" y="1320"/>
                    <a:pt x="951" y="1349"/>
                  </a:cubicBezTo>
                  <a:cubicBezTo>
                    <a:pt x="951" y="1435"/>
                    <a:pt x="951" y="1493"/>
                    <a:pt x="951" y="1551"/>
                  </a:cubicBezTo>
                  <a:cubicBezTo>
                    <a:pt x="951" y="1608"/>
                    <a:pt x="951" y="1666"/>
                    <a:pt x="951" y="1723"/>
                  </a:cubicBezTo>
                  <a:cubicBezTo>
                    <a:pt x="951" y="1730"/>
                    <a:pt x="951" y="1739"/>
                    <a:pt x="951" y="1752"/>
                  </a:cubicBezTo>
                  <a:cubicBezTo>
                    <a:pt x="922" y="1781"/>
                    <a:pt x="922" y="1810"/>
                    <a:pt x="922" y="1839"/>
                  </a:cubicBezTo>
                  <a:cubicBezTo>
                    <a:pt x="893" y="1954"/>
                    <a:pt x="865" y="2069"/>
                    <a:pt x="836" y="2184"/>
                  </a:cubicBezTo>
                  <a:cubicBezTo>
                    <a:pt x="821" y="2214"/>
                    <a:pt x="814" y="2225"/>
                    <a:pt x="811" y="2225"/>
                  </a:cubicBezTo>
                  <a:cubicBezTo>
                    <a:pt x="804" y="2225"/>
                    <a:pt x="819" y="2172"/>
                    <a:pt x="815" y="2172"/>
                  </a:cubicBezTo>
                  <a:cubicBezTo>
                    <a:pt x="814" y="2172"/>
                    <a:pt x="811" y="2176"/>
                    <a:pt x="807" y="2184"/>
                  </a:cubicBezTo>
                  <a:cubicBezTo>
                    <a:pt x="807" y="2213"/>
                    <a:pt x="778" y="2242"/>
                    <a:pt x="778" y="2271"/>
                  </a:cubicBezTo>
                  <a:cubicBezTo>
                    <a:pt x="749" y="2328"/>
                    <a:pt x="721" y="2386"/>
                    <a:pt x="692" y="2444"/>
                  </a:cubicBezTo>
                  <a:cubicBezTo>
                    <a:pt x="663" y="2501"/>
                    <a:pt x="605" y="2559"/>
                    <a:pt x="577" y="2588"/>
                  </a:cubicBezTo>
                  <a:cubicBezTo>
                    <a:pt x="588" y="2576"/>
                    <a:pt x="593" y="2572"/>
                    <a:pt x="593" y="2572"/>
                  </a:cubicBezTo>
                  <a:lnTo>
                    <a:pt x="593" y="2572"/>
                  </a:lnTo>
                  <a:cubicBezTo>
                    <a:pt x="594" y="2572"/>
                    <a:pt x="519" y="2651"/>
                    <a:pt x="519" y="2674"/>
                  </a:cubicBezTo>
                  <a:cubicBezTo>
                    <a:pt x="461" y="2732"/>
                    <a:pt x="433" y="2760"/>
                    <a:pt x="375" y="2789"/>
                  </a:cubicBezTo>
                  <a:cubicBezTo>
                    <a:pt x="375" y="2815"/>
                    <a:pt x="352" y="2841"/>
                    <a:pt x="326" y="2846"/>
                  </a:cubicBezTo>
                  <a:lnTo>
                    <a:pt x="326" y="2846"/>
                  </a:lnTo>
                  <a:cubicBezTo>
                    <a:pt x="336" y="2839"/>
                    <a:pt x="343" y="2835"/>
                    <a:pt x="342" y="2835"/>
                  </a:cubicBezTo>
                  <a:lnTo>
                    <a:pt x="342" y="2835"/>
                  </a:lnTo>
                  <a:cubicBezTo>
                    <a:pt x="341" y="2835"/>
                    <a:pt x="334" y="2838"/>
                    <a:pt x="317" y="2847"/>
                  </a:cubicBezTo>
                  <a:cubicBezTo>
                    <a:pt x="320" y="2847"/>
                    <a:pt x="323" y="2846"/>
                    <a:pt x="326" y="2846"/>
                  </a:cubicBezTo>
                  <a:lnTo>
                    <a:pt x="326" y="2846"/>
                  </a:lnTo>
                  <a:cubicBezTo>
                    <a:pt x="315" y="2854"/>
                    <a:pt x="300" y="2865"/>
                    <a:pt x="289" y="2876"/>
                  </a:cubicBezTo>
                  <a:cubicBezTo>
                    <a:pt x="87" y="3020"/>
                    <a:pt x="1" y="3250"/>
                    <a:pt x="116" y="3480"/>
                  </a:cubicBezTo>
                  <a:cubicBezTo>
                    <a:pt x="195" y="3598"/>
                    <a:pt x="354" y="3690"/>
                    <a:pt x="511" y="3690"/>
                  </a:cubicBezTo>
                  <a:cubicBezTo>
                    <a:pt x="584" y="3690"/>
                    <a:pt x="657" y="3670"/>
                    <a:pt x="721" y="3624"/>
                  </a:cubicBezTo>
                  <a:cubicBezTo>
                    <a:pt x="1786" y="2876"/>
                    <a:pt x="2161" y="1349"/>
                    <a:pt x="1470" y="197"/>
                  </a:cubicBezTo>
                  <a:cubicBezTo>
                    <a:pt x="1390" y="78"/>
                    <a:pt x="1244" y="0"/>
                    <a:pt x="10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1"/>
            <p:cNvSpPr/>
            <p:nvPr/>
          </p:nvSpPr>
          <p:spPr>
            <a:xfrm>
              <a:off x="1750308" y="3429163"/>
              <a:ext cx="49624" cy="96940"/>
            </a:xfrm>
            <a:custGeom>
              <a:avLst/>
              <a:gdLst/>
              <a:ahLst/>
              <a:cxnLst/>
              <a:rect l="l" t="t" r="r" b="b"/>
              <a:pathLst>
                <a:path w="1527" h="2983" extrusionOk="0">
                  <a:moveTo>
                    <a:pt x="749" y="0"/>
                  </a:moveTo>
                  <a:cubicBezTo>
                    <a:pt x="568" y="0"/>
                    <a:pt x="418" y="112"/>
                    <a:pt x="346" y="303"/>
                  </a:cubicBezTo>
                  <a:cubicBezTo>
                    <a:pt x="0" y="1138"/>
                    <a:pt x="375" y="2031"/>
                    <a:pt x="692" y="2780"/>
                  </a:cubicBezTo>
                  <a:cubicBezTo>
                    <a:pt x="748" y="2912"/>
                    <a:pt x="905" y="2983"/>
                    <a:pt x="1062" y="2983"/>
                  </a:cubicBezTo>
                  <a:cubicBezTo>
                    <a:pt x="1145" y="2983"/>
                    <a:pt x="1227" y="2963"/>
                    <a:pt x="1296" y="2924"/>
                  </a:cubicBezTo>
                  <a:cubicBezTo>
                    <a:pt x="1498" y="2780"/>
                    <a:pt x="1527" y="2578"/>
                    <a:pt x="1440" y="2348"/>
                  </a:cubicBezTo>
                  <a:cubicBezTo>
                    <a:pt x="1412" y="2290"/>
                    <a:pt x="1412" y="2261"/>
                    <a:pt x="1383" y="2204"/>
                  </a:cubicBezTo>
                  <a:cubicBezTo>
                    <a:pt x="1369" y="2176"/>
                    <a:pt x="1364" y="2167"/>
                    <a:pt x="1362" y="2167"/>
                  </a:cubicBezTo>
                  <a:lnTo>
                    <a:pt x="1362" y="2167"/>
                  </a:lnTo>
                  <a:cubicBezTo>
                    <a:pt x="1360" y="2167"/>
                    <a:pt x="1377" y="2212"/>
                    <a:pt x="1375" y="2212"/>
                  </a:cubicBezTo>
                  <a:cubicBezTo>
                    <a:pt x="1373" y="2212"/>
                    <a:pt x="1368" y="2202"/>
                    <a:pt x="1354" y="2175"/>
                  </a:cubicBezTo>
                  <a:cubicBezTo>
                    <a:pt x="1325" y="2089"/>
                    <a:pt x="1296" y="2002"/>
                    <a:pt x="1268" y="1916"/>
                  </a:cubicBezTo>
                  <a:cubicBezTo>
                    <a:pt x="1210" y="1743"/>
                    <a:pt x="1152" y="1570"/>
                    <a:pt x="1124" y="1397"/>
                  </a:cubicBezTo>
                  <a:cubicBezTo>
                    <a:pt x="1095" y="1368"/>
                    <a:pt x="1095" y="1311"/>
                    <a:pt x="1095" y="1282"/>
                  </a:cubicBezTo>
                  <a:lnTo>
                    <a:pt x="1095" y="1224"/>
                  </a:lnTo>
                  <a:cubicBezTo>
                    <a:pt x="1066" y="1138"/>
                    <a:pt x="1066" y="1052"/>
                    <a:pt x="1066" y="965"/>
                  </a:cubicBezTo>
                  <a:cubicBezTo>
                    <a:pt x="1066" y="936"/>
                    <a:pt x="1066" y="879"/>
                    <a:pt x="1095" y="850"/>
                  </a:cubicBezTo>
                  <a:cubicBezTo>
                    <a:pt x="1095" y="821"/>
                    <a:pt x="1095" y="821"/>
                    <a:pt x="1095" y="792"/>
                  </a:cubicBezTo>
                  <a:cubicBezTo>
                    <a:pt x="1124" y="706"/>
                    <a:pt x="1152" y="620"/>
                    <a:pt x="1181" y="533"/>
                  </a:cubicBezTo>
                  <a:cubicBezTo>
                    <a:pt x="1268" y="332"/>
                    <a:pt x="1095" y="44"/>
                    <a:pt x="864" y="15"/>
                  </a:cubicBezTo>
                  <a:cubicBezTo>
                    <a:pt x="825" y="5"/>
                    <a:pt x="786" y="0"/>
                    <a:pt x="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1"/>
            <p:cNvSpPr/>
            <p:nvPr/>
          </p:nvSpPr>
          <p:spPr>
            <a:xfrm>
              <a:off x="1695062" y="3541477"/>
              <a:ext cx="58073" cy="94568"/>
            </a:xfrm>
            <a:custGeom>
              <a:avLst/>
              <a:gdLst/>
              <a:ahLst/>
              <a:cxnLst/>
              <a:rect l="l" t="t" r="r" b="b"/>
              <a:pathLst>
                <a:path w="1787" h="2910" extrusionOk="0">
                  <a:moveTo>
                    <a:pt x="459" y="0"/>
                  </a:moveTo>
                  <a:cubicBezTo>
                    <a:pt x="273" y="0"/>
                    <a:pt x="106" y="112"/>
                    <a:pt x="59" y="303"/>
                  </a:cubicBezTo>
                  <a:cubicBezTo>
                    <a:pt x="1" y="505"/>
                    <a:pt x="116" y="793"/>
                    <a:pt x="347" y="850"/>
                  </a:cubicBezTo>
                  <a:cubicBezTo>
                    <a:pt x="375" y="850"/>
                    <a:pt x="433" y="850"/>
                    <a:pt x="462" y="879"/>
                  </a:cubicBezTo>
                  <a:cubicBezTo>
                    <a:pt x="476" y="879"/>
                    <a:pt x="483" y="879"/>
                    <a:pt x="486" y="879"/>
                  </a:cubicBezTo>
                  <a:lnTo>
                    <a:pt x="486" y="879"/>
                  </a:lnTo>
                  <a:cubicBezTo>
                    <a:pt x="489" y="879"/>
                    <a:pt x="491" y="879"/>
                    <a:pt x="491" y="879"/>
                  </a:cubicBezTo>
                  <a:cubicBezTo>
                    <a:pt x="519" y="879"/>
                    <a:pt x="519" y="908"/>
                    <a:pt x="548" y="908"/>
                  </a:cubicBezTo>
                  <a:cubicBezTo>
                    <a:pt x="556" y="916"/>
                    <a:pt x="566" y="926"/>
                    <a:pt x="577" y="937"/>
                  </a:cubicBezTo>
                  <a:cubicBezTo>
                    <a:pt x="577" y="937"/>
                    <a:pt x="606" y="966"/>
                    <a:pt x="606" y="966"/>
                  </a:cubicBezTo>
                  <a:cubicBezTo>
                    <a:pt x="635" y="994"/>
                    <a:pt x="635" y="994"/>
                    <a:pt x="635" y="1023"/>
                  </a:cubicBezTo>
                  <a:cubicBezTo>
                    <a:pt x="652" y="1041"/>
                    <a:pt x="659" y="1048"/>
                    <a:pt x="660" y="1048"/>
                  </a:cubicBezTo>
                  <a:cubicBezTo>
                    <a:pt x="662" y="1048"/>
                    <a:pt x="635" y="1015"/>
                    <a:pt x="635" y="995"/>
                  </a:cubicBezTo>
                  <a:lnTo>
                    <a:pt x="635" y="995"/>
                  </a:lnTo>
                  <a:cubicBezTo>
                    <a:pt x="635" y="1024"/>
                    <a:pt x="692" y="1081"/>
                    <a:pt x="721" y="1110"/>
                  </a:cubicBezTo>
                  <a:cubicBezTo>
                    <a:pt x="721" y="1138"/>
                    <a:pt x="750" y="1196"/>
                    <a:pt x="750" y="1196"/>
                  </a:cubicBezTo>
                  <a:cubicBezTo>
                    <a:pt x="750" y="1196"/>
                    <a:pt x="779" y="1225"/>
                    <a:pt x="779" y="1254"/>
                  </a:cubicBezTo>
                  <a:cubicBezTo>
                    <a:pt x="779" y="1282"/>
                    <a:pt x="807" y="1340"/>
                    <a:pt x="807" y="1369"/>
                  </a:cubicBezTo>
                  <a:cubicBezTo>
                    <a:pt x="807" y="1369"/>
                    <a:pt x="824" y="1417"/>
                    <a:pt x="820" y="1417"/>
                  </a:cubicBezTo>
                  <a:cubicBezTo>
                    <a:pt x="818" y="1417"/>
                    <a:pt x="815" y="1412"/>
                    <a:pt x="807" y="1398"/>
                  </a:cubicBezTo>
                  <a:cubicBezTo>
                    <a:pt x="807" y="1411"/>
                    <a:pt x="807" y="1426"/>
                    <a:pt x="807" y="1426"/>
                  </a:cubicBezTo>
                  <a:cubicBezTo>
                    <a:pt x="836" y="1542"/>
                    <a:pt x="836" y="1657"/>
                    <a:pt x="807" y="1772"/>
                  </a:cubicBezTo>
                  <a:cubicBezTo>
                    <a:pt x="807" y="1801"/>
                    <a:pt x="807" y="1830"/>
                    <a:pt x="807" y="1858"/>
                  </a:cubicBezTo>
                  <a:cubicBezTo>
                    <a:pt x="807" y="1887"/>
                    <a:pt x="807" y="1945"/>
                    <a:pt x="779" y="2002"/>
                  </a:cubicBezTo>
                  <a:cubicBezTo>
                    <a:pt x="750" y="2118"/>
                    <a:pt x="750" y="2233"/>
                    <a:pt x="721" y="2348"/>
                  </a:cubicBezTo>
                  <a:cubicBezTo>
                    <a:pt x="663" y="2578"/>
                    <a:pt x="779" y="2838"/>
                    <a:pt x="1009" y="2895"/>
                  </a:cubicBezTo>
                  <a:cubicBezTo>
                    <a:pt x="1048" y="2905"/>
                    <a:pt x="1088" y="2910"/>
                    <a:pt x="1127" y="2910"/>
                  </a:cubicBezTo>
                  <a:cubicBezTo>
                    <a:pt x="1321" y="2910"/>
                    <a:pt x="1508" y="2794"/>
                    <a:pt x="1556" y="2578"/>
                  </a:cubicBezTo>
                  <a:cubicBezTo>
                    <a:pt x="1672" y="2060"/>
                    <a:pt x="1787" y="1484"/>
                    <a:pt x="1585" y="966"/>
                  </a:cubicBezTo>
                  <a:cubicBezTo>
                    <a:pt x="1441" y="505"/>
                    <a:pt x="1067" y="101"/>
                    <a:pt x="577" y="15"/>
                  </a:cubicBezTo>
                  <a:cubicBezTo>
                    <a:pt x="537" y="5"/>
                    <a:pt x="498"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1"/>
            <p:cNvSpPr/>
            <p:nvPr/>
          </p:nvSpPr>
          <p:spPr>
            <a:xfrm>
              <a:off x="1625809" y="3656455"/>
              <a:ext cx="68375" cy="73737"/>
            </a:xfrm>
            <a:custGeom>
              <a:avLst/>
              <a:gdLst/>
              <a:ahLst/>
              <a:cxnLst/>
              <a:rect l="l" t="t" r="r" b="b"/>
              <a:pathLst>
                <a:path w="2104" h="2269" extrusionOk="0">
                  <a:moveTo>
                    <a:pt x="1383" y="1201"/>
                  </a:moveTo>
                  <a:cubicBezTo>
                    <a:pt x="1411" y="1221"/>
                    <a:pt x="1440" y="1240"/>
                    <a:pt x="1470" y="1258"/>
                  </a:cubicBezTo>
                  <a:cubicBezTo>
                    <a:pt x="1441" y="1230"/>
                    <a:pt x="1412" y="1201"/>
                    <a:pt x="1383" y="1201"/>
                  </a:cubicBezTo>
                  <a:close/>
                  <a:moveTo>
                    <a:pt x="1728" y="1406"/>
                  </a:moveTo>
                  <a:cubicBezTo>
                    <a:pt x="1744" y="1412"/>
                    <a:pt x="1763" y="1419"/>
                    <a:pt x="1786" y="1431"/>
                  </a:cubicBezTo>
                  <a:cubicBezTo>
                    <a:pt x="1767" y="1423"/>
                    <a:pt x="1747" y="1415"/>
                    <a:pt x="1728" y="1406"/>
                  </a:cubicBezTo>
                  <a:close/>
                  <a:moveTo>
                    <a:pt x="475" y="1"/>
                  </a:moveTo>
                  <a:cubicBezTo>
                    <a:pt x="428" y="1"/>
                    <a:pt x="382" y="8"/>
                    <a:pt x="346" y="20"/>
                  </a:cubicBezTo>
                  <a:cubicBezTo>
                    <a:pt x="87" y="77"/>
                    <a:pt x="1" y="308"/>
                    <a:pt x="29" y="538"/>
                  </a:cubicBezTo>
                  <a:cubicBezTo>
                    <a:pt x="116" y="941"/>
                    <a:pt x="289" y="1287"/>
                    <a:pt x="548" y="1575"/>
                  </a:cubicBezTo>
                  <a:cubicBezTo>
                    <a:pt x="807" y="1892"/>
                    <a:pt x="1153" y="2122"/>
                    <a:pt x="1527" y="2238"/>
                  </a:cubicBezTo>
                  <a:cubicBezTo>
                    <a:pt x="1560" y="2260"/>
                    <a:pt x="1602" y="2269"/>
                    <a:pt x="1645" y="2269"/>
                  </a:cubicBezTo>
                  <a:cubicBezTo>
                    <a:pt x="1715" y="2269"/>
                    <a:pt x="1791" y="2244"/>
                    <a:pt x="1844" y="2209"/>
                  </a:cubicBezTo>
                  <a:cubicBezTo>
                    <a:pt x="1930" y="2151"/>
                    <a:pt x="2017" y="2036"/>
                    <a:pt x="2046" y="1950"/>
                  </a:cubicBezTo>
                  <a:cubicBezTo>
                    <a:pt x="2103" y="1690"/>
                    <a:pt x="1988" y="1489"/>
                    <a:pt x="1758" y="1402"/>
                  </a:cubicBezTo>
                  <a:cubicBezTo>
                    <a:pt x="1741" y="1402"/>
                    <a:pt x="1724" y="1402"/>
                    <a:pt x="1707" y="1396"/>
                  </a:cubicBezTo>
                  <a:lnTo>
                    <a:pt x="1707" y="1396"/>
                  </a:lnTo>
                  <a:cubicBezTo>
                    <a:pt x="1701" y="1394"/>
                    <a:pt x="1695" y="1391"/>
                    <a:pt x="1689" y="1388"/>
                  </a:cubicBezTo>
                  <a:lnTo>
                    <a:pt x="1689" y="1388"/>
                  </a:lnTo>
                  <a:cubicBezTo>
                    <a:pt x="1684" y="1385"/>
                    <a:pt x="1678" y="1380"/>
                    <a:pt x="1673" y="1375"/>
                  </a:cubicBezTo>
                  <a:lnTo>
                    <a:pt x="1673" y="1375"/>
                  </a:lnTo>
                  <a:cubicBezTo>
                    <a:pt x="1678" y="1380"/>
                    <a:pt x="1683" y="1384"/>
                    <a:pt x="1689" y="1388"/>
                  </a:cubicBezTo>
                  <a:lnTo>
                    <a:pt x="1689" y="1388"/>
                  </a:lnTo>
                  <a:cubicBezTo>
                    <a:pt x="1578" y="1334"/>
                    <a:pt x="1472" y="1267"/>
                    <a:pt x="1383" y="1201"/>
                  </a:cubicBezTo>
                  <a:cubicBezTo>
                    <a:pt x="1383" y="1201"/>
                    <a:pt x="1383" y="1201"/>
                    <a:pt x="1383" y="1201"/>
                  </a:cubicBezTo>
                  <a:lnTo>
                    <a:pt x="1383" y="1201"/>
                  </a:lnTo>
                  <a:cubicBezTo>
                    <a:pt x="1279" y="1123"/>
                    <a:pt x="1192" y="1027"/>
                    <a:pt x="1124" y="913"/>
                  </a:cubicBezTo>
                  <a:lnTo>
                    <a:pt x="1124" y="913"/>
                  </a:lnTo>
                  <a:cubicBezTo>
                    <a:pt x="1124" y="914"/>
                    <a:pt x="1124" y="916"/>
                    <a:pt x="1124" y="918"/>
                  </a:cubicBezTo>
                  <a:lnTo>
                    <a:pt x="1124" y="918"/>
                  </a:lnTo>
                  <a:cubicBezTo>
                    <a:pt x="1058" y="818"/>
                    <a:pt x="996" y="701"/>
                    <a:pt x="951" y="567"/>
                  </a:cubicBezTo>
                  <a:lnTo>
                    <a:pt x="951" y="567"/>
                  </a:lnTo>
                  <a:cubicBezTo>
                    <a:pt x="951" y="625"/>
                    <a:pt x="980" y="653"/>
                    <a:pt x="980" y="682"/>
                  </a:cubicBezTo>
                  <a:cubicBezTo>
                    <a:pt x="922" y="567"/>
                    <a:pt x="893" y="452"/>
                    <a:pt x="865" y="308"/>
                  </a:cubicBezTo>
                  <a:cubicBezTo>
                    <a:pt x="865" y="221"/>
                    <a:pt x="749" y="106"/>
                    <a:pt x="663" y="49"/>
                  </a:cubicBezTo>
                  <a:cubicBezTo>
                    <a:pt x="612" y="15"/>
                    <a:pt x="542" y="1"/>
                    <a:pt x="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1"/>
            <p:cNvSpPr/>
            <p:nvPr/>
          </p:nvSpPr>
          <p:spPr>
            <a:xfrm>
              <a:off x="1754988" y="3697793"/>
              <a:ext cx="90831" cy="36592"/>
            </a:xfrm>
            <a:custGeom>
              <a:avLst/>
              <a:gdLst/>
              <a:ahLst/>
              <a:cxnLst/>
              <a:rect l="l" t="t" r="r" b="b"/>
              <a:pathLst>
                <a:path w="2795" h="1126" extrusionOk="0">
                  <a:moveTo>
                    <a:pt x="1239" y="0"/>
                  </a:moveTo>
                  <a:cubicBezTo>
                    <a:pt x="926" y="0"/>
                    <a:pt x="612" y="53"/>
                    <a:pt x="317" y="159"/>
                  </a:cubicBezTo>
                  <a:cubicBezTo>
                    <a:pt x="202" y="217"/>
                    <a:pt x="116" y="274"/>
                    <a:pt x="58" y="361"/>
                  </a:cubicBezTo>
                  <a:cubicBezTo>
                    <a:pt x="0" y="476"/>
                    <a:pt x="0" y="591"/>
                    <a:pt x="29" y="706"/>
                  </a:cubicBezTo>
                  <a:cubicBezTo>
                    <a:pt x="76" y="871"/>
                    <a:pt x="239" y="1017"/>
                    <a:pt x="423" y="1017"/>
                  </a:cubicBezTo>
                  <a:cubicBezTo>
                    <a:pt x="464" y="1017"/>
                    <a:pt x="506" y="1010"/>
                    <a:pt x="548" y="994"/>
                  </a:cubicBezTo>
                  <a:cubicBezTo>
                    <a:pt x="692" y="937"/>
                    <a:pt x="836" y="908"/>
                    <a:pt x="1008" y="879"/>
                  </a:cubicBezTo>
                  <a:lnTo>
                    <a:pt x="1527" y="879"/>
                  </a:lnTo>
                  <a:cubicBezTo>
                    <a:pt x="1584" y="908"/>
                    <a:pt x="1671" y="908"/>
                    <a:pt x="1728" y="937"/>
                  </a:cubicBezTo>
                  <a:cubicBezTo>
                    <a:pt x="1786" y="937"/>
                    <a:pt x="1873" y="966"/>
                    <a:pt x="1930" y="994"/>
                  </a:cubicBezTo>
                  <a:cubicBezTo>
                    <a:pt x="1930" y="994"/>
                    <a:pt x="1959" y="1023"/>
                    <a:pt x="1988" y="1023"/>
                  </a:cubicBezTo>
                  <a:cubicBezTo>
                    <a:pt x="2017" y="1023"/>
                    <a:pt x="2045" y="1052"/>
                    <a:pt x="2074" y="1081"/>
                  </a:cubicBezTo>
                  <a:cubicBezTo>
                    <a:pt x="2141" y="1110"/>
                    <a:pt x="2218" y="1126"/>
                    <a:pt x="2295" y="1126"/>
                  </a:cubicBezTo>
                  <a:cubicBezTo>
                    <a:pt x="2449" y="1126"/>
                    <a:pt x="2602" y="1062"/>
                    <a:pt x="2679" y="908"/>
                  </a:cubicBezTo>
                  <a:cubicBezTo>
                    <a:pt x="2794" y="706"/>
                    <a:pt x="2737" y="447"/>
                    <a:pt x="2535" y="332"/>
                  </a:cubicBezTo>
                  <a:cubicBezTo>
                    <a:pt x="2144" y="111"/>
                    <a:pt x="1692" y="0"/>
                    <a:pt x="1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1"/>
            <p:cNvSpPr/>
            <p:nvPr/>
          </p:nvSpPr>
          <p:spPr>
            <a:xfrm>
              <a:off x="1667926" y="3793013"/>
              <a:ext cx="99247" cy="42214"/>
            </a:xfrm>
            <a:custGeom>
              <a:avLst/>
              <a:gdLst/>
              <a:ahLst/>
              <a:cxnLst/>
              <a:rect l="l" t="t" r="r" b="b"/>
              <a:pathLst>
                <a:path w="3054" h="1299" extrusionOk="0">
                  <a:moveTo>
                    <a:pt x="2529" y="0"/>
                  </a:moveTo>
                  <a:cubicBezTo>
                    <a:pt x="2462" y="0"/>
                    <a:pt x="2395" y="16"/>
                    <a:pt x="2334" y="52"/>
                  </a:cubicBezTo>
                  <a:cubicBezTo>
                    <a:pt x="2247" y="109"/>
                    <a:pt x="2161" y="167"/>
                    <a:pt x="2103" y="196"/>
                  </a:cubicBezTo>
                  <a:cubicBezTo>
                    <a:pt x="2046" y="225"/>
                    <a:pt x="2017" y="253"/>
                    <a:pt x="1959" y="253"/>
                  </a:cubicBezTo>
                  <a:cubicBezTo>
                    <a:pt x="1927" y="275"/>
                    <a:pt x="1931" y="280"/>
                    <a:pt x="1944" y="280"/>
                  </a:cubicBezTo>
                  <a:cubicBezTo>
                    <a:pt x="1957" y="280"/>
                    <a:pt x="1982" y="274"/>
                    <a:pt x="1984" y="274"/>
                  </a:cubicBezTo>
                  <a:cubicBezTo>
                    <a:pt x="1985" y="274"/>
                    <a:pt x="1979" y="276"/>
                    <a:pt x="1959" y="282"/>
                  </a:cubicBezTo>
                  <a:cubicBezTo>
                    <a:pt x="1786" y="340"/>
                    <a:pt x="1614" y="397"/>
                    <a:pt x="1441" y="426"/>
                  </a:cubicBezTo>
                  <a:cubicBezTo>
                    <a:pt x="1422" y="426"/>
                    <a:pt x="1364" y="439"/>
                    <a:pt x="1362" y="439"/>
                  </a:cubicBezTo>
                  <a:cubicBezTo>
                    <a:pt x="1361" y="439"/>
                    <a:pt x="1374" y="436"/>
                    <a:pt x="1412" y="426"/>
                  </a:cubicBezTo>
                  <a:lnTo>
                    <a:pt x="836" y="426"/>
                  </a:lnTo>
                  <a:cubicBezTo>
                    <a:pt x="750" y="426"/>
                    <a:pt x="663" y="397"/>
                    <a:pt x="577" y="369"/>
                  </a:cubicBezTo>
                  <a:cubicBezTo>
                    <a:pt x="542" y="360"/>
                    <a:pt x="507" y="356"/>
                    <a:pt x="473" y="356"/>
                  </a:cubicBezTo>
                  <a:cubicBezTo>
                    <a:pt x="274" y="356"/>
                    <a:pt x="83" y="489"/>
                    <a:pt x="58" y="685"/>
                  </a:cubicBezTo>
                  <a:cubicBezTo>
                    <a:pt x="1" y="887"/>
                    <a:pt x="116" y="1146"/>
                    <a:pt x="346" y="1204"/>
                  </a:cubicBezTo>
                  <a:cubicBezTo>
                    <a:pt x="596" y="1266"/>
                    <a:pt x="854" y="1298"/>
                    <a:pt x="1112" y="1298"/>
                  </a:cubicBezTo>
                  <a:cubicBezTo>
                    <a:pt x="1689" y="1298"/>
                    <a:pt x="2269" y="1139"/>
                    <a:pt x="2766" y="801"/>
                  </a:cubicBezTo>
                  <a:cubicBezTo>
                    <a:pt x="2939" y="685"/>
                    <a:pt x="3054" y="426"/>
                    <a:pt x="2910" y="225"/>
                  </a:cubicBezTo>
                  <a:cubicBezTo>
                    <a:pt x="2830" y="85"/>
                    <a:pt x="2680" y="0"/>
                    <a:pt x="2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1"/>
            <p:cNvSpPr/>
            <p:nvPr/>
          </p:nvSpPr>
          <p:spPr>
            <a:xfrm>
              <a:off x="1846697" y="3780209"/>
              <a:ext cx="74939" cy="36267"/>
            </a:xfrm>
            <a:custGeom>
              <a:avLst/>
              <a:gdLst/>
              <a:ahLst/>
              <a:cxnLst/>
              <a:rect l="l" t="t" r="r" b="b"/>
              <a:pathLst>
                <a:path w="2306" h="1116" extrusionOk="0">
                  <a:moveTo>
                    <a:pt x="1804" y="1"/>
                  </a:moveTo>
                  <a:cubicBezTo>
                    <a:pt x="1770" y="1"/>
                    <a:pt x="1735" y="5"/>
                    <a:pt x="1700" y="14"/>
                  </a:cubicBezTo>
                  <a:cubicBezTo>
                    <a:pt x="1358" y="93"/>
                    <a:pt x="991" y="172"/>
                    <a:pt x="644" y="229"/>
                  </a:cubicBezTo>
                  <a:lnTo>
                    <a:pt x="644" y="229"/>
                  </a:lnTo>
                  <a:cubicBezTo>
                    <a:pt x="651" y="225"/>
                    <a:pt x="658" y="221"/>
                    <a:pt x="663" y="215"/>
                  </a:cubicBezTo>
                  <a:lnTo>
                    <a:pt x="663" y="215"/>
                  </a:lnTo>
                  <a:cubicBezTo>
                    <a:pt x="606" y="244"/>
                    <a:pt x="519" y="244"/>
                    <a:pt x="462" y="244"/>
                  </a:cubicBezTo>
                  <a:cubicBezTo>
                    <a:pt x="347" y="273"/>
                    <a:pt x="231" y="302"/>
                    <a:pt x="145" y="388"/>
                  </a:cubicBezTo>
                  <a:cubicBezTo>
                    <a:pt x="59" y="446"/>
                    <a:pt x="1" y="590"/>
                    <a:pt x="30" y="676"/>
                  </a:cubicBezTo>
                  <a:cubicBezTo>
                    <a:pt x="30" y="791"/>
                    <a:pt x="59" y="907"/>
                    <a:pt x="145" y="993"/>
                  </a:cubicBezTo>
                  <a:cubicBezTo>
                    <a:pt x="216" y="1064"/>
                    <a:pt x="307" y="1116"/>
                    <a:pt x="401" y="1116"/>
                  </a:cubicBezTo>
                  <a:cubicBezTo>
                    <a:pt x="421" y="1116"/>
                    <a:pt x="441" y="1113"/>
                    <a:pt x="462" y="1108"/>
                  </a:cubicBezTo>
                  <a:cubicBezTo>
                    <a:pt x="951" y="1079"/>
                    <a:pt x="1441" y="964"/>
                    <a:pt x="1931" y="849"/>
                  </a:cubicBezTo>
                  <a:cubicBezTo>
                    <a:pt x="2132" y="791"/>
                    <a:pt x="2305" y="532"/>
                    <a:pt x="2219" y="302"/>
                  </a:cubicBezTo>
                  <a:cubicBezTo>
                    <a:pt x="2170" y="131"/>
                    <a:pt x="1996" y="1"/>
                    <a:pt x="1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1"/>
            <p:cNvSpPr/>
            <p:nvPr/>
          </p:nvSpPr>
          <p:spPr>
            <a:xfrm>
              <a:off x="1802727" y="3341028"/>
              <a:ext cx="42149" cy="76467"/>
            </a:xfrm>
            <a:custGeom>
              <a:avLst/>
              <a:gdLst/>
              <a:ahLst/>
              <a:cxnLst/>
              <a:rect l="l" t="t" r="r" b="b"/>
              <a:pathLst>
                <a:path w="1297" h="2353" extrusionOk="0">
                  <a:moveTo>
                    <a:pt x="424" y="0"/>
                  </a:moveTo>
                  <a:cubicBezTo>
                    <a:pt x="352" y="0"/>
                    <a:pt x="281" y="14"/>
                    <a:pt x="231" y="48"/>
                  </a:cubicBezTo>
                  <a:cubicBezTo>
                    <a:pt x="144" y="135"/>
                    <a:pt x="58" y="221"/>
                    <a:pt x="29" y="336"/>
                  </a:cubicBezTo>
                  <a:cubicBezTo>
                    <a:pt x="0" y="451"/>
                    <a:pt x="29" y="538"/>
                    <a:pt x="87" y="653"/>
                  </a:cubicBezTo>
                  <a:cubicBezTo>
                    <a:pt x="87" y="682"/>
                    <a:pt x="87" y="711"/>
                    <a:pt x="115" y="739"/>
                  </a:cubicBezTo>
                  <a:cubicBezTo>
                    <a:pt x="115" y="768"/>
                    <a:pt x="144" y="826"/>
                    <a:pt x="173" y="883"/>
                  </a:cubicBezTo>
                  <a:cubicBezTo>
                    <a:pt x="202" y="999"/>
                    <a:pt x="231" y="1085"/>
                    <a:pt x="259" y="1200"/>
                  </a:cubicBezTo>
                  <a:cubicBezTo>
                    <a:pt x="314" y="1389"/>
                    <a:pt x="368" y="1604"/>
                    <a:pt x="398" y="1820"/>
                  </a:cubicBezTo>
                  <a:lnTo>
                    <a:pt x="398" y="1820"/>
                  </a:lnTo>
                  <a:cubicBezTo>
                    <a:pt x="389" y="1789"/>
                    <a:pt x="375" y="1768"/>
                    <a:pt x="375" y="1748"/>
                  </a:cubicBezTo>
                  <a:lnTo>
                    <a:pt x="375" y="1748"/>
                  </a:lnTo>
                  <a:cubicBezTo>
                    <a:pt x="375" y="1805"/>
                    <a:pt x="404" y="1863"/>
                    <a:pt x="404" y="1920"/>
                  </a:cubicBezTo>
                  <a:cubicBezTo>
                    <a:pt x="404" y="2036"/>
                    <a:pt x="432" y="2151"/>
                    <a:pt x="519" y="2237"/>
                  </a:cubicBezTo>
                  <a:cubicBezTo>
                    <a:pt x="605" y="2295"/>
                    <a:pt x="720" y="2352"/>
                    <a:pt x="836" y="2352"/>
                  </a:cubicBezTo>
                  <a:cubicBezTo>
                    <a:pt x="1037" y="2352"/>
                    <a:pt x="1296" y="2180"/>
                    <a:pt x="1268" y="1920"/>
                  </a:cubicBezTo>
                  <a:cubicBezTo>
                    <a:pt x="1210" y="1344"/>
                    <a:pt x="1066" y="768"/>
                    <a:pt x="836" y="221"/>
                  </a:cubicBezTo>
                  <a:cubicBezTo>
                    <a:pt x="778" y="135"/>
                    <a:pt x="663" y="48"/>
                    <a:pt x="576" y="19"/>
                  </a:cubicBezTo>
                  <a:cubicBezTo>
                    <a:pt x="529" y="7"/>
                    <a:pt x="476"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1"/>
            <p:cNvSpPr/>
            <p:nvPr/>
          </p:nvSpPr>
          <p:spPr>
            <a:xfrm>
              <a:off x="1659509" y="3328126"/>
              <a:ext cx="42149" cy="85143"/>
            </a:xfrm>
            <a:custGeom>
              <a:avLst/>
              <a:gdLst/>
              <a:ahLst/>
              <a:cxnLst/>
              <a:rect l="l" t="t" r="r" b="b"/>
              <a:pathLst>
                <a:path w="1297" h="2620" extrusionOk="0">
                  <a:moveTo>
                    <a:pt x="1066" y="1770"/>
                  </a:moveTo>
                  <a:lnTo>
                    <a:pt x="1066" y="1770"/>
                  </a:lnTo>
                  <a:cubicBezTo>
                    <a:pt x="1087" y="1790"/>
                    <a:pt x="1093" y="1811"/>
                    <a:pt x="1094" y="1811"/>
                  </a:cubicBezTo>
                  <a:cubicBezTo>
                    <a:pt x="1095" y="1811"/>
                    <a:pt x="1095" y="1807"/>
                    <a:pt x="1095" y="1799"/>
                  </a:cubicBezTo>
                  <a:cubicBezTo>
                    <a:pt x="1069" y="1773"/>
                    <a:pt x="1066" y="1770"/>
                    <a:pt x="1066" y="1770"/>
                  </a:cubicBezTo>
                  <a:close/>
                  <a:moveTo>
                    <a:pt x="647" y="0"/>
                  </a:moveTo>
                  <a:cubicBezTo>
                    <a:pt x="454" y="0"/>
                    <a:pt x="280" y="134"/>
                    <a:pt x="231" y="330"/>
                  </a:cubicBezTo>
                  <a:cubicBezTo>
                    <a:pt x="0" y="1021"/>
                    <a:pt x="87" y="1770"/>
                    <a:pt x="433" y="2404"/>
                  </a:cubicBezTo>
                  <a:cubicBezTo>
                    <a:pt x="508" y="2536"/>
                    <a:pt x="659" y="2619"/>
                    <a:pt x="811" y="2619"/>
                  </a:cubicBezTo>
                  <a:cubicBezTo>
                    <a:pt x="890" y="2619"/>
                    <a:pt x="968" y="2597"/>
                    <a:pt x="1037" y="2548"/>
                  </a:cubicBezTo>
                  <a:cubicBezTo>
                    <a:pt x="1210" y="2433"/>
                    <a:pt x="1297" y="2173"/>
                    <a:pt x="1181" y="1972"/>
                  </a:cubicBezTo>
                  <a:cubicBezTo>
                    <a:pt x="1153" y="1943"/>
                    <a:pt x="1124" y="1885"/>
                    <a:pt x="1124" y="1856"/>
                  </a:cubicBezTo>
                  <a:cubicBezTo>
                    <a:pt x="1095" y="1828"/>
                    <a:pt x="1066" y="1799"/>
                    <a:pt x="1066" y="1770"/>
                  </a:cubicBezTo>
                  <a:cubicBezTo>
                    <a:pt x="1066" y="1712"/>
                    <a:pt x="1037" y="1684"/>
                    <a:pt x="1037" y="1655"/>
                  </a:cubicBezTo>
                  <a:cubicBezTo>
                    <a:pt x="1009" y="1568"/>
                    <a:pt x="1009" y="1511"/>
                    <a:pt x="980" y="1453"/>
                  </a:cubicBezTo>
                  <a:cubicBezTo>
                    <a:pt x="980" y="1424"/>
                    <a:pt x="951" y="1338"/>
                    <a:pt x="951" y="1338"/>
                  </a:cubicBezTo>
                  <a:lnTo>
                    <a:pt x="951" y="1338"/>
                  </a:lnTo>
                  <a:cubicBezTo>
                    <a:pt x="968" y="1372"/>
                    <a:pt x="975" y="1386"/>
                    <a:pt x="978" y="1386"/>
                  </a:cubicBezTo>
                  <a:cubicBezTo>
                    <a:pt x="980" y="1386"/>
                    <a:pt x="980" y="1379"/>
                    <a:pt x="980" y="1367"/>
                  </a:cubicBezTo>
                  <a:cubicBezTo>
                    <a:pt x="980" y="1338"/>
                    <a:pt x="951" y="1338"/>
                    <a:pt x="951" y="1309"/>
                  </a:cubicBezTo>
                  <a:cubicBezTo>
                    <a:pt x="951" y="1165"/>
                    <a:pt x="951" y="1050"/>
                    <a:pt x="980" y="906"/>
                  </a:cubicBezTo>
                  <a:cubicBezTo>
                    <a:pt x="980" y="895"/>
                    <a:pt x="980" y="887"/>
                    <a:pt x="980" y="880"/>
                  </a:cubicBezTo>
                  <a:lnTo>
                    <a:pt x="980" y="880"/>
                  </a:lnTo>
                  <a:cubicBezTo>
                    <a:pt x="980" y="878"/>
                    <a:pt x="980" y="877"/>
                    <a:pt x="980" y="877"/>
                  </a:cubicBezTo>
                  <a:cubicBezTo>
                    <a:pt x="980" y="848"/>
                    <a:pt x="980" y="820"/>
                    <a:pt x="980" y="791"/>
                  </a:cubicBezTo>
                  <a:cubicBezTo>
                    <a:pt x="1009" y="704"/>
                    <a:pt x="1037" y="618"/>
                    <a:pt x="1066" y="560"/>
                  </a:cubicBezTo>
                  <a:cubicBezTo>
                    <a:pt x="1124" y="330"/>
                    <a:pt x="980" y="71"/>
                    <a:pt x="749" y="13"/>
                  </a:cubicBezTo>
                  <a:cubicBezTo>
                    <a:pt x="715" y="5"/>
                    <a:pt x="681"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1"/>
            <p:cNvSpPr/>
            <p:nvPr/>
          </p:nvSpPr>
          <p:spPr>
            <a:xfrm>
              <a:off x="1547196" y="3467251"/>
              <a:ext cx="87061" cy="50794"/>
            </a:xfrm>
            <a:custGeom>
              <a:avLst/>
              <a:gdLst/>
              <a:ahLst/>
              <a:cxnLst/>
              <a:rect l="l" t="t" r="r" b="b"/>
              <a:pathLst>
                <a:path w="2679" h="1563" extrusionOk="0">
                  <a:moveTo>
                    <a:pt x="1239" y="427"/>
                  </a:moveTo>
                  <a:cubicBezTo>
                    <a:pt x="1200" y="446"/>
                    <a:pt x="1187" y="453"/>
                    <a:pt x="1189" y="453"/>
                  </a:cubicBezTo>
                  <a:cubicBezTo>
                    <a:pt x="1189" y="453"/>
                    <a:pt x="1196" y="450"/>
                    <a:pt x="1205" y="446"/>
                  </a:cubicBezTo>
                  <a:lnTo>
                    <a:pt x="1205" y="446"/>
                  </a:lnTo>
                  <a:cubicBezTo>
                    <a:pt x="1216" y="440"/>
                    <a:pt x="1227" y="434"/>
                    <a:pt x="1239" y="427"/>
                  </a:cubicBezTo>
                  <a:close/>
                  <a:moveTo>
                    <a:pt x="2159" y="0"/>
                  </a:moveTo>
                  <a:cubicBezTo>
                    <a:pt x="2091" y="0"/>
                    <a:pt x="2022" y="16"/>
                    <a:pt x="1959" y="52"/>
                  </a:cubicBezTo>
                  <a:cubicBezTo>
                    <a:pt x="1815" y="139"/>
                    <a:pt x="1700" y="196"/>
                    <a:pt x="1556" y="283"/>
                  </a:cubicBezTo>
                  <a:lnTo>
                    <a:pt x="1354" y="398"/>
                  </a:lnTo>
                  <a:cubicBezTo>
                    <a:pt x="1325" y="398"/>
                    <a:pt x="1296" y="398"/>
                    <a:pt x="1267" y="427"/>
                  </a:cubicBezTo>
                  <a:cubicBezTo>
                    <a:pt x="1254" y="427"/>
                    <a:pt x="1224" y="439"/>
                    <a:pt x="1205" y="446"/>
                  </a:cubicBezTo>
                  <a:lnTo>
                    <a:pt x="1205" y="446"/>
                  </a:lnTo>
                  <a:cubicBezTo>
                    <a:pt x="1072" y="518"/>
                    <a:pt x="939" y="547"/>
                    <a:pt x="807" y="600"/>
                  </a:cubicBezTo>
                  <a:cubicBezTo>
                    <a:pt x="663" y="629"/>
                    <a:pt x="519" y="686"/>
                    <a:pt x="375" y="715"/>
                  </a:cubicBezTo>
                  <a:cubicBezTo>
                    <a:pt x="144" y="773"/>
                    <a:pt x="0" y="1032"/>
                    <a:pt x="87" y="1233"/>
                  </a:cubicBezTo>
                  <a:cubicBezTo>
                    <a:pt x="136" y="1429"/>
                    <a:pt x="310" y="1563"/>
                    <a:pt x="502" y="1563"/>
                  </a:cubicBezTo>
                  <a:cubicBezTo>
                    <a:pt x="536" y="1563"/>
                    <a:pt x="571" y="1559"/>
                    <a:pt x="605" y="1550"/>
                  </a:cubicBezTo>
                  <a:cubicBezTo>
                    <a:pt x="1239" y="1406"/>
                    <a:pt x="1844" y="1147"/>
                    <a:pt x="2391" y="801"/>
                  </a:cubicBezTo>
                  <a:cubicBezTo>
                    <a:pt x="2592" y="686"/>
                    <a:pt x="2679" y="398"/>
                    <a:pt x="2535" y="196"/>
                  </a:cubicBezTo>
                  <a:cubicBezTo>
                    <a:pt x="2456" y="78"/>
                    <a:pt x="2309" y="0"/>
                    <a:pt x="2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1"/>
            <p:cNvSpPr/>
            <p:nvPr/>
          </p:nvSpPr>
          <p:spPr>
            <a:xfrm>
              <a:off x="1508816" y="3597731"/>
              <a:ext cx="65547" cy="61615"/>
            </a:xfrm>
            <a:custGeom>
              <a:avLst/>
              <a:gdLst/>
              <a:ahLst/>
              <a:cxnLst/>
              <a:rect l="l" t="t" r="r" b="b"/>
              <a:pathLst>
                <a:path w="2017" h="1896" extrusionOk="0">
                  <a:moveTo>
                    <a:pt x="1687" y="843"/>
                  </a:moveTo>
                  <a:cubicBezTo>
                    <a:pt x="1678" y="849"/>
                    <a:pt x="1668" y="854"/>
                    <a:pt x="1659" y="859"/>
                  </a:cubicBezTo>
                  <a:lnTo>
                    <a:pt x="1659" y="859"/>
                  </a:lnTo>
                  <a:cubicBezTo>
                    <a:pt x="1665" y="853"/>
                    <a:pt x="1671" y="847"/>
                    <a:pt x="1671" y="847"/>
                  </a:cubicBezTo>
                  <a:cubicBezTo>
                    <a:pt x="1676" y="846"/>
                    <a:pt x="1682" y="845"/>
                    <a:pt x="1687" y="843"/>
                  </a:cubicBezTo>
                  <a:close/>
                  <a:moveTo>
                    <a:pt x="1533" y="1"/>
                  </a:moveTo>
                  <a:cubicBezTo>
                    <a:pt x="1502" y="1"/>
                    <a:pt x="1471" y="4"/>
                    <a:pt x="1440" y="12"/>
                  </a:cubicBezTo>
                  <a:cubicBezTo>
                    <a:pt x="1124" y="156"/>
                    <a:pt x="864" y="300"/>
                    <a:pt x="605" y="531"/>
                  </a:cubicBezTo>
                  <a:cubicBezTo>
                    <a:pt x="375" y="732"/>
                    <a:pt x="202" y="963"/>
                    <a:pt x="58" y="1222"/>
                  </a:cubicBezTo>
                  <a:cubicBezTo>
                    <a:pt x="0" y="1337"/>
                    <a:pt x="0" y="1452"/>
                    <a:pt x="29" y="1568"/>
                  </a:cubicBezTo>
                  <a:cubicBezTo>
                    <a:pt x="58" y="1654"/>
                    <a:pt x="115" y="1769"/>
                    <a:pt x="231" y="1827"/>
                  </a:cubicBezTo>
                  <a:cubicBezTo>
                    <a:pt x="294" y="1869"/>
                    <a:pt x="373" y="1896"/>
                    <a:pt x="455" y="1896"/>
                  </a:cubicBezTo>
                  <a:cubicBezTo>
                    <a:pt x="486" y="1896"/>
                    <a:pt x="517" y="1892"/>
                    <a:pt x="548" y="1884"/>
                  </a:cubicBezTo>
                  <a:cubicBezTo>
                    <a:pt x="663" y="1827"/>
                    <a:pt x="778" y="1769"/>
                    <a:pt x="807" y="1683"/>
                  </a:cubicBezTo>
                  <a:cubicBezTo>
                    <a:pt x="864" y="1568"/>
                    <a:pt x="951" y="1452"/>
                    <a:pt x="1037" y="1337"/>
                  </a:cubicBezTo>
                  <a:lnTo>
                    <a:pt x="1037" y="1337"/>
                  </a:lnTo>
                  <a:cubicBezTo>
                    <a:pt x="1008" y="1366"/>
                    <a:pt x="980" y="1395"/>
                    <a:pt x="951" y="1424"/>
                  </a:cubicBezTo>
                  <a:cubicBezTo>
                    <a:pt x="1066" y="1280"/>
                    <a:pt x="1210" y="1136"/>
                    <a:pt x="1354" y="1020"/>
                  </a:cubicBezTo>
                  <a:lnTo>
                    <a:pt x="1354" y="1020"/>
                  </a:lnTo>
                  <a:cubicBezTo>
                    <a:pt x="1325" y="1049"/>
                    <a:pt x="1296" y="1078"/>
                    <a:pt x="1268" y="1107"/>
                  </a:cubicBezTo>
                  <a:cubicBezTo>
                    <a:pt x="1389" y="1010"/>
                    <a:pt x="1531" y="933"/>
                    <a:pt x="1659" y="859"/>
                  </a:cubicBezTo>
                  <a:lnTo>
                    <a:pt x="1659" y="859"/>
                  </a:lnTo>
                  <a:cubicBezTo>
                    <a:pt x="1651" y="867"/>
                    <a:pt x="1642" y="876"/>
                    <a:pt x="1642" y="876"/>
                  </a:cubicBezTo>
                  <a:cubicBezTo>
                    <a:pt x="1662" y="856"/>
                    <a:pt x="1682" y="850"/>
                    <a:pt x="1702" y="839"/>
                  </a:cubicBezTo>
                  <a:lnTo>
                    <a:pt x="1702" y="839"/>
                  </a:lnTo>
                  <a:cubicBezTo>
                    <a:pt x="1697" y="840"/>
                    <a:pt x="1692" y="842"/>
                    <a:pt x="1687" y="843"/>
                  </a:cubicBezTo>
                  <a:lnTo>
                    <a:pt x="1687" y="843"/>
                  </a:lnTo>
                  <a:cubicBezTo>
                    <a:pt x="1701" y="835"/>
                    <a:pt x="1715" y="827"/>
                    <a:pt x="1728" y="819"/>
                  </a:cubicBezTo>
                  <a:lnTo>
                    <a:pt x="1728" y="819"/>
                  </a:lnTo>
                  <a:cubicBezTo>
                    <a:pt x="1720" y="828"/>
                    <a:pt x="1711" y="834"/>
                    <a:pt x="1702" y="839"/>
                  </a:cubicBezTo>
                  <a:lnTo>
                    <a:pt x="1702" y="839"/>
                  </a:lnTo>
                  <a:cubicBezTo>
                    <a:pt x="1802" y="808"/>
                    <a:pt x="1878" y="751"/>
                    <a:pt x="1930" y="646"/>
                  </a:cubicBezTo>
                  <a:cubicBezTo>
                    <a:pt x="1988" y="559"/>
                    <a:pt x="2016" y="415"/>
                    <a:pt x="1959" y="329"/>
                  </a:cubicBezTo>
                  <a:cubicBezTo>
                    <a:pt x="1930" y="214"/>
                    <a:pt x="1872" y="99"/>
                    <a:pt x="1786" y="70"/>
                  </a:cubicBezTo>
                  <a:cubicBezTo>
                    <a:pt x="1702" y="28"/>
                    <a:pt x="1617" y="1"/>
                    <a:pt x="15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1"/>
            <p:cNvSpPr/>
            <p:nvPr/>
          </p:nvSpPr>
          <p:spPr>
            <a:xfrm>
              <a:off x="1534067" y="3733834"/>
              <a:ext cx="56221" cy="66165"/>
            </a:xfrm>
            <a:custGeom>
              <a:avLst/>
              <a:gdLst/>
              <a:ahLst/>
              <a:cxnLst/>
              <a:rect l="l" t="t" r="r" b="b"/>
              <a:pathLst>
                <a:path w="1730" h="2036" extrusionOk="0">
                  <a:moveTo>
                    <a:pt x="1297" y="1"/>
                  </a:moveTo>
                  <a:cubicBezTo>
                    <a:pt x="1153" y="1"/>
                    <a:pt x="1067" y="58"/>
                    <a:pt x="980" y="116"/>
                  </a:cubicBezTo>
                  <a:cubicBezTo>
                    <a:pt x="548" y="490"/>
                    <a:pt x="231" y="951"/>
                    <a:pt x="30" y="1469"/>
                  </a:cubicBezTo>
                  <a:cubicBezTo>
                    <a:pt x="1" y="1585"/>
                    <a:pt x="30" y="1729"/>
                    <a:pt x="87" y="1815"/>
                  </a:cubicBezTo>
                  <a:cubicBezTo>
                    <a:pt x="145" y="1902"/>
                    <a:pt x="231" y="1988"/>
                    <a:pt x="347" y="2017"/>
                  </a:cubicBezTo>
                  <a:cubicBezTo>
                    <a:pt x="394" y="2029"/>
                    <a:pt x="442" y="2036"/>
                    <a:pt x="488" y="2036"/>
                  </a:cubicBezTo>
                  <a:cubicBezTo>
                    <a:pt x="552" y="2036"/>
                    <a:pt x="613" y="2022"/>
                    <a:pt x="663" y="1988"/>
                  </a:cubicBezTo>
                  <a:cubicBezTo>
                    <a:pt x="779" y="1902"/>
                    <a:pt x="836" y="1815"/>
                    <a:pt x="865" y="1700"/>
                  </a:cubicBezTo>
                  <a:cubicBezTo>
                    <a:pt x="869" y="1700"/>
                    <a:pt x="873" y="1699"/>
                    <a:pt x="876" y="1698"/>
                  </a:cubicBezTo>
                  <a:lnTo>
                    <a:pt x="876" y="1698"/>
                  </a:lnTo>
                  <a:cubicBezTo>
                    <a:pt x="870" y="1714"/>
                    <a:pt x="865" y="1733"/>
                    <a:pt x="865" y="1758"/>
                  </a:cubicBezTo>
                  <a:cubicBezTo>
                    <a:pt x="941" y="1531"/>
                    <a:pt x="1060" y="1349"/>
                    <a:pt x="1185" y="1152"/>
                  </a:cubicBezTo>
                  <a:lnTo>
                    <a:pt x="1185" y="1152"/>
                  </a:lnTo>
                  <a:cubicBezTo>
                    <a:pt x="1184" y="1153"/>
                    <a:pt x="1183" y="1153"/>
                    <a:pt x="1182" y="1153"/>
                  </a:cubicBezTo>
                  <a:cubicBezTo>
                    <a:pt x="1186" y="1147"/>
                    <a:pt x="1191" y="1141"/>
                    <a:pt x="1196" y="1135"/>
                  </a:cubicBezTo>
                  <a:lnTo>
                    <a:pt x="1196" y="1135"/>
                  </a:lnTo>
                  <a:cubicBezTo>
                    <a:pt x="1192" y="1141"/>
                    <a:pt x="1189" y="1147"/>
                    <a:pt x="1185" y="1152"/>
                  </a:cubicBezTo>
                  <a:lnTo>
                    <a:pt x="1185" y="1152"/>
                  </a:lnTo>
                  <a:cubicBezTo>
                    <a:pt x="1199" y="1150"/>
                    <a:pt x="1205" y="1134"/>
                    <a:pt x="1213" y="1115"/>
                  </a:cubicBezTo>
                  <a:lnTo>
                    <a:pt x="1213" y="1115"/>
                  </a:lnTo>
                  <a:cubicBezTo>
                    <a:pt x="1207" y="1122"/>
                    <a:pt x="1201" y="1129"/>
                    <a:pt x="1196" y="1135"/>
                  </a:cubicBezTo>
                  <a:lnTo>
                    <a:pt x="1196" y="1135"/>
                  </a:lnTo>
                  <a:cubicBezTo>
                    <a:pt x="1204" y="1123"/>
                    <a:pt x="1212" y="1110"/>
                    <a:pt x="1220" y="1098"/>
                  </a:cubicBezTo>
                  <a:lnTo>
                    <a:pt x="1220" y="1098"/>
                  </a:lnTo>
                  <a:cubicBezTo>
                    <a:pt x="1217" y="1103"/>
                    <a:pt x="1215" y="1109"/>
                    <a:pt x="1213" y="1115"/>
                  </a:cubicBezTo>
                  <a:lnTo>
                    <a:pt x="1213" y="1115"/>
                  </a:lnTo>
                  <a:cubicBezTo>
                    <a:pt x="1322" y="984"/>
                    <a:pt x="1454" y="855"/>
                    <a:pt x="1585" y="749"/>
                  </a:cubicBezTo>
                  <a:cubicBezTo>
                    <a:pt x="1671" y="663"/>
                    <a:pt x="1729" y="519"/>
                    <a:pt x="1729" y="433"/>
                  </a:cubicBezTo>
                  <a:cubicBezTo>
                    <a:pt x="1729" y="317"/>
                    <a:pt x="1671" y="202"/>
                    <a:pt x="1585" y="116"/>
                  </a:cubicBezTo>
                  <a:cubicBezTo>
                    <a:pt x="1499" y="58"/>
                    <a:pt x="1412" y="1"/>
                    <a:pt x="1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1"/>
            <p:cNvSpPr/>
            <p:nvPr/>
          </p:nvSpPr>
          <p:spPr>
            <a:xfrm>
              <a:off x="1584634" y="3901947"/>
              <a:ext cx="73022" cy="36105"/>
            </a:xfrm>
            <a:custGeom>
              <a:avLst/>
              <a:gdLst/>
              <a:ahLst/>
              <a:cxnLst/>
              <a:rect l="l" t="t" r="r" b="b"/>
              <a:pathLst>
                <a:path w="2247" h="1111" extrusionOk="0">
                  <a:moveTo>
                    <a:pt x="1814" y="1"/>
                  </a:moveTo>
                  <a:cubicBezTo>
                    <a:pt x="1738" y="1"/>
                    <a:pt x="1669" y="27"/>
                    <a:pt x="1584" y="70"/>
                  </a:cubicBezTo>
                  <a:cubicBezTo>
                    <a:pt x="1578" y="70"/>
                    <a:pt x="1572" y="70"/>
                    <a:pt x="1566" y="70"/>
                  </a:cubicBezTo>
                  <a:lnTo>
                    <a:pt x="1566" y="70"/>
                  </a:lnTo>
                  <a:cubicBezTo>
                    <a:pt x="1584" y="63"/>
                    <a:pt x="1599" y="55"/>
                    <a:pt x="1613" y="41"/>
                  </a:cubicBezTo>
                  <a:lnTo>
                    <a:pt x="1613" y="41"/>
                  </a:lnTo>
                  <a:cubicBezTo>
                    <a:pt x="1591" y="52"/>
                    <a:pt x="1569" y="62"/>
                    <a:pt x="1547" y="72"/>
                  </a:cubicBezTo>
                  <a:lnTo>
                    <a:pt x="1547" y="72"/>
                  </a:lnTo>
                  <a:cubicBezTo>
                    <a:pt x="1535" y="74"/>
                    <a:pt x="1523" y="79"/>
                    <a:pt x="1510" y="88"/>
                  </a:cubicBezTo>
                  <a:lnTo>
                    <a:pt x="1510" y="88"/>
                  </a:lnTo>
                  <a:cubicBezTo>
                    <a:pt x="1307" y="172"/>
                    <a:pt x="1086" y="218"/>
                    <a:pt x="864" y="242"/>
                  </a:cubicBezTo>
                  <a:lnTo>
                    <a:pt x="980" y="242"/>
                  </a:lnTo>
                  <a:cubicBezTo>
                    <a:pt x="864" y="242"/>
                    <a:pt x="736" y="255"/>
                    <a:pt x="613" y="255"/>
                  </a:cubicBezTo>
                  <a:cubicBezTo>
                    <a:pt x="551" y="255"/>
                    <a:pt x="490" y="252"/>
                    <a:pt x="432" y="242"/>
                  </a:cubicBezTo>
                  <a:cubicBezTo>
                    <a:pt x="202" y="242"/>
                    <a:pt x="0" y="473"/>
                    <a:pt x="0" y="674"/>
                  </a:cubicBezTo>
                  <a:cubicBezTo>
                    <a:pt x="29" y="934"/>
                    <a:pt x="202" y="1106"/>
                    <a:pt x="432" y="1106"/>
                  </a:cubicBezTo>
                  <a:cubicBezTo>
                    <a:pt x="488" y="1109"/>
                    <a:pt x="544" y="1111"/>
                    <a:pt x="600" y="1111"/>
                  </a:cubicBezTo>
                  <a:cubicBezTo>
                    <a:pt x="1091" y="1111"/>
                    <a:pt x="1577" y="1000"/>
                    <a:pt x="2016" y="818"/>
                  </a:cubicBezTo>
                  <a:cubicBezTo>
                    <a:pt x="2103" y="761"/>
                    <a:pt x="2189" y="646"/>
                    <a:pt x="2218" y="559"/>
                  </a:cubicBezTo>
                  <a:cubicBezTo>
                    <a:pt x="2247" y="444"/>
                    <a:pt x="2218" y="300"/>
                    <a:pt x="2160" y="214"/>
                  </a:cubicBezTo>
                  <a:cubicBezTo>
                    <a:pt x="2103" y="127"/>
                    <a:pt x="2016" y="41"/>
                    <a:pt x="1901" y="12"/>
                  </a:cubicBezTo>
                  <a:cubicBezTo>
                    <a:pt x="1870" y="4"/>
                    <a:pt x="1842" y="1"/>
                    <a:pt x="1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1"/>
            <p:cNvSpPr/>
            <p:nvPr/>
          </p:nvSpPr>
          <p:spPr>
            <a:xfrm>
              <a:off x="1432056" y="3746866"/>
              <a:ext cx="40264" cy="107567"/>
            </a:xfrm>
            <a:custGeom>
              <a:avLst/>
              <a:gdLst/>
              <a:ahLst/>
              <a:cxnLst/>
              <a:rect l="l" t="t" r="r" b="b"/>
              <a:pathLst>
                <a:path w="1239" h="3310" extrusionOk="0">
                  <a:moveTo>
                    <a:pt x="501" y="0"/>
                  </a:moveTo>
                  <a:cubicBezTo>
                    <a:pt x="488" y="0"/>
                    <a:pt x="474" y="1"/>
                    <a:pt x="461" y="3"/>
                  </a:cubicBezTo>
                  <a:cubicBezTo>
                    <a:pt x="231" y="3"/>
                    <a:pt x="58" y="176"/>
                    <a:pt x="29" y="435"/>
                  </a:cubicBezTo>
                  <a:cubicBezTo>
                    <a:pt x="0" y="1270"/>
                    <a:pt x="116" y="2163"/>
                    <a:pt x="317" y="2998"/>
                  </a:cubicBezTo>
                  <a:cubicBezTo>
                    <a:pt x="364" y="3163"/>
                    <a:pt x="547" y="3309"/>
                    <a:pt x="738" y="3309"/>
                  </a:cubicBezTo>
                  <a:cubicBezTo>
                    <a:pt x="780" y="3309"/>
                    <a:pt x="823" y="3302"/>
                    <a:pt x="865" y="3286"/>
                  </a:cubicBezTo>
                  <a:cubicBezTo>
                    <a:pt x="1095" y="3229"/>
                    <a:pt x="1239" y="2998"/>
                    <a:pt x="1153" y="2768"/>
                  </a:cubicBezTo>
                  <a:cubicBezTo>
                    <a:pt x="951" y="1961"/>
                    <a:pt x="893" y="1270"/>
                    <a:pt x="893" y="435"/>
                  </a:cubicBezTo>
                  <a:cubicBezTo>
                    <a:pt x="920" y="218"/>
                    <a:pt x="717"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1"/>
            <p:cNvSpPr/>
            <p:nvPr/>
          </p:nvSpPr>
          <p:spPr>
            <a:xfrm>
              <a:off x="1743744" y="3895675"/>
              <a:ext cx="35617" cy="92975"/>
            </a:xfrm>
            <a:custGeom>
              <a:avLst/>
              <a:gdLst/>
              <a:ahLst/>
              <a:cxnLst/>
              <a:rect l="l" t="t" r="r" b="b"/>
              <a:pathLst>
                <a:path w="1096" h="2861" extrusionOk="0">
                  <a:moveTo>
                    <a:pt x="698" y="1"/>
                  </a:moveTo>
                  <a:cubicBezTo>
                    <a:pt x="686" y="1"/>
                    <a:pt x="675" y="2"/>
                    <a:pt x="663" y="3"/>
                  </a:cubicBezTo>
                  <a:cubicBezTo>
                    <a:pt x="404" y="3"/>
                    <a:pt x="231" y="176"/>
                    <a:pt x="231" y="435"/>
                  </a:cubicBezTo>
                  <a:cubicBezTo>
                    <a:pt x="202" y="752"/>
                    <a:pt x="202" y="1098"/>
                    <a:pt x="145" y="1415"/>
                  </a:cubicBezTo>
                  <a:cubicBezTo>
                    <a:pt x="145" y="1588"/>
                    <a:pt x="116" y="1732"/>
                    <a:pt x="116" y="1876"/>
                  </a:cubicBezTo>
                  <a:cubicBezTo>
                    <a:pt x="107" y="1912"/>
                    <a:pt x="103" y="1923"/>
                    <a:pt x="102" y="1923"/>
                  </a:cubicBezTo>
                  <a:cubicBezTo>
                    <a:pt x="101" y="1923"/>
                    <a:pt x="103" y="1904"/>
                    <a:pt x="100" y="1904"/>
                  </a:cubicBezTo>
                  <a:cubicBezTo>
                    <a:pt x="98" y="1904"/>
                    <a:pt x="95" y="1911"/>
                    <a:pt x="87" y="1933"/>
                  </a:cubicBezTo>
                  <a:cubicBezTo>
                    <a:pt x="87" y="1962"/>
                    <a:pt x="87" y="2020"/>
                    <a:pt x="87" y="2048"/>
                  </a:cubicBezTo>
                  <a:cubicBezTo>
                    <a:pt x="58" y="2135"/>
                    <a:pt x="58" y="2221"/>
                    <a:pt x="30" y="2336"/>
                  </a:cubicBezTo>
                  <a:cubicBezTo>
                    <a:pt x="1" y="2538"/>
                    <a:pt x="87" y="2797"/>
                    <a:pt x="346" y="2855"/>
                  </a:cubicBezTo>
                  <a:cubicBezTo>
                    <a:pt x="371" y="2858"/>
                    <a:pt x="397" y="2860"/>
                    <a:pt x="423" y="2860"/>
                  </a:cubicBezTo>
                  <a:cubicBezTo>
                    <a:pt x="614" y="2860"/>
                    <a:pt x="839" y="2766"/>
                    <a:pt x="865" y="2538"/>
                  </a:cubicBezTo>
                  <a:cubicBezTo>
                    <a:pt x="980" y="1847"/>
                    <a:pt x="1066" y="1127"/>
                    <a:pt x="1095" y="435"/>
                  </a:cubicBezTo>
                  <a:cubicBezTo>
                    <a:pt x="1095" y="218"/>
                    <a:pt x="890" y="1"/>
                    <a:pt x="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1"/>
            <p:cNvSpPr/>
            <p:nvPr/>
          </p:nvSpPr>
          <p:spPr>
            <a:xfrm>
              <a:off x="1350616" y="3853980"/>
              <a:ext cx="68375" cy="50631"/>
            </a:xfrm>
            <a:custGeom>
              <a:avLst/>
              <a:gdLst/>
              <a:ahLst/>
              <a:cxnLst/>
              <a:rect l="l" t="t" r="r" b="b"/>
              <a:pathLst>
                <a:path w="2104" h="1558" extrusionOk="0">
                  <a:moveTo>
                    <a:pt x="498" y="0"/>
                  </a:moveTo>
                  <a:cubicBezTo>
                    <a:pt x="447" y="0"/>
                    <a:pt x="394" y="7"/>
                    <a:pt x="346" y="19"/>
                  </a:cubicBezTo>
                  <a:cubicBezTo>
                    <a:pt x="260" y="48"/>
                    <a:pt x="145" y="105"/>
                    <a:pt x="87" y="192"/>
                  </a:cubicBezTo>
                  <a:cubicBezTo>
                    <a:pt x="29" y="307"/>
                    <a:pt x="1" y="422"/>
                    <a:pt x="58" y="538"/>
                  </a:cubicBezTo>
                  <a:cubicBezTo>
                    <a:pt x="87" y="653"/>
                    <a:pt x="145" y="739"/>
                    <a:pt x="260" y="797"/>
                  </a:cubicBezTo>
                  <a:cubicBezTo>
                    <a:pt x="605" y="1056"/>
                    <a:pt x="1009" y="1315"/>
                    <a:pt x="1412" y="1517"/>
                  </a:cubicBezTo>
                  <a:cubicBezTo>
                    <a:pt x="1493" y="1537"/>
                    <a:pt x="1575" y="1558"/>
                    <a:pt x="1656" y="1558"/>
                  </a:cubicBezTo>
                  <a:cubicBezTo>
                    <a:pt x="1690" y="1558"/>
                    <a:pt x="1724" y="1554"/>
                    <a:pt x="1758" y="1546"/>
                  </a:cubicBezTo>
                  <a:cubicBezTo>
                    <a:pt x="1844" y="1517"/>
                    <a:pt x="1959" y="1430"/>
                    <a:pt x="2017" y="1344"/>
                  </a:cubicBezTo>
                  <a:cubicBezTo>
                    <a:pt x="2103" y="1142"/>
                    <a:pt x="2074" y="854"/>
                    <a:pt x="1844" y="768"/>
                  </a:cubicBezTo>
                  <a:cubicBezTo>
                    <a:pt x="1441" y="566"/>
                    <a:pt x="1066" y="307"/>
                    <a:pt x="692" y="48"/>
                  </a:cubicBezTo>
                  <a:cubicBezTo>
                    <a:pt x="641" y="14"/>
                    <a:pt x="571" y="0"/>
                    <a:pt x="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1"/>
            <p:cNvSpPr/>
            <p:nvPr/>
          </p:nvSpPr>
          <p:spPr>
            <a:xfrm>
              <a:off x="1320653" y="3664970"/>
              <a:ext cx="73997" cy="88588"/>
            </a:xfrm>
            <a:custGeom>
              <a:avLst/>
              <a:gdLst/>
              <a:ahLst/>
              <a:cxnLst/>
              <a:rect l="l" t="t" r="r" b="b"/>
              <a:pathLst>
                <a:path w="2277" h="2726" extrusionOk="0">
                  <a:moveTo>
                    <a:pt x="1796" y="1"/>
                  </a:moveTo>
                  <a:cubicBezTo>
                    <a:pt x="1643" y="1"/>
                    <a:pt x="1489" y="65"/>
                    <a:pt x="1412" y="219"/>
                  </a:cubicBezTo>
                  <a:cubicBezTo>
                    <a:pt x="1239" y="535"/>
                    <a:pt x="1067" y="881"/>
                    <a:pt x="836" y="1169"/>
                  </a:cubicBezTo>
                  <a:cubicBezTo>
                    <a:pt x="779" y="1255"/>
                    <a:pt x="721" y="1313"/>
                    <a:pt x="692" y="1400"/>
                  </a:cubicBezTo>
                  <a:cubicBezTo>
                    <a:pt x="663" y="1428"/>
                    <a:pt x="663" y="1428"/>
                    <a:pt x="635" y="1457"/>
                  </a:cubicBezTo>
                  <a:cubicBezTo>
                    <a:pt x="655" y="1437"/>
                    <a:pt x="675" y="1416"/>
                    <a:pt x="665" y="1416"/>
                  </a:cubicBezTo>
                  <a:cubicBezTo>
                    <a:pt x="661" y="1416"/>
                    <a:pt x="651" y="1420"/>
                    <a:pt x="635" y="1428"/>
                  </a:cubicBezTo>
                  <a:cubicBezTo>
                    <a:pt x="606" y="1486"/>
                    <a:pt x="577" y="1515"/>
                    <a:pt x="548" y="1544"/>
                  </a:cubicBezTo>
                  <a:cubicBezTo>
                    <a:pt x="433" y="1688"/>
                    <a:pt x="318" y="1832"/>
                    <a:pt x="174" y="1976"/>
                  </a:cubicBezTo>
                  <a:cubicBezTo>
                    <a:pt x="30" y="2148"/>
                    <a:pt x="1" y="2436"/>
                    <a:pt x="174" y="2580"/>
                  </a:cubicBezTo>
                  <a:cubicBezTo>
                    <a:pt x="267" y="2674"/>
                    <a:pt x="395" y="2725"/>
                    <a:pt x="515" y="2725"/>
                  </a:cubicBezTo>
                  <a:cubicBezTo>
                    <a:pt x="616" y="2725"/>
                    <a:pt x="713" y="2688"/>
                    <a:pt x="779" y="2609"/>
                  </a:cubicBezTo>
                  <a:cubicBezTo>
                    <a:pt x="1326" y="2004"/>
                    <a:pt x="1816" y="1371"/>
                    <a:pt x="2161" y="651"/>
                  </a:cubicBezTo>
                  <a:cubicBezTo>
                    <a:pt x="2276" y="449"/>
                    <a:pt x="2219" y="161"/>
                    <a:pt x="2017" y="46"/>
                  </a:cubicBezTo>
                  <a:cubicBezTo>
                    <a:pt x="1950" y="17"/>
                    <a:pt x="1873"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1"/>
            <p:cNvSpPr/>
            <p:nvPr/>
          </p:nvSpPr>
          <p:spPr>
            <a:xfrm>
              <a:off x="1185884" y="3698281"/>
              <a:ext cx="73022" cy="55246"/>
            </a:xfrm>
            <a:custGeom>
              <a:avLst/>
              <a:gdLst/>
              <a:ahLst/>
              <a:cxnLst/>
              <a:rect l="l" t="t" r="r" b="b"/>
              <a:pathLst>
                <a:path w="2247" h="1700" extrusionOk="0">
                  <a:moveTo>
                    <a:pt x="1489" y="724"/>
                  </a:moveTo>
                  <a:lnTo>
                    <a:pt x="1489" y="724"/>
                  </a:lnTo>
                  <a:cubicBezTo>
                    <a:pt x="1493" y="725"/>
                    <a:pt x="1496" y="727"/>
                    <a:pt x="1499" y="728"/>
                  </a:cubicBezTo>
                  <a:lnTo>
                    <a:pt x="1499" y="728"/>
                  </a:lnTo>
                  <a:cubicBezTo>
                    <a:pt x="1496" y="727"/>
                    <a:pt x="1493" y="725"/>
                    <a:pt x="1489" y="724"/>
                  </a:cubicBezTo>
                  <a:close/>
                  <a:moveTo>
                    <a:pt x="432" y="0"/>
                  </a:moveTo>
                  <a:cubicBezTo>
                    <a:pt x="317" y="0"/>
                    <a:pt x="202" y="58"/>
                    <a:pt x="116" y="115"/>
                  </a:cubicBezTo>
                  <a:cubicBezTo>
                    <a:pt x="58" y="202"/>
                    <a:pt x="0" y="317"/>
                    <a:pt x="0" y="432"/>
                  </a:cubicBezTo>
                  <a:cubicBezTo>
                    <a:pt x="0" y="547"/>
                    <a:pt x="58" y="634"/>
                    <a:pt x="116" y="749"/>
                  </a:cubicBezTo>
                  <a:cubicBezTo>
                    <a:pt x="519" y="1210"/>
                    <a:pt x="1066" y="1555"/>
                    <a:pt x="1671" y="1699"/>
                  </a:cubicBezTo>
                  <a:cubicBezTo>
                    <a:pt x="1786" y="1699"/>
                    <a:pt x="1901" y="1699"/>
                    <a:pt x="2017" y="1642"/>
                  </a:cubicBezTo>
                  <a:cubicBezTo>
                    <a:pt x="2103" y="1584"/>
                    <a:pt x="2189" y="1498"/>
                    <a:pt x="2218" y="1383"/>
                  </a:cubicBezTo>
                  <a:cubicBezTo>
                    <a:pt x="2247" y="1181"/>
                    <a:pt x="2132" y="893"/>
                    <a:pt x="1901" y="864"/>
                  </a:cubicBezTo>
                  <a:cubicBezTo>
                    <a:pt x="1781" y="816"/>
                    <a:pt x="1661" y="788"/>
                    <a:pt x="1541" y="747"/>
                  </a:cubicBezTo>
                  <a:lnTo>
                    <a:pt x="1541" y="747"/>
                  </a:lnTo>
                  <a:cubicBezTo>
                    <a:pt x="1546" y="748"/>
                    <a:pt x="1551" y="749"/>
                    <a:pt x="1556" y="749"/>
                  </a:cubicBezTo>
                  <a:cubicBezTo>
                    <a:pt x="1537" y="743"/>
                    <a:pt x="1518" y="736"/>
                    <a:pt x="1499" y="728"/>
                  </a:cubicBezTo>
                  <a:lnTo>
                    <a:pt x="1499" y="728"/>
                  </a:lnTo>
                  <a:cubicBezTo>
                    <a:pt x="1510" y="733"/>
                    <a:pt x="1521" y="739"/>
                    <a:pt x="1531" y="743"/>
                  </a:cubicBezTo>
                  <a:lnTo>
                    <a:pt x="1531" y="743"/>
                  </a:lnTo>
                  <a:cubicBezTo>
                    <a:pt x="1510" y="736"/>
                    <a:pt x="1490" y="728"/>
                    <a:pt x="1469" y="720"/>
                  </a:cubicBezTo>
                  <a:cubicBezTo>
                    <a:pt x="1476" y="720"/>
                    <a:pt x="1483" y="722"/>
                    <a:pt x="1489" y="724"/>
                  </a:cubicBezTo>
                  <a:lnTo>
                    <a:pt x="1489" y="724"/>
                  </a:lnTo>
                  <a:cubicBezTo>
                    <a:pt x="1339" y="662"/>
                    <a:pt x="1192" y="561"/>
                    <a:pt x="1066" y="461"/>
                  </a:cubicBezTo>
                  <a:lnTo>
                    <a:pt x="1066" y="461"/>
                  </a:lnTo>
                  <a:cubicBezTo>
                    <a:pt x="1095" y="490"/>
                    <a:pt x="1124" y="519"/>
                    <a:pt x="1152" y="547"/>
                  </a:cubicBezTo>
                  <a:cubicBezTo>
                    <a:pt x="1008" y="403"/>
                    <a:pt x="864" y="288"/>
                    <a:pt x="749" y="115"/>
                  </a:cubicBezTo>
                  <a:cubicBezTo>
                    <a:pt x="663" y="58"/>
                    <a:pt x="519" y="0"/>
                    <a:pt x="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1"/>
            <p:cNvSpPr/>
            <p:nvPr/>
          </p:nvSpPr>
          <p:spPr>
            <a:xfrm>
              <a:off x="1237361" y="3587202"/>
              <a:ext cx="42149" cy="63728"/>
            </a:xfrm>
            <a:custGeom>
              <a:avLst/>
              <a:gdLst/>
              <a:ahLst/>
              <a:cxnLst/>
              <a:rect l="l" t="t" r="r" b="b"/>
              <a:pathLst>
                <a:path w="1297" h="1961" extrusionOk="0">
                  <a:moveTo>
                    <a:pt x="837" y="0"/>
                  </a:moveTo>
                  <a:cubicBezTo>
                    <a:pt x="769" y="0"/>
                    <a:pt x="702" y="14"/>
                    <a:pt x="634" y="48"/>
                  </a:cubicBezTo>
                  <a:cubicBezTo>
                    <a:pt x="548" y="106"/>
                    <a:pt x="490" y="192"/>
                    <a:pt x="433" y="307"/>
                  </a:cubicBezTo>
                  <a:cubicBezTo>
                    <a:pt x="317" y="682"/>
                    <a:pt x="173" y="1027"/>
                    <a:pt x="58" y="1402"/>
                  </a:cubicBezTo>
                  <a:cubicBezTo>
                    <a:pt x="1" y="1517"/>
                    <a:pt x="29" y="1661"/>
                    <a:pt x="87" y="1748"/>
                  </a:cubicBezTo>
                  <a:cubicBezTo>
                    <a:pt x="145" y="1834"/>
                    <a:pt x="260" y="1920"/>
                    <a:pt x="346" y="1949"/>
                  </a:cubicBezTo>
                  <a:cubicBezTo>
                    <a:pt x="377" y="1957"/>
                    <a:pt x="408" y="1960"/>
                    <a:pt x="439" y="1960"/>
                  </a:cubicBezTo>
                  <a:cubicBezTo>
                    <a:pt x="523" y="1960"/>
                    <a:pt x="607" y="1934"/>
                    <a:pt x="692" y="1892"/>
                  </a:cubicBezTo>
                  <a:cubicBezTo>
                    <a:pt x="778" y="1834"/>
                    <a:pt x="836" y="1748"/>
                    <a:pt x="893" y="1632"/>
                  </a:cubicBezTo>
                  <a:cubicBezTo>
                    <a:pt x="1009" y="1258"/>
                    <a:pt x="1153" y="912"/>
                    <a:pt x="1268" y="538"/>
                  </a:cubicBezTo>
                  <a:cubicBezTo>
                    <a:pt x="1297" y="451"/>
                    <a:pt x="1297" y="307"/>
                    <a:pt x="1239" y="192"/>
                  </a:cubicBezTo>
                  <a:cubicBezTo>
                    <a:pt x="1181" y="106"/>
                    <a:pt x="1066" y="19"/>
                    <a:pt x="980" y="19"/>
                  </a:cubicBezTo>
                  <a:cubicBezTo>
                    <a:pt x="932" y="7"/>
                    <a:pt x="884" y="0"/>
                    <a:pt x="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1"/>
            <p:cNvSpPr/>
            <p:nvPr/>
          </p:nvSpPr>
          <p:spPr>
            <a:xfrm>
              <a:off x="1414280" y="3536895"/>
              <a:ext cx="66490" cy="61713"/>
            </a:xfrm>
            <a:custGeom>
              <a:avLst/>
              <a:gdLst/>
              <a:ahLst/>
              <a:cxnLst/>
              <a:rect l="l" t="t" r="r" b="b"/>
              <a:pathLst>
                <a:path w="2046" h="1899" extrusionOk="0">
                  <a:moveTo>
                    <a:pt x="446" y="0"/>
                  </a:moveTo>
                  <a:cubicBezTo>
                    <a:pt x="413" y="0"/>
                    <a:pt x="380" y="4"/>
                    <a:pt x="346" y="12"/>
                  </a:cubicBezTo>
                  <a:cubicBezTo>
                    <a:pt x="231" y="41"/>
                    <a:pt x="115" y="127"/>
                    <a:pt x="87" y="214"/>
                  </a:cubicBezTo>
                  <a:cubicBezTo>
                    <a:pt x="29" y="300"/>
                    <a:pt x="0" y="444"/>
                    <a:pt x="29" y="531"/>
                  </a:cubicBezTo>
                  <a:cubicBezTo>
                    <a:pt x="58" y="646"/>
                    <a:pt x="115" y="761"/>
                    <a:pt x="231" y="790"/>
                  </a:cubicBezTo>
                  <a:cubicBezTo>
                    <a:pt x="358" y="866"/>
                    <a:pt x="508" y="943"/>
                    <a:pt x="621" y="1039"/>
                  </a:cubicBezTo>
                  <a:lnTo>
                    <a:pt x="621" y="1039"/>
                  </a:lnTo>
                  <a:cubicBezTo>
                    <a:pt x="606" y="1028"/>
                    <a:pt x="591" y="1020"/>
                    <a:pt x="576" y="1020"/>
                  </a:cubicBezTo>
                  <a:cubicBezTo>
                    <a:pt x="749" y="1135"/>
                    <a:pt x="893" y="1279"/>
                    <a:pt x="1037" y="1452"/>
                  </a:cubicBezTo>
                  <a:cubicBezTo>
                    <a:pt x="1008" y="1423"/>
                    <a:pt x="980" y="1395"/>
                    <a:pt x="951" y="1366"/>
                  </a:cubicBezTo>
                  <a:lnTo>
                    <a:pt x="951" y="1366"/>
                  </a:lnTo>
                  <a:cubicBezTo>
                    <a:pt x="1037" y="1452"/>
                    <a:pt x="1095" y="1567"/>
                    <a:pt x="1181" y="1683"/>
                  </a:cubicBezTo>
                  <a:cubicBezTo>
                    <a:pt x="1238" y="1815"/>
                    <a:pt x="1382" y="1898"/>
                    <a:pt x="1532" y="1898"/>
                  </a:cubicBezTo>
                  <a:cubicBezTo>
                    <a:pt x="1609" y="1898"/>
                    <a:pt x="1688" y="1876"/>
                    <a:pt x="1757" y="1827"/>
                  </a:cubicBezTo>
                  <a:cubicBezTo>
                    <a:pt x="1959" y="1711"/>
                    <a:pt x="2045" y="1452"/>
                    <a:pt x="1930" y="1251"/>
                  </a:cubicBezTo>
                  <a:cubicBezTo>
                    <a:pt x="1642" y="732"/>
                    <a:pt x="1181" y="300"/>
                    <a:pt x="663" y="41"/>
                  </a:cubicBezTo>
                  <a:cubicBezTo>
                    <a:pt x="602" y="20"/>
                    <a:pt x="526" y="0"/>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1"/>
            <p:cNvSpPr/>
            <p:nvPr/>
          </p:nvSpPr>
          <p:spPr>
            <a:xfrm>
              <a:off x="1299139" y="3445997"/>
              <a:ext cx="48714" cy="73997"/>
            </a:xfrm>
            <a:custGeom>
              <a:avLst/>
              <a:gdLst/>
              <a:ahLst/>
              <a:cxnLst/>
              <a:rect l="l" t="t" r="r" b="b"/>
              <a:pathLst>
                <a:path w="1499" h="2277" extrusionOk="0">
                  <a:moveTo>
                    <a:pt x="996" y="1"/>
                  </a:moveTo>
                  <a:cubicBezTo>
                    <a:pt x="799" y="1"/>
                    <a:pt x="648" y="112"/>
                    <a:pt x="577" y="303"/>
                  </a:cubicBezTo>
                  <a:cubicBezTo>
                    <a:pt x="404" y="793"/>
                    <a:pt x="260" y="1254"/>
                    <a:pt x="87" y="1743"/>
                  </a:cubicBezTo>
                  <a:cubicBezTo>
                    <a:pt x="1" y="1945"/>
                    <a:pt x="173" y="2233"/>
                    <a:pt x="375" y="2262"/>
                  </a:cubicBezTo>
                  <a:cubicBezTo>
                    <a:pt x="419" y="2272"/>
                    <a:pt x="462" y="2276"/>
                    <a:pt x="503" y="2276"/>
                  </a:cubicBezTo>
                  <a:cubicBezTo>
                    <a:pt x="700" y="2276"/>
                    <a:pt x="851" y="2165"/>
                    <a:pt x="922" y="1974"/>
                  </a:cubicBezTo>
                  <a:cubicBezTo>
                    <a:pt x="1095" y="1513"/>
                    <a:pt x="1239" y="1023"/>
                    <a:pt x="1412" y="534"/>
                  </a:cubicBezTo>
                  <a:cubicBezTo>
                    <a:pt x="1498" y="332"/>
                    <a:pt x="1325" y="73"/>
                    <a:pt x="1124" y="15"/>
                  </a:cubicBezTo>
                  <a:cubicBezTo>
                    <a:pt x="1079" y="5"/>
                    <a:pt x="1037" y="1"/>
                    <a:pt x="9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1"/>
            <p:cNvSpPr/>
            <p:nvPr/>
          </p:nvSpPr>
          <p:spPr>
            <a:xfrm>
              <a:off x="1469494" y="3366344"/>
              <a:ext cx="41207" cy="59925"/>
            </a:xfrm>
            <a:custGeom>
              <a:avLst/>
              <a:gdLst/>
              <a:ahLst/>
              <a:cxnLst/>
              <a:rect l="l" t="t" r="r" b="b"/>
              <a:pathLst>
                <a:path w="1268" h="1844" extrusionOk="0">
                  <a:moveTo>
                    <a:pt x="421" y="1"/>
                  </a:moveTo>
                  <a:cubicBezTo>
                    <a:pt x="348" y="1"/>
                    <a:pt x="275" y="21"/>
                    <a:pt x="202" y="76"/>
                  </a:cubicBezTo>
                  <a:cubicBezTo>
                    <a:pt x="116" y="133"/>
                    <a:pt x="29" y="220"/>
                    <a:pt x="1" y="335"/>
                  </a:cubicBezTo>
                  <a:cubicBezTo>
                    <a:pt x="1" y="421"/>
                    <a:pt x="1" y="565"/>
                    <a:pt x="58" y="652"/>
                  </a:cubicBezTo>
                  <a:cubicBezTo>
                    <a:pt x="145" y="796"/>
                    <a:pt x="231" y="940"/>
                    <a:pt x="289" y="1084"/>
                  </a:cubicBezTo>
                  <a:cubicBezTo>
                    <a:pt x="289" y="1055"/>
                    <a:pt x="260" y="1026"/>
                    <a:pt x="260" y="968"/>
                  </a:cubicBezTo>
                  <a:lnTo>
                    <a:pt x="260" y="968"/>
                  </a:lnTo>
                  <a:cubicBezTo>
                    <a:pt x="317" y="1141"/>
                    <a:pt x="375" y="1343"/>
                    <a:pt x="404" y="1516"/>
                  </a:cubicBezTo>
                  <a:cubicBezTo>
                    <a:pt x="404" y="1631"/>
                    <a:pt x="519" y="1746"/>
                    <a:pt x="605" y="1775"/>
                  </a:cubicBezTo>
                  <a:cubicBezTo>
                    <a:pt x="669" y="1817"/>
                    <a:pt x="763" y="1844"/>
                    <a:pt x="843" y="1844"/>
                  </a:cubicBezTo>
                  <a:cubicBezTo>
                    <a:pt x="872" y="1844"/>
                    <a:pt x="899" y="1840"/>
                    <a:pt x="922" y="1833"/>
                  </a:cubicBezTo>
                  <a:cubicBezTo>
                    <a:pt x="1037" y="1804"/>
                    <a:pt x="1124" y="1717"/>
                    <a:pt x="1181" y="1631"/>
                  </a:cubicBezTo>
                  <a:cubicBezTo>
                    <a:pt x="1210" y="1602"/>
                    <a:pt x="1210" y="1573"/>
                    <a:pt x="1239" y="1516"/>
                  </a:cubicBezTo>
                  <a:cubicBezTo>
                    <a:pt x="1268" y="1458"/>
                    <a:pt x="1268" y="1372"/>
                    <a:pt x="1239" y="1285"/>
                  </a:cubicBezTo>
                  <a:cubicBezTo>
                    <a:pt x="1181" y="911"/>
                    <a:pt x="1037" y="536"/>
                    <a:pt x="807" y="220"/>
                  </a:cubicBezTo>
                  <a:cubicBezTo>
                    <a:pt x="749" y="133"/>
                    <a:pt x="663" y="47"/>
                    <a:pt x="548" y="18"/>
                  </a:cubicBezTo>
                  <a:cubicBezTo>
                    <a:pt x="506" y="7"/>
                    <a:pt x="463"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1"/>
            <p:cNvSpPr/>
            <p:nvPr/>
          </p:nvSpPr>
          <p:spPr>
            <a:xfrm>
              <a:off x="1524708" y="3298228"/>
              <a:ext cx="64638" cy="45691"/>
            </a:xfrm>
            <a:custGeom>
              <a:avLst/>
              <a:gdLst/>
              <a:ahLst/>
              <a:cxnLst/>
              <a:rect l="l" t="t" r="r" b="b"/>
              <a:pathLst>
                <a:path w="1989" h="1406" extrusionOk="0">
                  <a:moveTo>
                    <a:pt x="467" y="0"/>
                  </a:moveTo>
                  <a:cubicBezTo>
                    <a:pt x="437" y="0"/>
                    <a:pt x="406" y="4"/>
                    <a:pt x="375" y="11"/>
                  </a:cubicBezTo>
                  <a:cubicBezTo>
                    <a:pt x="260" y="40"/>
                    <a:pt x="174" y="127"/>
                    <a:pt x="116" y="213"/>
                  </a:cubicBezTo>
                  <a:cubicBezTo>
                    <a:pt x="1" y="415"/>
                    <a:pt x="59" y="703"/>
                    <a:pt x="260" y="818"/>
                  </a:cubicBezTo>
                  <a:cubicBezTo>
                    <a:pt x="606" y="991"/>
                    <a:pt x="951" y="1164"/>
                    <a:pt x="1297" y="1336"/>
                  </a:cubicBezTo>
                  <a:cubicBezTo>
                    <a:pt x="1360" y="1379"/>
                    <a:pt x="1439" y="1405"/>
                    <a:pt x="1522" y="1405"/>
                  </a:cubicBezTo>
                  <a:cubicBezTo>
                    <a:pt x="1552" y="1405"/>
                    <a:pt x="1583" y="1402"/>
                    <a:pt x="1614" y="1394"/>
                  </a:cubicBezTo>
                  <a:cubicBezTo>
                    <a:pt x="1729" y="1365"/>
                    <a:pt x="1844" y="1279"/>
                    <a:pt x="1873" y="1192"/>
                  </a:cubicBezTo>
                  <a:cubicBezTo>
                    <a:pt x="1988" y="991"/>
                    <a:pt x="1959" y="703"/>
                    <a:pt x="1729" y="616"/>
                  </a:cubicBezTo>
                  <a:cubicBezTo>
                    <a:pt x="1383" y="415"/>
                    <a:pt x="1038" y="242"/>
                    <a:pt x="692" y="69"/>
                  </a:cubicBezTo>
                  <a:cubicBezTo>
                    <a:pt x="629" y="27"/>
                    <a:pt x="550"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1"/>
            <p:cNvSpPr/>
            <p:nvPr/>
          </p:nvSpPr>
          <p:spPr>
            <a:xfrm>
              <a:off x="1344084" y="3297155"/>
              <a:ext cx="52418" cy="65515"/>
            </a:xfrm>
            <a:custGeom>
              <a:avLst/>
              <a:gdLst/>
              <a:ahLst/>
              <a:cxnLst/>
              <a:rect l="l" t="t" r="r" b="b"/>
              <a:pathLst>
                <a:path w="1613" h="2016" extrusionOk="0">
                  <a:moveTo>
                    <a:pt x="518" y="1"/>
                  </a:moveTo>
                  <a:cubicBezTo>
                    <a:pt x="337" y="1"/>
                    <a:pt x="187" y="113"/>
                    <a:pt x="115" y="304"/>
                  </a:cubicBezTo>
                  <a:cubicBezTo>
                    <a:pt x="0" y="649"/>
                    <a:pt x="58" y="1024"/>
                    <a:pt x="230" y="1341"/>
                  </a:cubicBezTo>
                  <a:cubicBezTo>
                    <a:pt x="374" y="1657"/>
                    <a:pt x="691" y="1888"/>
                    <a:pt x="1008" y="2003"/>
                  </a:cubicBezTo>
                  <a:cubicBezTo>
                    <a:pt x="1042" y="2012"/>
                    <a:pt x="1078" y="2016"/>
                    <a:pt x="1112" y="2016"/>
                  </a:cubicBezTo>
                  <a:cubicBezTo>
                    <a:pt x="1311" y="2016"/>
                    <a:pt x="1506" y="1882"/>
                    <a:pt x="1555" y="1686"/>
                  </a:cubicBezTo>
                  <a:cubicBezTo>
                    <a:pt x="1613" y="1456"/>
                    <a:pt x="1469" y="1225"/>
                    <a:pt x="1239" y="1168"/>
                  </a:cubicBezTo>
                  <a:cubicBezTo>
                    <a:pt x="1210" y="1168"/>
                    <a:pt x="1181" y="1139"/>
                    <a:pt x="1152" y="1139"/>
                  </a:cubicBezTo>
                  <a:lnTo>
                    <a:pt x="1152" y="1139"/>
                  </a:lnTo>
                  <a:cubicBezTo>
                    <a:pt x="1181" y="1139"/>
                    <a:pt x="1239" y="1168"/>
                    <a:pt x="1267" y="1168"/>
                  </a:cubicBezTo>
                  <a:cubicBezTo>
                    <a:pt x="1236" y="1152"/>
                    <a:pt x="1197" y="1137"/>
                    <a:pt x="1163" y="1121"/>
                  </a:cubicBezTo>
                  <a:lnTo>
                    <a:pt x="1163" y="1121"/>
                  </a:lnTo>
                  <a:cubicBezTo>
                    <a:pt x="1169" y="1127"/>
                    <a:pt x="1175" y="1133"/>
                    <a:pt x="1181" y="1139"/>
                  </a:cubicBezTo>
                  <a:cubicBezTo>
                    <a:pt x="1167" y="1130"/>
                    <a:pt x="1154" y="1121"/>
                    <a:pt x="1142" y="1111"/>
                  </a:cubicBezTo>
                  <a:lnTo>
                    <a:pt x="1142" y="1111"/>
                  </a:lnTo>
                  <a:cubicBezTo>
                    <a:pt x="1149" y="1115"/>
                    <a:pt x="1156" y="1118"/>
                    <a:pt x="1163" y="1121"/>
                  </a:cubicBezTo>
                  <a:lnTo>
                    <a:pt x="1163" y="1121"/>
                  </a:lnTo>
                  <a:cubicBezTo>
                    <a:pt x="1144" y="1103"/>
                    <a:pt x="1125" y="1087"/>
                    <a:pt x="1106" y="1083"/>
                  </a:cubicBezTo>
                  <a:lnTo>
                    <a:pt x="1106" y="1083"/>
                  </a:lnTo>
                  <a:cubicBezTo>
                    <a:pt x="1117" y="1092"/>
                    <a:pt x="1129" y="1102"/>
                    <a:pt x="1142" y="1111"/>
                  </a:cubicBezTo>
                  <a:lnTo>
                    <a:pt x="1142" y="1111"/>
                  </a:lnTo>
                  <a:cubicBezTo>
                    <a:pt x="1121" y="1101"/>
                    <a:pt x="1105" y="1091"/>
                    <a:pt x="1095" y="1081"/>
                  </a:cubicBezTo>
                  <a:cubicBezTo>
                    <a:pt x="1098" y="1081"/>
                    <a:pt x="1102" y="1082"/>
                    <a:pt x="1106" y="1083"/>
                  </a:cubicBezTo>
                  <a:lnTo>
                    <a:pt x="1106" y="1083"/>
                  </a:lnTo>
                  <a:cubicBezTo>
                    <a:pt x="1060" y="1044"/>
                    <a:pt x="1028" y="1005"/>
                    <a:pt x="1008" y="966"/>
                  </a:cubicBezTo>
                  <a:lnTo>
                    <a:pt x="1008" y="966"/>
                  </a:lnTo>
                  <a:cubicBezTo>
                    <a:pt x="1008" y="968"/>
                    <a:pt x="1008" y="969"/>
                    <a:pt x="1008" y="971"/>
                  </a:cubicBezTo>
                  <a:lnTo>
                    <a:pt x="1008" y="971"/>
                  </a:lnTo>
                  <a:cubicBezTo>
                    <a:pt x="985" y="926"/>
                    <a:pt x="968" y="874"/>
                    <a:pt x="951" y="822"/>
                  </a:cubicBezTo>
                  <a:lnTo>
                    <a:pt x="951" y="822"/>
                  </a:lnTo>
                  <a:cubicBezTo>
                    <a:pt x="951" y="880"/>
                    <a:pt x="979" y="909"/>
                    <a:pt x="979" y="937"/>
                  </a:cubicBezTo>
                  <a:cubicBezTo>
                    <a:pt x="951" y="851"/>
                    <a:pt x="922" y="793"/>
                    <a:pt x="922" y="707"/>
                  </a:cubicBezTo>
                  <a:cubicBezTo>
                    <a:pt x="922" y="649"/>
                    <a:pt x="922" y="592"/>
                    <a:pt x="951" y="534"/>
                  </a:cubicBezTo>
                  <a:cubicBezTo>
                    <a:pt x="1008" y="332"/>
                    <a:pt x="864" y="73"/>
                    <a:pt x="634" y="16"/>
                  </a:cubicBezTo>
                  <a:cubicBezTo>
                    <a:pt x="594" y="6"/>
                    <a:pt x="555"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1"/>
            <p:cNvSpPr/>
            <p:nvPr/>
          </p:nvSpPr>
          <p:spPr>
            <a:xfrm>
              <a:off x="1687587" y="3200635"/>
              <a:ext cx="54336" cy="44977"/>
            </a:xfrm>
            <a:custGeom>
              <a:avLst/>
              <a:gdLst/>
              <a:ahLst/>
              <a:cxnLst/>
              <a:rect l="l" t="t" r="r" b="b"/>
              <a:pathLst>
                <a:path w="1672" h="1384" extrusionOk="0">
                  <a:moveTo>
                    <a:pt x="1184" y="0"/>
                  </a:moveTo>
                  <a:cubicBezTo>
                    <a:pt x="1120" y="0"/>
                    <a:pt x="1059" y="14"/>
                    <a:pt x="1009" y="48"/>
                  </a:cubicBezTo>
                  <a:cubicBezTo>
                    <a:pt x="749" y="221"/>
                    <a:pt x="490" y="393"/>
                    <a:pt x="231" y="566"/>
                  </a:cubicBezTo>
                  <a:cubicBezTo>
                    <a:pt x="116" y="624"/>
                    <a:pt x="58" y="710"/>
                    <a:pt x="29" y="825"/>
                  </a:cubicBezTo>
                  <a:cubicBezTo>
                    <a:pt x="1" y="941"/>
                    <a:pt x="1" y="1085"/>
                    <a:pt x="58" y="1171"/>
                  </a:cubicBezTo>
                  <a:cubicBezTo>
                    <a:pt x="116" y="1257"/>
                    <a:pt x="202" y="1344"/>
                    <a:pt x="317" y="1373"/>
                  </a:cubicBezTo>
                  <a:cubicBezTo>
                    <a:pt x="348" y="1380"/>
                    <a:pt x="381" y="1384"/>
                    <a:pt x="415" y="1384"/>
                  </a:cubicBezTo>
                  <a:cubicBezTo>
                    <a:pt x="506" y="1384"/>
                    <a:pt x="600" y="1357"/>
                    <a:pt x="663" y="1315"/>
                  </a:cubicBezTo>
                  <a:cubicBezTo>
                    <a:pt x="922" y="1142"/>
                    <a:pt x="1181" y="969"/>
                    <a:pt x="1441" y="797"/>
                  </a:cubicBezTo>
                  <a:cubicBezTo>
                    <a:pt x="1527" y="739"/>
                    <a:pt x="1613" y="653"/>
                    <a:pt x="1642" y="537"/>
                  </a:cubicBezTo>
                  <a:cubicBezTo>
                    <a:pt x="1671" y="451"/>
                    <a:pt x="1642" y="307"/>
                    <a:pt x="1585" y="221"/>
                  </a:cubicBezTo>
                  <a:cubicBezTo>
                    <a:pt x="1527" y="105"/>
                    <a:pt x="1441" y="48"/>
                    <a:pt x="1325" y="19"/>
                  </a:cubicBezTo>
                  <a:cubicBezTo>
                    <a:pt x="1278" y="7"/>
                    <a:pt x="1230" y="0"/>
                    <a:pt x="1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1"/>
            <p:cNvSpPr/>
            <p:nvPr/>
          </p:nvSpPr>
          <p:spPr>
            <a:xfrm>
              <a:off x="1829863" y="3257020"/>
              <a:ext cx="47771" cy="34707"/>
            </a:xfrm>
            <a:custGeom>
              <a:avLst/>
              <a:gdLst/>
              <a:ahLst/>
              <a:cxnLst/>
              <a:rect l="l" t="t" r="r" b="b"/>
              <a:pathLst>
                <a:path w="1470" h="1068" extrusionOk="0">
                  <a:moveTo>
                    <a:pt x="1014" y="1"/>
                  </a:moveTo>
                  <a:cubicBezTo>
                    <a:pt x="984" y="1"/>
                    <a:pt x="953" y="4"/>
                    <a:pt x="922" y="12"/>
                  </a:cubicBezTo>
                  <a:lnTo>
                    <a:pt x="346" y="214"/>
                  </a:lnTo>
                  <a:cubicBezTo>
                    <a:pt x="231" y="243"/>
                    <a:pt x="145" y="329"/>
                    <a:pt x="87" y="415"/>
                  </a:cubicBezTo>
                  <a:cubicBezTo>
                    <a:pt x="58" y="473"/>
                    <a:pt x="29" y="531"/>
                    <a:pt x="29" y="588"/>
                  </a:cubicBezTo>
                  <a:cubicBezTo>
                    <a:pt x="1" y="646"/>
                    <a:pt x="29" y="703"/>
                    <a:pt x="29" y="761"/>
                  </a:cubicBezTo>
                  <a:cubicBezTo>
                    <a:pt x="58" y="847"/>
                    <a:pt x="145" y="963"/>
                    <a:pt x="231" y="1020"/>
                  </a:cubicBezTo>
                  <a:cubicBezTo>
                    <a:pt x="298" y="1054"/>
                    <a:pt x="366" y="1068"/>
                    <a:pt x="433" y="1068"/>
                  </a:cubicBezTo>
                  <a:cubicBezTo>
                    <a:pt x="481" y="1068"/>
                    <a:pt x="529" y="1061"/>
                    <a:pt x="577" y="1049"/>
                  </a:cubicBezTo>
                  <a:cubicBezTo>
                    <a:pt x="749" y="991"/>
                    <a:pt x="951" y="934"/>
                    <a:pt x="1153" y="847"/>
                  </a:cubicBezTo>
                  <a:cubicBezTo>
                    <a:pt x="1268" y="819"/>
                    <a:pt x="1354" y="761"/>
                    <a:pt x="1412" y="675"/>
                  </a:cubicBezTo>
                  <a:cubicBezTo>
                    <a:pt x="1441" y="617"/>
                    <a:pt x="1469" y="559"/>
                    <a:pt x="1469" y="502"/>
                  </a:cubicBezTo>
                  <a:cubicBezTo>
                    <a:pt x="1469" y="444"/>
                    <a:pt x="1469" y="387"/>
                    <a:pt x="1441" y="329"/>
                  </a:cubicBezTo>
                  <a:cubicBezTo>
                    <a:pt x="1412" y="214"/>
                    <a:pt x="1354" y="127"/>
                    <a:pt x="1239" y="70"/>
                  </a:cubicBezTo>
                  <a:cubicBezTo>
                    <a:pt x="1176" y="28"/>
                    <a:pt x="1097" y="1"/>
                    <a:pt x="1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3" name="Google Shape;703;p21"/>
          <p:cNvSpPr/>
          <p:nvPr/>
        </p:nvSpPr>
        <p:spPr>
          <a:xfrm flipH="1">
            <a:off x="1393669" y="4586250"/>
            <a:ext cx="409500" cy="409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1"/>
          <p:cNvSpPr/>
          <p:nvPr/>
        </p:nvSpPr>
        <p:spPr>
          <a:xfrm flipH="1">
            <a:off x="648880" y="809138"/>
            <a:ext cx="257400" cy="257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1"/>
          <p:cNvSpPr/>
          <p:nvPr/>
        </p:nvSpPr>
        <p:spPr>
          <a:xfrm flipH="1">
            <a:off x="443976" y="1125642"/>
            <a:ext cx="128700" cy="12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1"/>
          <p:cNvSpPr/>
          <p:nvPr/>
        </p:nvSpPr>
        <p:spPr>
          <a:xfrm flipH="1">
            <a:off x="8641655" y="1223563"/>
            <a:ext cx="257400" cy="257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707"/>
        <p:cNvGrpSpPr/>
        <p:nvPr/>
      </p:nvGrpSpPr>
      <p:grpSpPr>
        <a:xfrm>
          <a:off x="0" y="0"/>
          <a:ext cx="0" cy="0"/>
          <a:chOff x="0" y="0"/>
          <a:chExt cx="0" cy="0"/>
        </a:xfrm>
      </p:grpSpPr>
      <p:sp>
        <p:nvSpPr>
          <p:cNvPr id="708" name="Google Shape;708;p22"/>
          <p:cNvSpPr txBox="1">
            <a:spLocks noGrp="1"/>
          </p:cNvSpPr>
          <p:nvPr>
            <p:ph type="title"/>
          </p:nvPr>
        </p:nvSpPr>
        <p:spPr>
          <a:xfrm>
            <a:off x="948600" y="3314976"/>
            <a:ext cx="2336400" cy="37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09" name="Google Shape;709;p22"/>
          <p:cNvSpPr txBox="1">
            <a:spLocks noGrp="1"/>
          </p:cNvSpPr>
          <p:nvPr>
            <p:ph type="subTitle" idx="1"/>
          </p:nvPr>
        </p:nvSpPr>
        <p:spPr>
          <a:xfrm>
            <a:off x="948600" y="3686400"/>
            <a:ext cx="2336400" cy="53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0" name="Google Shape;710;p22"/>
          <p:cNvSpPr txBox="1">
            <a:spLocks noGrp="1"/>
          </p:cNvSpPr>
          <p:nvPr>
            <p:ph type="title" idx="2"/>
          </p:nvPr>
        </p:nvSpPr>
        <p:spPr>
          <a:xfrm>
            <a:off x="3403800" y="3314976"/>
            <a:ext cx="2336400" cy="37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1" name="Google Shape;711;p22"/>
          <p:cNvSpPr txBox="1">
            <a:spLocks noGrp="1"/>
          </p:cNvSpPr>
          <p:nvPr>
            <p:ph type="subTitle" idx="3"/>
          </p:nvPr>
        </p:nvSpPr>
        <p:spPr>
          <a:xfrm>
            <a:off x="3403800" y="3686400"/>
            <a:ext cx="2336400" cy="53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2" name="Google Shape;712;p22"/>
          <p:cNvSpPr txBox="1">
            <a:spLocks noGrp="1"/>
          </p:cNvSpPr>
          <p:nvPr>
            <p:ph type="title" idx="4"/>
          </p:nvPr>
        </p:nvSpPr>
        <p:spPr>
          <a:xfrm>
            <a:off x="5859000" y="3314976"/>
            <a:ext cx="2336400" cy="37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3" name="Google Shape;713;p22"/>
          <p:cNvSpPr txBox="1">
            <a:spLocks noGrp="1"/>
          </p:cNvSpPr>
          <p:nvPr>
            <p:ph type="subTitle" idx="5"/>
          </p:nvPr>
        </p:nvSpPr>
        <p:spPr>
          <a:xfrm>
            <a:off x="5859000" y="3686400"/>
            <a:ext cx="2336400" cy="53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4" name="Google Shape;714;p22"/>
          <p:cNvSpPr txBox="1">
            <a:spLocks noGrp="1"/>
          </p:cNvSpPr>
          <p:nvPr>
            <p:ph type="title" idx="6"/>
          </p:nvPr>
        </p:nvSpPr>
        <p:spPr>
          <a:xfrm>
            <a:off x="713250"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sz="3500"/>
            </a:lvl1pPr>
            <a:lvl2pPr lvl="1"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15" name="Google Shape;715;p22"/>
          <p:cNvSpPr/>
          <p:nvPr/>
        </p:nvSpPr>
        <p:spPr>
          <a:xfrm flipH="1">
            <a:off x="6563983" y="-336875"/>
            <a:ext cx="4602894" cy="891368"/>
          </a:xfrm>
          <a:custGeom>
            <a:avLst/>
            <a:gdLst/>
            <a:ahLst/>
            <a:cxnLst/>
            <a:rect l="l" t="t" r="r" b="b"/>
            <a:pathLst>
              <a:path w="51969" h="10064" extrusionOk="0">
                <a:moveTo>
                  <a:pt x="51733" y="0"/>
                </a:moveTo>
                <a:cubicBezTo>
                  <a:pt x="51661" y="0"/>
                  <a:pt x="51614" y="28"/>
                  <a:pt x="51701" y="78"/>
                </a:cubicBezTo>
                <a:lnTo>
                  <a:pt x="0" y="885"/>
                </a:lnTo>
                <a:cubicBezTo>
                  <a:pt x="3341" y="3218"/>
                  <a:pt x="7143" y="4802"/>
                  <a:pt x="11003" y="6155"/>
                </a:cubicBezTo>
                <a:cubicBezTo>
                  <a:pt x="17151" y="8316"/>
                  <a:pt x="23575" y="10063"/>
                  <a:pt x="30069" y="10063"/>
                </a:cubicBezTo>
                <a:cubicBezTo>
                  <a:pt x="30846" y="10063"/>
                  <a:pt x="31624" y="10038"/>
                  <a:pt x="32403" y="9986"/>
                </a:cubicBezTo>
                <a:cubicBezTo>
                  <a:pt x="39661" y="9525"/>
                  <a:pt x="47064" y="6443"/>
                  <a:pt x="51355" y="539"/>
                </a:cubicBezTo>
                <a:cubicBezTo>
                  <a:pt x="51499" y="366"/>
                  <a:pt x="51787" y="366"/>
                  <a:pt x="51902" y="164"/>
                </a:cubicBezTo>
                <a:cubicBezTo>
                  <a:pt x="51968" y="50"/>
                  <a:pt x="51828" y="0"/>
                  <a:pt x="51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2"/>
          <p:cNvSpPr/>
          <p:nvPr/>
        </p:nvSpPr>
        <p:spPr>
          <a:xfrm>
            <a:off x="8405850" y="-92175"/>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2"/>
          <p:cNvSpPr/>
          <p:nvPr/>
        </p:nvSpPr>
        <p:spPr>
          <a:xfrm>
            <a:off x="-466212" y="3310438"/>
            <a:ext cx="1418950" cy="2222425"/>
          </a:xfrm>
          <a:custGeom>
            <a:avLst/>
            <a:gdLst/>
            <a:ahLst/>
            <a:cxnLst/>
            <a:rect l="l" t="t" r="r" b="b"/>
            <a:pathLst>
              <a:path w="36062" h="56482" extrusionOk="0">
                <a:moveTo>
                  <a:pt x="9708" y="0"/>
                </a:moveTo>
                <a:cubicBezTo>
                  <a:pt x="6312" y="0"/>
                  <a:pt x="5720" y="4283"/>
                  <a:pt x="4753" y="7212"/>
                </a:cubicBezTo>
                <a:cubicBezTo>
                  <a:pt x="3313" y="11590"/>
                  <a:pt x="2190" y="16054"/>
                  <a:pt x="1441" y="20605"/>
                </a:cubicBezTo>
                <a:cubicBezTo>
                  <a:pt x="1" y="29591"/>
                  <a:pt x="145" y="38894"/>
                  <a:pt x="2881" y="47622"/>
                </a:cubicBezTo>
                <a:cubicBezTo>
                  <a:pt x="3572" y="49839"/>
                  <a:pt x="4494" y="52115"/>
                  <a:pt x="6251" y="53670"/>
                </a:cubicBezTo>
                <a:cubicBezTo>
                  <a:pt x="8901" y="56032"/>
                  <a:pt x="12760" y="56233"/>
                  <a:pt x="16332" y="56291"/>
                </a:cubicBezTo>
                <a:lnTo>
                  <a:pt x="25030" y="56464"/>
                </a:lnTo>
                <a:cubicBezTo>
                  <a:pt x="25432" y="56474"/>
                  <a:pt x="25840" y="56481"/>
                  <a:pt x="26251" y="56481"/>
                </a:cubicBezTo>
                <a:cubicBezTo>
                  <a:pt x="29289" y="56481"/>
                  <a:pt x="32488" y="56097"/>
                  <a:pt x="34391" y="53814"/>
                </a:cubicBezTo>
                <a:cubicBezTo>
                  <a:pt x="35543" y="52460"/>
                  <a:pt x="35975" y="50646"/>
                  <a:pt x="36004" y="48860"/>
                </a:cubicBezTo>
                <a:cubicBezTo>
                  <a:pt x="36062" y="46556"/>
                  <a:pt x="35514" y="44223"/>
                  <a:pt x="34420" y="42178"/>
                </a:cubicBezTo>
                <a:cubicBezTo>
                  <a:pt x="31597" y="36907"/>
                  <a:pt x="25433" y="33883"/>
                  <a:pt x="23129" y="28353"/>
                </a:cubicBezTo>
                <a:cubicBezTo>
                  <a:pt x="22207" y="26164"/>
                  <a:pt x="21977" y="23773"/>
                  <a:pt x="21862" y="21411"/>
                </a:cubicBezTo>
                <a:cubicBezTo>
                  <a:pt x="21631" y="16659"/>
                  <a:pt x="21747" y="11763"/>
                  <a:pt x="19874" y="7413"/>
                </a:cubicBezTo>
                <a:cubicBezTo>
                  <a:pt x="18175" y="3525"/>
                  <a:pt x="14661" y="760"/>
                  <a:pt x="10485" y="69"/>
                </a:cubicBezTo>
                <a:cubicBezTo>
                  <a:pt x="10211" y="22"/>
                  <a:pt x="9952" y="0"/>
                  <a:pt x="97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 name="Google Shape;718;p22"/>
          <p:cNvGrpSpPr/>
          <p:nvPr/>
        </p:nvGrpSpPr>
        <p:grpSpPr>
          <a:xfrm rot="1195579">
            <a:off x="6943895" y="3651211"/>
            <a:ext cx="2898296" cy="3019731"/>
            <a:chOff x="7303085" y="1350402"/>
            <a:chExt cx="2898393" cy="3019833"/>
          </a:xfrm>
        </p:grpSpPr>
        <p:sp>
          <p:nvSpPr>
            <p:cNvPr id="719" name="Google Shape;719;p22"/>
            <p:cNvSpPr/>
            <p:nvPr/>
          </p:nvSpPr>
          <p:spPr>
            <a:xfrm flipH="1">
              <a:off x="7303085" y="1350402"/>
              <a:ext cx="2898393" cy="3019833"/>
            </a:xfrm>
            <a:custGeom>
              <a:avLst/>
              <a:gdLst/>
              <a:ahLst/>
              <a:cxnLst/>
              <a:rect l="l" t="t" r="r" b="b"/>
              <a:pathLst>
                <a:path w="27805" h="28970" extrusionOk="0">
                  <a:moveTo>
                    <a:pt x="12357" y="13196"/>
                  </a:moveTo>
                  <a:cubicBezTo>
                    <a:pt x="12415" y="13369"/>
                    <a:pt x="12501" y="13542"/>
                    <a:pt x="12559" y="13714"/>
                  </a:cubicBezTo>
                  <a:lnTo>
                    <a:pt x="12098" y="13398"/>
                  </a:lnTo>
                  <a:cubicBezTo>
                    <a:pt x="12184" y="13340"/>
                    <a:pt x="12270" y="13254"/>
                    <a:pt x="12357" y="13196"/>
                  </a:cubicBezTo>
                  <a:close/>
                  <a:moveTo>
                    <a:pt x="6652" y="1"/>
                  </a:moveTo>
                  <a:cubicBezTo>
                    <a:pt x="5312" y="1"/>
                    <a:pt x="3972" y="492"/>
                    <a:pt x="2737" y="1675"/>
                  </a:cubicBezTo>
                  <a:cubicBezTo>
                    <a:pt x="634" y="3720"/>
                    <a:pt x="1" y="7004"/>
                    <a:pt x="634" y="9797"/>
                  </a:cubicBezTo>
                  <a:cubicBezTo>
                    <a:pt x="1383" y="12966"/>
                    <a:pt x="3918" y="15212"/>
                    <a:pt x="6280" y="17257"/>
                  </a:cubicBezTo>
                  <a:cubicBezTo>
                    <a:pt x="8613" y="19273"/>
                    <a:pt x="11118" y="21059"/>
                    <a:pt x="13682" y="22730"/>
                  </a:cubicBezTo>
                  <a:cubicBezTo>
                    <a:pt x="16101" y="24314"/>
                    <a:pt x="18521" y="25811"/>
                    <a:pt x="20508" y="27914"/>
                  </a:cubicBezTo>
                  <a:cubicBezTo>
                    <a:pt x="21225" y="28658"/>
                    <a:pt x="22037" y="28970"/>
                    <a:pt x="22824" y="28970"/>
                  </a:cubicBezTo>
                  <a:cubicBezTo>
                    <a:pt x="25452" y="28970"/>
                    <a:pt x="27805" y="25493"/>
                    <a:pt x="25433" y="22989"/>
                  </a:cubicBezTo>
                  <a:cubicBezTo>
                    <a:pt x="25232" y="22758"/>
                    <a:pt x="25001" y="22557"/>
                    <a:pt x="24800" y="22326"/>
                  </a:cubicBezTo>
                  <a:cubicBezTo>
                    <a:pt x="24828" y="21693"/>
                    <a:pt x="24512" y="21030"/>
                    <a:pt x="23676" y="20829"/>
                  </a:cubicBezTo>
                  <a:cubicBezTo>
                    <a:pt x="23331" y="20742"/>
                    <a:pt x="23014" y="20656"/>
                    <a:pt x="22697" y="20541"/>
                  </a:cubicBezTo>
                  <a:cubicBezTo>
                    <a:pt x="21862" y="19878"/>
                    <a:pt x="20998" y="19273"/>
                    <a:pt x="20134" y="18668"/>
                  </a:cubicBezTo>
                  <a:cubicBezTo>
                    <a:pt x="17599" y="15759"/>
                    <a:pt x="17253" y="10805"/>
                    <a:pt x="15784" y="7378"/>
                  </a:cubicBezTo>
                  <a:cubicBezTo>
                    <a:pt x="14353" y="4046"/>
                    <a:pt x="10498" y="1"/>
                    <a:pt x="66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2"/>
            <p:cNvSpPr/>
            <p:nvPr/>
          </p:nvSpPr>
          <p:spPr>
            <a:xfrm>
              <a:off x="8578400" y="2605375"/>
              <a:ext cx="633300" cy="369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1" name="Google Shape;721;p22"/>
          <p:cNvSpPr/>
          <p:nvPr/>
        </p:nvSpPr>
        <p:spPr>
          <a:xfrm>
            <a:off x="484613" y="4457825"/>
            <a:ext cx="409500" cy="409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2"/>
          <p:cNvSpPr/>
          <p:nvPr/>
        </p:nvSpPr>
        <p:spPr>
          <a:xfrm rot="5400000">
            <a:off x="-2369700" y="-785700"/>
            <a:ext cx="3610615" cy="2917006"/>
          </a:xfrm>
          <a:custGeom>
            <a:avLst/>
            <a:gdLst/>
            <a:ahLst/>
            <a:cxnLst/>
            <a:rect l="l" t="t" r="r" b="b"/>
            <a:pathLst>
              <a:path w="90384" h="73021" extrusionOk="0">
                <a:moveTo>
                  <a:pt x="51730" y="1"/>
                </a:moveTo>
                <a:cubicBezTo>
                  <a:pt x="39806" y="1"/>
                  <a:pt x="27738" y="1"/>
                  <a:pt x="16188" y="3025"/>
                </a:cubicBezTo>
                <a:cubicBezTo>
                  <a:pt x="11464" y="4264"/>
                  <a:pt x="6597" y="6222"/>
                  <a:pt x="3659" y="10139"/>
                </a:cubicBezTo>
                <a:cubicBezTo>
                  <a:pt x="1729" y="12732"/>
                  <a:pt x="807" y="15986"/>
                  <a:pt x="519" y="19212"/>
                </a:cubicBezTo>
                <a:cubicBezTo>
                  <a:pt x="1" y="24829"/>
                  <a:pt x="1239" y="30445"/>
                  <a:pt x="2449" y="35946"/>
                </a:cubicBezTo>
                <a:cubicBezTo>
                  <a:pt x="4379" y="44587"/>
                  <a:pt x="6337" y="53343"/>
                  <a:pt x="10283" y="61264"/>
                </a:cubicBezTo>
                <a:cubicBezTo>
                  <a:pt x="12271" y="65238"/>
                  <a:pt x="14921" y="69156"/>
                  <a:pt x="18924" y="71028"/>
                </a:cubicBezTo>
                <a:cubicBezTo>
                  <a:pt x="21545" y="72237"/>
                  <a:pt x="24512" y="72439"/>
                  <a:pt x="27421" y="72612"/>
                </a:cubicBezTo>
                <a:cubicBezTo>
                  <a:pt x="32507" y="72883"/>
                  <a:pt x="37600" y="73020"/>
                  <a:pt x="42690" y="73020"/>
                </a:cubicBezTo>
                <a:cubicBezTo>
                  <a:pt x="48409" y="73020"/>
                  <a:pt x="54124" y="72847"/>
                  <a:pt x="59824" y="72497"/>
                </a:cubicBezTo>
                <a:cubicBezTo>
                  <a:pt x="65181" y="72180"/>
                  <a:pt x="70538" y="71690"/>
                  <a:pt x="75838" y="71057"/>
                </a:cubicBezTo>
                <a:cubicBezTo>
                  <a:pt x="80504" y="70509"/>
                  <a:pt x="85976" y="70423"/>
                  <a:pt x="90383" y="68839"/>
                </a:cubicBezTo>
                <a:cubicBezTo>
                  <a:pt x="88770" y="68061"/>
                  <a:pt x="87071" y="67255"/>
                  <a:pt x="85688" y="65959"/>
                </a:cubicBezTo>
                <a:cubicBezTo>
                  <a:pt x="83211" y="63626"/>
                  <a:pt x="81598" y="60515"/>
                  <a:pt x="80014" y="57519"/>
                </a:cubicBezTo>
                <a:cubicBezTo>
                  <a:pt x="78401" y="54524"/>
                  <a:pt x="76673" y="51471"/>
                  <a:pt x="74052" y="49282"/>
                </a:cubicBezTo>
                <a:cubicBezTo>
                  <a:pt x="71219" y="46959"/>
                  <a:pt x="67503" y="45858"/>
                  <a:pt x="63808" y="45858"/>
                </a:cubicBezTo>
                <a:cubicBezTo>
                  <a:pt x="63333" y="45858"/>
                  <a:pt x="62859" y="45876"/>
                  <a:pt x="62387" y="45912"/>
                </a:cubicBezTo>
                <a:cubicBezTo>
                  <a:pt x="58700" y="46171"/>
                  <a:pt x="55129" y="47467"/>
                  <a:pt x="51442" y="47583"/>
                </a:cubicBezTo>
                <a:cubicBezTo>
                  <a:pt x="51344" y="47585"/>
                  <a:pt x="51245" y="47586"/>
                  <a:pt x="51146" y="47586"/>
                </a:cubicBezTo>
                <a:cubicBezTo>
                  <a:pt x="47534" y="47586"/>
                  <a:pt x="43545" y="46049"/>
                  <a:pt x="42312" y="42657"/>
                </a:cubicBezTo>
                <a:cubicBezTo>
                  <a:pt x="41822" y="41246"/>
                  <a:pt x="41851" y="39691"/>
                  <a:pt x="41966" y="38193"/>
                </a:cubicBezTo>
                <a:cubicBezTo>
                  <a:pt x="42197" y="35255"/>
                  <a:pt x="42744" y="32231"/>
                  <a:pt x="44414" y="29812"/>
                </a:cubicBezTo>
                <a:cubicBezTo>
                  <a:pt x="46575" y="26672"/>
                  <a:pt x="50261" y="24944"/>
                  <a:pt x="53890" y="23792"/>
                </a:cubicBezTo>
                <a:cubicBezTo>
                  <a:pt x="57519" y="22669"/>
                  <a:pt x="61350" y="21977"/>
                  <a:pt x="64720" y="20191"/>
                </a:cubicBezTo>
                <a:cubicBezTo>
                  <a:pt x="68090" y="18435"/>
                  <a:pt x="71057" y="15266"/>
                  <a:pt x="71258" y="11464"/>
                </a:cubicBezTo>
                <a:cubicBezTo>
                  <a:pt x="71489" y="7202"/>
                  <a:pt x="68176" y="3428"/>
                  <a:pt x="64288" y="1729"/>
                </a:cubicBezTo>
                <a:cubicBezTo>
                  <a:pt x="60371" y="59"/>
                  <a:pt x="55993" y="1"/>
                  <a:pt x="51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2"/>
          <p:cNvSpPr/>
          <p:nvPr/>
        </p:nvSpPr>
        <p:spPr>
          <a:xfrm rot="-5400000">
            <a:off x="188275" y="-1006375"/>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4" name="Google Shape;724;p22"/>
          <p:cNvGrpSpPr/>
          <p:nvPr/>
        </p:nvGrpSpPr>
        <p:grpSpPr>
          <a:xfrm rot="2924996" flipH="1">
            <a:off x="8448387" y="4191389"/>
            <a:ext cx="834082" cy="942371"/>
            <a:chOff x="1185884" y="3297155"/>
            <a:chExt cx="567251" cy="640897"/>
          </a:xfrm>
        </p:grpSpPr>
        <p:sp>
          <p:nvSpPr>
            <p:cNvPr id="725" name="Google Shape;725;p22"/>
            <p:cNvSpPr/>
            <p:nvPr/>
          </p:nvSpPr>
          <p:spPr>
            <a:xfrm>
              <a:off x="1695062" y="3541477"/>
              <a:ext cx="58073" cy="94568"/>
            </a:xfrm>
            <a:custGeom>
              <a:avLst/>
              <a:gdLst/>
              <a:ahLst/>
              <a:cxnLst/>
              <a:rect l="l" t="t" r="r" b="b"/>
              <a:pathLst>
                <a:path w="1787" h="2910" extrusionOk="0">
                  <a:moveTo>
                    <a:pt x="459" y="0"/>
                  </a:moveTo>
                  <a:cubicBezTo>
                    <a:pt x="273" y="0"/>
                    <a:pt x="106" y="112"/>
                    <a:pt x="59" y="303"/>
                  </a:cubicBezTo>
                  <a:cubicBezTo>
                    <a:pt x="1" y="505"/>
                    <a:pt x="116" y="793"/>
                    <a:pt x="347" y="850"/>
                  </a:cubicBezTo>
                  <a:cubicBezTo>
                    <a:pt x="375" y="850"/>
                    <a:pt x="433" y="850"/>
                    <a:pt x="462" y="879"/>
                  </a:cubicBezTo>
                  <a:cubicBezTo>
                    <a:pt x="476" y="879"/>
                    <a:pt x="483" y="879"/>
                    <a:pt x="486" y="879"/>
                  </a:cubicBezTo>
                  <a:lnTo>
                    <a:pt x="486" y="879"/>
                  </a:lnTo>
                  <a:cubicBezTo>
                    <a:pt x="489" y="879"/>
                    <a:pt x="491" y="879"/>
                    <a:pt x="491" y="879"/>
                  </a:cubicBezTo>
                  <a:cubicBezTo>
                    <a:pt x="519" y="879"/>
                    <a:pt x="519" y="908"/>
                    <a:pt x="548" y="908"/>
                  </a:cubicBezTo>
                  <a:cubicBezTo>
                    <a:pt x="556" y="916"/>
                    <a:pt x="566" y="926"/>
                    <a:pt x="577" y="937"/>
                  </a:cubicBezTo>
                  <a:cubicBezTo>
                    <a:pt x="577" y="937"/>
                    <a:pt x="606" y="966"/>
                    <a:pt x="606" y="966"/>
                  </a:cubicBezTo>
                  <a:cubicBezTo>
                    <a:pt x="635" y="994"/>
                    <a:pt x="635" y="994"/>
                    <a:pt x="635" y="1023"/>
                  </a:cubicBezTo>
                  <a:cubicBezTo>
                    <a:pt x="652" y="1041"/>
                    <a:pt x="659" y="1048"/>
                    <a:pt x="660" y="1048"/>
                  </a:cubicBezTo>
                  <a:cubicBezTo>
                    <a:pt x="662" y="1048"/>
                    <a:pt x="635" y="1015"/>
                    <a:pt x="635" y="995"/>
                  </a:cubicBezTo>
                  <a:lnTo>
                    <a:pt x="635" y="995"/>
                  </a:lnTo>
                  <a:cubicBezTo>
                    <a:pt x="635" y="1024"/>
                    <a:pt x="692" y="1081"/>
                    <a:pt x="721" y="1110"/>
                  </a:cubicBezTo>
                  <a:cubicBezTo>
                    <a:pt x="721" y="1138"/>
                    <a:pt x="750" y="1196"/>
                    <a:pt x="750" y="1196"/>
                  </a:cubicBezTo>
                  <a:cubicBezTo>
                    <a:pt x="750" y="1196"/>
                    <a:pt x="779" y="1225"/>
                    <a:pt x="779" y="1254"/>
                  </a:cubicBezTo>
                  <a:cubicBezTo>
                    <a:pt x="779" y="1282"/>
                    <a:pt x="807" y="1340"/>
                    <a:pt x="807" y="1369"/>
                  </a:cubicBezTo>
                  <a:cubicBezTo>
                    <a:pt x="807" y="1369"/>
                    <a:pt x="824" y="1417"/>
                    <a:pt x="820" y="1417"/>
                  </a:cubicBezTo>
                  <a:cubicBezTo>
                    <a:pt x="818" y="1417"/>
                    <a:pt x="815" y="1412"/>
                    <a:pt x="807" y="1398"/>
                  </a:cubicBezTo>
                  <a:cubicBezTo>
                    <a:pt x="807" y="1411"/>
                    <a:pt x="807" y="1426"/>
                    <a:pt x="807" y="1426"/>
                  </a:cubicBezTo>
                  <a:cubicBezTo>
                    <a:pt x="836" y="1542"/>
                    <a:pt x="836" y="1657"/>
                    <a:pt x="807" y="1772"/>
                  </a:cubicBezTo>
                  <a:cubicBezTo>
                    <a:pt x="807" y="1801"/>
                    <a:pt x="807" y="1830"/>
                    <a:pt x="807" y="1858"/>
                  </a:cubicBezTo>
                  <a:cubicBezTo>
                    <a:pt x="807" y="1887"/>
                    <a:pt x="807" y="1945"/>
                    <a:pt x="779" y="2002"/>
                  </a:cubicBezTo>
                  <a:cubicBezTo>
                    <a:pt x="750" y="2118"/>
                    <a:pt x="750" y="2233"/>
                    <a:pt x="721" y="2348"/>
                  </a:cubicBezTo>
                  <a:cubicBezTo>
                    <a:pt x="663" y="2578"/>
                    <a:pt x="779" y="2838"/>
                    <a:pt x="1009" y="2895"/>
                  </a:cubicBezTo>
                  <a:cubicBezTo>
                    <a:pt x="1048" y="2905"/>
                    <a:pt x="1088" y="2910"/>
                    <a:pt x="1127" y="2910"/>
                  </a:cubicBezTo>
                  <a:cubicBezTo>
                    <a:pt x="1321" y="2910"/>
                    <a:pt x="1508" y="2794"/>
                    <a:pt x="1556" y="2578"/>
                  </a:cubicBezTo>
                  <a:cubicBezTo>
                    <a:pt x="1672" y="2060"/>
                    <a:pt x="1787" y="1484"/>
                    <a:pt x="1585" y="966"/>
                  </a:cubicBezTo>
                  <a:cubicBezTo>
                    <a:pt x="1441" y="505"/>
                    <a:pt x="1067" y="101"/>
                    <a:pt x="577" y="15"/>
                  </a:cubicBezTo>
                  <a:cubicBezTo>
                    <a:pt x="537" y="5"/>
                    <a:pt x="498"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2"/>
            <p:cNvSpPr/>
            <p:nvPr/>
          </p:nvSpPr>
          <p:spPr>
            <a:xfrm>
              <a:off x="1625809" y="3656455"/>
              <a:ext cx="68375" cy="73737"/>
            </a:xfrm>
            <a:custGeom>
              <a:avLst/>
              <a:gdLst/>
              <a:ahLst/>
              <a:cxnLst/>
              <a:rect l="l" t="t" r="r" b="b"/>
              <a:pathLst>
                <a:path w="2104" h="2269" extrusionOk="0">
                  <a:moveTo>
                    <a:pt x="1383" y="1201"/>
                  </a:moveTo>
                  <a:cubicBezTo>
                    <a:pt x="1411" y="1221"/>
                    <a:pt x="1440" y="1240"/>
                    <a:pt x="1470" y="1258"/>
                  </a:cubicBezTo>
                  <a:cubicBezTo>
                    <a:pt x="1441" y="1230"/>
                    <a:pt x="1412" y="1201"/>
                    <a:pt x="1383" y="1201"/>
                  </a:cubicBezTo>
                  <a:close/>
                  <a:moveTo>
                    <a:pt x="1728" y="1406"/>
                  </a:moveTo>
                  <a:cubicBezTo>
                    <a:pt x="1744" y="1412"/>
                    <a:pt x="1763" y="1419"/>
                    <a:pt x="1786" y="1431"/>
                  </a:cubicBezTo>
                  <a:cubicBezTo>
                    <a:pt x="1767" y="1423"/>
                    <a:pt x="1747" y="1415"/>
                    <a:pt x="1728" y="1406"/>
                  </a:cubicBezTo>
                  <a:close/>
                  <a:moveTo>
                    <a:pt x="475" y="1"/>
                  </a:moveTo>
                  <a:cubicBezTo>
                    <a:pt x="428" y="1"/>
                    <a:pt x="382" y="8"/>
                    <a:pt x="346" y="20"/>
                  </a:cubicBezTo>
                  <a:cubicBezTo>
                    <a:pt x="87" y="77"/>
                    <a:pt x="1" y="308"/>
                    <a:pt x="29" y="538"/>
                  </a:cubicBezTo>
                  <a:cubicBezTo>
                    <a:pt x="116" y="941"/>
                    <a:pt x="289" y="1287"/>
                    <a:pt x="548" y="1575"/>
                  </a:cubicBezTo>
                  <a:cubicBezTo>
                    <a:pt x="807" y="1892"/>
                    <a:pt x="1153" y="2122"/>
                    <a:pt x="1527" y="2238"/>
                  </a:cubicBezTo>
                  <a:cubicBezTo>
                    <a:pt x="1560" y="2260"/>
                    <a:pt x="1602" y="2269"/>
                    <a:pt x="1645" y="2269"/>
                  </a:cubicBezTo>
                  <a:cubicBezTo>
                    <a:pt x="1715" y="2269"/>
                    <a:pt x="1791" y="2244"/>
                    <a:pt x="1844" y="2209"/>
                  </a:cubicBezTo>
                  <a:cubicBezTo>
                    <a:pt x="1930" y="2151"/>
                    <a:pt x="2017" y="2036"/>
                    <a:pt x="2046" y="1950"/>
                  </a:cubicBezTo>
                  <a:cubicBezTo>
                    <a:pt x="2103" y="1690"/>
                    <a:pt x="1988" y="1489"/>
                    <a:pt x="1758" y="1402"/>
                  </a:cubicBezTo>
                  <a:cubicBezTo>
                    <a:pt x="1741" y="1402"/>
                    <a:pt x="1724" y="1402"/>
                    <a:pt x="1707" y="1396"/>
                  </a:cubicBezTo>
                  <a:lnTo>
                    <a:pt x="1707" y="1396"/>
                  </a:lnTo>
                  <a:cubicBezTo>
                    <a:pt x="1701" y="1394"/>
                    <a:pt x="1695" y="1391"/>
                    <a:pt x="1689" y="1388"/>
                  </a:cubicBezTo>
                  <a:lnTo>
                    <a:pt x="1689" y="1388"/>
                  </a:lnTo>
                  <a:cubicBezTo>
                    <a:pt x="1684" y="1385"/>
                    <a:pt x="1678" y="1380"/>
                    <a:pt x="1673" y="1375"/>
                  </a:cubicBezTo>
                  <a:lnTo>
                    <a:pt x="1673" y="1375"/>
                  </a:lnTo>
                  <a:cubicBezTo>
                    <a:pt x="1678" y="1380"/>
                    <a:pt x="1683" y="1384"/>
                    <a:pt x="1689" y="1388"/>
                  </a:cubicBezTo>
                  <a:lnTo>
                    <a:pt x="1689" y="1388"/>
                  </a:lnTo>
                  <a:cubicBezTo>
                    <a:pt x="1578" y="1334"/>
                    <a:pt x="1472" y="1267"/>
                    <a:pt x="1383" y="1201"/>
                  </a:cubicBezTo>
                  <a:cubicBezTo>
                    <a:pt x="1383" y="1201"/>
                    <a:pt x="1383" y="1201"/>
                    <a:pt x="1383" y="1201"/>
                  </a:cubicBezTo>
                  <a:lnTo>
                    <a:pt x="1383" y="1201"/>
                  </a:lnTo>
                  <a:cubicBezTo>
                    <a:pt x="1279" y="1123"/>
                    <a:pt x="1192" y="1027"/>
                    <a:pt x="1124" y="913"/>
                  </a:cubicBezTo>
                  <a:lnTo>
                    <a:pt x="1124" y="913"/>
                  </a:lnTo>
                  <a:cubicBezTo>
                    <a:pt x="1124" y="914"/>
                    <a:pt x="1124" y="916"/>
                    <a:pt x="1124" y="918"/>
                  </a:cubicBezTo>
                  <a:lnTo>
                    <a:pt x="1124" y="918"/>
                  </a:lnTo>
                  <a:cubicBezTo>
                    <a:pt x="1058" y="818"/>
                    <a:pt x="996" y="701"/>
                    <a:pt x="951" y="567"/>
                  </a:cubicBezTo>
                  <a:lnTo>
                    <a:pt x="951" y="567"/>
                  </a:lnTo>
                  <a:cubicBezTo>
                    <a:pt x="951" y="625"/>
                    <a:pt x="980" y="653"/>
                    <a:pt x="980" y="682"/>
                  </a:cubicBezTo>
                  <a:cubicBezTo>
                    <a:pt x="922" y="567"/>
                    <a:pt x="893" y="452"/>
                    <a:pt x="865" y="308"/>
                  </a:cubicBezTo>
                  <a:cubicBezTo>
                    <a:pt x="865" y="221"/>
                    <a:pt x="749" y="106"/>
                    <a:pt x="663" y="49"/>
                  </a:cubicBezTo>
                  <a:cubicBezTo>
                    <a:pt x="612" y="15"/>
                    <a:pt x="542" y="1"/>
                    <a:pt x="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2"/>
            <p:cNvSpPr/>
            <p:nvPr/>
          </p:nvSpPr>
          <p:spPr>
            <a:xfrm>
              <a:off x="1659509" y="3328126"/>
              <a:ext cx="42149" cy="85143"/>
            </a:xfrm>
            <a:custGeom>
              <a:avLst/>
              <a:gdLst/>
              <a:ahLst/>
              <a:cxnLst/>
              <a:rect l="l" t="t" r="r" b="b"/>
              <a:pathLst>
                <a:path w="1297" h="2620" extrusionOk="0">
                  <a:moveTo>
                    <a:pt x="1066" y="1770"/>
                  </a:moveTo>
                  <a:lnTo>
                    <a:pt x="1066" y="1770"/>
                  </a:lnTo>
                  <a:cubicBezTo>
                    <a:pt x="1087" y="1790"/>
                    <a:pt x="1093" y="1811"/>
                    <a:pt x="1094" y="1811"/>
                  </a:cubicBezTo>
                  <a:cubicBezTo>
                    <a:pt x="1095" y="1811"/>
                    <a:pt x="1095" y="1807"/>
                    <a:pt x="1095" y="1799"/>
                  </a:cubicBezTo>
                  <a:cubicBezTo>
                    <a:pt x="1069" y="1773"/>
                    <a:pt x="1066" y="1770"/>
                    <a:pt x="1066" y="1770"/>
                  </a:cubicBezTo>
                  <a:close/>
                  <a:moveTo>
                    <a:pt x="647" y="0"/>
                  </a:moveTo>
                  <a:cubicBezTo>
                    <a:pt x="454" y="0"/>
                    <a:pt x="280" y="134"/>
                    <a:pt x="231" y="330"/>
                  </a:cubicBezTo>
                  <a:cubicBezTo>
                    <a:pt x="0" y="1021"/>
                    <a:pt x="87" y="1770"/>
                    <a:pt x="433" y="2404"/>
                  </a:cubicBezTo>
                  <a:cubicBezTo>
                    <a:pt x="508" y="2536"/>
                    <a:pt x="659" y="2619"/>
                    <a:pt x="811" y="2619"/>
                  </a:cubicBezTo>
                  <a:cubicBezTo>
                    <a:pt x="890" y="2619"/>
                    <a:pt x="968" y="2597"/>
                    <a:pt x="1037" y="2548"/>
                  </a:cubicBezTo>
                  <a:cubicBezTo>
                    <a:pt x="1210" y="2433"/>
                    <a:pt x="1297" y="2173"/>
                    <a:pt x="1181" y="1972"/>
                  </a:cubicBezTo>
                  <a:cubicBezTo>
                    <a:pt x="1153" y="1943"/>
                    <a:pt x="1124" y="1885"/>
                    <a:pt x="1124" y="1856"/>
                  </a:cubicBezTo>
                  <a:cubicBezTo>
                    <a:pt x="1095" y="1828"/>
                    <a:pt x="1066" y="1799"/>
                    <a:pt x="1066" y="1770"/>
                  </a:cubicBezTo>
                  <a:cubicBezTo>
                    <a:pt x="1066" y="1712"/>
                    <a:pt x="1037" y="1684"/>
                    <a:pt x="1037" y="1655"/>
                  </a:cubicBezTo>
                  <a:cubicBezTo>
                    <a:pt x="1009" y="1568"/>
                    <a:pt x="1009" y="1511"/>
                    <a:pt x="980" y="1453"/>
                  </a:cubicBezTo>
                  <a:cubicBezTo>
                    <a:pt x="980" y="1424"/>
                    <a:pt x="951" y="1338"/>
                    <a:pt x="951" y="1338"/>
                  </a:cubicBezTo>
                  <a:lnTo>
                    <a:pt x="951" y="1338"/>
                  </a:lnTo>
                  <a:cubicBezTo>
                    <a:pt x="968" y="1372"/>
                    <a:pt x="975" y="1386"/>
                    <a:pt x="978" y="1386"/>
                  </a:cubicBezTo>
                  <a:cubicBezTo>
                    <a:pt x="980" y="1386"/>
                    <a:pt x="980" y="1379"/>
                    <a:pt x="980" y="1367"/>
                  </a:cubicBezTo>
                  <a:cubicBezTo>
                    <a:pt x="980" y="1338"/>
                    <a:pt x="951" y="1338"/>
                    <a:pt x="951" y="1309"/>
                  </a:cubicBezTo>
                  <a:cubicBezTo>
                    <a:pt x="951" y="1165"/>
                    <a:pt x="951" y="1050"/>
                    <a:pt x="980" y="906"/>
                  </a:cubicBezTo>
                  <a:cubicBezTo>
                    <a:pt x="980" y="895"/>
                    <a:pt x="980" y="887"/>
                    <a:pt x="980" y="880"/>
                  </a:cubicBezTo>
                  <a:lnTo>
                    <a:pt x="980" y="880"/>
                  </a:lnTo>
                  <a:cubicBezTo>
                    <a:pt x="980" y="878"/>
                    <a:pt x="980" y="877"/>
                    <a:pt x="980" y="877"/>
                  </a:cubicBezTo>
                  <a:cubicBezTo>
                    <a:pt x="980" y="848"/>
                    <a:pt x="980" y="820"/>
                    <a:pt x="980" y="791"/>
                  </a:cubicBezTo>
                  <a:cubicBezTo>
                    <a:pt x="1009" y="704"/>
                    <a:pt x="1037" y="618"/>
                    <a:pt x="1066" y="560"/>
                  </a:cubicBezTo>
                  <a:cubicBezTo>
                    <a:pt x="1124" y="330"/>
                    <a:pt x="980" y="71"/>
                    <a:pt x="749" y="13"/>
                  </a:cubicBezTo>
                  <a:cubicBezTo>
                    <a:pt x="715" y="5"/>
                    <a:pt x="681"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2"/>
            <p:cNvSpPr/>
            <p:nvPr/>
          </p:nvSpPr>
          <p:spPr>
            <a:xfrm>
              <a:off x="1547196" y="3467251"/>
              <a:ext cx="87061" cy="50794"/>
            </a:xfrm>
            <a:custGeom>
              <a:avLst/>
              <a:gdLst/>
              <a:ahLst/>
              <a:cxnLst/>
              <a:rect l="l" t="t" r="r" b="b"/>
              <a:pathLst>
                <a:path w="2679" h="1563" extrusionOk="0">
                  <a:moveTo>
                    <a:pt x="1239" y="427"/>
                  </a:moveTo>
                  <a:cubicBezTo>
                    <a:pt x="1200" y="446"/>
                    <a:pt x="1187" y="453"/>
                    <a:pt x="1189" y="453"/>
                  </a:cubicBezTo>
                  <a:cubicBezTo>
                    <a:pt x="1189" y="453"/>
                    <a:pt x="1196" y="450"/>
                    <a:pt x="1205" y="446"/>
                  </a:cubicBezTo>
                  <a:lnTo>
                    <a:pt x="1205" y="446"/>
                  </a:lnTo>
                  <a:cubicBezTo>
                    <a:pt x="1216" y="440"/>
                    <a:pt x="1227" y="434"/>
                    <a:pt x="1239" y="427"/>
                  </a:cubicBezTo>
                  <a:close/>
                  <a:moveTo>
                    <a:pt x="2159" y="0"/>
                  </a:moveTo>
                  <a:cubicBezTo>
                    <a:pt x="2091" y="0"/>
                    <a:pt x="2022" y="16"/>
                    <a:pt x="1959" y="52"/>
                  </a:cubicBezTo>
                  <a:cubicBezTo>
                    <a:pt x="1815" y="139"/>
                    <a:pt x="1700" y="196"/>
                    <a:pt x="1556" y="283"/>
                  </a:cubicBezTo>
                  <a:lnTo>
                    <a:pt x="1354" y="398"/>
                  </a:lnTo>
                  <a:cubicBezTo>
                    <a:pt x="1325" y="398"/>
                    <a:pt x="1296" y="398"/>
                    <a:pt x="1267" y="427"/>
                  </a:cubicBezTo>
                  <a:cubicBezTo>
                    <a:pt x="1254" y="427"/>
                    <a:pt x="1224" y="439"/>
                    <a:pt x="1205" y="446"/>
                  </a:cubicBezTo>
                  <a:lnTo>
                    <a:pt x="1205" y="446"/>
                  </a:lnTo>
                  <a:cubicBezTo>
                    <a:pt x="1072" y="518"/>
                    <a:pt x="939" y="547"/>
                    <a:pt x="807" y="600"/>
                  </a:cubicBezTo>
                  <a:cubicBezTo>
                    <a:pt x="663" y="629"/>
                    <a:pt x="519" y="686"/>
                    <a:pt x="375" y="715"/>
                  </a:cubicBezTo>
                  <a:cubicBezTo>
                    <a:pt x="144" y="773"/>
                    <a:pt x="0" y="1032"/>
                    <a:pt x="87" y="1233"/>
                  </a:cubicBezTo>
                  <a:cubicBezTo>
                    <a:pt x="136" y="1429"/>
                    <a:pt x="310" y="1563"/>
                    <a:pt x="502" y="1563"/>
                  </a:cubicBezTo>
                  <a:cubicBezTo>
                    <a:pt x="536" y="1563"/>
                    <a:pt x="571" y="1559"/>
                    <a:pt x="605" y="1550"/>
                  </a:cubicBezTo>
                  <a:cubicBezTo>
                    <a:pt x="1239" y="1406"/>
                    <a:pt x="1844" y="1147"/>
                    <a:pt x="2391" y="801"/>
                  </a:cubicBezTo>
                  <a:cubicBezTo>
                    <a:pt x="2592" y="686"/>
                    <a:pt x="2679" y="398"/>
                    <a:pt x="2535" y="196"/>
                  </a:cubicBezTo>
                  <a:cubicBezTo>
                    <a:pt x="2456" y="78"/>
                    <a:pt x="2309" y="0"/>
                    <a:pt x="2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2"/>
            <p:cNvSpPr/>
            <p:nvPr/>
          </p:nvSpPr>
          <p:spPr>
            <a:xfrm>
              <a:off x="1508816" y="3597731"/>
              <a:ext cx="65547" cy="61615"/>
            </a:xfrm>
            <a:custGeom>
              <a:avLst/>
              <a:gdLst/>
              <a:ahLst/>
              <a:cxnLst/>
              <a:rect l="l" t="t" r="r" b="b"/>
              <a:pathLst>
                <a:path w="2017" h="1896" extrusionOk="0">
                  <a:moveTo>
                    <a:pt x="1687" y="843"/>
                  </a:moveTo>
                  <a:cubicBezTo>
                    <a:pt x="1678" y="849"/>
                    <a:pt x="1668" y="854"/>
                    <a:pt x="1659" y="859"/>
                  </a:cubicBezTo>
                  <a:lnTo>
                    <a:pt x="1659" y="859"/>
                  </a:lnTo>
                  <a:cubicBezTo>
                    <a:pt x="1665" y="853"/>
                    <a:pt x="1671" y="847"/>
                    <a:pt x="1671" y="847"/>
                  </a:cubicBezTo>
                  <a:cubicBezTo>
                    <a:pt x="1676" y="846"/>
                    <a:pt x="1682" y="845"/>
                    <a:pt x="1687" y="843"/>
                  </a:cubicBezTo>
                  <a:close/>
                  <a:moveTo>
                    <a:pt x="1533" y="1"/>
                  </a:moveTo>
                  <a:cubicBezTo>
                    <a:pt x="1502" y="1"/>
                    <a:pt x="1471" y="4"/>
                    <a:pt x="1440" y="12"/>
                  </a:cubicBezTo>
                  <a:cubicBezTo>
                    <a:pt x="1124" y="156"/>
                    <a:pt x="864" y="300"/>
                    <a:pt x="605" y="531"/>
                  </a:cubicBezTo>
                  <a:cubicBezTo>
                    <a:pt x="375" y="732"/>
                    <a:pt x="202" y="963"/>
                    <a:pt x="58" y="1222"/>
                  </a:cubicBezTo>
                  <a:cubicBezTo>
                    <a:pt x="0" y="1337"/>
                    <a:pt x="0" y="1452"/>
                    <a:pt x="29" y="1568"/>
                  </a:cubicBezTo>
                  <a:cubicBezTo>
                    <a:pt x="58" y="1654"/>
                    <a:pt x="115" y="1769"/>
                    <a:pt x="231" y="1827"/>
                  </a:cubicBezTo>
                  <a:cubicBezTo>
                    <a:pt x="294" y="1869"/>
                    <a:pt x="373" y="1896"/>
                    <a:pt x="455" y="1896"/>
                  </a:cubicBezTo>
                  <a:cubicBezTo>
                    <a:pt x="486" y="1896"/>
                    <a:pt x="517" y="1892"/>
                    <a:pt x="548" y="1884"/>
                  </a:cubicBezTo>
                  <a:cubicBezTo>
                    <a:pt x="663" y="1827"/>
                    <a:pt x="778" y="1769"/>
                    <a:pt x="807" y="1683"/>
                  </a:cubicBezTo>
                  <a:cubicBezTo>
                    <a:pt x="864" y="1568"/>
                    <a:pt x="951" y="1452"/>
                    <a:pt x="1037" y="1337"/>
                  </a:cubicBezTo>
                  <a:lnTo>
                    <a:pt x="1037" y="1337"/>
                  </a:lnTo>
                  <a:cubicBezTo>
                    <a:pt x="1008" y="1366"/>
                    <a:pt x="980" y="1395"/>
                    <a:pt x="951" y="1424"/>
                  </a:cubicBezTo>
                  <a:cubicBezTo>
                    <a:pt x="1066" y="1280"/>
                    <a:pt x="1210" y="1136"/>
                    <a:pt x="1354" y="1020"/>
                  </a:cubicBezTo>
                  <a:lnTo>
                    <a:pt x="1354" y="1020"/>
                  </a:lnTo>
                  <a:cubicBezTo>
                    <a:pt x="1325" y="1049"/>
                    <a:pt x="1296" y="1078"/>
                    <a:pt x="1268" y="1107"/>
                  </a:cubicBezTo>
                  <a:cubicBezTo>
                    <a:pt x="1389" y="1010"/>
                    <a:pt x="1531" y="933"/>
                    <a:pt x="1659" y="859"/>
                  </a:cubicBezTo>
                  <a:lnTo>
                    <a:pt x="1659" y="859"/>
                  </a:lnTo>
                  <a:cubicBezTo>
                    <a:pt x="1651" y="867"/>
                    <a:pt x="1642" y="876"/>
                    <a:pt x="1642" y="876"/>
                  </a:cubicBezTo>
                  <a:cubicBezTo>
                    <a:pt x="1662" y="856"/>
                    <a:pt x="1682" y="850"/>
                    <a:pt x="1702" y="839"/>
                  </a:cubicBezTo>
                  <a:lnTo>
                    <a:pt x="1702" y="839"/>
                  </a:lnTo>
                  <a:cubicBezTo>
                    <a:pt x="1697" y="840"/>
                    <a:pt x="1692" y="842"/>
                    <a:pt x="1687" y="843"/>
                  </a:cubicBezTo>
                  <a:lnTo>
                    <a:pt x="1687" y="843"/>
                  </a:lnTo>
                  <a:cubicBezTo>
                    <a:pt x="1701" y="835"/>
                    <a:pt x="1715" y="827"/>
                    <a:pt x="1728" y="819"/>
                  </a:cubicBezTo>
                  <a:lnTo>
                    <a:pt x="1728" y="819"/>
                  </a:lnTo>
                  <a:cubicBezTo>
                    <a:pt x="1720" y="828"/>
                    <a:pt x="1711" y="834"/>
                    <a:pt x="1702" y="839"/>
                  </a:cubicBezTo>
                  <a:lnTo>
                    <a:pt x="1702" y="839"/>
                  </a:lnTo>
                  <a:cubicBezTo>
                    <a:pt x="1802" y="808"/>
                    <a:pt x="1878" y="751"/>
                    <a:pt x="1930" y="646"/>
                  </a:cubicBezTo>
                  <a:cubicBezTo>
                    <a:pt x="1988" y="559"/>
                    <a:pt x="2016" y="415"/>
                    <a:pt x="1959" y="329"/>
                  </a:cubicBezTo>
                  <a:cubicBezTo>
                    <a:pt x="1930" y="214"/>
                    <a:pt x="1872" y="99"/>
                    <a:pt x="1786" y="70"/>
                  </a:cubicBezTo>
                  <a:cubicBezTo>
                    <a:pt x="1702" y="28"/>
                    <a:pt x="1617" y="1"/>
                    <a:pt x="15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2"/>
            <p:cNvSpPr/>
            <p:nvPr/>
          </p:nvSpPr>
          <p:spPr>
            <a:xfrm>
              <a:off x="1534067" y="3733834"/>
              <a:ext cx="56221" cy="66165"/>
            </a:xfrm>
            <a:custGeom>
              <a:avLst/>
              <a:gdLst/>
              <a:ahLst/>
              <a:cxnLst/>
              <a:rect l="l" t="t" r="r" b="b"/>
              <a:pathLst>
                <a:path w="1730" h="2036" extrusionOk="0">
                  <a:moveTo>
                    <a:pt x="1297" y="1"/>
                  </a:moveTo>
                  <a:cubicBezTo>
                    <a:pt x="1153" y="1"/>
                    <a:pt x="1067" y="58"/>
                    <a:pt x="980" y="116"/>
                  </a:cubicBezTo>
                  <a:cubicBezTo>
                    <a:pt x="548" y="490"/>
                    <a:pt x="231" y="951"/>
                    <a:pt x="30" y="1469"/>
                  </a:cubicBezTo>
                  <a:cubicBezTo>
                    <a:pt x="1" y="1585"/>
                    <a:pt x="30" y="1729"/>
                    <a:pt x="87" y="1815"/>
                  </a:cubicBezTo>
                  <a:cubicBezTo>
                    <a:pt x="145" y="1902"/>
                    <a:pt x="231" y="1988"/>
                    <a:pt x="347" y="2017"/>
                  </a:cubicBezTo>
                  <a:cubicBezTo>
                    <a:pt x="394" y="2029"/>
                    <a:pt x="442" y="2036"/>
                    <a:pt x="488" y="2036"/>
                  </a:cubicBezTo>
                  <a:cubicBezTo>
                    <a:pt x="552" y="2036"/>
                    <a:pt x="613" y="2022"/>
                    <a:pt x="663" y="1988"/>
                  </a:cubicBezTo>
                  <a:cubicBezTo>
                    <a:pt x="779" y="1902"/>
                    <a:pt x="836" y="1815"/>
                    <a:pt x="865" y="1700"/>
                  </a:cubicBezTo>
                  <a:cubicBezTo>
                    <a:pt x="869" y="1700"/>
                    <a:pt x="873" y="1699"/>
                    <a:pt x="876" y="1698"/>
                  </a:cubicBezTo>
                  <a:lnTo>
                    <a:pt x="876" y="1698"/>
                  </a:lnTo>
                  <a:cubicBezTo>
                    <a:pt x="870" y="1714"/>
                    <a:pt x="865" y="1733"/>
                    <a:pt x="865" y="1758"/>
                  </a:cubicBezTo>
                  <a:cubicBezTo>
                    <a:pt x="941" y="1531"/>
                    <a:pt x="1060" y="1349"/>
                    <a:pt x="1185" y="1152"/>
                  </a:cubicBezTo>
                  <a:lnTo>
                    <a:pt x="1185" y="1152"/>
                  </a:lnTo>
                  <a:cubicBezTo>
                    <a:pt x="1184" y="1153"/>
                    <a:pt x="1183" y="1153"/>
                    <a:pt x="1182" y="1153"/>
                  </a:cubicBezTo>
                  <a:cubicBezTo>
                    <a:pt x="1186" y="1147"/>
                    <a:pt x="1191" y="1141"/>
                    <a:pt x="1196" y="1135"/>
                  </a:cubicBezTo>
                  <a:lnTo>
                    <a:pt x="1196" y="1135"/>
                  </a:lnTo>
                  <a:cubicBezTo>
                    <a:pt x="1192" y="1141"/>
                    <a:pt x="1189" y="1147"/>
                    <a:pt x="1185" y="1152"/>
                  </a:cubicBezTo>
                  <a:lnTo>
                    <a:pt x="1185" y="1152"/>
                  </a:lnTo>
                  <a:cubicBezTo>
                    <a:pt x="1199" y="1150"/>
                    <a:pt x="1205" y="1134"/>
                    <a:pt x="1213" y="1115"/>
                  </a:cubicBezTo>
                  <a:lnTo>
                    <a:pt x="1213" y="1115"/>
                  </a:lnTo>
                  <a:cubicBezTo>
                    <a:pt x="1207" y="1122"/>
                    <a:pt x="1201" y="1129"/>
                    <a:pt x="1196" y="1135"/>
                  </a:cubicBezTo>
                  <a:lnTo>
                    <a:pt x="1196" y="1135"/>
                  </a:lnTo>
                  <a:cubicBezTo>
                    <a:pt x="1204" y="1123"/>
                    <a:pt x="1212" y="1110"/>
                    <a:pt x="1220" y="1098"/>
                  </a:cubicBezTo>
                  <a:lnTo>
                    <a:pt x="1220" y="1098"/>
                  </a:lnTo>
                  <a:cubicBezTo>
                    <a:pt x="1217" y="1103"/>
                    <a:pt x="1215" y="1109"/>
                    <a:pt x="1213" y="1115"/>
                  </a:cubicBezTo>
                  <a:lnTo>
                    <a:pt x="1213" y="1115"/>
                  </a:lnTo>
                  <a:cubicBezTo>
                    <a:pt x="1322" y="984"/>
                    <a:pt x="1454" y="855"/>
                    <a:pt x="1585" y="749"/>
                  </a:cubicBezTo>
                  <a:cubicBezTo>
                    <a:pt x="1671" y="663"/>
                    <a:pt x="1729" y="519"/>
                    <a:pt x="1729" y="433"/>
                  </a:cubicBezTo>
                  <a:cubicBezTo>
                    <a:pt x="1729" y="317"/>
                    <a:pt x="1671" y="202"/>
                    <a:pt x="1585" y="116"/>
                  </a:cubicBezTo>
                  <a:cubicBezTo>
                    <a:pt x="1499" y="58"/>
                    <a:pt x="1412" y="1"/>
                    <a:pt x="1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2"/>
            <p:cNvSpPr/>
            <p:nvPr/>
          </p:nvSpPr>
          <p:spPr>
            <a:xfrm>
              <a:off x="1584634" y="3901947"/>
              <a:ext cx="73022" cy="36105"/>
            </a:xfrm>
            <a:custGeom>
              <a:avLst/>
              <a:gdLst/>
              <a:ahLst/>
              <a:cxnLst/>
              <a:rect l="l" t="t" r="r" b="b"/>
              <a:pathLst>
                <a:path w="2247" h="1111" extrusionOk="0">
                  <a:moveTo>
                    <a:pt x="1814" y="1"/>
                  </a:moveTo>
                  <a:cubicBezTo>
                    <a:pt x="1738" y="1"/>
                    <a:pt x="1669" y="27"/>
                    <a:pt x="1584" y="70"/>
                  </a:cubicBezTo>
                  <a:cubicBezTo>
                    <a:pt x="1578" y="70"/>
                    <a:pt x="1572" y="70"/>
                    <a:pt x="1566" y="70"/>
                  </a:cubicBezTo>
                  <a:lnTo>
                    <a:pt x="1566" y="70"/>
                  </a:lnTo>
                  <a:cubicBezTo>
                    <a:pt x="1584" y="63"/>
                    <a:pt x="1599" y="55"/>
                    <a:pt x="1613" y="41"/>
                  </a:cubicBezTo>
                  <a:lnTo>
                    <a:pt x="1613" y="41"/>
                  </a:lnTo>
                  <a:cubicBezTo>
                    <a:pt x="1591" y="52"/>
                    <a:pt x="1569" y="62"/>
                    <a:pt x="1547" y="72"/>
                  </a:cubicBezTo>
                  <a:lnTo>
                    <a:pt x="1547" y="72"/>
                  </a:lnTo>
                  <a:cubicBezTo>
                    <a:pt x="1535" y="74"/>
                    <a:pt x="1523" y="79"/>
                    <a:pt x="1510" y="88"/>
                  </a:cubicBezTo>
                  <a:lnTo>
                    <a:pt x="1510" y="88"/>
                  </a:lnTo>
                  <a:cubicBezTo>
                    <a:pt x="1307" y="172"/>
                    <a:pt x="1086" y="218"/>
                    <a:pt x="864" y="242"/>
                  </a:cubicBezTo>
                  <a:lnTo>
                    <a:pt x="980" y="242"/>
                  </a:lnTo>
                  <a:cubicBezTo>
                    <a:pt x="864" y="242"/>
                    <a:pt x="736" y="255"/>
                    <a:pt x="613" y="255"/>
                  </a:cubicBezTo>
                  <a:cubicBezTo>
                    <a:pt x="551" y="255"/>
                    <a:pt x="490" y="252"/>
                    <a:pt x="432" y="242"/>
                  </a:cubicBezTo>
                  <a:cubicBezTo>
                    <a:pt x="202" y="242"/>
                    <a:pt x="0" y="473"/>
                    <a:pt x="0" y="674"/>
                  </a:cubicBezTo>
                  <a:cubicBezTo>
                    <a:pt x="29" y="934"/>
                    <a:pt x="202" y="1106"/>
                    <a:pt x="432" y="1106"/>
                  </a:cubicBezTo>
                  <a:cubicBezTo>
                    <a:pt x="488" y="1109"/>
                    <a:pt x="544" y="1111"/>
                    <a:pt x="600" y="1111"/>
                  </a:cubicBezTo>
                  <a:cubicBezTo>
                    <a:pt x="1091" y="1111"/>
                    <a:pt x="1577" y="1000"/>
                    <a:pt x="2016" y="818"/>
                  </a:cubicBezTo>
                  <a:cubicBezTo>
                    <a:pt x="2103" y="761"/>
                    <a:pt x="2189" y="646"/>
                    <a:pt x="2218" y="559"/>
                  </a:cubicBezTo>
                  <a:cubicBezTo>
                    <a:pt x="2247" y="444"/>
                    <a:pt x="2218" y="300"/>
                    <a:pt x="2160" y="214"/>
                  </a:cubicBezTo>
                  <a:cubicBezTo>
                    <a:pt x="2103" y="127"/>
                    <a:pt x="2016" y="41"/>
                    <a:pt x="1901" y="12"/>
                  </a:cubicBezTo>
                  <a:cubicBezTo>
                    <a:pt x="1870" y="4"/>
                    <a:pt x="1842" y="1"/>
                    <a:pt x="1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2"/>
            <p:cNvSpPr/>
            <p:nvPr/>
          </p:nvSpPr>
          <p:spPr>
            <a:xfrm>
              <a:off x="1432056" y="3746866"/>
              <a:ext cx="40264" cy="107567"/>
            </a:xfrm>
            <a:custGeom>
              <a:avLst/>
              <a:gdLst/>
              <a:ahLst/>
              <a:cxnLst/>
              <a:rect l="l" t="t" r="r" b="b"/>
              <a:pathLst>
                <a:path w="1239" h="3310" extrusionOk="0">
                  <a:moveTo>
                    <a:pt x="501" y="0"/>
                  </a:moveTo>
                  <a:cubicBezTo>
                    <a:pt x="488" y="0"/>
                    <a:pt x="474" y="1"/>
                    <a:pt x="461" y="3"/>
                  </a:cubicBezTo>
                  <a:cubicBezTo>
                    <a:pt x="231" y="3"/>
                    <a:pt x="58" y="176"/>
                    <a:pt x="29" y="435"/>
                  </a:cubicBezTo>
                  <a:cubicBezTo>
                    <a:pt x="0" y="1270"/>
                    <a:pt x="116" y="2163"/>
                    <a:pt x="317" y="2998"/>
                  </a:cubicBezTo>
                  <a:cubicBezTo>
                    <a:pt x="364" y="3163"/>
                    <a:pt x="547" y="3309"/>
                    <a:pt x="738" y="3309"/>
                  </a:cubicBezTo>
                  <a:cubicBezTo>
                    <a:pt x="780" y="3309"/>
                    <a:pt x="823" y="3302"/>
                    <a:pt x="865" y="3286"/>
                  </a:cubicBezTo>
                  <a:cubicBezTo>
                    <a:pt x="1095" y="3229"/>
                    <a:pt x="1239" y="2998"/>
                    <a:pt x="1153" y="2768"/>
                  </a:cubicBezTo>
                  <a:cubicBezTo>
                    <a:pt x="951" y="1961"/>
                    <a:pt x="893" y="1270"/>
                    <a:pt x="893" y="435"/>
                  </a:cubicBezTo>
                  <a:cubicBezTo>
                    <a:pt x="920" y="218"/>
                    <a:pt x="717"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2"/>
            <p:cNvSpPr/>
            <p:nvPr/>
          </p:nvSpPr>
          <p:spPr>
            <a:xfrm>
              <a:off x="1350616" y="3853980"/>
              <a:ext cx="68375" cy="50631"/>
            </a:xfrm>
            <a:custGeom>
              <a:avLst/>
              <a:gdLst/>
              <a:ahLst/>
              <a:cxnLst/>
              <a:rect l="l" t="t" r="r" b="b"/>
              <a:pathLst>
                <a:path w="2104" h="1558" extrusionOk="0">
                  <a:moveTo>
                    <a:pt x="498" y="0"/>
                  </a:moveTo>
                  <a:cubicBezTo>
                    <a:pt x="447" y="0"/>
                    <a:pt x="394" y="7"/>
                    <a:pt x="346" y="19"/>
                  </a:cubicBezTo>
                  <a:cubicBezTo>
                    <a:pt x="260" y="48"/>
                    <a:pt x="145" y="105"/>
                    <a:pt x="87" y="192"/>
                  </a:cubicBezTo>
                  <a:cubicBezTo>
                    <a:pt x="29" y="307"/>
                    <a:pt x="1" y="422"/>
                    <a:pt x="58" y="538"/>
                  </a:cubicBezTo>
                  <a:cubicBezTo>
                    <a:pt x="87" y="653"/>
                    <a:pt x="145" y="739"/>
                    <a:pt x="260" y="797"/>
                  </a:cubicBezTo>
                  <a:cubicBezTo>
                    <a:pt x="605" y="1056"/>
                    <a:pt x="1009" y="1315"/>
                    <a:pt x="1412" y="1517"/>
                  </a:cubicBezTo>
                  <a:cubicBezTo>
                    <a:pt x="1493" y="1537"/>
                    <a:pt x="1575" y="1558"/>
                    <a:pt x="1656" y="1558"/>
                  </a:cubicBezTo>
                  <a:cubicBezTo>
                    <a:pt x="1690" y="1558"/>
                    <a:pt x="1724" y="1554"/>
                    <a:pt x="1758" y="1546"/>
                  </a:cubicBezTo>
                  <a:cubicBezTo>
                    <a:pt x="1844" y="1517"/>
                    <a:pt x="1959" y="1430"/>
                    <a:pt x="2017" y="1344"/>
                  </a:cubicBezTo>
                  <a:cubicBezTo>
                    <a:pt x="2103" y="1142"/>
                    <a:pt x="2074" y="854"/>
                    <a:pt x="1844" y="768"/>
                  </a:cubicBezTo>
                  <a:cubicBezTo>
                    <a:pt x="1441" y="566"/>
                    <a:pt x="1066" y="307"/>
                    <a:pt x="692" y="48"/>
                  </a:cubicBezTo>
                  <a:cubicBezTo>
                    <a:pt x="641" y="14"/>
                    <a:pt x="571" y="0"/>
                    <a:pt x="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2"/>
            <p:cNvSpPr/>
            <p:nvPr/>
          </p:nvSpPr>
          <p:spPr>
            <a:xfrm>
              <a:off x="1320653" y="3664970"/>
              <a:ext cx="73997" cy="88588"/>
            </a:xfrm>
            <a:custGeom>
              <a:avLst/>
              <a:gdLst/>
              <a:ahLst/>
              <a:cxnLst/>
              <a:rect l="l" t="t" r="r" b="b"/>
              <a:pathLst>
                <a:path w="2277" h="2726" extrusionOk="0">
                  <a:moveTo>
                    <a:pt x="1796" y="1"/>
                  </a:moveTo>
                  <a:cubicBezTo>
                    <a:pt x="1643" y="1"/>
                    <a:pt x="1489" y="65"/>
                    <a:pt x="1412" y="219"/>
                  </a:cubicBezTo>
                  <a:cubicBezTo>
                    <a:pt x="1239" y="535"/>
                    <a:pt x="1067" y="881"/>
                    <a:pt x="836" y="1169"/>
                  </a:cubicBezTo>
                  <a:cubicBezTo>
                    <a:pt x="779" y="1255"/>
                    <a:pt x="721" y="1313"/>
                    <a:pt x="692" y="1400"/>
                  </a:cubicBezTo>
                  <a:cubicBezTo>
                    <a:pt x="663" y="1428"/>
                    <a:pt x="663" y="1428"/>
                    <a:pt x="635" y="1457"/>
                  </a:cubicBezTo>
                  <a:cubicBezTo>
                    <a:pt x="655" y="1437"/>
                    <a:pt x="675" y="1416"/>
                    <a:pt x="665" y="1416"/>
                  </a:cubicBezTo>
                  <a:cubicBezTo>
                    <a:pt x="661" y="1416"/>
                    <a:pt x="651" y="1420"/>
                    <a:pt x="635" y="1428"/>
                  </a:cubicBezTo>
                  <a:cubicBezTo>
                    <a:pt x="606" y="1486"/>
                    <a:pt x="577" y="1515"/>
                    <a:pt x="548" y="1544"/>
                  </a:cubicBezTo>
                  <a:cubicBezTo>
                    <a:pt x="433" y="1688"/>
                    <a:pt x="318" y="1832"/>
                    <a:pt x="174" y="1976"/>
                  </a:cubicBezTo>
                  <a:cubicBezTo>
                    <a:pt x="30" y="2148"/>
                    <a:pt x="1" y="2436"/>
                    <a:pt x="174" y="2580"/>
                  </a:cubicBezTo>
                  <a:cubicBezTo>
                    <a:pt x="267" y="2674"/>
                    <a:pt x="395" y="2725"/>
                    <a:pt x="515" y="2725"/>
                  </a:cubicBezTo>
                  <a:cubicBezTo>
                    <a:pt x="616" y="2725"/>
                    <a:pt x="713" y="2688"/>
                    <a:pt x="779" y="2609"/>
                  </a:cubicBezTo>
                  <a:cubicBezTo>
                    <a:pt x="1326" y="2004"/>
                    <a:pt x="1816" y="1371"/>
                    <a:pt x="2161" y="651"/>
                  </a:cubicBezTo>
                  <a:cubicBezTo>
                    <a:pt x="2276" y="449"/>
                    <a:pt x="2219" y="161"/>
                    <a:pt x="2017" y="46"/>
                  </a:cubicBezTo>
                  <a:cubicBezTo>
                    <a:pt x="1950" y="17"/>
                    <a:pt x="1873"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2"/>
            <p:cNvSpPr/>
            <p:nvPr/>
          </p:nvSpPr>
          <p:spPr>
            <a:xfrm>
              <a:off x="1185884" y="3698281"/>
              <a:ext cx="73022" cy="55246"/>
            </a:xfrm>
            <a:custGeom>
              <a:avLst/>
              <a:gdLst/>
              <a:ahLst/>
              <a:cxnLst/>
              <a:rect l="l" t="t" r="r" b="b"/>
              <a:pathLst>
                <a:path w="2247" h="1700" extrusionOk="0">
                  <a:moveTo>
                    <a:pt x="1489" y="724"/>
                  </a:moveTo>
                  <a:lnTo>
                    <a:pt x="1489" y="724"/>
                  </a:lnTo>
                  <a:cubicBezTo>
                    <a:pt x="1493" y="725"/>
                    <a:pt x="1496" y="727"/>
                    <a:pt x="1499" y="728"/>
                  </a:cubicBezTo>
                  <a:lnTo>
                    <a:pt x="1499" y="728"/>
                  </a:lnTo>
                  <a:cubicBezTo>
                    <a:pt x="1496" y="727"/>
                    <a:pt x="1493" y="725"/>
                    <a:pt x="1489" y="724"/>
                  </a:cubicBezTo>
                  <a:close/>
                  <a:moveTo>
                    <a:pt x="432" y="0"/>
                  </a:moveTo>
                  <a:cubicBezTo>
                    <a:pt x="317" y="0"/>
                    <a:pt x="202" y="58"/>
                    <a:pt x="116" y="115"/>
                  </a:cubicBezTo>
                  <a:cubicBezTo>
                    <a:pt x="58" y="202"/>
                    <a:pt x="0" y="317"/>
                    <a:pt x="0" y="432"/>
                  </a:cubicBezTo>
                  <a:cubicBezTo>
                    <a:pt x="0" y="547"/>
                    <a:pt x="58" y="634"/>
                    <a:pt x="116" y="749"/>
                  </a:cubicBezTo>
                  <a:cubicBezTo>
                    <a:pt x="519" y="1210"/>
                    <a:pt x="1066" y="1555"/>
                    <a:pt x="1671" y="1699"/>
                  </a:cubicBezTo>
                  <a:cubicBezTo>
                    <a:pt x="1786" y="1699"/>
                    <a:pt x="1901" y="1699"/>
                    <a:pt x="2017" y="1642"/>
                  </a:cubicBezTo>
                  <a:cubicBezTo>
                    <a:pt x="2103" y="1584"/>
                    <a:pt x="2189" y="1498"/>
                    <a:pt x="2218" y="1383"/>
                  </a:cubicBezTo>
                  <a:cubicBezTo>
                    <a:pt x="2247" y="1181"/>
                    <a:pt x="2132" y="893"/>
                    <a:pt x="1901" y="864"/>
                  </a:cubicBezTo>
                  <a:cubicBezTo>
                    <a:pt x="1781" y="816"/>
                    <a:pt x="1661" y="788"/>
                    <a:pt x="1541" y="747"/>
                  </a:cubicBezTo>
                  <a:lnTo>
                    <a:pt x="1541" y="747"/>
                  </a:lnTo>
                  <a:cubicBezTo>
                    <a:pt x="1546" y="748"/>
                    <a:pt x="1551" y="749"/>
                    <a:pt x="1556" y="749"/>
                  </a:cubicBezTo>
                  <a:cubicBezTo>
                    <a:pt x="1537" y="743"/>
                    <a:pt x="1518" y="736"/>
                    <a:pt x="1499" y="728"/>
                  </a:cubicBezTo>
                  <a:lnTo>
                    <a:pt x="1499" y="728"/>
                  </a:lnTo>
                  <a:cubicBezTo>
                    <a:pt x="1510" y="733"/>
                    <a:pt x="1521" y="739"/>
                    <a:pt x="1531" y="743"/>
                  </a:cubicBezTo>
                  <a:lnTo>
                    <a:pt x="1531" y="743"/>
                  </a:lnTo>
                  <a:cubicBezTo>
                    <a:pt x="1510" y="736"/>
                    <a:pt x="1490" y="728"/>
                    <a:pt x="1469" y="720"/>
                  </a:cubicBezTo>
                  <a:cubicBezTo>
                    <a:pt x="1476" y="720"/>
                    <a:pt x="1483" y="722"/>
                    <a:pt x="1489" y="724"/>
                  </a:cubicBezTo>
                  <a:lnTo>
                    <a:pt x="1489" y="724"/>
                  </a:lnTo>
                  <a:cubicBezTo>
                    <a:pt x="1339" y="662"/>
                    <a:pt x="1192" y="561"/>
                    <a:pt x="1066" y="461"/>
                  </a:cubicBezTo>
                  <a:lnTo>
                    <a:pt x="1066" y="461"/>
                  </a:lnTo>
                  <a:cubicBezTo>
                    <a:pt x="1095" y="490"/>
                    <a:pt x="1124" y="519"/>
                    <a:pt x="1152" y="547"/>
                  </a:cubicBezTo>
                  <a:cubicBezTo>
                    <a:pt x="1008" y="403"/>
                    <a:pt x="864" y="288"/>
                    <a:pt x="749" y="115"/>
                  </a:cubicBezTo>
                  <a:cubicBezTo>
                    <a:pt x="663" y="58"/>
                    <a:pt x="519" y="0"/>
                    <a:pt x="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2"/>
            <p:cNvSpPr/>
            <p:nvPr/>
          </p:nvSpPr>
          <p:spPr>
            <a:xfrm>
              <a:off x="1237361" y="3587202"/>
              <a:ext cx="42149" cy="63728"/>
            </a:xfrm>
            <a:custGeom>
              <a:avLst/>
              <a:gdLst/>
              <a:ahLst/>
              <a:cxnLst/>
              <a:rect l="l" t="t" r="r" b="b"/>
              <a:pathLst>
                <a:path w="1297" h="1961" extrusionOk="0">
                  <a:moveTo>
                    <a:pt x="837" y="0"/>
                  </a:moveTo>
                  <a:cubicBezTo>
                    <a:pt x="769" y="0"/>
                    <a:pt x="702" y="14"/>
                    <a:pt x="634" y="48"/>
                  </a:cubicBezTo>
                  <a:cubicBezTo>
                    <a:pt x="548" y="106"/>
                    <a:pt x="490" y="192"/>
                    <a:pt x="433" y="307"/>
                  </a:cubicBezTo>
                  <a:cubicBezTo>
                    <a:pt x="317" y="682"/>
                    <a:pt x="173" y="1027"/>
                    <a:pt x="58" y="1402"/>
                  </a:cubicBezTo>
                  <a:cubicBezTo>
                    <a:pt x="1" y="1517"/>
                    <a:pt x="29" y="1661"/>
                    <a:pt x="87" y="1748"/>
                  </a:cubicBezTo>
                  <a:cubicBezTo>
                    <a:pt x="145" y="1834"/>
                    <a:pt x="260" y="1920"/>
                    <a:pt x="346" y="1949"/>
                  </a:cubicBezTo>
                  <a:cubicBezTo>
                    <a:pt x="377" y="1957"/>
                    <a:pt x="408" y="1960"/>
                    <a:pt x="439" y="1960"/>
                  </a:cubicBezTo>
                  <a:cubicBezTo>
                    <a:pt x="523" y="1960"/>
                    <a:pt x="607" y="1934"/>
                    <a:pt x="692" y="1892"/>
                  </a:cubicBezTo>
                  <a:cubicBezTo>
                    <a:pt x="778" y="1834"/>
                    <a:pt x="836" y="1748"/>
                    <a:pt x="893" y="1632"/>
                  </a:cubicBezTo>
                  <a:cubicBezTo>
                    <a:pt x="1009" y="1258"/>
                    <a:pt x="1153" y="912"/>
                    <a:pt x="1268" y="538"/>
                  </a:cubicBezTo>
                  <a:cubicBezTo>
                    <a:pt x="1297" y="451"/>
                    <a:pt x="1297" y="307"/>
                    <a:pt x="1239" y="192"/>
                  </a:cubicBezTo>
                  <a:cubicBezTo>
                    <a:pt x="1181" y="106"/>
                    <a:pt x="1066" y="19"/>
                    <a:pt x="980" y="19"/>
                  </a:cubicBezTo>
                  <a:cubicBezTo>
                    <a:pt x="932" y="7"/>
                    <a:pt x="884" y="0"/>
                    <a:pt x="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2"/>
            <p:cNvSpPr/>
            <p:nvPr/>
          </p:nvSpPr>
          <p:spPr>
            <a:xfrm>
              <a:off x="1414280" y="3536895"/>
              <a:ext cx="66490" cy="61713"/>
            </a:xfrm>
            <a:custGeom>
              <a:avLst/>
              <a:gdLst/>
              <a:ahLst/>
              <a:cxnLst/>
              <a:rect l="l" t="t" r="r" b="b"/>
              <a:pathLst>
                <a:path w="2046" h="1899" extrusionOk="0">
                  <a:moveTo>
                    <a:pt x="446" y="0"/>
                  </a:moveTo>
                  <a:cubicBezTo>
                    <a:pt x="413" y="0"/>
                    <a:pt x="380" y="4"/>
                    <a:pt x="346" y="12"/>
                  </a:cubicBezTo>
                  <a:cubicBezTo>
                    <a:pt x="231" y="41"/>
                    <a:pt x="115" y="127"/>
                    <a:pt x="87" y="214"/>
                  </a:cubicBezTo>
                  <a:cubicBezTo>
                    <a:pt x="29" y="300"/>
                    <a:pt x="0" y="444"/>
                    <a:pt x="29" y="531"/>
                  </a:cubicBezTo>
                  <a:cubicBezTo>
                    <a:pt x="58" y="646"/>
                    <a:pt x="115" y="761"/>
                    <a:pt x="231" y="790"/>
                  </a:cubicBezTo>
                  <a:cubicBezTo>
                    <a:pt x="358" y="866"/>
                    <a:pt x="508" y="943"/>
                    <a:pt x="621" y="1039"/>
                  </a:cubicBezTo>
                  <a:lnTo>
                    <a:pt x="621" y="1039"/>
                  </a:lnTo>
                  <a:cubicBezTo>
                    <a:pt x="606" y="1028"/>
                    <a:pt x="591" y="1020"/>
                    <a:pt x="576" y="1020"/>
                  </a:cubicBezTo>
                  <a:cubicBezTo>
                    <a:pt x="749" y="1135"/>
                    <a:pt x="893" y="1279"/>
                    <a:pt x="1037" y="1452"/>
                  </a:cubicBezTo>
                  <a:cubicBezTo>
                    <a:pt x="1008" y="1423"/>
                    <a:pt x="980" y="1395"/>
                    <a:pt x="951" y="1366"/>
                  </a:cubicBezTo>
                  <a:lnTo>
                    <a:pt x="951" y="1366"/>
                  </a:lnTo>
                  <a:cubicBezTo>
                    <a:pt x="1037" y="1452"/>
                    <a:pt x="1095" y="1567"/>
                    <a:pt x="1181" y="1683"/>
                  </a:cubicBezTo>
                  <a:cubicBezTo>
                    <a:pt x="1238" y="1815"/>
                    <a:pt x="1382" y="1898"/>
                    <a:pt x="1532" y="1898"/>
                  </a:cubicBezTo>
                  <a:cubicBezTo>
                    <a:pt x="1609" y="1898"/>
                    <a:pt x="1688" y="1876"/>
                    <a:pt x="1757" y="1827"/>
                  </a:cubicBezTo>
                  <a:cubicBezTo>
                    <a:pt x="1959" y="1711"/>
                    <a:pt x="2045" y="1452"/>
                    <a:pt x="1930" y="1251"/>
                  </a:cubicBezTo>
                  <a:cubicBezTo>
                    <a:pt x="1642" y="732"/>
                    <a:pt x="1181" y="300"/>
                    <a:pt x="663" y="41"/>
                  </a:cubicBezTo>
                  <a:cubicBezTo>
                    <a:pt x="602" y="20"/>
                    <a:pt x="526" y="0"/>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2"/>
            <p:cNvSpPr/>
            <p:nvPr/>
          </p:nvSpPr>
          <p:spPr>
            <a:xfrm>
              <a:off x="1299139" y="3445997"/>
              <a:ext cx="48714" cy="73997"/>
            </a:xfrm>
            <a:custGeom>
              <a:avLst/>
              <a:gdLst/>
              <a:ahLst/>
              <a:cxnLst/>
              <a:rect l="l" t="t" r="r" b="b"/>
              <a:pathLst>
                <a:path w="1499" h="2277" extrusionOk="0">
                  <a:moveTo>
                    <a:pt x="996" y="1"/>
                  </a:moveTo>
                  <a:cubicBezTo>
                    <a:pt x="799" y="1"/>
                    <a:pt x="648" y="112"/>
                    <a:pt x="577" y="303"/>
                  </a:cubicBezTo>
                  <a:cubicBezTo>
                    <a:pt x="404" y="793"/>
                    <a:pt x="260" y="1254"/>
                    <a:pt x="87" y="1743"/>
                  </a:cubicBezTo>
                  <a:cubicBezTo>
                    <a:pt x="1" y="1945"/>
                    <a:pt x="173" y="2233"/>
                    <a:pt x="375" y="2262"/>
                  </a:cubicBezTo>
                  <a:cubicBezTo>
                    <a:pt x="419" y="2272"/>
                    <a:pt x="462" y="2276"/>
                    <a:pt x="503" y="2276"/>
                  </a:cubicBezTo>
                  <a:cubicBezTo>
                    <a:pt x="700" y="2276"/>
                    <a:pt x="851" y="2165"/>
                    <a:pt x="922" y="1974"/>
                  </a:cubicBezTo>
                  <a:cubicBezTo>
                    <a:pt x="1095" y="1513"/>
                    <a:pt x="1239" y="1023"/>
                    <a:pt x="1412" y="534"/>
                  </a:cubicBezTo>
                  <a:cubicBezTo>
                    <a:pt x="1498" y="332"/>
                    <a:pt x="1325" y="73"/>
                    <a:pt x="1124" y="15"/>
                  </a:cubicBezTo>
                  <a:cubicBezTo>
                    <a:pt x="1079" y="5"/>
                    <a:pt x="1037" y="1"/>
                    <a:pt x="9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2"/>
            <p:cNvSpPr/>
            <p:nvPr/>
          </p:nvSpPr>
          <p:spPr>
            <a:xfrm>
              <a:off x="1469494" y="3366344"/>
              <a:ext cx="41207" cy="59925"/>
            </a:xfrm>
            <a:custGeom>
              <a:avLst/>
              <a:gdLst/>
              <a:ahLst/>
              <a:cxnLst/>
              <a:rect l="l" t="t" r="r" b="b"/>
              <a:pathLst>
                <a:path w="1268" h="1844" extrusionOk="0">
                  <a:moveTo>
                    <a:pt x="421" y="1"/>
                  </a:moveTo>
                  <a:cubicBezTo>
                    <a:pt x="348" y="1"/>
                    <a:pt x="275" y="21"/>
                    <a:pt x="202" y="76"/>
                  </a:cubicBezTo>
                  <a:cubicBezTo>
                    <a:pt x="116" y="133"/>
                    <a:pt x="29" y="220"/>
                    <a:pt x="1" y="335"/>
                  </a:cubicBezTo>
                  <a:cubicBezTo>
                    <a:pt x="1" y="421"/>
                    <a:pt x="1" y="565"/>
                    <a:pt x="58" y="652"/>
                  </a:cubicBezTo>
                  <a:cubicBezTo>
                    <a:pt x="145" y="796"/>
                    <a:pt x="231" y="940"/>
                    <a:pt x="289" y="1084"/>
                  </a:cubicBezTo>
                  <a:cubicBezTo>
                    <a:pt x="289" y="1055"/>
                    <a:pt x="260" y="1026"/>
                    <a:pt x="260" y="968"/>
                  </a:cubicBezTo>
                  <a:lnTo>
                    <a:pt x="260" y="968"/>
                  </a:lnTo>
                  <a:cubicBezTo>
                    <a:pt x="317" y="1141"/>
                    <a:pt x="375" y="1343"/>
                    <a:pt x="404" y="1516"/>
                  </a:cubicBezTo>
                  <a:cubicBezTo>
                    <a:pt x="404" y="1631"/>
                    <a:pt x="519" y="1746"/>
                    <a:pt x="605" y="1775"/>
                  </a:cubicBezTo>
                  <a:cubicBezTo>
                    <a:pt x="669" y="1817"/>
                    <a:pt x="763" y="1844"/>
                    <a:pt x="843" y="1844"/>
                  </a:cubicBezTo>
                  <a:cubicBezTo>
                    <a:pt x="872" y="1844"/>
                    <a:pt x="899" y="1840"/>
                    <a:pt x="922" y="1833"/>
                  </a:cubicBezTo>
                  <a:cubicBezTo>
                    <a:pt x="1037" y="1804"/>
                    <a:pt x="1124" y="1717"/>
                    <a:pt x="1181" y="1631"/>
                  </a:cubicBezTo>
                  <a:cubicBezTo>
                    <a:pt x="1210" y="1602"/>
                    <a:pt x="1210" y="1573"/>
                    <a:pt x="1239" y="1516"/>
                  </a:cubicBezTo>
                  <a:cubicBezTo>
                    <a:pt x="1268" y="1458"/>
                    <a:pt x="1268" y="1372"/>
                    <a:pt x="1239" y="1285"/>
                  </a:cubicBezTo>
                  <a:cubicBezTo>
                    <a:pt x="1181" y="911"/>
                    <a:pt x="1037" y="536"/>
                    <a:pt x="807" y="220"/>
                  </a:cubicBezTo>
                  <a:cubicBezTo>
                    <a:pt x="749" y="133"/>
                    <a:pt x="663" y="47"/>
                    <a:pt x="548" y="18"/>
                  </a:cubicBezTo>
                  <a:cubicBezTo>
                    <a:pt x="506" y="7"/>
                    <a:pt x="463"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2"/>
            <p:cNvSpPr/>
            <p:nvPr/>
          </p:nvSpPr>
          <p:spPr>
            <a:xfrm>
              <a:off x="1524708" y="3298228"/>
              <a:ext cx="64638" cy="45691"/>
            </a:xfrm>
            <a:custGeom>
              <a:avLst/>
              <a:gdLst/>
              <a:ahLst/>
              <a:cxnLst/>
              <a:rect l="l" t="t" r="r" b="b"/>
              <a:pathLst>
                <a:path w="1989" h="1406" extrusionOk="0">
                  <a:moveTo>
                    <a:pt x="467" y="0"/>
                  </a:moveTo>
                  <a:cubicBezTo>
                    <a:pt x="437" y="0"/>
                    <a:pt x="406" y="4"/>
                    <a:pt x="375" y="11"/>
                  </a:cubicBezTo>
                  <a:cubicBezTo>
                    <a:pt x="260" y="40"/>
                    <a:pt x="174" y="127"/>
                    <a:pt x="116" y="213"/>
                  </a:cubicBezTo>
                  <a:cubicBezTo>
                    <a:pt x="1" y="415"/>
                    <a:pt x="59" y="703"/>
                    <a:pt x="260" y="818"/>
                  </a:cubicBezTo>
                  <a:cubicBezTo>
                    <a:pt x="606" y="991"/>
                    <a:pt x="951" y="1164"/>
                    <a:pt x="1297" y="1336"/>
                  </a:cubicBezTo>
                  <a:cubicBezTo>
                    <a:pt x="1360" y="1379"/>
                    <a:pt x="1439" y="1405"/>
                    <a:pt x="1522" y="1405"/>
                  </a:cubicBezTo>
                  <a:cubicBezTo>
                    <a:pt x="1552" y="1405"/>
                    <a:pt x="1583" y="1402"/>
                    <a:pt x="1614" y="1394"/>
                  </a:cubicBezTo>
                  <a:cubicBezTo>
                    <a:pt x="1729" y="1365"/>
                    <a:pt x="1844" y="1279"/>
                    <a:pt x="1873" y="1192"/>
                  </a:cubicBezTo>
                  <a:cubicBezTo>
                    <a:pt x="1988" y="991"/>
                    <a:pt x="1959" y="703"/>
                    <a:pt x="1729" y="616"/>
                  </a:cubicBezTo>
                  <a:cubicBezTo>
                    <a:pt x="1383" y="415"/>
                    <a:pt x="1038" y="242"/>
                    <a:pt x="692" y="69"/>
                  </a:cubicBezTo>
                  <a:cubicBezTo>
                    <a:pt x="629" y="27"/>
                    <a:pt x="550"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2"/>
            <p:cNvSpPr/>
            <p:nvPr/>
          </p:nvSpPr>
          <p:spPr>
            <a:xfrm>
              <a:off x="1344084" y="3297155"/>
              <a:ext cx="52418" cy="65515"/>
            </a:xfrm>
            <a:custGeom>
              <a:avLst/>
              <a:gdLst/>
              <a:ahLst/>
              <a:cxnLst/>
              <a:rect l="l" t="t" r="r" b="b"/>
              <a:pathLst>
                <a:path w="1613" h="2016" extrusionOk="0">
                  <a:moveTo>
                    <a:pt x="518" y="1"/>
                  </a:moveTo>
                  <a:cubicBezTo>
                    <a:pt x="337" y="1"/>
                    <a:pt x="187" y="113"/>
                    <a:pt x="115" y="304"/>
                  </a:cubicBezTo>
                  <a:cubicBezTo>
                    <a:pt x="0" y="649"/>
                    <a:pt x="58" y="1024"/>
                    <a:pt x="230" y="1341"/>
                  </a:cubicBezTo>
                  <a:cubicBezTo>
                    <a:pt x="374" y="1657"/>
                    <a:pt x="691" y="1888"/>
                    <a:pt x="1008" y="2003"/>
                  </a:cubicBezTo>
                  <a:cubicBezTo>
                    <a:pt x="1042" y="2012"/>
                    <a:pt x="1078" y="2016"/>
                    <a:pt x="1112" y="2016"/>
                  </a:cubicBezTo>
                  <a:cubicBezTo>
                    <a:pt x="1311" y="2016"/>
                    <a:pt x="1506" y="1882"/>
                    <a:pt x="1555" y="1686"/>
                  </a:cubicBezTo>
                  <a:cubicBezTo>
                    <a:pt x="1613" y="1456"/>
                    <a:pt x="1469" y="1225"/>
                    <a:pt x="1239" y="1168"/>
                  </a:cubicBezTo>
                  <a:cubicBezTo>
                    <a:pt x="1210" y="1168"/>
                    <a:pt x="1181" y="1139"/>
                    <a:pt x="1152" y="1139"/>
                  </a:cubicBezTo>
                  <a:lnTo>
                    <a:pt x="1152" y="1139"/>
                  </a:lnTo>
                  <a:cubicBezTo>
                    <a:pt x="1181" y="1139"/>
                    <a:pt x="1239" y="1168"/>
                    <a:pt x="1267" y="1168"/>
                  </a:cubicBezTo>
                  <a:cubicBezTo>
                    <a:pt x="1236" y="1152"/>
                    <a:pt x="1197" y="1137"/>
                    <a:pt x="1163" y="1121"/>
                  </a:cubicBezTo>
                  <a:lnTo>
                    <a:pt x="1163" y="1121"/>
                  </a:lnTo>
                  <a:cubicBezTo>
                    <a:pt x="1169" y="1127"/>
                    <a:pt x="1175" y="1133"/>
                    <a:pt x="1181" y="1139"/>
                  </a:cubicBezTo>
                  <a:cubicBezTo>
                    <a:pt x="1167" y="1130"/>
                    <a:pt x="1154" y="1121"/>
                    <a:pt x="1142" y="1111"/>
                  </a:cubicBezTo>
                  <a:lnTo>
                    <a:pt x="1142" y="1111"/>
                  </a:lnTo>
                  <a:cubicBezTo>
                    <a:pt x="1149" y="1115"/>
                    <a:pt x="1156" y="1118"/>
                    <a:pt x="1163" y="1121"/>
                  </a:cubicBezTo>
                  <a:lnTo>
                    <a:pt x="1163" y="1121"/>
                  </a:lnTo>
                  <a:cubicBezTo>
                    <a:pt x="1144" y="1103"/>
                    <a:pt x="1125" y="1087"/>
                    <a:pt x="1106" y="1083"/>
                  </a:cubicBezTo>
                  <a:lnTo>
                    <a:pt x="1106" y="1083"/>
                  </a:lnTo>
                  <a:cubicBezTo>
                    <a:pt x="1117" y="1092"/>
                    <a:pt x="1129" y="1102"/>
                    <a:pt x="1142" y="1111"/>
                  </a:cubicBezTo>
                  <a:lnTo>
                    <a:pt x="1142" y="1111"/>
                  </a:lnTo>
                  <a:cubicBezTo>
                    <a:pt x="1121" y="1101"/>
                    <a:pt x="1105" y="1091"/>
                    <a:pt x="1095" y="1081"/>
                  </a:cubicBezTo>
                  <a:cubicBezTo>
                    <a:pt x="1098" y="1081"/>
                    <a:pt x="1102" y="1082"/>
                    <a:pt x="1106" y="1083"/>
                  </a:cubicBezTo>
                  <a:lnTo>
                    <a:pt x="1106" y="1083"/>
                  </a:lnTo>
                  <a:cubicBezTo>
                    <a:pt x="1060" y="1044"/>
                    <a:pt x="1028" y="1005"/>
                    <a:pt x="1008" y="966"/>
                  </a:cubicBezTo>
                  <a:lnTo>
                    <a:pt x="1008" y="966"/>
                  </a:lnTo>
                  <a:cubicBezTo>
                    <a:pt x="1008" y="968"/>
                    <a:pt x="1008" y="969"/>
                    <a:pt x="1008" y="971"/>
                  </a:cubicBezTo>
                  <a:lnTo>
                    <a:pt x="1008" y="971"/>
                  </a:lnTo>
                  <a:cubicBezTo>
                    <a:pt x="985" y="926"/>
                    <a:pt x="968" y="874"/>
                    <a:pt x="951" y="822"/>
                  </a:cubicBezTo>
                  <a:lnTo>
                    <a:pt x="951" y="822"/>
                  </a:lnTo>
                  <a:cubicBezTo>
                    <a:pt x="951" y="880"/>
                    <a:pt x="979" y="909"/>
                    <a:pt x="979" y="937"/>
                  </a:cubicBezTo>
                  <a:cubicBezTo>
                    <a:pt x="951" y="851"/>
                    <a:pt x="922" y="793"/>
                    <a:pt x="922" y="707"/>
                  </a:cubicBezTo>
                  <a:cubicBezTo>
                    <a:pt x="922" y="649"/>
                    <a:pt x="922" y="592"/>
                    <a:pt x="951" y="534"/>
                  </a:cubicBezTo>
                  <a:cubicBezTo>
                    <a:pt x="1008" y="332"/>
                    <a:pt x="864" y="73"/>
                    <a:pt x="634" y="16"/>
                  </a:cubicBezTo>
                  <a:cubicBezTo>
                    <a:pt x="594" y="6"/>
                    <a:pt x="555"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2" name="Google Shape;742;p22"/>
          <p:cNvSpPr/>
          <p:nvPr/>
        </p:nvSpPr>
        <p:spPr>
          <a:xfrm rot="2924885" flipH="1">
            <a:off x="8398263" y="4589897"/>
            <a:ext cx="82667" cy="97289"/>
          </a:xfrm>
          <a:custGeom>
            <a:avLst/>
            <a:gdLst/>
            <a:ahLst/>
            <a:cxnLst/>
            <a:rect l="l" t="t" r="r" b="b"/>
            <a:pathLst>
              <a:path w="1730" h="2036" extrusionOk="0">
                <a:moveTo>
                  <a:pt x="1297" y="1"/>
                </a:moveTo>
                <a:cubicBezTo>
                  <a:pt x="1153" y="1"/>
                  <a:pt x="1067" y="58"/>
                  <a:pt x="980" y="116"/>
                </a:cubicBezTo>
                <a:cubicBezTo>
                  <a:pt x="548" y="490"/>
                  <a:pt x="231" y="951"/>
                  <a:pt x="30" y="1469"/>
                </a:cubicBezTo>
                <a:cubicBezTo>
                  <a:pt x="1" y="1585"/>
                  <a:pt x="30" y="1729"/>
                  <a:pt x="87" y="1815"/>
                </a:cubicBezTo>
                <a:cubicBezTo>
                  <a:pt x="145" y="1902"/>
                  <a:pt x="231" y="1988"/>
                  <a:pt x="347" y="2017"/>
                </a:cubicBezTo>
                <a:cubicBezTo>
                  <a:pt x="394" y="2029"/>
                  <a:pt x="442" y="2036"/>
                  <a:pt x="488" y="2036"/>
                </a:cubicBezTo>
                <a:cubicBezTo>
                  <a:pt x="552" y="2036"/>
                  <a:pt x="613" y="2022"/>
                  <a:pt x="663" y="1988"/>
                </a:cubicBezTo>
                <a:cubicBezTo>
                  <a:pt x="779" y="1902"/>
                  <a:pt x="836" y="1815"/>
                  <a:pt x="865" y="1700"/>
                </a:cubicBezTo>
                <a:cubicBezTo>
                  <a:pt x="869" y="1700"/>
                  <a:pt x="873" y="1699"/>
                  <a:pt x="876" y="1698"/>
                </a:cubicBezTo>
                <a:lnTo>
                  <a:pt x="876" y="1698"/>
                </a:lnTo>
                <a:cubicBezTo>
                  <a:pt x="870" y="1714"/>
                  <a:pt x="865" y="1733"/>
                  <a:pt x="865" y="1758"/>
                </a:cubicBezTo>
                <a:cubicBezTo>
                  <a:pt x="941" y="1531"/>
                  <a:pt x="1060" y="1349"/>
                  <a:pt x="1185" y="1152"/>
                </a:cubicBezTo>
                <a:lnTo>
                  <a:pt x="1185" y="1152"/>
                </a:lnTo>
                <a:cubicBezTo>
                  <a:pt x="1184" y="1153"/>
                  <a:pt x="1183" y="1153"/>
                  <a:pt x="1182" y="1153"/>
                </a:cubicBezTo>
                <a:cubicBezTo>
                  <a:pt x="1186" y="1147"/>
                  <a:pt x="1191" y="1141"/>
                  <a:pt x="1196" y="1135"/>
                </a:cubicBezTo>
                <a:lnTo>
                  <a:pt x="1196" y="1135"/>
                </a:lnTo>
                <a:cubicBezTo>
                  <a:pt x="1192" y="1141"/>
                  <a:pt x="1189" y="1147"/>
                  <a:pt x="1185" y="1152"/>
                </a:cubicBezTo>
                <a:lnTo>
                  <a:pt x="1185" y="1152"/>
                </a:lnTo>
                <a:cubicBezTo>
                  <a:pt x="1199" y="1150"/>
                  <a:pt x="1205" y="1134"/>
                  <a:pt x="1213" y="1115"/>
                </a:cubicBezTo>
                <a:lnTo>
                  <a:pt x="1213" y="1115"/>
                </a:lnTo>
                <a:cubicBezTo>
                  <a:pt x="1207" y="1122"/>
                  <a:pt x="1201" y="1129"/>
                  <a:pt x="1196" y="1135"/>
                </a:cubicBezTo>
                <a:lnTo>
                  <a:pt x="1196" y="1135"/>
                </a:lnTo>
                <a:cubicBezTo>
                  <a:pt x="1204" y="1123"/>
                  <a:pt x="1212" y="1110"/>
                  <a:pt x="1220" y="1098"/>
                </a:cubicBezTo>
                <a:lnTo>
                  <a:pt x="1220" y="1098"/>
                </a:lnTo>
                <a:cubicBezTo>
                  <a:pt x="1217" y="1103"/>
                  <a:pt x="1215" y="1109"/>
                  <a:pt x="1213" y="1115"/>
                </a:cubicBezTo>
                <a:lnTo>
                  <a:pt x="1213" y="1115"/>
                </a:lnTo>
                <a:cubicBezTo>
                  <a:pt x="1322" y="984"/>
                  <a:pt x="1454" y="855"/>
                  <a:pt x="1585" y="749"/>
                </a:cubicBezTo>
                <a:cubicBezTo>
                  <a:pt x="1671" y="663"/>
                  <a:pt x="1729" y="519"/>
                  <a:pt x="1729" y="433"/>
                </a:cubicBezTo>
                <a:cubicBezTo>
                  <a:pt x="1729" y="317"/>
                  <a:pt x="1671" y="202"/>
                  <a:pt x="1585" y="116"/>
                </a:cubicBezTo>
                <a:cubicBezTo>
                  <a:pt x="1499" y="58"/>
                  <a:pt x="1412" y="1"/>
                  <a:pt x="1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743"/>
        <p:cNvGrpSpPr/>
        <p:nvPr/>
      </p:nvGrpSpPr>
      <p:grpSpPr>
        <a:xfrm>
          <a:off x="0" y="0"/>
          <a:ext cx="0" cy="0"/>
          <a:chOff x="0" y="0"/>
          <a:chExt cx="0" cy="0"/>
        </a:xfrm>
      </p:grpSpPr>
      <p:sp>
        <p:nvSpPr>
          <p:cNvPr id="744" name="Google Shape;744;p23"/>
          <p:cNvSpPr txBox="1">
            <a:spLocks noGrp="1"/>
          </p:cNvSpPr>
          <p:nvPr>
            <p:ph type="title"/>
          </p:nvPr>
        </p:nvSpPr>
        <p:spPr>
          <a:xfrm>
            <a:off x="2343988" y="1907676"/>
            <a:ext cx="1916100" cy="371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45" name="Google Shape;745;p23"/>
          <p:cNvSpPr txBox="1">
            <a:spLocks noGrp="1"/>
          </p:cNvSpPr>
          <p:nvPr>
            <p:ph type="subTitle" idx="1"/>
          </p:nvPr>
        </p:nvSpPr>
        <p:spPr>
          <a:xfrm>
            <a:off x="2343988" y="2306387"/>
            <a:ext cx="1916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6" name="Google Shape;746;p23"/>
          <p:cNvSpPr txBox="1">
            <a:spLocks noGrp="1"/>
          </p:cNvSpPr>
          <p:nvPr>
            <p:ph type="title" idx="2"/>
          </p:nvPr>
        </p:nvSpPr>
        <p:spPr>
          <a:xfrm>
            <a:off x="5929113" y="1907676"/>
            <a:ext cx="1916100" cy="371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47" name="Google Shape;747;p23"/>
          <p:cNvSpPr txBox="1">
            <a:spLocks noGrp="1"/>
          </p:cNvSpPr>
          <p:nvPr>
            <p:ph type="subTitle" idx="3"/>
          </p:nvPr>
        </p:nvSpPr>
        <p:spPr>
          <a:xfrm>
            <a:off x="5929113" y="2306387"/>
            <a:ext cx="1916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8" name="Google Shape;748;p23"/>
          <p:cNvSpPr txBox="1">
            <a:spLocks noGrp="1"/>
          </p:cNvSpPr>
          <p:nvPr>
            <p:ph type="title" idx="4"/>
          </p:nvPr>
        </p:nvSpPr>
        <p:spPr>
          <a:xfrm>
            <a:off x="2343988" y="3193306"/>
            <a:ext cx="1916100" cy="371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49" name="Google Shape;749;p23"/>
          <p:cNvSpPr txBox="1">
            <a:spLocks noGrp="1"/>
          </p:cNvSpPr>
          <p:nvPr>
            <p:ph type="subTitle" idx="5"/>
          </p:nvPr>
        </p:nvSpPr>
        <p:spPr>
          <a:xfrm>
            <a:off x="2343988" y="3588950"/>
            <a:ext cx="1916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50" name="Google Shape;750;p23"/>
          <p:cNvSpPr txBox="1">
            <a:spLocks noGrp="1"/>
          </p:cNvSpPr>
          <p:nvPr>
            <p:ph type="title" idx="6"/>
          </p:nvPr>
        </p:nvSpPr>
        <p:spPr>
          <a:xfrm>
            <a:off x="5929113" y="3193306"/>
            <a:ext cx="1916100" cy="371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51" name="Google Shape;751;p23"/>
          <p:cNvSpPr txBox="1">
            <a:spLocks noGrp="1"/>
          </p:cNvSpPr>
          <p:nvPr>
            <p:ph type="subTitle" idx="7"/>
          </p:nvPr>
        </p:nvSpPr>
        <p:spPr>
          <a:xfrm>
            <a:off x="5929113" y="3588951"/>
            <a:ext cx="1916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52" name="Google Shape;752;p23"/>
          <p:cNvSpPr txBox="1">
            <a:spLocks noGrp="1"/>
          </p:cNvSpPr>
          <p:nvPr>
            <p:ph type="title" idx="8"/>
          </p:nvPr>
        </p:nvSpPr>
        <p:spPr>
          <a:xfrm>
            <a:off x="713250"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sz="3500"/>
            </a:lvl1pPr>
            <a:lvl2pPr lvl="1"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53" name="Google Shape;753;p23"/>
          <p:cNvSpPr/>
          <p:nvPr/>
        </p:nvSpPr>
        <p:spPr>
          <a:xfrm flipH="1">
            <a:off x="5369908" y="-351875"/>
            <a:ext cx="4602894" cy="891368"/>
          </a:xfrm>
          <a:custGeom>
            <a:avLst/>
            <a:gdLst/>
            <a:ahLst/>
            <a:cxnLst/>
            <a:rect l="l" t="t" r="r" b="b"/>
            <a:pathLst>
              <a:path w="51969" h="10064" extrusionOk="0">
                <a:moveTo>
                  <a:pt x="51733" y="0"/>
                </a:moveTo>
                <a:cubicBezTo>
                  <a:pt x="51661" y="0"/>
                  <a:pt x="51614" y="28"/>
                  <a:pt x="51701" y="78"/>
                </a:cubicBezTo>
                <a:lnTo>
                  <a:pt x="0" y="885"/>
                </a:lnTo>
                <a:cubicBezTo>
                  <a:pt x="3341" y="3218"/>
                  <a:pt x="7143" y="4802"/>
                  <a:pt x="11003" y="6155"/>
                </a:cubicBezTo>
                <a:cubicBezTo>
                  <a:pt x="17151" y="8316"/>
                  <a:pt x="23575" y="10063"/>
                  <a:pt x="30069" y="10063"/>
                </a:cubicBezTo>
                <a:cubicBezTo>
                  <a:pt x="30846" y="10063"/>
                  <a:pt x="31624" y="10038"/>
                  <a:pt x="32403" y="9986"/>
                </a:cubicBezTo>
                <a:cubicBezTo>
                  <a:pt x="39661" y="9525"/>
                  <a:pt x="47064" y="6443"/>
                  <a:pt x="51355" y="539"/>
                </a:cubicBezTo>
                <a:cubicBezTo>
                  <a:pt x="51499" y="366"/>
                  <a:pt x="51787" y="366"/>
                  <a:pt x="51902" y="164"/>
                </a:cubicBezTo>
                <a:cubicBezTo>
                  <a:pt x="51968" y="50"/>
                  <a:pt x="51828" y="0"/>
                  <a:pt x="517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3"/>
          <p:cNvSpPr/>
          <p:nvPr/>
        </p:nvSpPr>
        <p:spPr>
          <a:xfrm>
            <a:off x="8239925" y="0"/>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3"/>
          <p:cNvSpPr/>
          <p:nvPr/>
        </p:nvSpPr>
        <p:spPr>
          <a:xfrm>
            <a:off x="-524812" y="3058488"/>
            <a:ext cx="1418950" cy="2222425"/>
          </a:xfrm>
          <a:custGeom>
            <a:avLst/>
            <a:gdLst/>
            <a:ahLst/>
            <a:cxnLst/>
            <a:rect l="l" t="t" r="r" b="b"/>
            <a:pathLst>
              <a:path w="36062" h="56482" extrusionOk="0">
                <a:moveTo>
                  <a:pt x="9708" y="0"/>
                </a:moveTo>
                <a:cubicBezTo>
                  <a:pt x="6312" y="0"/>
                  <a:pt x="5720" y="4283"/>
                  <a:pt x="4753" y="7212"/>
                </a:cubicBezTo>
                <a:cubicBezTo>
                  <a:pt x="3313" y="11590"/>
                  <a:pt x="2190" y="16054"/>
                  <a:pt x="1441" y="20605"/>
                </a:cubicBezTo>
                <a:cubicBezTo>
                  <a:pt x="1" y="29591"/>
                  <a:pt x="145" y="38894"/>
                  <a:pt x="2881" y="47622"/>
                </a:cubicBezTo>
                <a:cubicBezTo>
                  <a:pt x="3572" y="49839"/>
                  <a:pt x="4494" y="52115"/>
                  <a:pt x="6251" y="53670"/>
                </a:cubicBezTo>
                <a:cubicBezTo>
                  <a:pt x="8901" y="56032"/>
                  <a:pt x="12760" y="56233"/>
                  <a:pt x="16332" y="56291"/>
                </a:cubicBezTo>
                <a:lnTo>
                  <a:pt x="25030" y="56464"/>
                </a:lnTo>
                <a:cubicBezTo>
                  <a:pt x="25432" y="56474"/>
                  <a:pt x="25840" y="56481"/>
                  <a:pt x="26251" y="56481"/>
                </a:cubicBezTo>
                <a:cubicBezTo>
                  <a:pt x="29289" y="56481"/>
                  <a:pt x="32488" y="56097"/>
                  <a:pt x="34391" y="53814"/>
                </a:cubicBezTo>
                <a:cubicBezTo>
                  <a:pt x="35543" y="52460"/>
                  <a:pt x="35975" y="50646"/>
                  <a:pt x="36004" y="48860"/>
                </a:cubicBezTo>
                <a:cubicBezTo>
                  <a:pt x="36062" y="46556"/>
                  <a:pt x="35514" y="44223"/>
                  <a:pt x="34420" y="42178"/>
                </a:cubicBezTo>
                <a:cubicBezTo>
                  <a:pt x="31597" y="36907"/>
                  <a:pt x="25433" y="33883"/>
                  <a:pt x="23129" y="28353"/>
                </a:cubicBezTo>
                <a:cubicBezTo>
                  <a:pt x="22207" y="26164"/>
                  <a:pt x="21977" y="23773"/>
                  <a:pt x="21862" y="21411"/>
                </a:cubicBezTo>
                <a:cubicBezTo>
                  <a:pt x="21631" y="16659"/>
                  <a:pt x="21747" y="11763"/>
                  <a:pt x="19874" y="7413"/>
                </a:cubicBezTo>
                <a:cubicBezTo>
                  <a:pt x="18175" y="3525"/>
                  <a:pt x="14661" y="760"/>
                  <a:pt x="10485" y="69"/>
                </a:cubicBezTo>
                <a:cubicBezTo>
                  <a:pt x="10211" y="22"/>
                  <a:pt x="9952" y="0"/>
                  <a:pt x="9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6" name="Google Shape;756;p23"/>
          <p:cNvGrpSpPr/>
          <p:nvPr/>
        </p:nvGrpSpPr>
        <p:grpSpPr>
          <a:xfrm rot="1195579">
            <a:off x="6931595" y="3669661"/>
            <a:ext cx="2898296" cy="3019731"/>
            <a:chOff x="7303085" y="1350402"/>
            <a:chExt cx="2898393" cy="3019833"/>
          </a:xfrm>
        </p:grpSpPr>
        <p:sp>
          <p:nvSpPr>
            <p:cNvPr id="757" name="Google Shape;757;p23"/>
            <p:cNvSpPr/>
            <p:nvPr/>
          </p:nvSpPr>
          <p:spPr>
            <a:xfrm flipH="1">
              <a:off x="7303085" y="1350402"/>
              <a:ext cx="2898393" cy="3019833"/>
            </a:xfrm>
            <a:custGeom>
              <a:avLst/>
              <a:gdLst/>
              <a:ahLst/>
              <a:cxnLst/>
              <a:rect l="l" t="t" r="r" b="b"/>
              <a:pathLst>
                <a:path w="27805" h="28970" extrusionOk="0">
                  <a:moveTo>
                    <a:pt x="12357" y="13196"/>
                  </a:moveTo>
                  <a:cubicBezTo>
                    <a:pt x="12415" y="13369"/>
                    <a:pt x="12501" y="13542"/>
                    <a:pt x="12559" y="13714"/>
                  </a:cubicBezTo>
                  <a:lnTo>
                    <a:pt x="12098" y="13398"/>
                  </a:lnTo>
                  <a:cubicBezTo>
                    <a:pt x="12184" y="13340"/>
                    <a:pt x="12270" y="13254"/>
                    <a:pt x="12357" y="13196"/>
                  </a:cubicBezTo>
                  <a:close/>
                  <a:moveTo>
                    <a:pt x="6652" y="1"/>
                  </a:moveTo>
                  <a:cubicBezTo>
                    <a:pt x="5312" y="1"/>
                    <a:pt x="3972" y="492"/>
                    <a:pt x="2737" y="1675"/>
                  </a:cubicBezTo>
                  <a:cubicBezTo>
                    <a:pt x="634" y="3720"/>
                    <a:pt x="1" y="7004"/>
                    <a:pt x="634" y="9797"/>
                  </a:cubicBezTo>
                  <a:cubicBezTo>
                    <a:pt x="1383" y="12966"/>
                    <a:pt x="3918" y="15212"/>
                    <a:pt x="6280" y="17257"/>
                  </a:cubicBezTo>
                  <a:cubicBezTo>
                    <a:pt x="8613" y="19273"/>
                    <a:pt x="11118" y="21059"/>
                    <a:pt x="13682" y="22730"/>
                  </a:cubicBezTo>
                  <a:cubicBezTo>
                    <a:pt x="16101" y="24314"/>
                    <a:pt x="18521" y="25811"/>
                    <a:pt x="20508" y="27914"/>
                  </a:cubicBezTo>
                  <a:cubicBezTo>
                    <a:pt x="21225" y="28658"/>
                    <a:pt x="22037" y="28970"/>
                    <a:pt x="22824" y="28970"/>
                  </a:cubicBezTo>
                  <a:cubicBezTo>
                    <a:pt x="25452" y="28970"/>
                    <a:pt x="27805" y="25493"/>
                    <a:pt x="25433" y="22989"/>
                  </a:cubicBezTo>
                  <a:cubicBezTo>
                    <a:pt x="25232" y="22758"/>
                    <a:pt x="25001" y="22557"/>
                    <a:pt x="24800" y="22326"/>
                  </a:cubicBezTo>
                  <a:cubicBezTo>
                    <a:pt x="24828" y="21693"/>
                    <a:pt x="24512" y="21030"/>
                    <a:pt x="23676" y="20829"/>
                  </a:cubicBezTo>
                  <a:cubicBezTo>
                    <a:pt x="23331" y="20742"/>
                    <a:pt x="23014" y="20656"/>
                    <a:pt x="22697" y="20541"/>
                  </a:cubicBezTo>
                  <a:cubicBezTo>
                    <a:pt x="21862" y="19878"/>
                    <a:pt x="20998" y="19273"/>
                    <a:pt x="20134" y="18668"/>
                  </a:cubicBezTo>
                  <a:cubicBezTo>
                    <a:pt x="17599" y="15759"/>
                    <a:pt x="17253" y="10805"/>
                    <a:pt x="15784" y="7378"/>
                  </a:cubicBezTo>
                  <a:cubicBezTo>
                    <a:pt x="14353" y="4046"/>
                    <a:pt x="10498" y="1"/>
                    <a:pt x="66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3"/>
            <p:cNvSpPr/>
            <p:nvPr/>
          </p:nvSpPr>
          <p:spPr>
            <a:xfrm>
              <a:off x="8578400" y="2605375"/>
              <a:ext cx="633300" cy="369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9" name="Google Shape;759;p23"/>
          <p:cNvSpPr/>
          <p:nvPr/>
        </p:nvSpPr>
        <p:spPr>
          <a:xfrm>
            <a:off x="79038" y="3585225"/>
            <a:ext cx="409500" cy="409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3"/>
          <p:cNvSpPr/>
          <p:nvPr/>
        </p:nvSpPr>
        <p:spPr>
          <a:xfrm rot="10800000">
            <a:off x="-2775275" y="-464850"/>
            <a:ext cx="3610615" cy="2917006"/>
          </a:xfrm>
          <a:custGeom>
            <a:avLst/>
            <a:gdLst/>
            <a:ahLst/>
            <a:cxnLst/>
            <a:rect l="l" t="t" r="r" b="b"/>
            <a:pathLst>
              <a:path w="90384" h="73021" extrusionOk="0">
                <a:moveTo>
                  <a:pt x="51730" y="1"/>
                </a:moveTo>
                <a:cubicBezTo>
                  <a:pt x="39806" y="1"/>
                  <a:pt x="27738" y="1"/>
                  <a:pt x="16188" y="3025"/>
                </a:cubicBezTo>
                <a:cubicBezTo>
                  <a:pt x="11464" y="4264"/>
                  <a:pt x="6597" y="6222"/>
                  <a:pt x="3659" y="10139"/>
                </a:cubicBezTo>
                <a:cubicBezTo>
                  <a:pt x="1729" y="12732"/>
                  <a:pt x="807" y="15986"/>
                  <a:pt x="519" y="19212"/>
                </a:cubicBezTo>
                <a:cubicBezTo>
                  <a:pt x="1" y="24829"/>
                  <a:pt x="1239" y="30445"/>
                  <a:pt x="2449" y="35946"/>
                </a:cubicBezTo>
                <a:cubicBezTo>
                  <a:pt x="4379" y="44587"/>
                  <a:pt x="6337" y="53343"/>
                  <a:pt x="10283" y="61264"/>
                </a:cubicBezTo>
                <a:cubicBezTo>
                  <a:pt x="12271" y="65238"/>
                  <a:pt x="14921" y="69156"/>
                  <a:pt x="18924" y="71028"/>
                </a:cubicBezTo>
                <a:cubicBezTo>
                  <a:pt x="21545" y="72237"/>
                  <a:pt x="24512" y="72439"/>
                  <a:pt x="27421" y="72612"/>
                </a:cubicBezTo>
                <a:cubicBezTo>
                  <a:pt x="32507" y="72883"/>
                  <a:pt x="37600" y="73020"/>
                  <a:pt x="42690" y="73020"/>
                </a:cubicBezTo>
                <a:cubicBezTo>
                  <a:pt x="48409" y="73020"/>
                  <a:pt x="54124" y="72847"/>
                  <a:pt x="59824" y="72497"/>
                </a:cubicBezTo>
                <a:cubicBezTo>
                  <a:pt x="65181" y="72180"/>
                  <a:pt x="70538" y="71690"/>
                  <a:pt x="75838" y="71057"/>
                </a:cubicBezTo>
                <a:cubicBezTo>
                  <a:pt x="80504" y="70509"/>
                  <a:pt x="85976" y="70423"/>
                  <a:pt x="90383" y="68839"/>
                </a:cubicBezTo>
                <a:cubicBezTo>
                  <a:pt x="88770" y="68061"/>
                  <a:pt x="87071" y="67255"/>
                  <a:pt x="85688" y="65959"/>
                </a:cubicBezTo>
                <a:cubicBezTo>
                  <a:pt x="83211" y="63626"/>
                  <a:pt x="81598" y="60515"/>
                  <a:pt x="80014" y="57519"/>
                </a:cubicBezTo>
                <a:cubicBezTo>
                  <a:pt x="78401" y="54524"/>
                  <a:pt x="76673" y="51471"/>
                  <a:pt x="74052" y="49282"/>
                </a:cubicBezTo>
                <a:cubicBezTo>
                  <a:pt x="71219" y="46959"/>
                  <a:pt x="67503" y="45858"/>
                  <a:pt x="63808" y="45858"/>
                </a:cubicBezTo>
                <a:cubicBezTo>
                  <a:pt x="63333" y="45858"/>
                  <a:pt x="62859" y="45876"/>
                  <a:pt x="62387" y="45912"/>
                </a:cubicBezTo>
                <a:cubicBezTo>
                  <a:pt x="58700" y="46171"/>
                  <a:pt x="55129" y="47467"/>
                  <a:pt x="51442" y="47583"/>
                </a:cubicBezTo>
                <a:cubicBezTo>
                  <a:pt x="51344" y="47585"/>
                  <a:pt x="51245" y="47586"/>
                  <a:pt x="51146" y="47586"/>
                </a:cubicBezTo>
                <a:cubicBezTo>
                  <a:pt x="47534" y="47586"/>
                  <a:pt x="43545" y="46049"/>
                  <a:pt x="42312" y="42657"/>
                </a:cubicBezTo>
                <a:cubicBezTo>
                  <a:pt x="41822" y="41246"/>
                  <a:pt x="41851" y="39691"/>
                  <a:pt x="41966" y="38193"/>
                </a:cubicBezTo>
                <a:cubicBezTo>
                  <a:pt x="42197" y="35255"/>
                  <a:pt x="42744" y="32231"/>
                  <a:pt x="44414" y="29812"/>
                </a:cubicBezTo>
                <a:cubicBezTo>
                  <a:pt x="46575" y="26672"/>
                  <a:pt x="50261" y="24944"/>
                  <a:pt x="53890" y="23792"/>
                </a:cubicBezTo>
                <a:cubicBezTo>
                  <a:pt x="57519" y="22669"/>
                  <a:pt x="61350" y="21977"/>
                  <a:pt x="64720" y="20191"/>
                </a:cubicBezTo>
                <a:cubicBezTo>
                  <a:pt x="68090" y="18435"/>
                  <a:pt x="71057" y="15266"/>
                  <a:pt x="71258" y="11464"/>
                </a:cubicBezTo>
                <a:cubicBezTo>
                  <a:pt x="71489" y="7202"/>
                  <a:pt x="68176" y="3428"/>
                  <a:pt x="64288" y="1729"/>
                </a:cubicBezTo>
                <a:cubicBezTo>
                  <a:pt x="60371" y="59"/>
                  <a:pt x="55993" y="1"/>
                  <a:pt x="517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3"/>
          <p:cNvSpPr/>
          <p:nvPr/>
        </p:nvSpPr>
        <p:spPr>
          <a:xfrm rot="-5400000">
            <a:off x="108400" y="-823750"/>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2" name="Google Shape;762;p23"/>
          <p:cNvGrpSpPr/>
          <p:nvPr/>
        </p:nvGrpSpPr>
        <p:grpSpPr>
          <a:xfrm rot="2924996" flipH="1">
            <a:off x="8428847" y="4205068"/>
            <a:ext cx="1084570" cy="1158693"/>
            <a:chOff x="1185884" y="3200635"/>
            <a:chExt cx="737604" cy="788015"/>
          </a:xfrm>
        </p:grpSpPr>
        <p:sp>
          <p:nvSpPr>
            <p:cNvPr id="763" name="Google Shape;763;p23"/>
            <p:cNvSpPr/>
            <p:nvPr/>
          </p:nvSpPr>
          <p:spPr>
            <a:xfrm>
              <a:off x="1853262" y="3484085"/>
              <a:ext cx="70227" cy="119916"/>
            </a:xfrm>
            <a:custGeom>
              <a:avLst/>
              <a:gdLst/>
              <a:ahLst/>
              <a:cxnLst/>
              <a:rect l="l" t="t" r="r" b="b"/>
              <a:pathLst>
                <a:path w="2161" h="3690" extrusionOk="0">
                  <a:moveTo>
                    <a:pt x="1094" y="0"/>
                  </a:moveTo>
                  <a:cubicBezTo>
                    <a:pt x="1026" y="0"/>
                    <a:pt x="957" y="17"/>
                    <a:pt x="893" y="53"/>
                  </a:cubicBezTo>
                  <a:cubicBezTo>
                    <a:pt x="692" y="168"/>
                    <a:pt x="605" y="456"/>
                    <a:pt x="721" y="658"/>
                  </a:cubicBezTo>
                  <a:cubicBezTo>
                    <a:pt x="749" y="687"/>
                    <a:pt x="778" y="744"/>
                    <a:pt x="807" y="802"/>
                  </a:cubicBezTo>
                  <a:cubicBezTo>
                    <a:pt x="807" y="824"/>
                    <a:pt x="840" y="879"/>
                    <a:pt x="844" y="879"/>
                  </a:cubicBezTo>
                  <a:cubicBezTo>
                    <a:pt x="845" y="879"/>
                    <a:pt x="843" y="873"/>
                    <a:pt x="836" y="859"/>
                  </a:cubicBezTo>
                  <a:lnTo>
                    <a:pt x="836" y="859"/>
                  </a:lnTo>
                  <a:cubicBezTo>
                    <a:pt x="847" y="881"/>
                    <a:pt x="865" y="917"/>
                    <a:pt x="865" y="917"/>
                  </a:cubicBezTo>
                  <a:cubicBezTo>
                    <a:pt x="893" y="1032"/>
                    <a:pt x="922" y="1147"/>
                    <a:pt x="951" y="1263"/>
                  </a:cubicBezTo>
                  <a:cubicBezTo>
                    <a:pt x="951" y="1291"/>
                    <a:pt x="951" y="1320"/>
                    <a:pt x="951" y="1349"/>
                  </a:cubicBezTo>
                  <a:cubicBezTo>
                    <a:pt x="951" y="1435"/>
                    <a:pt x="951" y="1493"/>
                    <a:pt x="951" y="1551"/>
                  </a:cubicBezTo>
                  <a:cubicBezTo>
                    <a:pt x="951" y="1608"/>
                    <a:pt x="951" y="1666"/>
                    <a:pt x="951" y="1723"/>
                  </a:cubicBezTo>
                  <a:cubicBezTo>
                    <a:pt x="951" y="1730"/>
                    <a:pt x="951" y="1739"/>
                    <a:pt x="951" y="1752"/>
                  </a:cubicBezTo>
                  <a:cubicBezTo>
                    <a:pt x="922" y="1781"/>
                    <a:pt x="922" y="1810"/>
                    <a:pt x="922" y="1839"/>
                  </a:cubicBezTo>
                  <a:cubicBezTo>
                    <a:pt x="893" y="1954"/>
                    <a:pt x="865" y="2069"/>
                    <a:pt x="836" y="2184"/>
                  </a:cubicBezTo>
                  <a:cubicBezTo>
                    <a:pt x="821" y="2214"/>
                    <a:pt x="814" y="2225"/>
                    <a:pt x="811" y="2225"/>
                  </a:cubicBezTo>
                  <a:cubicBezTo>
                    <a:pt x="804" y="2225"/>
                    <a:pt x="819" y="2172"/>
                    <a:pt x="815" y="2172"/>
                  </a:cubicBezTo>
                  <a:cubicBezTo>
                    <a:pt x="814" y="2172"/>
                    <a:pt x="811" y="2176"/>
                    <a:pt x="807" y="2184"/>
                  </a:cubicBezTo>
                  <a:cubicBezTo>
                    <a:pt x="807" y="2213"/>
                    <a:pt x="778" y="2242"/>
                    <a:pt x="778" y="2271"/>
                  </a:cubicBezTo>
                  <a:cubicBezTo>
                    <a:pt x="749" y="2328"/>
                    <a:pt x="721" y="2386"/>
                    <a:pt x="692" y="2444"/>
                  </a:cubicBezTo>
                  <a:cubicBezTo>
                    <a:pt x="663" y="2501"/>
                    <a:pt x="605" y="2559"/>
                    <a:pt x="577" y="2588"/>
                  </a:cubicBezTo>
                  <a:cubicBezTo>
                    <a:pt x="588" y="2576"/>
                    <a:pt x="593" y="2572"/>
                    <a:pt x="593" y="2572"/>
                  </a:cubicBezTo>
                  <a:lnTo>
                    <a:pt x="593" y="2572"/>
                  </a:lnTo>
                  <a:cubicBezTo>
                    <a:pt x="594" y="2572"/>
                    <a:pt x="519" y="2651"/>
                    <a:pt x="519" y="2674"/>
                  </a:cubicBezTo>
                  <a:cubicBezTo>
                    <a:pt x="461" y="2732"/>
                    <a:pt x="433" y="2760"/>
                    <a:pt x="375" y="2789"/>
                  </a:cubicBezTo>
                  <a:cubicBezTo>
                    <a:pt x="375" y="2815"/>
                    <a:pt x="352" y="2841"/>
                    <a:pt x="326" y="2846"/>
                  </a:cubicBezTo>
                  <a:lnTo>
                    <a:pt x="326" y="2846"/>
                  </a:lnTo>
                  <a:cubicBezTo>
                    <a:pt x="336" y="2839"/>
                    <a:pt x="343" y="2835"/>
                    <a:pt x="342" y="2835"/>
                  </a:cubicBezTo>
                  <a:lnTo>
                    <a:pt x="342" y="2835"/>
                  </a:lnTo>
                  <a:cubicBezTo>
                    <a:pt x="341" y="2835"/>
                    <a:pt x="334" y="2838"/>
                    <a:pt x="317" y="2847"/>
                  </a:cubicBezTo>
                  <a:cubicBezTo>
                    <a:pt x="320" y="2847"/>
                    <a:pt x="323" y="2846"/>
                    <a:pt x="326" y="2846"/>
                  </a:cubicBezTo>
                  <a:lnTo>
                    <a:pt x="326" y="2846"/>
                  </a:lnTo>
                  <a:cubicBezTo>
                    <a:pt x="315" y="2854"/>
                    <a:pt x="300" y="2865"/>
                    <a:pt x="289" y="2876"/>
                  </a:cubicBezTo>
                  <a:cubicBezTo>
                    <a:pt x="87" y="3020"/>
                    <a:pt x="1" y="3250"/>
                    <a:pt x="116" y="3480"/>
                  </a:cubicBezTo>
                  <a:cubicBezTo>
                    <a:pt x="195" y="3598"/>
                    <a:pt x="354" y="3690"/>
                    <a:pt x="511" y="3690"/>
                  </a:cubicBezTo>
                  <a:cubicBezTo>
                    <a:pt x="584" y="3690"/>
                    <a:pt x="657" y="3670"/>
                    <a:pt x="721" y="3624"/>
                  </a:cubicBezTo>
                  <a:cubicBezTo>
                    <a:pt x="1786" y="2876"/>
                    <a:pt x="2161" y="1349"/>
                    <a:pt x="1470" y="197"/>
                  </a:cubicBezTo>
                  <a:cubicBezTo>
                    <a:pt x="1390" y="78"/>
                    <a:pt x="1244" y="0"/>
                    <a:pt x="10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3"/>
            <p:cNvSpPr/>
            <p:nvPr/>
          </p:nvSpPr>
          <p:spPr>
            <a:xfrm>
              <a:off x="1750308" y="3429163"/>
              <a:ext cx="49624" cy="96940"/>
            </a:xfrm>
            <a:custGeom>
              <a:avLst/>
              <a:gdLst/>
              <a:ahLst/>
              <a:cxnLst/>
              <a:rect l="l" t="t" r="r" b="b"/>
              <a:pathLst>
                <a:path w="1527" h="2983" extrusionOk="0">
                  <a:moveTo>
                    <a:pt x="749" y="0"/>
                  </a:moveTo>
                  <a:cubicBezTo>
                    <a:pt x="568" y="0"/>
                    <a:pt x="418" y="112"/>
                    <a:pt x="346" y="303"/>
                  </a:cubicBezTo>
                  <a:cubicBezTo>
                    <a:pt x="0" y="1138"/>
                    <a:pt x="375" y="2031"/>
                    <a:pt x="692" y="2780"/>
                  </a:cubicBezTo>
                  <a:cubicBezTo>
                    <a:pt x="748" y="2912"/>
                    <a:pt x="905" y="2983"/>
                    <a:pt x="1062" y="2983"/>
                  </a:cubicBezTo>
                  <a:cubicBezTo>
                    <a:pt x="1145" y="2983"/>
                    <a:pt x="1227" y="2963"/>
                    <a:pt x="1296" y="2924"/>
                  </a:cubicBezTo>
                  <a:cubicBezTo>
                    <a:pt x="1498" y="2780"/>
                    <a:pt x="1527" y="2578"/>
                    <a:pt x="1440" y="2348"/>
                  </a:cubicBezTo>
                  <a:cubicBezTo>
                    <a:pt x="1412" y="2290"/>
                    <a:pt x="1412" y="2261"/>
                    <a:pt x="1383" y="2204"/>
                  </a:cubicBezTo>
                  <a:cubicBezTo>
                    <a:pt x="1369" y="2176"/>
                    <a:pt x="1364" y="2167"/>
                    <a:pt x="1362" y="2167"/>
                  </a:cubicBezTo>
                  <a:lnTo>
                    <a:pt x="1362" y="2167"/>
                  </a:lnTo>
                  <a:cubicBezTo>
                    <a:pt x="1360" y="2167"/>
                    <a:pt x="1377" y="2212"/>
                    <a:pt x="1375" y="2212"/>
                  </a:cubicBezTo>
                  <a:cubicBezTo>
                    <a:pt x="1373" y="2212"/>
                    <a:pt x="1368" y="2202"/>
                    <a:pt x="1354" y="2175"/>
                  </a:cubicBezTo>
                  <a:cubicBezTo>
                    <a:pt x="1325" y="2089"/>
                    <a:pt x="1296" y="2002"/>
                    <a:pt x="1268" y="1916"/>
                  </a:cubicBezTo>
                  <a:cubicBezTo>
                    <a:pt x="1210" y="1743"/>
                    <a:pt x="1152" y="1570"/>
                    <a:pt x="1124" y="1397"/>
                  </a:cubicBezTo>
                  <a:cubicBezTo>
                    <a:pt x="1095" y="1368"/>
                    <a:pt x="1095" y="1311"/>
                    <a:pt x="1095" y="1282"/>
                  </a:cubicBezTo>
                  <a:lnTo>
                    <a:pt x="1095" y="1224"/>
                  </a:lnTo>
                  <a:cubicBezTo>
                    <a:pt x="1066" y="1138"/>
                    <a:pt x="1066" y="1052"/>
                    <a:pt x="1066" y="965"/>
                  </a:cubicBezTo>
                  <a:cubicBezTo>
                    <a:pt x="1066" y="936"/>
                    <a:pt x="1066" y="879"/>
                    <a:pt x="1095" y="850"/>
                  </a:cubicBezTo>
                  <a:cubicBezTo>
                    <a:pt x="1095" y="821"/>
                    <a:pt x="1095" y="821"/>
                    <a:pt x="1095" y="792"/>
                  </a:cubicBezTo>
                  <a:cubicBezTo>
                    <a:pt x="1124" y="706"/>
                    <a:pt x="1152" y="620"/>
                    <a:pt x="1181" y="533"/>
                  </a:cubicBezTo>
                  <a:cubicBezTo>
                    <a:pt x="1268" y="332"/>
                    <a:pt x="1095" y="44"/>
                    <a:pt x="864" y="15"/>
                  </a:cubicBezTo>
                  <a:cubicBezTo>
                    <a:pt x="825" y="5"/>
                    <a:pt x="786" y="0"/>
                    <a:pt x="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3"/>
            <p:cNvSpPr/>
            <p:nvPr/>
          </p:nvSpPr>
          <p:spPr>
            <a:xfrm>
              <a:off x="1695062" y="3541477"/>
              <a:ext cx="58073" cy="94568"/>
            </a:xfrm>
            <a:custGeom>
              <a:avLst/>
              <a:gdLst/>
              <a:ahLst/>
              <a:cxnLst/>
              <a:rect l="l" t="t" r="r" b="b"/>
              <a:pathLst>
                <a:path w="1787" h="2910" extrusionOk="0">
                  <a:moveTo>
                    <a:pt x="459" y="0"/>
                  </a:moveTo>
                  <a:cubicBezTo>
                    <a:pt x="273" y="0"/>
                    <a:pt x="106" y="112"/>
                    <a:pt x="59" y="303"/>
                  </a:cubicBezTo>
                  <a:cubicBezTo>
                    <a:pt x="1" y="505"/>
                    <a:pt x="116" y="793"/>
                    <a:pt x="347" y="850"/>
                  </a:cubicBezTo>
                  <a:cubicBezTo>
                    <a:pt x="375" y="850"/>
                    <a:pt x="433" y="850"/>
                    <a:pt x="462" y="879"/>
                  </a:cubicBezTo>
                  <a:cubicBezTo>
                    <a:pt x="476" y="879"/>
                    <a:pt x="483" y="879"/>
                    <a:pt x="486" y="879"/>
                  </a:cubicBezTo>
                  <a:lnTo>
                    <a:pt x="486" y="879"/>
                  </a:lnTo>
                  <a:cubicBezTo>
                    <a:pt x="489" y="879"/>
                    <a:pt x="491" y="879"/>
                    <a:pt x="491" y="879"/>
                  </a:cubicBezTo>
                  <a:cubicBezTo>
                    <a:pt x="519" y="879"/>
                    <a:pt x="519" y="908"/>
                    <a:pt x="548" y="908"/>
                  </a:cubicBezTo>
                  <a:cubicBezTo>
                    <a:pt x="556" y="916"/>
                    <a:pt x="566" y="926"/>
                    <a:pt x="577" y="937"/>
                  </a:cubicBezTo>
                  <a:cubicBezTo>
                    <a:pt x="577" y="937"/>
                    <a:pt x="606" y="966"/>
                    <a:pt x="606" y="966"/>
                  </a:cubicBezTo>
                  <a:cubicBezTo>
                    <a:pt x="635" y="994"/>
                    <a:pt x="635" y="994"/>
                    <a:pt x="635" y="1023"/>
                  </a:cubicBezTo>
                  <a:cubicBezTo>
                    <a:pt x="652" y="1041"/>
                    <a:pt x="659" y="1048"/>
                    <a:pt x="660" y="1048"/>
                  </a:cubicBezTo>
                  <a:cubicBezTo>
                    <a:pt x="662" y="1048"/>
                    <a:pt x="635" y="1015"/>
                    <a:pt x="635" y="995"/>
                  </a:cubicBezTo>
                  <a:lnTo>
                    <a:pt x="635" y="995"/>
                  </a:lnTo>
                  <a:cubicBezTo>
                    <a:pt x="635" y="1024"/>
                    <a:pt x="692" y="1081"/>
                    <a:pt x="721" y="1110"/>
                  </a:cubicBezTo>
                  <a:cubicBezTo>
                    <a:pt x="721" y="1138"/>
                    <a:pt x="750" y="1196"/>
                    <a:pt x="750" y="1196"/>
                  </a:cubicBezTo>
                  <a:cubicBezTo>
                    <a:pt x="750" y="1196"/>
                    <a:pt x="779" y="1225"/>
                    <a:pt x="779" y="1254"/>
                  </a:cubicBezTo>
                  <a:cubicBezTo>
                    <a:pt x="779" y="1282"/>
                    <a:pt x="807" y="1340"/>
                    <a:pt x="807" y="1369"/>
                  </a:cubicBezTo>
                  <a:cubicBezTo>
                    <a:pt x="807" y="1369"/>
                    <a:pt x="824" y="1417"/>
                    <a:pt x="820" y="1417"/>
                  </a:cubicBezTo>
                  <a:cubicBezTo>
                    <a:pt x="818" y="1417"/>
                    <a:pt x="815" y="1412"/>
                    <a:pt x="807" y="1398"/>
                  </a:cubicBezTo>
                  <a:cubicBezTo>
                    <a:pt x="807" y="1411"/>
                    <a:pt x="807" y="1426"/>
                    <a:pt x="807" y="1426"/>
                  </a:cubicBezTo>
                  <a:cubicBezTo>
                    <a:pt x="836" y="1542"/>
                    <a:pt x="836" y="1657"/>
                    <a:pt x="807" y="1772"/>
                  </a:cubicBezTo>
                  <a:cubicBezTo>
                    <a:pt x="807" y="1801"/>
                    <a:pt x="807" y="1830"/>
                    <a:pt x="807" y="1858"/>
                  </a:cubicBezTo>
                  <a:cubicBezTo>
                    <a:pt x="807" y="1887"/>
                    <a:pt x="807" y="1945"/>
                    <a:pt x="779" y="2002"/>
                  </a:cubicBezTo>
                  <a:cubicBezTo>
                    <a:pt x="750" y="2118"/>
                    <a:pt x="750" y="2233"/>
                    <a:pt x="721" y="2348"/>
                  </a:cubicBezTo>
                  <a:cubicBezTo>
                    <a:pt x="663" y="2578"/>
                    <a:pt x="779" y="2838"/>
                    <a:pt x="1009" y="2895"/>
                  </a:cubicBezTo>
                  <a:cubicBezTo>
                    <a:pt x="1048" y="2905"/>
                    <a:pt x="1088" y="2910"/>
                    <a:pt x="1127" y="2910"/>
                  </a:cubicBezTo>
                  <a:cubicBezTo>
                    <a:pt x="1321" y="2910"/>
                    <a:pt x="1508" y="2794"/>
                    <a:pt x="1556" y="2578"/>
                  </a:cubicBezTo>
                  <a:cubicBezTo>
                    <a:pt x="1672" y="2060"/>
                    <a:pt x="1787" y="1484"/>
                    <a:pt x="1585" y="966"/>
                  </a:cubicBezTo>
                  <a:cubicBezTo>
                    <a:pt x="1441" y="505"/>
                    <a:pt x="1067" y="101"/>
                    <a:pt x="577" y="15"/>
                  </a:cubicBezTo>
                  <a:cubicBezTo>
                    <a:pt x="537" y="5"/>
                    <a:pt x="498"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3"/>
            <p:cNvSpPr/>
            <p:nvPr/>
          </p:nvSpPr>
          <p:spPr>
            <a:xfrm>
              <a:off x="1625809" y="3656455"/>
              <a:ext cx="68375" cy="73737"/>
            </a:xfrm>
            <a:custGeom>
              <a:avLst/>
              <a:gdLst/>
              <a:ahLst/>
              <a:cxnLst/>
              <a:rect l="l" t="t" r="r" b="b"/>
              <a:pathLst>
                <a:path w="2104" h="2269" extrusionOk="0">
                  <a:moveTo>
                    <a:pt x="1383" y="1201"/>
                  </a:moveTo>
                  <a:cubicBezTo>
                    <a:pt x="1411" y="1221"/>
                    <a:pt x="1440" y="1240"/>
                    <a:pt x="1470" y="1258"/>
                  </a:cubicBezTo>
                  <a:cubicBezTo>
                    <a:pt x="1441" y="1230"/>
                    <a:pt x="1412" y="1201"/>
                    <a:pt x="1383" y="1201"/>
                  </a:cubicBezTo>
                  <a:close/>
                  <a:moveTo>
                    <a:pt x="1728" y="1406"/>
                  </a:moveTo>
                  <a:cubicBezTo>
                    <a:pt x="1744" y="1412"/>
                    <a:pt x="1763" y="1419"/>
                    <a:pt x="1786" y="1431"/>
                  </a:cubicBezTo>
                  <a:cubicBezTo>
                    <a:pt x="1767" y="1423"/>
                    <a:pt x="1747" y="1415"/>
                    <a:pt x="1728" y="1406"/>
                  </a:cubicBezTo>
                  <a:close/>
                  <a:moveTo>
                    <a:pt x="475" y="1"/>
                  </a:moveTo>
                  <a:cubicBezTo>
                    <a:pt x="428" y="1"/>
                    <a:pt x="382" y="8"/>
                    <a:pt x="346" y="20"/>
                  </a:cubicBezTo>
                  <a:cubicBezTo>
                    <a:pt x="87" y="77"/>
                    <a:pt x="1" y="308"/>
                    <a:pt x="29" y="538"/>
                  </a:cubicBezTo>
                  <a:cubicBezTo>
                    <a:pt x="116" y="941"/>
                    <a:pt x="289" y="1287"/>
                    <a:pt x="548" y="1575"/>
                  </a:cubicBezTo>
                  <a:cubicBezTo>
                    <a:pt x="807" y="1892"/>
                    <a:pt x="1153" y="2122"/>
                    <a:pt x="1527" y="2238"/>
                  </a:cubicBezTo>
                  <a:cubicBezTo>
                    <a:pt x="1560" y="2260"/>
                    <a:pt x="1602" y="2269"/>
                    <a:pt x="1645" y="2269"/>
                  </a:cubicBezTo>
                  <a:cubicBezTo>
                    <a:pt x="1715" y="2269"/>
                    <a:pt x="1791" y="2244"/>
                    <a:pt x="1844" y="2209"/>
                  </a:cubicBezTo>
                  <a:cubicBezTo>
                    <a:pt x="1930" y="2151"/>
                    <a:pt x="2017" y="2036"/>
                    <a:pt x="2046" y="1950"/>
                  </a:cubicBezTo>
                  <a:cubicBezTo>
                    <a:pt x="2103" y="1690"/>
                    <a:pt x="1988" y="1489"/>
                    <a:pt x="1758" y="1402"/>
                  </a:cubicBezTo>
                  <a:cubicBezTo>
                    <a:pt x="1741" y="1402"/>
                    <a:pt x="1724" y="1402"/>
                    <a:pt x="1707" y="1396"/>
                  </a:cubicBezTo>
                  <a:lnTo>
                    <a:pt x="1707" y="1396"/>
                  </a:lnTo>
                  <a:cubicBezTo>
                    <a:pt x="1701" y="1394"/>
                    <a:pt x="1695" y="1391"/>
                    <a:pt x="1689" y="1388"/>
                  </a:cubicBezTo>
                  <a:lnTo>
                    <a:pt x="1689" y="1388"/>
                  </a:lnTo>
                  <a:cubicBezTo>
                    <a:pt x="1684" y="1385"/>
                    <a:pt x="1678" y="1380"/>
                    <a:pt x="1673" y="1375"/>
                  </a:cubicBezTo>
                  <a:lnTo>
                    <a:pt x="1673" y="1375"/>
                  </a:lnTo>
                  <a:cubicBezTo>
                    <a:pt x="1678" y="1380"/>
                    <a:pt x="1683" y="1384"/>
                    <a:pt x="1689" y="1388"/>
                  </a:cubicBezTo>
                  <a:lnTo>
                    <a:pt x="1689" y="1388"/>
                  </a:lnTo>
                  <a:cubicBezTo>
                    <a:pt x="1578" y="1334"/>
                    <a:pt x="1472" y="1267"/>
                    <a:pt x="1383" y="1201"/>
                  </a:cubicBezTo>
                  <a:cubicBezTo>
                    <a:pt x="1383" y="1201"/>
                    <a:pt x="1383" y="1201"/>
                    <a:pt x="1383" y="1201"/>
                  </a:cubicBezTo>
                  <a:lnTo>
                    <a:pt x="1383" y="1201"/>
                  </a:lnTo>
                  <a:cubicBezTo>
                    <a:pt x="1279" y="1123"/>
                    <a:pt x="1192" y="1027"/>
                    <a:pt x="1124" y="913"/>
                  </a:cubicBezTo>
                  <a:lnTo>
                    <a:pt x="1124" y="913"/>
                  </a:lnTo>
                  <a:cubicBezTo>
                    <a:pt x="1124" y="914"/>
                    <a:pt x="1124" y="916"/>
                    <a:pt x="1124" y="918"/>
                  </a:cubicBezTo>
                  <a:lnTo>
                    <a:pt x="1124" y="918"/>
                  </a:lnTo>
                  <a:cubicBezTo>
                    <a:pt x="1058" y="818"/>
                    <a:pt x="996" y="701"/>
                    <a:pt x="951" y="567"/>
                  </a:cubicBezTo>
                  <a:lnTo>
                    <a:pt x="951" y="567"/>
                  </a:lnTo>
                  <a:cubicBezTo>
                    <a:pt x="951" y="625"/>
                    <a:pt x="980" y="653"/>
                    <a:pt x="980" y="682"/>
                  </a:cubicBezTo>
                  <a:cubicBezTo>
                    <a:pt x="922" y="567"/>
                    <a:pt x="893" y="452"/>
                    <a:pt x="865" y="308"/>
                  </a:cubicBezTo>
                  <a:cubicBezTo>
                    <a:pt x="865" y="221"/>
                    <a:pt x="749" y="106"/>
                    <a:pt x="663" y="49"/>
                  </a:cubicBezTo>
                  <a:cubicBezTo>
                    <a:pt x="612" y="15"/>
                    <a:pt x="542" y="1"/>
                    <a:pt x="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3"/>
            <p:cNvSpPr/>
            <p:nvPr/>
          </p:nvSpPr>
          <p:spPr>
            <a:xfrm>
              <a:off x="1754988" y="3697793"/>
              <a:ext cx="90831" cy="36592"/>
            </a:xfrm>
            <a:custGeom>
              <a:avLst/>
              <a:gdLst/>
              <a:ahLst/>
              <a:cxnLst/>
              <a:rect l="l" t="t" r="r" b="b"/>
              <a:pathLst>
                <a:path w="2795" h="1126" extrusionOk="0">
                  <a:moveTo>
                    <a:pt x="1239" y="0"/>
                  </a:moveTo>
                  <a:cubicBezTo>
                    <a:pt x="926" y="0"/>
                    <a:pt x="612" y="53"/>
                    <a:pt x="317" y="159"/>
                  </a:cubicBezTo>
                  <a:cubicBezTo>
                    <a:pt x="202" y="217"/>
                    <a:pt x="116" y="274"/>
                    <a:pt x="58" y="361"/>
                  </a:cubicBezTo>
                  <a:cubicBezTo>
                    <a:pt x="0" y="476"/>
                    <a:pt x="0" y="591"/>
                    <a:pt x="29" y="706"/>
                  </a:cubicBezTo>
                  <a:cubicBezTo>
                    <a:pt x="76" y="871"/>
                    <a:pt x="239" y="1017"/>
                    <a:pt x="423" y="1017"/>
                  </a:cubicBezTo>
                  <a:cubicBezTo>
                    <a:pt x="464" y="1017"/>
                    <a:pt x="506" y="1010"/>
                    <a:pt x="548" y="994"/>
                  </a:cubicBezTo>
                  <a:cubicBezTo>
                    <a:pt x="692" y="937"/>
                    <a:pt x="836" y="908"/>
                    <a:pt x="1008" y="879"/>
                  </a:cubicBezTo>
                  <a:lnTo>
                    <a:pt x="1527" y="879"/>
                  </a:lnTo>
                  <a:cubicBezTo>
                    <a:pt x="1584" y="908"/>
                    <a:pt x="1671" y="908"/>
                    <a:pt x="1728" y="937"/>
                  </a:cubicBezTo>
                  <a:cubicBezTo>
                    <a:pt x="1786" y="937"/>
                    <a:pt x="1873" y="966"/>
                    <a:pt x="1930" y="994"/>
                  </a:cubicBezTo>
                  <a:cubicBezTo>
                    <a:pt x="1930" y="994"/>
                    <a:pt x="1959" y="1023"/>
                    <a:pt x="1988" y="1023"/>
                  </a:cubicBezTo>
                  <a:cubicBezTo>
                    <a:pt x="2017" y="1023"/>
                    <a:pt x="2045" y="1052"/>
                    <a:pt x="2074" y="1081"/>
                  </a:cubicBezTo>
                  <a:cubicBezTo>
                    <a:pt x="2141" y="1110"/>
                    <a:pt x="2218" y="1126"/>
                    <a:pt x="2295" y="1126"/>
                  </a:cubicBezTo>
                  <a:cubicBezTo>
                    <a:pt x="2449" y="1126"/>
                    <a:pt x="2602" y="1062"/>
                    <a:pt x="2679" y="908"/>
                  </a:cubicBezTo>
                  <a:cubicBezTo>
                    <a:pt x="2794" y="706"/>
                    <a:pt x="2737" y="447"/>
                    <a:pt x="2535" y="332"/>
                  </a:cubicBezTo>
                  <a:cubicBezTo>
                    <a:pt x="2144" y="111"/>
                    <a:pt x="1692" y="0"/>
                    <a:pt x="1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3"/>
            <p:cNvSpPr/>
            <p:nvPr/>
          </p:nvSpPr>
          <p:spPr>
            <a:xfrm>
              <a:off x="1667926" y="3793013"/>
              <a:ext cx="99247" cy="42214"/>
            </a:xfrm>
            <a:custGeom>
              <a:avLst/>
              <a:gdLst/>
              <a:ahLst/>
              <a:cxnLst/>
              <a:rect l="l" t="t" r="r" b="b"/>
              <a:pathLst>
                <a:path w="3054" h="1299" extrusionOk="0">
                  <a:moveTo>
                    <a:pt x="2529" y="0"/>
                  </a:moveTo>
                  <a:cubicBezTo>
                    <a:pt x="2462" y="0"/>
                    <a:pt x="2395" y="16"/>
                    <a:pt x="2334" y="52"/>
                  </a:cubicBezTo>
                  <a:cubicBezTo>
                    <a:pt x="2247" y="109"/>
                    <a:pt x="2161" y="167"/>
                    <a:pt x="2103" y="196"/>
                  </a:cubicBezTo>
                  <a:cubicBezTo>
                    <a:pt x="2046" y="225"/>
                    <a:pt x="2017" y="253"/>
                    <a:pt x="1959" y="253"/>
                  </a:cubicBezTo>
                  <a:cubicBezTo>
                    <a:pt x="1927" y="275"/>
                    <a:pt x="1931" y="280"/>
                    <a:pt x="1944" y="280"/>
                  </a:cubicBezTo>
                  <a:cubicBezTo>
                    <a:pt x="1957" y="280"/>
                    <a:pt x="1982" y="274"/>
                    <a:pt x="1984" y="274"/>
                  </a:cubicBezTo>
                  <a:cubicBezTo>
                    <a:pt x="1985" y="274"/>
                    <a:pt x="1979" y="276"/>
                    <a:pt x="1959" y="282"/>
                  </a:cubicBezTo>
                  <a:cubicBezTo>
                    <a:pt x="1786" y="340"/>
                    <a:pt x="1614" y="397"/>
                    <a:pt x="1441" y="426"/>
                  </a:cubicBezTo>
                  <a:cubicBezTo>
                    <a:pt x="1422" y="426"/>
                    <a:pt x="1364" y="439"/>
                    <a:pt x="1362" y="439"/>
                  </a:cubicBezTo>
                  <a:cubicBezTo>
                    <a:pt x="1361" y="439"/>
                    <a:pt x="1374" y="436"/>
                    <a:pt x="1412" y="426"/>
                  </a:cubicBezTo>
                  <a:lnTo>
                    <a:pt x="836" y="426"/>
                  </a:lnTo>
                  <a:cubicBezTo>
                    <a:pt x="750" y="426"/>
                    <a:pt x="663" y="397"/>
                    <a:pt x="577" y="369"/>
                  </a:cubicBezTo>
                  <a:cubicBezTo>
                    <a:pt x="542" y="360"/>
                    <a:pt x="507" y="356"/>
                    <a:pt x="473" y="356"/>
                  </a:cubicBezTo>
                  <a:cubicBezTo>
                    <a:pt x="274" y="356"/>
                    <a:pt x="83" y="489"/>
                    <a:pt x="58" y="685"/>
                  </a:cubicBezTo>
                  <a:cubicBezTo>
                    <a:pt x="1" y="887"/>
                    <a:pt x="116" y="1146"/>
                    <a:pt x="346" y="1204"/>
                  </a:cubicBezTo>
                  <a:cubicBezTo>
                    <a:pt x="596" y="1266"/>
                    <a:pt x="854" y="1298"/>
                    <a:pt x="1112" y="1298"/>
                  </a:cubicBezTo>
                  <a:cubicBezTo>
                    <a:pt x="1689" y="1298"/>
                    <a:pt x="2269" y="1139"/>
                    <a:pt x="2766" y="801"/>
                  </a:cubicBezTo>
                  <a:cubicBezTo>
                    <a:pt x="2939" y="685"/>
                    <a:pt x="3054" y="426"/>
                    <a:pt x="2910" y="225"/>
                  </a:cubicBezTo>
                  <a:cubicBezTo>
                    <a:pt x="2830" y="85"/>
                    <a:pt x="2680" y="0"/>
                    <a:pt x="2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3"/>
            <p:cNvSpPr/>
            <p:nvPr/>
          </p:nvSpPr>
          <p:spPr>
            <a:xfrm>
              <a:off x="1846697" y="3780209"/>
              <a:ext cx="74939" cy="36267"/>
            </a:xfrm>
            <a:custGeom>
              <a:avLst/>
              <a:gdLst/>
              <a:ahLst/>
              <a:cxnLst/>
              <a:rect l="l" t="t" r="r" b="b"/>
              <a:pathLst>
                <a:path w="2306" h="1116" extrusionOk="0">
                  <a:moveTo>
                    <a:pt x="1804" y="1"/>
                  </a:moveTo>
                  <a:cubicBezTo>
                    <a:pt x="1770" y="1"/>
                    <a:pt x="1735" y="5"/>
                    <a:pt x="1700" y="14"/>
                  </a:cubicBezTo>
                  <a:cubicBezTo>
                    <a:pt x="1358" y="93"/>
                    <a:pt x="991" y="172"/>
                    <a:pt x="644" y="229"/>
                  </a:cubicBezTo>
                  <a:lnTo>
                    <a:pt x="644" y="229"/>
                  </a:lnTo>
                  <a:cubicBezTo>
                    <a:pt x="651" y="225"/>
                    <a:pt x="658" y="221"/>
                    <a:pt x="663" y="215"/>
                  </a:cubicBezTo>
                  <a:lnTo>
                    <a:pt x="663" y="215"/>
                  </a:lnTo>
                  <a:cubicBezTo>
                    <a:pt x="606" y="244"/>
                    <a:pt x="519" y="244"/>
                    <a:pt x="462" y="244"/>
                  </a:cubicBezTo>
                  <a:cubicBezTo>
                    <a:pt x="347" y="273"/>
                    <a:pt x="231" y="302"/>
                    <a:pt x="145" y="388"/>
                  </a:cubicBezTo>
                  <a:cubicBezTo>
                    <a:pt x="59" y="446"/>
                    <a:pt x="1" y="590"/>
                    <a:pt x="30" y="676"/>
                  </a:cubicBezTo>
                  <a:cubicBezTo>
                    <a:pt x="30" y="791"/>
                    <a:pt x="59" y="907"/>
                    <a:pt x="145" y="993"/>
                  </a:cubicBezTo>
                  <a:cubicBezTo>
                    <a:pt x="216" y="1064"/>
                    <a:pt x="307" y="1116"/>
                    <a:pt x="401" y="1116"/>
                  </a:cubicBezTo>
                  <a:cubicBezTo>
                    <a:pt x="421" y="1116"/>
                    <a:pt x="441" y="1113"/>
                    <a:pt x="462" y="1108"/>
                  </a:cubicBezTo>
                  <a:cubicBezTo>
                    <a:pt x="951" y="1079"/>
                    <a:pt x="1441" y="964"/>
                    <a:pt x="1931" y="849"/>
                  </a:cubicBezTo>
                  <a:cubicBezTo>
                    <a:pt x="2132" y="791"/>
                    <a:pt x="2305" y="532"/>
                    <a:pt x="2219" y="302"/>
                  </a:cubicBezTo>
                  <a:cubicBezTo>
                    <a:pt x="2170" y="131"/>
                    <a:pt x="1996" y="1"/>
                    <a:pt x="1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3"/>
            <p:cNvSpPr/>
            <p:nvPr/>
          </p:nvSpPr>
          <p:spPr>
            <a:xfrm>
              <a:off x="1802727" y="3341028"/>
              <a:ext cx="42149" cy="76467"/>
            </a:xfrm>
            <a:custGeom>
              <a:avLst/>
              <a:gdLst/>
              <a:ahLst/>
              <a:cxnLst/>
              <a:rect l="l" t="t" r="r" b="b"/>
              <a:pathLst>
                <a:path w="1297" h="2353" extrusionOk="0">
                  <a:moveTo>
                    <a:pt x="424" y="0"/>
                  </a:moveTo>
                  <a:cubicBezTo>
                    <a:pt x="352" y="0"/>
                    <a:pt x="281" y="14"/>
                    <a:pt x="231" y="48"/>
                  </a:cubicBezTo>
                  <a:cubicBezTo>
                    <a:pt x="144" y="135"/>
                    <a:pt x="58" y="221"/>
                    <a:pt x="29" y="336"/>
                  </a:cubicBezTo>
                  <a:cubicBezTo>
                    <a:pt x="0" y="451"/>
                    <a:pt x="29" y="538"/>
                    <a:pt x="87" y="653"/>
                  </a:cubicBezTo>
                  <a:cubicBezTo>
                    <a:pt x="87" y="682"/>
                    <a:pt x="87" y="711"/>
                    <a:pt x="115" y="739"/>
                  </a:cubicBezTo>
                  <a:cubicBezTo>
                    <a:pt x="115" y="768"/>
                    <a:pt x="144" y="826"/>
                    <a:pt x="173" y="883"/>
                  </a:cubicBezTo>
                  <a:cubicBezTo>
                    <a:pt x="202" y="999"/>
                    <a:pt x="231" y="1085"/>
                    <a:pt x="259" y="1200"/>
                  </a:cubicBezTo>
                  <a:cubicBezTo>
                    <a:pt x="314" y="1389"/>
                    <a:pt x="368" y="1604"/>
                    <a:pt x="398" y="1820"/>
                  </a:cubicBezTo>
                  <a:lnTo>
                    <a:pt x="398" y="1820"/>
                  </a:lnTo>
                  <a:cubicBezTo>
                    <a:pt x="389" y="1789"/>
                    <a:pt x="375" y="1768"/>
                    <a:pt x="375" y="1748"/>
                  </a:cubicBezTo>
                  <a:lnTo>
                    <a:pt x="375" y="1748"/>
                  </a:lnTo>
                  <a:cubicBezTo>
                    <a:pt x="375" y="1805"/>
                    <a:pt x="404" y="1863"/>
                    <a:pt x="404" y="1920"/>
                  </a:cubicBezTo>
                  <a:cubicBezTo>
                    <a:pt x="404" y="2036"/>
                    <a:pt x="432" y="2151"/>
                    <a:pt x="519" y="2237"/>
                  </a:cubicBezTo>
                  <a:cubicBezTo>
                    <a:pt x="605" y="2295"/>
                    <a:pt x="720" y="2352"/>
                    <a:pt x="836" y="2352"/>
                  </a:cubicBezTo>
                  <a:cubicBezTo>
                    <a:pt x="1037" y="2352"/>
                    <a:pt x="1296" y="2180"/>
                    <a:pt x="1268" y="1920"/>
                  </a:cubicBezTo>
                  <a:cubicBezTo>
                    <a:pt x="1210" y="1344"/>
                    <a:pt x="1066" y="768"/>
                    <a:pt x="836" y="221"/>
                  </a:cubicBezTo>
                  <a:cubicBezTo>
                    <a:pt x="778" y="135"/>
                    <a:pt x="663" y="48"/>
                    <a:pt x="576" y="19"/>
                  </a:cubicBezTo>
                  <a:cubicBezTo>
                    <a:pt x="529" y="7"/>
                    <a:pt x="476"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3"/>
            <p:cNvSpPr/>
            <p:nvPr/>
          </p:nvSpPr>
          <p:spPr>
            <a:xfrm>
              <a:off x="1659509" y="3328126"/>
              <a:ext cx="42149" cy="85143"/>
            </a:xfrm>
            <a:custGeom>
              <a:avLst/>
              <a:gdLst/>
              <a:ahLst/>
              <a:cxnLst/>
              <a:rect l="l" t="t" r="r" b="b"/>
              <a:pathLst>
                <a:path w="1297" h="2620" extrusionOk="0">
                  <a:moveTo>
                    <a:pt x="1066" y="1770"/>
                  </a:moveTo>
                  <a:lnTo>
                    <a:pt x="1066" y="1770"/>
                  </a:lnTo>
                  <a:cubicBezTo>
                    <a:pt x="1087" y="1790"/>
                    <a:pt x="1093" y="1811"/>
                    <a:pt x="1094" y="1811"/>
                  </a:cubicBezTo>
                  <a:cubicBezTo>
                    <a:pt x="1095" y="1811"/>
                    <a:pt x="1095" y="1807"/>
                    <a:pt x="1095" y="1799"/>
                  </a:cubicBezTo>
                  <a:cubicBezTo>
                    <a:pt x="1069" y="1773"/>
                    <a:pt x="1066" y="1770"/>
                    <a:pt x="1066" y="1770"/>
                  </a:cubicBezTo>
                  <a:close/>
                  <a:moveTo>
                    <a:pt x="647" y="0"/>
                  </a:moveTo>
                  <a:cubicBezTo>
                    <a:pt x="454" y="0"/>
                    <a:pt x="280" y="134"/>
                    <a:pt x="231" y="330"/>
                  </a:cubicBezTo>
                  <a:cubicBezTo>
                    <a:pt x="0" y="1021"/>
                    <a:pt x="87" y="1770"/>
                    <a:pt x="433" y="2404"/>
                  </a:cubicBezTo>
                  <a:cubicBezTo>
                    <a:pt x="508" y="2536"/>
                    <a:pt x="659" y="2619"/>
                    <a:pt x="811" y="2619"/>
                  </a:cubicBezTo>
                  <a:cubicBezTo>
                    <a:pt x="890" y="2619"/>
                    <a:pt x="968" y="2597"/>
                    <a:pt x="1037" y="2548"/>
                  </a:cubicBezTo>
                  <a:cubicBezTo>
                    <a:pt x="1210" y="2433"/>
                    <a:pt x="1297" y="2173"/>
                    <a:pt x="1181" y="1972"/>
                  </a:cubicBezTo>
                  <a:cubicBezTo>
                    <a:pt x="1153" y="1943"/>
                    <a:pt x="1124" y="1885"/>
                    <a:pt x="1124" y="1856"/>
                  </a:cubicBezTo>
                  <a:cubicBezTo>
                    <a:pt x="1095" y="1828"/>
                    <a:pt x="1066" y="1799"/>
                    <a:pt x="1066" y="1770"/>
                  </a:cubicBezTo>
                  <a:cubicBezTo>
                    <a:pt x="1066" y="1712"/>
                    <a:pt x="1037" y="1684"/>
                    <a:pt x="1037" y="1655"/>
                  </a:cubicBezTo>
                  <a:cubicBezTo>
                    <a:pt x="1009" y="1568"/>
                    <a:pt x="1009" y="1511"/>
                    <a:pt x="980" y="1453"/>
                  </a:cubicBezTo>
                  <a:cubicBezTo>
                    <a:pt x="980" y="1424"/>
                    <a:pt x="951" y="1338"/>
                    <a:pt x="951" y="1338"/>
                  </a:cubicBezTo>
                  <a:lnTo>
                    <a:pt x="951" y="1338"/>
                  </a:lnTo>
                  <a:cubicBezTo>
                    <a:pt x="968" y="1372"/>
                    <a:pt x="975" y="1386"/>
                    <a:pt x="978" y="1386"/>
                  </a:cubicBezTo>
                  <a:cubicBezTo>
                    <a:pt x="980" y="1386"/>
                    <a:pt x="980" y="1379"/>
                    <a:pt x="980" y="1367"/>
                  </a:cubicBezTo>
                  <a:cubicBezTo>
                    <a:pt x="980" y="1338"/>
                    <a:pt x="951" y="1338"/>
                    <a:pt x="951" y="1309"/>
                  </a:cubicBezTo>
                  <a:cubicBezTo>
                    <a:pt x="951" y="1165"/>
                    <a:pt x="951" y="1050"/>
                    <a:pt x="980" y="906"/>
                  </a:cubicBezTo>
                  <a:cubicBezTo>
                    <a:pt x="980" y="895"/>
                    <a:pt x="980" y="887"/>
                    <a:pt x="980" y="880"/>
                  </a:cubicBezTo>
                  <a:lnTo>
                    <a:pt x="980" y="880"/>
                  </a:lnTo>
                  <a:cubicBezTo>
                    <a:pt x="980" y="878"/>
                    <a:pt x="980" y="877"/>
                    <a:pt x="980" y="877"/>
                  </a:cubicBezTo>
                  <a:cubicBezTo>
                    <a:pt x="980" y="848"/>
                    <a:pt x="980" y="820"/>
                    <a:pt x="980" y="791"/>
                  </a:cubicBezTo>
                  <a:cubicBezTo>
                    <a:pt x="1009" y="704"/>
                    <a:pt x="1037" y="618"/>
                    <a:pt x="1066" y="560"/>
                  </a:cubicBezTo>
                  <a:cubicBezTo>
                    <a:pt x="1124" y="330"/>
                    <a:pt x="980" y="71"/>
                    <a:pt x="749" y="13"/>
                  </a:cubicBezTo>
                  <a:cubicBezTo>
                    <a:pt x="715" y="5"/>
                    <a:pt x="681"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3"/>
            <p:cNvSpPr/>
            <p:nvPr/>
          </p:nvSpPr>
          <p:spPr>
            <a:xfrm>
              <a:off x="1547196" y="3467251"/>
              <a:ext cx="87061" cy="50794"/>
            </a:xfrm>
            <a:custGeom>
              <a:avLst/>
              <a:gdLst/>
              <a:ahLst/>
              <a:cxnLst/>
              <a:rect l="l" t="t" r="r" b="b"/>
              <a:pathLst>
                <a:path w="2679" h="1563" extrusionOk="0">
                  <a:moveTo>
                    <a:pt x="1239" y="427"/>
                  </a:moveTo>
                  <a:cubicBezTo>
                    <a:pt x="1200" y="446"/>
                    <a:pt x="1187" y="453"/>
                    <a:pt x="1189" y="453"/>
                  </a:cubicBezTo>
                  <a:cubicBezTo>
                    <a:pt x="1189" y="453"/>
                    <a:pt x="1196" y="450"/>
                    <a:pt x="1205" y="446"/>
                  </a:cubicBezTo>
                  <a:lnTo>
                    <a:pt x="1205" y="446"/>
                  </a:lnTo>
                  <a:cubicBezTo>
                    <a:pt x="1216" y="440"/>
                    <a:pt x="1227" y="434"/>
                    <a:pt x="1239" y="427"/>
                  </a:cubicBezTo>
                  <a:close/>
                  <a:moveTo>
                    <a:pt x="2159" y="0"/>
                  </a:moveTo>
                  <a:cubicBezTo>
                    <a:pt x="2091" y="0"/>
                    <a:pt x="2022" y="16"/>
                    <a:pt x="1959" y="52"/>
                  </a:cubicBezTo>
                  <a:cubicBezTo>
                    <a:pt x="1815" y="139"/>
                    <a:pt x="1700" y="196"/>
                    <a:pt x="1556" y="283"/>
                  </a:cubicBezTo>
                  <a:lnTo>
                    <a:pt x="1354" y="398"/>
                  </a:lnTo>
                  <a:cubicBezTo>
                    <a:pt x="1325" y="398"/>
                    <a:pt x="1296" y="398"/>
                    <a:pt x="1267" y="427"/>
                  </a:cubicBezTo>
                  <a:cubicBezTo>
                    <a:pt x="1254" y="427"/>
                    <a:pt x="1224" y="439"/>
                    <a:pt x="1205" y="446"/>
                  </a:cubicBezTo>
                  <a:lnTo>
                    <a:pt x="1205" y="446"/>
                  </a:lnTo>
                  <a:cubicBezTo>
                    <a:pt x="1072" y="518"/>
                    <a:pt x="939" y="547"/>
                    <a:pt x="807" y="600"/>
                  </a:cubicBezTo>
                  <a:cubicBezTo>
                    <a:pt x="663" y="629"/>
                    <a:pt x="519" y="686"/>
                    <a:pt x="375" y="715"/>
                  </a:cubicBezTo>
                  <a:cubicBezTo>
                    <a:pt x="144" y="773"/>
                    <a:pt x="0" y="1032"/>
                    <a:pt x="87" y="1233"/>
                  </a:cubicBezTo>
                  <a:cubicBezTo>
                    <a:pt x="136" y="1429"/>
                    <a:pt x="310" y="1563"/>
                    <a:pt x="502" y="1563"/>
                  </a:cubicBezTo>
                  <a:cubicBezTo>
                    <a:pt x="536" y="1563"/>
                    <a:pt x="571" y="1559"/>
                    <a:pt x="605" y="1550"/>
                  </a:cubicBezTo>
                  <a:cubicBezTo>
                    <a:pt x="1239" y="1406"/>
                    <a:pt x="1844" y="1147"/>
                    <a:pt x="2391" y="801"/>
                  </a:cubicBezTo>
                  <a:cubicBezTo>
                    <a:pt x="2592" y="686"/>
                    <a:pt x="2679" y="398"/>
                    <a:pt x="2535" y="196"/>
                  </a:cubicBezTo>
                  <a:cubicBezTo>
                    <a:pt x="2456" y="78"/>
                    <a:pt x="2309" y="0"/>
                    <a:pt x="2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3"/>
            <p:cNvSpPr/>
            <p:nvPr/>
          </p:nvSpPr>
          <p:spPr>
            <a:xfrm>
              <a:off x="1508816" y="3597731"/>
              <a:ext cx="65547" cy="61615"/>
            </a:xfrm>
            <a:custGeom>
              <a:avLst/>
              <a:gdLst/>
              <a:ahLst/>
              <a:cxnLst/>
              <a:rect l="l" t="t" r="r" b="b"/>
              <a:pathLst>
                <a:path w="2017" h="1896" extrusionOk="0">
                  <a:moveTo>
                    <a:pt x="1687" y="843"/>
                  </a:moveTo>
                  <a:cubicBezTo>
                    <a:pt x="1678" y="849"/>
                    <a:pt x="1668" y="854"/>
                    <a:pt x="1659" y="859"/>
                  </a:cubicBezTo>
                  <a:lnTo>
                    <a:pt x="1659" y="859"/>
                  </a:lnTo>
                  <a:cubicBezTo>
                    <a:pt x="1665" y="853"/>
                    <a:pt x="1671" y="847"/>
                    <a:pt x="1671" y="847"/>
                  </a:cubicBezTo>
                  <a:cubicBezTo>
                    <a:pt x="1676" y="846"/>
                    <a:pt x="1682" y="845"/>
                    <a:pt x="1687" y="843"/>
                  </a:cubicBezTo>
                  <a:close/>
                  <a:moveTo>
                    <a:pt x="1533" y="1"/>
                  </a:moveTo>
                  <a:cubicBezTo>
                    <a:pt x="1502" y="1"/>
                    <a:pt x="1471" y="4"/>
                    <a:pt x="1440" y="12"/>
                  </a:cubicBezTo>
                  <a:cubicBezTo>
                    <a:pt x="1124" y="156"/>
                    <a:pt x="864" y="300"/>
                    <a:pt x="605" y="531"/>
                  </a:cubicBezTo>
                  <a:cubicBezTo>
                    <a:pt x="375" y="732"/>
                    <a:pt x="202" y="963"/>
                    <a:pt x="58" y="1222"/>
                  </a:cubicBezTo>
                  <a:cubicBezTo>
                    <a:pt x="0" y="1337"/>
                    <a:pt x="0" y="1452"/>
                    <a:pt x="29" y="1568"/>
                  </a:cubicBezTo>
                  <a:cubicBezTo>
                    <a:pt x="58" y="1654"/>
                    <a:pt x="115" y="1769"/>
                    <a:pt x="231" y="1827"/>
                  </a:cubicBezTo>
                  <a:cubicBezTo>
                    <a:pt x="294" y="1869"/>
                    <a:pt x="373" y="1896"/>
                    <a:pt x="455" y="1896"/>
                  </a:cubicBezTo>
                  <a:cubicBezTo>
                    <a:pt x="486" y="1896"/>
                    <a:pt x="517" y="1892"/>
                    <a:pt x="548" y="1884"/>
                  </a:cubicBezTo>
                  <a:cubicBezTo>
                    <a:pt x="663" y="1827"/>
                    <a:pt x="778" y="1769"/>
                    <a:pt x="807" y="1683"/>
                  </a:cubicBezTo>
                  <a:cubicBezTo>
                    <a:pt x="864" y="1568"/>
                    <a:pt x="951" y="1452"/>
                    <a:pt x="1037" y="1337"/>
                  </a:cubicBezTo>
                  <a:lnTo>
                    <a:pt x="1037" y="1337"/>
                  </a:lnTo>
                  <a:cubicBezTo>
                    <a:pt x="1008" y="1366"/>
                    <a:pt x="980" y="1395"/>
                    <a:pt x="951" y="1424"/>
                  </a:cubicBezTo>
                  <a:cubicBezTo>
                    <a:pt x="1066" y="1280"/>
                    <a:pt x="1210" y="1136"/>
                    <a:pt x="1354" y="1020"/>
                  </a:cubicBezTo>
                  <a:lnTo>
                    <a:pt x="1354" y="1020"/>
                  </a:lnTo>
                  <a:cubicBezTo>
                    <a:pt x="1325" y="1049"/>
                    <a:pt x="1296" y="1078"/>
                    <a:pt x="1268" y="1107"/>
                  </a:cubicBezTo>
                  <a:cubicBezTo>
                    <a:pt x="1389" y="1010"/>
                    <a:pt x="1531" y="933"/>
                    <a:pt x="1659" y="859"/>
                  </a:cubicBezTo>
                  <a:lnTo>
                    <a:pt x="1659" y="859"/>
                  </a:lnTo>
                  <a:cubicBezTo>
                    <a:pt x="1651" y="867"/>
                    <a:pt x="1642" y="876"/>
                    <a:pt x="1642" y="876"/>
                  </a:cubicBezTo>
                  <a:cubicBezTo>
                    <a:pt x="1662" y="856"/>
                    <a:pt x="1682" y="850"/>
                    <a:pt x="1702" y="839"/>
                  </a:cubicBezTo>
                  <a:lnTo>
                    <a:pt x="1702" y="839"/>
                  </a:lnTo>
                  <a:cubicBezTo>
                    <a:pt x="1697" y="840"/>
                    <a:pt x="1692" y="842"/>
                    <a:pt x="1687" y="843"/>
                  </a:cubicBezTo>
                  <a:lnTo>
                    <a:pt x="1687" y="843"/>
                  </a:lnTo>
                  <a:cubicBezTo>
                    <a:pt x="1701" y="835"/>
                    <a:pt x="1715" y="827"/>
                    <a:pt x="1728" y="819"/>
                  </a:cubicBezTo>
                  <a:lnTo>
                    <a:pt x="1728" y="819"/>
                  </a:lnTo>
                  <a:cubicBezTo>
                    <a:pt x="1720" y="828"/>
                    <a:pt x="1711" y="834"/>
                    <a:pt x="1702" y="839"/>
                  </a:cubicBezTo>
                  <a:lnTo>
                    <a:pt x="1702" y="839"/>
                  </a:lnTo>
                  <a:cubicBezTo>
                    <a:pt x="1802" y="808"/>
                    <a:pt x="1878" y="751"/>
                    <a:pt x="1930" y="646"/>
                  </a:cubicBezTo>
                  <a:cubicBezTo>
                    <a:pt x="1988" y="559"/>
                    <a:pt x="2016" y="415"/>
                    <a:pt x="1959" y="329"/>
                  </a:cubicBezTo>
                  <a:cubicBezTo>
                    <a:pt x="1930" y="214"/>
                    <a:pt x="1872" y="99"/>
                    <a:pt x="1786" y="70"/>
                  </a:cubicBezTo>
                  <a:cubicBezTo>
                    <a:pt x="1702" y="28"/>
                    <a:pt x="1617" y="1"/>
                    <a:pt x="15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3"/>
            <p:cNvSpPr/>
            <p:nvPr/>
          </p:nvSpPr>
          <p:spPr>
            <a:xfrm>
              <a:off x="1534067" y="3733834"/>
              <a:ext cx="56221" cy="66165"/>
            </a:xfrm>
            <a:custGeom>
              <a:avLst/>
              <a:gdLst/>
              <a:ahLst/>
              <a:cxnLst/>
              <a:rect l="l" t="t" r="r" b="b"/>
              <a:pathLst>
                <a:path w="1730" h="2036" extrusionOk="0">
                  <a:moveTo>
                    <a:pt x="1297" y="1"/>
                  </a:moveTo>
                  <a:cubicBezTo>
                    <a:pt x="1153" y="1"/>
                    <a:pt x="1067" y="58"/>
                    <a:pt x="980" y="116"/>
                  </a:cubicBezTo>
                  <a:cubicBezTo>
                    <a:pt x="548" y="490"/>
                    <a:pt x="231" y="951"/>
                    <a:pt x="30" y="1469"/>
                  </a:cubicBezTo>
                  <a:cubicBezTo>
                    <a:pt x="1" y="1585"/>
                    <a:pt x="30" y="1729"/>
                    <a:pt x="87" y="1815"/>
                  </a:cubicBezTo>
                  <a:cubicBezTo>
                    <a:pt x="145" y="1902"/>
                    <a:pt x="231" y="1988"/>
                    <a:pt x="347" y="2017"/>
                  </a:cubicBezTo>
                  <a:cubicBezTo>
                    <a:pt x="394" y="2029"/>
                    <a:pt x="442" y="2036"/>
                    <a:pt x="488" y="2036"/>
                  </a:cubicBezTo>
                  <a:cubicBezTo>
                    <a:pt x="552" y="2036"/>
                    <a:pt x="613" y="2022"/>
                    <a:pt x="663" y="1988"/>
                  </a:cubicBezTo>
                  <a:cubicBezTo>
                    <a:pt x="779" y="1902"/>
                    <a:pt x="836" y="1815"/>
                    <a:pt x="865" y="1700"/>
                  </a:cubicBezTo>
                  <a:cubicBezTo>
                    <a:pt x="869" y="1700"/>
                    <a:pt x="873" y="1699"/>
                    <a:pt x="876" y="1698"/>
                  </a:cubicBezTo>
                  <a:lnTo>
                    <a:pt x="876" y="1698"/>
                  </a:lnTo>
                  <a:cubicBezTo>
                    <a:pt x="870" y="1714"/>
                    <a:pt x="865" y="1733"/>
                    <a:pt x="865" y="1758"/>
                  </a:cubicBezTo>
                  <a:cubicBezTo>
                    <a:pt x="941" y="1531"/>
                    <a:pt x="1060" y="1349"/>
                    <a:pt x="1185" y="1152"/>
                  </a:cubicBezTo>
                  <a:lnTo>
                    <a:pt x="1185" y="1152"/>
                  </a:lnTo>
                  <a:cubicBezTo>
                    <a:pt x="1184" y="1153"/>
                    <a:pt x="1183" y="1153"/>
                    <a:pt x="1182" y="1153"/>
                  </a:cubicBezTo>
                  <a:cubicBezTo>
                    <a:pt x="1186" y="1147"/>
                    <a:pt x="1191" y="1141"/>
                    <a:pt x="1196" y="1135"/>
                  </a:cubicBezTo>
                  <a:lnTo>
                    <a:pt x="1196" y="1135"/>
                  </a:lnTo>
                  <a:cubicBezTo>
                    <a:pt x="1192" y="1141"/>
                    <a:pt x="1189" y="1147"/>
                    <a:pt x="1185" y="1152"/>
                  </a:cubicBezTo>
                  <a:lnTo>
                    <a:pt x="1185" y="1152"/>
                  </a:lnTo>
                  <a:cubicBezTo>
                    <a:pt x="1199" y="1150"/>
                    <a:pt x="1205" y="1134"/>
                    <a:pt x="1213" y="1115"/>
                  </a:cubicBezTo>
                  <a:lnTo>
                    <a:pt x="1213" y="1115"/>
                  </a:lnTo>
                  <a:cubicBezTo>
                    <a:pt x="1207" y="1122"/>
                    <a:pt x="1201" y="1129"/>
                    <a:pt x="1196" y="1135"/>
                  </a:cubicBezTo>
                  <a:lnTo>
                    <a:pt x="1196" y="1135"/>
                  </a:lnTo>
                  <a:cubicBezTo>
                    <a:pt x="1204" y="1123"/>
                    <a:pt x="1212" y="1110"/>
                    <a:pt x="1220" y="1098"/>
                  </a:cubicBezTo>
                  <a:lnTo>
                    <a:pt x="1220" y="1098"/>
                  </a:lnTo>
                  <a:cubicBezTo>
                    <a:pt x="1217" y="1103"/>
                    <a:pt x="1215" y="1109"/>
                    <a:pt x="1213" y="1115"/>
                  </a:cubicBezTo>
                  <a:lnTo>
                    <a:pt x="1213" y="1115"/>
                  </a:lnTo>
                  <a:cubicBezTo>
                    <a:pt x="1322" y="984"/>
                    <a:pt x="1454" y="855"/>
                    <a:pt x="1585" y="749"/>
                  </a:cubicBezTo>
                  <a:cubicBezTo>
                    <a:pt x="1671" y="663"/>
                    <a:pt x="1729" y="519"/>
                    <a:pt x="1729" y="433"/>
                  </a:cubicBezTo>
                  <a:cubicBezTo>
                    <a:pt x="1729" y="317"/>
                    <a:pt x="1671" y="202"/>
                    <a:pt x="1585" y="116"/>
                  </a:cubicBezTo>
                  <a:cubicBezTo>
                    <a:pt x="1499" y="58"/>
                    <a:pt x="1412" y="1"/>
                    <a:pt x="1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3"/>
            <p:cNvSpPr/>
            <p:nvPr/>
          </p:nvSpPr>
          <p:spPr>
            <a:xfrm>
              <a:off x="1584634" y="3901947"/>
              <a:ext cx="73022" cy="36105"/>
            </a:xfrm>
            <a:custGeom>
              <a:avLst/>
              <a:gdLst/>
              <a:ahLst/>
              <a:cxnLst/>
              <a:rect l="l" t="t" r="r" b="b"/>
              <a:pathLst>
                <a:path w="2247" h="1111" extrusionOk="0">
                  <a:moveTo>
                    <a:pt x="1814" y="1"/>
                  </a:moveTo>
                  <a:cubicBezTo>
                    <a:pt x="1738" y="1"/>
                    <a:pt x="1669" y="27"/>
                    <a:pt x="1584" y="70"/>
                  </a:cubicBezTo>
                  <a:cubicBezTo>
                    <a:pt x="1578" y="70"/>
                    <a:pt x="1572" y="70"/>
                    <a:pt x="1566" y="70"/>
                  </a:cubicBezTo>
                  <a:lnTo>
                    <a:pt x="1566" y="70"/>
                  </a:lnTo>
                  <a:cubicBezTo>
                    <a:pt x="1584" y="63"/>
                    <a:pt x="1599" y="55"/>
                    <a:pt x="1613" y="41"/>
                  </a:cubicBezTo>
                  <a:lnTo>
                    <a:pt x="1613" y="41"/>
                  </a:lnTo>
                  <a:cubicBezTo>
                    <a:pt x="1591" y="52"/>
                    <a:pt x="1569" y="62"/>
                    <a:pt x="1547" y="72"/>
                  </a:cubicBezTo>
                  <a:lnTo>
                    <a:pt x="1547" y="72"/>
                  </a:lnTo>
                  <a:cubicBezTo>
                    <a:pt x="1535" y="74"/>
                    <a:pt x="1523" y="79"/>
                    <a:pt x="1510" y="88"/>
                  </a:cubicBezTo>
                  <a:lnTo>
                    <a:pt x="1510" y="88"/>
                  </a:lnTo>
                  <a:cubicBezTo>
                    <a:pt x="1307" y="172"/>
                    <a:pt x="1086" y="218"/>
                    <a:pt x="864" y="242"/>
                  </a:cubicBezTo>
                  <a:lnTo>
                    <a:pt x="980" y="242"/>
                  </a:lnTo>
                  <a:cubicBezTo>
                    <a:pt x="864" y="242"/>
                    <a:pt x="736" y="255"/>
                    <a:pt x="613" y="255"/>
                  </a:cubicBezTo>
                  <a:cubicBezTo>
                    <a:pt x="551" y="255"/>
                    <a:pt x="490" y="252"/>
                    <a:pt x="432" y="242"/>
                  </a:cubicBezTo>
                  <a:cubicBezTo>
                    <a:pt x="202" y="242"/>
                    <a:pt x="0" y="473"/>
                    <a:pt x="0" y="674"/>
                  </a:cubicBezTo>
                  <a:cubicBezTo>
                    <a:pt x="29" y="934"/>
                    <a:pt x="202" y="1106"/>
                    <a:pt x="432" y="1106"/>
                  </a:cubicBezTo>
                  <a:cubicBezTo>
                    <a:pt x="488" y="1109"/>
                    <a:pt x="544" y="1111"/>
                    <a:pt x="600" y="1111"/>
                  </a:cubicBezTo>
                  <a:cubicBezTo>
                    <a:pt x="1091" y="1111"/>
                    <a:pt x="1577" y="1000"/>
                    <a:pt x="2016" y="818"/>
                  </a:cubicBezTo>
                  <a:cubicBezTo>
                    <a:pt x="2103" y="761"/>
                    <a:pt x="2189" y="646"/>
                    <a:pt x="2218" y="559"/>
                  </a:cubicBezTo>
                  <a:cubicBezTo>
                    <a:pt x="2247" y="444"/>
                    <a:pt x="2218" y="300"/>
                    <a:pt x="2160" y="214"/>
                  </a:cubicBezTo>
                  <a:cubicBezTo>
                    <a:pt x="2103" y="127"/>
                    <a:pt x="2016" y="41"/>
                    <a:pt x="1901" y="12"/>
                  </a:cubicBezTo>
                  <a:cubicBezTo>
                    <a:pt x="1870" y="4"/>
                    <a:pt x="1842" y="1"/>
                    <a:pt x="1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3"/>
            <p:cNvSpPr/>
            <p:nvPr/>
          </p:nvSpPr>
          <p:spPr>
            <a:xfrm>
              <a:off x="1432056" y="3746866"/>
              <a:ext cx="40264" cy="107567"/>
            </a:xfrm>
            <a:custGeom>
              <a:avLst/>
              <a:gdLst/>
              <a:ahLst/>
              <a:cxnLst/>
              <a:rect l="l" t="t" r="r" b="b"/>
              <a:pathLst>
                <a:path w="1239" h="3310" extrusionOk="0">
                  <a:moveTo>
                    <a:pt x="501" y="0"/>
                  </a:moveTo>
                  <a:cubicBezTo>
                    <a:pt x="488" y="0"/>
                    <a:pt x="474" y="1"/>
                    <a:pt x="461" y="3"/>
                  </a:cubicBezTo>
                  <a:cubicBezTo>
                    <a:pt x="231" y="3"/>
                    <a:pt x="58" y="176"/>
                    <a:pt x="29" y="435"/>
                  </a:cubicBezTo>
                  <a:cubicBezTo>
                    <a:pt x="0" y="1270"/>
                    <a:pt x="116" y="2163"/>
                    <a:pt x="317" y="2998"/>
                  </a:cubicBezTo>
                  <a:cubicBezTo>
                    <a:pt x="364" y="3163"/>
                    <a:pt x="547" y="3309"/>
                    <a:pt x="738" y="3309"/>
                  </a:cubicBezTo>
                  <a:cubicBezTo>
                    <a:pt x="780" y="3309"/>
                    <a:pt x="823" y="3302"/>
                    <a:pt x="865" y="3286"/>
                  </a:cubicBezTo>
                  <a:cubicBezTo>
                    <a:pt x="1095" y="3229"/>
                    <a:pt x="1239" y="2998"/>
                    <a:pt x="1153" y="2768"/>
                  </a:cubicBezTo>
                  <a:cubicBezTo>
                    <a:pt x="951" y="1961"/>
                    <a:pt x="893" y="1270"/>
                    <a:pt x="893" y="435"/>
                  </a:cubicBezTo>
                  <a:cubicBezTo>
                    <a:pt x="920" y="218"/>
                    <a:pt x="717"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3"/>
            <p:cNvSpPr/>
            <p:nvPr/>
          </p:nvSpPr>
          <p:spPr>
            <a:xfrm>
              <a:off x="1743744" y="3895675"/>
              <a:ext cx="35617" cy="92975"/>
            </a:xfrm>
            <a:custGeom>
              <a:avLst/>
              <a:gdLst/>
              <a:ahLst/>
              <a:cxnLst/>
              <a:rect l="l" t="t" r="r" b="b"/>
              <a:pathLst>
                <a:path w="1096" h="2861" extrusionOk="0">
                  <a:moveTo>
                    <a:pt x="698" y="1"/>
                  </a:moveTo>
                  <a:cubicBezTo>
                    <a:pt x="686" y="1"/>
                    <a:pt x="675" y="2"/>
                    <a:pt x="663" y="3"/>
                  </a:cubicBezTo>
                  <a:cubicBezTo>
                    <a:pt x="404" y="3"/>
                    <a:pt x="231" y="176"/>
                    <a:pt x="231" y="435"/>
                  </a:cubicBezTo>
                  <a:cubicBezTo>
                    <a:pt x="202" y="752"/>
                    <a:pt x="202" y="1098"/>
                    <a:pt x="145" y="1415"/>
                  </a:cubicBezTo>
                  <a:cubicBezTo>
                    <a:pt x="145" y="1588"/>
                    <a:pt x="116" y="1732"/>
                    <a:pt x="116" y="1876"/>
                  </a:cubicBezTo>
                  <a:cubicBezTo>
                    <a:pt x="107" y="1912"/>
                    <a:pt x="103" y="1923"/>
                    <a:pt x="102" y="1923"/>
                  </a:cubicBezTo>
                  <a:cubicBezTo>
                    <a:pt x="101" y="1923"/>
                    <a:pt x="103" y="1904"/>
                    <a:pt x="100" y="1904"/>
                  </a:cubicBezTo>
                  <a:cubicBezTo>
                    <a:pt x="98" y="1904"/>
                    <a:pt x="95" y="1911"/>
                    <a:pt x="87" y="1933"/>
                  </a:cubicBezTo>
                  <a:cubicBezTo>
                    <a:pt x="87" y="1962"/>
                    <a:pt x="87" y="2020"/>
                    <a:pt x="87" y="2048"/>
                  </a:cubicBezTo>
                  <a:cubicBezTo>
                    <a:pt x="58" y="2135"/>
                    <a:pt x="58" y="2221"/>
                    <a:pt x="30" y="2336"/>
                  </a:cubicBezTo>
                  <a:cubicBezTo>
                    <a:pt x="1" y="2538"/>
                    <a:pt x="87" y="2797"/>
                    <a:pt x="346" y="2855"/>
                  </a:cubicBezTo>
                  <a:cubicBezTo>
                    <a:pt x="371" y="2858"/>
                    <a:pt x="397" y="2860"/>
                    <a:pt x="423" y="2860"/>
                  </a:cubicBezTo>
                  <a:cubicBezTo>
                    <a:pt x="614" y="2860"/>
                    <a:pt x="839" y="2766"/>
                    <a:pt x="865" y="2538"/>
                  </a:cubicBezTo>
                  <a:cubicBezTo>
                    <a:pt x="980" y="1847"/>
                    <a:pt x="1066" y="1127"/>
                    <a:pt x="1095" y="435"/>
                  </a:cubicBezTo>
                  <a:cubicBezTo>
                    <a:pt x="1095" y="218"/>
                    <a:pt x="890" y="1"/>
                    <a:pt x="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3"/>
            <p:cNvSpPr/>
            <p:nvPr/>
          </p:nvSpPr>
          <p:spPr>
            <a:xfrm>
              <a:off x="1350616" y="3853980"/>
              <a:ext cx="68375" cy="50631"/>
            </a:xfrm>
            <a:custGeom>
              <a:avLst/>
              <a:gdLst/>
              <a:ahLst/>
              <a:cxnLst/>
              <a:rect l="l" t="t" r="r" b="b"/>
              <a:pathLst>
                <a:path w="2104" h="1558" extrusionOk="0">
                  <a:moveTo>
                    <a:pt x="498" y="0"/>
                  </a:moveTo>
                  <a:cubicBezTo>
                    <a:pt x="447" y="0"/>
                    <a:pt x="394" y="7"/>
                    <a:pt x="346" y="19"/>
                  </a:cubicBezTo>
                  <a:cubicBezTo>
                    <a:pt x="260" y="48"/>
                    <a:pt x="145" y="105"/>
                    <a:pt x="87" y="192"/>
                  </a:cubicBezTo>
                  <a:cubicBezTo>
                    <a:pt x="29" y="307"/>
                    <a:pt x="1" y="422"/>
                    <a:pt x="58" y="538"/>
                  </a:cubicBezTo>
                  <a:cubicBezTo>
                    <a:pt x="87" y="653"/>
                    <a:pt x="145" y="739"/>
                    <a:pt x="260" y="797"/>
                  </a:cubicBezTo>
                  <a:cubicBezTo>
                    <a:pt x="605" y="1056"/>
                    <a:pt x="1009" y="1315"/>
                    <a:pt x="1412" y="1517"/>
                  </a:cubicBezTo>
                  <a:cubicBezTo>
                    <a:pt x="1493" y="1537"/>
                    <a:pt x="1575" y="1558"/>
                    <a:pt x="1656" y="1558"/>
                  </a:cubicBezTo>
                  <a:cubicBezTo>
                    <a:pt x="1690" y="1558"/>
                    <a:pt x="1724" y="1554"/>
                    <a:pt x="1758" y="1546"/>
                  </a:cubicBezTo>
                  <a:cubicBezTo>
                    <a:pt x="1844" y="1517"/>
                    <a:pt x="1959" y="1430"/>
                    <a:pt x="2017" y="1344"/>
                  </a:cubicBezTo>
                  <a:cubicBezTo>
                    <a:pt x="2103" y="1142"/>
                    <a:pt x="2074" y="854"/>
                    <a:pt x="1844" y="768"/>
                  </a:cubicBezTo>
                  <a:cubicBezTo>
                    <a:pt x="1441" y="566"/>
                    <a:pt x="1066" y="307"/>
                    <a:pt x="692" y="48"/>
                  </a:cubicBezTo>
                  <a:cubicBezTo>
                    <a:pt x="641" y="14"/>
                    <a:pt x="571" y="0"/>
                    <a:pt x="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3"/>
            <p:cNvSpPr/>
            <p:nvPr/>
          </p:nvSpPr>
          <p:spPr>
            <a:xfrm>
              <a:off x="1320653" y="3664970"/>
              <a:ext cx="73997" cy="88588"/>
            </a:xfrm>
            <a:custGeom>
              <a:avLst/>
              <a:gdLst/>
              <a:ahLst/>
              <a:cxnLst/>
              <a:rect l="l" t="t" r="r" b="b"/>
              <a:pathLst>
                <a:path w="2277" h="2726" extrusionOk="0">
                  <a:moveTo>
                    <a:pt x="1796" y="1"/>
                  </a:moveTo>
                  <a:cubicBezTo>
                    <a:pt x="1643" y="1"/>
                    <a:pt x="1489" y="65"/>
                    <a:pt x="1412" y="219"/>
                  </a:cubicBezTo>
                  <a:cubicBezTo>
                    <a:pt x="1239" y="535"/>
                    <a:pt x="1067" y="881"/>
                    <a:pt x="836" y="1169"/>
                  </a:cubicBezTo>
                  <a:cubicBezTo>
                    <a:pt x="779" y="1255"/>
                    <a:pt x="721" y="1313"/>
                    <a:pt x="692" y="1400"/>
                  </a:cubicBezTo>
                  <a:cubicBezTo>
                    <a:pt x="663" y="1428"/>
                    <a:pt x="663" y="1428"/>
                    <a:pt x="635" y="1457"/>
                  </a:cubicBezTo>
                  <a:cubicBezTo>
                    <a:pt x="655" y="1437"/>
                    <a:pt x="675" y="1416"/>
                    <a:pt x="665" y="1416"/>
                  </a:cubicBezTo>
                  <a:cubicBezTo>
                    <a:pt x="661" y="1416"/>
                    <a:pt x="651" y="1420"/>
                    <a:pt x="635" y="1428"/>
                  </a:cubicBezTo>
                  <a:cubicBezTo>
                    <a:pt x="606" y="1486"/>
                    <a:pt x="577" y="1515"/>
                    <a:pt x="548" y="1544"/>
                  </a:cubicBezTo>
                  <a:cubicBezTo>
                    <a:pt x="433" y="1688"/>
                    <a:pt x="318" y="1832"/>
                    <a:pt x="174" y="1976"/>
                  </a:cubicBezTo>
                  <a:cubicBezTo>
                    <a:pt x="30" y="2148"/>
                    <a:pt x="1" y="2436"/>
                    <a:pt x="174" y="2580"/>
                  </a:cubicBezTo>
                  <a:cubicBezTo>
                    <a:pt x="267" y="2674"/>
                    <a:pt x="395" y="2725"/>
                    <a:pt x="515" y="2725"/>
                  </a:cubicBezTo>
                  <a:cubicBezTo>
                    <a:pt x="616" y="2725"/>
                    <a:pt x="713" y="2688"/>
                    <a:pt x="779" y="2609"/>
                  </a:cubicBezTo>
                  <a:cubicBezTo>
                    <a:pt x="1326" y="2004"/>
                    <a:pt x="1816" y="1371"/>
                    <a:pt x="2161" y="651"/>
                  </a:cubicBezTo>
                  <a:cubicBezTo>
                    <a:pt x="2276" y="449"/>
                    <a:pt x="2219" y="161"/>
                    <a:pt x="2017" y="46"/>
                  </a:cubicBezTo>
                  <a:cubicBezTo>
                    <a:pt x="1950" y="17"/>
                    <a:pt x="1873"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3"/>
            <p:cNvSpPr/>
            <p:nvPr/>
          </p:nvSpPr>
          <p:spPr>
            <a:xfrm>
              <a:off x="1185884" y="3698281"/>
              <a:ext cx="73022" cy="55246"/>
            </a:xfrm>
            <a:custGeom>
              <a:avLst/>
              <a:gdLst/>
              <a:ahLst/>
              <a:cxnLst/>
              <a:rect l="l" t="t" r="r" b="b"/>
              <a:pathLst>
                <a:path w="2247" h="1700" extrusionOk="0">
                  <a:moveTo>
                    <a:pt x="1489" y="724"/>
                  </a:moveTo>
                  <a:lnTo>
                    <a:pt x="1489" y="724"/>
                  </a:lnTo>
                  <a:cubicBezTo>
                    <a:pt x="1493" y="725"/>
                    <a:pt x="1496" y="727"/>
                    <a:pt x="1499" y="728"/>
                  </a:cubicBezTo>
                  <a:lnTo>
                    <a:pt x="1499" y="728"/>
                  </a:lnTo>
                  <a:cubicBezTo>
                    <a:pt x="1496" y="727"/>
                    <a:pt x="1493" y="725"/>
                    <a:pt x="1489" y="724"/>
                  </a:cubicBezTo>
                  <a:close/>
                  <a:moveTo>
                    <a:pt x="432" y="0"/>
                  </a:moveTo>
                  <a:cubicBezTo>
                    <a:pt x="317" y="0"/>
                    <a:pt x="202" y="58"/>
                    <a:pt x="116" y="115"/>
                  </a:cubicBezTo>
                  <a:cubicBezTo>
                    <a:pt x="58" y="202"/>
                    <a:pt x="0" y="317"/>
                    <a:pt x="0" y="432"/>
                  </a:cubicBezTo>
                  <a:cubicBezTo>
                    <a:pt x="0" y="547"/>
                    <a:pt x="58" y="634"/>
                    <a:pt x="116" y="749"/>
                  </a:cubicBezTo>
                  <a:cubicBezTo>
                    <a:pt x="519" y="1210"/>
                    <a:pt x="1066" y="1555"/>
                    <a:pt x="1671" y="1699"/>
                  </a:cubicBezTo>
                  <a:cubicBezTo>
                    <a:pt x="1786" y="1699"/>
                    <a:pt x="1901" y="1699"/>
                    <a:pt x="2017" y="1642"/>
                  </a:cubicBezTo>
                  <a:cubicBezTo>
                    <a:pt x="2103" y="1584"/>
                    <a:pt x="2189" y="1498"/>
                    <a:pt x="2218" y="1383"/>
                  </a:cubicBezTo>
                  <a:cubicBezTo>
                    <a:pt x="2247" y="1181"/>
                    <a:pt x="2132" y="893"/>
                    <a:pt x="1901" y="864"/>
                  </a:cubicBezTo>
                  <a:cubicBezTo>
                    <a:pt x="1781" y="816"/>
                    <a:pt x="1661" y="788"/>
                    <a:pt x="1541" y="747"/>
                  </a:cubicBezTo>
                  <a:lnTo>
                    <a:pt x="1541" y="747"/>
                  </a:lnTo>
                  <a:cubicBezTo>
                    <a:pt x="1546" y="748"/>
                    <a:pt x="1551" y="749"/>
                    <a:pt x="1556" y="749"/>
                  </a:cubicBezTo>
                  <a:cubicBezTo>
                    <a:pt x="1537" y="743"/>
                    <a:pt x="1518" y="736"/>
                    <a:pt x="1499" y="728"/>
                  </a:cubicBezTo>
                  <a:lnTo>
                    <a:pt x="1499" y="728"/>
                  </a:lnTo>
                  <a:cubicBezTo>
                    <a:pt x="1510" y="733"/>
                    <a:pt x="1521" y="739"/>
                    <a:pt x="1531" y="743"/>
                  </a:cubicBezTo>
                  <a:lnTo>
                    <a:pt x="1531" y="743"/>
                  </a:lnTo>
                  <a:cubicBezTo>
                    <a:pt x="1510" y="736"/>
                    <a:pt x="1490" y="728"/>
                    <a:pt x="1469" y="720"/>
                  </a:cubicBezTo>
                  <a:cubicBezTo>
                    <a:pt x="1476" y="720"/>
                    <a:pt x="1483" y="722"/>
                    <a:pt x="1489" y="724"/>
                  </a:cubicBezTo>
                  <a:lnTo>
                    <a:pt x="1489" y="724"/>
                  </a:lnTo>
                  <a:cubicBezTo>
                    <a:pt x="1339" y="662"/>
                    <a:pt x="1192" y="561"/>
                    <a:pt x="1066" y="461"/>
                  </a:cubicBezTo>
                  <a:lnTo>
                    <a:pt x="1066" y="461"/>
                  </a:lnTo>
                  <a:cubicBezTo>
                    <a:pt x="1095" y="490"/>
                    <a:pt x="1124" y="519"/>
                    <a:pt x="1152" y="547"/>
                  </a:cubicBezTo>
                  <a:cubicBezTo>
                    <a:pt x="1008" y="403"/>
                    <a:pt x="864" y="288"/>
                    <a:pt x="749" y="115"/>
                  </a:cubicBezTo>
                  <a:cubicBezTo>
                    <a:pt x="663" y="58"/>
                    <a:pt x="519" y="0"/>
                    <a:pt x="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3"/>
            <p:cNvSpPr/>
            <p:nvPr/>
          </p:nvSpPr>
          <p:spPr>
            <a:xfrm>
              <a:off x="1237361" y="3587202"/>
              <a:ext cx="42149" cy="63728"/>
            </a:xfrm>
            <a:custGeom>
              <a:avLst/>
              <a:gdLst/>
              <a:ahLst/>
              <a:cxnLst/>
              <a:rect l="l" t="t" r="r" b="b"/>
              <a:pathLst>
                <a:path w="1297" h="1961" extrusionOk="0">
                  <a:moveTo>
                    <a:pt x="837" y="0"/>
                  </a:moveTo>
                  <a:cubicBezTo>
                    <a:pt x="769" y="0"/>
                    <a:pt x="702" y="14"/>
                    <a:pt x="634" y="48"/>
                  </a:cubicBezTo>
                  <a:cubicBezTo>
                    <a:pt x="548" y="106"/>
                    <a:pt x="490" y="192"/>
                    <a:pt x="433" y="307"/>
                  </a:cubicBezTo>
                  <a:cubicBezTo>
                    <a:pt x="317" y="682"/>
                    <a:pt x="173" y="1027"/>
                    <a:pt x="58" y="1402"/>
                  </a:cubicBezTo>
                  <a:cubicBezTo>
                    <a:pt x="1" y="1517"/>
                    <a:pt x="29" y="1661"/>
                    <a:pt x="87" y="1748"/>
                  </a:cubicBezTo>
                  <a:cubicBezTo>
                    <a:pt x="145" y="1834"/>
                    <a:pt x="260" y="1920"/>
                    <a:pt x="346" y="1949"/>
                  </a:cubicBezTo>
                  <a:cubicBezTo>
                    <a:pt x="377" y="1957"/>
                    <a:pt x="408" y="1960"/>
                    <a:pt x="439" y="1960"/>
                  </a:cubicBezTo>
                  <a:cubicBezTo>
                    <a:pt x="523" y="1960"/>
                    <a:pt x="607" y="1934"/>
                    <a:pt x="692" y="1892"/>
                  </a:cubicBezTo>
                  <a:cubicBezTo>
                    <a:pt x="778" y="1834"/>
                    <a:pt x="836" y="1748"/>
                    <a:pt x="893" y="1632"/>
                  </a:cubicBezTo>
                  <a:cubicBezTo>
                    <a:pt x="1009" y="1258"/>
                    <a:pt x="1153" y="912"/>
                    <a:pt x="1268" y="538"/>
                  </a:cubicBezTo>
                  <a:cubicBezTo>
                    <a:pt x="1297" y="451"/>
                    <a:pt x="1297" y="307"/>
                    <a:pt x="1239" y="192"/>
                  </a:cubicBezTo>
                  <a:cubicBezTo>
                    <a:pt x="1181" y="106"/>
                    <a:pt x="1066" y="19"/>
                    <a:pt x="980" y="19"/>
                  </a:cubicBezTo>
                  <a:cubicBezTo>
                    <a:pt x="932" y="7"/>
                    <a:pt x="884" y="0"/>
                    <a:pt x="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3"/>
            <p:cNvSpPr/>
            <p:nvPr/>
          </p:nvSpPr>
          <p:spPr>
            <a:xfrm>
              <a:off x="1414280" y="3536895"/>
              <a:ext cx="66490" cy="61713"/>
            </a:xfrm>
            <a:custGeom>
              <a:avLst/>
              <a:gdLst/>
              <a:ahLst/>
              <a:cxnLst/>
              <a:rect l="l" t="t" r="r" b="b"/>
              <a:pathLst>
                <a:path w="2046" h="1899" extrusionOk="0">
                  <a:moveTo>
                    <a:pt x="446" y="0"/>
                  </a:moveTo>
                  <a:cubicBezTo>
                    <a:pt x="413" y="0"/>
                    <a:pt x="380" y="4"/>
                    <a:pt x="346" y="12"/>
                  </a:cubicBezTo>
                  <a:cubicBezTo>
                    <a:pt x="231" y="41"/>
                    <a:pt x="115" y="127"/>
                    <a:pt x="87" y="214"/>
                  </a:cubicBezTo>
                  <a:cubicBezTo>
                    <a:pt x="29" y="300"/>
                    <a:pt x="0" y="444"/>
                    <a:pt x="29" y="531"/>
                  </a:cubicBezTo>
                  <a:cubicBezTo>
                    <a:pt x="58" y="646"/>
                    <a:pt x="115" y="761"/>
                    <a:pt x="231" y="790"/>
                  </a:cubicBezTo>
                  <a:cubicBezTo>
                    <a:pt x="358" y="866"/>
                    <a:pt x="508" y="943"/>
                    <a:pt x="621" y="1039"/>
                  </a:cubicBezTo>
                  <a:lnTo>
                    <a:pt x="621" y="1039"/>
                  </a:lnTo>
                  <a:cubicBezTo>
                    <a:pt x="606" y="1028"/>
                    <a:pt x="591" y="1020"/>
                    <a:pt x="576" y="1020"/>
                  </a:cubicBezTo>
                  <a:cubicBezTo>
                    <a:pt x="749" y="1135"/>
                    <a:pt x="893" y="1279"/>
                    <a:pt x="1037" y="1452"/>
                  </a:cubicBezTo>
                  <a:cubicBezTo>
                    <a:pt x="1008" y="1423"/>
                    <a:pt x="980" y="1395"/>
                    <a:pt x="951" y="1366"/>
                  </a:cubicBezTo>
                  <a:lnTo>
                    <a:pt x="951" y="1366"/>
                  </a:lnTo>
                  <a:cubicBezTo>
                    <a:pt x="1037" y="1452"/>
                    <a:pt x="1095" y="1567"/>
                    <a:pt x="1181" y="1683"/>
                  </a:cubicBezTo>
                  <a:cubicBezTo>
                    <a:pt x="1238" y="1815"/>
                    <a:pt x="1382" y="1898"/>
                    <a:pt x="1532" y="1898"/>
                  </a:cubicBezTo>
                  <a:cubicBezTo>
                    <a:pt x="1609" y="1898"/>
                    <a:pt x="1688" y="1876"/>
                    <a:pt x="1757" y="1827"/>
                  </a:cubicBezTo>
                  <a:cubicBezTo>
                    <a:pt x="1959" y="1711"/>
                    <a:pt x="2045" y="1452"/>
                    <a:pt x="1930" y="1251"/>
                  </a:cubicBezTo>
                  <a:cubicBezTo>
                    <a:pt x="1642" y="732"/>
                    <a:pt x="1181" y="300"/>
                    <a:pt x="663" y="41"/>
                  </a:cubicBezTo>
                  <a:cubicBezTo>
                    <a:pt x="602" y="20"/>
                    <a:pt x="526" y="0"/>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3"/>
            <p:cNvSpPr/>
            <p:nvPr/>
          </p:nvSpPr>
          <p:spPr>
            <a:xfrm>
              <a:off x="1299139" y="3445997"/>
              <a:ext cx="48714" cy="73997"/>
            </a:xfrm>
            <a:custGeom>
              <a:avLst/>
              <a:gdLst/>
              <a:ahLst/>
              <a:cxnLst/>
              <a:rect l="l" t="t" r="r" b="b"/>
              <a:pathLst>
                <a:path w="1499" h="2277" extrusionOk="0">
                  <a:moveTo>
                    <a:pt x="996" y="1"/>
                  </a:moveTo>
                  <a:cubicBezTo>
                    <a:pt x="799" y="1"/>
                    <a:pt x="648" y="112"/>
                    <a:pt x="577" y="303"/>
                  </a:cubicBezTo>
                  <a:cubicBezTo>
                    <a:pt x="404" y="793"/>
                    <a:pt x="260" y="1254"/>
                    <a:pt x="87" y="1743"/>
                  </a:cubicBezTo>
                  <a:cubicBezTo>
                    <a:pt x="1" y="1945"/>
                    <a:pt x="173" y="2233"/>
                    <a:pt x="375" y="2262"/>
                  </a:cubicBezTo>
                  <a:cubicBezTo>
                    <a:pt x="419" y="2272"/>
                    <a:pt x="462" y="2276"/>
                    <a:pt x="503" y="2276"/>
                  </a:cubicBezTo>
                  <a:cubicBezTo>
                    <a:pt x="700" y="2276"/>
                    <a:pt x="851" y="2165"/>
                    <a:pt x="922" y="1974"/>
                  </a:cubicBezTo>
                  <a:cubicBezTo>
                    <a:pt x="1095" y="1513"/>
                    <a:pt x="1239" y="1023"/>
                    <a:pt x="1412" y="534"/>
                  </a:cubicBezTo>
                  <a:cubicBezTo>
                    <a:pt x="1498" y="332"/>
                    <a:pt x="1325" y="73"/>
                    <a:pt x="1124" y="15"/>
                  </a:cubicBezTo>
                  <a:cubicBezTo>
                    <a:pt x="1079" y="5"/>
                    <a:pt x="1037" y="1"/>
                    <a:pt x="9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3"/>
            <p:cNvSpPr/>
            <p:nvPr/>
          </p:nvSpPr>
          <p:spPr>
            <a:xfrm>
              <a:off x="1469494" y="3366344"/>
              <a:ext cx="41207" cy="59925"/>
            </a:xfrm>
            <a:custGeom>
              <a:avLst/>
              <a:gdLst/>
              <a:ahLst/>
              <a:cxnLst/>
              <a:rect l="l" t="t" r="r" b="b"/>
              <a:pathLst>
                <a:path w="1268" h="1844" extrusionOk="0">
                  <a:moveTo>
                    <a:pt x="421" y="1"/>
                  </a:moveTo>
                  <a:cubicBezTo>
                    <a:pt x="348" y="1"/>
                    <a:pt x="275" y="21"/>
                    <a:pt x="202" y="76"/>
                  </a:cubicBezTo>
                  <a:cubicBezTo>
                    <a:pt x="116" y="133"/>
                    <a:pt x="29" y="220"/>
                    <a:pt x="1" y="335"/>
                  </a:cubicBezTo>
                  <a:cubicBezTo>
                    <a:pt x="1" y="421"/>
                    <a:pt x="1" y="565"/>
                    <a:pt x="58" y="652"/>
                  </a:cubicBezTo>
                  <a:cubicBezTo>
                    <a:pt x="145" y="796"/>
                    <a:pt x="231" y="940"/>
                    <a:pt x="289" y="1084"/>
                  </a:cubicBezTo>
                  <a:cubicBezTo>
                    <a:pt x="289" y="1055"/>
                    <a:pt x="260" y="1026"/>
                    <a:pt x="260" y="968"/>
                  </a:cubicBezTo>
                  <a:lnTo>
                    <a:pt x="260" y="968"/>
                  </a:lnTo>
                  <a:cubicBezTo>
                    <a:pt x="317" y="1141"/>
                    <a:pt x="375" y="1343"/>
                    <a:pt x="404" y="1516"/>
                  </a:cubicBezTo>
                  <a:cubicBezTo>
                    <a:pt x="404" y="1631"/>
                    <a:pt x="519" y="1746"/>
                    <a:pt x="605" y="1775"/>
                  </a:cubicBezTo>
                  <a:cubicBezTo>
                    <a:pt x="669" y="1817"/>
                    <a:pt x="763" y="1844"/>
                    <a:pt x="843" y="1844"/>
                  </a:cubicBezTo>
                  <a:cubicBezTo>
                    <a:pt x="872" y="1844"/>
                    <a:pt x="899" y="1840"/>
                    <a:pt x="922" y="1833"/>
                  </a:cubicBezTo>
                  <a:cubicBezTo>
                    <a:pt x="1037" y="1804"/>
                    <a:pt x="1124" y="1717"/>
                    <a:pt x="1181" y="1631"/>
                  </a:cubicBezTo>
                  <a:cubicBezTo>
                    <a:pt x="1210" y="1602"/>
                    <a:pt x="1210" y="1573"/>
                    <a:pt x="1239" y="1516"/>
                  </a:cubicBezTo>
                  <a:cubicBezTo>
                    <a:pt x="1268" y="1458"/>
                    <a:pt x="1268" y="1372"/>
                    <a:pt x="1239" y="1285"/>
                  </a:cubicBezTo>
                  <a:cubicBezTo>
                    <a:pt x="1181" y="911"/>
                    <a:pt x="1037" y="536"/>
                    <a:pt x="807" y="220"/>
                  </a:cubicBezTo>
                  <a:cubicBezTo>
                    <a:pt x="749" y="133"/>
                    <a:pt x="663" y="47"/>
                    <a:pt x="548" y="18"/>
                  </a:cubicBezTo>
                  <a:cubicBezTo>
                    <a:pt x="506" y="7"/>
                    <a:pt x="463"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3"/>
            <p:cNvSpPr/>
            <p:nvPr/>
          </p:nvSpPr>
          <p:spPr>
            <a:xfrm>
              <a:off x="1524708" y="3298228"/>
              <a:ext cx="64638" cy="45691"/>
            </a:xfrm>
            <a:custGeom>
              <a:avLst/>
              <a:gdLst/>
              <a:ahLst/>
              <a:cxnLst/>
              <a:rect l="l" t="t" r="r" b="b"/>
              <a:pathLst>
                <a:path w="1989" h="1406" extrusionOk="0">
                  <a:moveTo>
                    <a:pt x="467" y="0"/>
                  </a:moveTo>
                  <a:cubicBezTo>
                    <a:pt x="437" y="0"/>
                    <a:pt x="406" y="4"/>
                    <a:pt x="375" y="11"/>
                  </a:cubicBezTo>
                  <a:cubicBezTo>
                    <a:pt x="260" y="40"/>
                    <a:pt x="174" y="127"/>
                    <a:pt x="116" y="213"/>
                  </a:cubicBezTo>
                  <a:cubicBezTo>
                    <a:pt x="1" y="415"/>
                    <a:pt x="59" y="703"/>
                    <a:pt x="260" y="818"/>
                  </a:cubicBezTo>
                  <a:cubicBezTo>
                    <a:pt x="606" y="991"/>
                    <a:pt x="951" y="1164"/>
                    <a:pt x="1297" y="1336"/>
                  </a:cubicBezTo>
                  <a:cubicBezTo>
                    <a:pt x="1360" y="1379"/>
                    <a:pt x="1439" y="1405"/>
                    <a:pt x="1522" y="1405"/>
                  </a:cubicBezTo>
                  <a:cubicBezTo>
                    <a:pt x="1552" y="1405"/>
                    <a:pt x="1583" y="1402"/>
                    <a:pt x="1614" y="1394"/>
                  </a:cubicBezTo>
                  <a:cubicBezTo>
                    <a:pt x="1729" y="1365"/>
                    <a:pt x="1844" y="1279"/>
                    <a:pt x="1873" y="1192"/>
                  </a:cubicBezTo>
                  <a:cubicBezTo>
                    <a:pt x="1988" y="991"/>
                    <a:pt x="1959" y="703"/>
                    <a:pt x="1729" y="616"/>
                  </a:cubicBezTo>
                  <a:cubicBezTo>
                    <a:pt x="1383" y="415"/>
                    <a:pt x="1038" y="242"/>
                    <a:pt x="692" y="69"/>
                  </a:cubicBezTo>
                  <a:cubicBezTo>
                    <a:pt x="629" y="27"/>
                    <a:pt x="550"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3"/>
            <p:cNvSpPr/>
            <p:nvPr/>
          </p:nvSpPr>
          <p:spPr>
            <a:xfrm>
              <a:off x="1344084" y="3297155"/>
              <a:ext cx="52418" cy="65515"/>
            </a:xfrm>
            <a:custGeom>
              <a:avLst/>
              <a:gdLst/>
              <a:ahLst/>
              <a:cxnLst/>
              <a:rect l="l" t="t" r="r" b="b"/>
              <a:pathLst>
                <a:path w="1613" h="2016" extrusionOk="0">
                  <a:moveTo>
                    <a:pt x="518" y="1"/>
                  </a:moveTo>
                  <a:cubicBezTo>
                    <a:pt x="337" y="1"/>
                    <a:pt x="187" y="113"/>
                    <a:pt x="115" y="304"/>
                  </a:cubicBezTo>
                  <a:cubicBezTo>
                    <a:pt x="0" y="649"/>
                    <a:pt x="58" y="1024"/>
                    <a:pt x="230" y="1341"/>
                  </a:cubicBezTo>
                  <a:cubicBezTo>
                    <a:pt x="374" y="1657"/>
                    <a:pt x="691" y="1888"/>
                    <a:pt x="1008" y="2003"/>
                  </a:cubicBezTo>
                  <a:cubicBezTo>
                    <a:pt x="1042" y="2012"/>
                    <a:pt x="1078" y="2016"/>
                    <a:pt x="1112" y="2016"/>
                  </a:cubicBezTo>
                  <a:cubicBezTo>
                    <a:pt x="1311" y="2016"/>
                    <a:pt x="1506" y="1882"/>
                    <a:pt x="1555" y="1686"/>
                  </a:cubicBezTo>
                  <a:cubicBezTo>
                    <a:pt x="1613" y="1456"/>
                    <a:pt x="1469" y="1225"/>
                    <a:pt x="1239" y="1168"/>
                  </a:cubicBezTo>
                  <a:cubicBezTo>
                    <a:pt x="1210" y="1168"/>
                    <a:pt x="1181" y="1139"/>
                    <a:pt x="1152" y="1139"/>
                  </a:cubicBezTo>
                  <a:lnTo>
                    <a:pt x="1152" y="1139"/>
                  </a:lnTo>
                  <a:cubicBezTo>
                    <a:pt x="1181" y="1139"/>
                    <a:pt x="1239" y="1168"/>
                    <a:pt x="1267" y="1168"/>
                  </a:cubicBezTo>
                  <a:cubicBezTo>
                    <a:pt x="1236" y="1152"/>
                    <a:pt x="1197" y="1137"/>
                    <a:pt x="1163" y="1121"/>
                  </a:cubicBezTo>
                  <a:lnTo>
                    <a:pt x="1163" y="1121"/>
                  </a:lnTo>
                  <a:cubicBezTo>
                    <a:pt x="1169" y="1127"/>
                    <a:pt x="1175" y="1133"/>
                    <a:pt x="1181" y="1139"/>
                  </a:cubicBezTo>
                  <a:cubicBezTo>
                    <a:pt x="1167" y="1130"/>
                    <a:pt x="1154" y="1121"/>
                    <a:pt x="1142" y="1111"/>
                  </a:cubicBezTo>
                  <a:lnTo>
                    <a:pt x="1142" y="1111"/>
                  </a:lnTo>
                  <a:cubicBezTo>
                    <a:pt x="1149" y="1115"/>
                    <a:pt x="1156" y="1118"/>
                    <a:pt x="1163" y="1121"/>
                  </a:cubicBezTo>
                  <a:lnTo>
                    <a:pt x="1163" y="1121"/>
                  </a:lnTo>
                  <a:cubicBezTo>
                    <a:pt x="1144" y="1103"/>
                    <a:pt x="1125" y="1087"/>
                    <a:pt x="1106" y="1083"/>
                  </a:cubicBezTo>
                  <a:lnTo>
                    <a:pt x="1106" y="1083"/>
                  </a:lnTo>
                  <a:cubicBezTo>
                    <a:pt x="1117" y="1092"/>
                    <a:pt x="1129" y="1102"/>
                    <a:pt x="1142" y="1111"/>
                  </a:cubicBezTo>
                  <a:lnTo>
                    <a:pt x="1142" y="1111"/>
                  </a:lnTo>
                  <a:cubicBezTo>
                    <a:pt x="1121" y="1101"/>
                    <a:pt x="1105" y="1091"/>
                    <a:pt x="1095" y="1081"/>
                  </a:cubicBezTo>
                  <a:cubicBezTo>
                    <a:pt x="1098" y="1081"/>
                    <a:pt x="1102" y="1082"/>
                    <a:pt x="1106" y="1083"/>
                  </a:cubicBezTo>
                  <a:lnTo>
                    <a:pt x="1106" y="1083"/>
                  </a:lnTo>
                  <a:cubicBezTo>
                    <a:pt x="1060" y="1044"/>
                    <a:pt x="1028" y="1005"/>
                    <a:pt x="1008" y="966"/>
                  </a:cubicBezTo>
                  <a:lnTo>
                    <a:pt x="1008" y="966"/>
                  </a:lnTo>
                  <a:cubicBezTo>
                    <a:pt x="1008" y="968"/>
                    <a:pt x="1008" y="969"/>
                    <a:pt x="1008" y="971"/>
                  </a:cubicBezTo>
                  <a:lnTo>
                    <a:pt x="1008" y="971"/>
                  </a:lnTo>
                  <a:cubicBezTo>
                    <a:pt x="985" y="926"/>
                    <a:pt x="968" y="874"/>
                    <a:pt x="951" y="822"/>
                  </a:cubicBezTo>
                  <a:lnTo>
                    <a:pt x="951" y="822"/>
                  </a:lnTo>
                  <a:cubicBezTo>
                    <a:pt x="951" y="880"/>
                    <a:pt x="979" y="909"/>
                    <a:pt x="979" y="937"/>
                  </a:cubicBezTo>
                  <a:cubicBezTo>
                    <a:pt x="951" y="851"/>
                    <a:pt x="922" y="793"/>
                    <a:pt x="922" y="707"/>
                  </a:cubicBezTo>
                  <a:cubicBezTo>
                    <a:pt x="922" y="649"/>
                    <a:pt x="922" y="592"/>
                    <a:pt x="951" y="534"/>
                  </a:cubicBezTo>
                  <a:cubicBezTo>
                    <a:pt x="1008" y="332"/>
                    <a:pt x="864" y="73"/>
                    <a:pt x="634" y="16"/>
                  </a:cubicBezTo>
                  <a:cubicBezTo>
                    <a:pt x="594" y="6"/>
                    <a:pt x="555"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3"/>
            <p:cNvSpPr/>
            <p:nvPr/>
          </p:nvSpPr>
          <p:spPr>
            <a:xfrm>
              <a:off x="1687587" y="3200635"/>
              <a:ext cx="54336" cy="44977"/>
            </a:xfrm>
            <a:custGeom>
              <a:avLst/>
              <a:gdLst/>
              <a:ahLst/>
              <a:cxnLst/>
              <a:rect l="l" t="t" r="r" b="b"/>
              <a:pathLst>
                <a:path w="1672" h="1384" extrusionOk="0">
                  <a:moveTo>
                    <a:pt x="1184" y="0"/>
                  </a:moveTo>
                  <a:cubicBezTo>
                    <a:pt x="1120" y="0"/>
                    <a:pt x="1059" y="14"/>
                    <a:pt x="1009" y="48"/>
                  </a:cubicBezTo>
                  <a:cubicBezTo>
                    <a:pt x="749" y="221"/>
                    <a:pt x="490" y="393"/>
                    <a:pt x="231" y="566"/>
                  </a:cubicBezTo>
                  <a:cubicBezTo>
                    <a:pt x="116" y="624"/>
                    <a:pt x="58" y="710"/>
                    <a:pt x="29" y="825"/>
                  </a:cubicBezTo>
                  <a:cubicBezTo>
                    <a:pt x="1" y="941"/>
                    <a:pt x="1" y="1085"/>
                    <a:pt x="58" y="1171"/>
                  </a:cubicBezTo>
                  <a:cubicBezTo>
                    <a:pt x="116" y="1257"/>
                    <a:pt x="202" y="1344"/>
                    <a:pt x="317" y="1373"/>
                  </a:cubicBezTo>
                  <a:cubicBezTo>
                    <a:pt x="348" y="1380"/>
                    <a:pt x="381" y="1384"/>
                    <a:pt x="415" y="1384"/>
                  </a:cubicBezTo>
                  <a:cubicBezTo>
                    <a:pt x="506" y="1384"/>
                    <a:pt x="600" y="1357"/>
                    <a:pt x="663" y="1315"/>
                  </a:cubicBezTo>
                  <a:cubicBezTo>
                    <a:pt x="922" y="1142"/>
                    <a:pt x="1181" y="969"/>
                    <a:pt x="1441" y="797"/>
                  </a:cubicBezTo>
                  <a:cubicBezTo>
                    <a:pt x="1527" y="739"/>
                    <a:pt x="1613" y="653"/>
                    <a:pt x="1642" y="537"/>
                  </a:cubicBezTo>
                  <a:cubicBezTo>
                    <a:pt x="1671" y="451"/>
                    <a:pt x="1642" y="307"/>
                    <a:pt x="1585" y="221"/>
                  </a:cubicBezTo>
                  <a:cubicBezTo>
                    <a:pt x="1527" y="105"/>
                    <a:pt x="1441" y="48"/>
                    <a:pt x="1325" y="19"/>
                  </a:cubicBezTo>
                  <a:cubicBezTo>
                    <a:pt x="1278" y="7"/>
                    <a:pt x="1230" y="0"/>
                    <a:pt x="1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3"/>
            <p:cNvSpPr/>
            <p:nvPr/>
          </p:nvSpPr>
          <p:spPr>
            <a:xfrm>
              <a:off x="1829863" y="3257020"/>
              <a:ext cx="47771" cy="34707"/>
            </a:xfrm>
            <a:custGeom>
              <a:avLst/>
              <a:gdLst/>
              <a:ahLst/>
              <a:cxnLst/>
              <a:rect l="l" t="t" r="r" b="b"/>
              <a:pathLst>
                <a:path w="1470" h="1068" extrusionOk="0">
                  <a:moveTo>
                    <a:pt x="1014" y="1"/>
                  </a:moveTo>
                  <a:cubicBezTo>
                    <a:pt x="984" y="1"/>
                    <a:pt x="953" y="4"/>
                    <a:pt x="922" y="12"/>
                  </a:cubicBezTo>
                  <a:lnTo>
                    <a:pt x="346" y="214"/>
                  </a:lnTo>
                  <a:cubicBezTo>
                    <a:pt x="231" y="243"/>
                    <a:pt x="145" y="329"/>
                    <a:pt x="87" y="415"/>
                  </a:cubicBezTo>
                  <a:cubicBezTo>
                    <a:pt x="58" y="473"/>
                    <a:pt x="29" y="531"/>
                    <a:pt x="29" y="588"/>
                  </a:cubicBezTo>
                  <a:cubicBezTo>
                    <a:pt x="1" y="646"/>
                    <a:pt x="29" y="703"/>
                    <a:pt x="29" y="761"/>
                  </a:cubicBezTo>
                  <a:cubicBezTo>
                    <a:pt x="58" y="847"/>
                    <a:pt x="145" y="963"/>
                    <a:pt x="231" y="1020"/>
                  </a:cubicBezTo>
                  <a:cubicBezTo>
                    <a:pt x="298" y="1054"/>
                    <a:pt x="366" y="1068"/>
                    <a:pt x="433" y="1068"/>
                  </a:cubicBezTo>
                  <a:cubicBezTo>
                    <a:pt x="481" y="1068"/>
                    <a:pt x="529" y="1061"/>
                    <a:pt x="577" y="1049"/>
                  </a:cubicBezTo>
                  <a:cubicBezTo>
                    <a:pt x="749" y="991"/>
                    <a:pt x="951" y="934"/>
                    <a:pt x="1153" y="847"/>
                  </a:cubicBezTo>
                  <a:cubicBezTo>
                    <a:pt x="1268" y="819"/>
                    <a:pt x="1354" y="761"/>
                    <a:pt x="1412" y="675"/>
                  </a:cubicBezTo>
                  <a:cubicBezTo>
                    <a:pt x="1441" y="617"/>
                    <a:pt x="1469" y="559"/>
                    <a:pt x="1469" y="502"/>
                  </a:cubicBezTo>
                  <a:cubicBezTo>
                    <a:pt x="1469" y="444"/>
                    <a:pt x="1469" y="387"/>
                    <a:pt x="1441" y="329"/>
                  </a:cubicBezTo>
                  <a:cubicBezTo>
                    <a:pt x="1412" y="214"/>
                    <a:pt x="1354" y="127"/>
                    <a:pt x="1239" y="70"/>
                  </a:cubicBezTo>
                  <a:cubicBezTo>
                    <a:pt x="1176" y="28"/>
                    <a:pt x="1097" y="1"/>
                    <a:pt x="1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1">
  <p:cSld name="BLANK_1_1_1_1_2">
    <p:spTree>
      <p:nvGrpSpPr>
        <p:cNvPr id="1" name="Shape 789"/>
        <p:cNvGrpSpPr/>
        <p:nvPr/>
      </p:nvGrpSpPr>
      <p:grpSpPr>
        <a:xfrm>
          <a:off x="0" y="0"/>
          <a:ext cx="0" cy="0"/>
          <a:chOff x="0" y="0"/>
          <a:chExt cx="0" cy="0"/>
        </a:xfrm>
      </p:grpSpPr>
      <p:sp>
        <p:nvSpPr>
          <p:cNvPr id="790" name="Google Shape;790;p24"/>
          <p:cNvSpPr txBox="1">
            <a:spLocks noGrp="1"/>
          </p:cNvSpPr>
          <p:nvPr>
            <p:ph type="title"/>
          </p:nvPr>
        </p:nvSpPr>
        <p:spPr>
          <a:xfrm>
            <a:off x="713250" y="2682675"/>
            <a:ext cx="1839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91" name="Google Shape;791;p24"/>
          <p:cNvSpPr txBox="1">
            <a:spLocks noGrp="1"/>
          </p:cNvSpPr>
          <p:nvPr>
            <p:ph type="subTitle" idx="1"/>
          </p:nvPr>
        </p:nvSpPr>
        <p:spPr>
          <a:xfrm>
            <a:off x="713250" y="3059216"/>
            <a:ext cx="1839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2" name="Google Shape;792;p24"/>
          <p:cNvSpPr txBox="1">
            <a:spLocks noGrp="1"/>
          </p:cNvSpPr>
          <p:nvPr>
            <p:ph type="title" idx="2"/>
          </p:nvPr>
        </p:nvSpPr>
        <p:spPr>
          <a:xfrm>
            <a:off x="713250"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sz="3500"/>
            </a:lvl1pPr>
            <a:lvl2pPr lvl="1"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93" name="Google Shape;793;p24"/>
          <p:cNvSpPr txBox="1">
            <a:spLocks noGrp="1"/>
          </p:cNvSpPr>
          <p:nvPr>
            <p:ph type="title" idx="3"/>
          </p:nvPr>
        </p:nvSpPr>
        <p:spPr>
          <a:xfrm>
            <a:off x="2672457" y="2682675"/>
            <a:ext cx="1839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94" name="Google Shape;794;p24"/>
          <p:cNvSpPr txBox="1">
            <a:spLocks noGrp="1"/>
          </p:cNvSpPr>
          <p:nvPr>
            <p:ph type="subTitle" idx="4"/>
          </p:nvPr>
        </p:nvSpPr>
        <p:spPr>
          <a:xfrm>
            <a:off x="2672457" y="3059216"/>
            <a:ext cx="1839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5" name="Google Shape;795;p24"/>
          <p:cNvSpPr txBox="1">
            <a:spLocks noGrp="1"/>
          </p:cNvSpPr>
          <p:nvPr>
            <p:ph type="title" idx="5"/>
          </p:nvPr>
        </p:nvSpPr>
        <p:spPr>
          <a:xfrm>
            <a:off x="4631664" y="2682675"/>
            <a:ext cx="1839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96" name="Google Shape;796;p24"/>
          <p:cNvSpPr txBox="1">
            <a:spLocks noGrp="1"/>
          </p:cNvSpPr>
          <p:nvPr>
            <p:ph type="subTitle" idx="6"/>
          </p:nvPr>
        </p:nvSpPr>
        <p:spPr>
          <a:xfrm>
            <a:off x="4631664" y="3059216"/>
            <a:ext cx="1839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7" name="Google Shape;797;p24"/>
          <p:cNvSpPr txBox="1">
            <a:spLocks noGrp="1"/>
          </p:cNvSpPr>
          <p:nvPr>
            <p:ph type="title" idx="7"/>
          </p:nvPr>
        </p:nvSpPr>
        <p:spPr>
          <a:xfrm>
            <a:off x="6590871" y="2682675"/>
            <a:ext cx="1839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98" name="Google Shape;798;p24"/>
          <p:cNvSpPr txBox="1">
            <a:spLocks noGrp="1"/>
          </p:cNvSpPr>
          <p:nvPr>
            <p:ph type="subTitle" idx="8"/>
          </p:nvPr>
        </p:nvSpPr>
        <p:spPr>
          <a:xfrm>
            <a:off x="6590871" y="3059216"/>
            <a:ext cx="1839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9" name="Google Shape;799;p24"/>
          <p:cNvSpPr/>
          <p:nvPr/>
        </p:nvSpPr>
        <p:spPr>
          <a:xfrm>
            <a:off x="-886046" y="-587462"/>
            <a:ext cx="4602894" cy="891368"/>
          </a:xfrm>
          <a:custGeom>
            <a:avLst/>
            <a:gdLst/>
            <a:ahLst/>
            <a:cxnLst/>
            <a:rect l="l" t="t" r="r" b="b"/>
            <a:pathLst>
              <a:path w="51969" h="10064" extrusionOk="0">
                <a:moveTo>
                  <a:pt x="51733" y="0"/>
                </a:moveTo>
                <a:cubicBezTo>
                  <a:pt x="51661" y="0"/>
                  <a:pt x="51614" y="28"/>
                  <a:pt x="51701" y="78"/>
                </a:cubicBezTo>
                <a:lnTo>
                  <a:pt x="0" y="885"/>
                </a:lnTo>
                <a:cubicBezTo>
                  <a:pt x="3341" y="3218"/>
                  <a:pt x="7143" y="4802"/>
                  <a:pt x="11003" y="6155"/>
                </a:cubicBezTo>
                <a:cubicBezTo>
                  <a:pt x="17151" y="8316"/>
                  <a:pt x="23575" y="10063"/>
                  <a:pt x="30069" y="10063"/>
                </a:cubicBezTo>
                <a:cubicBezTo>
                  <a:pt x="30846" y="10063"/>
                  <a:pt x="31624" y="10038"/>
                  <a:pt x="32403" y="9986"/>
                </a:cubicBezTo>
                <a:cubicBezTo>
                  <a:pt x="39661" y="9525"/>
                  <a:pt x="47064" y="6443"/>
                  <a:pt x="51355" y="539"/>
                </a:cubicBezTo>
                <a:cubicBezTo>
                  <a:pt x="51499" y="366"/>
                  <a:pt x="51787" y="366"/>
                  <a:pt x="51902" y="164"/>
                </a:cubicBezTo>
                <a:cubicBezTo>
                  <a:pt x="51968" y="50"/>
                  <a:pt x="51828" y="0"/>
                  <a:pt x="517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4"/>
          <p:cNvSpPr/>
          <p:nvPr/>
        </p:nvSpPr>
        <p:spPr>
          <a:xfrm flipH="1">
            <a:off x="-509842" y="-245800"/>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4"/>
          <p:cNvSpPr/>
          <p:nvPr/>
        </p:nvSpPr>
        <p:spPr>
          <a:xfrm flipH="1">
            <a:off x="8326344" y="3214288"/>
            <a:ext cx="1418950" cy="2222425"/>
          </a:xfrm>
          <a:custGeom>
            <a:avLst/>
            <a:gdLst/>
            <a:ahLst/>
            <a:cxnLst/>
            <a:rect l="l" t="t" r="r" b="b"/>
            <a:pathLst>
              <a:path w="36062" h="56482" extrusionOk="0">
                <a:moveTo>
                  <a:pt x="9708" y="0"/>
                </a:moveTo>
                <a:cubicBezTo>
                  <a:pt x="6312" y="0"/>
                  <a:pt x="5720" y="4283"/>
                  <a:pt x="4753" y="7212"/>
                </a:cubicBezTo>
                <a:cubicBezTo>
                  <a:pt x="3313" y="11590"/>
                  <a:pt x="2190" y="16054"/>
                  <a:pt x="1441" y="20605"/>
                </a:cubicBezTo>
                <a:cubicBezTo>
                  <a:pt x="1" y="29591"/>
                  <a:pt x="145" y="38894"/>
                  <a:pt x="2881" y="47622"/>
                </a:cubicBezTo>
                <a:cubicBezTo>
                  <a:pt x="3572" y="49839"/>
                  <a:pt x="4494" y="52115"/>
                  <a:pt x="6251" y="53670"/>
                </a:cubicBezTo>
                <a:cubicBezTo>
                  <a:pt x="8901" y="56032"/>
                  <a:pt x="12760" y="56233"/>
                  <a:pt x="16332" y="56291"/>
                </a:cubicBezTo>
                <a:lnTo>
                  <a:pt x="25030" y="56464"/>
                </a:lnTo>
                <a:cubicBezTo>
                  <a:pt x="25432" y="56474"/>
                  <a:pt x="25840" y="56481"/>
                  <a:pt x="26251" y="56481"/>
                </a:cubicBezTo>
                <a:cubicBezTo>
                  <a:pt x="29289" y="56481"/>
                  <a:pt x="32488" y="56097"/>
                  <a:pt x="34391" y="53814"/>
                </a:cubicBezTo>
                <a:cubicBezTo>
                  <a:pt x="35543" y="52460"/>
                  <a:pt x="35975" y="50646"/>
                  <a:pt x="36004" y="48860"/>
                </a:cubicBezTo>
                <a:cubicBezTo>
                  <a:pt x="36062" y="46556"/>
                  <a:pt x="35514" y="44223"/>
                  <a:pt x="34420" y="42178"/>
                </a:cubicBezTo>
                <a:cubicBezTo>
                  <a:pt x="31597" y="36907"/>
                  <a:pt x="25433" y="33883"/>
                  <a:pt x="23129" y="28353"/>
                </a:cubicBezTo>
                <a:cubicBezTo>
                  <a:pt x="22207" y="26164"/>
                  <a:pt x="21977" y="23773"/>
                  <a:pt x="21862" y="21411"/>
                </a:cubicBezTo>
                <a:cubicBezTo>
                  <a:pt x="21631" y="16659"/>
                  <a:pt x="21747" y="11763"/>
                  <a:pt x="19874" y="7413"/>
                </a:cubicBezTo>
                <a:cubicBezTo>
                  <a:pt x="18175" y="3525"/>
                  <a:pt x="14661" y="760"/>
                  <a:pt x="10485" y="69"/>
                </a:cubicBezTo>
                <a:cubicBezTo>
                  <a:pt x="10211" y="22"/>
                  <a:pt x="9952" y="0"/>
                  <a:pt x="9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2" name="Google Shape;802;p24"/>
          <p:cNvGrpSpPr/>
          <p:nvPr/>
        </p:nvGrpSpPr>
        <p:grpSpPr>
          <a:xfrm rot="-1436563" flipH="1">
            <a:off x="-609362" y="3481310"/>
            <a:ext cx="2898229" cy="3019662"/>
            <a:chOff x="7303085" y="1350402"/>
            <a:chExt cx="2898393" cy="3019833"/>
          </a:xfrm>
        </p:grpSpPr>
        <p:sp>
          <p:nvSpPr>
            <p:cNvPr id="803" name="Google Shape;803;p24"/>
            <p:cNvSpPr/>
            <p:nvPr/>
          </p:nvSpPr>
          <p:spPr>
            <a:xfrm flipH="1">
              <a:off x="7303085" y="1350402"/>
              <a:ext cx="2898393" cy="3019833"/>
            </a:xfrm>
            <a:custGeom>
              <a:avLst/>
              <a:gdLst/>
              <a:ahLst/>
              <a:cxnLst/>
              <a:rect l="l" t="t" r="r" b="b"/>
              <a:pathLst>
                <a:path w="27805" h="28970" extrusionOk="0">
                  <a:moveTo>
                    <a:pt x="12357" y="13196"/>
                  </a:moveTo>
                  <a:cubicBezTo>
                    <a:pt x="12415" y="13369"/>
                    <a:pt x="12501" y="13542"/>
                    <a:pt x="12559" y="13714"/>
                  </a:cubicBezTo>
                  <a:lnTo>
                    <a:pt x="12098" y="13398"/>
                  </a:lnTo>
                  <a:cubicBezTo>
                    <a:pt x="12184" y="13340"/>
                    <a:pt x="12270" y="13254"/>
                    <a:pt x="12357" y="13196"/>
                  </a:cubicBezTo>
                  <a:close/>
                  <a:moveTo>
                    <a:pt x="6652" y="1"/>
                  </a:moveTo>
                  <a:cubicBezTo>
                    <a:pt x="5312" y="1"/>
                    <a:pt x="3972" y="492"/>
                    <a:pt x="2737" y="1675"/>
                  </a:cubicBezTo>
                  <a:cubicBezTo>
                    <a:pt x="634" y="3720"/>
                    <a:pt x="1" y="7004"/>
                    <a:pt x="634" y="9797"/>
                  </a:cubicBezTo>
                  <a:cubicBezTo>
                    <a:pt x="1383" y="12966"/>
                    <a:pt x="3918" y="15212"/>
                    <a:pt x="6280" y="17257"/>
                  </a:cubicBezTo>
                  <a:cubicBezTo>
                    <a:pt x="8613" y="19273"/>
                    <a:pt x="11118" y="21059"/>
                    <a:pt x="13682" y="22730"/>
                  </a:cubicBezTo>
                  <a:cubicBezTo>
                    <a:pt x="16101" y="24314"/>
                    <a:pt x="18521" y="25811"/>
                    <a:pt x="20508" y="27914"/>
                  </a:cubicBezTo>
                  <a:cubicBezTo>
                    <a:pt x="21225" y="28658"/>
                    <a:pt x="22037" y="28970"/>
                    <a:pt x="22824" y="28970"/>
                  </a:cubicBezTo>
                  <a:cubicBezTo>
                    <a:pt x="25452" y="28970"/>
                    <a:pt x="27805" y="25493"/>
                    <a:pt x="25433" y="22989"/>
                  </a:cubicBezTo>
                  <a:cubicBezTo>
                    <a:pt x="25232" y="22758"/>
                    <a:pt x="25001" y="22557"/>
                    <a:pt x="24800" y="22326"/>
                  </a:cubicBezTo>
                  <a:cubicBezTo>
                    <a:pt x="24828" y="21693"/>
                    <a:pt x="24512" y="21030"/>
                    <a:pt x="23676" y="20829"/>
                  </a:cubicBezTo>
                  <a:cubicBezTo>
                    <a:pt x="23331" y="20742"/>
                    <a:pt x="23014" y="20656"/>
                    <a:pt x="22697" y="20541"/>
                  </a:cubicBezTo>
                  <a:cubicBezTo>
                    <a:pt x="21862" y="19878"/>
                    <a:pt x="20998" y="19273"/>
                    <a:pt x="20134" y="18668"/>
                  </a:cubicBezTo>
                  <a:cubicBezTo>
                    <a:pt x="17599" y="15759"/>
                    <a:pt x="17253" y="10805"/>
                    <a:pt x="15784" y="7378"/>
                  </a:cubicBezTo>
                  <a:cubicBezTo>
                    <a:pt x="14353" y="4046"/>
                    <a:pt x="10498" y="1"/>
                    <a:pt x="66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4"/>
            <p:cNvSpPr/>
            <p:nvPr/>
          </p:nvSpPr>
          <p:spPr>
            <a:xfrm>
              <a:off x="8578400" y="2605375"/>
              <a:ext cx="633300" cy="369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 name="Google Shape;805;p24"/>
          <p:cNvSpPr/>
          <p:nvPr/>
        </p:nvSpPr>
        <p:spPr>
          <a:xfrm flipH="1">
            <a:off x="8618544" y="4191725"/>
            <a:ext cx="409500" cy="409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4"/>
          <p:cNvSpPr/>
          <p:nvPr/>
        </p:nvSpPr>
        <p:spPr>
          <a:xfrm rot="-5400000" flipH="1">
            <a:off x="8083967" y="-240650"/>
            <a:ext cx="3610615" cy="2917006"/>
          </a:xfrm>
          <a:custGeom>
            <a:avLst/>
            <a:gdLst/>
            <a:ahLst/>
            <a:cxnLst/>
            <a:rect l="l" t="t" r="r" b="b"/>
            <a:pathLst>
              <a:path w="90384" h="73021" extrusionOk="0">
                <a:moveTo>
                  <a:pt x="51730" y="1"/>
                </a:moveTo>
                <a:cubicBezTo>
                  <a:pt x="39806" y="1"/>
                  <a:pt x="27738" y="1"/>
                  <a:pt x="16188" y="3025"/>
                </a:cubicBezTo>
                <a:cubicBezTo>
                  <a:pt x="11464" y="4264"/>
                  <a:pt x="6597" y="6222"/>
                  <a:pt x="3659" y="10139"/>
                </a:cubicBezTo>
                <a:cubicBezTo>
                  <a:pt x="1729" y="12732"/>
                  <a:pt x="807" y="15986"/>
                  <a:pt x="519" y="19212"/>
                </a:cubicBezTo>
                <a:cubicBezTo>
                  <a:pt x="1" y="24829"/>
                  <a:pt x="1239" y="30445"/>
                  <a:pt x="2449" y="35946"/>
                </a:cubicBezTo>
                <a:cubicBezTo>
                  <a:pt x="4379" y="44587"/>
                  <a:pt x="6337" y="53343"/>
                  <a:pt x="10283" y="61264"/>
                </a:cubicBezTo>
                <a:cubicBezTo>
                  <a:pt x="12271" y="65238"/>
                  <a:pt x="14921" y="69156"/>
                  <a:pt x="18924" y="71028"/>
                </a:cubicBezTo>
                <a:cubicBezTo>
                  <a:pt x="21545" y="72237"/>
                  <a:pt x="24512" y="72439"/>
                  <a:pt x="27421" y="72612"/>
                </a:cubicBezTo>
                <a:cubicBezTo>
                  <a:pt x="32507" y="72883"/>
                  <a:pt x="37600" y="73020"/>
                  <a:pt x="42690" y="73020"/>
                </a:cubicBezTo>
                <a:cubicBezTo>
                  <a:pt x="48409" y="73020"/>
                  <a:pt x="54124" y="72847"/>
                  <a:pt x="59824" y="72497"/>
                </a:cubicBezTo>
                <a:cubicBezTo>
                  <a:pt x="65181" y="72180"/>
                  <a:pt x="70538" y="71690"/>
                  <a:pt x="75838" y="71057"/>
                </a:cubicBezTo>
                <a:cubicBezTo>
                  <a:pt x="80504" y="70509"/>
                  <a:pt x="85976" y="70423"/>
                  <a:pt x="90383" y="68839"/>
                </a:cubicBezTo>
                <a:cubicBezTo>
                  <a:pt x="88770" y="68061"/>
                  <a:pt x="87071" y="67255"/>
                  <a:pt x="85688" y="65959"/>
                </a:cubicBezTo>
                <a:cubicBezTo>
                  <a:pt x="83211" y="63626"/>
                  <a:pt x="81598" y="60515"/>
                  <a:pt x="80014" y="57519"/>
                </a:cubicBezTo>
                <a:cubicBezTo>
                  <a:pt x="78401" y="54524"/>
                  <a:pt x="76673" y="51471"/>
                  <a:pt x="74052" y="49282"/>
                </a:cubicBezTo>
                <a:cubicBezTo>
                  <a:pt x="71219" y="46959"/>
                  <a:pt x="67503" y="45858"/>
                  <a:pt x="63808" y="45858"/>
                </a:cubicBezTo>
                <a:cubicBezTo>
                  <a:pt x="63333" y="45858"/>
                  <a:pt x="62859" y="45876"/>
                  <a:pt x="62387" y="45912"/>
                </a:cubicBezTo>
                <a:cubicBezTo>
                  <a:pt x="58700" y="46171"/>
                  <a:pt x="55129" y="47467"/>
                  <a:pt x="51442" y="47583"/>
                </a:cubicBezTo>
                <a:cubicBezTo>
                  <a:pt x="51344" y="47585"/>
                  <a:pt x="51245" y="47586"/>
                  <a:pt x="51146" y="47586"/>
                </a:cubicBezTo>
                <a:cubicBezTo>
                  <a:pt x="47534" y="47586"/>
                  <a:pt x="43545" y="46049"/>
                  <a:pt x="42312" y="42657"/>
                </a:cubicBezTo>
                <a:cubicBezTo>
                  <a:pt x="41822" y="41246"/>
                  <a:pt x="41851" y="39691"/>
                  <a:pt x="41966" y="38193"/>
                </a:cubicBezTo>
                <a:cubicBezTo>
                  <a:pt x="42197" y="35255"/>
                  <a:pt x="42744" y="32231"/>
                  <a:pt x="44414" y="29812"/>
                </a:cubicBezTo>
                <a:cubicBezTo>
                  <a:pt x="46575" y="26672"/>
                  <a:pt x="50261" y="24944"/>
                  <a:pt x="53890" y="23792"/>
                </a:cubicBezTo>
                <a:cubicBezTo>
                  <a:pt x="57519" y="22669"/>
                  <a:pt x="61350" y="21977"/>
                  <a:pt x="64720" y="20191"/>
                </a:cubicBezTo>
                <a:cubicBezTo>
                  <a:pt x="68090" y="18435"/>
                  <a:pt x="71057" y="15266"/>
                  <a:pt x="71258" y="11464"/>
                </a:cubicBezTo>
                <a:cubicBezTo>
                  <a:pt x="71489" y="7202"/>
                  <a:pt x="68176" y="3428"/>
                  <a:pt x="64288" y="1729"/>
                </a:cubicBezTo>
                <a:cubicBezTo>
                  <a:pt x="60371" y="59"/>
                  <a:pt x="55993" y="1"/>
                  <a:pt x="517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4"/>
          <p:cNvSpPr/>
          <p:nvPr/>
        </p:nvSpPr>
        <p:spPr>
          <a:xfrm rot="5400000" flipH="1">
            <a:off x="7636083" y="-877025"/>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8" name="Google Shape;808;p24"/>
          <p:cNvGrpSpPr/>
          <p:nvPr/>
        </p:nvGrpSpPr>
        <p:grpSpPr>
          <a:xfrm rot="-2924996">
            <a:off x="-417385" y="4155718"/>
            <a:ext cx="1084570" cy="1158693"/>
            <a:chOff x="1185884" y="3200635"/>
            <a:chExt cx="737604" cy="788015"/>
          </a:xfrm>
        </p:grpSpPr>
        <p:sp>
          <p:nvSpPr>
            <p:cNvPr id="809" name="Google Shape;809;p24"/>
            <p:cNvSpPr/>
            <p:nvPr/>
          </p:nvSpPr>
          <p:spPr>
            <a:xfrm>
              <a:off x="1853262" y="3484085"/>
              <a:ext cx="70227" cy="119916"/>
            </a:xfrm>
            <a:custGeom>
              <a:avLst/>
              <a:gdLst/>
              <a:ahLst/>
              <a:cxnLst/>
              <a:rect l="l" t="t" r="r" b="b"/>
              <a:pathLst>
                <a:path w="2161" h="3690" extrusionOk="0">
                  <a:moveTo>
                    <a:pt x="1094" y="0"/>
                  </a:moveTo>
                  <a:cubicBezTo>
                    <a:pt x="1026" y="0"/>
                    <a:pt x="957" y="17"/>
                    <a:pt x="893" y="53"/>
                  </a:cubicBezTo>
                  <a:cubicBezTo>
                    <a:pt x="692" y="168"/>
                    <a:pt x="605" y="456"/>
                    <a:pt x="721" y="658"/>
                  </a:cubicBezTo>
                  <a:cubicBezTo>
                    <a:pt x="749" y="687"/>
                    <a:pt x="778" y="744"/>
                    <a:pt x="807" y="802"/>
                  </a:cubicBezTo>
                  <a:cubicBezTo>
                    <a:pt x="807" y="824"/>
                    <a:pt x="840" y="879"/>
                    <a:pt x="844" y="879"/>
                  </a:cubicBezTo>
                  <a:cubicBezTo>
                    <a:pt x="845" y="879"/>
                    <a:pt x="843" y="873"/>
                    <a:pt x="836" y="859"/>
                  </a:cubicBezTo>
                  <a:lnTo>
                    <a:pt x="836" y="859"/>
                  </a:lnTo>
                  <a:cubicBezTo>
                    <a:pt x="847" y="881"/>
                    <a:pt x="865" y="917"/>
                    <a:pt x="865" y="917"/>
                  </a:cubicBezTo>
                  <a:cubicBezTo>
                    <a:pt x="893" y="1032"/>
                    <a:pt x="922" y="1147"/>
                    <a:pt x="951" y="1263"/>
                  </a:cubicBezTo>
                  <a:cubicBezTo>
                    <a:pt x="951" y="1291"/>
                    <a:pt x="951" y="1320"/>
                    <a:pt x="951" y="1349"/>
                  </a:cubicBezTo>
                  <a:cubicBezTo>
                    <a:pt x="951" y="1435"/>
                    <a:pt x="951" y="1493"/>
                    <a:pt x="951" y="1551"/>
                  </a:cubicBezTo>
                  <a:cubicBezTo>
                    <a:pt x="951" y="1608"/>
                    <a:pt x="951" y="1666"/>
                    <a:pt x="951" y="1723"/>
                  </a:cubicBezTo>
                  <a:cubicBezTo>
                    <a:pt x="951" y="1730"/>
                    <a:pt x="951" y="1739"/>
                    <a:pt x="951" y="1752"/>
                  </a:cubicBezTo>
                  <a:cubicBezTo>
                    <a:pt x="922" y="1781"/>
                    <a:pt x="922" y="1810"/>
                    <a:pt x="922" y="1839"/>
                  </a:cubicBezTo>
                  <a:cubicBezTo>
                    <a:pt x="893" y="1954"/>
                    <a:pt x="865" y="2069"/>
                    <a:pt x="836" y="2184"/>
                  </a:cubicBezTo>
                  <a:cubicBezTo>
                    <a:pt x="821" y="2214"/>
                    <a:pt x="814" y="2225"/>
                    <a:pt x="811" y="2225"/>
                  </a:cubicBezTo>
                  <a:cubicBezTo>
                    <a:pt x="804" y="2225"/>
                    <a:pt x="819" y="2172"/>
                    <a:pt x="815" y="2172"/>
                  </a:cubicBezTo>
                  <a:cubicBezTo>
                    <a:pt x="814" y="2172"/>
                    <a:pt x="811" y="2176"/>
                    <a:pt x="807" y="2184"/>
                  </a:cubicBezTo>
                  <a:cubicBezTo>
                    <a:pt x="807" y="2213"/>
                    <a:pt x="778" y="2242"/>
                    <a:pt x="778" y="2271"/>
                  </a:cubicBezTo>
                  <a:cubicBezTo>
                    <a:pt x="749" y="2328"/>
                    <a:pt x="721" y="2386"/>
                    <a:pt x="692" y="2444"/>
                  </a:cubicBezTo>
                  <a:cubicBezTo>
                    <a:pt x="663" y="2501"/>
                    <a:pt x="605" y="2559"/>
                    <a:pt x="577" y="2588"/>
                  </a:cubicBezTo>
                  <a:cubicBezTo>
                    <a:pt x="588" y="2576"/>
                    <a:pt x="593" y="2572"/>
                    <a:pt x="593" y="2572"/>
                  </a:cubicBezTo>
                  <a:lnTo>
                    <a:pt x="593" y="2572"/>
                  </a:lnTo>
                  <a:cubicBezTo>
                    <a:pt x="594" y="2572"/>
                    <a:pt x="519" y="2651"/>
                    <a:pt x="519" y="2674"/>
                  </a:cubicBezTo>
                  <a:cubicBezTo>
                    <a:pt x="461" y="2732"/>
                    <a:pt x="433" y="2760"/>
                    <a:pt x="375" y="2789"/>
                  </a:cubicBezTo>
                  <a:cubicBezTo>
                    <a:pt x="375" y="2815"/>
                    <a:pt x="352" y="2841"/>
                    <a:pt x="326" y="2846"/>
                  </a:cubicBezTo>
                  <a:lnTo>
                    <a:pt x="326" y="2846"/>
                  </a:lnTo>
                  <a:cubicBezTo>
                    <a:pt x="336" y="2839"/>
                    <a:pt x="343" y="2835"/>
                    <a:pt x="342" y="2835"/>
                  </a:cubicBezTo>
                  <a:lnTo>
                    <a:pt x="342" y="2835"/>
                  </a:lnTo>
                  <a:cubicBezTo>
                    <a:pt x="341" y="2835"/>
                    <a:pt x="334" y="2838"/>
                    <a:pt x="317" y="2847"/>
                  </a:cubicBezTo>
                  <a:cubicBezTo>
                    <a:pt x="320" y="2847"/>
                    <a:pt x="323" y="2846"/>
                    <a:pt x="326" y="2846"/>
                  </a:cubicBezTo>
                  <a:lnTo>
                    <a:pt x="326" y="2846"/>
                  </a:lnTo>
                  <a:cubicBezTo>
                    <a:pt x="315" y="2854"/>
                    <a:pt x="300" y="2865"/>
                    <a:pt x="289" y="2876"/>
                  </a:cubicBezTo>
                  <a:cubicBezTo>
                    <a:pt x="87" y="3020"/>
                    <a:pt x="1" y="3250"/>
                    <a:pt x="116" y="3480"/>
                  </a:cubicBezTo>
                  <a:cubicBezTo>
                    <a:pt x="195" y="3598"/>
                    <a:pt x="354" y="3690"/>
                    <a:pt x="511" y="3690"/>
                  </a:cubicBezTo>
                  <a:cubicBezTo>
                    <a:pt x="584" y="3690"/>
                    <a:pt x="657" y="3670"/>
                    <a:pt x="721" y="3624"/>
                  </a:cubicBezTo>
                  <a:cubicBezTo>
                    <a:pt x="1786" y="2876"/>
                    <a:pt x="2161" y="1349"/>
                    <a:pt x="1470" y="197"/>
                  </a:cubicBezTo>
                  <a:cubicBezTo>
                    <a:pt x="1390" y="78"/>
                    <a:pt x="1244" y="0"/>
                    <a:pt x="10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4"/>
            <p:cNvSpPr/>
            <p:nvPr/>
          </p:nvSpPr>
          <p:spPr>
            <a:xfrm>
              <a:off x="1750308" y="3429163"/>
              <a:ext cx="49624" cy="96940"/>
            </a:xfrm>
            <a:custGeom>
              <a:avLst/>
              <a:gdLst/>
              <a:ahLst/>
              <a:cxnLst/>
              <a:rect l="l" t="t" r="r" b="b"/>
              <a:pathLst>
                <a:path w="1527" h="2983" extrusionOk="0">
                  <a:moveTo>
                    <a:pt x="749" y="0"/>
                  </a:moveTo>
                  <a:cubicBezTo>
                    <a:pt x="568" y="0"/>
                    <a:pt x="418" y="112"/>
                    <a:pt x="346" y="303"/>
                  </a:cubicBezTo>
                  <a:cubicBezTo>
                    <a:pt x="0" y="1138"/>
                    <a:pt x="375" y="2031"/>
                    <a:pt x="692" y="2780"/>
                  </a:cubicBezTo>
                  <a:cubicBezTo>
                    <a:pt x="748" y="2912"/>
                    <a:pt x="905" y="2983"/>
                    <a:pt x="1062" y="2983"/>
                  </a:cubicBezTo>
                  <a:cubicBezTo>
                    <a:pt x="1145" y="2983"/>
                    <a:pt x="1227" y="2963"/>
                    <a:pt x="1296" y="2924"/>
                  </a:cubicBezTo>
                  <a:cubicBezTo>
                    <a:pt x="1498" y="2780"/>
                    <a:pt x="1527" y="2578"/>
                    <a:pt x="1440" y="2348"/>
                  </a:cubicBezTo>
                  <a:cubicBezTo>
                    <a:pt x="1412" y="2290"/>
                    <a:pt x="1412" y="2261"/>
                    <a:pt x="1383" y="2204"/>
                  </a:cubicBezTo>
                  <a:cubicBezTo>
                    <a:pt x="1369" y="2176"/>
                    <a:pt x="1364" y="2167"/>
                    <a:pt x="1362" y="2167"/>
                  </a:cubicBezTo>
                  <a:lnTo>
                    <a:pt x="1362" y="2167"/>
                  </a:lnTo>
                  <a:cubicBezTo>
                    <a:pt x="1360" y="2167"/>
                    <a:pt x="1377" y="2212"/>
                    <a:pt x="1375" y="2212"/>
                  </a:cubicBezTo>
                  <a:cubicBezTo>
                    <a:pt x="1373" y="2212"/>
                    <a:pt x="1368" y="2202"/>
                    <a:pt x="1354" y="2175"/>
                  </a:cubicBezTo>
                  <a:cubicBezTo>
                    <a:pt x="1325" y="2089"/>
                    <a:pt x="1296" y="2002"/>
                    <a:pt x="1268" y="1916"/>
                  </a:cubicBezTo>
                  <a:cubicBezTo>
                    <a:pt x="1210" y="1743"/>
                    <a:pt x="1152" y="1570"/>
                    <a:pt x="1124" y="1397"/>
                  </a:cubicBezTo>
                  <a:cubicBezTo>
                    <a:pt x="1095" y="1368"/>
                    <a:pt x="1095" y="1311"/>
                    <a:pt x="1095" y="1282"/>
                  </a:cubicBezTo>
                  <a:lnTo>
                    <a:pt x="1095" y="1224"/>
                  </a:lnTo>
                  <a:cubicBezTo>
                    <a:pt x="1066" y="1138"/>
                    <a:pt x="1066" y="1052"/>
                    <a:pt x="1066" y="965"/>
                  </a:cubicBezTo>
                  <a:cubicBezTo>
                    <a:pt x="1066" y="936"/>
                    <a:pt x="1066" y="879"/>
                    <a:pt x="1095" y="850"/>
                  </a:cubicBezTo>
                  <a:cubicBezTo>
                    <a:pt x="1095" y="821"/>
                    <a:pt x="1095" y="821"/>
                    <a:pt x="1095" y="792"/>
                  </a:cubicBezTo>
                  <a:cubicBezTo>
                    <a:pt x="1124" y="706"/>
                    <a:pt x="1152" y="620"/>
                    <a:pt x="1181" y="533"/>
                  </a:cubicBezTo>
                  <a:cubicBezTo>
                    <a:pt x="1268" y="332"/>
                    <a:pt x="1095" y="44"/>
                    <a:pt x="864" y="15"/>
                  </a:cubicBezTo>
                  <a:cubicBezTo>
                    <a:pt x="825" y="5"/>
                    <a:pt x="786" y="0"/>
                    <a:pt x="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4"/>
            <p:cNvSpPr/>
            <p:nvPr/>
          </p:nvSpPr>
          <p:spPr>
            <a:xfrm>
              <a:off x="1695062" y="3541477"/>
              <a:ext cx="58073" cy="94568"/>
            </a:xfrm>
            <a:custGeom>
              <a:avLst/>
              <a:gdLst/>
              <a:ahLst/>
              <a:cxnLst/>
              <a:rect l="l" t="t" r="r" b="b"/>
              <a:pathLst>
                <a:path w="1787" h="2910" extrusionOk="0">
                  <a:moveTo>
                    <a:pt x="459" y="0"/>
                  </a:moveTo>
                  <a:cubicBezTo>
                    <a:pt x="273" y="0"/>
                    <a:pt x="106" y="112"/>
                    <a:pt x="59" y="303"/>
                  </a:cubicBezTo>
                  <a:cubicBezTo>
                    <a:pt x="1" y="505"/>
                    <a:pt x="116" y="793"/>
                    <a:pt x="347" y="850"/>
                  </a:cubicBezTo>
                  <a:cubicBezTo>
                    <a:pt x="375" y="850"/>
                    <a:pt x="433" y="850"/>
                    <a:pt x="462" y="879"/>
                  </a:cubicBezTo>
                  <a:cubicBezTo>
                    <a:pt x="476" y="879"/>
                    <a:pt x="483" y="879"/>
                    <a:pt x="486" y="879"/>
                  </a:cubicBezTo>
                  <a:lnTo>
                    <a:pt x="486" y="879"/>
                  </a:lnTo>
                  <a:cubicBezTo>
                    <a:pt x="489" y="879"/>
                    <a:pt x="491" y="879"/>
                    <a:pt x="491" y="879"/>
                  </a:cubicBezTo>
                  <a:cubicBezTo>
                    <a:pt x="519" y="879"/>
                    <a:pt x="519" y="908"/>
                    <a:pt x="548" y="908"/>
                  </a:cubicBezTo>
                  <a:cubicBezTo>
                    <a:pt x="556" y="916"/>
                    <a:pt x="566" y="926"/>
                    <a:pt x="577" y="937"/>
                  </a:cubicBezTo>
                  <a:cubicBezTo>
                    <a:pt x="577" y="937"/>
                    <a:pt x="606" y="966"/>
                    <a:pt x="606" y="966"/>
                  </a:cubicBezTo>
                  <a:cubicBezTo>
                    <a:pt x="635" y="994"/>
                    <a:pt x="635" y="994"/>
                    <a:pt x="635" y="1023"/>
                  </a:cubicBezTo>
                  <a:cubicBezTo>
                    <a:pt x="652" y="1041"/>
                    <a:pt x="659" y="1048"/>
                    <a:pt x="660" y="1048"/>
                  </a:cubicBezTo>
                  <a:cubicBezTo>
                    <a:pt x="662" y="1048"/>
                    <a:pt x="635" y="1015"/>
                    <a:pt x="635" y="995"/>
                  </a:cubicBezTo>
                  <a:lnTo>
                    <a:pt x="635" y="995"/>
                  </a:lnTo>
                  <a:cubicBezTo>
                    <a:pt x="635" y="1024"/>
                    <a:pt x="692" y="1081"/>
                    <a:pt x="721" y="1110"/>
                  </a:cubicBezTo>
                  <a:cubicBezTo>
                    <a:pt x="721" y="1138"/>
                    <a:pt x="750" y="1196"/>
                    <a:pt x="750" y="1196"/>
                  </a:cubicBezTo>
                  <a:cubicBezTo>
                    <a:pt x="750" y="1196"/>
                    <a:pt x="779" y="1225"/>
                    <a:pt x="779" y="1254"/>
                  </a:cubicBezTo>
                  <a:cubicBezTo>
                    <a:pt x="779" y="1282"/>
                    <a:pt x="807" y="1340"/>
                    <a:pt x="807" y="1369"/>
                  </a:cubicBezTo>
                  <a:cubicBezTo>
                    <a:pt x="807" y="1369"/>
                    <a:pt x="824" y="1417"/>
                    <a:pt x="820" y="1417"/>
                  </a:cubicBezTo>
                  <a:cubicBezTo>
                    <a:pt x="818" y="1417"/>
                    <a:pt x="815" y="1412"/>
                    <a:pt x="807" y="1398"/>
                  </a:cubicBezTo>
                  <a:cubicBezTo>
                    <a:pt x="807" y="1411"/>
                    <a:pt x="807" y="1426"/>
                    <a:pt x="807" y="1426"/>
                  </a:cubicBezTo>
                  <a:cubicBezTo>
                    <a:pt x="836" y="1542"/>
                    <a:pt x="836" y="1657"/>
                    <a:pt x="807" y="1772"/>
                  </a:cubicBezTo>
                  <a:cubicBezTo>
                    <a:pt x="807" y="1801"/>
                    <a:pt x="807" y="1830"/>
                    <a:pt x="807" y="1858"/>
                  </a:cubicBezTo>
                  <a:cubicBezTo>
                    <a:pt x="807" y="1887"/>
                    <a:pt x="807" y="1945"/>
                    <a:pt x="779" y="2002"/>
                  </a:cubicBezTo>
                  <a:cubicBezTo>
                    <a:pt x="750" y="2118"/>
                    <a:pt x="750" y="2233"/>
                    <a:pt x="721" y="2348"/>
                  </a:cubicBezTo>
                  <a:cubicBezTo>
                    <a:pt x="663" y="2578"/>
                    <a:pt x="779" y="2838"/>
                    <a:pt x="1009" y="2895"/>
                  </a:cubicBezTo>
                  <a:cubicBezTo>
                    <a:pt x="1048" y="2905"/>
                    <a:pt x="1088" y="2910"/>
                    <a:pt x="1127" y="2910"/>
                  </a:cubicBezTo>
                  <a:cubicBezTo>
                    <a:pt x="1321" y="2910"/>
                    <a:pt x="1508" y="2794"/>
                    <a:pt x="1556" y="2578"/>
                  </a:cubicBezTo>
                  <a:cubicBezTo>
                    <a:pt x="1672" y="2060"/>
                    <a:pt x="1787" y="1484"/>
                    <a:pt x="1585" y="966"/>
                  </a:cubicBezTo>
                  <a:cubicBezTo>
                    <a:pt x="1441" y="505"/>
                    <a:pt x="1067" y="101"/>
                    <a:pt x="577" y="15"/>
                  </a:cubicBezTo>
                  <a:cubicBezTo>
                    <a:pt x="537" y="5"/>
                    <a:pt x="498"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4"/>
            <p:cNvSpPr/>
            <p:nvPr/>
          </p:nvSpPr>
          <p:spPr>
            <a:xfrm>
              <a:off x="1625809" y="3656455"/>
              <a:ext cx="68375" cy="73737"/>
            </a:xfrm>
            <a:custGeom>
              <a:avLst/>
              <a:gdLst/>
              <a:ahLst/>
              <a:cxnLst/>
              <a:rect l="l" t="t" r="r" b="b"/>
              <a:pathLst>
                <a:path w="2104" h="2269" extrusionOk="0">
                  <a:moveTo>
                    <a:pt x="1383" y="1201"/>
                  </a:moveTo>
                  <a:cubicBezTo>
                    <a:pt x="1411" y="1221"/>
                    <a:pt x="1440" y="1240"/>
                    <a:pt x="1470" y="1258"/>
                  </a:cubicBezTo>
                  <a:cubicBezTo>
                    <a:pt x="1441" y="1230"/>
                    <a:pt x="1412" y="1201"/>
                    <a:pt x="1383" y="1201"/>
                  </a:cubicBezTo>
                  <a:close/>
                  <a:moveTo>
                    <a:pt x="1728" y="1406"/>
                  </a:moveTo>
                  <a:cubicBezTo>
                    <a:pt x="1744" y="1412"/>
                    <a:pt x="1763" y="1419"/>
                    <a:pt x="1786" y="1431"/>
                  </a:cubicBezTo>
                  <a:cubicBezTo>
                    <a:pt x="1767" y="1423"/>
                    <a:pt x="1747" y="1415"/>
                    <a:pt x="1728" y="1406"/>
                  </a:cubicBezTo>
                  <a:close/>
                  <a:moveTo>
                    <a:pt x="475" y="1"/>
                  </a:moveTo>
                  <a:cubicBezTo>
                    <a:pt x="428" y="1"/>
                    <a:pt x="382" y="8"/>
                    <a:pt x="346" y="20"/>
                  </a:cubicBezTo>
                  <a:cubicBezTo>
                    <a:pt x="87" y="77"/>
                    <a:pt x="1" y="308"/>
                    <a:pt x="29" y="538"/>
                  </a:cubicBezTo>
                  <a:cubicBezTo>
                    <a:pt x="116" y="941"/>
                    <a:pt x="289" y="1287"/>
                    <a:pt x="548" y="1575"/>
                  </a:cubicBezTo>
                  <a:cubicBezTo>
                    <a:pt x="807" y="1892"/>
                    <a:pt x="1153" y="2122"/>
                    <a:pt x="1527" y="2238"/>
                  </a:cubicBezTo>
                  <a:cubicBezTo>
                    <a:pt x="1560" y="2260"/>
                    <a:pt x="1602" y="2269"/>
                    <a:pt x="1645" y="2269"/>
                  </a:cubicBezTo>
                  <a:cubicBezTo>
                    <a:pt x="1715" y="2269"/>
                    <a:pt x="1791" y="2244"/>
                    <a:pt x="1844" y="2209"/>
                  </a:cubicBezTo>
                  <a:cubicBezTo>
                    <a:pt x="1930" y="2151"/>
                    <a:pt x="2017" y="2036"/>
                    <a:pt x="2046" y="1950"/>
                  </a:cubicBezTo>
                  <a:cubicBezTo>
                    <a:pt x="2103" y="1690"/>
                    <a:pt x="1988" y="1489"/>
                    <a:pt x="1758" y="1402"/>
                  </a:cubicBezTo>
                  <a:cubicBezTo>
                    <a:pt x="1741" y="1402"/>
                    <a:pt x="1724" y="1402"/>
                    <a:pt x="1707" y="1396"/>
                  </a:cubicBezTo>
                  <a:lnTo>
                    <a:pt x="1707" y="1396"/>
                  </a:lnTo>
                  <a:cubicBezTo>
                    <a:pt x="1701" y="1394"/>
                    <a:pt x="1695" y="1391"/>
                    <a:pt x="1689" y="1388"/>
                  </a:cubicBezTo>
                  <a:lnTo>
                    <a:pt x="1689" y="1388"/>
                  </a:lnTo>
                  <a:cubicBezTo>
                    <a:pt x="1684" y="1385"/>
                    <a:pt x="1678" y="1380"/>
                    <a:pt x="1673" y="1375"/>
                  </a:cubicBezTo>
                  <a:lnTo>
                    <a:pt x="1673" y="1375"/>
                  </a:lnTo>
                  <a:cubicBezTo>
                    <a:pt x="1678" y="1380"/>
                    <a:pt x="1683" y="1384"/>
                    <a:pt x="1689" y="1388"/>
                  </a:cubicBezTo>
                  <a:lnTo>
                    <a:pt x="1689" y="1388"/>
                  </a:lnTo>
                  <a:cubicBezTo>
                    <a:pt x="1578" y="1334"/>
                    <a:pt x="1472" y="1267"/>
                    <a:pt x="1383" y="1201"/>
                  </a:cubicBezTo>
                  <a:cubicBezTo>
                    <a:pt x="1383" y="1201"/>
                    <a:pt x="1383" y="1201"/>
                    <a:pt x="1383" y="1201"/>
                  </a:cubicBezTo>
                  <a:lnTo>
                    <a:pt x="1383" y="1201"/>
                  </a:lnTo>
                  <a:cubicBezTo>
                    <a:pt x="1279" y="1123"/>
                    <a:pt x="1192" y="1027"/>
                    <a:pt x="1124" y="913"/>
                  </a:cubicBezTo>
                  <a:lnTo>
                    <a:pt x="1124" y="913"/>
                  </a:lnTo>
                  <a:cubicBezTo>
                    <a:pt x="1124" y="914"/>
                    <a:pt x="1124" y="916"/>
                    <a:pt x="1124" y="918"/>
                  </a:cubicBezTo>
                  <a:lnTo>
                    <a:pt x="1124" y="918"/>
                  </a:lnTo>
                  <a:cubicBezTo>
                    <a:pt x="1058" y="818"/>
                    <a:pt x="996" y="701"/>
                    <a:pt x="951" y="567"/>
                  </a:cubicBezTo>
                  <a:lnTo>
                    <a:pt x="951" y="567"/>
                  </a:lnTo>
                  <a:cubicBezTo>
                    <a:pt x="951" y="625"/>
                    <a:pt x="980" y="653"/>
                    <a:pt x="980" y="682"/>
                  </a:cubicBezTo>
                  <a:cubicBezTo>
                    <a:pt x="922" y="567"/>
                    <a:pt x="893" y="452"/>
                    <a:pt x="865" y="308"/>
                  </a:cubicBezTo>
                  <a:cubicBezTo>
                    <a:pt x="865" y="221"/>
                    <a:pt x="749" y="106"/>
                    <a:pt x="663" y="49"/>
                  </a:cubicBezTo>
                  <a:cubicBezTo>
                    <a:pt x="612" y="15"/>
                    <a:pt x="542" y="1"/>
                    <a:pt x="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4"/>
            <p:cNvSpPr/>
            <p:nvPr/>
          </p:nvSpPr>
          <p:spPr>
            <a:xfrm>
              <a:off x="1754988" y="3697793"/>
              <a:ext cx="90831" cy="36592"/>
            </a:xfrm>
            <a:custGeom>
              <a:avLst/>
              <a:gdLst/>
              <a:ahLst/>
              <a:cxnLst/>
              <a:rect l="l" t="t" r="r" b="b"/>
              <a:pathLst>
                <a:path w="2795" h="1126" extrusionOk="0">
                  <a:moveTo>
                    <a:pt x="1239" y="0"/>
                  </a:moveTo>
                  <a:cubicBezTo>
                    <a:pt x="926" y="0"/>
                    <a:pt x="612" y="53"/>
                    <a:pt x="317" y="159"/>
                  </a:cubicBezTo>
                  <a:cubicBezTo>
                    <a:pt x="202" y="217"/>
                    <a:pt x="116" y="274"/>
                    <a:pt x="58" y="361"/>
                  </a:cubicBezTo>
                  <a:cubicBezTo>
                    <a:pt x="0" y="476"/>
                    <a:pt x="0" y="591"/>
                    <a:pt x="29" y="706"/>
                  </a:cubicBezTo>
                  <a:cubicBezTo>
                    <a:pt x="76" y="871"/>
                    <a:pt x="239" y="1017"/>
                    <a:pt x="423" y="1017"/>
                  </a:cubicBezTo>
                  <a:cubicBezTo>
                    <a:pt x="464" y="1017"/>
                    <a:pt x="506" y="1010"/>
                    <a:pt x="548" y="994"/>
                  </a:cubicBezTo>
                  <a:cubicBezTo>
                    <a:pt x="692" y="937"/>
                    <a:pt x="836" y="908"/>
                    <a:pt x="1008" y="879"/>
                  </a:cubicBezTo>
                  <a:lnTo>
                    <a:pt x="1527" y="879"/>
                  </a:lnTo>
                  <a:cubicBezTo>
                    <a:pt x="1584" y="908"/>
                    <a:pt x="1671" y="908"/>
                    <a:pt x="1728" y="937"/>
                  </a:cubicBezTo>
                  <a:cubicBezTo>
                    <a:pt x="1786" y="937"/>
                    <a:pt x="1873" y="966"/>
                    <a:pt x="1930" y="994"/>
                  </a:cubicBezTo>
                  <a:cubicBezTo>
                    <a:pt x="1930" y="994"/>
                    <a:pt x="1959" y="1023"/>
                    <a:pt x="1988" y="1023"/>
                  </a:cubicBezTo>
                  <a:cubicBezTo>
                    <a:pt x="2017" y="1023"/>
                    <a:pt x="2045" y="1052"/>
                    <a:pt x="2074" y="1081"/>
                  </a:cubicBezTo>
                  <a:cubicBezTo>
                    <a:pt x="2141" y="1110"/>
                    <a:pt x="2218" y="1126"/>
                    <a:pt x="2295" y="1126"/>
                  </a:cubicBezTo>
                  <a:cubicBezTo>
                    <a:pt x="2449" y="1126"/>
                    <a:pt x="2602" y="1062"/>
                    <a:pt x="2679" y="908"/>
                  </a:cubicBezTo>
                  <a:cubicBezTo>
                    <a:pt x="2794" y="706"/>
                    <a:pt x="2737" y="447"/>
                    <a:pt x="2535" y="332"/>
                  </a:cubicBezTo>
                  <a:cubicBezTo>
                    <a:pt x="2144" y="111"/>
                    <a:pt x="1692" y="0"/>
                    <a:pt x="1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4"/>
            <p:cNvSpPr/>
            <p:nvPr/>
          </p:nvSpPr>
          <p:spPr>
            <a:xfrm>
              <a:off x="1667926" y="3793013"/>
              <a:ext cx="99247" cy="42214"/>
            </a:xfrm>
            <a:custGeom>
              <a:avLst/>
              <a:gdLst/>
              <a:ahLst/>
              <a:cxnLst/>
              <a:rect l="l" t="t" r="r" b="b"/>
              <a:pathLst>
                <a:path w="3054" h="1299" extrusionOk="0">
                  <a:moveTo>
                    <a:pt x="2529" y="0"/>
                  </a:moveTo>
                  <a:cubicBezTo>
                    <a:pt x="2462" y="0"/>
                    <a:pt x="2395" y="16"/>
                    <a:pt x="2334" y="52"/>
                  </a:cubicBezTo>
                  <a:cubicBezTo>
                    <a:pt x="2247" y="109"/>
                    <a:pt x="2161" y="167"/>
                    <a:pt x="2103" y="196"/>
                  </a:cubicBezTo>
                  <a:cubicBezTo>
                    <a:pt x="2046" y="225"/>
                    <a:pt x="2017" y="253"/>
                    <a:pt x="1959" y="253"/>
                  </a:cubicBezTo>
                  <a:cubicBezTo>
                    <a:pt x="1927" y="275"/>
                    <a:pt x="1931" y="280"/>
                    <a:pt x="1944" y="280"/>
                  </a:cubicBezTo>
                  <a:cubicBezTo>
                    <a:pt x="1957" y="280"/>
                    <a:pt x="1982" y="274"/>
                    <a:pt x="1984" y="274"/>
                  </a:cubicBezTo>
                  <a:cubicBezTo>
                    <a:pt x="1985" y="274"/>
                    <a:pt x="1979" y="276"/>
                    <a:pt x="1959" y="282"/>
                  </a:cubicBezTo>
                  <a:cubicBezTo>
                    <a:pt x="1786" y="340"/>
                    <a:pt x="1614" y="397"/>
                    <a:pt x="1441" y="426"/>
                  </a:cubicBezTo>
                  <a:cubicBezTo>
                    <a:pt x="1422" y="426"/>
                    <a:pt x="1364" y="439"/>
                    <a:pt x="1362" y="439"/>
                  </a:cubicBezTo>
                  <a:cubicBezTo>
                    <a:pt x="1361" y="439"/>
                    <a:pt x="1374" y="436"/>
                    <a:pt x="1412" y="426"/>
                  </a:cubicBezTo>
                  <a:lnTo>
                    <a:pt x="836" y="426"/>
                  </a:lnTo>
                  <a:cubicBezTo>
                    <a:pt x="750" y="426"/>
                    <a:pt x="663" y="397"/>
                    <a:pt x="577" y="369"/>
                  </a:cubicBezTo>
                  <a:cubicBezTo>
                    <a:pt x="542" y="360"/>
                    <a:pt x="507" y="356"/>
                    <a:pt x="473" y="356"/>
                  </a:cubicBezTo>
                  <a:cubicBezTo>
                    <a:pt x="274" y="356"/>
                    <a:pt x="83" y="489"/>
                    <a:pt x="58" y="685"/>
                  </a:cubicBezTo>
                  <a:cubicBezTo>
                    <a:pt x="1" y="887"/>
                    <a:pt x="116" y="1146"/>
                    <a:pt x="346" y="1204"/>
                  </a:cubicBezTo>
                  <a:cubicBezTo>
                    <a:pt x="596" y="1266"/>
                    <a:pt x="854" y="1298"/>
                    <a:pt x="1112" y="1298"/>
                  </a:cubicBezTo>
                  <a:cubicBezTo>
                    <a:pt x="1689" y="1298"/>
                    <a:pt x="2269" y="1139"/>
                    <a:pt x="2766" y="801"/>
                  </a:cubicBezTo>
                  <a:cubicBezTo>
                    <a:pt x="2939" y="685"/>
                    <a:pt x="3054" y="426"/>
                    <a:pt x="2910" y="225"/>
                  </a:cubicBezTo>
                  <a:cubicBezTo>
                    <a:pt x="2830" y="85"/>
                    <a:pt x="2680" y="0"/>
                    <a:pt x="2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4"/>
            <p:cNvSpPr/>
            <p:nvPr/>
          </p:nvSpPr>
          <p:spPr>
            <a:xfrm>
              <a:off x="1846697" y="3780209"/>
              <a:ext cx="74939" cy="36267"/>
            </a:xfrm>
            <a:custGeom>
              <a:avLst/>
              <a:gdLst/>
              <a:ahLst/>
              <a:cxnLst/>
              <a:rect l="l" t="t" r="r" b="b"/>
              <a:pathLst>
                <a:path w="2306" h="1116" extrusionOk="0">
                  <a:moveTo>
                    <a:pt x="1804" y="1"/>
                  </a:moveTo>
                  <a:cubicBezTo>
                    <a:pt x="1770" y="1"/>
                    <a:pt x="1735" y="5"/>
                    <a:pt x="1700" y="14"/>
                  </a:cubicBezTo>
                  <a:cubicBezTo>
                    <a:pt x="1358" y="93"/>
                    <a:pt x="991" y="172"/>
                    <a:pt x="644" y="229"/>
                  </a:cubicBezTo>
                  <a:lnTo>
                    <a:pt x="644" y="229"/>
                  </a:lnTo>
                  <a:cubicBezTo>
                    <a:pt x="651" y="225"/>
                    <a:pt x="658" y="221"/>
                    <a:pt x="663" y="215"/>
                  </a:cubicBezTo>
                  <a:lnTo>
                    <a:pt x="663" y="215"/>
                  </a:lnTo>
                  <a:cubicBezTo>
                    <a:pt x="606" y="244"/>
                    <a:pt x="519" y="244"/>
                    <a:pt x="462" y="244"/>
                  </a:cubicBezTo>
                  <a:cubicBezTo>
                    <a:pt x="347" y="273"/>
                    <a:pt x="231" y="302"/>
                    <a:pt x="145" y="388"/>
                  </a:cubicBezTo>
                  <a:cubicBezTo>
                    <a:pt x="59" y="446"/>
                    <a:pt x="1" y="590"/>
                    <a:pt x="30" y="676"/>
                  </a:cubicBezTo>
                  <a:cubicBezTo>
                    <a:pt x="30" y="791"/>
                    <a:pt x="59" y="907"/>
                    <a:pt x="145" y="993"/>
                  </a:cubicBezTo>
                  <a:cubicBezTo>
                    <a:pt x="216" y="1064"/>
                    <a:pt x="307" y="1116"/>
                    <a:pt x="401" y="1116"/>
                  </a:cubicBezTo>
                  <a:cubicBezTo>
                    <a:pt x="421" y="1116"/>
                    <a:pt x="441" y="1113"/>
                    <a:pt x="462" y="1108"/>
                  </a:cubicBezTo>
                  <a:cubicBezTo>
                    <a:pt x="951" y="1079"/>
                    <a:pt x="1441" y="964"/>
                    <a:pt x="1931" y="849"/>
                  </a:cubicBezTo>
                  <a:cubicBezTo>
                    <a:pt x="2132" y="791"/>
                    <a:pt x="2305" y="532"/>
                    <a:pt x="2219" y="302"/>
                  </a:cubicBezTo>
                  <a:cubicBezTo>
                    <a:pt x="2170" y="131"/>
                    <a:pt x="1996" y="1"/>
                    <a:pt x="1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4"/>
            <p:cNvSpPr/>
            <p:nvPr/>
          </p:nvSpPr>
          <p:spPr>
            <a:xfrm>
              <a:off x="1802727" y="3341028"/>
              <a:ext cx="42149" cy="76467"/>
            </a:xfrm>
            <a:custGeom>
              <a:avLst/>
              <a:gdLst/>
              <a:ahLst/>
              <a:cxnLst/>
              <a:rect l="l" t="t" r="r" b="b"/>
              <a:pathLst>
                <a:path w="1297" h="2353" extrusionOk="0">
                  <a:moveTo>
                    <a:pt x="424" y="0"/>
                  </a:moveTo>
                  <a:cubicBezTo>
                    <a:pt x="352" y="0"/>
                    <a:pt x="281" y="14"/>
                    <a:pt x="231" y="48"/>
                  </a:cubicBezTo>
                  <a:cubicBezTo>
                    <a:pt x="144" y="135"/>
                    <a:pt x="58" y="221"/>
                    <a:pt x="29" y="336"/>
                  </a:cubicBezTo>
                  <a:cubicBezTo>
                    <a:pt x="0" y="451"/>
                    <a:pt x="29" y="538"/>
                    <a:pt x="87" y="653"/>
                  </a:cubicBezTo>
                  <a:cubicBezTo>
                    <a:pt x="87" y="682"/>
                    <a:pt x="87" y="711"/>
                    <a:pt x="115" y="739"/>
                  </a:cubicBezTo>
                  <a:cubicBezTo>
                    <a:pt x="115" y="768"/>
                    <a:pt x="144" y="826"/>
                    <a:pt x="173" y="883"/>
                  </a:cubicBezTo>
                  <a:cubicBezTo>
                    <a:pt x="202" y="999"/>
                    <a:pt x="231" y="1085"/>
                    <a:pt x="259" y="1200"/>
                  </a:cubicBezTo>
                  <a:cubicBezTo>
                    <a:pt x="314" y="1389"/>
                    <a:pt x="368" y="1604"/>
                    <a:pt x="398" y="1820"/>
                  </a:cubicBezTo>
                  <a:lnTo>
                    <a:pt x="398" y="1820"/>
                  </a:lnTo>
                  <a:cubicBezTo>
                    <a:pt x="389" y="1789"/>
                    <a:pt x="375" y="1768"/>
                    <a:pt x="375" y="1748"/>
                  </a:cubicBezTo>
                  <a:lnTo>
                    <a:pt x="375" y="1748"/>
                  </a:lnTo>
                  <a:cubicBezTo>
                    <a:pt x="375" y="1805"/>
                    <a:pt x="404" y="1863"/>
                    <a:pt x="404" y="1920"/>
                  </a:cubicBezTo>
                  <a:cubicBezTo>
                    <a:pt x="404" y="2036"/>
                    <a:pt x="432" y="2151"/>
                    <a:pt x="519" y="2237"/>
                  </a:cubicBezTo>
                  <a:cubicBezTo>
                    <a:pt x="605" y="2295"/>
                    <a:pt x="720" y="2352"/>
                    <a:pt x="836" y="2352"/>
                  </a:cubicBezTo>
                  <a:cubicBezTo>
                    <a:pt x="1037" y="2352"/>
                    <a:pt x="1296" y="2180"/>
                    <a:pt x="1268" y="1920"/>
                  </a:cubicBezTo>
                  <a:cubicBezTo>
                    <a:pt x="1210" y="1344"/>
                    <a:pt x="1066" y="768"/>
                    <a:pt x="836" y="221"/>
                  </a:cubicBezTo>
                  <a:cubicBezTo>
                    <a:pt x="778" y="135"/>
                    <a:pt x="663" y="48"/>
                    <a:pt x="576" y="19"/>
                  </a:cubicBezTo>
                  <a:cubicBezTo>
                    <a:pt x="529" y="7"/>
                    <a:pt x="476"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4"/>
            <p:cNvSpPr/>
            <p:nvPr/>
          </p:nvSpPr>
          <p:spPr>
            <a:xfrm>
              <a:off x="1659509" y="3328126"/>
              <a:ext cx="42149" cy="85143"/>
            </a:xfrm>
            <a:custGeom>
              <a:avLst/>
              <a:gdLst/>
              <a:ahLst/>
              <a:cxnLst/>
              <a:rect l="l" t="t" r="r" b="b"/>
              <a:pathLst>
                <a:path w="1297" h="2620" extrusionOk="0">
                  <a:moveTo>
                    <a:pt x="1066" y="1770"/>
                  </a:moveTo>
                  <a:lnTo>
                    <a:pt x="1066" y="1770"/>
                  </a:lnTo>
                  <a:cubicBezTo>
                    <a:pt x="1087" y="1790"/>
                    <a:pt x="1093" y="1811"/>
                    <a:pt x="1094" y="1811"/>
                  </a:cubicBezTo>
                  <a:cubicBezTo>
                    <a:pt x="1095" y="1811"/>
                    <a:pt x="1095" y="1807"/>
                    <a:pt x="1095" y="1799"/>
                  </a:cubicBezTo>
                  <a:cubicBezTo>
                    <a:pt x="1069" y="1773"/>
                    <a:pt x="1066" y="1770"/>
                    <a:pt x="1066" y="1770"/>
                  </a:cubicBezTo>
                  <a:close/>
                  <a:moveTo>
                    <a:pt x="647" y="0"/>
                  </a:moveTo>
                  <a:cubicBezTo>
                    <a:pt x="454" y="0"/>
                    <a:pt x="280" y="134"/>
                    <a:pt x="231" y="330"/>
                  </a:cubicBezTo>
                  <a:cubicBezTo>
                    <a:pt x="0" y="1021"/>
                    <a:pt x="87" y="1770"/>
                    <a:pt x="433" y="2404"/>
                  </a:cubicBezTo>
                  <a:cubicBezTo>
                    <a:pt x="508" y="2536"/>
                    <a:pt x="659" y="2619"/>
                    <a:pt x="811" y="2619"/>
                  </a:cubicBezTo>
                  <a:cubicBezTo>
                    <a:pt x="890" y="2619"/>
                    <a:pt x="968" y="2597"/>
                    <a:pt x="1037" y="2548"/>
                  </a:cubicBezTo>
                  <a:cubicBezTo>
                    <a:pt x="1210" y="2433"/>
                    <a:pt x="1297" y="2173"/>
                    <a:pt x="1181" y="1972"/>
                  </a:cubicBezTo>
                  <a:cubicBezTo>
                    <a:pt x="1153" y="1943"/>
                    <a:pt x="1124" y="1885"/>
                    <a:pt x="1124" y="1856"/>
                  </a:cubicBezTo>
                  <a:cubicBezTo>
                    <a:pt x="1095" y="1828"/>
                    <a:pt x="1066" y="1799"/>
                    <a:pt x="1066" y="1770"/>
                  </a:cubicBezTo>
                  <a:cubicBezTo>
                    <a:pt x="1066" y="1712"/>
                    <a:pt x="1037" y="1684"/>
                    <a:pt x="1037" y="1655"/>
                  </a:cubicBezTo>
                  <a:cubicBezTo>
                    <a:pt x="1009" y="1568"/>
                    <a:pt x="1009" y="1511"/>
                    <a:pt x="980" y="1453"/>
                  </a:cubicBezTo>
                  <a:cubicBezTo>
                    <a:pt x="980" y="1424"/>
                    <a:pt x="951" y="1338"/>
                    <a:pt x="951" y="1338"/>
                  </a:cubicBezTo>
                  <a:lnTo>
                    <a:pt x="951" y="1338"/>
                  </a:lnTo>
                  <a:cubicBezTo>
                    <a:pt x="968" y="1372"/>
                    <a:pt x="975" y="1386"/>
                    <a:pt x="978" y="1386"/>
                  </a:cubicBezTo>
                  <a:cubicBezTo>
                    <a:pt x="980" y="1386"/>
                    <a:pt x="980" y="1379"/>
                    <a:pt x="980" y="1367"/>
                  </a:cubicBezTo>
                  <a:cubicBezTo>
                    <a:pt x="980" y="1338"/>
                    <a:pt x="951" y="1338"/>
                    <a:pt x="951" y="1309"/>
                  </a:cubicBezTo>
                  <a:cubicBezTo>
                    <a:pt x="951" y="1165"/>
                    <a:pt x="951" y="1050"/>
                    <a:pt x="980" y="906"/>
                  </a:cubicBezTo>
                  <a:cubicBezTo>
                    <a:pt x="980" y="895"/>
                    <a:pt x="980" y="887"/>
                    <a:pt x="980" y="880"/>
                  </a:cubicBezTo>
                  <a:lnTo>
                    <a:pt x="980" y="880"/>
                  </a:lnTo>
                  <a:cubicBezTo>
                    <a:pt x="980" y="878"/>
                    <a:pt x="980" y="877"/>
                    <a:pt x="980" y="877"/>
                  </a:cubicBezTo>
                  <a:cubicBezTo>
                    <a:pt x="980" y="848"/>
                    <a:pt x="980" y="820"/>
                    <a:pt x="980" y="791"/>
                  </a:cubicBezTo>
                  <a:cubicBezTo>
                    <a:pt x="1009" y="704"/>
                    <a:pt x="1037" y="618"/>
                    <a:pt x="1066" y="560"/>
                  </a:cubicBezTo>
                  <a:cubicBezTo>
                    <a:pt x="1124" y="330"/>
                    <a:pt x="980" y="71"/>
                    <a:pt x="749" y="13"/>
                  </a:cubicBezTo>
                  <a:cubicBezTo>
                    <a:pt x="715" y="5"/>
                    <a:pt x="681"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4"/>
            <p:cNvSpPr/>
            <p:nvPr/>
          </p:nvSpPr>
          <p:spPr>
            <a:xfrm>
              <a:off x="1547196" y="3467251"/>
              <a:ext cx="87061" cy="50794"/>
            </a:xfrm>
            <a:custGeom>
              <a:avLst/>
              <a:gdLst/>
              <a:ahLst/>
              <a:cxnLst/>
              <a:rect l="l" t="t" r="r" b="b"/>
              <a:pathLst>
                <a:path w="2679" h="1563" extrusionOk="0">
                  <a:moveTo>
                    <a:pt x="1239" y="427"/>
                  </a:moveTo>
                  <a:cubicBezTo>
                    <a:pt x="1200" y="446"/>
                    <a:pt x="1187" y="453"/>
                    <a:pt x="1189" y="453"/>
                  </a:cubicBezTo>
                  <a:cubicBezTo>
                    <a:pt x="1189" y="453"/>
                    <a:pt x="1196" y="450"/>
                    <a:pt x="1205" y="446"/>
                  </a:cubicBezTo>
                  <a:lnTo>
                    <a:pt x="1205" y="446"/>
                  </a:lnTo>
                  <a:cubicBezTo>
                    <a:pt x="1216" y="440"/>
                    <a:pt x="1227" y="434"/>
                    <a:pt x="1239" y="427"/>
                  </a:cubicBezTo>
                  <a:close/>
                  <a:moveTo>
                    <a:pt x="2159" y="0"/>
                  </a:moveTo>
                  <a:cubicBezTo>
                    <a:pt x="2091" y="0"/>
                    <a:pt x="2022" y="16"/>
                    <a:pt x="1959" y="52"/>
                  </a:cubicBezTo>
                  <a:cubicBezTo>
                    <a:pt x="1815" y="139"/>
                    <a:pt x="1700" y="196"/>
                    <a:pt x="1556" y="283"/>
                  </a:cubicBezTo>
                  <a:lnTo>
                    <a:pt x="1354" y="398"/>
                  </a:lnTo>
                  <a:cubicBezTo>
                    <a:pt x="1325" y="398"/>
                    <a:pt x="1296" y="398"/>
                    <a:pt x="1267" y="427"/>
                  </a:cubicBezTo>
                  <a:cubicBezTo>
                    <a:pt x="1254" y="427"/>
                    <a:pt x="1224" y="439"/>
                    <a:pt x="1205" y="446"/>
                  </a:cubicBezTo>
                  <a:lnTo>
                    <a:pt x="1205" y="446"/>
                  </a:lnTo>
                  <a:cubicBezTo>
                    <a:pt x="1072" y="518"/>
                    <a:pt x="939" y="547"/>
                    <a:pt x="807" y="600"/>
                  </a:cubicBezTo>
                  <a:cubicBezTo>
                    <a:pt x="663" y="629"/>
                    <a:pt x="519" y="686"/>
                    <a:pt x="375" y="715"/>
                  </a:cubicBezTo>
                  <a:cubicBezTo>
                    <a:pt x="144" y="773"/>
                    <a:pt x="0" y="1032"/>
                    <a:pt x="87" y="1233"/>
                  </a:cubicBezTo>
                  <a:cubicBezTo>
                    <a:pt x="136" y="1429"/>
                    <a:pt x="310" y="1563"/>
                    <a:pt x="502" y="1563"/>
                  </a:cubicBezTo>
                  <a:cubicBezTo>
                    <a:pt x="536" y="1563"/>
                    <a:pt x="571" y="1559"/>
                    <a:pt x="605" y="1550"/>
                  </a:cubicBezTo>
                  <a:cubicBezTo>
                    <a:pt x="1239" y="1406"/>
                    <a:pt x="1844" y="1147"/>
                    <a:pt x="2391" y="801"/>
                  </a:cubicBezTo>
                  <a:cubicBezTo>
                    <a:pt x="2592" y="686"/>
                    <a:pt x="2679" y="398"/>
                    <a:pt x="2535" y="196"/>
                  </a:cubicBezTo>
                  <a:cubicBezTo>
                    <a:pt x="2456" y="78"/>
                    <a:pt x="2309" y="0"/>
                    <a:pt x="2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4"/>
            <p:cNvSpPr/>
            <p:nvPr/>
          </p:nvSpPr>
          <p:spPr>
            <a:xfrm>
              <a:off x="1508816" y="3597731"/>
              <a:ext cx="65547" cy="61615"/>
            </a:xfrm>
            <a:custGeom>
              <a:avLst/>
              <a:gdLst/>
              <a:ahLst/>
              <a:cxnLst/>
              <a:rect l="l" t="t" r="r" b="b"/>
              <a:pathLst>
                <a:path w="2017" h="1896" extrusionOk="0">
                  <a:moveTo>
                    <a:pt x="1687" y="843"/>
                  </a:moveTo>
                  <a:cubicBezTo>
                    <a:pt x="1678" y="849"/>
                    <a:pt x="1668" y="854"/>
                    <a:pt x="1659" y="859"/>
                  </a:cubicBezTo>
                  <a:lnTo>
                    <a:pt x="1659" y="859"/>
                  </a:lnTo>
                  <a:cubicBezTo>
                    <a:pt x="1665" y="853"/>
                    <a:pt x="1671" y="847"/>
                    <a:pt x="1671" y="847"/>
                  </a:cubicBezTo>
                  <a:cubicBezTo>
                    <a:pt x="1676" y="846"/>
                    <a:pt x="1682" y="845"/>
                    <a:pt x="1687" y="843"/>
                  </a:cubicBezTo>
                  <a:close/>
                  <a:moveTo>
                    <a:pt x="1533" y="1"/>
                  </a:moveTo>
                  <a:cubicBezTo>
                    <a:pt x="1502" y="1"/>
                    <a:pt x="1471" y="4"/>
                    <a:pt x="1440" y="12"/>
                  </a:cubicBezTo>
                  <a:cubicBezTo>
                    <a:pt x="1124" y="156"/>
                    <a:pt x="864" y="300"/>
                    <a:pt x="605" y="531"/>
                  </a:cubicBezTo>
                  <a:cubicBezTo>
                    <a:pt x="375" y="732"/>
                    <a:pt x="202" y="963"/>
                    <a:pt x="58" y="1222"/>
                  </a:cubicBezTo>
                  <a:cubicBezTo>
                    <a:pt x="0" y="1337"/>
                    <a:pt x="0" y="1452"/>
                    <a:pt x="29" y="1568"/>
                  </a:cubicBezTo>
                  <a:cubicBezTo>
                    <a:pt x="58" y="1654"/>
                    <a:pt x="115" y="1769"/>
                    <a:pt x="231" y="1827"/>
                  </a:cubicBezTo>
                  <a:cubicBezTo>
                    <a:pt x="294" y="1869"/>
                    <a:pt x="373" y="1896"/>
                    <a:pt x="455" y="1896"/>
                  </a:cubicBezTo>
                  <a:cubicBezTo>
                    <a:pt x="486" y="1896"/>
                    <a:pt x="517" y="1892"/>
                    <a:pt x="548" y="1884"/>
                  </a:cubicBezTo>
                  <a:cubicBezTo>
                    <a:pt x="663" y="1827"/>
                    <a:pt x="778" y="1769"/>
                    <a:pt x="807" y="1683"/>
                  </a:cubicBezTo>
                  <a:cubicBezTo>
                    <a:pt x="864" y="1568"/>
                    <a:pt x="951" y="1452"/>
                    <a:pt x="1037" y="1337"/>
                  </a:cubicBezTo>
                  <a:lnTo>
                    <a:pt x="1037" y="1337"/>
                  </a:lnTo>
                  <a:cubicBezTo>
                    <a:pt x="1008" y="1366"/>
                    <a:pt x="980" y="1395"/>
                    <a:pt x="951" y="1424"/>
                  </a:cubicBezTo>
                  <a:cubicBezTo>
                    <a:pt x="1066" y="1280"/>
                    <a:pt x="1210" y="1136"/>
                    <a:pt x="1354" y="1020"/>
                  </a:cubicBezTo>
                  <a:lnTo>
                    <a:pt x="1354" y="1020"/>
                  </a:lnTo>
                  <a:cubicBezTo>
                    <a:pt x="1325" y="1049"/>
                    <a:pt x="1296" y="1078"/>
                    <a:pt x="1268" y="1107"/>
                  </a:cubicBezTo>
                  <a:cubicBezTo>
                    <a:pt x="1389" y="1010"/>
                    <a:pt x="1531" y="933"/>
                    <a:pt x="1659" y="859"/>
                  </a:cubicBezTo>
                  <a:lnTo>
                    <a:pt x="1659" y="859"/>
                  </a:lnTo>
                  <a:cubicBezTo>
                    <a:pt x="1651" y="867"/>
                    <a:pt x="1642" y="876"/>
                    <a:pt x="1642" y="876"/>
                  </a:cubicBezTo>
                  <a:cubicBezTo>
                    <a:pt x="1662" y="856"/>
                    <a:pt x="1682" y="850"/>
                    <a:pt x="1702" y="839"/>
                  </a:cubicBezTo>
                  <a:lnTo>
                    <a:pt x="1702" y="839"/>
                  </a:lnTo>
                  <a:cubicBezTo>
                    <a:pt x="1697" y="840"/>
                    <a:pt x="1692" y="842"/>
                    <a:pt x="1687" y="843"/>
                  </a:cubicBezTo>
                  <a:lnTo>
                    <a:pt x="1687" y="843"/>
                  </a:lnTo>
                  <a:cubicBezTo>
                    <a:pt x="1701" y="835"/>
                    <a:pt x="1715" y="827"/>
                    <a:pt x="1728" y="819"/>
                  </a:cubicBezTo>
                  <a:lnTo>
                    <a:pt x="1728" y="819"/>
                  </a:lnTo>
                  <a:cubicBezTo>
                    <a:pt x="1720" y="828"/>
                    <a:pt x="1711" y="834"/>
                    <a:pt x="1702" y="839"/>
                  </a:cubicBezTo>
                  <a:lnTo>
                    <a:pt x="1702" y="839"/>
                  </a:lnTo>
                  <a:cubicBezTo>
                    <a:pt x="1802" y="808"/>
                    <a:pt x="1878" y="751"/>
                    <a:pt x="1930" y="646"/>
                  </a:cubicBezTo>
                  <a:cubicBezTo>
                    <a:pt x="1988" y="559"/>
                    <a:pt x="2016" y="415"/>
                    <a:pt x="1959" y="329"/>
                  </a:cubicBezTo>
                  <a:cubicBezTo>
                    <a:pt x="1930" y="214"/>
                    <a:pt x="1872" y="99"/>
                    <a:pt x="1786" y="70"/>
                  </a:cubicBezTo>
                  <a:cubicBezTo>
                    <a:pt x="1702" y="28"/>
                    <a:pt x="1617" y="1"/>
                    <a:pt x="15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4"/>
            <p:cNvSpPr/>
            <p:nvPr/>
          </p:nvSpPr>
          <p:spPr>
            <a:xfrm>
              <a:off x="1534067" y="3733834"/>
              <a:ext cx="56221" cy="66165"/>
            </a:xfrm>
            <a:custGeom>
              <a:avLst/>
              <a:gdLst/>
              <a:ahLst/>
              <a:cxnLst/>
              <a:rect l="l" t="t" r="r" b="b"/>
              <a:pathLst>
                <a:path w="1730" h="2036" extrusionOk="0">
                  <a:moveTo>
                    <a:pt x="1297" y="1"/>
                  </a:moveTo>
                  <a:cubicBezTo>
                    <a:pt x="1153" y="1"/>
                    <a:pt x="1067" y="58"/>
                    <a:pt x="980" y="116"/>
                  </a:cubicBezTo>
                  <a:cubicBezTo>
                    <a:pt x="548" y="490"/>
                    <a:pt x="231" y="951"/>
                    <a:pt x="30" y="1469"/>
                  </a:cubicBezTo>
                  <a:cubicBezTo>
                    <a:pt x="1" y="1585"/>
                    <a:pt x="30" y="1729"/>
                    <a:pt x="87" y="1815"/>
                  </a:cubicBezTo>
                  <a:cubicBezTo>
                    <a:pt x="145" y="1902"/>
                    <a:pt x="231" y="1988"/>
                    <a:pt x="347" y="2017"/>
                  </a:cubicBezTo>
                  <a:cubicBezTo>
                    <a:pt x="394" y="2029"/>
                    <a:pt x="442" y="2036"/>
                    <a:pt x="488" y="2036"/>
                  </a:cubicBezTo>
                  <a:cubicBezTo>
                    <a:pt x="552" y="2036"/>
                    <a:pt x="613" y="2022"/>
                    <a:pt x="663" y="1988"/>
                  </a:cubicBezTo>
                  <a:cubicBezTo>
                    <a:pt x="779" y="1902"/>
                    <a:pt x="836" y="1815"/>
                    <a:pt x="865" y="1700"/>
                  </a:cubicBezTo>
                  <a:cubicBezTo>
                    <a:pt x="869" y="1700"/>
                    <a:pt x="873" y="1699"/>
                    <a:pt x="876" y="1698"/>
                  </a:cubicBezTo>
                  <a:lnTo>
                    <a:pt x="876" y="1698"/>
                  </a:lnTo>
                  <a:cubicBezTo>
                    <a:pt x="870" y="1714"/>
                    <a:pt x="865" y="1733"/>
                    <a:pt x="865" y="1758"/>
                  </a:cubicBezTo>
                  <a:cubicBezTo>
                    <a:pt x="941" y="1531"/>
                    <a:pt x="1060" y="1349"/>
                    <a:pt x="1185" y="1152"/>
                  </a:cubicBezTo>
                  <a:lnTo>
                    <a:pt x="1185" y="1152"/>
                  </a:lnTo>
                  <a:cubicBezTo>
                    <a:pt x="1184" y="1153"/>
                    <a:pt x="1183" y="1153"/>
                    <a:pt x="1182" y="1153"/>
                  </a:cubicBezTo>
                  <a:cubicBezTo>
                    <a:pt x="1186" y="1147"/>
                    <a:pt x="1191" y="1141"/>
                    <a:pt x="1196" y="1135"/>
                  </a:cubicBezTo>
                  <a:lnTo>
                    <a:pt x="1196" y="1135"/>
                  </a:lnTo>
                  <a:cubicBezTo>
                    <a:pt x="1192" y="1141"/>
                    <a:pt x="1189" y="1147"/>
                    <a:pt x="1185" y="1152"/>
                  </a:cubicBezTo>
                  <a:lnTo>
                    <a:pt x="1185" y="1152"/>
                  </a:lnTo>
                  <a:cubicBezTo>
                    <a:pt x="1199" y="1150"/>
                    <a:pt x="1205" y="1134"/>
                    <a:pt x="1213" y="1115"/>
                  </a:cubicBezTo>
                  <a:lnTo>
                    <a:pt x="1213" y="1115"/>
                  </a:lnTo>
                  <a:cubicBezTo>
                    <a:pt x="1207" y="1122"/>
                    <a:pt x="1201" y="1129"/>
                    <a:pt x="1196" y="1135"/>
                  </a:cubicBezTo>
                  <a:lnTo>
                    <a:pt x="1196" y="1135"/>
                  </a:lnTo>
                  <a:cubicBezTo>
                    <a:pt x="1204" y="1123"/>
                    <a:pt x="1212" y="1110"/>
                    <a:pt x="1220" y="1098"/>
                  </a:cubicBezTo>
                  <a:lnTo>
                    <a:pt x="1220" y="1098"/>
                  </a:lnTo>
                  <a:cubicBezTo>
                    <a:pt x="1217" y="1103"/>
                    <a:pt x="1215" y="1109"/>
                    <a:pt x="1213" y="1115"/>
                  </a:cubicBezTo>
                  <a:lnTo>
                    <a:pt x="1213" y="1115"/>
                  </a:lnTo>
                  <a:cubicBezTo>
                    <a:pt x="1322" y="984"/>
                    <a:pt x="1454" y="855"/>
                    <a:pt x="1585" y="749"/>
                  </a:cubicBezTo>
                  <a:cubicBezTo>
                    <a:pt x="1671" y="663"/>
                    <a:pt x="1729" y="519"/>
                    <a:pt x="1729" y="433"/>
                  </a:cubicBezTo>
                  <a:cubicBezTo>
                    <a:pt x="1729" y="317"/>
                    <a:pt x="1671" y="202"/>
                    <a:pt x="1585" y="116"/>
                  </a:cubicBezTo>
                  <a:cubicBezTo>
                    <a:pt x="1499" y="58"/>
                    <a:pt x="1412" y="1"/>
                    <a:pt x="1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4"/>
            <p:cNvSpPr/>
            <p:nvPr/>
          </p:nvSpPr>
          <p:spPr>
            <a:xfrm>
              <a:off x="1584634" y="3901947"/>
              <a:ext cx="73022" cy="36105"/>
            </a:xfrm>
            <a:custGeom>
              <a:avLst/>
              <a:gdLst/>
              <a:ahLst/>
              <a:cxnLst/>
              <a:rect l="l" t="t" r="r" b="b"/>
              <a:pathLst>
                <a:path w="2247" h="1111" extrusionOk="0">
                  <a:moveTo>
                    <a:pt x="1814" y="1"/>
                  </a:moveTo>
                  <a:cubicBezTo>
                    <a:pt x="1738" y="1"/>
                    <a:pt x="1669" y="27"/>
                    <a:pt x="1584" y="70"/>
                  </a:cubicBezTo>
                  <a:cubicBezTo>
                    <a:pt x="1578" y="70"/>
                    <a:pt x="1572" y="70"/>
                    <a:pt x="1566" y="70"/>
                  </a:cubicBezTo>
                  <a:lnTo>
                    <a:pt x="1566" y="70"/>
                  </a:lnTo>
                  <a:cubicBezTo>
                    <a:pt x="1584" y="63"/>
                    <a:pt x="1599" y="55"/>
                    <a:pt x="1613" y="41"/>
                  </a:cubicBezTo>
                  <a:lnTo>
                    <a:pt x="1613" y="41"/>
                  </a:lnTo>
                  <a:cubicBezTo>
                    <a:pt x="1591" y="52"/>
                    <a:pt x="1569" y="62"/>
                    <a:pt x="1547" y="72"/>
                  </a:cubicBezTo>
                  <a:lnTo>
                    <a:pt x="1547" y="72"/>
                  </a:lnTo>
                  <a:cubicBezTo>
                    <a:pt x="1535" y="74"/>
                    <a:pt x="1523" y="79"/>
                    <a:pt x="1510" y="88"/>
                  </a:cubicBezTo>
                  <a:lnTo>
                    <a:pt x="1510" y="88"/>
                  </a:lnTo>
                  <a:cubicBezTo>
                    <a:pt x="1307" y="172"/>
                    <a:pt x="1086" y="218"/>
                    <a:pt x="864" y="242"/>
                  </a:cubicBezTo>
                  <a:lnTo>
                    <a:pt x="980" y="242"/>
                  </a:lnTo>
                  <a:cubicBezTo>
                    <a:pt x="864" y="242"/>
                    <a:pt x="736" y="255"/>
                    <a:pt x="613" y="255"/>
                  </a:cubicBezTo>
                  <a:cubicBezTo>
                    <a:pt x="551" y="255"/>
                    <a:pt x="490" y="252"/>
                    <a:pt x="432" y="242"/>
                  </a:cubicBezTo>
                  <a:cubicBezTo>
                    <a:pt x="202" y="242"/>
                    <a:pt x="0" y="473"/>
                    <a:pt x="0" y="674"/>
                  </a:cubicBezTo>
                  <a:cubicBezTo>
                    <a:pt x="29" y="934"/>
                    <a:pt x="202" y="1106"/>
                    <a:pt x="432" y="1106"/>
                  </a:cubicBezTo>
                  <a:cubicBezTo>
                    <a:pt x="488" y="1109"/>
                    <a:pt x="544" y="1111"/>
                    <a:pt x="600" y="1111"/>
                  </a:cubicBezTo>
                  <a:cubicBezTo>
                    <a:pt x="1091" y="1111"/>
                    <a:pt x="1577" y="1000"/>
                    <a:pt x="2016" y="818"/>
                  </a:cubicBezTo>
                  <a:cubicBezTo>
                    <a:pt x="2103" y="761"/>
                    <a:pt x="2189" y="646"/>
                    <a:pt x="2218" y="559"/>
                  </a:cubicBezTo>
                  <a:cubicBezTo>
                    <a:pt x="2247" y="444"/>
                    <a:pt x="2218" y="300"/>
                    <a:pt x="2160" y="214"/>
                  </a:cubicBezTo>
                  <a:cubicBezTo>
                    <a:pt x="2103" y="127"/>
                    <a:pt x="2016" y="41"/>
                    <a:pt x="1901" y="12"/>
                  </a:cubicBezTo>
                  <a:cubicBezTo>
                    <a:pt x="1870" y="4"/>
                    <a:pt x="1842" y="1"/>
                    <a:pt x="1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4"/>
            <p:cNvSpPr/>
            <p:nvPr/>
          </p:nvSpPr>
          <p:spPr>
            <a:xfrm>
              <a:off x="1432056" y="3746866"/>
              <a:ext cx="40264" cy="107567"/>
            </a:xfrm>
            <a:custGeom>
              <a:avLst/>
              <a:gdLst/>
              <a:ahLst/>
              <a:cxnLst/>
              <a:rect l="l" t="t" r="r" b="b"/>
              <a:pathLst>
                <a:path w="1239" h="3310" extrusionOk="0">
                  <a:moveTo>
                    <a:pt x="501" y="0"/>
                  </a:moveTo>
                  <a:cubicBezTo>
                    <a:pt x="488" y="0"/>
                    <a:pt x="474" y="1"/>
                    <a:pt x="461" y="3"/>
                  </a:cubicBezTo>
                  <a:cubicBezTo>
                    <a:pt x="231" y="3"/>
                    <a:pt x="58" y="176"/>
                    <a:pt x="29" y="435"/>
                  </a:cubicBezTo>
                  <a:cubicBezTo>
                    <a:pt x="0" y="1270"/>
                    <a:pt x="116" y="2163"/>
                    <a:pt x="317" y="2998"/>
                  </a:cubicBezTo>
                  <a:cubicBezTo>
                    <a:pt x="364" y="3163"/>
                    <a:pt x="547" y="3309"/>
                    <a:pt x="738" y="3309"/>
                  </a:cubicBezTo>
                  <a:cubicBezTo>
                    <a:pt x="780" y="3309"/>
                    <a:pt x="823" y="3302"/>
                    <a:pt x="865" y="3286"/>
                  </a:cubicBezTo>
                  <a:cubicBezTo>
                    <a:pt x="1095" y="3229"/>
                    <a:pt x="1239" y="2998"/>
                    <a:pt x="1153" y="2768"/>
                  </a:cubicBezTo>
                  <a:cubicBezTo>
                    <a:pt x="951" y="1961"/>
                    <a:pt x="893" y="1270"/>
                    <a:pt x="893" y="435"/>
                  </a:cubicBezTo>
                  <a:cubicBezTo>
                    <a:pt x="920" y="218"/>
                    <a:pt x="717"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4"/>
            <p:cNvSpPr/>
            <p:nvPr/>
          </p:nvSpPr>
          <p:spPr>
            <a:xfrm>
              <a:off x="1743744" y="3895675"/>
              <a:ext cx="35617" cy="92975"/>
            </a:xfrm>
            <a:custGeom>
              <a:avLst/>
              <a:gdLst/>
              <a:ahLst/>
              <a:cxnLst/>
              <a:rect l="l" t="t" r="r" b="b"/>
              <a:pathLst>
                <a:path w="1096" h="2861" extrusionOk="0">
                  <a:moveTo>
                    <a:pt x="698" y="1"/>
                  </a:moveTo>
                  <a:cubicBezTo>
                    <a:pt x="686" y="1"/>
                    <a:pt x="675" y="2"/>
                    <a:pt x="663" y="3"/>
                  </a:cubicBezTo>
                  <a:cubicBezTo>
                    <a:pt x="404" y="3"/>
                    <a:pt x="231" y="176"/>
                    <a:pt x="231" y="435"/>
                  </a:cubicBezTo>
                  <a:cubicBezTo>
                    <a:pt x="202" y="752"/>
                    <a:pt x="202" y="1098"/>
                    <a:pt x="145" y="1415"/>
                  </a:cubicBezTo>
                  <a:cubicBezTo>
                    <a:pt x="145" y="1588"/>
                    <a:pt x="116" y="1732"/>
                    <a:pt x="116" y="1876"/>
                  </a:cubicBezTo>
                  <a:cubicBezTo>
                    <a:pt x="107" y="1912"/>
                    <a:pt x="103" y="1923"/>
                    <a:pt x="102" y="1923"/>
                  </a:cubicBezTo>
                  <a:cubicBezTo>
                    <a:pt x="101" y="1923"/>
                    <a:pt x="103" y="1904"/>
                    <a:pt x="100" y="1904"/>
                  </a:cubicBezTo>
                  <a:cubicBezTo>
                    <a:pt x="98" y="1904"/>
                    <a:pt x="95" y="1911"/>
                    <a:pt x="87" y="1933"/>
                  </a:cubicBezTo>
                  <a:cubicBezTo>
                    <a:pt x="87" y="1962"/>
                    <a:pt x="87" y="2020"/>
                    <a:pt x="87" y="2048"/>
                  </a:cubicBezTo>
                  <a:cubicBezTo>
                    <a:pt x="58" y="2135"/>
                    <a:pt x="58" y="2221"/>
                    <a:pt x="30" y="2336"/>
                  </a:cubicBezTo>
                  <a:cubicBezTo>
                    <a:pt x="1" y="2538"/>
                    <a:pt x="87" y="2797"/>
                    <a:pt x="346" y="2855"/>
                  </a:cubicBezTo>
                  <a:cubicBezTo>
                    <a:pt x="371" y="2858"/>
                    <a:pt x="397" y="2860"/>
                    <a:pt x="423" y="2860"/>
                  </a:cubicBezTo>
                  <a:cubicBezTo>
                    <a:pt x="614" y="2860"/>
                    <a:pt x="839" y="2766"/>
                    <a:pt x="865" y="2538"/>
                  </a:cubicBezTo>
                  <a:cubicBezTo>
                    <a:pt x="980" y="1847"/>
                    <a:pt x="1066" y="1127"/>
                    <a:pt x="1095" y="435"/>
                  </a:cubicBezTo>
                  <a:cubicBezTo>
                    <a:pt x="1095" y="218"/>
                    <a:pt x="890" y="1"/>
                    <a:pt x="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4"/>
            <p:cNvSpPr/>
            <p:nvPr/>
          </p:nvSpPr>
          <p:spPr>
            <a:xfrm>
              <a:off x="1350616" y="3853980"/>
              <a:ext cx="68375" cy="50631"/>
            </a:xfrm>
            <a:custGeom>
              <a:avLst/>
              <a:gdLst/>
              <a:ahLst/>
              <a:cxnLst/>
              <a:rect l="l" t="t" r="r" b="b"/>
              <a:pathLst>
                <a:path w="2104" h="1558" extrusionOk="0">
                  <a:moveTo>
                    <a:pt x="498" y="0"/>
                  </a:moveTo>
                  <a:cubicBezTo>
                    <a:pt x="447" y="0"/>
                    <a:pt x="394" y="7"/>
                    <a:pt x="346" y="19"/>
                  </a:cubicBezTo>
                  <a:cubicBezTo>
                    <a:pt x="260" y="48"/>
                    <a:pt x="145" y="105"/>
                    <a:pt x="87" y="192"/>
                  </a:cubicBezTo>
                  <a:cubicBezTo>
                    <a:pt x="29" y="307"/>
                    <a:pt x="1" y="422"/>
                    <a:pt x="58" y="538"/>
                  </a:cubicBezTo>
                  <a:cubicBezTo>
                    <a:pt x="87" y="653"/>
                    <a:pt x="145" y="739"/>
                    <a:pt x="260" y="797"/>
                  </a:cubicBezTo>
                  <a:cubicBezTo>
                    <a:pt x="605" y="1056"/>
                    <a:pt x="1009" y="1315"/>
                    <a:pt x="1412" y="1517"/>
                  </a:cubicBezTo>
                  <a:cubicBezTo>
                    <a:pt x="1493" y="1537"/>
                    <a:pt x="1575" y="1558"/>
                    <a:pt x="1656" y="1558"/>
                  </a:cubicBezTo>
                  <a:cubicBezTo>
                    <a:pt x="1690" y="1558"/>
                    <a:pt x="1724" y="1554"/>
                    <a:pt x="1758" y="1546"/>
                  </a:cubicBezTo>
                  <a:cubicBezTo>
                    <a:pt x="1844" y="1517"/>
                    <a:pt x="1959" y="1430"/>
                    <a:pt x="2017" y="1344"/>
                  </a:cubicBezTo>
                  <a:cubicBezTo>
                    <a:pt x="2103" y="1142"/>
                    <a:pt x="2074" y="854"/>
                    <a:pt x="1844" y="768"/>
                  </a:cubicBezTo>
                  <a:cubicBezTo>
                    <a:pt x="1441" y="566"/>
                    <a:pt x="1066" y="307"/>
                    <a:pt x="692" y="48"/>
                  </a:cubicBezTo>
                  <a:cubicBezTo>
                    <a:pt x="641" y="14"/>
                    <a:pt x="571" y="0"/>
                    <a:pt x="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4"/>
            <p:cNvSpPr/>
            <p:nvPr/>
          </p:nvSpPr>
          <p:spPr>
            <a:xfrm>
              <a:off x="1320653" y="3664970"/>
              <a:ext cx="73997" cy="88588"/>
            </a:xfrm>
            <a:custGeom>
              <a:avLst/>
              <a:gdLst/>
              <a:ahLst/>
              <a:cxnLst/>
              <a:rect l="l" t="t" r="r" b="b"/>
              <a:pathLst>
                <a:path w="2277" h="2726" extrusionOk="0">
                  <a:moveTo>
                    <a:pt x="1796" y="1"/>
                  </a:moveTo>
                  <a:cubicBezTo>
                    <a:pt x="1643" y="1"/>
                    <a:pt x="1489" y="65"/>
                    <a:pt x="1412" y="219"/>
                  </a:cubicBezTo>
                  <a:cubicBezTo>
                    <a:pt x="1239" y="535"/>
                    <a:pt x="1067" y="881"/>
                    <a:pt x="836" y="1169"/>
                  </a:cubicBezTo>
                  <a:cubicBezTo>
                    <a:pt x="779" y="1255"/>
                    <a:pt x="721" y="1313"/>
                    <a:pt x="692" y="1400"/>
                  </a:cubicBezTo>
                  <a:cubicBezTo>
                    <a:pt x="663" y="1428"/>
                    <a:pt x="663" y="1428"/>
                    <a:pt x="635" y="1457"/>
                  </a:cubicBezTo>
                  <a:cubicBezTo>
                    <a:pt x="655" y="1437"/>
                    <a:pt x="675" y="1416"/>
                    <a:pt x="665" y="1416"/>
                  </a:cubicBezTo>
                  <a:cubicBezTo>
                    <a:pt x="661" y="1416"/>
                    <a:pt x="651" y="1420"/>
                    <a:pt x="635" y="1428"/>
                  </a:cubicBezTo>
                  <a:cubicBezTo>
                    <a:pt x="606" y="1486"/>
                    <a:pt x="577" y="1515"/>
                    <a:pt x="548" y="1544"/>
                  </a:cubicBezTo>
                  <a:cubicBezTo>
                    <a:pt x="433" y="1688"/>
                    <a:pt x="318" y="1832"/>
                    <a:pt x="174" y="1976"/>
                  </a:cubicBezTo>
                  <a:cubicBezTo>
                    <a:pt x="30" y="2148"/>
                    <a:pt x="1" y="2436"/>
                    <a:pt x="174" y="2580"/>
                  </a:cubicBezTo>
                  <a:cubicBezTo>
                    <a:pt x="267" y="2674"/>
                    <a:pt x="395" y="2725"/>
                    <a:pt x="515" y="2725"/>
                  </a:cubicBezTo>
                  <a:cubicBezTo>
                    <a:pt x="616" y="2725"/>
                    <a:pt x="713" y="2688"/>
                    <a:pt x="779" y="2609"/>
                  </a:cubicBezTo>
                  <a:cubicBezTo>
                    <a:pt x="1326" y="2004"/>
                    <a:pt x="1816" y="1371"/>
                    <a:pt x="2161" y="651"/>
                  </a:cubicBezTo>
                  <a:cubicBezTo>
                    <a:pt x="2276" y="449"/>
                    <a:pt x="2219" y="161"/>
                    <a:pt x="2017" y="46"/>
                  </a:cubicBezTo>
                  <a:cubicBezTo>
                    <a:pt x="1950" y="17"/>
                    <a:pt x="1873"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4"/>
            <p:cNvSpPr/>
            <p:nvPr/>
          </p:nvSpPr>
          <p:spPr>
            <a:xfrm>
              <a:off x="1185884" y="3698281"/>
              <a:ext cx="73022" cy="55246"/>
            </a:xfrm>
            <a:custGeom>
              <a:avLst/>
              <a:gdLst/>
              <a:ahLst/>
              <a:cxnLst/>
              <a:rect l="l" t="t" r="r" b="b"/>
              <a:pathLst>
                <a:path w="2247" h="1700" extrusionOk="0">
                  <a:moveTo>
                    <a:pt x="1489" y="724"/>
                  </a:moveTo>
                  <a:lnTo>
                    <a:pt x="1489" y="724"/>
                  </a:lnTo>
                  <a:cubicBezTo>
                    <a:pt x="1493" y="725"/>
                    <a:pt x="1496" y="727"/>
                    <a:pt x="1499" y="728"/>
                  </a:cubicBezTo>
                  <a:lnTo>
                    <a:pt x="1499" y="728"/>
                  </a:lnTo>
                  <a:cubicBezTo>
                    <a:pt x="1496" y="727"/>
                    <a:pt x="1493" y="725"/>
                    <a:pt x="1489" y="724"/>
                  </a:cubicBezTo>
                  <a:close/>
                  <a:moveTo>
                    <a:pt x="432" y="0"/>
                  </a:moveTo>
                  <a:cubicBezTo>
                    <a:pt x="317" y="0"/>
                    <a:pt x="202" y="58"/>
                    <a:pt x="116" y="115"/>
                  </a:cubicBezTo>
                  <a:cubicBezTo>
                    <a:pt x="58" y="202"/>
                    <a:pt x="0" y="317"/>
                    <a:pt x="0" y="432"/>
                  </a:cubicBezTo>
                  <a:cubicBezTo>
                    <a:pt x="0" y="547"/>
                    <a:pt x="58" y="634"/>
                    <a:pt x="116" y="749"/>
                  </a:cubicBezTo>
                  <a:cubicBezTo>
                    <a:pt x="519" y="1210"/>
                    <a:pt x="1066" y="1555"/>
                    <a:pt x="1671" y="1699"/>
                  </a:cubicBezTo>
                  <a:cubicBezTo>
                    <a:pt x="1786" y="1699"/>
                    <a:pt x="1901" y="1699"/>
                    <a:pt x="2017" y="1642"/>
                  </a:cubicBezTo>
                  <a:cubicBezTo>
                    <a:pt x="2103" y="1584"/>
                    <a:pt x="2189" y="1498"/>
                    <a:pt x="2218" y="1383"/>
                  </a:cubicBezTo>
                  <a:cubicBezTo>
                    <a:pt x="2247" y="1181"/>
                    <a:pt x="2132" y="893"/>
                    <a:pt x="1901" y="864"/>
                  </a:cubicBezTo>
                  <a:cubicBezTo>
                    <a:pt x="1781" y="816"/>
                    <a:pt x="1661" y="788"/>
                    <a:pt x="1541" y="747"/>
                  </a:cubicBezTo>
                  <a:lnTo>
                    <a:pt x="1541" y="747"/>
                  </a:lnTo>
                  <a:cubicBezTo>
                    <a:pt x="1546" y="748"/>
                    <a:pt x="1551" y="749"/>
                    <a:pt x="1556" y="749"/>
                  </a:cubicBezTo>
                  <a:cubicBezTo>
                    <a:pt x="1537" y="743"/>
                    <a:pt x="1518" y="736"/>
                    <a:pt x="1499" y="728"/>
                  </a:cubicBezTo>
                  <a:lnTo>
                    <a:pt x="1499" y="728"/>
                  </a:lnTo>
                  <a:cubicBezTo>
                    <a:pt x="1510" y="733"/>
                    <a:pt x="1521" y="739"/>
                    <a:pt x="1531" y="743"/>
                  </a:cubicBezTo>
                  <a:lnTo>
                    <a:pt x="1531" y="743"/>
                  </a:lnTo>
                  <a:cubicBezTo>
                    <a:pt x="1510" y="736"/>
                    <a:pt x="1490" y="728"/>
                    <a:pt x="1469" y="720"/>
                  </a:cubicBezTo>
                  <a:cubicBezTo>
                    <a:pt x="1476" y="720"/>
                    <a:pt x="1483" y="722"/>
                    <a:pt x="1489" y="724"/>
                  </a:cubicBezTo>
                  <a:lnTo>
                    <a:pt x="1489" y="724"/>
                  </a:lnTo>
                  <a:cubicBezTo>
                    <a:pt x="1339" y="662"/>
                    <a:pt x="1192" y="561"/>
                    <a:pt x="1066" y="461"/>
                  </a:cubicBezTo>
                  <a:lnTo>
                    <a:pt x="1066" y="461"/>
                  </a:lnTo>
                  <a:cubicBezTo>
                    <a:pt x="1095" y="490"/>
                    <a:pt x="1124" y="519"/>
                    <a:pt x="1152" y="547"/>
                  </a:cubicBezTo>
                  <a:cubicBezTo>
                    <a:pt x="1008" y="403"/>
                    <a:pt x="864" y="288"/>
                    <a:pt x="749" y="115"/>
                  </a:cubicBezTo>
                  <a:cubicBezTo>
                    <a:pt x="663" y="58"/>
                    <a:pt x="519" y="0"/>
                    <a:pt x="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4"/>
            <p:cNvSpPr/>
            <p:nvPr/>
          </p:nvSpPr>
          <p:spPr>
            <a:xfrm>
              <a:off x="1237361" y="3587202"/>
              <a:ext cx="42149" cy="63728"/>
            </a:xfrm>
            <a:custGeom>
              <a:avLst/>
              <a:gdLst/>
              <a:ahLst/>
              <a:cxnLst/>
              <a:rect l="l" t="t" r="r" b="b"/>
              <a:pathLst>
                <a:path w="1297" h="1961" extrusionOk="0">
                  <a:moveTo>
                    <a:pt x="837" y="0"/>
                  </a:moveTo>
                  <a:cubicBezTo>
                    <a:pt x="769" y="0"/>
                    <a:pt x="702" y="14"/>
                    <a:pt x="634" y="48"/>
                  </a:cubicBezTo>
                  <a:cubicBezTo>
                    <a:pt x="548" y="106"/>
                    <a:pt x="490" y="192"/>
                    <a:pt x="433" y="307"/>
                  </a:cubicBezTo>
                  <a:cubicBezTo>
                    <a:pt x="317" y="682"/>
                    <a:pt x="173" y="1027"/>
                    <a:pt x="58" y="1402"/>
                  </a:cubicBezTo>
                  <a:cubicBezTo>
                    <a:pt x="1" y="1517"/>
                    <a:pt x="29" y="1661"/>
                    <a:pt x="87" y="1748"/>
                  </a:cubicBezTo>
                  <a:cubicBezTo>
                    <a:pt x="145" y="1834"/>
                    <a:pt x="260" y="1920"/>
                    <a:pt x="346" y="1949"/>
                  </a:cubicBezTo>
                  <a:cubicBezTo>
                    <a:pt x="377" y="1957"/>
                    <a:pt x="408" y="1960"/>
                    <a:pt x="439" y="1960"/>
                  </a:cubicBezTo>
                  <a:cubicBezTo>
                    <a:pt x="523" y="1960"/>
                    <a:pt x="607" y="1934"/>
                    <a:pt x="692" y="1892"/>
                  </a:cubicBezTo>
                  <a:cubicBezTo>
                    <a:pt x="778" y="1834"/>
                    <a:pt x="836" y="1748"/>
                    <a:pt x="893" y="1632"/>
                  </a:cubicBezTo>
                  <a:cubicBezTo>
                    <a:pt x="1009" y="1258"/>
                    <a:pt x="1153" y="912"/>
                    <a:pt x="1268" y="538"/>
                  </a:cubicBezTo>
                  <a:cubicBezTo>
                    <a:pt x="1297" y="451"/>
                    <a:pt x="1297" y="307"/>
                    <a:pt x="1239" y="192"/>
                  </a:cubicBezTo>
                  <a:cubicBezTo>
                    <a:pt x="1181" y="106"/>
                    <a:pt x="1066" y="19"/>
                    <a:pt x="980" y="19"/>
                  </a:cubicBezTo>
                  <a:cubicBezTo>
                    <a:pt x="932" y="7"/>
                    <a:pt x="884" y="0"/>
                    <a:pt x="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4"/>
            <p:cNvSpPr/>
            <p:nvPr/>
          </p:nvSpPr>
          <p:spPr>
            <a:xfrm>
              <a:off x="1414280" y="3536895"/>
              <a:ext cx="66490" cy="61713"/>
            </a:xfrm>
            <a:custGeom>
              <a:avLst/>
              <a:gdLst/>
              <a:ahLst/>
              <a:cxnLst/>
              <a:rect l="l" t="t" r="r" b="b"/>
              <a:pathLst>
                <a:path w="2046" h="1899" extrusionOk="0">
                  <a:moveTo>
                    <a:pt x="446" y="0"/>
                  </a:moveTo>
                  <a:cubicBezTo>
                    <a:pt x="413" y="0"/>
                    <a:pt x="380" y="4"/>
                    <a:pt x="346" y="12"/>
                  </a:cubicBezTo>
                  <a:cubicBezTo>
                    <a:pt x="231" y="41"/>
                    <a:pt x="115" y="127"/>
                    <a:pt x="87" y="214"/>
                  </a:cubicBezTo>
                  <a:cubicBezTo>
                    <a:pt x="29" y="300"/>
                    <a:pt x="0" y="444"/>
                    <a:pt x="29" y="531"/>
                  </a:cubicBezTo>
                  <a:cubicBezTo>
                    <a:pt x="58" y="646"/>
                    <a:pt x="115" y="761"/>
                    <a:pt x="231" y="790"/>
                  </a:cubicBezTo>
                  <a:cubicBezTo>
                    <a:pt x="358" y="866"/>
                    <a:pt x="508" y="943"/>
                    <a:pt x="621" y="1039"/>
                  </a:cubicBezTo>
                  <a:lnTo>
                    <a:pt x="621" y="1039"/>
                  </a:lnTo>
                  <a:cubicBezTo>
                    <a:pt x="606" y="1028"/>
                    <a:pt x="591" y="1020"/>
                    <a:pt x="576" y="1020"/>
                  </a:cubicBezTo>
                  <a:cubicBezTo>
                    <a:pt x="749" y="1135"/>
                    <a:pt x="893" y="1279"/>
                    <a:pt x="1037" y="1452"/>
                  </a:cubicBezTo>
                  <a:cubicBezTo>
                    <a:pt x="1008" y="1423"/>
                    <a:pt x="980" y="1395"/>
                    <a:pt x="951" y="1366"/>
                  </a:cubicBezTo>
                  <a:lnTo>
                    <a:pt x="951" y="1366"/>
                  </a:lnTo>
                  <a:cubicBezTo>
                    <a:pt x="1037" y="1452"/>
                    <a:pt x="1095" y="1567"/>
                    <a:pt x="1181" y="1683"/>
                  </a:cubicBezTo>
                  <a:cubicBezTo>
                    <a:pt x="1238" y="1815"/>
                    <a:pt x="1382" y="1898"/>
                    <a:pt x="1532" y="1898"/>
                  </a:cubicBezTo>
                  <a:cubicBezTo>
                    <a:pt x="1609" y="1898"/>
                    <a:pt x="1688" y="1876"/>
                    <a:pt x="1757" y="1827"/>
                  </a:cubicBezTo>
                  <a:cubicBezTo>
                    <a:pt x="1959" y="1711"/>
                    <a:pt x="2045" y="1452"/>
                    <a:pt x="1930" y="1251"/>
                  </a:cubicBezTo>
                  <a:cubicBezTo>
                    <a:pt x="1642" y="732"/>
                    <a:pt x="1181" y="300"/>
                    <a:pt x="663" y="41"/>
                  </a:cubicBezTo>
                  <a:cubicBezTo>
                    <a:pt x="602" y="20"/>
                    <a:pt x="526" y="0"/>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4"/>
            <p:cNvSpPr/>
            <p:nvPr/>
          </p:nvSpPr>
          <p:spPr>
            <a:xfrm>
              <a:off x="1299139" y="3445997"/>
              <a:ext cx="48714" cy="73997"/>
            </a:xfrm>
            <a:custGeom>
              <a:avLst/>
              <a:gdLst/>
              <a:ahLst/>
              <a:cxnLst/>
              <a:rect l="l" t="t" r="r" b="b"/>
              <a:pathLst>
                <a:path w="1499" h="2277" extrusionOk="0">
                  <a:moveTo>
                    <a:pt x="996" y="1"/>
                  </a:moveTo>
                  <a:cubicBezTo>
                    <a:pt x="799" y="1"/>
                    <a:pt x="648" y="112"/>
                    <a:pt x="577" y="303"/>
                  </a:cubicBezTo>
                  <a:cubicBezTo>
                    <a:pt x="404" y="793"/>
                    <a:pt x="260" y="1254"/>
                    <a:pt x="87" y="1743"/>
                  </a:cubicBezTo>
                  <a:cubicBezTo>
                    <a:pt x="1" y="1945"/>
                    <a:pt x="173" y="2233"/>
                    <a:pt x="375" y="2262"/>
                  </a:cubicBezTo>
                  <a:cubicBezTo>
                    <a:pt x="419" y="2272"/>
                    <a:pt x="462" y="2276"/>
                    <a:pt x="503" y="2276"/>
                  </a:cubicBezTo>
                  <a:cubicBezTo>
                    <a:pt x="700" y="2276"/>
                    <a:pt x="851" y="2165"/>
                    <a:pt x="922" y="1974"/>
                  </a:cubicBezTo>
                  <a:cubicBezTo>
                    <a:pt x="1095" y="1513"/>
                    <a:pt x="1239" y="1023"/>
                    <a:pt x="1412" y="534"/>
                  </a:cubicBezTo>
                  <a:cubicBezTo>
                    <a:pt x="1498" y="332"/>
                    <a:pt x="1325" y="73"/>
                    <a:pt x="1124" y="15"/>
                  </a:cubicBezTo>
                  <a:cubicBezTo>
                    <a:pt x="1079" y="5"/>
                    <a:pt x="1037" y="1"/>
                    <a:pt x="9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4"/>
            <p:cNvSpPr/>
            <p:nvPr/>
          </p:nvSpPr>
          <p:spPr>
            <a:xfrm>
              <a:off x="1469494" y="3366344"/>
              <a:ext cx="41207" cy="59925"/>
            </a:xfrm>
            <a:custGeom>
              <a:avLst/>
              <a:gdLst/>
              <a:ahLst/>
              <a:cxnLst/>
              <a:rect l="l" t="t" r="r" b="b"/>
              <a:pathLst>
                <a:path w="1268" h="1844" extrusionOk="0">
                  <a:moveTo>
                    <a:pt x="421" y="1"/>
                  </a:moveTo>
                  <a:cubicBezTo>
                    <a:pt x="348" y="1"/>
                    <a:pt x="275" y="21"/>
                    <a:pt x="202" y="76"/>
                  </a:cubicBezTo>
                  <a:cubicBezTo>
                    <a:pt x="116" y="133"/>
                    <a:pt x="29" y="220"/>
                    <a:pt x="1" y="335"/>
                  </a:cubicBezTo>
                  <a:cubicBezTo>
                    <a:pt x="1" y="421"/>
                    <a:pt x="1" y="565"/>
                    <a:pt x="58" y="652"/>
                  </a:cubicBezTo>
                  <a:cubicBezTo>
                    <a:pt x="145" y="796"/>
                    <a:pt x="231" y="940"/>
                    <a:pt x="289" y="1084"/>
                  </a:cubicBezTo>
                  <a:cubicBezTo>
                    <a:pt x="289" y="1055"/>
                    <a:pt x="260" y="1026"/>
                    <a:pt x="260" y="968"/>
                  </a:cubicBezTo>
                  <a:lnTo>
                    <a:pt x="260" y="968"/>
                  </a:lnTo>
                  <a:cubicBezTo>
                    <a:pt x="317" y="1141"/>
                    <a:pt x="375" y="1343"/>
                    <a:pt x="404" y="1516"/>
                  </a:cubicBezTo>
                  <a:cubicBezTo>
                    <a:pt x="404" y="1631"/>
                    <a:pt x="519" y="1746"/>
                    <a:pt x="605" y="1775"/>
                  </a:cubicBezTo>
                  <a:cubicBezTo>
                    <a:pt x="669" y="1817"/>
                    <a:pt x="763" y="1844"/>
                    <a:pt x="843" y="1844"/>
                  </a:cubicBezTo>
                  <a:cubicBezTo>
                    <a:pt x="872" y="1844"/>
                    <a:pt x="899" y="1840"/>
                    <a:pt x="922" y="1833"/>
                  </a:cubicBezTo>
                  <a:cubicBezTo>
                    <a:pt x="1037" y="1804"/>
                    <a:pt x="1124" y="1717"/>
                    <a:pt x="1181" y="1631"/>
                  </a:cubicBezTo>
                  <a:cubicBezTo>
                    <a:pt x="1210" y="1602"/>
                    <a:pt x="1210" y="1573"/>
                    <a:pt x="1239" y="1516"/>
                  </a:cubicBezTo>
                  <a:cubicBezTo>
                    <a:pt x="1268" y="1458"/>
                    <a:pt x="1268" y="1372"/>
                    <a:pt x="1239" y="1285"/>
                  </a:cubicBezTo>
                  <a:cubicBezTo>
                    <a:pt x="1181" y="911"/>
                    <a:pt x="1037" y="536"/>
                    <a:pt x="807" y="220"/>
                  </a:cubicBezTo>
                  <a:cubicBezTo>
                    <a:pt x="749" y="133"/>
                    <a:pt x="663" y="47"/>
                    <a:pt x="548" y="18"/>
                  </a:cubicBezTo>
                  <a:cubicBezTo>
                    <a:pt x="506" y="7"/>
                    <a:pt x="463"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4"/>
            <p:cNvSpPr/>
            <p:nvPr/>
          </p:nvSpPr>
          <p:spPr>
            <a:xfrm>
              <a:off x="1524708" y="3298228"/>
              <a:ext cx="64638" cy="45691"/>
            </a:xfrm>
            <a:custGeom>
              <a:avLst/>
              <a:gdLst/>
              <a:ahLst/>
              <a:cxnLst/>
              <a:rect l="l" t="t" r="r" b="b"/>
              <a:pathLst>
                <a:path w="1989" h="1406" extrusionOk="0">
                  <a:moveTo>
                    <a:pt x="467" y="0"/>
                  </a:moveTo>
                  <a:cubicBezTo>
                    <a:pt x="437" y="0"/>
                    <a:pt x="406" y="4"/>
                    <a:pt x="375" y="11"/>
                  </a:cubicBezTo>
                  <a:cubicBezTo>
                    <a:pt x="260" y="40"/>
                    <a:pt x="174" y="127"/>
                    <a:pt x="116" y="213"/>
                  </a:cubicBezTo>
                  <a:cubicBezTo>
                    <a:pt x="1" y="415"/>
                    <a:pt x="59" y="703"/>
                    <a:pt x="260" y="818"/>
                  </a:cubicBezTo>
                  <a:cubicBezTo>
                    <a:pt x="606" y="991"/>
                    <a:pt x="951" y="1164"/>
                    <a:pt x="1297" y="1336"/>
                  </a:cubicBezTo>
                  <a:cubicBezTo>
                    <a:pt x="1360" y="1379"/>
                    <a:pt x="1439" y="1405"/>
                    <a:pt x="1522" y="1405"/>
                  </a:cubicBezTo>
                  <a:cubicBezTo>
                    <a:pt x="1552" y="1405"/>
                    <a:pt x="1583" y="1402"/>
                    <a:pt x="1614" y="1394"/>
                  </a:cubicBezTo>
                  <a:cubicBezTo>
                    <a:pt x="1729" y="1365"/>
                    <a:pt x="1844" y="1279"/>
                    <a:pt x="1873" y="1192"/>
                  </a:cubicBezTo>
                  <a:cubicBezTo>
                    <a:pt x="1988" y="991"/>
                    <a:pt x="1959" y="703"/>
                    <a:pt x="1729" y="616"/>
                  </a:cubicBezTo>
                  <a:cubicBezTo>
                    <a:pt x="1383" y="415"/>
                    <a:pt x="1038" y="242"/>
                    <a:pt x="692" y="69"/>
                  </a:cubicBezTo>
                  <a:cubicBezTo>
                    <a:pt x="629" y="27"/>
                    <a:pt x="550"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4"/>
            <p:cNvSpPr/>
            <p:nvPr/>
          </p:nvSpPr>
          <p:spPr>
            <a:xfrm>
              <a:off x="1344084" y="3297155"/>
              <a:ext cx="52418" cy="65515"/>
            </a:xfrm>
            <a:custGeom>
              <a:avLst/>
              <a:gdLst/>
              <a:ahLst/>
              <a:cxnLst/>
              <a:rect l="l" t="t" r="r" b="b"/>
              <a:pathLst>
                <a:path w="1613" h="2016" extrusionOk="0">
                  <a:moveTo>
                    <a:pt x="518" y="1"/>
                  </a:moveTo>
                  <a:cubicBezTo>
                    <a:pt x="337" y="1"/>
                    <a:pt x="187" y="113"/>
                    <a:pt x="115" y="304"/>
                  </a:cubicBezTo>
                  <a:cubicBezTo>
                    <a:pt x="0" y="649"/>
                    <a:pt x="58" y="1024"/>
                    <a:pt x="230" y="1341"/>
                  </a:cubicBezTo>
                  <a:cubicBezTo>
                    <a:pt x="374" y="1657"/>
                    <a:pt x="691" y="1888"/>
                    <a:pt x="1008" y="2003"/>
                  </a:cubicBezTo>
                  <a:cubicBezTo>
                    <a:pt x="1042" y="2012"/>
                    <a:pt x="1078" y="2016"/>
                    <a:pt x="1112" y="2016"/>
                  </a:cubicBezTo>
                  <a:cubicBezTo>
                    <a:pt x="1311" y="2016"/>
                    <a:pt x="1506" y="1882"/>
                    <a:pt x="1555" y="1686"/>
                  </a:cubicBezTo>
                  <a:cubicBezTo>
                    <a:pt x="1613" y="1456"/>
                    <a:pt x="1469" y="1225"/>
                    <a:pt x="1239" y="1168"/>
                  </a:cubicBezTo>
                  <a:cubicBezTo>
                    <a:pt x="1210" y="1168"/>
                    <a:pt x="1181" y="1139"/>
                    <a:pt x="1152" y="1139"/>
                  </a:cubicBezTo>
                  <a:lnTo>
                    <a:pt x="1152" y="1139"/>
                  </a:lnTo>
                  <a:cubicBezTo>
                    <a:pt x="1181" y="1139"/>
                    <a:pt x="1239" y="1168"/>
                    <a:pt x="1267" y="1168"/>
                  </a:cubicBezTo>
                  <a:cubicBezTo>
                    <a:pt x="1236" y="1152"/>
                    <a:pt x="1197" y="1137"/>
                    <a:pt x="1163" y="1121"/>
                  </a:cubicBezTo>
                  <a:lnTo>
                    <a:pt x="1163" y="1121"/>
                  </a:lnTo>
                  <a:cubicBezTo>
                    <a:pt x="1169" y="1127"/>
                    <a:pt x="1175" y="1133"/>
                    <a:pt x="1181" y="1139"/>
                  </a:cubicBezTo>
                  <a:cubicBezTo>
                    <a:pt x="1167" y="1130"/>
                    <a:pt x="1154" y="1121"/>
                    <a:pt x="1142" y="1111"/>
                  </a:cubicBezTo>
                  <a:lnTo>
                    <a:pt x="1142" y="1111"/>
                  </a:lnTo>
                  <a:cubicBezTo>
                    <a:pt x="1149" y="1115"/>
                    <a:pt x="1156" y="1118"/>
                    <a:pt x="1163" y="1121"/>
                  </a:cubicBezTo>
                  <a:lnTo>
                    <a:pt x="1163" y="1121"/>
                  </a:lnTo>
                  <a:cubicBezTo>
                    <a:pt x="1144" y="1103"/>
                    <a:pt x="1125" y="1087"/>
                    <a:pt x="1106" y="1083"/>
                  </a:cubicBezTo>
                  <a:lnTo>
                    <a:pt x="1106" y="1083"/>
                  </a:lnTo>
                  <a:cubicBezTo>
                    <a:pt x="1117" y="1092"/>
                    <a:pt x="1129" y="1102"/>
                    <a:pt x="1142" y="1111"/>
                  </a:cubicBezTo>
                  <a:lnTo>
                    <a:pt x="1142" y="1111"/>
                  </a:lnTo>
                  <a:cubicBezTo>
                    <a:pt x="1121" y="1101"/>
                    <a:pt x="1105" y="1091"/>
                    <a:pt x="1095" y="1081"/>
                  </a:cubicBezTo>
                  <a:cubicBezTo>
                    <a:pt x="1098" y="1081"/>
                    <a:pt x="1102" y="1082"/>
                    <a:pt x="1106" y="1083"/>
                  </a:cubicBezTo>
                  <a:lnTo>
                    <a:pt x="1106" y="1083"/>
                  </a:lnTo>
                  <a:cubicBezTo>
                    <a:pt x="1060" y="1044"/>
                    <a:pt x="1028" y="1005"/>
                    <a:pt x="1008" y="966"/>
                  </a:cubicBezTo>
                  <a:lnTo>
                    <a:pt x="1008" y="966"/>
                  </a:lnTo>
                  <a:cubicBezTo>
                    <a:pt x="1008" y="968"/>
                    <a:pt x="1008" y="969"/>
                    <a:pt x="1008" y="971"/>
                  </a:cubicBezTo>
                  <a:lnTo>
                    <a:pt x="1008" y="971"/>
                  </a:lnTo>
                  <a:cubicBezTo>
                    <a:pt x="985" y="926"/>
                    <a:pt x="968" y="874"/>
                    <a:pt x="951" y="822"/>
                  </a:cubicBezTo>
                  <a:lnTo>
                    <a:pt x="951" y="822"/>
                  </a:lnTo>
                  <a:cubicBezTo>
                    <a:pt x="951" y="880"/>
                    <a:pt x="979" y="909"/>
                    <a:pt x="979" y="937"/>
                  </a:cubicBezTo>
                  <a:cubicBezTo>
                    <a:pt x="951" y="851"/>
                    <a:pt x="922" y="793"/>
                    <a:pt x="922" y="707"/>
                  </a:cubicBezTo>
                  <a:cubicBezTo>
                    <a:pt x="922" y="649"/>
                    <a:pt x="922" y="592"/>
                    <a:pt x="951" y="534"/>
                  </a:cubicBezTo>
                  <a:cubicBezTo>
                    <a:pt x="1008" y="332"/>
                    <a:pt x="864" y="73"/>
                    <a:pt x="634" y="16"/>
                  </a:cubicBezTo>
                  <a:cubicBezTo>
                    <a:pt x="594" y="6"/>
                    <a:pt x="555"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4"/>
            <p:cNvSpPr/>
            <p:nvPr/>
          </p:nvSpPr>
          <p:spPr>
            <a:xfrm>
              <a:off x="1687587" y="3200635"/>
              <a:ext cx="54336" cy="44977"/>
            </a:xfrm>
            <a:custGeom>
              <a:avLst/>
              <a:gdLst/>
              <a:ahLst/>
              <a:cxnLst/>
              <a:rect l="l" t="t" r="r" b="b"/>
              <a:pathLst>
                <a:path w="1672" h="1384" extrusionOk="0">
                  <a:moveTo>
                    <a:pt x="1184" y="0"/>
                  </a:moveTo>
                  <a:cubicBezTo>
                    <a:pt x="1120" y="0"/>
                    <a:pt x="1059" y="14"/>
                    <a:pt x="1009" y="48"/>
                  </a:cubicBezTo>
                  <a:cubicBezTo>
                    <a:pt x="749" y="221"/>
                    <a:pt x="490" y="393"/>
                    <a:pt x="231" y="566"/>
                  </a:cubicBezTo>
                  <a:cubicBezTo>
                    <a:pt x="116" y="624"/>
                    <a:pt x="58" y="710"/>
                    <a:pt x="29" y="825"/>
                  </a:cubicBezTo>
                  <a:cubicBezTo>
                    <a:pt x="1" y="941"/>
                    <a:pt x="1" y="1085"/>
                    <a:pt x="58" y="1171"/>
                  </a:cubicBezTo>
                  <a:cubicBezTo>
                    <a:pt x="116" y="1257"/>
                    <a:pt x="202" y="1344"/>
                    <a:pt x="317" y="1373"/>
                  </a:cubicBezTo>
                  <a:cubicBezTo>
                    <a:pt x="348" y="1380"/>
                    <a:pt x="381" y="1384"/>
                    <a:pt x="415" y="1384"/>
                  </a:cubicBezTo>
                  <a:cubicBezTo>
                    <a:pt x="506" y="1384"/>
                    <a:pt x="600" y="1357"/>
                    <a:pt x="663" y="1315"/>
                  </a:cubicBezTo>
                  <a:cubicBezTo>
                    <a:pt x="922" y="1142"/>
                    <a:pt x="1181" y="969"/>
                    <a:pt x="1441" y="797"/>
                  </a:cubicBezTo>
                  <a:cubicBezTo>
                    <a:pt x="1527" y="739"/>
                    <a:pt x="1613" y="653"/>
                    <a:pt x="1642" y="537"/>
                  </a:cubicBezTo>
                  <a:cubicBezTo>
                    <a:pt x="1671" y="451"/>
                    <a:pt x="1642" y="307"/>
                    <a:pt x="1585" y="221"/>
                  </a:cubicBezTo>
                  <a:cubicBezTo>
                    <a:pt x="1527" y="105"/>
                    <a:pt x="1441" y="48"/>
                    <a:pt x="1325" y="19"/>
                  </a:cubicBezTo>
                  <a:cubicBezTo>
                    <a:pt x="1278" y="7"/>
                    <a:pt x="1230" y="0"/>
                    <a:pt x="1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4"/>
            <p:cNvSpPr/>
            <p:nvPr/>
          </p:nvSpPr>
          <p:spPr>
            <a:xfrm>
              <a:off x="1829863" y="3257020"/>
              <a:ext cx="47771" cy="34707"/>
            </a:xfrm>
            <a:custGeom>
              <a:avLst/>
              <a:gdLst/>
              <a:ahLst/>
              <a:cxnLst/>
              <a:rect l="l" t="t" r="r" b="b"/>
              <a:pathLst>
                <a:path w="1470" h="1068" extrusionOk="0">
                  <a:moveTo>
                    <a:pt x="1014" y="1"/>
                  </a:moveTo>
                  <a:cubicBezTo>
                    <a:pt x="984" y="1"/>
                    <a:pt x="953" y="4"/>
                    <a:pt x="922" y="12"/>
                  </a:cubicBezTo>
                  <a:lnTo>
                    <a:pt x="346" y="214"/>
                  </a:lnTo>
                  <a:cubicBezTo>
                    <a:pt x="231" y="243"/>
                    <a:pt x="145" y="329"/>
                    <a:pt x="87" y="415"/>
                  </a:cubicBezTo>
                  <a:cubicBezTo>
                    <a:pt x="58" y="473"/>
                    <a:pt x="29" y="531"/>
                    <a:pt x="29" y="588"/>
                  </a:cubicBezTo>
                  <a:cubicBezTo>
                    <a:pt x="1" y="646"/>
                    <a:pt x="29" y="703"/>
                    <a:pt x="29" y="761"/>
                  </a:cubicBezTo>
                  <a:cubicBezTo>
                    <a:pt x="58" y="847"/>
                    <a:pt x="145" y="963"/>
                    <a:pt x="231" y="1020"/>
                  </a:cubicBezTo>
                  <a:cubicBezTo>
                    <a:pt x="298" y="1054"/>
                    <a:pt x="366" y="1068"/>
                    <a:pt x="433" y="1068"/>
                  </a:cubicBezTo>
                  <a:cubicBezTo>
                    <a:pt x="481" y="1068"/>
                    <a:pt x="529" y="1061"/>
                    <a:pt x="577" y="1049"/>
                  </a:cubicBezTo>
                  <a:cubicBezTo>
                    <a:pt x="749" y="991"/>
                    <a:pt x="951" y="934"/>
                    <a:pt x="1153" y="847"/>
                  </a:cubicBezTo>
                  <a:cubicBezTo>
                    <a:pt x="1268" y="819"/>
                    <a:pt x="1354" y="761"/>
                    <a:pt x="1412" y="675"/>
                  </a:cubicBezTo>
                  <a:cubicBezTo>
                    <a:pt x="1441" y="617"/>
                    <a:pt x="1469" y="559"/>
                    <a:pt x="1469" y="502"/>
                  </a:cubicBezTo>
                  <a:cubicBezTo>
                    <a:pt x="1469" y="444"/>
                    <a:pt x="1469" y="387"/>
                    <a:pt x="1441" y="329"/>
                  </a:cubicBezTo>
                  <a:cubicBezTo>
                    <a:pt x="1412" y="214"/>
                    <a:pt x="1354" y="127"/>
                    <a:pt x="1239" y="70"/>
                  </a:cubicBezTo>
                  <a:cubicBezTo>
                    <a:pt x="1176" y="28"/>
                    <a:pt x="1097" y="1"/>
                    <a:pt x="1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5" name="Google Shape;835;p24"/>
          <p:cNvSpPr/>
          <p:nvPr/>
        </p:nvSpPr>
        <p:spPr>
          <a:xfrm flipH="1">
            <a:off x="596144" y="506175"/>
            <a:ext cx="409500" cy="4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836"/>
        <p:cNvGrpSpPr/>
        <p:nvPr/>
      </p:nvGrpSpPr>
      <p:grpSpPr>
        <a:xfrm>
          <a:off x="0" y="0"/>
          <a:ext cx="0" cy="0"/>
          <a:chOff x="0" y="0"/>
          <a:chExt cx="0" cy="0"/>
        </a:xfrm>
      </p:grpSpPr>
      <p:sp>
        <p:nvSpPr>
          <p:cNvPr id="837" name="Google Shape;837;p25"/>
          <p:cNvSpPr txBox="1">
            <a:spLocks noGrp="1"/>
          </p:cNvSpPr>
          <p:nvPr>
            <p:ph type="title"/>
          </p:nvPr>
        </p:nvSpPr>
        <p:spPr>
          <a:xfrm>
            <a:off x="720000" y="1960626"/>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38" name="Google Shape;838;p25"/>
          <p:cNvSpPr txBox="1">
            <a:spLocks noGrp="1"/>
          </p:cNvSpPr>
          <p:nvPr>
            <p:ph type="subTitle" idx="1"/>
          </p:nvPr>
        </p:nvSpPr>
        <p:spPr>
          <a:xfrm>
            <a:off x="720000" y="2418704"/>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9" name="Google Shape;839;p25"/>
          <p:cNvSpPr txBox="1">
            <a:spLocks noGrp="1"/>
          </p:cNvSpPr>
          <p:nvPr>
            <p:ph type="title" idx="2"/>
          </p:nvPr>
        </p:nvSpPr>
        <p:spPr>
          <a:xfrm>
            <a:off x="3419269" y="1960626"/>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40" name="Google Shape;840;p25"/>
          <p:cNvSpPr txBox="1">
            <a:spLocks noGrp="1"/>
          </p:cNvSpPr>
          <p:nvPr>
            <p:ph type="subTitle" idx="3"/>
          </p:nvPr>
        </p:nvSpPr>
        <p:spPr>
          <a:xfrm>
            <a:off x="3419269" y="2418704"/>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1" name="Google Shape;841;p25"/>
          <p:cNvSpPr txBox="1">
            <a:spLocks noGrp="1"/>
          </p:cNvSpPr>
          <p:nvPr>
            <p:ph type="title" idx="4"/>
          </p:nvPr>
        </p:nvSpPr>
        <p:spPr>
          <a:xfrm>
            <a:off x="720000" y="3707563"/>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42" name="Google Shape;842;p25"/>
          <p:cNvSpPr txBox="1">
            <a:spLocks noGrp="1"/>
          </p:cNvSpPr>
          <p:nvPr>
            <p:ph type="subTitle" idx="5"/>
          </p:nvPr>
        </p:nvSpPr>
        <p:spPr>
          <a:xfrm>
            <a:off x="720000" y="4165642"/>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3" name="Google Shape;843;p25"/>
          <p:cNvSpPr txBox="1">
            <a:spLocks noGrp="1"/>
          </p:cNvSpPr>
          <p:nvPr>
            <p:ph type="title" idx="6"/>
          </p:nvPr>
        </p:nvSpPr>
        <p:spPr>
          <a:xfrm>
            <a:off x="3419269" y="3707563"/>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44" name="Google Shape;844;p25"/>
          <p:cNvSpPr txBox="1">
            <a:spLocks noGrp="1"/>
          </p:cNvSpPr>
          <p:nvPr>
            <p:ph type="subTitle" idx="7"/>
          </p:nvPr>
        </p:nvSpPr>
        <p:spPr>
          <a:xfrm>
            <a:off x="3419269" y="4165642"/>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5" name="Google Shape;845;p25"/>
          <p:cNvSpPr txBox="1">
            <a:spLocks noGrp="1"/>
          </p:cNvSpPr>
          <p:nvPr>
            <p:ph type="title" idx="8"/>
          </p:nvPr>
        </p:nvSpPr>
        <p:spPr>
          <a:xfrm>
            <a:off x="6118545" y="1960601"/>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46" name="Google Shape;846;p25"/>
          <p:cNvSpPr txBox="1">
            <a:spLocks noGrp="1"/>
          </p:cNvSpPr>
          <p:nvPr>
            <p:ph type="subTitle" idx="9"/>
          </p:nvPr>
        </p:nvSpPr>
        <p:spPr>
          <a:xfrm>
            <a:off x="6118545" y="2418704"/>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7" name="Google Shape;847;p25"/>
          <p:cNvSpPr txBox="1">
            <a:spLocks noGrp="1"/>
          </p:cNvSpPr>
          <p:nvPr>
            <p:ph type="title" idx="13"/>
          </p:nvPr>
        </p:nvSpPr>
        <p:spPr>
          <a:xfrm>
            <a:off x="6118545" y="3707538"/>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48" name="Google Shape;848;p25"/>
          <p:cNvSpPr txBox="1">
            <a:spLocks noGrp="1"/>
          </p:cNvSpPr>
          <p:nvPr>
            <p:ph type="subTitle" idx="14"/>
          </p:nvPr>
        </p:nvSpPr>
        <p:spPr>
          <a:xfrm>
            <a:off x="6118545" y="4165642"/>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9" name="Google Shape;849;p25"/>
          <p:cNvSpPr txBox="1">
            <a:spLocks noGrp="1"/>
          </p:cNvSpPr>
          <p:nvPr>
            <p:ph type="title" idx="15"/>
          </p:nvPr>
        </p:nvSpPr>
        <p:spPr>
          <a:xfrm>
            <a:off x="713250"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sz="3500"/>
            </a:lvl1pPr>
            <a:lvl2pPr lvl="1"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50" name="Google Shape;850;p25"/>
          <p:cNvSpPr/>
          <p:nvPr/>
        </p:nvSpPr>
        <p:spPr>
          <a:xfrm rot="10800000">
            <a:off x="-514181" y="3278850"/>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5"/>
          <p:cNvSpPr/>
          <p:nvPr/>
        </p:nvSpPr>
        <p:spPr>
          <a:xfrm rot="4731128" flipH="1">
            <a:off x="3758" y="4043838"/>
            <a:ext cx="1418947" cy="2222421"/>
          </a:xfrm>
          <a:custGeom>
            <a:avLst/>
            <a:gdLst/>
            <a:ahLst/>
            <a:cxnLst/>
            <a:rect l="l" t="t" r="r" b="b"/>
            <a:pathLst>
              <a:path w="36062" h="56482" extrusionOk="0">
                <a:moveTo>
                  <a:pt x="9708" y="0"/>
                </a:moveTo>
                <a:cubicBezTo>
                  <a:pt x="6312" y="0"/>
                  <a:pt x="5720" y="4283"/>
                  <a:pt x="4753" y="7212"/>
                </a:cubicBezTo>
                <a:cubicBezTo>
                  <a:pt x="3313" y="11590"/>
                  <a:pt x="2190" y="16054"/>
                  <a:pt x="1441" y="20605"/>
                </a:cubicBezTo>
                <a:cubicBezTo>
                  <a:pt x="1" y="29591"/>
                  <a:pt x="145" y="38894"/>
                  <a:pt x="2881" y="47622"/>
                </a:cubicBezTo>
                <a:cubicBezTo>
                  <a:pt x="3572" y="49839"/>
                  <a:pt x="4494" y="52115"/>
                  <a:pt x="6251" y="53670"/>
                </a:cubicBezTo>
                <a:cubicBezTo>
                  <a:pt x="8901" y="56032"/>
                  <a:pt x="12760" y="56233"/>
                  <a:pt x="16332" y="56291"/>
                </a:cubicBezTo>
                <a:lnTo>
                  <a:pt x="25030" y="56464"/>
                </a:lnTo>
                <a:cubicBezTo>
                  <a:pt x="25432" y="56474"/>
                  <a:pt x="25840" y="56481"/>
                  <a:pt x="26251" y="56481"/>
                </a:cubicBezTo>
                <a:cubicBezTo>
                  <a:pt x="29289" y="56481"/>
                  <a:pt x="32488" y="56097"/>
                  <a:pt x="34391" y="53814"/>
                </a:cubicBezTo>
                <a:cubicBezTo>
                  <a:pt x="35543" y="52460"/>
                  <a:pt x="35975" y="50646"/>
                  <a:pt x="36004" y="48860"/>
                </a:cubicBezTo>
                <a:cubicBezTo>
                  <a:pt x="36062" y="46556"/>
                  <a:pt x="35514" y="44223"/>
                  <a:pt x="34420" y="42178"/>
                </a:cubicBezTo>
                <a:cubicBezTo>
                  <a:pt x="31597" y="36907"/>
                  <a:pt x="25433" y="33883"/>
                  <a:pt x="23129" y="28353"/>
                </a:cubicBezTo>
                <a:cubicBezTo>
                  <a:pt x="22207" y="26164"/>
                  <a:pt x="21977" y="23773"/>
                  <a:pt x="21862" y="21411"/>
                </a:cubicBezTo>
                <a:cubicBezTo>
                  <a:pt x="21631" y="16659"/>
                  <a:pt x="21747" y="11763"/>
                  <a:pt x="19874" y="7413"/>
                </a:cubicBezTo>
                <a:cubicBezTo>
                  <a:pt x="18175" y="3525"/>
                  <a:pt x="14661" y="760"/>
                  <a:pt x="10485" y="69"/>
                </a:cubicBezTo>
                <a:cubicBezTo>
                  <a:pt x="10211" y="22"/>
                  <a:pt x="9952" y="0"/>
                  <a:pt x="9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5"/>
          <p:cNvSpPr/>
          <p:nvPr/>
        </p:nvSpPr>
        <p:spPr>
          <a:xfrm>
            <a:off x="-1588210" y="-484387"/>
            <a:ext cx="4602894" cy="891368"/>
          </a:xfrm>
          <a:custGeom>
            <a:avLst/>
            <a:gdLst/>
            <a:ahLst/>
            <a:cxnLst/>
            <a:rect l="l" t="t" r="r" b="b"/>
            <a:pathLst>
              <a:path w="51969" h="10064" extrusionOk="0">
                <a:moveTo>
                  <a:pt x="51733" y="0"/>
                </a:moveTo>
                <a:cubicBezTo>
                  <a:pt x="51661" y="0"/>
                  <a:pt x="51614" y="28"/>
                  <a:pt x="51701" y="78"/>
                </a:cubicBezTo>
                <a:lnTo>
                  <a:pt x="0" y="885"/>
                </a:lnTo>
                <a:cubicBezTo>
                  <a:pt x="3341" y="3218"/>
                  <a:pt x="7143" y="4802"/>
                  <a:pt x="11003" y="6155"/>
                </a:cubicBezTo>
                <a:cubicBezTo>
                  <a:pt x="17151" y="8316"/>
                  <a:pt x="23575" y="10063"/>
                  <a:pt x="30069" y="10063"/>
                </a:cubicBezTo>
                <a:cubicBezTo>
                  <a:pt x="30846" y="10063"/>
                  <a:pt x="31624" y="10038"/>
                  <a:pt x="32403" y="9986"/>
                </a:cubicBezTo>
                <a:cubicBezTo>
                  <a:pt x="39661" y="9525"/>
                  <a:pt x="47064" y="6443"/>
                  <a:pt x="51355" y="539"/>
                </a:cubicBezTo>
                <a:cubicBezTo>
                  <a:pt x="51499" y="366"/>
                  <a:pt x="51787" y="366"/>
                  <a:pt x="51902" y="164"/>
                </a:cubicBezTo>
                <a:cubicBezTo>
                  <a:pt x="51968" y="50"/>
                  <a:pt x="51828" y="0"/>
                  <a:pt x="51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5"/>
          <p:cNvSpPr/>
          <p:nvPr/>
        </p:nvSpPr>
        <p:spPr>
          <a:xfrm flipH="1">
            <a:off x="-425206" y="-198650"/>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5"/>
          <p:cNvSpPr/>
          <p:nvPr/>
        </p:nvSpPr>
        <p:spPr>
          <a:xfrm flipH="1">
            <a:off x="648889" y="612667"/>
            <a:ext cx="128700" cy="128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5"/>
          <p:cNvSpPr/>
          <p:nvPr/>
        </p:nvSpPr>
        <p:spPr>
          <a:xfrm rot="10800000" flipH="1">
            <a:off x="8388716" y="3492850"/>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5"/>
          <p:cNvSpPr/>
          <p:nvPr/>
        </p:nvSpPr>
        <p:spPr>
          <a:xfrm rot="-4731128">
            <a:off x="7246991" y="4175538"/>
            <a:ext cx="1418947" cy="2222421"/>
          </a:xfrm>
          <a:custGeom>
            <a:avLst/>
            <a:gdLst/>
            <a:ahLst/>
            <a:cxnLst/>
            <a:rect l="l" t="t" r="r" b="b"/>
            <a:pathLst>
              <a:path w="36062" h="56482" extrusionOk="0">
                <a:moveTo>
                  <a:pt x="9708" y="0"/>
                </a:moveTo>
                <a:cubicBezTo>
                  <a:pt x="6312" y="0"/>
                  <a:pt x="5720" y="4283"/>
                  <a:pt x="4753" y="7212"/>
                </a:cubicBezTo>
                <a:cubicBezTo>
                  <a:pt x="3313" y="11590"/>
                  <a:pt x="2190" y="16054"/>
                  <a:pt x="1441" y="20605"/>
                </a:cubicBezTo>
                <a:cubicBezTo>
                  <a:pt x="1" y="29591"/>
                  <a:pt x="145" y="38894"/>
                  <a:pt x="2881" y="47622"/>
                </a:cubicBezTo>
                <a:cubicBezTo>
                  <a:pt x="3572" y="49839"/>
                  <a:pt x="4494" y="52115"/>
                  <a:pt x="6251" y="53670"/>
                </a:cubicBezTo>
                <a:cubicBezTo>
                  <a:pt x="8901" y="56032"/>
                  <a:pt x="12760" y="56233"/>
                  <a:pt x="16332" y="56291"/>
                </a:cubicBezTo>
                <a:lnTo>
                  <a:pt x="25030" y="56464"/>
                </a:lnTo>
                <a:cubicBezTo>
                  <a:pt x="25432" y="56474"/>
                  <a:pt x="25840" y="56481"/>
                  <a:pt x="26251" y="56481"/>
                </a:cubicBezTo>
                <a:cubicBezTo>
                  <a:pt x="29289" y="56481"/>
                  <a:pt x="32488" y="56097"/>
                  <a:pt x="34391" y="53814"/>
                </a:cubicBezTo>
                <a:cubicBezTo>
                  <a:pt x="35543" y="52460"/>
                  <a:pt x="35975" y="50646"/>
                  <a:pt x="36004" y="48860"/>
                </a:cubicBezTo>
                <a:cubicBezTo>
                  <a:pt x="36062" y="46556"/>
                  <a:pt x="35514" y="44223"/>
                  <a:pt x="34420" y="42178"/>
                </a:cubicBezTo>
                <a:cubicBezTo>
                  <a:pt x="31597" y="36907"/>
                  <a:pt x="25433" y="33883"/>
                  <a:pt x="23129" y="28353"/>
                </a:cubicBezTo>
                <a:cubicBezTo>
                  <a:pt x="22207" y="26164"/>
                  <a:pt x="21977" y="23773"/>
                  <a:pt x="21862" y="21411"/>
                </a:cubicBezTo>
                <a:cubicBezTo>
                  <a:pt x="21631" y="16659"/>
                  <a:pt x="21747" y="11763"/>
                  <a:pt x="19874" y="7413"/>
                </a:cubicBezTo>
                <a:cubicBezTo>
                  <a:pt x="18175" y="3525"/>
                  <a:pt x="14661" y="760"/>
                  <a:pt x="10485" y="69"/>
                </a:cubicBezTo>
                <a:cubicBezTo>
                  <a:pt x="10211" y="22"/>
                  <a:pt x="9952" y="0"/>
                  <a:pt x="97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5"/>
          <p:cNvSpPr/>
          <p:nvPr/>
        </p:nvSpPr>
        <p:spPr>
          <a:xfrm flipH="1">
            <a:off x="6129337" y="-380312"/>
            <a:ext cx="4602894" cy="891368"/>
          </a:xfrm>
          <a:custGeom>
            <a:avLst/>
            <a:gdLst/>
            <a:ahLst/>
            <a:cxnLst/>
            <a:rect l="l" t="t" r="r" b="b"/>
            <a:pathLst>
              <a:path w="51969" h="10064" extrusionOk="0">
                <a:moveTo>
                  <a:pt x="51733" y="0"/>
                </a:moveTo>
                <a:cubicBezTo>
                  <a:pt x="51661" y="0"/>
                  <a:pt x="51614" y="28"/>
                  <a:pt x="51701" y="78"/>
                </a:cubicBezTo>
                <a:lnTo>
                  <a:pt x="0" y="885"/>
                </a:lnTo>
                <a:cubicBezTo>
                  <a:pt x="3341" y="3218"/>
                  <a:pt x="7143" y="4802"/>
                  <a:pt x="11003" y="6155"/>
                </a:cubicBezTo>
                <a:cubicBezTo>
                  <a:pt x="17151" y="8316"/>
                  <a:pt x="23575" y="10063"/>
                  <a:pt x="30069" y="10063"/>
                </a:cubicBezTo>
                <a:cubicBezTo>
                  <a:pt x="30846" y="10063"/>
                  <a:pt x="31624" y="10038"/>
                  <a:pt x="32403" y="9986"/>
                </a:cubicBezTo>
                <a:cubicBezTo>
                  <a:pt x="39661" y="9525"/>
                  <a:pt x="47064" y="6443"/>
                  <a:pt x="51355" y="539"/>
                </a:cubicBezTo>
                <a:cubicBezTo>
                  <a:pt x="51499" y="366"/>
                  <a:pt x="51787" y="366"/>
                  <a:pt x="51902" y="164"/>
                </a:cubicBezTo>
                <a:cubicBezTo>
                  <a:pt x="51968" y="50"/>
                  <a:pt x="51828" y="0"/>
                  <a:pt x="517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5"/>
          <p:cNvSpPr/>
          <p:nvPr/>
        </p:nvSpPr>
        <p:spPr>
          <a:xfrm>
            <a:off x="8366692" y="-102900"/>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5"/>
          <p:cNvSpPr/>
          <p:nvPr/>
        </p:nvSpPr>
        <p:spPr>
          <a:xfrm>
            <a:off x="8882708" y="511042"/>
            <a:ext cx="128700" cy="128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0" name="Google Shape;860;p25"/>
          <p:cNvGrpSpPr/>
          <p:nvPr/>
        </p:nvGrpSpPr>
        <p:grpSpPr>
          <a:xfrm flipH="1">
            <a:off x="0" y="4375824"/>
            <a:ext cx="1084574" cy="1158697"/>
            <a:chOff x="1185884" y="3200635"/>
            <a:chExt cx="737604" cy="788015"/>
          </a:xfrm>
        </p:grpSpPr>
        <p:sp>
          <p:nvSpPr>
            <p:cNvPr id="861" name="Google Shape;861;p25"/>
            <p:cNvSpPr/>
            <p:nvPr/>
          </p:nvSpPr>
          <p:spPr>
            <a:xfrm>
              <a:off x="1853262" y="3484085"/>
              <a:ext cx="70227" cy="119916"/>
            </a:xfrm>
            <a:custGeom>
              <a:avLst/>
              <a:gdLst/>
              <a:ahLst/>
              <a:cxnLst/>
              <a:rect l="l" t="t" r="r" b="b"/>
              <a:pathLst>
                <a:path w="2161" h="3690" extrusionOk="0">
                  <a:moveTo>
                    <a:pt x="1094" y="0"/>
                  </a:moveTo>
                  <a:cubicBezTo>
                    <a:pt x="1026" y="0"/>
                    <a:pt x="957" y="17"/>
                    <a:pt x="893" y="53"/>
                  </a:cubicBezTo>
                  <a:cubicBezTo>
                    <a:pt x="692" y="168"/>
                    <a:pt x="605" y="456"/>
                    <a:pt x="721" y="658"/>
                  </a:cubicBezTo>
                  <a:cubicBezTo>
                    <a:pt x="749" y="687"/>
                    <a:pt x="778" y="744"/>
                    <a:pt x="807" y="802"/>
                  </a:cubicBezTo>
                  <a:cubicBezTo>
                    <a:pt x="807" y="824"/>
                    <a:pt x="840" y="879"/>
                    <a:pt x="844" y="879"/>
                  </a:cubicBezTo>
                  <a:cubicBezTo>
                    <a:pt x="845" y="879"/>
                    <a:pt x="843" y="873"/>
                    <a:pt x="836" y="859"/>
                  </a:cubicBezTo>
                  <a:lnTo>
                    <a:pt x="836" y="859"/>
                  </a:lnTo>
                  <a:cubicBezTo>
                    <a:pt x="847" y="881"/>
                    <a:pt x="865" y="917"/>
                    <a:pt x="865" y="917"/>
                  </a:cubicBezTo>
                  <a:cubicBezTo>
                    <a:pt x="893" y="1032"/>
                    <a:pt x="922" y="1147"/>
                    <a:pt x="951" y="1263"/>
                  </a:cubicBezTo>
                  <a:cubicBezTo>
                    <a:pt x="951" y="1291"/>
                    <a:pt x="951" y="1320"/>
                    <a:pt x="951" y="1349"/>
                  </a:cubicBezTo>
                  <a:cubicBezTo>
                    <a:pt x="951" y="1435"/>
                    <a:pt x="951" y="1493"/>
                    <a:pt x="951" y="1551"/>
                  </a:cubicBezTo>
                  <a:cubicBezTo>
                    <a:pt x="951" y="1608"/>
                    <a:pt x="951" y="1666"/>
                    <a:pt x="951" y="1723"/>
                  </a:cubicBezTo>
                  <a:cubicBezTo>
                    <a:pt x="951" y="1730"/>
                    <a:pt x="951" y="1739"/>
                    <a:pt x="951" y="1752"/>
                  </a:cubicBezTo>
                  <a:cubicBezTo>
                    <a:pt x="922" y="1781"/>
                    <a:pt x="922" y="1810"/>
                    <a:pt x="922" y="1839"/>
                  </a:cubicBezTo>
                  <a:cubicBezTo>
                    <a:pt x="893" y="1954"/>
                    <a:pt x="865" y="2069"/>
                    <a:pt x="836" y="2184"/>
                  </a:cubicBezTo>
                  <a:cubicBezTo>
                    <a:pt x="821" y="2214"/>
                    <a:pt x="814" y="2225"/>
                    <a:pt x="811" y="2225"/>
                  </a:cubicBezTo>
                  <a:cubicBezTo>
                    <a:pt x="804" y="2225"/>
                    <a:pt x="819" y="2172"/>
                    <a:pt x="815" y="2172"/>
                  </a:cubicBezTo>
                  <a:cubicBezTo>
                    <a:pt x="814" y="2172"/>
                    <a:pt x="811" y="2176"/>
                    <a:pt x="807" y="2184"/>
                  </a:cubicBezTo>
                  <a:cubicBezTo>
                    <a:pt x="807" y="2213"/>
                    <a:pt x="778" y="2242"/>
                    <a:pt x="778" y="2271"/>
                  </a:cubicBezTo>
                  <a:cubicBezTo>
                    <a:pt x="749" y="2328"/>
                    <a:pt x="721" y="2386"/>
                    <a:pt x="692" y="2444"/>
                  </a:cubicBezTo>
                  <a:cubicBezTo>
                    <a:pt x="663" y="2501"/>
                    <a:pt x="605" y="2559"/>
                    <a:pt x="577" y="2588"/>
                  </a:cubicBezTo>
                  <a:cubicBezTo>
                    <a:pt x="588" y="2576"/>
                    <a:pt x="593" y="2572"/>
                    <a:pt x="593" y="2572"/>
                  </a:cubicBezTo>
                  <a:lnTo>
                    <a:pt x="593" y="2572"/>
                  </a:lnTo>
                  <a:cubicBezTo>
                    <a:pt x="594" y="2572"/>
                    <a:pt x="519" y="2651"/>
                    <a:pt x="519" y="2674"/>
                  </a:cubicBezTo>
                  <a:cubicBezTo>
                    <a:pt x="461" y="2732"/>
                    <a:pt x="433" y="2760"/>
                    <a:pt x="375" y="2789"/>
                  </a:cubicBezTo>
                  <a:cubicBezTo>
                    <a:pt x="375" y="2815"/>
                    <a:pt x="352" y="2841"/>
                    <a:pt x="326" y="2846"/>
                  </a:cubicBezTo>
                  <a:lnTo>
                    <a:pt x="326" y="2846"/>
                  </a:lnTo>
                  <a:cubicBezTo>
                    <a:pt x="336" y="2839"/>
                    <a:pt x="343" y="2835"/>
                    <a:pt x="342" y="2835"/>
                  </a:cubicBezTo>
                  <a:lnTo>
                    <a:pt x="342" y="2835"/>
                  </a:lnTo>
                  <a:cubicBezTo>
                    <a:pt x="341" y="2835"/>
                    <a:pt x="334" y="2838"/>
                    <a:pt x="317" y="2847"/>
                  </a:cubicBezTo>
                  <a:cubicBezTo>
                    <a:pt x="320" y="2847"/>
                    <a:pt x="323" y="2846"/>
                    <a:pt x="326" y="2846"/>
                  </a:cubicBezTo>
                  <a:lnTo>
                    <a:pt x="326" y="2846"/>
                  </a:lnTo>
                  <a:cubicBezTo>
                    <a:pt x="315" y="2854"/>
                    <a:pt x="300" y="2865"/>
                    <a:pt x="289" y="2876"/>
                  </a:cubicBezTo>
                  <a:cubicBezTo>
                    <a:pt x="87" y="3020"/>
                    <a:pt x="1" y="3250"/>
                    <a:pt x="116" y="3480"/>
                  </a:cubicBezTo>
                  <a:cubicBezTo>
                    <a:pt x="195" y="3598"/>
                    <a:pt x="354" y="3690"/>
                    <a:pt x="511" y="3690"/>
                  </a:cubicBezTo>
                  <a:cubicBezTo>
                    <a:pt x="584" y="3690"/>
                    <a:pt x="657" y="3670"/>
                    <a:pt x="721" y="3624"/>
                  </a:cubicBezTo>
                  <a:cubicBezTo>
                    <a:pt x="1786" y="2876"/>
                    <a:pt x="2161" y="1349"/>
                    <a:pt x="1470" y="197"/>
                  </a:cubicBezTo>
                  <a:cubicBezTo>
                    <a:pt x="1390" y="78"/>
                    <a:pt x="1244" y="0"/>
                    <a:pt x="10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5"/>
            <p:cNvSpPr/>
            <p:nvPr/>
          </p:nvSpPr>
          <p:spPr>
            <a:xfrm>
              <a:off x="1750308" y="3429163"/>
              <a:ext cx="49624" cy="96940"/>
            </a:xfrm>
            <a:custGeom>
              <a:avLst/>
              <a:gdLst/>
              <a:ahLst/>
              <a:cxnLst/>
              <a:rect l="l" t="t" r="r" b="b"/>
              <a:pathLst>
                <a:path w="1527" h="2983" extrusionOk="0">
                  <a:moveTo>
                    <a:pt x="749" y="0"/>
                  </a:moveTo>
                  <a:cubicBezTo>
                    <a:pt x="568" y="0"/>
                    <a:pt x="418" y="112"/>
                    <a:pt x="346" y="303"/>
                  </a:cubicBezTo>
                  <a:cubicBezTo>
                    <a:pt x="0" y="1138"/>
                    <a:pt x="375" y="2031"/>
                    <a:pt x="692" y="2780"/>
                  </a:cubicBezTo>
                  <a:cubicBezTo>
                    <a:pt x="748" y="2912"/>
                    <a:pt x="905" y="2983"/>
                    <a:pt x="1062" y="2983"/>
                  </a:cubicBezTo>
                  <a:cubicBezTo>
                    <a:pt x="1145" y="2983"/>
                    <a:pt x="1227" y="2963"/>
                    <a:pt x="1296" y="2924"/>
                  </a:cubicBezTo>
                  <a:cubicBezTo>
                    <a:pt x="1498" y="2780"/>
                    <a:pt x="1527" y="2578"/>
                    <a:pt x="1440" y="2348"/>
                  </a:cubicBezTo>
                  <a:cubicBezTo>
                    <a:pt x="1412" y="2290"/>
                    <a:pt x="1412" y="2261"/>
                    <a:pt x="1383" y="2204"/>
                  </a:cubicBezTo>
                  <a:cubicBezTo>
                    <a:pt x="1369" y="2176"/>
                    <a:pt x="1364" y="2167"/>
                    <a:pt x="1362" y="2167"/>
                  </a:cubicBezTo>
                  <a:lnTo>
                    <a:pt x="1362" y="2167"/>
                  </a:lnTo>
                  <a:cubicBezTo>
                    <a:pt x="1360" y="2167"/>
                    <a:pt x="1377" y="2212"/>
                    <a:pt x="1375" y="2212"/>
                  </a:cubicBezTo>
                  <a:cubicBezTo>
                    <a:pt x="1373" y="2212"/>
                    <a:pt x="1368" y="2202"/>
                    <a:pt x="1354" y="2175"/>
                  </a:cubicBezTo>
                  <a:cubicBezTo>
                    <a:pt x="1325" y="2089"/>
                    <a:pt x="1296" y="2002"/>
                    <a:pt x="1268" y="1916"/>
                  </a:cubicBezTo>
                  <a:cubicBezTo>
                    <a:pt x="1210" y="1743"/>
                    <a:pt x="1152" y="1570"/>
                    <a:pt x="1124" y="1397"/>
                  </a:cubicBezTo>
                  <a:cubicBezTo>
                    <a:pt x="1095" y="1368"/>
                    <a:pt x="1095" y="1311"/>
                    <a:pt x="1095" y="1282"/>
                  </a:cubicBezTo>
                  <a:lnTo>
                    <a:pt x="1095" y="1224"/>
                  </a:lnTo>
                  <a:cubicBezTo>
                    <a:pt x="1066" y="1138"/>
                    <a:pt x="1066" y="1052"/>
                    <a:pt x="1066" y="965"/>
                  </a:cubicBezTo>
                  <a:cubicBezTo>
                    <a:pt x="1066" y="936"/>
                    <a:pt x="1066" y="879"/>
                    <a:pt x="1095" y="850"/>
                  </a:cubicBezTo>
                  <a:cubicBezTo>
                    <a:pt x="1095" y="821"/>
                    <a:pt x="1095" y="821"/>
                    <a:pt x="1095" y="792"/>
                  </a:cubicBezTo>
                  <a:cubicBezTo>
                    <a:pt x="1124" y="706"/>
                    <a:pt x="1152" y="620"/>
                    <a:pt x="1181" y="533"/>
                  </a:cubicBezTo>
                  <a:cubicBezTo>
                    <a:pt x="1268" y="332"/>
                    <a:pt x="1095" y="44"/>
                    <a:pt x="864" y="15"/>
                  </a:cubicBezTo>
                  <a:cubicBezTo>
                    <a:pt x="825" y="5"/>
                    <a:pt x="786" y="0"/>
                    <a:pt x="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5"/>
            <p:cNvSpPr/>
            <p:nvPr/>
          </p:nvSpPr>
          <p:spPr>
            <a:xfrm>
              <a:off x="1695062" y="3541477"/>
              <a:ext cx="58073" cy="94568"/>
            </a:xfrm>
            <a:custGeom>
              <a:avLst/>
              <a:gdLst/>
              <a:ahLst/>
              <a:cxnLst/>
              <a:rect l="l" t="t" r="r" b="b"/>
              <a:pathLst>
                <a:path w="1787" h="2910" extrusionOk="0">
                  <a:moveTo>
                    <a:pt x="459" y="0"/>
                  </a:moveTo>
                  <a:cubicBezTo>
                    <a:pt x="273" y="0"/>
                    <a:pt x="106" y="112"/>
                    <a:pt x="59" y="303"/>
                  </a:cubicBezTo>
                  <a:cubicBezTo>
                    <a:pt x="1" y="505"/>
                    <a:pt x="116" y="793"/>
                    <a:pt x="347" y="850"/>
                  </a:cubicBezTo>
                  <a:cubicBezTo>
                    <a:pt x="375" y="850"/>
                    <a:pt x="433" y="850"/>
                    <a:pt x="462" y="879"/>
                  </a:cubicBezTo>
                  <a:cubicBezTo>
                    <a:pt x="476" y="879"/>
                    <a:pt x="483" y="879"/>
                    <a:pt x="486" y="879"/>
                  </a:cubicBezTo>
                  <a:lnTo>
                    <a:pt x="486" y="879"/>
                  </a:lnTo>
                  <a:cubicBezTo>
                    <a:pt x="489" y="879"/>
                    <a:pt x="491" y="879"/>
                    <a:pt x="491" y="879"/>
                  </a:cubicBezTo>
                  <a:cubicBezTo>
                    <a:pt x="519" y="879"/>
                    <a:pt x="519" y="908"/>
                    <a:pt x="548" y="908"/>
                  </a:cubicBezTo>
                  <a:cubicBezTo>
                    <a:pt x="556" y="916"/>
                    <a:pt x="566" y="926"/>
                    <a:pt x="577" y="937"/>
                  </a:cubicBezTo>
                  <a:cubicBezTo>
                    <a:pt x="577" y="937"/>
                    <a:pt x="606" y="966"/>
                    <a:pt x="606" y="966"/>
                  </a:cubicBezTo>
                  <a:cubicBezTo>
                    <a:pt x="635" y="994"/>
                    <a:pt x="635" y="994"/>
                    <a:pt x="635" y="1023"/>
                  </a:cubicBezTo>
                  <a:cubicBezTo>
                    <a:pt x="652" y="1041"/>
                    <a:pt x="659" y="1048"/>
                    <a:pt x="660" y="1048"/>
                  </a:cubicBezTo>
                  <a:cubicBezTo>
                    <a:pt x="662" y="1048"/>
                    <a:pt x="635" y="1015"/>
                    <a:pt x="635" y="995"/>
                  </a:cubicBezTo>
                  <a:lnTo>
                    <a:pt x="635" y="995"/>
                  </a:lnTo>
                  <a:cubicBezTo>
                    <a:pt x="635" y="1024"/>
                    <a:pt x="692" y="1081"/>
                    <a:pt x="721" y="1110"/>
                  </a:cubicBezTo>
                  <a:cubicBezTo>
                    <a:pt x="721" y="1138"/>
                    <a:pt x="750" y="1196"/>
                    <a:pt x="750" y="1196"/>
                  </a:cubicBezTo>
                  <a:cubicBezTo>
                    <a:pt x="750" y="1196"/>
                    <a:pt x="779" y="1225"/>
                    <a:pt x="779" y="1254"/>
                  </a:cubicBezTo>
                  <a:cubicBezTo>
                    <a:pt x="779" y="1282"/>
                    <a:pt x="807" y="1340"/>
                    <a:pt x="807" y="1369"/>
                  </a:cubicBezTo>
                  <a:cubicBezTo>
                    <a:pt x="807" y="1369"/>
                    <a:pt x="824" y="1417"/>
                    <a:pt x="820" y="1417"/>
                  </a:cubicBezTo>
                  <a:cubicBezTo>
                    <a:pt x="818" y="1417"/>
                    <a:pt x="815" y="1412"/>
                    <a:pt x="807" y="1398"/>
                  </a:cubicBezTo>
                  <a:cubicBezTo>
                    <a:pt x="807" y="1411"/>
                    <a:pt x="807" y="1426"/>
                    <a:pt x="807" y="1426"/>
                  </a:cubicBezTo>
                  <a:cubicBezTo>
                    <a:pt x="836" y="1542"/>
                    <a:pt x="836" y="1657"/>
                    <a:pt x="807" y="1772"/>
                  </a:cubicBezTo>
                  <a:cubicBezTo>
                    <a:pt x="807" y="1801"/>
                    <a:pt x="807" y="1830"/>
                    <a:pt x="807" y="1858"/>
                  </a:cubicBezTo>
                  <a:cubicBezTo>
                    <a:pt x="807" y="1887"/>
                    <a:pt x="807" y="1945"/>
                    <a:pt x="779" y="2002"/>
                  </a:cubicBezTo>
                  <a:cubicBezTo>
                    <a:pt x="750" y="2118"/>
                    <a:pt x="750" y="2233"/>
                    <a:pt x="721" y="2348"/>
                  </a:cubicBezTo>
                  <a:cubicBezTo>
                    <a:pt x="663" y="2578"/>
                    <a:pt x="779" y="2838"/>
                    <a:pt x="1009" y="2895"/>
                  </a:cubicBezTo>
                  <a:cubicBezTo>
                    <a:pt x="1048" y="2905"/>
                    <a:pt x="1088" y="2910"/>
                    <a:pt x="1127" y="2910"/>
                  </a:cubicBezTo>
                  <a:cubicBezTo>
                    <a:pt x="1321" y="2910"/>
                    <a:pt x="1508" y="2794"/>
                    <a:pt x="1556" y="2578"/>
                  </a:cubicBezTo>
                  <a:cubicBezTo>
                    <a:pt x="1672" y="2060"/>
                    <a:pt x="1787" y="1484"/>
                    <a:pt x="1585" y="966"/>
                  </a:cubicBezTo>
                  <a:cubicBezTo>
                    <a:pt x="1441" y="505"/>
                    <a:pt x="1067" y="101"/>
                    <a:pt x="577" y="15"/>
                  </a:cubicBezTo>
                  <a:cubicBezTo>
                    <a:pt x="537" y="5"/>
                    <a:pt x="498"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5"/>
            <p:cNvSpPr/>
            <p:nvPr/>
          </p:nvSpPr>
          <p:spPr>
            <a:xfrm>
              <a:off x="1625809" y="3656455"/>
              <a:ext cx="68375" cy="73737"/>
            </a:xfrm>
            <a:custGeom>
              <a:avLst/>
              <a:gdLst/>
              <a:ahLst/>
              <a:cxnLst/>
              <a:rect l="l" t="t" r="r" b="b"/>
              <a:pathLst>
                <a:path w="2104" h="2269" extrusionOk="0">
                  <a:moveTo>
                    <a:pt x="1383" y="1201"/>
                  </a:moveTo>
                  <a:cubicBezTo>
                    <a:pt x="1411" y="1221"/>
                    <a:pt x="1440" y="1240"/>
                    <a:pt x="1470" y="1258"/>
                  </a:cubicBezTo>
                  <a:cubicBezTo>
                    <a:pt x="1441" y="1230"/>
                    <a:pt x="1412" y="1201"/>
                    <a:pt x="1383" y="1201"/>
                  </a:cubicBezTo>
                  <a:close/>
                  <a:moveTo>
                    <a:pt x="1728" y="1406"/>
                  </a:moveTo>
                  <a:cubicBezTo>
                    <a:pt x="1744" y="1412"/>
                    <a:pt x="1763" y="1419"/>
                    <a:pt x="1786" y="1431"/>
                  </a:cubicBezTo>
                  <a:cubicBezTo>
                    <a:pt x="1767" y="1423"/>
                    <a:pt x="1747" y="1415"/>
                    <a:pt x="1728" y="1406"/>
                  </a:cubicBezTo>
                  <a:close/>
                  <a:moveTo>
                    <a:pt x="475" y="1"/>
                  </a:moveTo>
                  <a:cubicBezTo>
                    <a:pt x="428" y="1"/>
                    <a:pt x="382" y="8"/>
                    <a:pt x="346" y="20"/>
                  </a:cubicBezTo>
                  <a:cubicBezTo>
                    <a:pt x="87" y="77"/>
                    <a:pt x="1" y="308"/>
                    <a:pt x="29" y="538"/>
                  </a:cubicBezTo>
                  <a:cubicBezTo>
                    <a:pt x="116" y="941"/>
                    <a:pt x="289" y="1287"/>
                    <a:pt x="548" y="1575"/>
                  </a:cubicBezTo>
                  <a:cubicBezTo>
                    <a:pt x="807" y="1892"/>
                    <a:pt x="1153" y="2122"/>
                    <a:pt x="1527" y="2238"/>
                  </a:cubicBezTo>
                  <a:cubicBezTo>
                    <a:pt x="1560" y="2260"/>
                    <a:pt x="1602" y="2269"/>
                    <a:pt x="1645" y="2269"/>
                  </a:cubicBezTo>
                  <a:cubicBezTo>
                    <a:pt x="1715" y="2269"/>
                    <a:pt x="1791" y="2244"/>
                    <a:pt x="1844" y="2209"/>
                  </a:cubicBezTo>
                  <a:cubicBezTo>
                    <a:pt x="1930" y="2151"/>
                    <a:pt x="2017" y="2036"/>
                    <a:pt x="2046" y="1950"/>
                  </a:cubicBezTo>
                  <a:cubicBezTo>
                    <a:pt x="2103" y="1690"/>
                    <a:pt x="1988" y="1489"/>
                    <a:pt x="1758" y="1402"/>
                  </a:cubicBezTo>
                  <a:cubicBezTo>
                    <a:pt x="1741" y="1402"/>
                    <a:pt x="1724" y="1402"/>
                    <a:pt x="1707" y="1396"/>
                  </a:cubicBezTo>
                  <a:lnTo>
                    <a:pt x="1707" y="1396"/>
                  </a:lnTo>
                  <a:cubicBezTo>
                    <a:pt x="1701" y="1394"/>
                    <a:pt x="1695" y="1391"/>
                    <a:pt x="1689" y="1388"/>
                  </a:cubicBezTo>
                  <a:lnTo>
                    <a:pt x="1689" y="1388"/>
                  </a:lnTo>
                  <a:cubicBezTo>
                    <a:pt x="1684" y="1385"/>
                    <a:pt x="1678" y="1380"/>
                    <a:pt x="1673" y="1375"/>
                  </a:cubicBezTo>
                  <a:lnTo>
                    <a:pt x="1673" y="1375"/>
                  </a:lnTo>
                  <a:cubicBezTo>
                    <a:pt x="1678" y="1380"/>
                    <a:pt x="1683" y="1384"/>
                    <a:pt x="1689" y="1388"/>
                  </a:cubicBezTo>
                  <a:lnTo>
                    <a:pt x="1689" y="1388"/>
                  </a:lnTo>
                  <a:cubicBezTo>
                    <a:pt x="1578" y="1334"/>
                    <a:pt x="1472" y="1267"/>
                    <a:pt x="1383" y="1201"/>
                  </a:cubicBezTo>
                  <a:cubicBezTo>
                    <a:pt x="1383" y="1201"/>
                    <a:pt x="1383" y="1201"/>
                    <a:pt x="1383" y="1201"/>
                  </a:cubicBezTo>
                  <a:lnTo>
                    <a:pt x="1383" y="1201"/>
                  </a:lnTo>
                  <a:cubicBezTo>
                    <a:pt x="1279" y="1123"/>
                    <a:pt x="1192" y="1027"/>
                    <a:pt x="1124" y="913"/>
                  </a:cubicBezTo>
                  <a:lnTo>
                    <a:pt x="1124" y="913"/>
                  </a:lnTo>
                  <a:cubicBezTo>
                    <a:pt x="1124" y="914"/>
                    <a:pt x="1124" y="916"/>
                    <a:pt x="1124" y="918"/>
                  </a:cubicBezTo>
                  <a:lnTo>
                    <a:pt x="1124" y="918"/>
                  </a:lnTo>
                  <a:cubicBezTo>
                    <a:pt x="1058" y="818"/>
                    <a:pt x="996" y="701"/>
                    <a:pt x="951" y="567"/>
                  </a:cubicBezTo>
                  <a:lnTo>
                    <a:pt x="951" y="567"/>
                  </a:lnTo>
                  <a:cubicBezTo>
                    <a:pt x="951" y="625"/>
                    <a:pt x="980" y="653"/>
                    <a:pt x="980" y="682"/>
                  </a:cubicBezTo>
                  <a:cubicBezTo>
                    <a:pt x="922" y="567"/>
                    <a:pt x="893" y="452"/>
                    <a:pt x="865" y="308"/>
                  </a:cubicBezTo>
                  <a:cubicBezTo>
                    <a:pt x="865" y="221"/>
                    <a:pt x="749" y="106"/>
                    <a:pt x="663" y="49"/>
                  </a:cubicBezTo>
                  <a:cubicBezTo>
                    <a:pt x="612" y="15"/>
                    <a:pt x="542" y="1"/>
                    <a:pt x="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5"/>
            <p:cNvSpPr/>
            <p:nvPr/>
          </p:nvSpPr>
          <p:spPr>
            <a:xfrm>
              <a:off x="1754988" y="3697793"/>
              <a:ext cx="90831" cy="36592"/>
            </a:xfrm>
            <a:custGeom>
              <a:avLst/>
              <a:gdLst/>
              <a:ahLst/>
              <a:cxnLst/>
              <a:rect l="l" t="t" r="r" b="b"/>
              <a:pathLst>
                <a:path w="2795" h="1126" extrusionOk="0">
                  <a:moveTo>
                    <a:pt x="1239" y="0"/>
                  </a:moveTo>
                  <a:cubicBezTo>
                    <a:pt x="926" y="0"/>
                    <a:pt x="612" y="53"/>
                    <a:pt x="317" y="159"/>
                  </a:cubicBezTo>
                  <a:cubicBezTo>
                    <a:pt x="202" y="217"/>
                    <a:pt x="116" y="274"/>
                    <a:pt x="58" y="361"/>
                  </a:cubicBezTo>
                  <a:cubicBezTo>
                    <a:pt x="0" y="476"/>
                    <a:pt x="0" y="591"/>
                    <a:pt x="29" y="706"/>
                  </a:cubicBezTo>
                  <a:cubicBezTo>
                    <a:pt x="76" y="871"/>
                    <a:pt x="239" y="1017"/>
                    <a:pt x="423" y="1017"/>
                  </a:cubicBezTo>
                  <a:cubicBezTo>
                    <a:pt x="464" y="1017"/>
                    <a:pt x="506" y="1010"/>
                    <a:pt x="548" y="994"/>
                  </a:cubicBezTo>
                  <a:cubicBezTo>
                    <a:pt x="692" y="937"/>
                    <a:pt x="836" y="908"/>
                    <a:pt x="1008" y="879"/>
                  </a:cubicBezTo>
                  <a:lnTo>
                    <a:pt x="1527" y="879"/>
                  </a:lnTo>
                  <a:cubicBezTo>
                    <a:pt x="1584" y="908"/>
                    <a:pt x="1671" y="908"/>
                    <a:pt x="1728" y="937"/>
                  </a:cubicBezTo>
                  <a:cubicBezTo>
                    <a:pt x="1786" y="937"/>
                    <a:pt x="1873" y="966"/>
                    <a:pt x="1930" y="994"/>
                  </a:cubicBezTo>
                  <a:cubicBezTo>
                    <a:pt x="1930" y="994"/>
                    <a:pt x="1959" y="1023"/>
                    <a:pt x="1988" y="1023"/>
                  </a:cubicBezTo>
                  <a:cubicBezTo>
                    <a:pt x="2017" y="1023"/>
                    <a:pt x="2045" y="1052"/>
                    <a:pt x="2074" y="1081"/>
                  </a:cubicBezTo>
                  <a:cubicBezTo>
                    <a:pt x="2141" y="1110"/>
                    <a:pt x="2218" y="1126"/>
                    <a:pt x="2295" y="1126"/>
                  </a:cubicBezTo>
                  <a:cubicBezTo>
                    <a:pt x="2449" y="1126"/>
                    <a:pt x="2602" y="1062"/>
                    <a:pt x="2679" y="908"/>
                  </a:cubicBezTo>
                  <a:cubicBezTo>
                    <a:pt x="2794" y="706"/>
                    <a:pt x="2737" y="447"/>
                    <a:pt x="2535" y="332"/>
                  </a:cubicBezTo>
                  <a:cubicBezTo>
                    <a:pt x="2144" y="111"/>
                    <a:pt x="1692" y="0"/>
                    <a:pt x="1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5"/>
            <p:cNvSpPr/>
            <p:nvPr/>
          </p:nvSpPr>
          <p:spPr>
            <a:xfrm>
              <a:off x="1667926" y="3793013"/>
              <a:ext cx="99247" cy="42214"/>
            </a:xfrm>
            <a:custGeom>
              <a:avLst/>
              <a:gdLst/>
              <a:ahLst/>
              <a:cxnLst/>
              <a:rect l="l" t="t" r="r" b="b"/>
              <a:pathLst>
                <a:path w="3054" h="1299" extrusionOk="0">
                  <a:moveTo>
                    <a:pt x="2529" y="0"/>
                  </a:moveTo>
                  <a:cubicBezTo>
                    <a:pt x="2462" y="0"/>
                    <a:pt x="2395" y="16"/>
                    <a:pt x="2334" y="52"/>
                  </a:cubicBezTo>
                  <a:cubicBezTo>
                    <a:pt x="2247" y="109"/>
                    <a:pt x="2161" y="167"/>
                    <a:pt x="2103" y="196"/>
                  </a:cubicBezTo>
                  <a:cubicBezTo>
                    <a:pt x="2046" y="225"/>
                    <a:pt x="2017" y="253"/>
                    <a:pt x="1959" y="253"/>
                  </a:cubicBezTo>
                  <a:cubicBezTo>
                    <a:pt x="1927" y="275"/>
                    <a:pt x="1931" y="280"/>
                    <a:pt x="1944" y="280"/>
                  </a:cubicBezTo>
                  <a:cubicBezTo>
                    <a:pt x="1957" y="280"/>
                    <a:pt x="1982" y="274"/>
                    <a:pt x="1984" y="274"/>
                  </a:cubicBezTo>
                  <a:cubicBezTo>
                    <a:pt x="1985" y="274"/>
                    <a:pt x="1979" y="276"/>
                    <a:pt x="1959" y="282"/>
                  </a:cubicBezTo>
                  <a:cubicBezTo>
                    <a:pt x="1786" y="340"/>
                    <a:pt x="1614" y="397"/>
                    <a:pt x="1441" y="426"/>
                  </a:cubicBezTo>
                  <a:cubicBezTo>
                    <a:pt x="1422" y="426"/>
                    <a:pt x="1364" y="439"/>
                    <a:pt x="1362" y="439"/>
                  </a:cubicBezTo>
                  <a:cubicBezTo>
                    <a:pt x="1361" y="439"/>
                    <a:pt x="1374" y="436"/>
                    <a:pt x="1412" y="426"/>
                  </a:cubicBezTo>
                  <a:lnTo>
                    <a:pt x="836" y="426"/>
                  </a:lnTo>
                  <a:cubicBezTo>
                    <a:pt x="750" y="426"/>
                    <a:pt x="663" y="397"/>
                    <a:pt x="577" y="369"/>
                  </a:cubicBezTo>
                  <a:cubicBezTo>
                    <a:pt x="542" y="360"/>
                    <a:pt x="507" y="356"/>
                    <a:pt x="473" y="356"/>
                  </a:cubicBezTo>
                  <a:cubicBezTo>
                    <a:pt x="274" y="356"/>
                    <a:pt x="83" y="489"/>
                    <a:pt x="58" y="685"/>
                  </a:cubicBezTo>
                  <a:cubicBezTo>
                    <a:pt x="1" y="887"/>
                    <a:pt x="116" y="1146"/>
                    <a:pt x="346" y="1204"/>
                  </a:cubicBezTo>
                  <a:cubicBezTo>
                    <a:pt x="596" y="1266"/>
                    <a:pt x="854" y="1298"/>
                    <a:pt x="1112" y="1298"/>
                  </a:cubicBezTo>
                  <a:cubicBezTo>
                    <a:pt x="1689" y="1298"/>
                    <a:pt x="2269" y="1139"/>
                    <a:pt x="2766" y="801"/>
                  </a:cubicBezTo>
                  <a:cubicBezTo>
                    <a:pt x="2939" y="685"/>
                    <a:pt x="3054" y="426"/>
                    <a:pt x="2910" y="225"/>
                  </a:cubicBezTo>
                  <a:cubicBezTo>
                    <a:pt x="2830" y="85"/>
                    <a:pt x="2680" y="0"/>
                    <a:pt x="2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5"/>
            <p:cNvSpPr/>
            <p:nvPr/>
          </p:nvSpPr>
          <p:spPr>
            <a:xfrm>
              <a:off x="1846697" y="3780209"/>
              <a:ext cx="74939" cy="36267"/>
            </a:xfrm>
            <a:custGeom>
              <a:avLst/>
              <a:gdLst/>
              <a:ahLst/>
              <a:cxnLst/>
              <a:rect l="l" t="t" r="r" b="b"/>
              <a:pathLst>
                <a:path w="2306" h="1116" extrusionOk="0">
                  <a:moveTo>
                    <a:pt x="1804" y="1"/>
                  </a:moveTo>
                  <a:cubicBezTo>
                    <a:pt x="1770" y="1"/>
                    <a:pt x="1735" y="5"/>
                    <a:pt x="1700" y="14"/>
                  </a:cubicBezTo>
                  <a:cubicBezTo>
                    <a:pt x="1358" y="93"/>
                    <a:pt x="991" y="172"/>
                    <a:pt x="644" y="229"/>
                  </a:cubicBezTo>
                  <a:lnTo>
                    <a:pt x="644" y="229"/>
                  </a:lnTo>
                  <a:cubicBezTo>
                    <a:pt x="651" y="225"/>
                    <a:pt x="658" y="221"/>
                    <a:pt x="663" y="215"/>
                  </a:cubicBezTo>
                  <a:lnTo>
                    <a:pt x="663" y="215"/>
                  </a:lnTo>
                  <a:cubicBezTo>
                    <a:pt x="606" y="244"/>
                    <a:pt x="519" y="244"/>
                    <a:pt x="462" y="244"/>
                  </a:cubicBezTo>
                  <a:cubicBezTo>
                    <a:pt x="347" y="273"/>
                    <a:pt x="231" y="302"/>
                    <a:pt x="145" y="388"/>
                  </a:cubicBezTo>
                  <a:cubicBezTo>
                    <a:pt x="59" y="446"/>
                    <a:pt x="1" y="590"/>
                    <a:pt x="30" y="676"/>
                  </a:cubicBezTo>
                  <a:cubicBezTo>
                    <a:pt x="30" y="791"/>
                    <a:pt x="59" y="907"/>
                    <a:pt x="145" y="993"/>
                  </a:cubicBezTo>
                  <a:cubicBezTo>
                    <a:pt x="216" y="1064"/>
                    <a:pt x="307" y="1116"/>
                    <a:pt x="401" y="1116"/>
                  </a:cubicBezTo>
                  <a:cubicBezTo>
                    <a:pt x="421" y="1116"/>
                    <a:pt x="441" y="1113"/>
                    <a:pt x="462" y="1108"/>
                  </a:cubicBezTo>
                  <a:cubicBezTo>
                    <a:pt x="951" y="1079"/>
                    <a:pt x="1441" y="964"/>
                    <a:pt x="1931" y="849"/>
                  </a:cubicBezTo>
                  <a:cubicBezTo>
                    <a:pt x="2132" y="791"/>
                    <a:pt x="2305" y="532"/>
                    <a:pt x="2219" y="302"/>
                  </a:cubicBezTo>
                  <a:cubicBezTo>
                    <a:pt x="2170" y="131"/>
                    <a:pt x="1996" y="1"/>
                    <a:pt x="1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5"/>
            <p:cNvSpPr/>
            <p:nvPr/>
          </p:nvSpPr>
          <p:spPr>
            <a:xfrm>
              <a:off x="1802727" y="3341028"/>
              <a:ext cx="42149" cy="76467"/>
            </a:xfrm>
            <a:custGeom>
              <a:avLst/>
              <a:gdLst/>
              <a:ahLst/>
              <a:cxnLst/>
              <a:rect l="l" t="t" r="r" b="b"/>
              <a:pathLst>
                <a:path w="1297" h="2353" extrusionOk="0">
                  <a:moveTo>
                    <a:pt x="424" y="0"/>
                  </a:moveTo>
                  <a:cubicBezTo>
                    <a:pt x="352" y="0"/>
                    <a:pt x="281" y="14"/>
                    <a:pt x="231" y="48"/>
                  </a:cubicBezTo>
                  <a:cubicBezTo>
                    <a:pt x="144" y="135"/>
                    <a:pt x="58" y="221"/>
                    <a:pt x="29" y="336"/>
                  </a:cubicBezTo>
                  <a:cubicBezTo>
                    <a:pt x="0" y="451"/>
                    <a:pt x="29" y="538"/>
                    <a:pt x="87" y="653"/>
                  </a:cubicBezTo>
                  <a:cubicBezTo>
                    <a:pt x="87" y="682"/>
                    <a:pt x="87" y="711"/>
                    <a:pt x="115" y="739"/>
                  </a:cubicBezTo>
                  <a:cubicBezTo>
                    <a:pt x="115" y="768"/>
                    <a:pt x="144" y="826"/>
                    <a:pt x="173" y="883"/>
                  </a:cubicBezTo>
                  <a:cubicBezTo>
                    <a:pt x="202" y="999"/>
                    <a:pt x="231" y="1085"/>
                    <a:pt x="259" y="1200"/>
                  </a:cubicBezTo>
                  <a:cubicBezTo>
                    <a:pt x="314" y="1389"/>
                    <a:pt x="368" y="1604"/>
                    <a:pt x="398" y="1820"/>
                  </a:cubicBezTo>
                  <a:lnTo>
                    <a:pt x="398" y="1820"/>
                  </a:lnTo>
                  <a:cubicBezTo>
                    <a:pt x="389" y="1789"/>
                    <a:pt x="375" y="1768"/>
                    <a:pt x="375" y="1748"/>
                  </a:cubicBezTo>
                  <a:lnTo>
                    <a:pt x="375" y="1748"/>
                  </a:lnTo>
                  <a:cubicBezTo>
                    <a:pt x="375" y="1805"/>
                    <a:pt x="404" y="1863"/>
                    <a:pt x="404" y="1920"/>
                  </a:cubicBezTo>
                  <a:cubicBezTo>
                    <a:pt x="404" y="2036"/>
                    <a:pt x="432" y="2151"/>
                    <a:pt x="519" y="2237"/>
                  </a:cubicBezTo>
                  <a:cubicBezTo>
                    <a:pt x="605" y="2295"/>
                    <a:pt x="720" y="2352"/>
                    <a:pt x="836" y="2352"/>
                  </a:cubicBezTo>
                  <a:cubicBezTo>
                    <a:pt x="1037" y="2352"/>
                    <a:pt x="1296" y="2180"/>
                    <a:pt x="1268" y="1920"/>
                  </a:cubicBezTo>
                  <a:cubicBezTo>
                    <a:pt x="1210" y="1344"/>
                    <a:pt x="1066" y="768"/>
                    <a:pt x="836" y="221"/>
                  </a:cubicBezTo>
                  <a:cubicBezTo>
                    <a:pt x="778" y="135"/>
                    <a:pt x="663" y="48"/>
                    <a:pt x="576" y="19"/>
                  </a:cubicBezTo>
                  <a:cubicBezTo>
                    <a:pt x="529" y="7"/>
                    <a:pt x="476"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5"/>
            <p:cNvSpPr/>
            <p:nvPr/>
          </p:nvSpPr>
          <p:spPr>
            <a:xfrm>
              <a:off x="1659509" y="3328126"/>
              <a:ext cx="42149" cy="85143"/>
            </a:xfrm>
            <a:custGeom>
              <a:avLst/>
              <a:gdLst/>
              <a:ahLst/>
              <a:cxnLst/>
              <a:rect l="l" t="t" r="r" b="b"/>
              <a:pathLst>
                <a:path w="1297" h="2620" extrusionOk="0">
                  <a:moveTo>
                    <a:pt x="1066" y="1770"/>
                  </a:moveTo>
                  <a:lnTo>
                    <a:pt x="1066" y="1770"/>
                  </a:lnTo>
                  <a:cubicBezTo>
                    <a:pt x="1087" y="1790"/>
                    <a:pt x="1093" y="1811"/>
                    <a:pt x="1094" y="1811"/>
                  </a:cubicBezTo>
                  <a:cubicBezTo>
                    <a:pt x="1095" y="1811"/>
                    <a:pt x="1095" y="1807"/>
                    <a:pt x="1095" y="1799"/>
                  </a:cubicBezTo>
                  <a:cubicBezTo>
                    <a:pt x="1069" y="1773"/>
                    <a:pt x="1066" y="1770"/>
                    <a:pt x="1066" y="1770"/>
                  </a:cubicBezTo>
                  <a:close/>
                  <a:moveTo>
                    <a:pt x="647" y="0"/>
                  </a:moveTo>
                  <a:cubicBezTo>
                    <a:pt x="454" y="0"/>
                    <a:pt x="280" y="134"/>
                    <a:pt x="231" y="330"/>
                  </a:cubicBezTo>
                  <a:cubicBezTo>
                    <a:pt x="0" y="1021"/>
                    <a:pt x="87" y="1770"/>
                    <a:pt x="433" y="2404"/>
                  </a:cubicBezTo>
                  <a:cubicBezTo>
                    <a:pt x="508" y="2536"/>
                    <a:pt x="659" y="2619"/>
                    <a:pt x="811" y="2619"/>
                  </a:cubicBezTo>
                  <a:cubicBezTo>
                    <a:pt x="890" y="2619"/>
                    <a:pt x="968" y="2597"/>
                    <a:pt x="1037" y="2548"/>
                  </a:cubicBezTo>
                  <a:cubicBezTo>
                    <a:pt x="1210" y="2433"/>
                    <a:pt x="1297" y="2173"/>
                    <a:pt x="1181" y="1972"/>
                  </a:cubicBezTo>
                  <a:cubicBezTo>
                    <a:pt x="1153" y="1943"/>
                    <a:pt x="1124" y="1885"/>
                    <a:pt x="1124" y="1856"/>
                  </a:cubicBezTo>
                  <a:cubicBezTo>
                    <a:pt x="1095" y="1828"/>
                    <a:pt x="1066" y="1799"/>
                    <a:pt x="1066" y="1770"/>
                  </a:cubicBezTo>
                  <a:cubicBezTo>
                    <a:pt x="1066" y="1712"/>
                    <a:pt x="1037" y="1684"/>
                    <a:pt x="1037" y="1655"/>
                  </a:cubicBezTo>
                  <a:cubicBezTo>
                    <a:pt x="1009" y="1568"/>
                    <a:pt x="1009" y="1511"/>
                    <a:pt x="980" y="1453"/>
                  </a:cubicBezTo>
                  <a:cubicBezTo>
                    <a:pt x="980" y="1424"/>
                    <a:pt x="951" y="1338"/>
                    <a:pt x="951" y="1338"/>
                  </a:cubicBezTo>
                  <a:lnTo>
                    <a:pt x="951" y="1338"/>
                  </a:lnTo>
                  <a:cubicBezTo>
                    <a:pt x="968" y="1372"/>
                    <a:pt x="975" y="1386"/>
                    <a:pt x="978" y="1386"/>
                  </a:cubicBezTo>
                  <a:cubicBezTo>
                    <a:pt x="980" y="1386"/>
                    <a:pt x="980" y="1379"/>
                    <a:pt x="980" y="1367"/>
                  </a:cubicBezTo>
                  <a:cubicBezTo>
                    <a:pt x="980" y="1338"/>
                    <a:pt x="951" y="1338"/>
                    <a:pt x="951" y="1309"/>
                  </a:cubicBezTo>
                  <a:cubicBezTo>
                    <a:pt x="951" y="1165"/>
                    <a:pt x="951" y="1050"/>
                    <a:pt x="980" y="906"/>
                  </a:cubicBezTo>
                  <a:cubicBezTo>
                    <a:pt x="980" y="895"/>
                    <a:pt x="980" y="887"/>
                    <a:pt x="980" y="880"/>
                  </a:cubicBezTo>
                  <a:lnTo>
                    <a:pt x="980" y="880"/>
                  </a:lnTo>
                  <a:cubicBezTo>
                    <a:pt x="980" y="878"/>
                    <a:pt x="980" y="877"/>
                    <a:pt x="980" y="877"/>
                  </a:cubicBezTo>
                  <a:cubicBezTo>
                    <a:pt x="980" y="848"/>
                    <a:pt x="980" y="820"/>
                    <a:pt x="980" y="791"/>
                  </a:cubicBezTo>
                  <a:cubicBezTo>
                    <a:pt x="1009" y="704"/>
                    <a:pt x="1037" y="618"/>
                    <a:pt x="1066" y="560"/>
                  </a:cubicBezTo>
                  <a:cubicBezTo>
                    <a:pt x="1124" y="330"/>
                    <a:pt x="980" y="71"/>
                    <a:pt x="749" y="13"/>
                  </a:cubicBezTo>
                  <a:cubicBezTo>
                    <a:pt x="715" y="5"/>
                    <a:pt x="681"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5"/>
            <p:cNvSpPr/>
            <p:nvPr/>
          </p:nvSpPr>
          <p:spPr>
            <a:xfrm>
              <a:off x="1547196" y="3467251"/>
              <a:ext cx="87061" cy="50794"/>
            </a:xfrm>
            <a:custGeom>
              <a:avLst/>
              <a:gdLst/>
              <a:ahLst/>
              <a:cxnLst/>
              <a:rect l="l" t="t" r="r" b="b"/>
              <a:pathLst>
                <a:path w="2679" h="1563" extrusionOk="0">
                  <a:moveTo>
                    <a:pt x="1239" y="427"/>
                  </a:moveTo>
                  <a:cubicBezTo>
                    <a:pt x="1200" y="446"/>
                    <a:pt x="1187" y="453"/>
                    <a:pt x="1189" y="453"/>
                  </a:cubicBezTo>
                  <a:cubicBezTo>
                    <a:pt x="1189" y="453"/>
                    <a:pt x="1196" y="450"/>
                    <a:pt x="1205" y="446"/>
                  </a:cubicBezTo>
                  <a:lnTo>
                    <a:pt x="1205" y="446"/>
                  </a:lnTo>
                  <a:cubicBezTo>
                    <a:pt x="1216" y="440"/>
                    <a:pt x="1227" y="434"/>
                    <a:pt x="1239" y="427"/>
                  </a:cubicBezTo>
                  <a:close/>
                  <a:moveTo>
                    <a:pt x="2159" y="0"/>
                  </a:moveTo>
                  <a:cubicBezTo>
                    <a:pt x="2091" y="0"/>
                    <a:pt x="2022" y="16"/>
                    <a:pt x="1959" y="52"/>
                  </a:cubicBezTo>
                  <a:cubicBezTo>
                    <a:pt x="1815" y="139"/>
                    <a:pt x="1700" y="196"/>
                    <a:pt x="1556" y="283"/>
                  </a:cubicBezTo>
                  <a:lnTo>
                    <a:pt x="1354" y="398"/>
                  </a:lnTo>
                  <a:cubicBezTo>
                    <a:pt x="1325" y="398"/>
                    <a:pt x="1296" y="398"/>
                    <a:pt x="1267" y="427"/>
                  </a:cubicBezTo>
                  <a:cubicBezTo>
                    <a:pt x="1254" y="427"/>
                    <a:pt x="1224" y="439"/>
                    <a:pt x="1205" y="446"/>
                  </a:cubicBezTo>
                  <a:lnTo>
                    <a:pt x="1205" y="446"/>
                  </a:lnTo>
                  <a:cubicBezTo>
                    <a:pt x="1072" y="518"/>
                    <a:pt x="939" y="547"/>
                    <a:pt x="807" y="600"/>
                  </a:cubicBezTo>
                  <a:cubicBezTo>
                    <a:pt x="663" y="629"/>
                    <a:pt x="519" y="686"/>
                    <a:pt x="375" y="715"/>
                  </a:cubicBezTo>
                  <a:cubicBezTo>
                    <a:pt x="144" y="773"/>
                    <a:pt x="0" y="1032"/>
                    <a:pt x="87" y="1233"/>
                  </a:cubicBezTo>
                  <a:cubicBezTo>
                    <a:pt x="136" y="1429"/>
                    <a:pt x="310" y="1563"/>
                    <a:pt x="502" y="1563"/>
                  </a:cubicBezTo>
                  <a:cubicBezTo>
                    <a:pt x="536" y="1563"/>
                    <a:pt x="571" y="1559"/>
                    <a:pt x="605" y="1550"/>
                  </a:cubicBezTo>
                  <a:cubicBezTo>
                    <a:pt x="1239" y="1406"/>
                    <a:pt x="1844" y="1147"/>
                    <a:pt x="2391" y="801"/>
                  </a:cubicBezTo>
                  <a:cubicBezTo>
                    <a:pt x="2592" y="686"/>
                    <a:pt x="2679" y="398"/>
                    <a:pt x="2535" y="196"/>
                  </a:cubicBezTo>
                  <a:cubicBezTo>
                    <a:pt x="2456" y="78"/>
                    <a:pt x="2309" y="0"/>
                    <a:pt x="2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5"/>
            <p:cNvSpPr/>
            <p:nvPr/>
          </p:nvSpPr>
          <p:spPr>
            <a:xfrm>
              <a:off x="1508816" y="3597731"/>
              <a:ext cx="65547" cy="61615"/>
            </a:xfrm>
            <a:custGeom>
              <a:avLst/>
              <a:gdLst/>
              <a:ahLst/>
              <a:cxnLst/>
              <a:rect l="l" t="t" r="r" b="b"/>
              <a:pathLst>
                <a:path w="2017" h="1896" extrusionOk="0">
                  <a:moveTo>
                    <a:pt x="1687" y="843"/>
                  </a:moveTo>
                  <a:cubicBezTo>
                    <a:pt x="1678" y="849"/>
                    <a:pt x="1668" y="854"/>
                    <a:pt x="1659" y="859"/>
                  </a:cubicBezTo>
                  <a:lnTo>
                    <a:pt x="1659" y="859"/>
                  </a:lnTo>
                  <a:cubicBezTo>
                    <a:pt x="1665" y="853"/>
                    <a:pt x="1671" y="847"/>
                    <a:pt x="1671" y="847"/>
                  </a:cubicBezTo>
                  <a:cubicBezTo>
                    <a:pt x="1676" y="846"/>
                    <a:pt x="1682" y="845"/>
                    <a:pt x="1687" y="843"/>
                  </a:cubicBezTo>
                  <a:close/>
                  <a:moveTo>
                    <a:pt x="1533" y="1"/>
                  </a:moveTo>
                  <a:cubicBezTo>
                    <a:pt x="1502" y="1"/>
                    <a:pt x="1471" y="4"/>
                    <a:pt x="1440" y="12"/>
                  </a:cubicBezTo>
                  <a:cubicBezTo>
                    <a:pt x="1124" y="156"/>
                    <a:pt x="864" y="300"/>
                    <a:pt x="605" y="531"/>
                  </a:cubicBezTo>
                  <a:cubicBezTo>
                    <a:pt x="375" y="732"/>
                    <a:pt x="202" y="963"/>
                    <a:pt x="58" y="1222"/>
                  </a:cubicBezTo>
                  <a:cubicBezTo>
                    <a:pt x="0" y="1337"/>
                    <a:pt x="0" y="1452"/>
                    <a:pt x="29" y="1568"/>
                  </a:cubicBezTo>
                  <a:cubicBezTo>
                    <a:pt x="58" y="1654"/>
                    <a:pt x="115" y="1769"/>
                    <a:pt x="231" y="1827"/>
                  </a:cubicBezTo>
                  <a:cubicBezTo>
                    <a:pt x="294" y="1869"/>
                    <a:pt x="373" y="1896"/>
                    <a:pt x="455" y="1896"/>
                  </a:cubicBezTo>
                  <a:cubicBezTo>
                    <a:pt x="486" y="1896"/>
                    <a:pt x="517" y="1892"/>
                    <a:pt x="548" y="1884"/>
                  </a:cubicBezTo>
                  <a:cubicBezTo>
                    <a:pt x="663" y="1827"/>
                    <a:pt x="778" y="1769"/>
                    <a:pt x="807" y="1683"/>
                  </a:cubicBezTo>
                  <a:cubicBezTo>
                    <a:pt x="864" y="1568"/>
                    <a:pt x="951" y="1452"/>
                    <a:pt x="1037" y="1337"/>
                  </a:cubicBezTo>
                  <a:lnTo>
                    <a:pt x="1037" y="1337"/>
                  </a:lnTo>
                  <a:cubicBezTo>
                    <a:pt x="1008" y="1366"/>
                    <a:pt x="980" y="1395"/>
                    <a:pt x="951" y="1424"/>
                  </a:cubicBezTo>
                  <a:cubicBezTo>
                    <a:pt x="1066" y="1280"/>
                    <a:pt x="1210" y="1136"/>
                    <a:pt x="1354" y="1020"/>
                  </a:cubicBezTo>
                  <a:lnTo>
                    <a:pt x="1354" y="1020"/>
                  </a:lnTo>
                  <a:cubicBezTo>
                    <a:pt x="1325" y="1049"/>
                    <a:pt x="1296" y="1078"/>
                    <a:pt x="1268" y="1107"/>
                  </a:cubicBezTo>
                  <a:cubicBezTo>
                    <a:pt x="1389" y="1010"/>
                    <a:pt x="1531" y="933"/>
                    <a:pt x="1659" y="859"/>
                  </a:cubicBezTo>
                  <a:lnTo>
                    <a:pt x="1659" y="859"/>
                  </a:lnTo>
                  <a:cubicBezTo>
                    <a:pt x="1651" y="867"/>
                    <a:pt x="1642" y="876"/>
                    <a:pt x="1642" y="876"/>
                  </a:cubicBezTo>
                  <a:cubicBezTo>
                    <a:pt x="1662" y="856"/>
                    <a:pt x="1682" y="850"/>
                    <a:pt x="1702" y="839"/>
                  </a:cubicBezTo>
                  <a:lnTo>
                    <a:pt x="1702" y="839"/>
                  </a:lnTo>
                  <a:cubicBezTo>
                    <a:pt x="1697" y="840"/>
                    <a:pt x="1692" y="842"/>
                    <a:pt x="1687" y="843"/>
                  </a:cubicBezTo>
                  <a:lnTo>
                    <a:pt x="1687" y="843"/>
                  </a:lnTo>
                  <a:cubicBezTo>
                    <a:pt x="1701" y="835"/>
                    <a:pt x="1715" y="827"/>
                    <a:pt x="1728" y="819"/>
                  </a:cubicBezTo>
                  <a:lnTo>
                    <a:pt x="1728" y="819"/>
                  </a:lnTo>
                  <a:cubicBezTo>
                    <a:pt x="1720" y="828"/>
                    <a:pt x="1711" y="834"/>
                    <a:pt x="1702" y="839"/>
                  </a:cubicBezTo>
                  <a:lnTo>
                    <a:pt x="1702" y="839"/>
                  </a:lnTo>
                  <a:cubicBezTo>
                    <a:pt x="1802" y="808"/>
                    <a:pt x="1878" y="751"/>
                    <a:pt x="1930" y="646"/>
                  </a:cubicBezTo>
                  <a:cubicBezTo>
                    <a:pt x="1988" y="559"/>
                    <a:pt x="2016" y="415"/>
                    <a:pt x="1959" y="329"/>
                  </a:cubicBezTo>
                  <a:cubicBezTo>
                    <a:pt x="1930" y="214"/>
                    <a:pt x="1872" y="99"/>
                    <a:pt x="1786" y="70"/>
                  </a:cubicBezTo>
                  <a:cubicBezTo>
                    <a:pt x="1702" y="28"/>
                    <a:pt x="1617" y="1"/>
                    <a:pt x="15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5"/>
            <p:cNvSpPr/>
            <p:nvPr/>
          </p:nvSpPr>
          <p:spPr>
            <a:xfrm>
              <a:off x="1534067" y="3733834"/>
              <a:ext cx="56221" cy="66165"/>
            </a:xfrm>
            <a:custGeom>
              <a:avLst/>
              <a:gdLst/>
              <a:ahLst/>
              <a:cxnLst/>
              <a:rect l="l" t="t" r="r" b="b"/>
              <a:pathLst>
                <a:path w="1730" h="2036" extrusionOk="0">
                  <a:moveTo>
                    <a:pt x="1297" y="1"/>
                  </a:moveTo>
                  <a:cubicBezTo>
                    <a:pt x="1153" y="1"/>
                    <a:pt x="1067" y="58"/>
                    <a:pt x="980" y="116"/>
                  </a:cubicBezTo>
                  <a:cubicBezTo>
                    <a:pt x="548" y="490"/>
                    <a:pt x="231" y="951"/>
                    <a:pt x="30" y="1469"/>
                  </a:cubicBezTo>
                  <a:cubicBezTo>
                    <a:pt x="1" y="1585"/>
                    <a:pt x="30" y="1729"/>
                    <a:pt x="87" y="1815"/>
                  </a:cubicBezTo>
                  <a:cubicBezTo>
                    <a:pt x="145" y="1902"/>
                    <a:pt x="231" y="1988"/>
                    <a:pt x="347" y="2017"/>
                  </a:cubicBezTo>
                  <a:cubicBezTo>
                    <a:pt x="394" y="2029"/>
                    <a:pt x="442" y="2036"/>
                    <a:pt x="488" y="2036"/>
                  </a:cubicBezTo>
                  <a:cubicBezTo>
                    <a:pt x="552" y="2036"/>
                    <a:pt x="613" y="2022"/>
                    <a:pt x="663" y="1988"/>
                  </a:cubicBezTo>
                  <a:cubicBezTo>
                    <a:pt x="779" y="1902"/>
                    <a:pt x="836" y="1815"/>
                    <a:pt x="865" y="1700"/>
                  </a:cubicBezTo>
                  <a:cubicBezTo>
                    <a:pt x="869" y="1700"/>
                    <a:pt x="873" y="1699"/>
                    <a:pt x="876" y="1698"/>
                  </a:cubicBezTo>
                  <a:lnTo>
                    <a:pt x="876" y="1698"/>
                  </a:lnTo>
                  <a:cubicBezTo>
                    <a:pt x="870" y="1714"/>
                    <a:pt x="865" y="1733"/>
                    <a:pt x="865" y="1758"/>
                  </a:cubicBezTo>
                  <a:cubicBezTo>
                    <a:pt x="941" y="1531"/>
                    <a:pt x="1060" y="1349"/>
                    <a:pt x="1185" y="1152"/>
                  </a:cubicBezTo>
                  <a:lnTo>
                    <a:pt x="1185" y="1152"/>
                  </a:lnTo>
                  <a:cubicBezTo>
                    <a:pt x="1184" y="1153"/>
                    <a:pt x="1183" y="1153"/>
                    <a:pt x="1182" y="1153"/>
                  </a:cubicBezTo>
                  <a:cubicBezTo>
                    <a:pt x="1186" y="1147"/>
                    <a:pt x="1191" y="1141"/>
                    <a:pt x="1196" y="1135"/>
                  </a:cubicBezTo>
                  <a:lnTo>
                    <a:pt x="1196" y="1135"/>
                  </a:lnTo>
                  <a:cubicBezTo>
                    <a:pt x="1192" y="1141"/>
                    <a:pt x="1189" y="1147"/>
                    <a:pt x="1185" y="1152"/>
                  </a:cubicBezTo>
                  <a:lnTo>
                    <a:pt x="1185" y="1152"/>
                  </a:lnTo>
                  <a:cubicBezTo>
                    <a:pt x="1199" y="1150"/>
                    <a:pt x="1205" y="1134"/>
                    <a:pt x="1213" y="1115"/>
                  </a:cubicBezTo>
                  <a:lnTo>
                    <a:pt x="1213" y="1115"/>
                  </a:lnTo>
                  <a:cubicBezTo>
                    <a:pt x="1207" y="1122"/>
                    <a:pt x="1201" y="1129"/>
                    <a:pt x="1196" y="1135"/>
                  </a:cubicBezTo>
                  <a:lnTo>
                    <a:pt x="1196" y="1135"/>
                  </a:lnTo>
                  <a:cubicBezTo>
                    <a:pt x="1204" y="1123"/>
                    <a:pt x="1212" y="1110"/>
                    <a:pt x="1220" y="1098"/>
                  </a:cubicBezTo>
                  <a:lnTo>
                    <a:pt x="1220" y="1098"/>
                  </a:lnTo>
                  <a:cubicBezTo>
                    <a:pt x="1217" y="1103"/>
                    <a:pt x="1215" y="1109"/>
                    <a:pt x="1213" y="1115"/>
                  </a:cubicBezTo>
                  <a:lnTo>
                    <a:pt x="1213" y="1115"/>
                  </a:lnTo>
                  <a:cubicBezTo>
                    <a:pt x="1322" y="984"/>
                    <a:pt x="1454" y="855"/>
                    <a:pt x="1585" y="749"/>
                  </a:cubicBezTo>
                  <a:cubicBezTo>
                    <a:pt x="1671" y="663"/>
                    <a:pt x="1729" y="519"/>
                    <a:pt x="1729" y="433"/>
                  </a:cubicBezTo>
                  <a:cubicBezTo>
                    <a:pt x="1729" y="317"/>
                    <a:pt x="1671" y="202"/>
                    <a:pt x="1585" y="116"/>
                  </a:cubicBezTo>
                  <a:cubicBezTo>
                    <a:pt x="1499" y="58"/>
                    <a:pt x="1412" y="1"/>
                    <a:pt x="1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5"/>
            <p:cNvSpPr/>
            <p:nvPr/>
          </p:nvSpPr>
          <p:spPr>
            <a:xfrm>
              <a:off x="1584634" y="3901947"/>
              <a:ext cx="73022" cy="36105"/>
            </a:xfrm>
            <a:custGeom>
              <a:avLst/>
              <a:gdLst/>
              <a:ahLst/>
              <a:cxnLst/>
              <a:rect l="l" t="t" r="r" b="b"/>
              <a:pathLst>
                <a:path w="2247" h="1111" extrusionOk="0">
                  <a:moveTo>
                    <a:pt x="1814" y="1"/>
                  </a:moveTo>
                  <a:cubicBezTo>
                    <a:pt x="1738" y="1"/>
                    <a:pt x="1669" y="27"/>
                    <a:pt x="1584" y="70"/>
                  </a:cubicBezTo>
                  <a:cubicBezTo>
                    <a:pt x="1578" y="70"/>
                    <a:pt x="1572" y="70"/>
                    <a:pt x="1566" y="70"/>
                  </a:cubicBezTo>
                  <a:lnTo>
                    <a:pt x="1566" y="70"/>
                  </a:lnTo>
                  <a:cubicBezTo>
                    <a:pt x="1584" y="63"/>
                    <a:pt x="1599" y="55"/>
                    <a:pt x="1613" y="41"/>
                  </a:cubicBezTo>
                  <a:lnTo>
                    <a:pt x="1613" y="41"/>
                  </a:lnTo>
                  <a:cubicBezTo>
                    <a:pt x="1591" y="52"/>
                    <a:pt x="1569" y="62"/>
                    <a:pt x="1547" y="72"/>
                  </a:cubicBezTo>
                  <a:lnTo>
                    <a:pt x="1547" y="72"/>
                  </a:lnTo>
                  <a:cubicBezTo>
                    <a:pt x="1535" y="74"/>
                    <a:pt x="1523" y="79"/>
                    <a:pt x="1510" y="88"/>
                  </a:cubicBezTo>
                  <a:lnTo>
                    <a:pt x="1510" y="88"/>
                  </a:lnTo>
                  <a:cubicBezTo>
                    <a:pt x="1307" y="172"/>
                    <a:pt x="1086" y="218"/>
                    <a:pt x="864" y="242"/>
                  </a:cubicBezTo>
                  <a:lnTo>
                    <a:pt x="980" y="242"/>
                  </a:lnTo>
                  <a:cubicBezTo>
                    <a:pt x="864" y="242"/>
                    <a:pt x="736" y="255"/>
                    <a:pt x="613" y="255"/>
                  </a:cubicBezTo>
                  <a:cubicBezTo>
                    <a:pt x="551" y="255"/>
                    <a:pt x="490" y="252"/>
                    <a:pt x="432" y="242"/>
                  </a:cubicBezTo>
                  <a:cubicBezTo>
                    <a:pt x="202" y="242"/>
                    <a:pt x="0" y="473"/>
                    <a:pt x="0" y="674"/>
                  </a:cubicBezTo>
                  <a:cubicBezTo>
                    <a:pt x="29" y="934"/>
                    <a:pt x="202" y="1106"/>
                    <a:pt x="432" y="1106"/>
                  </a:cubicBezTo>
                  <a:cubicBezTo>
                    <a:pt x="488" y="1109"/>
                    <a:pt x="544" y="1111"/>
                    <a:pt x="600" y="1111"/>
                  </a:cubicBezTo>
                  <a:cubicBezTo>
                    <a:pt x="1091" y="1111"/>
                    <a:pt x="1577" y="1000"/>
                    <a:pt x="2016" y="818"/>
                  </a:cubicBezTo>
                  <a:cubicBezTo>
                    <a:pt x="2103" y="761"/>
                    <a:pt x="2189" y="646"/>
                    <a:pt x="2218" y="559"/>
                  </a:cubicBezTo>
                  <a:cubicBezTo>
                    <a:pt x="2247" y="444"/>
                    <a:pt x="2218" y="300"/>
                    <a:pt x="2160" y="214"/>
                  </a:cubicBezTo>
                  <a:cubicBezTo>
                    <a:pt x="2103" y="127"/>
                    <a:pt x="2016" y="41"/>
                    <a:pt x="1901" y="12"/>
                  </a:cubicBezTo>
                  <a:cubicBezTo>
                    <a:pt x="1870" y="4"/>
                    <a:pt x="1842" y="1"/>
                    <a:pt x="1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5"/>
            <p:cNvSpPr/>
            <p:nvPr/>
          </p:nvSpPr>
          <p:spPr>
            <a:xfrm>
              <a:off x="1432056" y="3746866"/>
              <a:ext cx="40264" cy="107567"/>
            </a:xfrm>
            <a:custGeom>
              <a:avLst/>
              <a:gdLst/>
              <a:ahLst/>
              <a:cxnLst/>
              <a:rect l="l" t="t" r="r" b="b"/>
              <a:pathLst>
                <a:path w="1239" h="3310" extrusionOk="0">
                  <a:moveTo>
                    <a:pt x="501" y="0"/>
                  </a:moveTo>
                  <a:cubicBezTo>
                    <a:pt x="488" y="0"/>
                    <a:pt x="474" y="1"/>
                    <a:pt x="461" y="3"/>
                  </a:cubicBezTo>
                  <a:cubicBezTo>
                    <a:pt x="231" y="3"/>
                    <a:pt x="58" y="176"/>
                    <a:pt x="29" y="435"/>
                  </a:cubicBezTo>
                  <a:cubicBezTo>
                    <a:pt x="0" y="1270"/>
                    <a:pt x="116" y="2163"/>
                    <a:pt x="317" y="2998"/>
                  </a:cubicBezTo>
                  <a:cubicBezTo>
                    <a:pt x="364" y="3163"/>
                    <a:pt x="547" y="3309"/>
                    <a:pt x="738" y="3309"/>
                  </a:cubicBezTo>
                  <a:cubicBezTo>
                    <a:pt x="780" y="3309"/>
                    <a:pt x="823" y="3302"/>
                    <a:pt x="865" y="3286"/>
                  </a:cubicBezTo>
                  <a:cubicBezTo>
                    <a:pt x="1095" y="3229"/>
                    <a:pt x="1239" y="2998"/>
                    <a:pt x="1153" y="2768"/>
                  </a:cubicBezTo>
                  <a:cubicBezTo>
                    <a:pt x="951" y="1961"/>
                    <a:pt x="893" y="1270"/>
                    <a:pt x="893" y="435"/>
                  </a:cubicBezTo>
                  <a:cubicBezTo>
                    <a:pt x="920" y="218"/>
                    <a:pt x="717"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5"/>
            <p:cNvSpPr/>
            <p:nvPr/>
          </p:nvSpPr>
          <p:spPr>
            <a:xfrm>
              <a:off x="1743744" y="3895675"/>
              <a:ext cx="35617" cy="92975"/>
            </a:xfrm>
            <a:custGeom>
              <a:avLst/>
              <a:gdLst/>
              <a:ahLst/>
              <a:cxnLst/>
              <a:rect l="l" t="t" r="r" b="b"/>
              <a:pathLst>
                <a:path w="1096" h="2861" extrusionOk="0">
                  <a:moveTo>
                    <a:pt x="698" y="1"/>
                  </a:moveTo>
                  <a:cubicBezTo>
                    <a:pt x="686" y="1"/>
                    <a:pt x="675" y="2"/>
                    <a:pt x="663" y="3"/>
                  </a:cubicBezTo>
                  <a:cubicBezTo>
                    <a:pt x="404" y="3"/>
                    <a:pt x="231" y="176"/>
                    <a:pt x="231" y="435"/>
                  </a:cubicBezTo>
                  <a:cubicBezTo>
                    <a:pt x="202" y="752"/>
                    <a:pt x="202" y="1098"/>
                    <a:pt x="145" y="1415"/>
                  </a:cubicBezTo>
                  <a:cubicBezTo>
                    <a:pt x="145" y="1588"/>
                    <a:pt x="116" y="1732"/>
                    <a:pt x="116" y="1876"/>
                  </a:cubicBezTo>
                  <a:cubicBezTo>
                    <a:pt x="107" y="1912"/>
                    <a:pt x="103" y="1923"/>
                    <a:pt x="102" y="1923"/>
                  </a:cubicBezTo>
                  <a:cubicBezTo>
                    <a:pt x="101" y="1923"/>
                    <a:pt x="103" y="1904"/>
                    <a:pt x="100" y="1904"/>
                  </a:cubicBezTo>
                  <a:cubicBezTo>
                    <a:pt x="98" y="1904"/>
                    <a:pt x="95" y="1911"/>
                    <a:pt x="87" y="1933"/>
                  </a:cubicBezTo>
                  <a:cubicBezTo>
                    <a:pt x="87" y="1962"/>
                    <a:pt x="87" y="2020"/>
                    <a:pt x="87" y="2048"/>
                  </a:cubicBezTo>
                  <a:cubicBezTo>
                    <a:pt x="58" y="2135"/>
                    <a:pt x="58" y="2221"/>
                    <a:pt x="30" y="2336"/>
                  </a:cubicBezTo>
                  <a:cubicBezTo>
                    <a:pt x="1" y="2538"/>
                    <a:pt x="87" y="2797"/>
                    <a:pt x="346" y="2855"/>
                  </a:cubicBezTo>
                  <a:cubicBezTo>
                    <a:pt x="371" y="2858"/>
                    <a:pt x="397" y="2860"/>
                    <a:pt x="423" y="2860"/>
                  </a:cubicBezTo>
                  <a:cubicBezTo>
                    <a:pt x="614" y="2860"/>
                    <a:pt x="839" y="2766"/>
                    <a:pt x="865" y="2538"/>
                  </a:cubicBezTo>
                  <a:cubicBezTo>
                    <a:pt x="980" y="1847"/>
                    <a:pt x="1066" y="1127"/>
                    <a:pt x="1095" y="435"/>
                  </a:cubicBezTo>
                  <a:cubicBezTo>
                    <a:pt x="1095" y="218"/>
                    <a:pt x="890" y="1"/>
                    <a:pt x="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5"/>
            <p:cNvSpPr/>
            <p:nvPr/>
          </p:nvSpPr>
          <p:spPr>
            <a:xfrm>
              <a:off x="1350616" y="3853980"/>
              <a:ext cx="68375" cy="50631"/>
            </a:xfrm>
            <a:custGeom>
              <a:avLst/>
              <a:gdLst/>
              <a:ahLst/>
              <a:cxnLst/>
              <a:rect l="l" t="t" r="r" b="b"/>
              <a:pathLst>
                <a:path w="2104" h="1558" extrusionOk="0">
                  <a:moveTo>
                    <a:pt x="498" y="0"/>
                  </a:moveTo>
                  <a:cubicBezTo>
                    <a:pt x="447" y="0"/>
                    <a:pt x="394" y="7"/>
                    <a:pt x="346" y="19"/>
                  </a:cubicBezTo>
                  <a:cubicBezTo>
                    <a:pt x="260" y="48"/>
                    <a:pt x="145" y="105"/>
                    <a:pt x="87" y="192"/>
                  </a:cubicBezTo>
                  <a:cubicBezTo>
                    <a:pt x="29" y="307"/>
                    <a:pt x="1" y="422"/>
                    <a:pt x="58" y="538"/>
                  </a:cubicBezTo>
                  <a:cubicBezTo>
                    <a:pt x="87" y="653"/>
                    <a:pt x="145" y="739"/>
                    <a:pt x="260" y="797"/>
                  </a:cubicBezTo>
                  <a:cubicBezTo>
                    <a:pt x="605" y="1056"/>
                    <a:pt x="1009" y="1315"/>
                    <a:pt x="1412" y="1517"/>
                  </a:cubicBezTo>
                  <a:cubicBezTo>
                    <a:pt x="1493" y="1537"/>
                    <a:pt x="1575" y="1558"/>
                    <a:pt x="1656" y="1558"/>
                  </a:cubicBezTo>
                  <a:cubicBezTo>
                    <a:pt x="1690" y="1558"/>
                    <a:pt x="1724" y="1554"/>
                    <a:pt x="1758" y="1546"/>
                  </a:cubicBezTo>
                  <a:cubicBezTo>
                    <a:pt x="1844" y="1517"/>
                    <a:pt x="1959" y="1430"/>
                    <a:pt x="2017" y="1344"/>
                  </a:cubicBezTo>
                  <a:cubicBezTo>
                    <a:pt x="2103" y="1142"/>
                    <a:pt x="2074" y="854"/>
                    <a:pt x="1844" y="768"/>
                  </a:cubicBezTo>
                  <a:cubicBezTo>
                    <a:pt x="1441" y="566"/>
                    <a:pt x="1066" y="307"/>
                    <a:pt x="692" y="48"/>
                  </a:cubicBezTo>
                  <a:cubicBezTo>
                    <a:pt x="641" y="14"/>
                    <a:pt x="571" y="0"/>
                    <a:pt x="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5"/>
            <p:cNvSpPr/>
            <p:nvPr/>
          </p:nvSpPr>
          <p:spPr>
            <a:xfrm>
              <a:off x="1320653" y="3664970"/>
              <a:ext cx="73997" cy="88588"/>
            </a:xfrm>
            <a:custGeom>
              <a:avLst/>
              <a:gdLst/>
              <a:ahLst/>
              <a:cxnLst/>
              <a:rect l="l" t="t" r="r" b="b"/>
              <a:pathLst>
                <a:path w="2277" h="2726" extrusionOk="0">
                  <a:moveTo>
                    <a:pt x="1796" y="1"/>
                  </a:moveTo>
                  <a:cubicBezTo>
                    <a:pt x="1643" y="1"/>
                    <a:pt x="1489" y="65"/>
                    <a:pt x="1412" y="219"/>
                  </a:cubicBezTo>
                  <a:cubicBezTo>
                    <a:pt x="1239" y="535"/>
                    <a:pt x="1067" y="881"/>
                    <a:pt x="836" y="1169"/>
                  </a:cubicBezTo>
                  <a:cubicBezTo>
                    <a:pt x="779" y="1255"/>
                    <a:pt x="721" y="1313"/>
                    <a:pt x="692" y="1400"/>
                  </a:cubicBezTo>
                  <a:cubicBezTo>
                    <a:pt x="663" y="1428"/>
                    <a:pt x="663" y="1428"/>
                    <a:pt x="635" y="1457"/>
                  </a:cubicBezTo>
                  <a:cubicBezTo>
                    <a:pt x="655" y="1437"/>
                    <a:pt x="675" y="1416"/>
                    <a:pt x="665" y="1416"/>
                  </a:cubicBezTo>
                  <a:cubicBezTo>
                    <a:pt x="661" y="1416"/>
                    <a:pt x="651" y="1420"/>
                    <a:pt x="635" y="1428"/>
                  </a:cubicBezTo>
                  <a:cubicBezTo>
                    <a:pt x="606" y="1486"/>
                    <a:pt x="577" y="1515"/>
                    <a:pt x="548" y="1544"/>
                  </a:cubicBezTo>
                  <a:cubicBezTo>
                    <a:pt x="433" y="1688"/>
                    <a:pt x="318" y="1832"/>
                    <a:pt x="174" y="1976"/>
                  </a:cubicBezTo>
                  <a:cubicBezTo>
                    <a:pt x="30" y="2148"/>
                    <a:pt x="1" y="2436"/>
                    <a:pt x="174" y="2580"/>
                  </a:cubicBezTo>
                  <a:cubicBezTo>
                    <a:pt x="267" y="2674"/>
                    <a:pt x="395" y="2725"/>
                    <a:pt x="515" y="2725"/>
                  </a:cubicBezTo>
                  <a:cubicBezTo>
                    <a:pt x="616" y="2725"/>
                    <a:pt x="713" y="2688"/>
                    <a:pt x="779" y="2609"/>
                  </a:cubicBezTo>
                  <a:cubicBezTo>
                    <a:pt x="1326" y="2004"/>
                    <a:pt x="1816" y="1371"/>
                    <a:pt x="2161" y="651"/>
                  </a:cubicBezTo>
                  <a:cubicBezTo>
                    <a:pt x="2276" y="449"/>
                    <a:pt x="2219" y="161"/>
                    <a:pt x="2017" y="46"/>
                  </a:cubicBezTo>
                  <a:cubicBezTo>
                    <a:pt x="1950" y="17"/>
                    <a:pt x="1873"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5"/>
            <p:cNvSpPr/>
            <p:nvPr/>
          </p:nvSpPr>
          <p:spPr>
            <a:xfrm>
              <a:off x="1185884" y="3698281"/>
              <a:ext cx="73022" cy="55246"/>
            </a:xfrm>
            <a:custGeom>
              <a:avLst/>
              <a:gdLst/>
              <a:ahLst/>
              <a:cxnLst/>
              <a:rect l="l" t="t" r="r" b="b"/>
              <a:pathLst>
                <a:path w="2247" h="1700" extrusionOk="0">
                  <a:moveTo>
                    <a:pt x="1489" y="724"/>
                  </a:moveTo>
                  <a:lnTo>
                    <a:pt x="1489" y="724"/>
                  </a:lnTo>
                  <a:cubicBezTo>
                    <a:pt x="1493" y="725"/>
                    <a:pt x="1496" y="727"/>
                    <a:pt x="1499" y="728"/>
                  </a:cubicBezTo>
                  <a:lnTo>
                    <a:pt x="1499" y="728"/>
                  </a:lnTo>
                  <a:cubicBezTo>
                    <a:pt x="1496" y="727"/>
                    <a:pt x="1493" y="725"/>
                    <a:pt x="1489" y="724"/>
                  </a:cubicBezTo>
                  <a:close/>
                  <a:moveTo>
                    <a:pt x="432" y="0"/>
                  </a:moveTo>
                  <a:cubicBezTo>
                    <a:pt x="317" y="0"/>
                    <a:pt x="202" y="58"/>
                    <a:pt x="116" y="115"/>
                  </a:cubicBezTo>
                  <a:cubicBezTo>
                    <a:pt x="58" y="202"/>
                    <a:pt x="0" y="317"/>
                    <a:pt x="0" y="432"/>
                  </a:cubicBezTo>
                  <a:cubicBezTo>
                    <a:pt x="0" y="547"/>
                    <a:pt x="58" y="634"/>
                    <a:pt x="116" y="749"/>
                  </a:cubicBezTo>
                  <a:cubicBezTo>
                    <a:pt x="519" y="1210"/>
                    <a:pt x="1066" y="1555"/>
                    <a:pt x="1671" y="1699"/>
                  </a:cubicBezTo>
                  <a:cubicBezTo>
                    <a:pt x="1786" y="1699"/>
                    <a:pt x="1901" y="1699"/>
                    <a:pt x="2017" y="1642"/>
                  </a:cubicBezTo>
                  <a:cubicBezTo>
                    <a:pt x="2103" y="1584"/>
                    <a:pt x="2189" y="1498"/>
                    <a:pt x="2218" y="1383"/>
                  </a:cubicBezTo>
                  <a:cubicBezTo>
                    <a:pt x="2247" y="1181"/>
                    <a:pt x="2132" y="893"/>
                    <a:pt x="1901" y="864"/>
                  </a:cubicBezTo>
                  <a:cubicBezTo>
                    <a:pt x="1781" y="816"/>
                    <a:pt x="1661" y="788"/>
                    <a:pt x="1541" y="747"/>
                  </a:cubicBezTo>
                  <a:lnTo>
                    <a:pt x="1541" y="747"/>
                  </a:lnTo>
                  <a:cubicBezTo>
                    <a:pt x="1546" y="748"/>
                    <a:pt x="1551" y="749"/>
                    <a:pt x="1556" y="749"/>
                  </a:cubicBezTo>
                  <a:cubicBezTo>
                    <a:pt x="1537" y="743"/>
                    <a:pt x="1518" y="736"/>
                    <a:pt x="1499" y="728"/>
                  </a:cubicBezTo>
                  <a:lnTo>
                    <a:pt x="1499" y="728"/>
                  </a:lnTo>
                  <a:cubicBezTo>
                    <a:pt x="1510" y="733"/>
                    <a:pt x="1521" y="739"/>
                    <a:pt x="1531" y="743"/>
                  </a:cubicBezTo>
                  <a:lnTo>
                    <a:pt x="1531" y="743"/>
                  </a:lnTo>
                  <a:cubicBezTo>
                    <a:pt x="1510" y="736"/>
                    <a:pt x="1490" y="728"/>
                    <a:pt x="1469" y="720"/>
                  </a:cubicBezTo>
                  <a:cubicBezTo>
                    <a:pt x="1476" y="720"/>
                    <a:pt x="1483" y="722"/>
                    <a:pt x="1489" y="724"/>
                  </a:cubicBezTo>
                  <a:lnTo>
                    <a:pt x="1489" y="724"/>
                  </a:lnTo>
                  <a:cubicBezTo>
                    <a:pt x="1339" y="662"/>
                    <a:pt x="1192" y="561"/>
                    <a:pt x="1066" y="461"/>
                  </a:cubicBezTo>
                  <a:lnTo>
                    <a:pt x="1066" y="461"/>
                  </a:lnTo>
                  <a:cubicBezTo>
                    <a:pt x="1095" y="490"/>
                    <a:pt x="1124" y="519"/>
                    <a:pt x="1152" y="547"/>
                  </a:cubicBezTo>
                  <a:cubicBezTo>
                    <a:pt x="1008" y="403"/>
                    <a:pt x="864" y="288"/>
                    <a:pt x="749" y="115"/>
                  </a:cubicBezTo>
                  <a:cubicBezTo>
                    <a:pt x="663" y="58"/>
                    <a:pt x="519" y="0"/>
                    <a:pt x="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5"/>
            <p:cNvSpPr/>
            <p:nvPr/>
          </p:nvSpPr>
          <p:spPr>
            <a:xfrm>
              <a:off x="1687587" y="3200635"/>
              <a:ext cx="54336" cy="44977"/>
            </a:xfrm>
            <a:custGeom>
              <a:avLst/>
              <a:gdLst/>
              <a:ahLst/>
              <a:cxnLst/>
              <a:rect l="l" t="t" r="r" b="b"/>
              <a:pathLst>
                <a:path w="1672" h="1384" extrusionOk="0">
                  <a:moveTo>
                    <a:pt x="1184" y="0"/>
                  </a:moveTo>
                  <a:cubicBezTo>
                    <a:pt x="1120" y="0"/>
                    <a:pt x="1059" y="14"/>
                    <a:pt x="1009" y="48"/>
                  </a:cubicBezTo>
                  <a:cubicBezTo>
                    <a:pt x="749" y="221"/>
                    <a:pt x="490" y="393"/>
                    <a:pt x="231" y="566"/>
                  </a:cubicBezTo>
                  <a:cubicBezTo>
                    <a:pt x="116" y="624"/>
                    <a:pt x="58" y="710"/>
                    <a:pt x="29" y="825"/>
                  </a:cubicBezTo>
                  <a:cubicBezTo>
                    <a:pt x="1" y="941"/>
                    <a:pt x="1" y="1085"/>
                    <a:pt x="58" y="1171"/>
                  </a:cubicBezTo>
                  <a:cubicBezTo>
                    <a:pt x="116" y="1257"/>
                    <a:pt x="202" y="1344"/>
                    <a:pt x="317" y="1373"/>
                  </a:cubicBezTo>
                  <a:cubicBezTo>
                    <a:pt x="348" y="1380"/>
                    <a:pt x="381" y="1384"/>
                    <a:pt x="415" y="1384"/>
                  </a:cubicBezTo>
                  <a:cubicBezTo>
                    <a:pt x="506" y="1384"/>
                    <a:pt x="600" y="1357"/>
                    <a:pt x="663" y="1315"/>
                  </a:cubicBezTo>
                  <a:cubicBezTo>
                    <a:pt x="922" y="1142"/>
                    <a:pt x="1181" y="969"/>
                    <a:pt x="1441" y="797"/>
                  </a:cubicBezTo>
                  <a:cubicBezTo>
                    <a:pt x="1527" y="739"/>
                    <a:pt x="1613" y="653"/>
                    <a:pt x="1642" y="537"/>
                  </a:cubicBezTo>
                  <a:cubicBezTo>
                    <a:pt x="1671" y="451"/>
                    <a:pt x="1642" y="307"/>
                    <a:pt x="1585" y="221"/>
                  </a:cubicBezTo>
                  <a:cubicBezTo>
                    <a:pt x="1527" y="105"/>
                    <a:pt x="1441" y="48"/>
                    <a:pt x="1325" y="19"/>
                  </a:cubicBezTo>
                  <a:cubicBezTo>
                    <a:pt x="1278" y="7"/>
                    <a:pt x="1230" y="0"/>
                    <a:pt x="1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5"/>
            <p:cNvSpPr/>
            <p:nvPr/>
          </p:nvSpPr>
          <p:spPr>
            <a:xfrm>
              <a:off x="1829863" y="3257020"/>
              <a:ext cx="47771" cy="34707"/>
            </a:xfrm>
            <a:custGeom>
              <a:avLst/>
              <a:gdLst/>
              <a:ahLst/>
              <a:cxnLst/>
              <a:rect l="l" t="t" r="r" b="b"/>
              <a:pathLst>
                <a:path w="1470" h="1068" extrusionOk="0">
                  <a:moveTo>
                    <a:pt x="1014" y="1"/>
                  </a:moveTo>
                  <a:cubicBezTo>
                    <a:pt x="984" y="1"/>
                    <a:pt x="953" y="4"/>
                    <a:pt x="922" y="12"/>
                  </a:cubicBezTo>
                  <a:lnTo>
                    <a:pt x="346" y="214"/>
                  </a:lnTo>
                  <a:cubicBezTo>
                    <a:pt x="231" y="243"/>
                    <a:pt x="145" y="329"/>
                    <a:pt x="87" y="415"/>
                  </a:cubicBezTo>
                  <a:cubicBezTo>
                    <a:pt x="58" y="473"/>
                    <a:pt x="29" y="531"/>
                    <a:pt x="29" y="588"/>
                  </a:cubicBezTo>
                  <a:cubicBezTo>
                    <a:pt x="1" y="646"/>
                    <a:pt x="29" y="703"/>
                    <a:pt x="29" y="761"/>
                  </a:cubicBezTo>
                  <a:cubicBezTo>
                    <a:pt x="58" y="847"/>
                    <a:pt x="145" y="963"/>
                    <a:pt x="231" y="1020"/>
                  </a:cubicBezTo>
                  <a:cubicBezTo>
                    <a:pt x="298" y="1054"/>
                    <a:pt x="366" y="1068"/>
                    <a:pt x="433" y="1068"/>
                  </a:cubicBezTo>
                  <a:cubicBezTo>
                    <a:pt x="481" y="1068"/>
                    <a:pt x="529" y="1061"/>
                    <a:pt x="577" y="1049"/>
                  </a:cubicBezTo>
                  <a:cubicBezTo>
                    <a:pt x="749" y="991"/>
                    <a:pt x="951" y="934"/>
                    <a:pt x="1153" y="847"/>
                  </a:cubicBezTo>
                  <a:cubicBezTo>
                    <a:pt x="1268" y="819"/>
                    <a:pt x="1354" y="761"/>
                    <a:pt x="1412" y="675"/>
                  </a:cubicBezTo>
                  <a:cubicBezTo>
                    <a:pt x="1441" y="617"/>
                    <a:pt x="1469" y="559"/>
                    <a:pt x="1469" y="502"/>
                  </a:cubicBezTo>
                  <a:cubicBezTo>
                    <a:pt x="1469" y="444"/>
                    <a:pt x="1469" y="387"/>
                    <a:pt x="1441" y="329"/>
                  </a:cubicBezTo>
                  <a:cubicBezTo>
                    <a:pt x="1412" y="214"/>
                    <a:pt x="1354" y="127"/>
                    <a:pt x="1239" y="70"/>
                  </a:cubicBezTo>
                  <a:cubicBezTo>
                    <a:pt x="1176" y="28"/>
                    <a:pt x="1097" y="1"/>
                    <a:pt x="1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1" name="Google Shape;881;p25"/>
          <p:cNvSpPr/>
          <p:nvPr/>
        </p:nvSpPr>
        <p:spPr>
          <a:xfrm>
            <a:off x="8366688" y="808856"/>
            <a:ext cx="347700" cy="347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882"/>
        <p:cNvGrpSpPr/>
        <p:nvPr/>
      </p:nvGrpSpPr>
      <p:grpSpPr>
        <a:xfrm>
          <a:off x="0" y="0"/>
          <a:ext cx="0" cy="0"/>
          <a:chOff x="0" y="0"/>
          <a:chExt cx="0" cy="0"/>
        </a:xfrm>
      </p:grpSpPr>
      <p:sp>
        <p:nvSpPr>
          <p:cNvPr id="883" name="Google Shape;883;p26"/>
          <p:cNvSpPr txBox="1">
            <a:spLocks noGrp="1"/>
          </p:cNvSpPr>
          <p:nvPr>
            <p:ph type="title" hasCustomPrompt="1"/>
          </p:nvPr>
        </p:nvSpPr>
        <p:spPr>
          <a:xfrm>
            <a:off x="1284000" y="493047"/>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884" name="Google Shape;884;p26"/>
          <p:cNvSpPr txBox="1">
            <a:spLocks noGrp="1"/>
          </p:cNvSpPr>
          <p:nvPr>
            <p:ph type="subTitle" idx="1"/>
          </p:nvPr>
        </p:nvSpPr>
        <p:spPr>
          <a:xfrm>
            <a:off x="1284000" y="1313315"/>
            <a:ext cx="6576000" cy="3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5" name="Google Shape;885;p26"/>
          <p:cNvSpPr txBox="1">
            <a:spLocks noGrp="1"/>
          </p:cNvSpPr>
          <p:nvPr>
            <p:ph type="title" idx="2" hasCustomPrompt="1"/>
          </p:nvPr>
        </p:nvSpPr>
        <p:spPr>
          <a:xfrm>
            <a:off x="1284000" y="196799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886" name="Google Shape;886;p26"/>
          <p:cNvSpPr txBox="1">
            <a:spLocks noGrp="1"/>
          </p:cNvSpPr>
          <p:nvPr>
            <p:ph type="subTitle" idx="3"/>
          </p:nvPr>
        </p:nvSpPr>
        <p:spPr>
          <a:xfrm>
            <a:off x="1284000" y="2788399"/>
            <a:ext cx="6576000" cy="3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7" name="Google Shape;887;p26"/>
          <p:cNvSpPr txBox="1">
            <a:spLocks noGrp="1"/>
          </p:cNvSpPr>
          <p:nvPr>
            <p:ph type="title" idx="4" hasCustomPrompt="1"/>
          </p:nvPr>
        </p:nvSpPr>
        <p:spPr>
          <a:xfrm>
            <a:off x="1284000" y="3448035"/>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888" name="Google Shape;888;p26"/>
          <p:cNvSpPr txBox="1">
            <a:spLocks noGrp="1"/>
          </p:cNvSpPr>
          <p:nvPr>
            <p:ph type="subTitle" idx="5"/>
          </p:nvPr>
        </p:nvSpPr>
        <p:spPr>
          <a:xfrm>
            <a:off x="1284000" y="4268436"/>
            <a:ext cx="6576000" cy="3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9" name="Google Shape;889;p26"/>
          <p:cNvSpPr/>
          <p:nvPr/>
        </p:nvSpPr>
        <p:spPr>
          <a:xfrm flipH="1">
            <a:off x="5775718" y="-380325"/>
            <a:ext cx="4602894" cy="891368"/>
          </a:xfrm>
          <a:custGeom>
            <a:avLst/>
            <a:gdLst/>
            <a:ahLst/>
            <a:cxnLst/>
            <a:rect l="l" t="t" r="r" b="b"/>
            <a:pathLst>
              <a:path w="51969" h="10064" extrusionOk="0">
                <a:moveTo>
                  <a:pt x="51733" y="0"/>
                </a:moveTo>
                <a:cubicBezTo>
                  <a:pt x="51661" y="0"/>
                  <a:pt x="51614" y="28"/>
                  <a:pt x="51701" y="78"/>
                </a:cubicBezTo>
                <a:lnTo>
                  <a:pt x="0" y="885"/>
                </a:lnTo>
                <a:cubicBezTo>
                  <a:pt x="3341" y="3218"/>
                  <a:pt x="7143" y="4802"/>
                  <a:pt x="11003" y="6155"/>
                </a:cubicBezTo>
                <a:cubicBezTo>
                  <a:pt x="17151" y="8316"/>
                  <a:pt x="23575" y="10063"/>
                  <a:pt x="30069" y="10063"/>
                </a:cubicBezTo>
                <a:cubicBezTo>
                  <a:pt x="30846" y="10063"/>
                  <a:pt x="31624" y="10038"/>
                  <a:pt x="32403" y="9986"/>
                </a:cubicBezTo>
                <a:cubicBezTo>
                  <a:pt x="39661" y="9525"/>
                  <a:pt x="47064" y="6443"/>
                  <a:pt x="51355" y="539"/>
                </a:cubicBezTo>
                <a:cubicBezTo>
                  <a:pt x="51499" y="366"/>
                  <a:pt x="51787" y="366"/>
                  <a:pt x="51902" y="164"/>
                </a:cubicBezTo>
                <a:cubicBezTo>
                  <a:pt x="51968" y="50"/>
                  <a:pt x="51828" y="0"/>
                  <a:pt x="517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6"/>
          <p:cNvSpPr/>
          <p:nvPr/>
        </p:nvSpPr>
        <p:spPr>
          <a:xfrm rot="5400000">
            <a:off x="7636635" y="3921925"/>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6"/>
          <p:cNvSpPr/>
          <p:nvPr/>
        </p:nvSpPr>
        <p:spPr>
          <a:xfrm>
            <a:off x="8288685" y="-134750"/>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2" name="Google Shape;892;p26"/>
          <p:cNvGrpSpPr/>
          <p:nvPr/>
        </p:nvGrpSpPr>
        <p:grpSpPr>
          <a:xfrm>
            <a:off x="7644851" y="3098656"/>
            <a:ext cx="2898393" cy="3019833"/>
            <a:chOff x="7303085" y="1350402"/>
            <a:chExt cx="2898393" cy="3019833"/>
          </a:xfrm>
        </p:grpSpPr>
        <p:sp>
          <p:nvSpPr>
            <p:cNvPr id="893" name="Google Shape;893;p26"/>
            <p:cNvSpPr/>
            <p:nvPr/>
          </p:nvSpPr>
          <p:spPr>
            <a:xfrm flipH="1">
              <a:off x="7303085" y="1350402"/>
              <a:ext cx="2898393" cy="3019833"/>
            </a:xfrm>
            <a:custGeom>
              <a:avLst/>
              <a:gdLst/>
              <a:ahLst/>
              <a:cxnLst/>
              <a:rect l="l" t="t" r="r" b="b"/>
              <a:pathLst>
                <a:path w="27805" h="28970" extrusionOk="0">
                  <a:moveTo>
                    <a:pt x="12357" y="13196"/>
                  </a:moveTo>
                  <a:cubicBezTo>
                    <a:pt x="12415" y="13369"/>
                    <a:pt x="12501" y="13542"/>
                    <a:pt x="12559" y="13714"/>
                  </a:cubicBezTo>
                  <a:lnTo>
                    <a:pt x="12098" y="13398"/>
                  </a:lnTo>
                  <a:cubicBezTo>
                    <a:pt x="12184" y="13340"/>
                    <a:pt x="12270" y="13254"/>
                    <a:pt x="12357" y="13196"/>
                  </a:cubicBezTo>
                  <a:close/>
                  <a:moveTo>
                    <a:pt x="6652" y="1"/>
                  </a:moveTo>
                  <a:cubicBezTo>
                    <a:pt x="5312" y="1"/>
                    <a:pt x="3972" y="492"/>
                    <a:pt x="2737" y="1675"/>
                  </a:cubicBezTo>
                  <a:cubicBezTo>
                    <a:pt x="634" y="3720"/>
                    <a:pt x="1" y="7004"/>
                    <a:pt x="634" y="9797"/>
                  </a:cubicBezTo>
                  <a:cubicBezTo>
                    <a:pt x="1383" y="12966"/>
                    <a:pt x="3918" y="15212"/>
                    <a:pt x="6280" y="17257"/>
                  </a:cubicBezTo>
                  <a:cubicBezTo>
                    <a:pt x="8613" y="19273"/>
                    <a:pt x="11118" y="21059"/>
                    <a:pt x="13682" y="22730"/>
                  </a:cubicBezTo>
                  <a:cubicBezTo>
                    <a:pt x="16101" y="24314"/>
                    <a:pt x="18521" y="25811"/>
                    <a:pt x="20508" y="27914"/>
                  </a:cubicBezTo>
                  <a:cubicBezTo>
                    <a:pt x="21225" y="28658"/>
                    <a:pt x="22037" y="28970"/>
                    <a:pt x="22824" y="28970"/>
                  </a:cubicBezTo>
                  <a:cubicBezTo>
                    <a:pt x="25452" y="28970"/>
                    <a:pt x="27805" y="25493"/>
                    <a:pt x="25433" y="22989"/>
                  </a:cubicBezTo>
                  <a:cubicBezTo>
                    <a:pt x="25232" y="22758"/>
                    <a:pt x="25001" y="22557"/>
                    <a:pt x="24800" y="22326"/>
                  </a:cubicBezTo>
                  <a:cubicBezTo>
                    <a:pt x="24828" y="21693"/>
                    <a:pt x="24512" y="21030"/>
                    <a:pt x="23676" y="20829"/>
                  </a:cubicBezTo>
                  <a:cubicBezTo>
                    <a:pt x="23331" y="20742"/>
                    <a:pt x="23014" y="20656"/>
                    <a:pt x="22697" y="20541"/>
                  </a:cubicBezTo>
                  <a:cubicBezTo>
                    <a:pt x="21862" y="19878"/>
                    <a:pt x="20998" y="19273"/>
                    <a:pt x="20134" y="18668"/>
                  </a:cubicBezTo>
                  <a:cubicBezTo>
                    <a:pt x="17599" y="15759"/>
                    <a:pt x="17253" y="10805"/>
                    <a:pt x="15784" y="7378"/>
                  </a:cubicBezTo>
                  <a:cubicBezTo>
                    <a:pt x="14353" y="4046"/>
                    <a:pt x="10498" y="1"/>
                    <a:pt x="66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6"/>
            <p:cNvSpPr/>
            <p:nvPr/>
          </p:nvSpPr>
          <p:spPr>
            <a:xfrm>
              <a:off x="8578400" y="2605375"/>
              <a:ext cx="633300" cy="369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5" name="Google Shape;895;p26"/>
          <p:cNvSpPr/>
          <p:nvPr/>
        </p:nvSpPr>
        <p:spPr>
          <a:xfrm flipH="1">
            <a:off x="-126136" y="422000"/>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6"/>
          <p:cNvSpPr/>
          <p:nvPr/>
        </p:nvSpPr>
        <p:spPr>
          <a:xfrm rot="-10101151" flipH="1">
            <a:off x="-1456022" y="-820107"/>
            <a:ext cx="3610623" cy="4471505"/>
          </a:xfrm>
          <a:custGeom>
            <a:avLst/>
            <a:gdLst/>
            <a:ahLst/>
            <a:cxnLst/>
            <a:rect l="l" t="t" r="r" b="b"/>
            <a:pathLst>
              <a:path w="90384" h="73021" extrusionOk="0">
                <a:moveTo>
                  <a:pt x="51730" y="1"/>
                </a:moveTo>
                <a:cubicBezTo>
                  <a:pt x="39806" y="1"/>
                  <a:pt x="27738" y="1"/>
                  <a:pt x="16188" y="3025"/>
                </a:cubicBezTo>
                <a:cubicBezTo>
                  <a:pt x="11464" y="4264"/>
                  <a:pt x="6597" y="6222"/>
                  <a:pt x="3659" y="10139"/>
                </a:cubicBezTo>
                <a:cubicBezTo>
                  <a:pt x="1729" y="12732"/>
                  <a:pt x="807" y="15986"/>
                  <a:pt x="519" y="19212"/>
                </a:cubicBezTo>
                <a:cubicBezTo>
                  <a:pt x="1" y="24829"/>
                  <a:pt x="1239" y="30445"/>
                  <a:pt x="2449" y="35946"/>
                </a:cubicBezTo>
                <a:cubicBezTo>
                  <a:pt x="4379" y="44587"/>
                  <a:pt x="6337" y="53343"/>
                  <a:pt x="10283" y="61264"/>
                </a:cubicBezTo>
                <a:cubicBezTo>
                  <a:pt x="12271" y="65238"/>
                  <a:pt x="14921" y="69156"/>
                  <a:pt x="18924" y="71028"/>
                </a:cubicBezTo>
                <a:cubicBezTo>
                  <a:pt x="21545" y="72237"/>
                  <a:pt x="24512" y="72439"/>
                  <a:pt x="27421" y="72612"/>
                </a:cubicBezTo>
                <a:cubicBezTo>
                  <a:pt x="32507" y="72883"/>
                  <a:pt x="37600" y="73020"/>
                  <a:pt x="42690" y="73020"/>
                </a:cubicBezTo>
                <a:cubicBezTo>
                  <a:pt x="48409" y="73020"/>
                  <a:pt x="54124" y="72847"/>
                  <a:pt x="59824" y="72497"/>
                </a:cubicBezTo>
                <a:cubicBezTo>
                  <a:pt x="65181" y="72180"/>
                  <a:pt x="70538" y="71690"/>
                  <a:pt x="75838" y="71057"/>
                </a:cubicBezTo>
                <a:cubicBezTo>
                  <a:pt x="80504" y="70509"/>
                  <a:pt x="85976" y="70423"/>
                  <a:pt x="90383" y="68839"/>
                </a:cubicBezTo>
                <a:cubicBezTo>
                  <a:pt x="88770" y="68061"/>
                  <a:pt x="87071" y="67255"/>
                  <a:pt x="85688" y="65959"/>
                </a:cubicBezTo>
                <a:cubicBezTo>
                  <a:pt x="83211" y="63626"/>
                  <a:pt x="81598" y="60515"/>
                  <a:pt x="80014" y="57519"/>
                </a:cubicBezTo>
                <a:cubicBezTo>
                  <a:pt x="78401" y="54524"/>
                  <a:pt x="76673" y="51471"/>
                  <a:pt x="74052" y="49282"/>
                </a:cubicBezTo>
                <a:cubicBezTo>
                  <a:pt x="71219" y="46959"/>
                  <a:pt x="67503" y="45858"/>
                  <a:pt x="63808" y="45858"/>
                </a:cubicBezTo>
                <a:cubicBezTo>
                  <a:pt x="63333" y="45858"/>
                  <a:pt x="62859" y="45876"/>
                  <a:pt x="62387" y="45912"/>
                </a:cubicBezTo>
                <a:cubicBezTo>
                  <a:pt x="58700" y="46171"/>
                  <a:pt x="55129" y="47467"/>
                  <a:pt x="51442" y="47583"/>
                </a:cubicBezTo>
                <a:cubicBezTo>
                  <a:pt x="51344" y="47585"/>
                  <a:pt x="51245" y="47586"/>
                  <a:pt x="51146" y="47586"/>
                </a:cubicBezTo>
                <a:cubicBezTo>
                  <a:pt x="47534" y="47586"/>
                  <a:pt x="43545" y="46049"/>
                  <a:pt x="42312" y="42657"/>
                </a:cubicBezTo>
                <a:cubicBezTo>
                  <a:pt x="41822" y="41246"/>
                  <a:pt x="41851" y="39691"/>
                  <a:pt x="41966" y="38193"/>
                </a:cubicBezTo>
                <a:cubicBezTo>
                  <a:pt x="42197" y="35255"/>
                  <a:pt x="42744" y="32231"/>
                  <a:pt x="44414" y="29812"/>
                </a:cubicBezTo>
                <a:cubicBezTo>
                  <a:pt x="46575" y="26672"/>
                  <a:pt x="50261" y="24944"/>
                  <a:pt x="53890" y="23792"/>
                </a:cubicBezTo>
                <a:cubicBezTo>
                  <a:pt x="57519" y="22669"/>
                  <a:pt x="61350" y="21977"/>
                  <a:pt x="64720" y="20191"/>
                </a:cubicBezTo>
                <a:cubicBezTo>
                  <a:pt x="68090" y="18435"/>
                  <a:pt x="71057" y="15266"/>
                  <a:pt x="71258" y="11464"/>
                </a:cubicBezTo>
                <a:cubicBezTo>
                  <a:pt x="71489" y="7202"/>
                  <a:pt x="68176" y="3428"/>
                  <a:pt x="64288" y="1729"/>
                </a:cubicBezTo>
                <a:cubicBezTo>
                  <a:pt x="60371" y="59"/>
                  <a:pt x="55993" y="1"/>
                  <a:pt x="517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6"/>
          <p:cNvSpPr/>
          <p:nvPr/>
        </p:nvSpPr>
        <p:spPr>
          <a:xfrm>
            <a:off x="-200865" y="3112538"/>
            <a:ext cx="1418950" cy="2222425"/>
          </a:xfrm>
          <a:custGeom>
            <a:avLst/>
            <a:gdLst/>
            <a:ahLst/>
            <a:cxnLst/>
            <a:rect l="l" t="t" r="r" b="b"/>
            <a:pathLst>
              <a:path w="36062" h="56482" extrusionOk="0">
                <a:moveTo>
                  <a:pt x="9708" y="0"/>
                </a:moveTo>
                <a:cubicBezTo>
                  <a:pt x="6312" y="0"/>
                  <a:pt x="5720" y="4283"/>
                  <a:pt x="4753" y="7212"/>
                </a:cubicBezTo>
                <a:cubicBezTo>
                  <a:pt x="3313" y="11590"/>
                  <a:pt x="2190" y="16054"/>
                  <a:pt x="1441" y="20605"/>
                </a:cubicBezTo>
                <a:cubicBezTo>
                  <a:pt x="1" y="29591"/>
                  <a:pt x="145" y="38894"/>
                  <a:pt x="2881" y="47622"/>
                </a:cubicBezTo>
                <a:cubicBezTo>
                  <a:pt x="3572" y="49839"/>
                  <a:pt x="4494" y="52115"/>
                  <a:pt x="6251" y="53670"/>
                </a:cubicBezTo>
                <a:cubicBezTo>
                  <a:pt x="8901" y="56032"/>
                  <a:pt x="12760" y="56233"/>
                  <a:pt x="16332" y="56291"/>
                </a:cubicBezTo>
                <a:lnTo>
                  <a:pt x="25030" y="56464"/>
                </a:lnTo>
                <a:cubicBezTo>
                  <a:pt x="25432" y="56474"/>
                  <a:pt x="25840" y="56481"/>
                  <a:pt x="26251" y="56481"/>
                </a:cubicBezTo>
                <a:cubicBezTo>
                  <a:pt x="29289" y="56481"/>
                  <a:pt x="32488" y="56097"/>
                  <a:pt x="34391" y="53814"/>
                </a:cubicBezTo>
                <a:cubicBezTo>
                  <a:pt x="35543" y="52460"/>
                  <a:pt x="35975" y="50646"/>
                  <a:pt x="36004" y="48860"/>
                </a:cubicBezTo>
                <a:cubicBezTo>
                  <a:pt x="36062" y="46556"/>
                  <a:pt x="35514" y="44223"/>
                  <a:pt x="34420" y="42178"/>
                </a:cubicBezTo>
                <a:cubicBezTo>
                  <a:pt x="31597" y="36907"/>
                  <a:pt x="25433" y="33883"/>
                  <a:pt x="23129" y="28353"/>
                </a:cubicBezTo>
                <a:cubicBezTo>
                  <a:pt x="22207" y="26164"/>
                  <a:pt x="21977" y="23773"/>
                  <a:pt x="21862" y="21411"/>
                </a:cubicBezTo>
                <a:cubicBezTo>
                  <a:pt x="21631" y="16659"/>
                  <a:pt x="21747" y="11763"/>
                  <a:pt x="19874" y="7413"/>
                </a:cubicBezTo>
                <a:cubicBezTo>
                  <a:pt x="18175" y="3525"/>
                  <a:pt x="14661" y="760"/>
                  <a:pt x="10485" y="69"/>
                </a:cubicBezTo>
                <a:cubicBezTo>
                  <a:pt x="10211" y="22"/>
                  <a:pt x="9952" y="0"/>
                  <a:pt x="9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6"/>
          <p:cNvSpPr/>
          <p:nvPr/>
        </p:nvSpPr>
        <p:spPr>
          <a:xfrm>
            <a:off x="733860" y="4323300"/>
            <a:ext cx="409500" cy="409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9" name="Google Shape;899;p26"/>
          <p:cNvGrpSpPr/>
          <p:nvPr/>
        </p:nvGrpSpPr>
        <p:grpSpPr>
          <a:xfrm rot="2924996" flipH="1">
            <a:off x="49957" y="13618"/>
            <a:ext cx="1084570" cy="1158693"/>
            <a:chOff x="1185884" y="3200635"/>
            <a:chExt cx="737604" cy="788015"/>
          </a:xfrm>
        </p:grpSpPr>
        <p:sp>
          <p:nvSpPr>
            <p:cNvPr id="900" name="Google Shape;900;p26"/>
            <p:cNvSpPr/>
            <p:nvPr/>
          </p:nvSpPr>
          <p:spPr>
            <a:xfrm>
              <a:off x="1853262" y="3484085"/>
              <a:ext cx="70227" cy="119916"/>
            </a:xfrm>
            <a:custGeom>
              <a:avLst/>
              <a:gdLst/>
              <a:ahLst/>
              <a:cxnLst/>
              <a:rect l="l" t="t" r="r" b="b"/>
              <a:pathLst>
                <a:path w="2161" h="3690" extrusionOk="0">
                  <a:moveTo>
                    <a:pt x="1094" y="0"/>
                  </a:moveTo>
                  <a:cubicBezTo>
                    <a:pt x="1026" y="0"/>
                    <a:pt x="957" y="17"/>
                    <a:pt x="893" y="53"/>
                  </a:cubicBezTo>
                  <a:cubicBezTo>
                    <a:pt x="692" y="168"/>
                    <a:pt x="605" y="456"/>
                    <a:pt x="721" y="658"/>
                  </a:cubicBezTo>
                  <a:cubicBezTo>
                    <a:pt x="749" y="687"/>
                    <a:pt x="778" y="744"/>
                    <a:pt x="807" y="802"/>
                  </a:cubicBezTo>
                  <a:cubicBezTo>
                    <a:pt x="807" y="824"/>
                    <a:pt x="840" y="879"/>
                    <a:pt x="844" y="879"/>
                  </a:cubicBezTo>
                  <a:cubicBezTo>
                    <a:pt x="845" y="879"/>
                    <a:pt x="843" y="873"/>
                    <a:pt x="836" y="859"/>
                  </a:cubicBezTo>
                  <a:lnTo>
                    <a:pt x="836" y="859"/>
                  </a:lnTo>
                  <a:cubicBezTo>
                    <a:pt x="847" y="881"/>
                    <a:pt x="865" y="917"/>
                    <a:pt x="865" y="917"/>
                  </a:cubicBezTo>
                  <a:cubicBezTo>
                    <a:pt x="893" y="1032"/>
                    <a:pt x="922" y="1147"/>
                    <a:pt x="951" y="1263"/>
                  </a:cubicBezTo>
                  <a:cubicBezTo>
                    <a:pt x="951" y="1291"/>
                    <a:pt x="951" y="1320"/>
                    <a:pt x="951" y="1349"/>
                  </a:cubicBezTo>
                  <a:cubicBezTo>
                    <a:pt x="951" y="1435"/>
                    <a:pt x="951" y="1493"/>
                    <a:pt x="951" y="1551"/>
                  </a:cubicBezTo>
                  <a:cubicBezTo>
                    <a:pt x="951" y="1608"/>
                    <a:pt x="951" y="1666"/>
                    <a:pt x="951" y="1723"/>
                  </a:cubicBezTo>
                  <a:cubicBezTo>
                    <a:pt x="951" y="1730"/>
                    <a:pt x="951" y="1739"/>
                    <a:pt x="951" y="1752"/>
                  </a:cubicBezTo>
                  <a:cubicBezTo>
                    <a:pt x="922" y="1781"/>
                    <a:pt x="922" y="1810"/>
                    <a:pt x="922" y="1839"/>
                  </a:cubicBezTo>
                  <a:cubicBezTo>
                    <a:pt x="893" y="1954"/>
                    <a:pt x="865" y="2069"/>
                    <a:pt x="836" y="2184"/>
                  </a:cubicBezTo>
                  <a:cubicBezTo>
                    <a:pt x="821" y="2214"/>
                    <a:pt x="814" y="2225"/>
                    <a:pt x="811" y="2225"/>
                  </a:cubicBezTo>
                  <a:cubicBezTo>
                    <a:pt x="804" y="2225"/>
                    <a:pt x="819" y="2172"/>
                    <a:pt x="815" y="2172"/>
                  </a:cubicBezTo>
                  <a:cubicBezTo>
                    <a:pt x="814" y="2172"/>
                    <a:pt x="811" y="2176"/>
                    <a:pt x="807" y="2184"/>
                  </a:cubicBezTo>
                  <a:cubicBezTo>
                    <a:pt x="807" y="2213"/>
                    <a:pt x="778" y="2242"/>
                    <a:pt x="778" y="2271"/>
                  </a:cubicBezTo>
                  <a:cubicBezTo>
                    <a:pt x="749" y="2328"/>
                    <a:pt x="721" y="2386"/>
                    <a:pt x="692" y="2444"/>
                  </a:cubicBezTo>
                  <a:cubicBezTo>
                    <a:pt x="663" y="2501"/>
                    <a:pt x="605" y="2559"/>
                    <a:pt x="577" y="2588"/>
                  </a:cubicBezTo>
                  <a:cubicBezTo>
                    <a:pt x="588" y="2576"/>
                    <a:pt x="593" y="2572"/>
                    <a:pt x="593" y="2572"/>
                  </a:cubicBezTo>
                  <a:lnTo>
                    <a:pt x="593" y="2572"/>
                  </a:lnTo>
                  <a:cubicBezTo>
                    <a:pt x="594" y="2572"/>
                    <a:pt x="519" y="2651"/>
                    <a:pt x="519" y="2674"/>
                  </a:cubicBezTo>
                  <a:cubicBezTo>
                    <a:pt x="461" y="2732"/>
                    <a:pt x="433" y="2760"/>
                    <a:pt x="375" y="2789"/>
                  </a:cubicBezTo>
                  <a:cubicBezTo>
                    <a:pt x="375" y="2815"/>
                    <a:pt x="352" y="2841"/>
                    <a:pt x="326" y="2846"/>
                  </a:cubicBezTo>
                  <a:lnTo>
                    <a:pt x="326" y="2846"/>
                  </a:lnTo>
                  <a:cubicBezTo>
                    <a:pt x="336" y="2839"/>
                    <a:pt x="343" y="2835"/>
                    <a:pt x="342" y="2835"/>
                  </a:cubicBezTo>
                  <a:lnTo>
                    <a:pt x="342" y="2835"/>
                  </a:lnTo>
                  <a:cubicBezTo>
                    <a:pt x="341" y="2835"/>
                    <a:pt x="334" y="2838"/>
                    <a:pt x="317" y="2847"/>
                  </a:cubicBezTo>
                  <a:cubicBezTo>
                    <a:pt x="320" y="2847"/>
                    <a:pt x="323" y="2846"/>
                    <a:pt x="326" y="2846"/>
                  </a:cubicBezTo>
                  <a:lnTo>
                    <a:pt x="326" y="2846"/>
                  </a:lnTo>
                  <a:cubicBezTo>
                    <a:pt x="315" y="2854"/>
                    <a:pt x="300" y="2865"/>
                    <a:pt x="289" y="2876"/>
                  </a:cubicBezTo>
                  <a:cubicBezTo>
                    <a:pt x="87" y="3020"/>
                    <a:pt x="1" y="3250"/>
                    <a:pt x="116" y="3480"/>
                  </a:cubicBezTo>
                  <a:cubicBezTo>
                    <a:pt x="195" y="3598"/>
                    <a:pt x="354" y="3690"/>
                    <a:pt x="511" y="3690"/>
                  </a:cubicBezTo>
                  <a:cubicBezTo>
                    <a:pt x="584" y="3690"/>
                    <a:pt x="657" y="3670"/>
                    <a:pt x="721" y="3624"/>
                  </a:cubicBezTo>
                  <a:cubicBezTo>
                    <a:pt x="1786" y="2876"/>
                    <a:pt x="2161" y="1349"/>
                    <a:pt x="1470" y="197"/>
                  </a:cubicBezTo>
                  <a:cubicBezTo>
                    <a:pt x="1390" y="78"/>
                    <a:pt x="1244" y="0"/>
                    <a:pt x="10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6"/>
            <p:cNvSpPr/>
            <p:nvPr/>
          </p:nvSpPr>
          <p:spPr>
            <a:xfrm>
              <a:off x="1750308" y="3429163"/>
              <a:ext cx="49624" cy="96940"/>
            </a:xfrm>
            <a:custGeom>
              <a:avLst/>
              <a:gdLst/>
              <a:ahLst/>
              <a:cxnLst/>
              <a:rect l="l" t="t" r="r" b="b"/>
              <a:pathLst>
                <a:path w="1527" h="2983" extrusionOk="0">
                  <a:moveTo>
                    <a:pt x="749" y="0"/>
                  </a:moveTo>
                  <a:cubicBezTo>
                    <a:pt x="568" y="0"/>
                    <a:pt x="418" y="112"/>
                    <a:pt x="346" y="303"/>
                  </a:cubicBezTo>
                  <a:cubicBezTo>
                    <a:pt x="0" y="1138"/>
                    <a:pt x="375" y="2031"/>
                    <a:pt x="692" y="2780"/>
                  </a:cubicBezTo>
                  <a:cubicBezTo>
                    <a:pt x="748" y="2912"/>
                    <a:pt x="905" y="2983"/>
                    <a:pt x="1062" y="2983"/>
                  </a:cubicBezTo>
                  <a:cubicBezTo>
                    <a:pt x="1145" y="2983"/>
                    <a:pt x="1227" y="2963"/>
                    <a:pt x="1296" y="2924"/>
                  </a:cubicBezTo>
                  <a:cubicBezTo>
                    <a:pt x="1498" y="2780"/>
                    <a:pt x="1527" y="2578"/>
                    <a:pt x="1440" y="2348"/>
                  </a:cubicBezTo>
                  <a:cubicBezTo>
                    <a:pt x="1412" y="2290"/>
                    <a:pt x="1412" y="2261"/>
                    <a:pt x="1383" y="2204"/>
                  </a:cubicBezTo>
                  <a:cubicBezTo>
                    <a:pt x="1369" y="2176"/>
                    <a:pt x="1364" y="2167"/>
                    <a:pt x="1362" y="2167"/>
                  </a:cubicBezTo>
                  <a:lnTo>
                    <a:pt x="1362" y="2167"/>
                  </a:lnTo>
                  <a:cubicBezTo>
                    <a:pt x="1360" y="2167"/>
                    <a:pt x="1377" y="2212"/>
                    <a:pt x="1375" y="2212"/>
                  </a:cubicBezTo>
                  <a:cubicBezTo>
                    <a:pt x="1373" y="2212"/>
                    <a:pt x="1368" y="2202"/>
                    <a:pt x="1354" y="2175"/>
                  </a:cubicBezTo>
                  <a:cubicBezTo>
                    <a:pt x="1325" y="2089"/>
                    <a:pt x="1296" y="2002"/>
                    <a:pt x="1268" y="1916"/>
                  </a:cubicBezTo>
                  <a:cubicBezTo>
                    <a:pt x="1210" y="1743"/>
                    <a:pt x="1152" y="1570"/>
                    <a:pt x="1124" y="1397"/>
                  </a:cubicBezTo>
                  <a:cubicBezTo>
                    <a:pt x="1095" y="1368"/>
                    <a:pt x="1095" y="1311"/>
                    <a:pt x="1095" y="1282"/>
                  </a:cubicBezTo>
                  <a:lnTo>
                    <a:pt x="1095" y="1224"/>
                  </a:lnTo>
                  <a:cubicBezTo>
                    <a:pt x="1066" y="1138"/>
                    <a:pt x="1066" y="1052"/>
                    <a:pt x="1066" y="965"/>
                  </a:cubicBezTo>
                  <a:cubicBezTo>
                    <a:pt x="1066" y="936"/>
                    <a:pt x="1066" y="879"/>
                    <a:pt x="1095" y="850"/>
                  </a:cubicBezTo>
                  <a:cubicBezTo>
                    <a:pt x="1095" y="821"/>
                    <a:pt x="1095" y="821"/>
                    <a:pt x="1095" y="792"/>
                  </a:cubicBezTo>
                  <a:cubicBezTo>
                    <a:pt x="1124" y="706"/>
                    <a:pt x="1152" y="620"/>
                    <a:pt x="1181" y="533"/>
                  </a:cubicBezTo>
                  <a:cubicBezTo>
                    <a:pt x="1268" y="332"/>
                    <a:pt x="1095" y="44"/>
                    <a:pt x="864" y="15"/>
                  </a:cubicBezTo>
                  <a:cubicBezTo>
                    <a:pt x="825" y="5"/>
                    <a:pt x="786" y="0"/>
                    <a:pt x="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6"/>
            <p:cNvSpPr/>
            <p:nvPr/>
          </p:nvSpPr>
          <p:spPr>
            <a:xfrm>
              <a:off x="1695062" y="3541477"/>
              <a:ext cx="58073" cy="94568"/>
            </a:xfrm>
            <a:custGeom>
              <a:avLst/>
              <a:gdLst/>
              <a:ahLst/>
              <a:cxnLst/>
              <a:rect l="l" t="t" r="r" b="b"/>
              <a:pathLst>
                <a:path w="1787" h="2910" extrusionOk="0">
                  <a:moveTo>
                    <a:pt x="459" y="0"/>
                  </a:moveTo>
                  <a:cubicBezTo>
                    <a:pt x="273" y="0"/>
                    <a:pt x="106" y="112"/>
                    <a:pt x="59" y="303"/>
                  </a:cubicBezTo>
                  <a:cubicBezTo>
                    <a:pt x="1" y="505"/>
                    <a:pt x="116" y="793"/>
                    <a:pt x="347" y="850"/>
                  </a:cubicBezTo>
                  <a:cubicBezTo>
                    <a:pt x="375" y="850"/>
                    <a:pt x="433" y="850"/>
                    <a:pt x="462" y="879"/>
                  </a:cubicBezTo>
                  <a:cubicBezTo>
                    <a:pt x="476" y="879"/>
                    <a:pt x="483" y="879"/>
                    <a:pt x="486" y="879"/>
                  </a:cubicBezTo>
                  <a:lnTo>
                    <a:pt x="486" y="879"/>
                  </a:lnTo>
                  <a:cubicBezTo>
                    <a:pt x="489" y="879"/>
                    <a:pt x="491" y="879"/>
                    <a:pt x="491" y="879"/>
                  </a:cubicBezTo>
                  <a:cubicBezTo>
                    <a:pt x="519" y="879"/>
                    <a:pt x="519" y="908"/>
                    <a:pt x="548" y="908"/>
                  </a:cubicBezTo>
                  <a:cubicBezTo>
                    <a:pt x="556" y="916"/>
                    <a:pt x="566" y="926"/>
                    <a:pt x="577" y="937"/>
                  </a:cubicBezTo>
                  <a:cubicBezTo>
                    <a:pt x="577" y="937"/>
                    <a:pt x="606" y="966"/>
                    <a:pt x="606" y="966"/>
                  </a:cubicBezTo>
                  <a:cubicBezTo>
                    <a:pt x="635" y="994"/>
                    <a:pt x="635" y="994"/>
                    <a:pt x="635" y="1023"/>
                  </a:cubicBezTo>
                  <a:cubicBezTo>
                    <a:pt x="652" y="1041"/>
                    <a:pt x="659" y="1048"/>
                    <a:pt x="660" y="1048"/>
                  </a:cubicBezTo>
                  <a:cubicBezTo>
                    <a:pt x="662" y="1048"/>
                    <a:pt x="635" y="1015"/>
                    <a:pt x="635" y="995"/>
                  </a:cubicBezTo>
                  <a:lnTo>
                    <a:pt x="635" y="995"/>
                  </a:lnTo>
                  <a:cubicBezTo>
                    <a:pt x="635" y="1024"/>
                    <a:pt x="692" y="1081"/>
                    <a:pt x="721" y="1110"/>
                  </a:cubicBezTo>
                  <a:cubicBezTo>
                    <a:pt x="721" y="1138"/>
                    <a:pt x="750" y="1196"/>
                    <a:pt x="750" y="1196"/>
                  </a:cubicBezTo>
                  <a:cubicBezTo>
                    <a:pt x="750" y="1196"/>
                    <a:pt x="779" y="1225"/>
                    <a:pt x="779" y="1254"/>
                  </a:cubicBezTo>
                  <a:cubicBezTo>
                    <a:pt x="779" y="1282"/>
                    <a:pt x="807" y="1340"/>
                    <a:pt x="807" y="1369"/>
                  </a:cubicBezTo>
                  <a:cubicBezTo>
                    <a:pt x="807" y="1369"/>
                    <a:pt x="824" y="1417"/>
                    <a:pt x="820" y="1417"/>
                  </a:cubicBezTo>
                  <a:cubicBezTo>
                    <a:pt x="818" y="1417"/>
                    <a:pt x="815" y="1412"/>
                    <a:pt x="807" y="1398"/>
                  </a:cubicBezTo>
                  <a:cubicBezTo>
                    <a:pt x="807" y="1411"/>
                    <a:pt x="807" y="1426"/>
                    <a:pt x="807" y="1426"/>
                  </a:cubicBezTo>
                  <a:cubicBezTo>
                    <a:pt x="836" y="1542"/>
                    <a:pt x="836" y="1657"/>
                    <a:pt x="807" y="1772"/>
                  </a:cubicBezTo>
                  <a:cubicBezTo>
                    <a:pt x="807" y="1801"/>
                    <a:pt x="807" y="1830"/>
                    <a:pt x="807" y="1858"/>
                  </a:cubicBezTo>
                  <a:cubicBezTo>
                    <a:pt x="807" y="1887"/>
                    <a:pt x="807" y="1945"/>
                    <a:pt x="779" y="2002"/>
                  </a:cubicBezTo>
                  <a:cubicBezTo>
                    <a:pt x="750" y="2118"/>
                    <a:pt x="750" y="2233"/>
                    <a:pt x="721" y="2348"/>
                  </a:cubicBezTo>
                  <a:cubicBezTo>
                    <a:pt x="663" y="2578"/>
                    <a:pt x="779" y="2838"/>
                    <a:pt x="1009" y="2895"/>
                  </a:cubicBezTo>
                  <a:cubicBezTo>
                    <a:pt x="1048" y="2905"/>
                    <a:pt x="1088" y="2910"/>
                    <a:pt x="1127" y="2910"/>
                  </a:cubicBezTo>
                  <a:cubicBezTo>
                    <a:pt x="1321" y="2910"/>
                    <a:pt x="1508" y="2794"/>
                    <a:pt x="1556" y="2578"/>
                  </a:cubicBezTo>
                  <a:cubicBezTo>
                    <a:pt x="1672" y="2060"/>
                    <a:pt x="1787" y="1484"/>
                    <a:pt x="1585" y="966"/>
                  </a:cubicBezTo>
                  <a:cubicBezTo>
                    <a:pt x="1441" y="505"/>
                    <a:pt x="1067" y="101"/>
                    <a:pt x="577" y="15"/>
                  </a:cubicBezTo>
                  <a:cubicBezTo>
                    <a:pt x="537" y="5"/>
                    <a:pt x="498"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6"/>
            <p:cNvSpPr/>
            <p:nvPr/>
          </p:nvSpPr>
          <p:spPr>
            <a:xfrm>
              <a:off x="1625809" y="3656455"/>
              <a:ext cx="68375" cy="73737"/>
            </a:xfrm>
            <a:custGeom>
              <a:avLst/>
              <a:gdLst/>
              <a:ahLst/>
              <a:cxnLst/>
              <a:rect l="l" t="t" r="r" b="b"/>
              <a:pathLst>
                <a:path w="2104" h="2269" extrusionOk="0">
                  <a:moveTo>
                    <a:pt x="1383" y="1201"/>
                  </a:moveTo>
                  <a:cubicBezTo>
                    <a:pt x="1411" y="1221"/>
                    <a:pt x="1440" y="1240"/>
                    <a:pt x="1470" y="1258"/>
                  </a:cubicBezTo>
                  <a:cubicBezTo>
                    <a:pt x="1441" y="1230"/>
                    <a:pt x="1412" y="1201"/>
                    <a:pt x="1383" y="1201"/>
                  </a:cubicBezTo>
                  <a:close/>
                  <a:moveTo>
                    <a:pt x="1728" y="1406"/>
                  </a:moveTo>
                  <a:cubicBezTo>
                    <a:pt x="1744" y="1412"/>
                    <a:pt x="1763" y="1419"/>
                    <a:pt x="1786" y="1431"/>
                  </a:cubicBezTo>
                  <a:cubicBezTo>
                    <a:pt x="1767" y="1423"/>
                    <a:pt x="1747" y="1415"/>
                    <a:pt x="1728" y="1406"/>
                  </a:cubicBezTo>
                  <a:close/>
                  <a:moveTo>
                    <a:pt x="475" y="1"/>
                  </a:moveTo>
                  <a:cubicBezTo>
                    <a:pt x="428" y="1"/>
                    <a:pt x="382" y="8"/>
                    <a:pt x="346" y="20"/>
                  </a:cubicBezTo>
                  <a:cubicBezTo>
                    <a:pt x="87" y="77"/>
                    <a:pt x="1" y="308"/>
                    <a:pt x="29" y="538"/>
                  </a:cubicBezTo>
                  <a:cubicBezTo>
                    <a:pt x="116" y="941"/>
                    <a:pt x="289" y="1287"/>
                    <a:pt x="548" y="1575"/>
                  </a:cubicBezTo>
                  <a:cubicBezTo>
                    <a:pt x="807" y="1892"/>
                    <a:pt x="1153" y="2122"/>
                    <a:pt x="1527" y="2238"/>
                  </a:cubicBezTo>
                  <a:cubicBezTo>
                    <a:pt x="1560" y="2260"/>
                    <a:pt x="1602" y="2269"/>
                    <a:pt x="1645" y="2269"/>
                  </a:cubicBezTo>
                  <a:cubicBezTo>
                    <a:pt x="1715" y="2269"/>
                    <a:pt x="1791" y="2244"/>
                    <a:pt x="1844" y="2209"/>
                  </a:cubicBezTo>
                  <a:cubicBezTo>
                    <a:pt x="1930" y="2151"/>
                    <a:pt x="2017" y="2036"/>
                    <a:pt x="2046" y="1950"/>
                  </a:cubicBezTo>
                  <a:cubicBezTo>
                    <a:pt x="2103" y="1690"/>
                    <a:pt x="1988" y="1489"/>
                    <a:pt x="1758" y="1402"/>
                  </a:cubicBezTo>
                  <a:cubicBezTo>
                    <a:pt x="1741" y="1402"/>
                    <a:pt x="1724" y="1402"/>
                    <a:pt x="1707" y="1396"/>
                  </a:cubicBezTo>
                  <a:lnTo>
                    <a:pt x="1707" y="1396"/>
                  </a:lnTo>
                  <a:cubicBezTo>
                    <a:pt x="1701" y="1394"/>
                    <a:pt x="1695" y="1391"/>
                    <a:pt x="1689" y="1388"/>
                  </a:cubicBezTo>
                  <a:lnTo>
                    <a:pt x="1689" y="1388"/>
                  </a:lnTo>
                  <a:cubicBezTo>
                    <a:pt x="1684" y="1385"/>
                    <a:pt x="1678" y="1380"/>
                    <a:pt x="1673" y="1375"/>
                  </a:cubicBezTo>
                  <a:lnTo>
                    <a:pt x="1673" y="1375"/>
                  </a:lnTo>
                  <a:cubicBezTo>
                    <a:pt x="1678" y="1380"/>
                    <a:pt x="1683" y="1384"/>
                    <a:pt x="1689" y="1388"/>
                  </a:cubicBezTo>
                  <a:lnTo>
                    <a:pt x="1689" y="1388"/>
                  </a:lnTo>
                  <a:cubicBezTo>
                    <a:pt x="1578" y="1334"/>
                    <a:pt x="1472" y="1267"/>
                    <a:pt x="1383" y="1201"/>
                  </a:cubicBezTo>
                  <a:cubicBezTo>
                    <a:pt x="1383" y="1201"/>
                    <a:pt x="1383" y="1201"/>
                    <a:pt x="1383" y="1201"/>
                  </a:cubicBezTo>
                  <a:lnTo>
                    <a:pt x="1383" y="1201"/>
                  </a:lnTo>
                  <a:cubicBezTo>
                    <a:pt x="1279" y="1123"/>
                    <a:pt x="1192" y="1027"/>
                    <a:pt x="1124" y="913"/>
                  </a:cubicBezTo>
                  <a:lnTo>
                    <a:pt x="1124" y="913"/>
                  </a:lnTo>
                  <a:cubicBezTo>
                    <a:pt x="1124" y="914"/>
                    <a:pt x="1124" y="916"/>
                    <a:pt x="1124" y="918"/>
                  </a:cubicBezTo>
                  <a:lnTo>
                    <a:pt x="1124" y="918"/>
                  </a:lnTo>
                  <a:cubicBezTo>
                    <a:pt x="1058" y="818"/>
                    <a:pt x="996" y="701"/>
                    <a:pt x="951" y="567"/>
                  </a:cubicBezTo>
                  <a:lnTo>
                    <a:pt x="951" y="567"/>
                  </a:lnTo>
                  <a:cubicBezTo>
                    <a:pt x="951" y="625"/>
                    <a:pt x="980" y="653"/>
                    <a:pt x="980" y="682"/>
                  </a:cubicBezTo>
                  <a:cubicBezTo>
                    <a:pt x="922" y="567"/>
                    <a:pt x="893" y="452"/>
                    <a:pt x="865" y="308"/>
                  </a:cubicBezTo>
                  <a:cubicBezTo>
                    <a:pt x="865" y="221"/>
                    <a:pt x="749" y="106"/>
                    <a:pt x="663" y="49"/>
                  </a:cubicBezTo>
                  <a:cubicBezTo>
                    <a:pt x="612" y="15"/>
                    <a:pt x="542" y="1"/>
                    <a:pt x="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6"/>
            <p:cNvSpPr/>
            <p:nvPr/>
          </p:nvSpPr>
          <p:spPr>
            <a:xfrm>
              <a:off x="1754988" y="3697793"/>
              <a:ext cx="90831" cy="36592"/>
            </a:xfrm>
            <a:custGeom>
              <a:avLst/>
              <a:gdLst/>
              <a:ahLst/>
              <a:cxnLst/>
              <a:rect l="l" t="t" r="r" b="b"/>
              <a:pathLst>
                <a:path w="2795" h="1126" extrusionOk="0">
                  <a:moveTo>
                    <a:pt x="1239" y="0"/>
                  </a:moveTo>
                  <a:cubicBezTo>
                    <a:pt x="926" y="0"/>
                    <a:pt x="612" y="53"/>
                    <a:pt x="317" y="159"/>
                  </a:cubicBezTo>
                  <a:cubicBezTo>
                    <a:pt x="202" y="217"/>
                    <a:pt x="116" y="274"/>
                    <a:pt x="58" y="361"/>
                  </a:cubicBezTo>
                  <a:cubicBezTo>
                    <a:pt x="0" y="476"/>
                    <a:pt x="0" y="591"/>
                    <a:pt x="29" y="706"/>
                  </a:cubicBezTo>
                  <a:cubicBezTo>
                    <a:pt x="76" y="871"/>
                    <a:pt x="239" y="1017"/>
                    <a:pt x="423" y="1017"/>
                  </a:cubicBezTo>
                  <a:cubicBezTo>
                    <a:pt x="464" y="1017"/>
                    <a:pt x="506" y="1010"/>
                    <a:pt x="548" y="994"/>
                  </a:cubicBezTo>
                  <a:cubicBezTo>
                    <a:pt x="692" y="937"/>
                    <a:pt x="836" y="908"/>
                    <a:pt x="1008" y="879"/>
                  </a:cubicBezTo>
                  <a:lnTo>
                    <a:pt x="1527" y="879"/>
                  </a:lnTo>
                  <a:cubicBezTo>
                    <a:pt x="1584" y="908"/>
                    <a:pt x="1671" y="908"/>
                    <a:pt x="1728" y="937"/>
                  </a:cubicBezTo>
                  <a:cubicBezTo>
                    <a:pt x="1786" y="937"/>
                    <a:pt x="1873" y="966"/>
                    <a:pt x="1930" y="994"/>
                  </a:cubicBezTo>
                  <a:cubicBezTo>
                    <a:pt x="1930" y="994"/>
                    <a:pt x="1959" y="1023"/>
                    <a:pt x="1988" y="1023"/>
                  </a:cubicBezTo>
                  <a:cubicBezTo>
                    <a:pt x="2017" y="1023"/>
                    <a:pt x="2045" y="1052"/>
                    <a:pt x="2074" y="1081"/>
                  </a:cubicBezTo>
                  <a:cubicBezTo>
                    <a:pt x="2141" y="1110"/>
                    <a:pt x="2218" y="1126"/>
                    <a:pt x="2295" y="1126"/>
                  </a:cubicBezTo>
                  <a:cubicBezTo>
                    <a:pt x="2449" y="1126"/>
                    <a:pt x="2602" y="1062"/>
                    <a:pt x="2679" y="908"/>
                  </a:cubicBezTo>
                  <a:cubicBezTo>
                    <a:pt x="2794" y="706"/>
                    <a:pt x="2737" y="447"/>
                    <a:pt x="2535" y="332"/>
                  </a:cubicBezTo>
                  <a:cubicBezTo>
                    <a:pt x="2144" y="111"/>
                    <a:pt x="1692" y="0"/>
                    <a:pt x="1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6"/>
            <p:cNvSpPr/>
            <p:nvPr/>
          </p:nvSpPr>
          <p:spPr>
            <a:xfrm>
              <a:off x="1667926" y="3793013"/>
              <a:ext cx="99247" cy="42214"/>
            </a:xfrm>
            <a:custGeom>
              <a:avLst/>
              <a:gdLst/>
              <a:ahLst/>
              <a:cxnLst/>
              <a:rect l="l" t="t" r="r" b="b"/>
              <a:pathLst>
                <a:path w="3054" h="1299" extrusionOk="0">
                  <a:moveTo>
                    <a:pt x="2529" y="0"/>
                  </a:moveTo>
                  <a:cubicBezTo>
                    <a:pt x="2462" y="0"/>
                    <a:pt x="2395" y="16"/>
                    <a:pt x="2334" y="52"/>
                  </a:cubicBezTo>
                  <a:cubicBezTo>
                    <a:pt x="2247" y="109"/>
                    <a:pt x="2161" y="167"/>
                    <a:pt x="2103" y="196"/>
                  </a:cubicBezTo>
                  <a:cubicBezTo>
                    <a:pt x="2046" y="225"/>
                    <a:pt x="2017" y="253"/>
                    <a:pt x="1959" y="253"/>
                  </a:cubicBezTo>
                  <a:cubicBezTo>
                    <a:pt x="1927" y="275"/>
                    <a:pt x="1931" y="280"/>
                    <a:pt x="1944" y="280"/>
                  </a:cubicBezTo>
                  <a:cubicBezTo>
                    <a:pt x="1957" y="280"/>
                    <a:pt x="1982" y="274"/>
                    <a:pt x="1984" y="274"/>
                  </a:cubicBezTo>
                  <a:cubicBezTo>
                    <a:pt x="1985" y="274"/>
                    <a:pt x="1979" y="276"/>
                    <a:pt x="1959" y="282"/>
                  </a:cubicBezTo>
                  <a:cubicBezTo>
                    <a:pt x="1786" y="340"/>
                    <a:pt x="1614" y="397"/>
                    <a:pt x="1441" y="426"/>
                  </a:cubicBezTo>
                  <a:cubicBezTo>
                    <a:pt x="1422" y="426"/>
                    <a:pt x="1364" y="439"/>
                    <a:pt x="1362" y="439"/>
                  </a:cubicBezTo>
                  <a:cubicBezTo>
                    <a:pt x="1361" y="439"/>
                    <a:pt x="1374" y="436"/>
                    <a:pt x="1412" y="426"/>
                  </a:cubicBezTo>
                  <a:lnTo>
                    <a:pt x="836" y="426"/>
                  </a:lnTo>
                  <a:cubicBezTo>
                    <a:pt x="750" y="426"/>
                    <a:pt x="663" y="397"/>
                    <a:pt x="577" y="369"/>
                  </a:cubicBezTo>
                  <a:cubicBezTo>
                    <a:pt x="542" y="360"/>
                    <a:pt x="507" y="356"/>
                    <a:pt x="473" y="356"/>
                  </a:cubicBezTo>
                  <a:cubicBezTo>
                    <a:pt x="274" y="356"/>
                    <a:pt x="83" y="489"/>
                    <a:pt x="58" y="685"/>
                  </a:cubicBezTo>
                  <a:cubicBezTo>
                    <a:pt x="1" y="887"/>
                    <a:pt x="116" y="1146"/>
                    <a:pt x="346" y="1204"/>
                  </a:cubicBezTo>
                  <a:cubicBezTo>
                    <a:pt x="596" y="1266"/>
                    <a:pt x="854" y="1298"/>
                    <a:pt x="1112" y="1298"/>
                  </a:cubicBezTo>
                  <a:cubicBezTo>
                    <a:pt x="1689" y="1298"/>
                    <a:pt x="2269" y="1139"/>
                    <a:pt x="2766" y="801"/>
                  </a:cubicBezTo>
                  <a:cubicBezTo>
                    <a:pt x="2939" y="685"/>
                    <a:pt x="3054" y="426"/>
                    <a:pt x="2910" y="225"/>
                  </a:cubicBezTo>
                  <a:cubicBezTo>
                    <a:pt x="2830" y="85"/>
                    <a:pt x="2680" y="0"/>
                    <a:pt x="2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6"/>
            <p:cNvSpPr/>
            <p:nvPr/>
          </p:nvSpPr>
          <p:spPr>
            <a:xfrm>
              <a:off x="1846697" y="3780209"/>
              <a:ext cx="74939" cy="36267"/>
            </a:xfrm>
            <a:custGeom>
              <a:avLst/>
              <a:gdLst/>
              <a:ahLst/>
              <a:cxnLst/>
              <a:rect l="l" t="t" r="r" b="b"/>
              <a:pathLst>
                <a:path w="2306" h="1116" extrusionOk="0">
                  <a:moveTo>
                    <a:pt x="1804" y="1"/>
                  </a:moveTo>
                  <a:cubicBezTo>
                    <a:pt x="1770" y="1"/>
                    <a:pt x="1735" y="5"/>
                    <a:pt x="1700" y="14"/>
                  </a:cubicBezTo>
                  <a:cubicBezTo>
                    <a:pt x="1358" y="93"/>
                    <a:pt x="991" y="172"/>
                    <a:pt x="644" y="229"/>
                  </a:cubicBezTo>
                  <a:lnTo>
                    <a:pt x="644" y="229"/>
                  </a:lnTo>
                  <a:cubicBezTo>
                    <a:pt x="651" y="225"/>
                    <a:pt x="658" y="221"/>
                    <a:pt x="663" y="215"/>
                  </a:cubicBezTo>
                  <a:lnTo>
                    <a:pt x="663" y="215"/>
                  </a:lnTo>
                  <a:cubicBezTo>
                    <a:pt x="606" y="244"/>
                    <a:pt x="519" y="244"/>
                    <a:pt x="462" y="244"/>
                  </a:cubicBezTo>
                  <a:cubicBezTo>
                    <a:pt x="347" y="273"/>
                    <a:pt x="231" y="302"/>
                    <a:pt x="145" y="388"/>
                  </a:cubicBezTo>
                  <a:cubicBezTo>
                    <a:pt x="59" y="446"/>
                    <a:pt x="1" y="590"/>
                    <a:pt x="30" y="676"/>
                  </a:cubicBezTo>
                  <a:cubicBezTo>
                    <a:pt x="30" y="791"/>
                    <a:pt x="59" y="907"/>
                    <a:pt x="145" y="993"/>
                  </a:cubicBezTo>
                  <a:cubicBezTo>
                    <a:pt x="216" y="1064"/>
                    <a:pt x="307" y="1116"/>
                    <a:pt x="401" y="1116"/>
                  </a:cubicBezTo>
                  <a:cubicBezTo>
                    <a:pt x="421" y="1116"/>
                    <a:pt x="441" y="1113"/>
                    <a:pt x="462" y="1108"/>
                  </a:cubicBezTo>
                  <a:cubicBezTo>
                    <a:pt x="951" y="1079"/>
                    <a:pt x="1441" y="964"/>
                    <a:pt x="1931" y="849"/>
                  </a:cubicBezTo>
                  <a:cubicBezTo>
                    <a:pt x="2132" y="791"/>
                    <a:pt x="2305" y="532"/>
                    <a:pt x="2219" y="302"/>
                  </a:cubicBezTo>
                  <a:cubicBezTo>
                    <a:pt x="2170" y="131"/>
                    <a:pt x="1996" y="1"/>
                    <a:pt x="1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6"/>
            <p:cNvSpPr/>
            <p:nvPr/>
          </p:nvSpPr>
          <p:spPr>
            <a:xfrm>
              <a:off x="1802727" y="3341028"/>
              <a:ext cx="42149" cy="76467"/>
            </a:xfrm>
            <a:custGeom>
              <a:avLst/>
              <a:gdLst/>
              <a:ahLst/>
              <a:cxnLst/>
              <a:rect l="l" t="t" r="r" b="b"/>
              <a:pathLst>
                <a:path w="1297" h="2353" extrusionOk="0">
                  <a:moveTo>
                    <a:pt x="424" y="0"/>
                  </a:moveTo>
                  <a:cubicBezTo>
                    <a:pt x="352" y="0"/>
                    <a:pt x="281" y="14"/>
                    <a:pt x="231" y="48"/>
                  </a:cubicBezTo>
                  <a:cubicBezTo>
                    <a:pt x="144" y="135"/>
                    <a:pt x="58" y="221"/>
                    <a:pt x="29" y="336"/>
                  </a:cubicBezTo>
                  <a:cubicBezTo>
                    <a:pt x="0" y="451"/>
                    <a:pt x="29" y="538"/>
                    <a:pt x="87" y="653"/>
                  </a:cubicBezTo>
                  <a:cubicBezTo>
                    <a:pt x="87" y="682"/>
                    <a:pt x="87" y="711"/>
                    <a:pt x="115" y="739"/>
                  </a:cubicBezTo>
                  <a:cubicBezTo>
                    <a:pt x="115" y="768"/>
                    <a:pt x="144" y="826"/>
                    <a:pt x="173" y="883"/>
                  </a:cubicBezTo>
                  <a:cubicBezTo>
                    <a:pt x="202" y="999"/>
                    <a:pt x="231" y="1085"/>
                    <a:pt x="259" y="1200"/>
                  </a:cubicBezTo>
                  <a:cubicBezTo>
                    <a:pt x="314" y="1389"/>
                    <a:pt x="368" y="1604"/>
                    <a:pt x="398" y="1820"/>
                  </a:cubicBezTo>
                  <a:lnTo>
                    <a:pt x="398" y="1820"/>
                  </a:lnTo>
                  <a:cubicBezTo>
                    <a:pt x="389" y="1789"/>
                    <a:pt x="375" y="1768"/>
                    <a:pt x="375" y="1748"/>
                  </a:cubicBezTo>
                  <a:lnTo>
                    <a:pt x="375" y="1748"/>
                  </a:lnTo>
                  <a:cubicBezTo>
                    <a:pt x="375" y="1805"/>
                    <a:pt x="404" y="1863"/>
                    <a:pt x="404" y="1920"/>
                  </a:cubicBezTo>
                  <a:cubicBezTo>
                    <a:pt x="404" y="2036"/>
                    <a:pt x="432" y="2151"/>
                    <a:pt x="519" y="2237"/>
                  </a:cubicBezTo>
                  <a:cubicBezTo>
                    <a:pt x="605" y="2295"/>
                    <a:pt x="720" y="2352"/>
                    <a:pt x="836" y="2352"/>
                  </a:cubicBezTo>
                  <a:cubicBezTo>
                    <a:pt x="1037" y="2352"/>
                    <a:pt x="1296" y="2180"/>
                    <a:pt x="1268" y="1920"/>
                  </a:cubicBezTo>
                  <a:cubicBezTo>
                    <a:pt x="1210" y="1344"/>
                    <a:pt x="1066" y="768"/>
                    <a:pt x="836" y="221"/>
                  </a:cubicBezTo>
                  <a:cubicBezTo>
                    <a:pt x="778" y="135"/>
                    <a:pt x="663" y="48"/>
                    <a:pt x="576" y="19"/>
                  </a:cubicBezTo>
                  <a:cubicBezTo>
                    <a:pt x="529" y="7"/>
                    <a:pt x="476"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6"/>
            <p:cNvSpPr/>
            <p:nvPr/>
          </p:nvSpPr>
          <p:spPr>
            <a:xfrm>
              <a:off x="1659509" y="3328126"/>
              <a:ext cx="42149" cy="85143"/>
            </a:xfrm>
            <a:custGeom>
              <a:avLst/>
              <a:gdLst/>
              <a:ahLst/>
              <a:cxnLst/>
              <a:rect l="l" t="t" r="r" b="b"/>
              <a:pathLst>
                <a:path w="1297" h="2620" extrusionOk="0">
                  <a:moveTo>
                    <a:pt x="1066" y="1770"/>
                  </a:moveTo>
                  <a:lnTo>
                    <a:pt x="1066" y="1770"/>
                  </a:lnTo>
                  <a:cubicBezTo>
                    <a:pt x="1087" y="1790"/>
                    <a:pt x="1093" y="1811"/>
                    <a:pt x="1094" y="1811"/>
                  </a:cubicBezTo>
                  <a:cubicBezTo>
                    <a:pt x="1095" y="1811"/>
                    <a:pt x="1095" y="1807"/>
                    <a:pt x="1095" y="1799"/>
                  </a:cubicBezTo>
                  <a:cubicBezTo>
                    <a:pt x="1069" y="1773"/>
                    <a:pt x="1066" y="1770"/>
                    <a:pt x="1066" y="1770"/>
                  </a:cubicBezTo>
                  <a:close/>
                  <a:moveTo>
                    <a:pt x="647" y="0"/>
                  </a:moveTo>
                  <a:cubicBezTo>
                    <a:pt x="454" y="0"/>
                    <a:pt x="280" y="134"/>
                    <a:pt x="231" y="330"/>
                  </a:cubicBezTo>
                  <a:cubicBezTo>
                    <a:pt x="0" y="1021"/>
                    <a:pt x="87" y="1770"/>
                    <a:pt x="433" y="2404"/>
                  </a:cubicBezTo>
                  <a:cubicBezTo>
                    <a:pt x="508" y="2536"/>
                    <a:pt x="659" y="2619"/>
                    <a:pt x="811" y="2619"/>
                  </a:cubicBezTo>
                  <a:cubicBezTo>
                    <a:pt x="890" y="2619"/>
                    <a:pt x="968" y="2597"/>
                    <a:pt x="1037" y="2548"/>
                  </a:cubicBezTo>
                  <a:cubicBezTo>
                    <a:pt x="1210" y="2433"/>
                    <a:pt x="1297" y="2173"/>
                    <a:pt x="1181" y="1972"/>
                  </a:cubicBezTo>
                  <a:cubicBezTo>
                    <a:pt x="1153" y="1943"/>
                    <a:pt x="1124" y="1885"/>
                    <a:pt x="1124" y="1856"/>
                  </a:cubicBezTo>
                  <a:cubicBezTo>
                    <a:pt x="1095" y="1828"/>
                    <a:pt x="1066" y="1799"/>
                    <a:pt x="1066" y="1770"/>
                  </a:cubicBezTo>
                  <a:cubicBezTo>
                    <a:pt x="1066" y="1712"/>
                    <a:pt x="1037" y="1684"/>
                    <a:pt x="1037" y="1655"/>
                  </a:cubicBezTo>
                  <a:cubicBezTo>
                    <a:pt x="1009" y="1568"/>
                    <a:pt x="1009" y="1511"/>
                    <a:pt x="980" y="1453"/>
                  </a:cubicBezTo>
                  <a:cubicBezTo>
                    <a:pt x="980" y="1424"/>
                    <a:pt x="951" y="1338"/>
                    <a:pt x="951" y="1338"/>
                  </a:cubicBezTo>
                  <a:lnTo>
                    <a:pt x="951" y="1338"/>
                  </a:lnTo>
                  <a:cubicBezTo>
                    <a:pt x="968" y="1372"/>
                    <a:pt x="975" y="1386"/>
                    <a:pt x="978" y="1386"/>
                  </a:cubicBezTo>
                  <a:cubicBezTo>
                    <a:pt x="980" y="1386"/>
                    <a:pt x="980" y="1379"/>
                    <a:pt x="980" y="1367"/>
                  </a:cubicBezTo>
                  <a:cubicBezTo>
                    <a:pt x="980" y="1338"/>
                    <a:pt x="951" y="1338"/>
                    <a:pt x="951" y="1309"/>
                  </a:cubicBezTo>
                  <a:cubicBezTo>
                    <a:pt x="951" y="1165"/>
                    <a:pt x="951" y="1050"/>
                    <a:pt x="980" y="906"/>
                  </a:cubicBezTo>
                  <a:cubicBezTo>
                    <a:pt x="980" y="895"/>
                    <a:pt x="980" y="887"/>
                    <a:pt x="980" y="880"/>
                  </a:cubicBezTo>
                  <a:lnTo>
                    <a:pt x="980" y="880"/>
                  </a:lnTo>
                  <a:cubicBezTo>
                    <a:pt x="980" y="878"/>
                    <a:pt x="980" y="877"/>
                    <a:pt x="980" y="877"/>
                  </a:cubicBezTo>
                  <a:cubicBezTo>
                    <a:pt x="980" y="848"/>
                    <a:pt x="980" y="820"/>
                    <a:pt x="980" y="791"/>
                  </a:cubicBezTo>
                  <a:cubicBezTo>
                    <a:pt x="1009" y="704"/>
                    <a:pt x="1037" y="618"/>
                    <a:pt x="1066" y="560"/>
                  </a:cubicBezTo>
                  <a:cubicBezTo>
                    <a:pt x="1124" y="330"/>
                    <a:pt x="980" y="71"/>
                    <a:pt x="749" y="13"/>
                  </a:cubicBezTo>
                  <a:cubicBezTo>
                    <a:pt x="715" y="5"/>
                    <a:pt x="681"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6"/>
            <p:cNvSpPr/>
            <p:nvPr/>
          </p:nvSpPr>
          <p:spPr>
            <a:xfrm>
              <a:off x="1547196" y="3467251"/>
              <a:ext cx="87061" cy="50794"/>
            </a:xfrm>
            <a:custGeom>
              <a:avLst/>
              <a:gdLst/>
              <a:ahLst/>
              <a:cxnLst/>
              <a:rect l="l" t="t" r="r" b="b"/>
              <a:pathLst>
                <a:path w="2679" h="1563" extrusionOk="0">
                  <a:moveTo>
                    <a:pt x="1239" y="427"/>
                  </a:moveTo>
                  <a:cubicBezTo>
                    <a:pt x="1200" y="446"/>
                    <a:pt x="1187" y="453"/>
                    <a:pt x="1189" y="453"/>
                  </a:cubicBezTo>
                  <a:cubicBezTo>
                    <a:pt x="1189" y="453"/>
                    <a:pt x="1196" y="450"/>
                    <a:pt x="1205" y="446"/>
                  </a:cubicBezTo>
                  <a:lnTo>
                    <a:pt x="1205" y="446"/>
                  </a:lnTo>
                  <a:cubicBezTo>
                    <a:pt x="1216" y="440"/>
                    <a:pt x="1227" y="434"/>
                    <a:pt x="1239" y="427"/>
                  </a:cubicBezTo>
                  <a:close/>
                  <a:moveTo>
                    <a:pt x="2159" y="0"/>
                  </a:moveTo>
                  <a:cubicBezTo>
                    <a:pt x="2091" y="0"/>
                    <a:pt x="2022" y="16"/>
                    <a:pt x="1959" y="52"/>
                  </a:cubicBezTo>
                  <a:cubicBezTo>
                    <a:pt x="1815" y="139"/>
                    <a:pt x="1700" y="196"/>
                    <a:pt x="1556" y="283"/>
                  </a:cubicBezTo>
                  <a:lnTo>
                    <a:pt x="1354" y="398"/>
                  </a:lnTo>
                  <a:cubicBezTo>
                    <a:pt x="1325" y="398"/>
                    <a:pt x="1296" y="398"/>
                    <a:pt x="1267" y="427"/>
                  </a:cubicBezTo>
                  <a:cubicBezTo>
                    <a:pt x="1254" y="427"/>
                    <a:pt x="1224" y="439"/>
                    <a:pt x="1205" y="446"/>
                  </a:cubicBezTo>
                  <a:lnTo>
                    <a:pt x="1205" y="446"/>
                  </a:lnTo>
                  <a:cubicBezTo>
                    <a:pt x="1072" y="518"/>
                    <a:pt x="939" y="547"/>
                    <a:pt x="807" y="600"/>
                  </a:cubicBezTo>
                  <a:cubicBezTo>
                    <a:pt x="663" y="629"/>
                    <a:pt x="519" y="686"/>
                    <a:pt x="375" y="715"/>
                  </a:cubicBezTo>
                  <a:cubicBezTo>
                    <a:pt x="144" y="773"/>
                    <a:pt x="0" y="1032"/>
                    <a:pt x="87" y="1233"/>
                  </a:cubicBezTo>
                  <a:cubicBezTo>
                    <a:pt x="136" y="1429"/>
                    <a:pt x="310" y="1563"/>
                    <a:pt x="502" y="1563"/>
                  </a:cubicBezTo>
                  <a:cubicBezTo>
                    <a:pt x="536" y="1563"/>
                    <a:pt x="571" y="1559"/>
                    <a:pt x="605" y="1550"/>
                  </a:cubicBezTo>
                  <a:cubicBezTo>
                    <a:pt x="1239" y="1406"/>
                    <a:pt x="1844" y="1147"/>
                    <a:pt x="2391" y="801"/>
                  </a:cubicBezTo>
                  <a:cubicBezTo>
                    <a:pt x="2592" y="686"/>
                    <a:pt x="2679" y="398"/>
                    <a:pt x="2535" y="196"/>
                  </a:cubicBezTo>
                  <a:cubicBezTo>
                    <a:pt x="2456" y="78"/>
                    <a:pt x="2309" y="0"/>
                    <a:pt x="2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6"/>
            <p:cNvSpPr/>
            <p:nvPr/>
          </p:nvSpPr>
          <p:spPr>
            <a:xfrm>
              <a:off x="1508816" y="3597731"/>
              <a:ext cx="65547" cy="61615"/>
            </a:xfrm>
            <a:custGeom>
              <a:avLst/>
              <a:gdLst/>
              <a:ahLst/>
              <a:cxnLst/>
              <a:rect l="l" t="t" r="r" b="b"/>
              <a:pathLst>
                <a:path w="2017" h="1896" extrusionOk="0">
                  <a:moveTo>
                    <a:pt x="1687" y="843"/>
                  </a:moveTo>
                  <a:cubicBezTo>
                    <a:pt x="1678" y="849"/>
                    <a:pt x="1668" y="854"/>
                    <a:pt x="1659" y="859"/>
                  </a:cubicBezTo>
                  <a:lnTo>
                    <a:pt x="1659" y="859"/>
                  </a:lnTo>
                  <a:cubicBezTo>
                    <a:pt x="1665" y="853"/>
                    <a:pt x="1671" y="847"/>
                    <a:pt x="1671" y="847"/>
                  </a:cubicBezTo>
                  <a:cubicBezTo>
                    <a:pt x="1676" y="846"/>
                    <a:pt x="1682" y="845"/>
                    <a:pt x="1687" y="843"/>
                  </a:cubicBezTo>
                  <a:close/>
                  <a:moveTo>
                    <a:pt x="1533" y="1"/>
                  </a:moveTo>
                  <a:cubicBezTo>
                    <a:pt x="1502" y="1"/>
                    <a:pt x="1471" y="4"/>
                    <a:pt x="1440" y="12"/>
                  </a:cubicBezTo>
                  <a:cubicBezTo>
                    <a:pt x="1124" y="156"/>
                    <a:pt x="864" y="300"/>
                    <a:pt x="605" y="531"/>
                  </a:cubicBezTo>
                  <a:cubicBezTo>
                    <a:pt x="375" y="732"/>
                    <a:pt x="202" y="963"/>
                    <a:pt x="58" y="1222"/>
                  </a:cubicBezTo>
                  <a:cubicBezTo>
                    <a:pt x="0" y="1337"/>
                    <a:pt x="0" y="1452"/>
                    <a:pt x="29" y="1568"/>
                  </a:cubicBezTo>
                  <a:cubicBezTo>
                    <a:pt x="58" y="1654"/>
                    <a:pt x="115" y="1769"/>
                    <a:pt x="231" y="1827"/>
                  </a:cubicBezTo>
                  <a:cubicBezTo>
                    <a:pt x="294" y="1869"/>
                    <a:pt x="373" y="1896"/>
                    <a:pt x="455" y="1896"/>
                  </a:cubicBezTo>
                  <a:cubicBezTo>
                    <a:pt x="486" y="1896"/>
                    <a:pt x="517" y="1892"/>
                    <a:pt x="548" y="1884"/>
                  </a:cubicBezTo>
                  <a:cubicBezTo>
                    <a:pt x="663" y="1827"/>
                    <a:pt x="778" y="1769"/>
                    <a:pt x="807" y="1683"/>
                  </a:cubicBezTo>
                  <a:cubicBezTo>
                    <a:pt x="864" y="1568"/>
                    <a:pt x="951" y="1452"/>
                    <a:pt x="1037" y="1337"/>
                  </a:cubicBezTo>
                  <a:lnTo>
                    <a:pt x="1037" y="1337"/>
                  </a:lnTo>
                  <a:cubicBezTo>
                    <a:pt x="1008" y="1366"/>
                    <a:pt x="980" y="1395"/>
                    <a:pt x="951" y="1424"/>
                  </a:cubicBezTo>
                  <a:cubicBezTo>
                    <a:pt x="1066" y="1280"/>
                    <a:pt x="1210" y="1136"/>
                    <a:pt x="1354" y="1020"/>
                  </a:cubicBezTo>
                  <a:lnTo>
                    <a:pt x="1354" y="1020"/>
                  </a:lnTo>
                  <a:cubicBezTo>
                    <a:pt x="1325" y="1049"/>
                    <a:pt x="1296" y="1078"/>
                    <a:pt x="1268" y="1107"/>
                  </a:cubicBezTo>
                  <a:cubicBezTo>
                    <a:pt x="1389" y="1010"/>
                    <a:pt x="1531" y="933"/>
                    <a:pt x="1659" y="859"/>
                  </a:cubicBezTo>
                  <a:lnTo>
                    <a:pt x="1659" y="859"/>
                  </a:lnTo>
                  <a:cubicBezTo>
                    <a:pt x="1651" y="867"/>
                    <a:pt x="1642" y="876"/>
                    <a:pt x="1642" y="876"/>
                  </a:cubicBezTo>
                  <a:cubicBezTo>
                    <a:pt x="1662" y="856"/>
                    <a:pt x="1682" y="850"/>
                    <a:pt x="1702" y="839"/>
                  </a:cubicBezTo>
                  <a:lnTo>
                    <a:pt x="1702" y="839"/>
                  </a:lnTo>
                  <a:cubicBezTo>
                    <a:pt x="1697" y="840"/>
                    <a:pt x="1692" y="842"/>
                    <a:pt x="1687" y="843"/>
                  </a:cubicBezTo>
                  <a:lnTo>
                    <a:pt x="1687" y="843"/>
                  </a:lnTo>
                  <a:cubicBezTo>
                    <a:pt x="1701" y="835"/>
                    <a:pt x="1715" y="827"/>
                    <a:pt x="1728" y="819"/>
                  </a:cubicBezTo>
                  <a:lnTo>
                    <a:pt x="1728" y="819"/>
                  </a:lnTo>
                  <a:cubicBezTo>
                    <a:pt x="1720" y="828"/>
                    <a:pt x="1711" y="834"/>
                    <a:pt x="1702" y="839"/>
                  </a:cubicBezTo>
                  <a:lnTo>
                    <a:pt x="1702" y="839"/>
                  </a:lnTo>
                  <a:cubicBezTo>
                    <a:pt x="1802" y="808"/>
                    <a:pt x="1878" y="751"/>
                    <a:pt x="1930" y="646"/>
                  </a:cubicBezTo>
                  <a:cubicBezTo>
                    <a:pt x="1988" y="559"/>
                    <a:pt x="2016" y="415"/>
                    <a:pt x="1959" y="329"/>
                  </a:cubicBezTo>
                  <a:cubicBezTo>
                    <a:pt x="1930" y="214"/>
                    <a:pt x="1872" y="99"/>
                    <a:pt x="1786" y="70"/>
                  </a:cubicBezTo>
                  <a:cubicBezTo>
                    <a:pt x="1702" y="28"/>
                    <a:pt x="1617" y="1"/>
                    <a:pt x="15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6"/>
            <p:cNvSpPr/>
            <p:nvPr/>
          </p:nvSpPr>
          <p:spPr>
            <a:xfrm>
              <a:off x="1534067" y="3733834"/>
              <a:ext cx="56221" cy="66165"/>
            </a:xfrm>
            <a:custGeom>
              <a:avLst/>
              <a:gdLst/>
              <a:ahLst/>
              <a:cxnLst/>
              <a:rect l="l" t="t" r="r" b="b"/>
              <a:pathLst>
                <a:path w="1730" h="2036" extrusionOk="0">
                  <a:moveTo>
                    <a:pt x="1297" y="1"/>
                  </a:moveTo>
                  <a:cubicBezTo>
                    <a:pt x="1153" y="1"/>
                    <a:pt x="1067" y="58"/>
                    <a:pt x="980" y="116"/>
                  </a:cubicBezTo>
                  <a:cubicBezTo>
                    <a:pt x="548" y="490"/>
                    <a:pt x="231" y="951"/>
                    <a:pt x="30" y="1469"/>
                  </a:cubicBezTo>
                  <a:cubicBezTo>
                    <a:pt x="1" y="1585"/>
                    <a:pt x="30" y="1729"/>
                    <a:pt x="87" y="1815"/>
                  </a:cubicBezTo>
                  <a:cubicBezTo>
                    <a:pt x="145" y="1902"/>
                    <a:pt x="231" y="1988"/>
                    <a:pt x="347" y="2017"/>
                  </a:cubicBezTo>
                  <a:cubicBezTo>
                    <a:pt x="394" y="2029"/>
                    <a:pt x="442" y="2036"/>
                    <a:pt x="488" y="2036"/>
                  </a:cubicBezTo>
                  <a:cubicBezTo>
                    <a:pt x="552" y="2036"/>
                    <a:pt x="613" y="2022"/>
                    <a:pt x="663" y="1988"/>
                  </a:cubicBezTo>
                  <a:cubicBezTo>
                    <a:pt x="779" y="1902"/>
                    <a:pt x="836" y="1815"/>
                    <a:pt x="865" y="1700"/>
                  </a:cubicBezTo>
                  <a:cubicBezTo>
                    <a:pt x="869" y="1700"/>
                    <a:pt x="873" y="1699"/>
                    <a:pt x="876" y="1698"/>
                  </a:cubicBezTo>
                  <a:lnTo>
                    <a:pt x="876" y="1698"/>
                  </a:lnTo>
                  <a:cubicBezTo>
                    <a:pt x="870" y="1714"/>
                    <a:pt x="865" y="1733"/>
                    <a:pt x="865" y="1758"/>
                  </a:cubicBezTo>
                  <a:cubicBezTo>
                    <a:pt x="941" y="1531"/>
                    <a:pt x="1060" y="1349"/>
                    <a:pt x="1185" y="1152"/>
                  </a:cubicBezTo>
                  <a:lnTo>
                    <a:pt x="1185" y="1152"/>
                  </a:lnTo>
                  <a:cubicBezTo>
                    <a:pt x="1184" y="1153"/>
                    <a:pt x="1183" y="1153"/>
                    <a:pt x="1182" y="1153"/>
                  </a:cubicBezTo>
                  <a:cubicBezTo>
                    <a:pt x="1186" y="1147"/>
                    <a:pt x="1191" y="1141"/>
                    <a:pt x="1196" y="1135"/>
                  </a:cubicBezTo>
                  <a:lnTo>
                    <a:pt x="1196" y="1135"/>
                  </a:lnTo>
                  <a:cubicBezTo>
                    <a:pt x="1192" y="1141"/>
                    <a:pt x="1189" y="1147"/>
                    <a:pt x="1185" y="1152"/>
                  </a:cubicBezTo>
                  <a:lnTo>
                    <a:pt x="1185" y="1152"/>
                  </a:lnTo>
                  <a:cubicBezTo>
                    <a:pt x="1199" y="1150"/>
                    <a:pt x="1205" y="1134"/>
                    <a:pt x="1213" y="1115"/>
                  </a:cubicBezTo>
                  <a:lnTo>
                    <a:pt x="1213" y="1115"/>
                  </a:lnTo>
                  <a:cubicBezTo>
                    <a:pt x="1207" y="1122"/>
                    <a:pt x="1201" y="1129"/>
                    <a:pt x="1196" y="1135"/>
                  </a:cubicBezTo>
                  <a:lnTo>
                    <a:pt x="1196" y="1135"/>
                  </a:lnTo>
                  <a:cubicBezTo>
                    <a:pt x="1204" y="1123"/>
                    <a:pt x="1212" y="1110"/>
                    <a:pt x="1220" y="1098"/>
                  </a:cubicBezTo>
                  <a:lnTo>
                    <a:pt x="1220" y="1098"/>
                  </a:lnTo>
                  <a:cubicBezTo>
                    <a:pt x="1217" y="1103"/>
                    <a:pt x="1215" y="1109"/>
                    <a:pt x="1213" y="1115"/>
                  </a:cubicBezTo>
                  <a:lnTo>
                    <a:pt x="1213" y="1115"/>
                  </a:lnTo>
                  <a:cubicBezTo>
                    <a:pt x="1322" y="984"/>
                    <a:pt x="1454" y="855"/>
                    <a:pt x="1585" y="749"/>
                  </a:cubicBezTo>
                  <a:cubicBezTo>
                    <a:pt x="1671" y="663"/>
                    <a:pt x="1729" y="519"/>
                    <a:pt x="1729" y="433"/>
                  </a:cubicBezTo>
                  <a:cubicBezTo>
                    <a:pt x="1729" y="317"/>
                    <a:pt x="1671" y="202"/>
                    <a:pt x="1585" y="116"/>
                  </a:cubicBezTo>
                  <a:cubicBezTo>
                    <a:pt x="1499" y="58"/>
                    <a:pt x="1412" y="1"/>
                    <a:pt x="1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6"/>
            <p:cNvSpPr/>
            <p:nvPr/>
          </p:nvSpPr>
          <p:spPr>
            <a:xfrm>
              <a:off x="1584634" y="3901947"/>
              <a:ext cx="73022" cy="36105"/>
            </a:xfrm>
            <a:custGeom>
              <a:avLst/>
              <a:gdLst/>
              <a:ahLst/>
              <a:cxnLst/>
              <a:rect l="l" t="t" r="r" b="b"/>
              <a:pathLst>
                <a:path w="2247" h="1111" extrusionOk="0">
                  <a:moveTo>
                    <a:pt x="1814" y="1"/>
                  </a:moveTo>
                  <a:cubicBezTo>
                    <a:pt x="1738" y="1"/>
                    <a:pt x="1669" y="27"/>
                    <a:pt x="1584" y="70"/>
                  </a:cubicBezTo>
                  <a:cubicBezTo>
                    <a:pt x="1578" y="70"/>
                    <a:pt x="1572" y="70"/>
                    <a:pt x="1566" y="70"/>
                  </a:cubicBezTo>
                  <a:lnTo>
                    <a:pt x="1566" y="70"/>
                  </a:lnTo>
                  <a:cubicBezTo>
                    <a:pt x="1584" y="63"/>
                    <a:pt x="1599" y="55"/>
                    <a:pt x="1613" y="41"/>
                  </a:cubicBezTo>
                  <a:lnTo>
                    <a:pt x="1613" y="41"/>
                  </a:lnTo>
                  <a:cubicBezTo>
                    <a:pt x="1591" y="52"/>
                    <a:pt x="1569" y="62"/>
                    <a:pt x="1547" y="72"/>
                  </a:cubicBezTo>
                  <a:lnTo>
                    <a:pt x="1547" y="72"/>
                  </a:lnTo>
                  <a:cubicBezTo>
                    <a:pt x="1535" y="74"/>
                    <a:pt x="1523" y="79"/>
                    <a:pt x="1510" y="88"/>
                  </a:cubicBezTo>
                  <a:lnTo>
                    <a:pt x="1510" y="88"/>
                  </a:lnTo>
                  <a:cubicBezTo>
                    <a:pt x="1307" y="172"/>
                    <a:pt x="1086" y="218"/>
                    <a:pt x="864" y="242"/>
                  </a:cubicBezTo>
                  <a:lnTo>
                    <a:pt x="980" y="242"/>
                  </a:lnTo>
                  <a:cubicBezTo>
                    <a:pt x="864" y="242"/>
                    <a:pt x="736" y="255"/>
                    <a:pt x="613" y="255"/>
                  </a:cubicBezTo>
                  <a:cubicBezTo>
                    <a:pt x="551" y="255"/>
                    <a:pt x="490" y="252"/>
                    <a:pt x="432" y="242"/>
                  </a:cubicBezTo>
                  <a:cubicBezTo>
                    <a:pt x="202" y="242"/>
                    <a:pt x="0" y="473"/>
                    <a:pt x="0" y="674"/>
                  </a:cubicBezTo>
                  <a:cubicBezTo>
                    <a:pt x="29" y="934"/>
                    <a:pt x="202" y="1106"/>
                    <a:pt x="432" y="1106"/>
                  </a:cubicBezTo>
                  <a:cubicBezTo>
                    <a:pt x="488" y="1109"/>
                    <a:pt x="544" y="1111"/>
                    <a:pt x="600" y="1111"/>
                  </a:cubicBezTo>
                  <a:cubicBezTo>
                    <a:pt x="1091" y="1111"/>
                    <a:pt x="1577" y="1000"/>
                    <a:pt x="2016" y="818"/>
                  </a:cubicBezTo>
                  <a:cubicBezTo>
                    <a:pt x="2103" y="761"/>
                    <a:pt x="2189" y="646"/>
                    <a:pt x="2218" y="559"/>
                  </a:cubicBezTo>
                  <a:cubicBezTo>
                    <a:pt x="2247" y="444"/>
                    <a:pt x="2218" y="300"/>
                    <a:pt x="2160" y="214"/>
                  </a:cubicBezTo>
                  <a:cubicBezTo>
                    <a:pt x="2103" y="127"/>
                    <a:pt x="2016" y="41"/>
                    <a:pt x="1901" y="12"/>
                  </a:cubicBezTo>
                  <a:cubicBezTo>
                    <a:pt x="1870" y="4"/>
                    <a:pt x="1842" y="1"/>
                    <a:pt x="1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6"/>
            <p:cNvSpPr/>
            <p:nvPr/>
          </p:nvSpPr>
          <p:spPr>
            <a:xfrm>
              <a:off x="1432056" y="3746866"/>
              <a:ext cx="40264" cy="107567"/>
            </a:xfrm>
            <a:custGeom>
              <a:avLst/>
              <a:gdLst/>
              <a:ahLst/>
              <a:cxnLst/>
              <a:rect l="l" t="t" r="r" b="b"/>
              <a:pathLst>
                <a:path w="1239" h="3310" extrusionOk="0">
                  <a:moveTo>
                    <a:pt x="501" y="0"/>
                  </a:moveTo>
                  <a:cubicBezTo>
                    <a:pt x="488" y="0"/>
                    <a:pt x="474" y="1"/>
                    <a:pt x="461" y="3"/>
                  </a:cubicBezTo>
                  <a:cubicBezTo>
                    <a:pt x="231" y="3"/>
                    <a:pt x="58" y="176"/>
                    <a:pt x="29" y="435"/>
                  </a:cubicBezTo>
                  <a:cubicBezTo>
                    <a:pt x="0" y="1270"/>
                    <a:pt x="116" y="2163"/>
                    <a:pt x="317" y="2998"/>
                  </a:cubicBezTo>
                  <a:cubicBezTo>
                    <a:pt x="364" y="3163"/>
                    <a:pt x="547" y="3309"/>
                    <a:pt x="738" y="3309"/>
                  </a:cubicBezTo>
                  <a:cubicBezTo>
                    <a:pt x="780" y="3309"/>
                    <a:pt x="823" y="3302"/>
                    <a:pt x="865" y="3286"/>
                  </a:cubicBezTo>
                  <a:cubicBezTo>
                    <a:pt x="1095" y="3229"/>
                    <a:pt x="1239" y="2998"/>
                    <a:pt x="1153" y="2768"/>
                  </a:cubicBezTo>
                  <a:cubicBezTo>
                    <a:pt x="951" y="1961"/>
                    <a:pt x="893" y="1270"/>
                    <a:pt x="893" y="435"/>
                  </a:cubicBezTo>
                  <a:cubicBezTo>
                    <a:pt x="920" y="218"/>
                    <a:pt x="717"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6"/>
            <p:cNvSpPr/>
            <p:nvPr/>
          </p:nvSpPr>
          <p:spPr>
            <a:xfrm>
              <a:off x="1743744" y="3895675"/>
              <a:ext cx="35617" cy="92975"/>
            </a:xfrm>
            <a:custGeom>
              <a:avLst/>
              <a:gdLst/>
              <a:ahLst/>
              <a:cxnLst/>
              <a:rect l="l" t="t" r="r" b="b"/>
              <a:pathLst>
                <a:path w="1096" h="2861" extrusionOk="0">
                  <a:moveTo>
                    <a:pt x="698" y="1"/>
                  </a:moveTo>
                  <a:cubicBezTo>
                    <a:pt x="686" y="1"/>
                    <a:pt x="675" y="2"/>
                    <a:pt x="663" y="3"/>
                  </a:cubicBezTo>
                  <a:cubicBezTo>
                    <a:pt x="404" y="3"/>
                    <a:pt x="231" y="176"/>
                    <a:pt x="231" y="435"/>
                  </a:cubicBezTo>
                  <a:cubicBezTo>
                    <a:pt x="202" y="752"/>
                    <a:pt x="202" y="1098"/>
                    <a:pt x="145" y="1415"/>
                  </a:cubicBezTo>
                  <a:cubicBezTo>
                    <a:pt x="145" y="1588"/>
                    <a:pt x="116" y="1732"/>
                    <a:pt x="116" y="1876"/>
                  </a:cubicBezTo>
                  <a:cubicBezTo>
                    <a:pt x="107" y="1912"/>
                    <a:pt x="103" y="1923"/>
                    <a:pt x="102" y="1923"/>
                  </a:cubicBezTo>
                  <a:cubicBezTo>
                    <a:pt x="101" y="1923"/>
                    <a:pt x="103" y="1904"/>
                    <a:pt x="100" y="1904"/>
                  </a:cubicBezTo>
                  <a:cubicBezTo>
                    <a:pt x="98" y="1904"/>
                    <a:pt x="95" y="1911"/>
                    <a:pt x="87" y="1933"/>
                  </a:cubicBezTo>
                  <a:cubicBezTo>
                    <a:pt x="87" y="1962"/>
                    <a:pt x="87" y="2020"/>
                    <a:pt x="87" y="2048"/>
                  </a:cubicBezTo>
                  <a:cubicBezTo>
                    <a:pt x="58" y="2135"/>
                    <a:pt x="58" y="2221"/>
                    <a:pt x="30" y="2336"/>
                  </a:cubicBezTo>
                  <a:cubicBezTo>
                    <a:pt x="1" y="2538"/>
                    <a:pt x="87" y="2797"/>
                    <a:pt x="346" y="2855"/>
                  </a:cubicBezTo>
                  <a:cubicBezTo>
                    <a:pt x="371" y="2858"/>
                    <a:pt x="397" y="2860"/>
                    <a:pt x="423" y="2860"/>
                  </a:cubicBezTo>
                  <a:cubicBezTo>
                    <a:pt x="614" y="2860"/>
                    <a:pt x="839" y="2766"/>
                    <a:pt x="865" y="2538"/>
                  </a:cubicBezTo>
                  <a:cubicBezTo>
                    <a:pt x="980" y="1847"/>
                    <a:pt x="1066" y="1127"/>
                    <a:pt x="1095" y="435"/>
                  </a:cubicBezTo>
                  <a:cubicBezTo>
                    <a:pt x="1095" y="218"/>
                    <a:pt x="890" y="1"/>
                    <a:pt x="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6"/>
            <p:cNvSpPr/>
            <p:nvPr/>
          </p:nvSpPr>
          <p:spPr>
            <a:xfrm>
              <a:off x="1350616" y="3853980"/>
              <a:ext cx="68375" cy="50631"/>
            </a:xfrm>
            <a:custGeom>
              <a:avLst/>
              <a:gdLst/>
              <a:ahLst/>
              <a:cxnLst/>
              <a:rect l="l" t="t" r="r" b="b"/>
              <a:pathLst>
                <a:path w="2104" h="1558" extrusionOk="0">
                  <a:moveTo>
                    <a:pt x="498" y="0"/>
                  </a:moveTo>
                  <a:cubicBezTo>
                    <a:pt x="447" y="0"/>
                    <a:pt x="394" y="7"/>
                    <a:pt x="346" y="19"/>
                  </a:cubicBezTo>
                  <a:cubicBezTo>
                    <a:pt x="260" y="48"/>
                    <a:pt x="145" y="105"/>
                    <a:pt x="87" y="192"/>
                  </a:cubicBezTo>
                  <a:cubicBezTo>
                    <a:pt x="29" y="307"/>
                    <a:pt x="1" y="422"/>
                    <a:pt x="58" y="538"/>
                  </a:cubicBezTo>
                  <a:cubicBezTo>
                    <a:pt x="87" y="653"/>
                    <a:pt x="145" y="739"/>
                    <a:pt x="260" y="797"/>
                  </a:cubicBezTo>
                  <a:cubicBezTo>
                    <a:pt x="605" y="1056"/>
                    <a:pt x="1009" y="1315"/>
                    <a:pt x="1412" y="1517"/>
                  </a:cubicBezTo>
                  <a:cubicBezTo>
                    <a:pt x="1493" y="1537"/>
                    <a:pt x="1575" y="1558"/>
                    <a:pt x="1656" y="1558"/>
                  </a:cubicBezTo>
                  <a:cubicBezTo>
                    <a:pt x="1690" y="1558"/>
                    <a:pt x="1724" y="1554"/>
                    <a:pt x="1758" y="1546"/>
                  </a:cubicBezTo>
                  <a:cubicBezTo>
                    <a:pt x="1844" y="1517"/>
                    <a:pt x="1959" y="1430"/>
                    <a:pt x="2017" y="1344"/>
                  </a:cubicBezTo>
                  <a:cubicBezTo>
                    <a:pt x="2103" y="1142"/>
                    <a:pt x="2074" y="854"/>
                    <a:pt x="1844" y="768"/>
                  </a:cubicBezTo>
                  <a:cubicBezTo>
                    <a:pt x="1441" y="566"/>
                    <a:pt x="1066" y="307"/>
                    <a:pt x="692" y="48"/>
                  </a:cubicBezTo>
                  <a:cubicBezTo>
                    <a:pt x="641" y="14"/>
                    <a:pt x="571" y="0"/>
                    <a:pt x="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6"/>
            <p:cNvSpPr/>
            <p:nvPr/>
          </p:nvSpPr>
          <p:spPr>
            <a:xfrm>
              <a:off x="1320653" y="3664970"/>
              <a:ext cx="73997" cy="88588"/>
            </a:xfrm>
            <a:custGeom>
              <a:avLst/>
              <a:gdLst/>
              <a:ahLst/>
              <a:cxnLst/>
              <a:rect l="l" t="t" r="r" b="b"/>
              <a:pathLst>
                <a:path w="2277" h="2726" extrusionOk="0">
                  <a:moveTo>
                    <a:pt x="1796" y="1"/>
                  </a:moveTo>
                  <a:cubicBezTo>
                    <a:pt x="1643" y="1"/>
                    <a:pt x="1489" y="65"/>
                    <a:pt x="1412" y="219"/>
                  </a:cubicBezTo>
                  <a:cubicBezTo>
                    <a:pt x="1239" y="535"/>
                    <a:pt x="1067" y="881"/>
                    <a:pt x="836" y="1169"/>
                  </a:cubicBezTo>
                  <a:cubicBezTo>
                    <a:pt x="779" y="1255"/>
                    <a:pt x="721" y="1313"/>
                    <a:pt x="692" y="1400"/>
                  </a:cubicBezTo>
                  <a:cubicBezTo>
                    <a:pt x="663" y="1428"/>
                    <a:pt x="663" y="1428"/>
                    <a:pt x="635" y="1457"/>
                  </a:cubicBezTo>
                  <a:cubicBezTo>
                    <a:pt x="655" y="1437"/>
                    <a:pt x="675" y="1416"/>
                    <a:pt x="665" y="1416"/>
                  </a:cubicBezTo>
                  <a:cubicBezTo>
                    <a:pt x="661" y="1416"/>
                    <a:pt x="651" y="1420"/>
                    <a:pt x="635" y="1428"/>
                  </a:cubicBezTo>
                  <a:cubicBezTo>
                    <a:pt x="606" y="1486"/>
                    <a:pt x="577" y="1515"/>
                    <a:pt x="548" y="1544"/>
                  </a:cubicBezTo>
                  <a:cubicBezTo>
                    <a:pt x="433" y="1688"/>
                    <a:pt x="318" y="1832"/>
                    <a:pt x="174" y="1976"/>
                  </a:cubicBezTo>
                  <a:cubicBezTo>
                    <a:pt x="30" y="2148"/>
                    <a:pt x="1" y="2436"/>
                    <a:pt x="174" y="2580"/>
                  </a:cubicBezTo>
                  <a:cubicBezTo>
                    <a:pt x="267" y="2674"/>
                    <a:pt x="395" y="2725"/>
                    <a:pt x="515" y="2725"/>
                  </a:cubicBezTo>
                  <a:cubicBezTo>
                    <a:pt x="616" y="2725"/>
                    <a:pt x="713" y="2688"/>
                    <a:pt x="779" y="2609"/>
                  </a:cubicBezTo>
                  <a:cubicBezTo>
                    <a:pt x="1326" y="2004"/>
                    <a:pt x="1816" y="1371"/>
                    <a:pt x="2161" y="651"/>
                  </a:cubicBezTo>
                  <a:cubicBezTo>
                    <a:pt x="2276" y="449"/>
                    <a:pt x="2219" y="161"/>
                    <a:pt x="2017" y="46"/>
                  </a:cubicBezTo>
                  <a:cubicBezTo>
                    <a:pt x="1950" y="17"/>
                    <a:pt x="1873"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6"/>
            <p:cNvSpPr/>
            <p:nvPr/>
          </p:nvSpPr>
          <p:spPr>
            <a:xfrm>
              <a:off x="1185884" y="3698281"/>
              <a:ext cx="73022" cy="55246"/>
            </a:xfrm>
            <a:custGeom>
              <a:avLst/>
              <a:gdLst/>
              <a:ahLst/>
              <a:cxnLst/>
              <a:rect l="l" t="t" r="r" b="b"/>
              <a:pathLst>
                <a:path w="2247" h="1700" extrusionOk="0">
                  <a:moveTo>
                    <a:pt x="1489" y="724"/>
                  </a:moveTo>
                  <a:lnTo>
                    <a:pt x="1489" y="724"/>
                  </a:lnTo>
                  <a:cubicBezTo>
                    <a:pt x="1493" y="725"/>
                    <a:pt x="1496" y="727"/>
                    <a:pt x="1499" y="728"/>
                  </a:cubicBezTo>
                  <a:lnTo>
                    <a:pt x="1499" y="728"/>
                  </a:lnTo>
                  <a:cubicBezTo>
                    <a:pt x="1496" y="727"/>
                    <a:pt x="1493" y="725"/>
                    <a:pt x="1489" y="724"/>
                  </a:cubicBezTo>
                  <a:close/>
                  <a:moveTo>
                    <a:pt x="432" y="0"/>
                  </a:moveTo>
                  <a:cubicBezTo>
                    <a:pt x="317" y="0"/>
                    <a:pt x="202" y="58"/>
                    <a:pt x="116" y="115"/>
                  </a:cubicBezTo>
                  <a:cubicBezTo>
                    <a:pt x="58" y="202"/>
                    <a:pt x="0" y="317"/>
                    <a:pt x="0" y="432"/>
                  </a:cubicBezTo>
                  <a:cubicBezTo>
                    <a:pt x="0" y="547"/>
                    <a:pt x="58" y="634"/>
                    <a:pt x="116" y="749"/>
                  </a:cubicBezTo>
                  <a:cubicBezTo>
                    <a:pt x="519" y="1210"/>
                    <a:pt x="1066" y="1555"/>
                    <a:pt x="1671" y="1699"/>
                  </a:cubicBezTo>
                  <a:cubicBezTo>
                    <a:pt x="1786" y="1699"/>
                    <a:pt x="1901" y="1699"/>
                    <a:pt x="2017" y="1642"/>
                  </a:cubicBezTo>
                  <a:cubicBezTo>
                    <a:pt x="2103" y="1584"/>
                    <a:pt x="2189" y="1498"/>
                    <a:pt x="2218" y="1383"/>
                  </a:cubicBezTo>
                  <a:cubicBezTo>
                    <a:pt x="2247" y="1181"/>
                    <a:pt x="2132" y="893"/>
                    <a:pt x="1901" y="864"/>
                  </a:cubicBezTo>
                  <a:cubicBezTo>
                    <a:pt x="1781" y="816"/>
                    <a:pt x="1661" y="788"/>
                    <a:pt x="1541" y="747"/>
                  </a:cubicBezTo>
                  <a:lnTo>
                    <a:pt x="1541" y="747"/>
                  </a:lnTo>
                  <a:cubicBezTo>
                    <a:pt x="1546" y="748"/>
                    <a:pt x="1551" y="749"/>
                    <a:pt x="1556" y="749"/>
                  </a:cubicBezTo>
                  <a:cubicBezTo>
                    <a:pt x="1537" y="743"/>
                    <a:pt x="1518" y="736"/>
                    <a:pt x="1499" y="728"/>
                  </a:cubicBezTo>
                  <a:lnTo>
                    <a:pt x="1499" y="728"/>
                  </a:lnTo>
                  <a:cubicBezTo>
                    <a:pt x="1510" y="733"/>
                    <a:pt x="1521" y="739"/>
                    <a:pt x="1531" y="743"/>
                  </a:cubicBezTo>
                  <a:lnTo>
                    <a:pt x="1531" y="743"/>
                  </a:lnTo>
                  <a:cubicBezTo>
                    <a:pt x="1510" y="736"/>
                    <a:pt x="1490" y="728"/>
                    <a:pt x="1469" y="720"/>
                  </a:cubicBezTo>
                  <a:cubicBezTo>
                    <a:pt x="1476" y="720"/>
                    <a:pt x="1483" y="722"/>
                    <a:pt x="1489" y="724"/>
                  </a:cubicBezTo>
                  <a:lnTo>
                    <a:pt x="1489" y="724"/>
                  </a:lnTo>
                  <a:cubicBezTo>
                    <a:pt x="1339" y="662"/>
                    <a:pt x="1192" y="561"/>
                    <a:pt x="1066" y="461"/>
                  </a:cubicBezTo>
                  <a:lnTo>
                    <a:pt x="1066" y="461"/>
                  </a:lnTo>
                  <a:cubicBezTo>
                    <a:pt x="1095" y="490"/>
                    <a:pt x="1124" y="519"/>
                    <a:pt x="1152" y="547"/>
                  </a:cubicBezTo>
                  <a:cubicBezTo>
                    <a:pt x="1008" y="403"/>
                    <a:pt x="864" y="288"/>
                    <a:pt x="749" y="115"/>
                  </a:cubicBezTo>
                  <a:cubicBezTo>
                    <a:pt x="663" y="58"/>
                    <a:pt x="519" y="0"/>
                    <a:pt x="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6"/>
            <p:cNvSpPr/>
            <p:nvPr/>
          </p:nvSpPr>
          <p:spPr>
            <a:xfrm>
              <a:off x="1237361" y="3587202"/>
              <a:ext cx="42149" cy="63728"/>
            </a:xfrm>
            <a:custGeom>
              <a:avLst/>
              <a:gdLst/>
              <a:ahLst/>
              <a:cxnLst/>
              <a:rect l="l" t="t" r="r" b="b"/>
              <a:pathLst>
                <a:path w="1297" h="1961" extrusionOk="0">
                  <a:moveTo>
                    <a:pt x="837" y="0"/>
                  </a:moveTo>
                  <a:cubicBezTo>
                    <a:pt x="769" y="0"/>
                    <a:pt x="702" y="14"/>
                    <a:pt x="634" y="48"/>
                  </a:cubicBezTo>
                  <a:cubicBezTo>
                    <a:pt x="548" y="106"/>
                    <a:pt x="490" y="192"/>
                    <a:pt x="433" y="307"/>
                  </a:cubicBezTo>
                  <a:cubicBezTo>
                    <a:pt x="317" y="682"/>
                    <a:pt x="173" y="1027"/>
                    <a:pt x="58" y="1402"/>
                  </a:cubicBezTo>
                  <a:cubicBezTo>
                    <a:pt x="1" y="1517"/>
                    <a:pt x="29" y="1661"/>
                    <a:pt x="87" y="1748"/>
                  </a:cubicBezTo>
                  <a:cubicBezTo>
                    <a:pt x="145" y="1834"/>
                    <a:pt x="260" y="1920"/>
                    <a:pt x="346" y="1949"/>
                  </a:cubicBezTo>
                  <a:cubicBezTo>
                    <a:pt x="377" y="1957"/>
                    <a:pt x="408" y="1960"/>
                    <a:pt x="439" y="1960"/>
                  </a:cubicBezTo>
                  <a:cubicBezTo>
                    <a:pt x="523" y="1960"/>
                    <a:pt x="607" y="1934"/>
                    <a:pt x="692" y="1892"/>
                  </a:cubicBezTo>
                  <a:cubicBezTo>
                    <a:pt x="778" y="1834"/>
                    <a:pt x="836" y="1748"/>
                    <a:pt x="893" y="1632"/>
                  </a:cubicBezTo>
                  <a:cubicBezTo>
                    <a:pt x="1009" y="1258"/>
                    <a:pt x="1153" y="912"/>
                    <a:pt x="1268" y="538"/>
                  </a:cubicBezTo>
                  <a:cubicBezTo>
                    <a:pt x="1297" y="451"/>
                    <a:pt x="1297" y="307"/>
                    <a:pt x="1239" y="192"/>
                  </a:cubicBezTo>
                  <a:cubicBezTo>
                    <a:pt x="1181" y="106"/>
                    <a:pt x="1066" y="19"/>
                    <a:pt x="980" y="19"/>
                  </a:cubicBezTo>
                  <a:cubicBezTo>
                    <a:pt x="932" y="7"/>
                    <a:pt x="884" y="0"/>
                    <a:pt x="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6"/>
            <p:cNvSpPr/>
            <p:nvPr/>
          </p:nvSpPr>
          <p:spPr>
            <a:xfrm>
              <a:off x="1414280" y="3536895"/>
              <a:ext cx="66490" cy="61713"/>
            </a:xfrm>
            <a:custGeom>
              <a:avLst/>
              <a:gdLst/>
              <a:ahLst/>
              <a:cxnLst/>
              <a:rect l="l" t="t" r="r" b="b"/>
              <a:pathLst>
                <a:path w="2046" h="1899" extrusionOk="0">
                  <a:moveTo>
                    <a:pt x="446" y="0"/>
                  </a:moveTo>
                  <a:cubicBezTo>
                    <a:pt x="413" y="0"/>
                    <a:pt x="380" y="4"/>
                    <a:pt x="346" y="12"/>
                  </a:cubicBezTo>
                  <a:cubicBezTo>
                    <a:pt x="231" y="41"/>
                    <a:pt x="115" y="127"/>
                    <a:pt x="87" y="214"/>
                  </a:cubicBezTo>
                  <a:cubicBezTo>
                    <a:pt x="29" y="300"/>
                    <a:pt x="0" y="444"/>
                    <a:pt x="29" y="531"/>
                  </a:cubicBezTo>
                  <a:cubicBezTo>
                    <a:pt x="58" y="646"/>
                    <a:pt x="115" y="761"/>
                    <a:pt x="231" y="790"/>
                  </a:cubicBezTo>
                  <a:cubicBezTo>
                    <a:pt x="358" y="866"/>
                    <a:pt x="508" y="943"/>
                    <a:pt x="621" y="1039"/>
                  </a:cubicBezTo>
                  <a:lnTo>
                    <a:pt x="621" y="1039"/>
                  </a:lnTo>
                  <a:cubicBezTo>
                    <a:pt x="606" y="1028"/>
                    <a:pt x="591" y="1020"/>
                    <a:pt x="576" y="1020"/>
                  </a:cubicBezTo>
                  <a:cubicBezTo>
                    <a:pt x="749" y="1135"/>
                    <a:pt x="893" y="1279"/>
                    <a:pt x="1037" y="1452"/>
                  </a:cubicBezTo>
                  <a:cubicBezTo>
                    <a:pt x="1008" y="1423"/>
                    <a:pt x="980" y="1395"/>
                    <a:pt x="951" y="1366"/>
                  </a:cubicBezTo>
                  <a:lnTo>
                    <a:pt x="951" y="1366"/>
                  </a:lnTo>
                  <a:cubicBezTo>
                    <a:pt x="1037" y="1452"/>
                    <a:pt x="1095" y="1567"/>
                    <a:pt x="1181" y="1683"/>
                  </a:cubicBezTo>
                  <a:cubicBezTo>
                    <a:pt x="1238" y="1815"/>
                    <a:pt x="1382" y="1898"/>
                    <a:pt x="1532" y="1898"/>
                  </a:cubicBezTo>
                  <a:cubicBezTo>
                    <a:pt x="1609" y="1898"/>
                    <a:pt x="1688" y="1876"/>
                    <a:pt x="1757" y="1827"/>
                  </a:cubicBezTo>
                  <a:cubicBezTo>
                    <a:pt x="1959" y="1711"/>
                    <a:pt x="2045" y="1452"/>
                    <a:pt x="1930" y="1251"/>
                  </a:cubicBezTo>
                  <a:cubicBezTo>
                    <a:pt x="1642" y="732"/>
                    <a:pt x="1181" y="300"/>
                    <a:pt x="663" y="41"/>
                  </a:cubicBezTo>
                  <a:cubicBezTo>
                    <a:pt x="602" y="20"/>
                    <a:pt x="526" y="0"/>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6"/>
            <p:cNvSpPr/>
            <p:nvPr/>
          </p:nvSpPr>
          <p:spPr>
            <a:xfrm>
              <a:off x="1299139" y="3445997"/>
              <a:ext cx="48714" cy="73997"/>
            </a:xfrm>
            <a:custGeom>
              <a:avLst/>
              <a:gdLst/>
              <a:ahLst/>
              <a:cxnLst/>
              <a:rect l="l" t="t" r="r" b="b"/>
              <a:pathLst>
                <a:path w="1499" h="2277" extrusionOk="0">
                  <a:moveTo>
                    <a:pt x="996" y="1"/>
                  </a:moveTo>
                  <a:cubicBezTo>
                    <a:pt x="799" y="1"/>
                    <a:pt x="648" y="112"/>
                    <a:pt x="577" y="303"/>
                  </a:cubicBezTo>
                  <a:cubicBezTo>
                    <a:pt x="404" y="793"/>
                    <a:pt x="260" y="1254"/>
                    <a:pt x="87" y="1743"/>
                  </a:cubicBezTo>
                  <a:cubicBezTo>
                    <a:pt x="1" y="1945"/>
                    <a:pt x="173" y="2233"/>
                    <a:pt x="375" y="2262"/>
                  </a:cubicBezTo>
                  <a:cubicBezTo>
                    <a:pt x="419" y="2272"/>
                    <a:pt x="462" y="2276"/>
                    <a:pt x="503" y="2276"/>
                  </a:cubicBezTo>
                  <a:cubicBezTo>
                    <a:pt x="700" y="2276"/>
                    <a:pt x="851" y="2165"/>
                    <a:pt x="922" y="1974"/>
                  </a:cubicBezTo>
                  <a:cubicBezTo>
                    <a:pt x="1095" y="1513"/>
                    <a:pt x="1239" y="1023"/>
                    <a:pt x="1412" y="534"/>
                  </a:cubicBezTo>
                  <a:cubicBezTo>
                    <a:pt x="1498" y="332"/>
                    <a:pt x="1325" y="73"/>
                    <a:pt x="1124" y="15"/>
                  </a:cubicBezTo>
                  <a:cubicBezTo>
                    <a:pt x="1079" y="5"/>
                    <a:pt x="1037" y="1"/>
                    <a:pt x="9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6"/>
            <p:cNvSpPr/>
            <p:nvPr/>
          </p:nvSpPr>
          <p:spPr>
            <a:xfrm>
              <a:off x="1469494" y="3366344"/>
              <a:ext cx="41207" cy="59925"/>
            </a:xfrm>
            <a:custGeom>
              <a:avLst/>
              <a:gdLst/>
              <a:ahLst/>
              <a:cxnLst/>
              <a:rect l="l" t="t" r="r" b="b"/>
              <a:pathLst>
                <a:path w="1268" h="1844" extrusionOk="0">
                  <a:moveTo>
                    <a:pt x="421" y="1"/>
                  </a:moveTo>
                  <a:cubicBezTo>
                    <a:pt x="348" y="1"/>
                    <a:pt x="275" y="21"/>
                    <a:pt x="202" y="76"/>
                  </a:cubicBezTo>
                  <a:cubicBezTo>
                    <a:pt x="116" y="133"/>
                    <a:pt x="29" y="220"/>
                    <a:pt x="1" y="335"/>
                  </a:cubicBezTo>
                  <a:cubicBezTo>
                    <a:pt x="1" y="421"/>
                    <a:pt x="1" y="565"/>
                    <a:pt x="58" y="652"/>
                  </a:cubicBezTo>
                  <a:cubicBezTo>
                    <a:pt x="145" y="796"/>
                    <a:pt x="231" y="940"/>
                    <a:pt x="289" y="1084"/>
                  </a:cubicBezTo>
                  <a:cubicBezTo>
                    <a:pt x="289" y="1055"/>
                    <a:pt x="260" y="1026"/>
                    <a:pt x="260" y="968"/>
                  </a:cubicBezTo>
                  <a:lnTo>
                    <a:pt x="260" y="968"/>
                  </a:lnTo>
                  <a:cubicBezTo>
                    <a:pt x="317" y="1141"/>
                    <a:pt x="375" y="1343"/>
                    <a:pt x="404" y="1516"/>
                  </a:cubicBezTo>
                  <a:cubicBezTo>
                    <a:pt x="404" y="1631"/>
                    <a:pt x="519" y="1746"/>
                    <a:pt x="605" y="1775"/>
                  </a:cubicBezTo>
                  <a:cubicBezTo>
                    <a:pt x="669" y="1817"/>
                    <a:pt x="763" y="1844"/>
                    <a:pt x="843" y="1844"/>
                  </a:cubicBezTo>
                  <a:cubicBezTo>
                    <a:pt x="872" y="1844"/>
                    <a:pt x="899" y="1840"/>
                    <a:pt x="922" y="1833"/>
                  </a:cubicBezTo>
                  <a:cubicBezTo>
                    <a:pt x="1037" y="1804"/>
                    <a:pt x="1124" y="1717"/>
                    <a:pt x="1181" y="1631"/>
                  </a:cubicBezTo>
                  <a:cubicBezTo>
                    <a:pt x="1210" y="1602"/>
                    <a:pt x="1210" y="1573"/>
                    <a:pt x="1239" y="1516"/>
                  </a:cubicBezTo>
                  <a:cubicBezTo>
                    <a:pt x="1268" y="1458"/>
                    <a:pt x="1268" y="1372"/>
                    <a:pt x="1239" y="1285"/>
                  </a:cubicBezTo>
                  <a:cubicBezTo>
                    <a:pt x="1181" y="911"/>
                    <a:pt x="1037" y="536"/>
                    <a:pt x="807" y="220"/>
                  </a:cubicBezTo>
                  <a:cubicBezTo>
                    <a:pt x="749" y="133"/>
                    <a:pt x="663" y="47"/>
                    <a:pt x="548" y="18"/>
                  </a:cubicBezTo>
                  <a:cubicBezTo>
                    <a:pt x="506" y="7"/>
                    <a:pt x="463"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6"/>
            <p:cNvSpPr/>
            <p:nvPr/>
          </p:nvSpPr>
          <p:spPr>
            <a:xfrm>
              <a:off x="1524708" y="3298228"/>
              <a:ext cx="64638" cy="45691"/>
            </a:xfrm>
            <a:custGeom>
              <a:avLst/>
              <a:gdLst/>
              <a:ahLst/>
              <a:cxnLst/>
              <a:rect l="l" t="t" r="r" b="b"/>
              <a:pathLst>
                <a:path w="1989" h="1406" extrusionOk="0">
                  <a:moveTo>
                    <a:pt x="467" y="0"/>
                  </a:moveTo>
                  <a:cubicBezTo>
                    <a:pt x="437" y="0"/>
                    <a:pt x="406" y="4"/>
                    <a:pt x="375" y="11"/>
                  </a:cubicBezTo>
                  <a:cubicBezTo>
                    <a:pt x="260" y="40"/>
                    <a:pt x="174" y="127"/>
                    <a:pt x="116" y="213"/>
                  </a:cubicBezTo>
                  <a:cubicBezTo>
                    <a:pt x="1" y="415"/>
                    <a:pt x="59" y="703"/>
                    <a:pt x="260" y="818"/>
                  </a:cubicBezTo>
                  <a:cubicBezTo>
                    <a:pt x="606" y="991"/>
                    <a:pt x="951" y="1164"/>
                    <a:pt x="1297" y="1336"/>
                  </a:cubicBezTo>
                  <a:cubicBezTo>
                    <a:pt x="1360" y="1379"/>
                    <a:pt x="1439" y="1405"/>
                    <a:pt x="1522" y="1405"/>
                  </a:cubicBezTo>
                  <a:cubicBezTo>
                    <a:pt x="1552" y="1405"/>
                    <a:pt x="1583" y="1402"/>
                    <a:pt x="1614" y="1394"/>
                  </a:cubicBezTo>
                  <a:cubicBezTo>
                    <a:pt x="1729" y="1365"/>
                    <a:pt x="1844" y="1279"/>
                    <a:pt x="1873" y="1192"/>
                  </a:cubicBezTo>
                  <a:cubicBezTo>
                    <a:pt x="1988" y="991"/>
                    <a:pt x="1959" y="703"/>
                    <a:pt x="1729" y="616"/>
                  </a:cubicBezTo>
                  <a:cubicBezTo>
                    <a:pt x="1383" y="415"/>
                    <a:pt x="1038" y="242"/>
                    <a:pt x="692" y="69"/>
                  </a:cubicBezTo>
                  <a:cubicBezTo>
                    <a:pt x="629" y="27"/>
                    <a:pt x="550"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6"/>
            <p:cNvSpPr/>
            <p:nvPr/>
          </p:nvSpPr>
          <p:spPr>
            <a:xfrm>
              <a:off x="1344084" y="3297155"/>
              <a:ext cx="52418" cy="65515"/>
            </a:xfrm>
            <a:custGeom>
              <a:avLst/>
              <a:gdLst/>
              <a:ahLst/>
              <a:cxnLst/>
              <a:rect l="l" t="t" r="r" b="b"/>
              <a:pathLst>
                <a:path w="1613" h="2016" extrusionOk="0">
                  <a:moveTo>
                    <a:pt x="518" y="1"/>
                  </a:moveTo>
                  <a:cubicBezTo>
                    <a:pt x="337" y="1"/>
                    <a:pt x="187" y="113"/>
                    <a:pt x="115" y="304"/>
                  </a:cubicBezTo>
                  <a:cubicBezTo>
                    <a:pt x="0" y="649"/>
                    <a:pt x="58" y="1024"/>
                    <a:pt x="230" y="1341"/>
                  </a:cubicBezTo>
                  <a:cubicBezTo>
                    <a:pt x="374" y="1657"/>
                    <a:pt x="691" y="1888"/>
                    <a:pt x="1008" y="2003"/>
                  </a:cubicBezTo>
                  <a:cubicBezTo>
                    <a:pt x="1042" y="2012"/>
                    <a:pt x="1078" y="2016"/>
                    <a:pt x="1112" y="2016"/>
                  </a:cubicBezTo>
                  <a:cubicBezTo>
                    <a:pt x="1311" y="2016"/>
                    <a:pt x="1506" y="1882"/>
                    <a:pt x="1555" y="1686"/>
                  </a:cubicBezTo>
                  <a:cubicBezTo>
                    <a:pt x="1613" y="1456"/>
                    <a:pt x="1469" y="1225"/>
                    <a:pt x="1239" y="1168"/>
                  </a:cubicBezTo>
                  <a:cubicBezTo>
                    <a:pt x="1210" y="1168"/>
                    <a:pt x="1181" y="1139"/>
                    <a:pt x="1152" y="1139"/>
                  </a:cubicBezTo>
                  <a:lnTo>
                    <a:pt x="1152" y="1139"/>
                  </a:lnTo>
                  <a:cubicBezTo>
                    <a:pt x="1181" y="1139"/>
                    <a:pt x="1239" y="1168"/>
                    <a:pt x="1267" y="1168"/>
                  </a:cubicBezTo>
                  <a:cubicBezTo>
                    <a:pt x="1236" y="1152"/>
                    <a:pt x="1197" y="1137"/>
                    <a:pt x="1163" y="1121"/>
                  </a:cubicBezTo>
                  <a:lnTo>
                    <a:pt x="1163" y="1121"/>
                  </a:lnTo>
                  <a:cubicBezTo>
                    <a:pt x="1169" y="1127"/>
                    <a:pt x="1175" y="1133"/>
                    <a:pt x="1181" y="1139"/>
                  </a:cubicBezTo>
                  <a:cubicBezTo>
                    <a:pt x="1167" y="1130"/>
                    <a:pt x="1154" y="1121"/>
                    <a:pt x="1142" y="1111"/>
                  </a:cubicBezTo>
                  <a:lnTo>
                    <a:pt x="1142" y="1111"/>
                  </a:lnTo>
                  <a:cubicBezTo>
                    <a:pt x="1149" y="1115"/>
                    <a:pt x="1156" y="1118"/>
                    <a:pt x="1163" y="1121"/>
                  </a:cubicBezTo>
                  <a:lnTo>
                    <a:pt x="1163" y="1121"/>
                  </a:lnTo>
                  <a:cubicBezTo>
                    <a:pt x="1144" y="1103"/>
                    <a:pt x="1125" y="1087"/>
                    <a:pt x="1106" y="1083"/>
                  </a:cubicBezTo>
                  <a:lnTo>
                    <a:pt x="1106" y="1083"/>
                  </a:lnTo>
                  <a:cubicBezTo>
                    <a:pt x="1117" y="1092"/>
                    <a:pt x="1129" y="1102"/>
                    <a:pt x="1142" y="1111"/>
                  </a:cubicBezTo>
                  <a:lnTo>
                    <a:pt x="1142" y="1111"/>
                  </a:lnTo>
                  <a:cubicBezTo>
                    <a:pt x="1121" y="1101"/>
                    <a:pt x="1105" y="1091"/>
                    <a:pt x="1095" y="1081"/>
                  </a:cubicBezTo>
                  <a:cubicBezTo>
                    <a:pt x="1098" y="1081"/>
                    <a:pt x="1102" y="1082"/>
                    <a:pt x="1106" y="1083"/>
                  </a:cubicBezTo>
                  <a:lnTo>
                    <a:pt x="1106" y="1083"/>
                  </a:lnTo>
                  <a:cubicBezTo>
                    <a:pt x="1060" y="1044"/>
                    <a:pt x="1028" y="1005"/>
                    <a:pt x="1008" y="966"/>
                  </a:cubicBezTo>
                  <a:lnTo>
                    <a:pt x="1008" y="966"/>
                  </a:lnTo>
                  <a:cubicBezTo>
                    <a:pt x="1008" y="968"/>
                    <a:pt x="1008" y="969"/>
                    <a:pt x="1008" y="971"/>
                  </a:cubicBezTo>
                  <a:lnTo>
                    <a:pt x="1008" y="971"/>
                  </a:lnTo>
                  <a:cubicBezTo>
                    <a:pt x="985" y="926"/>
                    <a:pt x="968" y="874"/>
                    <a:pt x="951" y="822"/>
                  </a:cubicBezTo>
                  <a:lnTo>
                    <a:pt x="951" y="822"/>
                  </a:lnTo>
                  <a:cubicBezTo>
                    <a:pt x="951" y="880"/>
                    <a:pt x="979" y="909"/>
                    <a:pt x="979" y="937"/>
                  </a:cubicBezTo>
                  <a:cubicBezTo>
                    <a:pt x="951" y="851"/>
                    <a:pt x="922" y="793"/>
                    <a:pt x="922" y="707"/>
                  </a:cubicBezTo>
                  <a:cubicBezTo>
                    <a:pt x="922" y="649"/>
                    <a:pt x="922" y="592"/>
                    <a:pt x="951" y="534"/>
                  </a:cubicBezTo>
                  <a:cubicBezTo>
                    <a:pt x="1008" y="332"/>
                    <a:pt x="864" y="73"/>
                    <a:pt x="634" y="16"/>
                  </a:cubicBezTo>
                  <a:cubicBezTo>
                    <a:pt x="594" y="6"/>
                    <a:pt x="555"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6"/>
            <p:cNvSpPr/>
            <p:nvPr/>
          </p:nvSpPr>
          <p:spPr>
            <a:xfrm>
              <a:off x="1687587" y="3200635"/>
              <a:ext cx="54336" cy="44977"/>
            </a:xfrm>
            <a:custGeom>
              <a:avLst/>
              <a:gdLst/>
              <a:ahLst/>
              <a:cxnLst/>
              <a:rect l="l" t="t" r="r" b="b"/>
              <a:pathLst>
                <a:path w="1672" h="1384" extrusionOk="0">
                  <a:moveTo>
                    <a:pt x="1184" y="0"/>
                  </a:moveTo>
                  <a:cubicBezTo>
                    <a:pt x="1120" y="0"/>
                    <a:pt x="1059" y="14"/>
                    <a:pt x="1009" y="48"/>
                  </a:cubicBezTo>
                  <a:cubicBezTo>
                    <a:pt x="749" y="221"/>
                    <a:pt x="490" y="393"/>
                    <a:pt x="231" y="566"/>
                  </a:cubicBezTo>
                  <a:cubicBezTo>
                    <a:pt x="116" y="624"/>
                    <a:pt x="58" y="710"/>
                    <a:pt x="29" y="825"/>
                  </a:cubicBezTo>
                  <a:cubicBezTo>
                    <a:pt x="1" y="941"/>
                    <a:pt x="1" y="1085"/>
                    <a:pt x="58" y="1171"/>
                  </a:cubicBezTo>
                  <a:cubicBezTo>
                    <a:pt x="116" y="1257"/>
                    <a:pt x="202" y="1344"/>
                    <a:pt x="317" y="1373"/>
                  </a:cubicBezTo>
                  <a:cubicBezTo>
                    <a:pt x="348" y="1380"/>
                    <a:pt x="381" y="1384"/>
                    <a:pt x="415" y="1384"/>
                  </a:cubicBezTo>
                  <a:cubicBezTo>
                    <a:pt x="506" y="1384"/>
                    <a:pt x="600" y="1357"/>
                    <a:pt x="663" y="1315"/>
                  </a:cubicBezTo>
                  <a:cubicBezTo>
                    <a:pt x="922" y="1142"/>
                    <a:pt x="1181" y="969"/>
                    <a:pt x="1441" y="797"/>
                  </a:cubicBezTo>
                  <a:cubicBezTo>
                    <a:pt x="1527" y="739"/>
                    <a:pt x="1613" y="653"/>
                    <a:pt x="1642" y="537"/>
                  </a:cubicBezTo>
                  <a:cubicBezTo>
                    <a:pt x="1671" y="451"/>
                    <a:pt x="1642" y="307"/>
                    <a:pt x="1585" y="221"/>
                  </a:cubicBezTo>
                  <a:cubicBezTo>
                    <a:pt x="1527" y="105"/>
                    <a:pt x="1441" y="48"/>
                    <a:pt x="1325" y="19"/>
                  </a:cubicBezTo>
                  <a:cubicBezTo>
                    <a:pt x="1278" y="7"/>
                    <a:pt x="1230" y="0"/>
                    <a:pt x="1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6"/>
            <p:cNvSpPr/>
            <p:nvPr/>
          </p:nvSpPr>
          <p:spPr>
            <a:xfrm>
              <a:off x="1829863" y="3257020"/>
              <a:ext cx="47771" cy="34707"/>
            </a:xfrm>
            <a:custGeom>
              <a:avLst/>
              <a:gdLst/>
              <a:ahLst/>
              <a:cxnLst/>
              <a:rect l="l" t="t" r="r" b="b"/>
              <a:pathLst>
                <a:path w="1470" h="1068" extrusionOk="0">
                  <a:moveTo>
                    <a:pt x="1014" y="1"/>
                  </a:moveTo>
                  <a:cubicBezTo>
                    <a:pt x="984" y="1"/>
                    <a:pt x="953" y="4"/>
                    <a:pt x="922" y="12"/>
                  </a:cubicBezTo>
                  <a:lnTo>
                    <a:pt x="346" y="214"/>
                  </a:lnTo>
                  <a:cubicBezTo>
                    <a:pt x="231" y="243"/>
                    <a:pt x="145" y="329"/>
                    <a:pt x="87" y="415"/>
                  </a:cubicBezTo>
                  <a:cubicBezTo>
                    <a:pt x="58" y="473"/>
                    <a:pt x="29" y="531"/>
                    <a:pt x="29" y="588"/>
                  </a:cubicBezTo>
                  <a:cubicBezTo>
                    <a:pt x="1" y="646"/>
                    <a:pt x="29" y="703"/>
                    <a:pt x="29" y="761"/>
                  </a:cubicBezTo>
                  <a:cubicBezTo>
                    <a:pt x="58" y="847"/>
                    <a:pt x="145" y="963"/>
                    <a:pt x="231" y="1020"/>
                  </a:cubicBezTo>
                  <a:cubicBezTo>
                    <a:pt x="298" y="1054"/>
                    <a:pt x="366" y="1068"/>
                    <a:pt x="433" y="1068"/>
                  </a:cubicBezTo>
                  <a:cubicBezTo>
                    <a:pt x="481" y="1068"/>
                    <a:pt x="529" y="1061"/>
                    <a:pt x="577" y="1049"/>
                  </a:cubicBezTo>
                  <a:cubicBezTo>
                    <a:pt x="749" y="991"/>
                    <a:pt x="951" y="934"/>
                    <a:pt x="1153" y="847"/>
                  </a:cubicBezTo>
                  <a:cubicBezTo>
                    <a:pt x="1268" y="819"/>
                    <a:pt x="1354" y="761"/>
                    <a:pt x="1412" y="675"/>
                  </a:cubicBezTo>
                  <a:cubicBezTo>
                    <a:pt x="1441" y="617"/>
                    <a:pt x="1469" y="559"/>
                    <a:pt x="1469" y="502"/>
                  </a:cubicBezTo>
                  <a:cubicBezTo>
                    <a:pt x="1469" y="444"/>
                    <a:pt x="1469" y="387"/>
                    <a:pt x="1441" y="329"/>
                  </a:cubicBezTo>
                  <a:cubicBezTo>
                    <a:pt x="1412" y="214"/>
                    <a:pt x="1354" y="127"/>
                    <a:pt x="1239" y="70"/>
                  </a:cubicBezTo>
                  <a:cubicBezTo>
                    <a:pt x="1176" y="28"/>
                    <a:pt x="1097" y="1"/>
                    <a:pt x="1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6" name="Google Shape;926;p26"/>
          <p:cNvSpPr/>
          <p:nvPr/>
        </p:nvSpPr>
        <p:spPr>
          <a:xfrm>
            <a:off x="8430774" y="80238"/>
            <a:ext cx="257400" cy="25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6"/>
          <p:cNvSpPr/>
          <p:nvPr/>
        </p:nvSpPr>
        <p:spPr>
          <a:xfrm>
            <a:off x="8840578" y="472942"/>
            <a:ext cx="128700" cy="12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1">
  <p:cSld name="CUSTOM_2">
    <p:spTree>
      <p:nvGrpSpPr>
        <p:cNvPr id="1" name="Shape 928"/>
        <p:cNvGrpSpPr/>
        <p:nvPr/>
      </p:nvGrpSpPr>
      <p:grpSpPr>
        <a:xfrm>
          <a:off x="0" y="0"/>
          <a:ext cx="0" cy="0"/>
          <a:chOff x="0" y="0"/>
          <a:chExt cx="0" cy="0"/>
        </a:xfrm>
      </p:grpSpPr>
      <p:sp>
        <p:nvSpPr>
          <p:cNvPr id="929" name="Google Shape;929;p27"/>
          <p:cNvSpPr txBox="1">
            <a:spLocks noGrp="1"/>
          </p:cNvSpPr>
          <p:nvPr>
            <p:ph type="subTitle" idx="1"/>
          </p:nvPr>
        </p:nvSpPr>
        <p:spPr>
          <a:xfrm>
            <a:off x="1665388" y="3424998"/>
            <a:ext cx="2538600" cy="609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500"/>
              <a:buFont typeface="Abril Fatface" panose="02000503000000020003"/>
              <a:buNone/>
              <a:defRPr sz="2200">
                <a:solidFill>
                  <a:schemeClr val="dk2"/>
                </a:solidFill>
                <a:latin typeface="Abril Fatface" panose="02000503000000020003"/>
                <a:ea typeface="Abril Fatface" panose="02000503000000020003"/>
                <a:cs typeface="Abril Fatface" panose="02000503000000020003"/>
                <a:sym typeface="Abril Fatface" panose="02000503000000020003"/>
              </a:defRPr>
            </a:lvl1pPr>
            <a:lvl2pPr lvl="1" algn="ctr" rtl="0">
              <a:lnSpc>
                <a:spcPct val="100000"/>
              </a:lnSpc>
              <a:spcBef>
                <a:spcPts val="0"/>
              </a:spcBef>
              <a:spcAft>
                <a:spcPts val="0"/>
              </a:spcAft>
              <a:buClr>
                <a:schemeClr val="accent6"/>
              </a:buClr>
              <a:buSzPts val="2500"/>
              <a:buFont typeface="Abril Fatface" panose="02000503000000020003"/>
              <a:buNone/>
              <a:defRPr sz="2500">
                <a:solidFill>
                  <a:schemeClr val="accent6"/>
                </a:solidFill>
                <a:latin typeface="Abril Fatface" panose="02000503000000020003"/>
                <a:ea typeface="Abril Fatface" panose="02000503000000020003"/>
                <a:cs typeface="Abril Fatface" panose="02000503000000020003"/>
                <a:sym typeface="Abril Fatface" panose="02000503000000020003"/>
              </a:defRPr>
            </a:lvl2pPr>
            <a:lvl3pPr lvl="2" algn="ctr" rtl="0">
              <a:lnSpc>
                <a:spcPct val="100000"/>
              </a:lnSpc>
              <a:spcBef>
                <a:spcPts val="1600"/>
              </a:spcBef>
              <a:spcAft>
                <a:spcPts val="0"/>
              </a:spcAft>
              <a:buClr>
                <a:schemeClr val="accent6"/>
              </a:buClr>
              <a:buSzPts val="2500"/>
              <a:buFont typeface="Abril Fatface" panose="02000503000000020003"/>
              <a:buNone/>
              <a:defRPr sz="2500">
                <a:solidFill>
                  <a:schemeClr val="accent6"/>
                </a:solidFill>
                <a:latin typeface="Abril Fatface" panose="02000503000000020003"/>
                <a:ea typeface="Abril Fatface" panose="02000503000000020003"/>
                <a:cs typeface="Abril Fatface" panose="02000503000000020003"/>
                <a:sym typeface="Abril Fatface" panose="02000503000000020003"/>
              </a:defRPr>
            </a:lvl3pPr>
            <a:lvl4pPr lvl="3" algn="ctr" rtl="0">
              <a:lnSpc>
                <a:spcPct val="100000"/>
              </a:lnSpc>
              <a:spcBef>
                <a:spcPts val="0"/>
              </a:spcBef>
              <a:spcAft>
                <a:spcPts val="0"/>
              </a:spcAft>
              <a:buClr>
                <a:schemeClr val="accent6"/>
              </a:buClr>
              <a:buSzPts val="2500"/>
              <a:buFont typeface="Abril Fatface" panose="02000503000000020003"/>
              <a:buNone/>
              <a:defRPr sz="2500">
                <a:solidFill>
                  <a:schemeClr val="accent6"/>
                </a:solidFill>
                <a:latin typeface="Abril Fatface" panose="02000503000000020003"/>
                <a:ea typeface="Abril Fatface" panose="02000503000000020003"/>
                <a:cs typeface="Abril Fatface" panose="02000503000000020003"/>
                <a:sym typeface="Abril Fatface" panose="02000503000000020003"/>
              </a:defRPr>
            </a:lvl4pPr>
            <a:lvl5pPr lvl="4" algn="ctr" rtl="0">
              <a:lnSpc>
                <a:spcPct val="100000"/>
              </a:lnSpc>
              <a:spcBef>
                <a:spcPts val="0"/>
              </a:spcBef>
              <a:spcAft>
                <a:spcPts val="0"/>
              </a:spcAft>
              <a:buClr>
                <a:schemeClr val="accent6"/>
              </a:buClr>
              <a:buSzPts val="2500"/>
              <a:buFont typeface="Abril Fatface" panose="02000503000000020003"/>
              <a:buNone/>
              <a:defRPr sz="2500">
                <a:solidFill>
                  <a:schemeClr val="accent6"/>
                </a:solidFill>
                <a:latin typeface="Abril Fatface" panose="02000503000000020003"/>
                <a:ea typeface="Abril Fatface" panose="02000503000000020003"/>
                <a:cs typeface="Abril Fatface" panose="02000503000000020003"/>
                <a:sym typeface="Abril Fatface" panose="02000503000000020003"/>
              </a:defRPr>
            </a:lvl5pPr>
            <a:lvl6pPr lvl="5" algn="ctr" rtl="0">
              <a:lnSpc>
                <a:spcPct val="100000"/>
              </a:lnSpc>
              <a:spcBef>
                <a:spcPts val="1600"/>
              </a:spcBef>
              <a:spcAft>
                <a:spcPts val="0"/>
              </a:spcAft>
              <a:buClr>
                <a:schemeClr val="accent6"/>
              </a:buClr>
              <a:buSzPts val="2500"/>
              <a:buFont typeface="Abril Fatface" panose="02000503000000020003"/>
              <a:buNone/>
              <a:defRPr sz="2500">
                <a:solidFill>
                  <a:schemeClr val="accent6"/>
                </a:solidFill>
                <a:latin typeface="Abril Fatface" panose="02000503000000020003"/>
                <a:ea typeface="Abril Fatface" panose="02000503000000020003"/>
                <a:cs typeface="Abril Fatface" panose="02000503000000020003"/>
                <a:sym typeface="Abril Fatface" panose="02000503000000020003"/>
              </a:defRPr>
            </a:lvl6pPr>
            <a:lvl7pPr lvl="6" algn="ctr" rtl="0">
              <a:lnSpc>
                <a:spcPct val="100000"/>
              </a:lnSpc>
              <a:spcBef>
                <a:spcPts val="1600"/>
              </a:spcBef>
              <a:spcAft>
                <a:spcPts val="0"/>
              </a:spcAft>
              <a:buClr>
                <a:schemeClr val="accent6"/>
              </a:buClr>
              <a:buSzPts val="2500"/>
              <a:buFont typeface="Abril Fatface" panose="02000503000000020003"/>
              <a:buNone/>
              <a:defRPr sz="2500">
                <a:solidFill>
                  <a:schemeClr val="accent6"/>
                </a:solidFill>
                <a:latin typeface="Abril Fatface" panose="02000503000000020003"/>
                <a:ea typeface="Abril Fatface" panose="02000503000000020003"/>
                <a:cs typeface="Abril Fatface" panose="02000503000000020003"/>
                <a:sym typeface="Abril Fatface" panose="02000503000000020003"/>
              </a:defRPr>
            </a:lvl7pPr>
            <a:lvl8pPr lvl="7" algn="ctr" rtl="0">
              <a:lnSpc>
                <a:spcPct val="100000"/>
              </a:lnSpc>
              <a:spcBef>
                <a:spcPts val="1600"/>
              </a:spcBef>
              <a:spcAft>
                <a:spcPts val="0"/>
              </a:spcAft>
              <a:buClr>
                <a:schemeClr val="accent6"/>
              </a:buClr>
              <a:buSzPts val="2500"/>
              <a:buFont typeface="Abril Fatface" panose="02000503000000020003"/>
              <a:buNone/>
              <a:defRPr sz="2500">
                <a:solidFill>
                  <a:schemeClr val="accent6"/>
                </a:solidFill>
                <a:latin typeface="Abril Fatface" panose="02000503000000020003"/>
                <a:ea typeface="Abril Fatface" panose="02000503000000020003"/>
                <a:cs typeface="Abril Fatface" panose="02000503000000020003"/>
                <a:sym typeface="Abril Fatface" panose="02000503000000020003"/>
              </a:defRPr>
            </a:lvl8pPr>
            <a:lvl9pPr lvl="8" algn="ctr" rtl="0">
              <a:lnSpc>
                <a:spcPct val="100000"/>
              </a:lnSpc>
              <a:spcBef>
                <a:spcPts val="1600"/>
              </a:spcBef>
              <a:spcAft>
                <a:spcPts val="1600"/>
              </a:spcAft>
              <a:buClr>
                <a:schemeClr val="accent6"/>
              </a:buClr>
              <a:buSzPts val="2500"/>
              <a:buFont typeface="Abril Fatface" panose="02000503000000020003"/>
              <a:buNone/>
              <a:defRPr sz="2500">
                <a:solidFill>
                  <a:schemeClr val="accent6"/>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930" name="Google Shape;930;p27"/>
          <p:cNvSpPr txBox="1">
            <a:spLocks noGrp="1"/>
          </p:cNvSpPr>
          <p:nvPr>
            <p:ph type="subTitle" idx="2"/>
          </p:nvPr>
        </p:nvSpPr>
        <p:spPr>
          <a:xfrm>
            <a:off x="4940012" y="3424998"/>
            <a:ext cx="2538600" cy="609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500"/>
              <a:buFont typeface="Abril Fatface" panose="02000503000000020003"/>
              <a:buNone/>
              <a:defRPr sz="2200">
                <a:solidFill>
                  <a:schemeClr val="dk2"/>
                </a:solidFill>
                <a:latin typeface="Abril Fatface" panose="02000503000000020003"/>
                <a:ea typeface="Abril Fatface" panose="02000503000000020003"/>
                <a:cs typeface="Abril Fatface" panose="02000503000000020003"/>
                <a:sym typeface="Abril Fatface" panose="02000503000000020003"/>
              </a:defRPr>
            </a:lvl1pPr>
            <a:lvl2pPr lvl="1" algn="ctr" rtl="0">
              <a:lnSpc>
                <a:spcPct val="100000"/>
              </a:lnSpc>
              <a:spcBef>
                <a:spcPts val="0"/>
              </a:spcBef>
              <a:spcAft>
                <a:spcPts val="0"/>
              </a:spcAft>
              <a:buClr>
                <a:schemeClr val="accent6"/>
              </a:buClr>
              <a:buSzPts val="2500"/>
              <a:buFont typeface="Abril Fatface" panose="02000503000000020003"/>
              <a:buNone/>
              <a:defRPr sz="2500">
                <a:solidFill>
                  <a:schemeClr val="accent6"/>
                </a:solidFill>
                <a:latin typeface="Abril Fatface" panose="02000503000000020003"/>
                <a:ea typeface="Abril Fatface" panose="02000503000000020003"/>
                <a:cs typeface="Abril Fatface" panose="02000503000000020003"/>
                <a:sym typeface="Abril Fatface" panose="02000503000000020003"/>
              </a:defRPr>
            </a:lvl2pPr>
            <a:lvl3pPr lvl="2" algn="ctr" rtl="0">
              <a:lnSpc>
                <a:spcPct val="100000"/>
              </a:lnSpc>
              <a:spcBef>
                <a:spcPts val="1600"/>
              </a:spcBef>
              <a:spcAft>
                <a:spcPts val="0"/>
              </a:spcAft>
              <a:buClr>
                <a:schemeClr val="accent6"/>
              </a:buClr>
              <a:buSzPts val="2500"/>
              <a:buFont typeface="Abril Fatface" panose="02000503000000020003"/>
              <a:buNone/>
              <a:defRPr sz="2500">
                <a:solidFill>
                  <a:schemeClr val="accent6"/>
                </a:solidFill>
                <a:latin typeface="Abril Fatface" panose="02000503000000020003"/>
                <a:ea typeface="Abril Fatface" panose="02000503000000020003"/>
                <a:cs typeface="Abril Fatface" panose="02000503000000020003"/>
                <a:sym typeface="Abril Fatface" panose="02000503000000020003"/>
              </a:defRPr>
            </a:lvl3pPr>
            <a:lvl4pPr lvl="3" algn="ctr" rtl="0">
              <a:lnSpc>
                <a:spcPct val="100000"/>
              </a:lnSpc>
              <a:spcBef>
                <a:spcPts val="0"/>
              </a:spcBef>
              <a:spcAft>
                <a:spcPts val="0"/>
              </a:spcAft>
              <a:buClr>
                <a:schemeClr val="accent6"/>
              </a:buClr>
              <a:buSzPts val="2500"/>
              <a:buFont typeface="Abril Fatface" panose="02000503000000020003"/>
              <a:buNone/>
              <a:defRPr sz="2500">
                <a:solidFill>
                  <a:schemeClr val="accent6"/>
                </a:solidFill>
                <a:latin typeface="Abril Fatface" panose="02000503000000020003"/>
                <a:ea typeface="Abril Fatface" panose="02000503000000020003"/>
                <a:cs typeface="Abril Fatface" panose="02000503000000020003"/>
                <a:sym typeface="Abril Fatface" panose="02000503000000020003"/>
              </a:defRPr>
            </a:lvl4pPr>
            <a:lvl5pPr lvl="4" algn="ctr" rtl="0">
              <a:lnSpc>
                <a:spcPct val="100000"/>
              </a:lnSpc>
              <a:spcBef>
                <a:spcPts val="0"/>
              </a:spcBef>
              <a:spcAft>
                <a:spcPts val="0"/>
              </a:spcAft>
              <a:buClr>
                <a:schemeClr val="accent6"/>
              </a:buClr>
              <a:buSzPts val="2500"/>
              <a:buFont typeface="Abril Fatface" panose="02000503000000020003"/>
              <a:buNone/>
              <a:defRPr sz="2500">
                <a:solidFill>
                  <a:schemeClr val="accent6"/>
                </a:solidFill>
                <a:latin typeface="Abril Fatface" panose="02000503000000020003"/>
                <a:ea typeface="Abril Fatface" panose="02000503000000020003"/>
                <a:cs typeface="Abril Fatface" panose="02000503000000020003"/>
                <a:sym typeface="Abril Fatface" panose="02000503000000020003"/>
              </a:defRPr>
            </a:lvl5pPr>
            <a:lvl6pPr lvl="5" algn="ctr" rtl="0">
              <a:lnSpc>
                <a:spcPct val="100000"/>
              </a:lnSpc>
              <a:spcBef>
                <a:spcPts val="1600"/>
              </a:spcBef>
              <a:spcAft>
                <a:spcPts val="0"/>
              </a:spcAft>
              <a:buClr>
                <a:schemeClr val="accent6"/>
              </a:buClr>
              <a:buSzPts val="2500"/>
              <a:buFont typeface="Abril Fatface" panose="02000503000000020003"/>
              <a:buNone/>
              <a:defRPr sz="2500">
                <a:solidFill>
                  <a:schemeClr val="accent6"/>
                </a:solidFill>
                <a:latin typeface="Abril Fatface" panose="02000503000000020003"/>
                <a:ea typeface="Abril Fatface" panose="02000503000000020003"/>
                <a:cs typeface="Abril Fatface" panose="02000503000000020003"/>
                <a:sym typeface="Abril Fatface" panose="02000503000000020003"/>
              </a:defRPr>
            </a:lvl6pPr>
            <a:lvl7pPr lvl="6" algn="ctr" rtl="0">
              <a:lnSpc>
                <a:spcPct val="100000"/>
              </a:lnSpc>
              <a:spcBef>
                <a:spcPts val="1600"/>
              </a:spcBef>
              <a:spcAft>
                <a:spcPts val="0"/>
              </a:spcAft>
              <a:buClr>
                <a:schemeClr val="accent6"/>
              </a:buClr>
              <a:buSzPts val="2500"/>
              <a:buFont typeface="Abril Fatface" panose="02000503000000020003"/>
              <a:buNone/>
              <a:defRPr sz="2500">
                <a:solidFill>
                  <a:schemeClr val="accent6"/>
                </a:solidFill>
                <a:latin typeface="Abril Fatface" panose="02000503000000020003"/>
                <a:ea typeface="Abril Fatface" panose="02000503000000020003"/>
                <a:cs typeface="Abril Fatface" panose="02000503000000020003"/>
                <a:sym typeface="Abril Fatface" panose="02000503000000020003"/>
              </a:defRPr>
            </a:lvl7pPr>
            <a:lvl8pPr lvl="7" algn="ctr" rtl="0">
              <a:lnSpc>
                <a:spcPct val="100000"/>
              </a:lnSpc>
              <a:spcBef>
                <a:spcPts val="1600"/>
              </a:spcBef>
              <a:spcAft>
                <a:spcPts val="0"/>
              </a:spcAft>
              <a:buClr>
                <a:schemeClr val="accent6"/>
              </a:buClr>
              <a:buSzPts val="2500"/>
              <a:buFont typeface="Abril Fatface" panose="02000503000000020003"/>
              <a:buNone/>
              <a:defRPr sz="2500">
                <a:solidFill>
                  <a:schemeClr val="accent6"/>
                </a:solidFill>
                <a:latin typeface="Abril Fatface" panose="02000503000000020003"/>
                <a:ea typeface="Abril Fatface" panose="02000503000000020003"/>
                <a:cs typeface="Abril Fatface" panose="02000503000000020003"/>
                <a:sym typeface="Abril Fatface" panose="02000503000000020003"/>
              </a:defRPr>
            </a:lvl8pPr>
            <a:lvl9pPr lvl="8" algn="ctr" rtl="0">
              <a:lnSpc>
                <a:spcPct val="100000"/>
              </a:lnSpc>
              <a:spcBef>
                <a:spcPts val="1600"/>
              </a:spcBef>
              <a:spcAft>
                <a:spcPts val="1600"/>
              </a:spcAft>
              <a:buClr>
                <a:schemeClr val="accent6"/>
              </a:buClr>
              <a:buSzPts val="2500"/>
              <a:buFont typeface="Abril Fatface" panose="02000503000000020003"/>
              <a:buNone/>
              <a:defRPr sz="2500">
                <a:solidFill>
                  <a:schemeClr val="accent6"/>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931" name="Google Shape;931;p27"/>
          <p:cNvSpPr txBox="1">
            <a:spLocks noGrp="1"/>
          </p:cNvSpPr>
          <p:nvPr>
            <p:ph type="subTitle" idx="3"/>
          </p:nvPr>
        </p:nvSpPr>
        <p:spPr>
          <a:xfrm>
            <a:off x="1995088" y="4078836"/>
            <a:ext cx="1879200" cy="55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32" name="Google Shape;932;p27"/>
          <p:cNvSpPr txBox="1">
            <a:spLocks noGrp="1"/>
          </p:cNvSpPr>
          <p:nvPr>
            <p:ph type="subTitle" idx="4"/>
          </p:nvPr>
        </p:nvSpPr>
        <p:spPr>
          <a:xfrm>
            <a:off x="5269712" y="4078836"/>
            <a:ext cx="1879200" cy="55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33" name="Google Shape;933;p27"/>
          <p:cNvSpPr txBox="1">
            <a:spLocks noGrp="1"/>
          </p:cNvSpPr>
          <p:nvPr>
            <p:ph type="title"/>
          </p:nvPr>
        </p:nvSpPr>
        <p:spPr>
          <a:xfrm>
            <a:off x="713250"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sz="3500"/>
            </a:lvl1pPr>
            <a:lvl2pPr lvl="1" rtl="0">
              <a:spcBef>
                <a:spcPts val="0"/>
              </a:spcBef>
              <a:spcAft>
                <a:spcPts val="0"/>
              </a:spcAft>
              <a:buClr>
                <a:schemeClr val="dk1"/>
              </a:buClr>
              <a:buSzPts val="3500"/>
              <a:buNone/>
              <a:defRPr sz="3500">
                <a:solidFill>
                  <a:schemeClr val="dk1"/>
                </a:solidFill>
              </a:defRPr>
            </a:lvl2pPr>
            <a:lvl3pPr lvl="2" rtl="0">
              <a:spcBef>
                <a:spcPts val="0"/>
              </a:spcBef>
              <a:spcAft>
                <a:spcPts val="0"/>
              </a:spcAft>
              <a:buClr>
                <a:schemeClr val="dk1"/>
              </a:buClr>
              <a:buSzPts val="3500"/>
              <a:buNone/>
              <a:defRPr sz="3500">
                <a:solidFill>
                  <a:schemeClr val="dk1"/>
                </a:solidFill>
              </a:defRPr>
            </a:lvl3pPr>
            <a:lvl4pPr lvl="3" rtl="0">
              <a:spcBef>
                <a:spcPts val="0"/>
              </a:spcBef>
              <a:spcAft>
                <a:spcPts val="0"/>
              </a:spcAft>
              <a:buClr>
                <a:schemeClr val="dk1"/>
              </a:buClr>
              <a:buSzPts val="3500"/>
              <a:buNone/>
              <a:defRPr sz="3500">
                <a:solidFill>
                  <a:schemeClr val="dk1"/>
                </a:solidFill>
              </a:defRPr>
            </a:lvl4pPr>
            <a:lvl5pPr lvl="4" rtl="0">
              <a:spcBef>
                <a:spcPts val="0"/>
              </a:spcBef>
              <a:spcAft>
                <a:spcPts val="0"/>
              </a:spcAft>
              <a:buClr>
                <a:schemeClr val="dk1"/>
              </a:buClr>
              <a:buSzPts val="3500"/>
              <a:buNone/>
              <a:defRPr sz="3500">
                <a:solidFill>
                  <a:schemeClr val="dk1"/>
                </a:solidFill>
              </a:defRPr>
            </a:lvl5pPr>
            <a:lvl6pPr lvl="5" rtl="0">
              <a:spcBef>
                <a:spcPts val="0"/>
              </a:spcBef>
              <a:spcAft>
                <a:spcPts val="0"/>
              </a:spcAft>
              <a:buClr>
                <a:schemeClr val="dk1"/>
              </a:buClr>
              <a:buSzPts val="3500"/>
              <a:buNone/>
              <a:defRPr sz="3500">
                <a:solidFill>
                  <a:schemeClr val="dk1"/>
                </a:solidFill>
              </a:defRPr>
            </a:lvl6pPr>
            <a:lvl7pPr lvl="6" rtl="0">
              <a:spcBef>
                <a:spcPts val="0"/>
              </a:spcBef>
              <a:spcAft>
                <a:spcPts val="0"/>
              </a:spcAft>
              <a:buClr>
                <a:schemeClr val="dk1"/>
              </a:buClr>
              <a:buSzPts val="3500"/>
              <a:buNone/>
              <a:defRPr sz="3500">
                <a:solidFill>
                  <a:schemeClr val="dk1"/>
                </a:solidFill>
              </a:defRPr>
            </a:lvl7pPr>
            <a:lvl8pPr lvl="7" rtl="0">
              <a:spcBef>
                <a:spcPts val="0"/>
              </a:spcBef>
              <a:spcAft>
                <a:spcPts val="0"/>
              </a:spcAft>
              <a:buClr>
                <a:schemeClr val="dk1"/>
              </a:buClr>
              <a:buSzPts val="3500"/>
              <a:buNone/>
              <a:defRPr sz="3500">
                <a:solidFill>
                  <a:schemeClr val="dk1"/>
                </a:solidFill>
              </a:defRPr>
            </a:lvl8pPr>
            <a:lvl9pPr lvl="8" rtl="0">
              <a:spcBef>
                <a:spcPts val="0"/>
              </a:spcBef>
              <a:spcAft>
                <a:spcPts val="0"/>
              </a:spcAft>
              <a:buClr>
                <a:schemeClr val="dk1"/>
              </a:buClr>
              <a:buSzPts val="3500"/>
              <a:buNone/>
              <a:defRPr sz="3500">
                <a:solidFill>
                  <a:schemeClr val="dk1"/>
                </a:solidFill>
              </a:defRPr>
            </a:lvl9pPr>
          </a:lstStyle>
          <a:p>
            <a:endParaRPr/>
          </a:p>
        </p:txBody>
      </p:sp>
      <p:sp>
        <p:nvSpPr>
          <p:cNvPr id="934" name="Google Shape;934;p27"/>
          <p:cNvSpPr txBox="1">
            <a:spLocks noGrp="1"/>
          </p:cNvSpPr>
          <p:nvPr>
            <p:ph type="title" idx="5" hasCustomPrompt="1"/>
          </p:nvPr>
        </p:nvSpPr>
        <p:spPr>
          <a:xfrm>
            <a:off x="1803688" y="2827320"/>
            <a:ext cx="2262000" cy="38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3000">
                <a:solidFill>
                  <a:schemeClr val="accent3"/>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935" name="Google Shape;935;p27"/>
          <p:cNvSpPr txBox="1">
            <a:spLocks noGrp="1"/>
          </p:cNvSpPr>
          <p:nvPr>
            <p:ph type="title" idx="6" hasCustomPrompt="1"/>
          </p:nvPr>
        </p:nvSpPr>
        <p:spPr>
          <a:xfrm>
            <a:off x="5078312" y="2827320"/>
            <a:ext cx="2262000" cy="38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3000">
                <a:solidFill>
                  <a:schemeClr val="accent2"/>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936" name="Google Shape;936;p27"/>
          <p:cNvSpPr/>
          <p:nvPr/>
        </p:nvSpPr>
        <p:spPr>
          <a:xfrm flipH="1">
            <a:off x="6079295" y="-351875"/>
            <a:ext cx="4602894" cy="891368"/>
          </a:xfrm>
          <a:custGeom>
            <a:avLst/>
            <a:gdLst/>
            <a:ahLst/>
            <a:cxnLst/>
            <a:rect l="l" t="t" r="r" b="b"/>
            <a:pathLst>
              <a:path w="51969" h="10064" extrusionOk="0">
                <a:moveTo>
                  <a:pt x="51733" y="0"/>
                </a:moveTo>
                <a:cubicBezTo>
                  <a:pt x="51661" y="0"/>
                  <a:pt x="51614" y="28"/>
                  <a:pt x="51701" y="78"/>
                </a:cubicBezTo>
                <a:lnTo>
                  <a:pt x="0" y="885"/>
                </a:lnTo>
                <a:cubicBezTo>
                  <a:pt x="3341" y="3218"/>
                  <a:pt x="7143" y="4802"/>
                  <a:pt x="11003" y="6155"/>
                </a:cubicBezTo>
                <a:cubicBezTo>
                  <a:pt x="17151" y="8316"/>
                  <a:pt x="23575" y="10063"/>
                  <a:pt x="30069" y="10063"/>
                </a:cubicBezTo>
                <a:cubicBezTo>
                  <a:pt x="30846" y="10063"/>
                  <a:pt x="31624" y="10038"/>
                  <a:pt x="32403" y="9986"/>
                </a:cubicBezTo>
                <a:cubicBezTo>
                  <a:pt x="39661" y="9525"/>
                  <a:pt x="47064" y="6443"/>
                  <a:pt x="51355" y="539"/>
                </a:cubicBezTo>
                <a:cubicBezTo>
                  <a:pt x="51499" y="366"/>
                  <a:pt x="51787" y="366"/>
                  <a:pt x="51902" y="164"/>
                </a:cubicBezTo>
                <a:cubicBezTo>
                  <a:pt x="51968" y="50"/>
                  <a:pt x="51828" y="0"/>
                  <a:pt x="51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7"/>
          <p:cNvSpPr/>
          <p:nvPr/>
        </p:nvSpPr>
        <p:spPr>
          <a:xfrm>
            <a:off x="8564100" y="-215050"/>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7"/>
          <p:cNvSpPr/>
          <p:nvPr/>
        </p:nvSpPr>
        <p:spPr>
          <a:xfrm rot="5400000" flipH="1">
            <a:off x="113550" y="3672388"/>
            <a:ext cx="1418950" cy="2222425"/>
          </a:xfrm>
          <a:custGeom>
            <a:avLst/>
            <a:gdLst/>
            <a:ahLst/>
            <a:cxnLst/>
            <a:rect l="l" t="t" r="r" b="b"/>
            <a:pathLst>
              <a:path w="36062" h="56482" extrusionOk="0">
                <a:moveTo>
                  <a:pt x="9708" y="0"/>
                </a:moveTo>
                <a:cubicBezTo>
                  <a:pt x="6312" y="0"/>
                  <a:pt x="5720" y="4283"/>
                  <a:pt x="4753" y="7212"/>
                </a:cubicBezTo>
                <a:cubicBezTo>
                  <a:pt x="3313" y="11590"/>
                  <a:pt x="2190" y="16054"/>
                  <a:pt x="1441" y="20605"/>
                </a:cubicBezTo>
                <a:cubicBezTo>
                  <a:pt x="1" y="29591"/>
                  <a:pt x="145" y="38894"/>
                  <a:pt x="2881" y="47622"/>
                </a:cubicBezTo>
                <a:cubicBezTo>
                  <a:pt x="3572" y="49839"/>
                  <a:pt x="4494" y="52115"/>
                  <a:pt x="6251" y="53670"/>
                </a:cubicBezTo>
                <a:cubicBezTo>
                  <a:pt x="8901" y="56032"/>
                  <a:pt x="12760" y="56233"/>
                  <a:pt x="16332" y="56291"/>
                </a:cubicBezTo>
                <a:lnTo>
                  <a:pt x="25030" y="56464"/>
                </a:lnTo>
                <a:cubicBezTo>
                  <a:pt x="25432" y="56474"/>
                  <a:pt x="25840" y="56481"/>
                  <a:pt x="26251" y="56481"/>
                </a:cubicBezTo>
                <a:cubicBezTo>
                  <a:pt x="29289" y="56481"/>
                  <a:pt x="32488" y="56097"/>
                  <a:pt x="34391" y="53814"/>
                </a:cubicBezTo>
                <a:cubicBezTo>
                  <a:pt x="35543" y="52460"/>
                  <a:pt x="35975" y="50646"/>
                  <a:pt x="36004" y="48860"/>
                </a:cubicBezTo>
                <a:cubicBezTo>
                  <a:pt x="36062" y="46556"/>
                  <a:pt x="35514" y="44223"/>
                  <a:pt x="34420" y="42178"/>
                </a:cubicBezTo>
                <a:cubicBezTo>
                  <a:pt x="31597" y="36907"/>
                  <a:pt x="25433" y="33883"/>
                  <a:pt x="23129" y="28353"/>
                </a:cubicBezTo>
                <a:cubicBezTo>
                  <a:pt x="22207" y="26164"/>
                  <a:pt x="21977" y="23773"/>
                  <a:pt x="21862" y="21411"/>
                </a:cubicBezTo>
                <a:cubicBezTo>
                  <a:pt x="21631" y="16659"/>
                  <a:pt x="21747" y="11763"/>
                  <a:pt x="19874" y="7413"/>
                </a:cubicBezTo>
                <a:cubicBezTo>
                  <a:pt x="18175" y="3525"/>
                  <a:pt x="14661" y="760"/>
                  <a:pt x="10485" y="69"/>
                </a:cubicBezTo>
                <a:cubicBezTo>
                  <a:pt x="10211" y="22"/>
                  <a:pt x="9952" y="0"/>
                  <a:pt x="9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9" name="Google Shape;939;p27"/>
          <p:cNvGrpSpPr/>
          <p:nvPr/>
        </p:nvGrpSpPr>
        <p:grpSpPr>
          <a:xfrm rot="1195579">
            <a:off x="6981633" y="3422011"/>
            <a:ext cx="2898296" cy="3019731"/>
            <a:chOff x="7303085" y="1350402"/>
            <a:chExt cx="2898393" cy="3019833"/>
          </a:xfrm>
        </p:grpSpPr>
        <p:sp>
          <p:nvSpPr>
            <p:cNvPr id="940" name="Google Shape;940;p27"/>
            <p:cNvSpPr/>
            <p:nvPr/>
          </p:nvSpPr>
          <p:spPr>
            <a:xfrm flipH="1">
              <a:off x="7303085" y="1350402"/>
              <a:ext cx="2898393" cy="3019833"/>
            </a:xfrm>
            <a:custGeom>
              <a:avLst/>
              <a:gdLst/>
              <a:ahLst/>
              <a:cxnLst/>
              <a:rect l="l" t="t" r="r" b="b"/>
              <a:pathLst>
                <a:path w="27805" h="28970" extrusionOk="0">
                  <a:moveTo>
                    <a:pt x="12357" y="13196"/>
                  </a:moveTo>
                  <a:cubicBezTo>
                    <a:pt x="12415" y="13369"/>
                    <a:pt x="12501" y="13542"/>
                    <a:pt x="12559" y="13714"/>
                  </a:cubicBezTo>
                  <a:lnTo>
                    <a:pt x="12098" y="13398"/>
                  </a:lnTo>
                  <a:cubicBezTo>
                    <a:pt x="12184" y="13340"/>
                    <a:pt x="12270" y="13254"/>
                    <a:pt x="12357" y="13196"/>
                  </a:cubicBezTo>
                  <a:close/>
                  <a:moveTo>
                    <a:pt x="6652" y="1"/>
                  </a:moveTo>
                  <a:cubicBezTo>
                    <a:pt x="5312" y="1"/>
                    <a:pt x="3972" y="492"/>
                    <a:pt x="2737" y="1675"/>
                  </a:cubicBezTo>
                  <a:cubicBezTo>
                    <a:pt x="634" y="3720"/>
                    <a:pt x="1" y="7004"/>
                    <a:pt x="634" y="9797"/>
                  </a:cubicBezTo>
                  <a:cubicBezTo>
                    <a:pt x="1383" y="12966"/>
                    <a:pt x="3918" y="15212"/>
                    <a:pt x="6280" y="17257"/>
                  </a:cubicBezTo>
                  <a:cubicBezTo>
                    <a:pt x="8613" y="19273"/>
                    <a:pt x="11118" y="21059"/>
                    <a:pt x="13682" y="22730"/>
                  </a:cubicBezTo>
                  <a:cubicBezTo>
                    <a:pt x="16101" y="24314"/>
                    <a:pt x="18521" y="25811"/>
                    <a:pt x="20508" y="27914"/>
                  </a:cubicBezTo>
                  <a:cubicBezTo>
                    <a:pt x="21225" y="28658"/>
                    <a:pt x="22037" y="28970"/>
                    <a:pt x="22824" y="28970"/>
                  </a:cubicBezTo>
                  <a:cubicBezTo>
                    <a:pt x="25452" y="28970"/>
                    <a:pt x="27805" y="25493"/>
                    <a:pt x="25433" y="22989"/>
                  </a:cubicBezTo>
                  <a:cubicBezTo>
                    <a:pt x="25232" y="22758"/>
                    <a:pt x="25001" y="22557"/>
                    <a:pt x="24800" y="22326"/>
                  </a:cubicBezTo>
                  <a:cubicBezTo>
                    <a:pt x="24828" y="21693"/>
                    <a:pt x="24512" y="21030"/>
                    <a:pt x="23676" y="20829"/>
                  </a:cubicBezTo>
                  <a:cubicBezTo>
                    <a:pt x="23331" y="20742"/>
                    <a:pt x="23014" y="20656"/>
                    <a:pt x="22697" y="20541"/>
                  </a:cubicBezTo>
                  <a:cubicBezTo>
                    <a:pt x="21862" y="19878"/>
                    <a:pt x="20998" y="19273"/>
                    <a:pt x="20134" y="18668"/>
                  </a:cubicBezTo>
                  <a:cubicBezTo>
                    <a:pt x="17599" y="15759"/>
                    <a:pt x="17253" y="10805"/>
                    <a:pt x="15784" y="7378"/>
                  </a:cubicBezTo>
                  <a:cubicBezTo>
                    <a:pt x="14353" y="4046"/>
                    <a:pt x="10498" y="1"/>
                    <a:pt x="66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7"/>
            <p:cNvSpPr/>
            <p:nvPr/>
          </p:nvSpPr>
          <p:spPr>
            <a:xfrm>
              <a:off x="8578400" y="2605375"/>
              <a:ext cx="633300" cy="369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27"/>
          <p:cNvSpPr/>
          <p:nvPr/>
        </p:nvSpPr>
        <p:spPr>
          <a:xfrm>
            <a:off x="508463" y="4315250"/>
            <a:ext cx="409500" cy="409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7"/>
          <p:cNvSpPr/>
          <p:nvPr/>
        </p:nvSpPr>
        <p:spPr>
          <a:xfrm rot="5400000">
            <a:off x="-2369700" y="-785700"/>
            <a:ext cx="3610615" cy="2917006"/>
          </a:xfrm>
          <a:custGeom>
            <a:avLst/>
            <a:gdLst/>
            <a:ahLst/>
            <a:cxnLst/>
            <a:rect l="l" t="t" r="r" b="b"/>
            <a:pathLst>
              <a:path w="90384" h="73021" extrusionOk="0">
                <a:moveTo>
                  <a:pt x="51730" y="1"/>
                </a:moveTo>
                <a:cubicBezTo>
                  <a:pt x="39806" y="1"/>
                  <a:pt x="27738" y="1"/>
                  <a:pt x="16188" y="3025"/>
                </a:cubicBezTo>
                <a:cubicBezTo>
                  <a:pt x="11464" y="4264"/>
                  <a:pt x="6597" y="6222"/>
                  <a:pt x="3659" y="10139"/>
                </a:cubicBezTo>
                <a:cubicBezTo>
                  <a:pt x="1729" y="12732"/>
                  <a:pt x="807" y="15986"/>
                  <a:pt x="519" y="19212"/>
                </a:cubicBezTo>
                <a:cubicBezTo>
                  <a:pt x="1" y="24829"/>
                  <a:pt x="1239" y="30445"/>
                  <a:pt x="2449" y="35946"/>
                </a:cubicBezTo>
                <a:cubicBezTo>
                  <a:pt x="4379" y="44587"/>
                  <a:pt x="6337" y="53343"/>
                  <a:pt x="10283" y="61264"/>
                </a:cubicBezTo>
                <a:cubicBezTo>
                  <a:pt x="12271" y="65238"/>
                  <a:pt x="14921" y="69156"/>
                  <a:pt x="18924" y="71028"/>
                </a:cubicBezTo>
                <a:cubicBezTo>
                  <a:pt x="21545" y="72237"/>
                  <a:pt x="24512" y="72439"/>
                  <a:pt x="27421" y="72612"/>
                </a:cubicBezTo>
                <a:cubicBezTo>
                  <a:pt x="32507" y="72883"/>
                  <a:pt x="37600" y="73020"/>
                  <a:pt x="42690" y="73020"/>
                </a:cubicBezTo>
                <a:cubicBezTo>
                  <a:pt x="48409" y="73020"/>
                  <a:pt x="54124" y="72847"/>
                  <a:pt x="59824" y="72497"/>
                </a:cubicBezTo>
                <a:cubicBezTo>
                  <a:pt x="65181" y="72180"/>
                  <a:pt x="70538" y="71690"/>
                  <a:pt x="75838" y="71057"/>
                </a:cubicBezTo>
                <a:cubicBezTo>
                  <a:pt x="80504" y="70509"/>
                  <a:pt x="85976" y="70423"/>
                  <a:pt x="90383" y="68839"/>
                </a:cubicBezTo>
                <a:cubicBezTo>
                  <a:pt x="88770" y="68061"/>
                  <a:pt x="87071" y="67255"/>
                  <a:pt x="85688" y="65959"/>
                </a:cubicBezTo>
                <a:cubicBezTo>
                  <a:pt x="83211" y="63626"/>
                  <a:pt x="81598" y="60515"/>
                  <a:pt x="80014" y="57519"/>
                </a:cubicBezTo>
                <a:cubicBezTo>
                  <a:pt x="78401" y="54524"/>
                  <a:pt x="76673" y="51471"/>
                  <a:pt x="74052" y="49282"/>
                </a:cubicBezTo>
                <a:cubicBezTo>
                  <a:pt x="71219" y="46959"/>
                  <a:pt x="67503" y="45858"/>
                  <a:pt x="63808" y="45858"/>
                </a:cubicBezTo>
                <a:cubicBezTo>
                  <a:pt x="63333" y="45858"/>
                  <a:pt x="62859" y="45876"/>
                  <a:pt x="62387" y="45912"/>
                </a:cubicBezTo>
                <a:cubicBezTo>
                  <a:pt x="58700" y="46171"/>
                  <a:pt x="55129" y="47467"/>
                  <a:pt x="51442" y="47583"/>
                </a:cubicBezTo>
                <a:cubicBezTo>
                  <a:pt x="51344" y="47585"/>
                  <a:pt x="51245" y="47586"/>
                  <a:pt x="51146" y="47586"/>
                </a:cubicBezTo>
                <a:cubicBezTo>
                  <a:pt x="47534" y="47586"/>
                  <a:pt x="43545" y="46049"/>
                  <a:pt x="42312" y="42657"/>
                </a:cubicBezTo>
                <a:cubicBezTo>
                  <a:pt x="41822" y="41246"/>
                  <a:pt x="41851" y="39691"/>
                  <a:pt x="41966" y="38193"/>
                </a:cubicBezTo>
                <a:cubicBezTo>
                  <a:pt x="42197" y="35255"/>
                  <a:pt x="42744" y="32231"/>
                  <a:pt x="44414" y="29812"/>
                </a:cubicBezTo>
                <a:cubicBezTo>
                  <a:pt x="46575" y="26672"/>
                  <a:pt x="50261" y="24944"/>
                  <a:pt x="53890" y="23792"/>
                </a:cubicBezTo>
                <a:cubicBezTo>
                  <a:pt x="57519" y="22669"/>
                  <a:pt x="61350" y="21977"/>
                  <a:pt x="64720" y="20191"/>
                </a:cubicBezTo>
                <a:cubicBezTo>
                  <a:pt x="68090" y="18435"/>
                  <a:pt x="71057" y="15266"/>
                  <a:pt x="71258" y="11464"/>
                </a:cubicBezTo>
                <a:cubicBezTo>
                  <a:pt x="71489" y="7202"/>
                  <a:pt x="68176" y="3428"/>
                  <a:pt x="64288" y="1729"/>
                </a:cubicBezTo>
                <a:cubicBezTo>
                  <a:pt x="60371" y="59"/>
                  <a:pt x="55993" y="1"/>
                  <a:pt x="517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7"/>
          <p:cNvSpPr/>
          <p:nvPr/>
        </p:nvSpPr>
        <p:spPr>
          <a:xfrm rot="-5400000">
            <a:off x="188275" y="-1006375"/>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5" name="Google Shape;945;p27"/>
          <p:cNvGrpSpPr/>
          <p:nvPr/>
        </p:nvGrpSpPr>
        <p:grpSpPr>
          <a:xfrm rot="2924996" flipH="1">
            <a:off x="8342212" y="4067939"/>
            <a:ext cx="1017146" cy="1158693"/>
            <a:chOff x="1185884" y="3200635"/>
            <a:chExt cx="691750" cy="788015"/>
          </a:xfrm>
        </p:grpSpPr>
        <p:sp>
          <p:nvSpPr>
            <p:cNvPr id="946" name="Google Shape;946;p27"/>
            <p:cNvSpPr/>
            <p:nvPr/>
          </p:nvSpPr>
          <p:spPr>
            <a:xfrm>
              <a:off x="1750308" y="3429163"/>
              <a:ext cx="49624" cy="96940"/>
            </a:xfrm>
            <a:custGeom>
              <a:avLst/>
              <a:gdLst/>
              <a:ahLst/>
              <a:cxnLst/>
              <a:rect l="l" t="t" r="r" b="b"/>
              <a:pathLst>
                <a:path w="1527" h="2983" extrusionOk="0">
                  <a:moveTo>
                    <a:pt x="749" y="0"/>
                  </a:moveTo>
                  <a:cubicBezTo>
                    <a:pt x="568" y="0"/>
                    <a:pt x="418" y="112"/>
                    <a:pt x="346" y="303"/>
                  </a:cubicBezTo>
                  <a:cubicBezTo>
                    <a:pt x="0" y="1138"/>
                    <a:pt x="375" y="2031"/>
                    <a:pt x="692" y="2780"/>
                  </a:cubicBezTo>
                  <a:cubicBezTo>
                    <a:pt x="748" y="2912"/>
                    <a:pt x="905" y="2983"/>
                    <a:pt x="1062" y="2983"/>
                  </a:cubicBezTo>
                  <a:cubicBezTo>
                    <a:pt x="1145" y="2983"/>
                    <a:pt x="1227" y="2963"/>
                    <a:pt x="1296" y="2924"/>
                  </a:cubicBezTo>
                  <a:cubicBezTo>
                    <a:pt x="1498" y="2780"/>
                    <a:pt x="1527" y="2578"/>
                    <a:pt x="1440" y="2348"/>
                  </a:cubicBezTo>
                  <a:cubicBezTo>
                    <a:pt x="1412" y="2290"/>
                    <a:pt x="1412" y="2261"/>
                    <a:pt x="1383" y="2204"/>
                  </a:cubicBezTo>
                  <a:cubicBezTo>
                    <a:pt x="1369" y="2176"/>
                    <a:pt x="1364" y="2167"/>
                    <a:pt x="1362" y="2167"/>
                  </a:cubicBezTo>
                  <a:lnTo>
                    <a:pt x="1362" y="2167"/>
                  </a:lnTo>
                  <a:cubicBezTo>
                    <a:pt x="1360" y="2167"/>
                    <a:pt x="1377" y="2212"/>
                    <a:pt x="1375" y="2212"/>
                  </a:cubicBezTo>
                  <a:cubicBezTo>
                    <a:pt x="1373" y="2212"/>
                    <a:pt x="1368" y="2202"/>
                    <a:pt x="1354" y="2175"/>
                  </a:cubicBezTo>
                  <a:cubicBezTo>
                    <a:pt x="1325" y="2089"/>
                    <a:pt x="1296" y="2002"/>
                    <a:pt x="1268" y="1916"/>
                  </a:cubicBezTo>
                  <a:cubicBezTo>
                    <a:pt x="1210" y="1743"/>
                    <a:pt x="1152" y="1570"/>
                    <a:pt x="1124" y="1397"/>
                  </a:cubicBezTo>
                  <a:cubicBezTo>
                    <a:pt x="1095" y="1368"/>
                    <a:pt x="1095" y="1311"/>
                    <a:pt x="1095" y="1282"/>
                  </a:cubicBezTo>
                  <a:lnTo>
                    <a:pt x="1095" y="1224"/>
                  </a:lnTo>
                  <a:cubicBezTo>
                    <a:pt x="1066" y="1138"/>
                    <a:pt x="1066" y="1052"/>
                    <a:pt x="1066" y="965"/>
                  </a:cubicBezTo>
                  <a:cubicBezTo>
                    <a:pt x="1066" y="936"/>
                    <a:pt x="1066" y="879"/>
                    <a:pt x="1095" y="850"/>
                  </a:cubicBezTo>
                  <a:cubicBezTo>
                    <a:pt x="1095" y="821"/>
                    <a:pt x="1095" y="821"/>
                    <a:pt x="1095" y="792"/>
                  </a:cubicBezTo>
                  <a:cubicBezTo>
                    <a:pt x="1124" y="706"/>
                    <a:pt x="1152" y="620"/>
                    <a:pt x="1181" y="533"/>
                  </a:cubicBezTo>
                  <a:cubicBezTo>
                    <a:pt x="1268" y="332"/>
                    <a:pt x="1095" y="44"/>
                    <a:pt x="864" y="15"/>
                  </a:cubicBezTo>
                  <a:cubicBezTo>
                    <a:pt x="825" y="5"/>
                    <a:pt x="786" y="0"/>
                    <a:pt x="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7"/>
            <p:cNvSpPr/>
            <p:nvPr/>
          </p:nvSpPr>
          <p:spPr>
            <a:xfrm>
              <a:off x="1695062" y="3541477"/>
              <a:ext cx="58073" cy="94568"/>
            </a:xfrm>
            <a:custGeom>
              <a:avLst/>
              <a:gdLst/>
              <a:ahLst/>
              <a:cxnLst/>
              <a:rect l="l" t="t" r="r" b="b"/>
              <a:pathLst>
                <a:path w="1787" h="2910" extrusionOk="0">
                  <a:moveTo>
                    <a:pt x="459" y="0"/>
                  </a:moveTo>
                  <a:cubicBezTo>
                    <a:pt x="273" y="0"/>
                    <a:pt x="106" y="112"/>
                    <a:pt x="59" y="303"/>
                  </a:cubicBezTo>
                  <a:cubicBezTo>
                    <a:pt x="1" y="505"/>
                    <a:pt x="116" y="793"/>
                    <a:pt x="347" y="850"/>
                  </a:cubicBezTo>
                  <a:cubicBezTo>
                    <a:pt x="375" y="850"/>
                    <a:pt x="433" y="850"/>
                    <a:pt x="462" y="879"/>
                  </a:cubicBezTo>
                  <a:cubicBezTo>
                    <a:pt x="476" y="879"/>
                    <a:pt x="483" y="879"/>
                    <a:pt x="486" y="879"/>
                  </a:cubicBezTo>
                  <a:lnTo>
                    <a:pt x="486" y="879"/>
                  </a:lnTo>
                  <a:cubicBezTo>
                    <a:pt x="489" y="879"/>
                    <a:pt x="491" y="879"/>
                    <a:pt x="491" y="879"/>
                  </a:cubicBezTo>
                  <a:cubicBezTo>
                    <a:pt x="519" y="879"/>
                    <a:pt x="519" y="908"/>
                    <a:pt x="548" y="908"/>
                  </a:cubicBezTo>
                  <a:cubicBezTo>
                    <a:pt x="556" y="916"/>
                    <a:pt x="566" y="926"/>
                    <a:pt x="577" y="937"/>
                  </a:cubicBezTo>
                  <a:cubicBezTo>
                    <a:pt x="577" y="937"/>
                    <a:pt x="606" y="966"/>
                    <a:pt x="606" y="966"/>
                  </a:cubicBezTo>
                  <a:cubicBezTo>
                    <a:pt x="635" y="994"/>
                    <a:pt x="635" y="994"/>
                    <a:pt x="635" y="1023"/>
                  </a:cubicBezTo>
                  <a:cubicBezTo>
                    <a:pt x="652" y="1041"/>
                    <a:pt x="659" y="1048"/>
                    <a:pt x="660" y="1048"/>
                  </a:cubicBezTo>
                  <a:cubicBezTo>
                    <a:pt x="662" y="1048"/>
                    <a:pt x="635" y="1015"/>
                    <a:pt x="635" y="995"/>
                  </a:cubicBezTo>
                  <a:lnTo>
                    <a:pt x="635" y="995"/>
                  </a:lnTo>
                  <a:cubicBezTo>
                    <a:pt x="635" y="1024"/>
                    <a:pt x="692" y="1081"/>
                    <a:pt x="721" y="1110"/>
                  </a:cubicBezTo>
                  <a:cubicBezTo>
                    <a:pt x="721" y="1138"/>
                    <a:pt x="750" y="1196"/>
                    <a:pt x="750" y="1196"/>
                  </a:cubicBezTo>
                  <a:cubicBezTo>
                    <a:pt x="750" y="1196"/>
                    <a:pt x="779" y="1225"/>
                    <a:pt x="779" y="1254"/>
                  </a:cubicBezTo>
                  <a:cubicBezTo>
                    <a:pt x="779" y="1282"/>
                    <a:pt x="807" y="1340"/>
                    <a:pt x="807" y="1369"/>
                  </a:cubicBezTo>
                  <a:cubicBezTo>
                    <a:pt x="807" y="1369"/>
                    <a:pt x="824" y="1417"/>
                    <a:pt x="820" y="1417"/>
                  </a:cubicBezTo>
                  <a:cubicBezTo>
                    <a:pt x="818" y="1417"/>
                    <a:pt x="815" y="1412"/>
                    <a:pt x="807" y="1398"/>
                  </a:cubicBezTo>
                  <a:cubicBezTo>
                    <a:pt x="807" y="1411"/>
                    <a:pt x="807" y="1426"/>
                    <a:pt x="807" y="1426"/>
                  </a:cubicBezTo>
                  <a:cubicBezTo>
                    <a:pt x="836" y="1542"/>
                    <a:pt x="836" y="1657"/>
                    <a:pt x="807" y="1772"/>
                  </a:cubicBezTo>
                  <a:cubicBezTo>
                    <a:pt x="807" y="1801"/>
                    <a:pt x="807" y="1830"/>
                    <a:pt x="807" y="1858"/>
                  </a:cubicBezTo>
                  <a:cubicBezTo>
                    <a:pt x="807" y="1887"/>
                    <a:pt x="807" y="1945"/>
                    <a:pt x="779" y="2002"/>
                  </a:cubicBezTo>
                  <a:cubicBezTo>
                    <a:pt x="750" y="2118"/>
                    <a:pt x="750" y="2233"/>
                    <a:pt x="721" y="2348"/>
                  </a:cubicBezTo>
                  <a:cubicBezTo>
                    <a:pt x="663" y="2578"/>
                    <a:pt x="779" y="2838"/>
                    <a:pt x="1009" y="2895"/>
                  </a:cubicBezTo>
                  <a:cubicBezTo>
                    <a:pt x="1048" y="2905"/>
                    <a:pt x="1088" y="2910"/>
                    <a:pt x="1127" y="2910"/>
                  </a:cubicBezTo>
                  <a:cubicBezTo>
                    <a:pt x="1321" y="2910"/>
                    <a:pt x="1508" y="2794"/>
                    <a:pt x="1556" y="2578"/>
                  </a:cubicBezTo>
                  <a:cubicBezTo>
                    <a:pt x="1672" y="2060"/>
                    <a:pt x="1787" y="1484"/>
                    <a:pt x="1585" y="966"/>
                  </a:cubicBezTo>
                  <a:cubicBezTo>
                    <a:pt x="1441" y="505"/>
                    <a:pt x="1067" y="101"/>
                    <a:pt x="577" y="15"/>
                  </a:cubicBezTo>
                  <a:cubicBezTo>
                    <a:pt x="537" y="5"/>
                    <a:pt x="498"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7"/>
            <p:cNvSpPr/>
            <p:nvPr/>
          </p:nvSpPr>
          <p:spPr>
            <a:xfrm>
              <a:off x="1625809" y="3656455"/>
              <a:ext cx="68375" cy="73737"/>
            </a:xfrm>
            <a:custGeom>
              <a:avLst/>
              <a:gdLst/>
              <a:ahLst/>
              <a:cxnLst/>
              <a:rect l="l" t="t" r="r" b="b"/>
              <a:pathLst>
                <a:path w="2104" h="2269" extrusionOk="0">
                  <a:moveTo>
                    <a:pt x="1383" y="1201"/>
                  </a:moveTo>
                  <a:cubicBezTo>
                    <a:pt x="1411" y="1221"/>
                    <a:pt x="1440" y="1240"/>
                    <a:pt x="1470" y="1258"/>
                  </a:cubicBezTo>
                  <a:cubicBezTo>
                    <a:pt x="1441" y="1230"/>
                    <a:pt x="1412" y="1201"/>
                    <a:pt x="1383" y="1201"/>
                  </a:cubicBezTo>
                  <a:close/>
                  <a:moveTo>
                    <a:pt x="1728" y="1406"/>
                  </a:moveTo>
                  <a:cubicBezTo>
                    <a:pt x="1744" y="1412"/>
                    <a:pt x="1763" y="1419"/>
                    <a:pt x="1786" y="1431"/>
                  </a:cubicBezTo>
                  <a:cubicBezTo>
                    <a:pt x="1767" y="1423"/>
                    <a:pt x="1747" y="1415"/>
                    <a:pt x="1728" y="1406"/>
                  </a:cubicBezTo>
                  <a:close/>
                  <a:moveTo>
                    <a:pt x="475" y="1"/>
                  </a:moveTo>
                  <a:cubicBezTo>
                    <a:pt x="428" y="1"/>
                    <a:pt x="382" y="8"/>
                    <a:pt x="346" y="20"/>
                  </a:cubicBezTo>
                  <a:cubicBezTo>
                    <a:pt x="87" y="77"/>
                    <a:pt x="1" y="308"/>
                    <a:pt x="29" y="538"/>
                  </a:cubicBezTo>
                  <a:cubicBezTo>
                    <a:pt x="116" y="941"/>
                    <a:pt x="289" y="1287"/>
                    <a:pt x="548" y="1575"/>
                  </a:cubicBezTo>
                  <a:cubicBezTo>
                    <a:pt x="807" y="1892"/>
                    <a:pt x="1153" y="2122"/>
                    <a:pt x="1527" y="2238"/>
                  </a:cubicBezTo>
                  <a:cubicBezTo>
                    <a:pt x="1560" y="2260"/>
                    <a:pt x="1602" y="2269"/>
                    <a:pt x="1645" y="2269"/>
                  </a:cubicBezTo>
                  <a:cubicBezTo>
                    <a:pt x="1715" y="2269"/>
                    <a:pt x="1791" y="2244"/>
                    <a:pt x="1844" y="2209"/>
                  </a:cubicBezTo>
                  <a:cubicBezTo>
                    <a:pt x="1930" y="2151"/>
                    <a:pt x="2017" y="2036"/>
                    <a:pt x="2046" y="1950"/>
                  </a:cubicBezTo>
                  <a:cubicBezTo>
                    <a:pt x="2103" y="1690"/>
                    <a:pt x="1988" y="1489"/>
                    <a:pt x="1758" y="1402"/>
                  </a:cubicBezTo>
                  <a:cubicBezTo>
                    <a:pt x="1741" y="1402"/>
                    <a:pt x="1724" y="1402"/>
                    <a:pt x="1707" y="1396"/>
                  </a:cubicBezTo>
                  <a:lnTo>
                    <a:pt x="1707" y="1396"/>
                  </a:lnTo>
                  <a:cubicBezTo>
                    <a:pt x="1701" y="1394"/>
                    <a:pt x="1695" y="1391"/>
                    <a:pt x="1689" y="1388"/>
                  </a:cubicBezTo>
                  <a:lnTo>
                    <a:pt x="1689" y="1388"/>
                  </a:lnTo>
                  <a:cubicBezTo>
                    <a:pt x="1684" y="1385"/>
                    <a:pt x="1678" y="1380"/>
                    <a:pt x="1673" y="1375"/>
                  </a:cubicBezTo>
                  <a:lnTo>
                    <a:pt x="1673" y="1375"/>
                  </a:lnTo>
                  <a:cubicBezTo>
                    <a:pt x="1678" y="1380"/>
                    <a:pt x="1683" y="1384"/>
                    <a:pt x="1689" y="1388"/>
                  </a:cubicBezTo>
                  <a:lnTo>
                    <a:pt x="1689" y="1388"/>
                  </a:lnTo>
                  <a:cubicBezTo>
                    <a:pt x="1578" y="1334"/>
                    <a:pt x="1472" y="1267"/>
                    <a:pt x="1383" y="1201"/>
                  </a:cubicBezTo>
                  <a:cubicBezTo>
                    <a:pt x="1383" y="1201"/>
                    <a:pt x="1383" y="1201"/>
                    <a:pt x="1383" y="1201"/>
                  </a:cubicBezTo>
                  <a:lnTo>
                    <a:pt x="1383" y="1201"/>
                  </a:lnTo>
                  <a:cubicBezTo>
                    <a:pt x="1279" y="1123"/>
                    <a:pt x="1192" y="1027"/>
                    <a:pt x="1124" y="913"/>
                  </a:cubicBezTo>
                  <a:lnTo>
                    <a:pt x="1124" y="913"/>
                  </a:lnTo>
                  <a:cubicBezTo>
                    <a:pt x="1124" y="914"/>
                    <a:pt x="1124" y="916"/>
                    <a:pt x="1124" y="918"/>
                  </a:cubicBezTo>
                  <a:lnTo>
                    <a:pt x="1124" y="918"/>
                  </a:lnTo>
                  <a:cubicBezTo>
                    <a:pt x="1058" y="818"/>
                    <a:pt x="996" y="701"/>
                    <a:pt x="951" y="567"/>
                  </a:cubicBezTo>
                  <a:lnTo>
                    <a:pt x="951" y="567"/>
                  </a:lnTo>
                  <a:cubicBezTo>
                    <a:pt x="951" y="625"/>
                    <a:pt x="980" y="653"/>
                    <a:pt x="980" y="682"/>
                  </a:cubicBezTo>
                  <a:cubicBezTo>
                    <a:pt x="922" y="567"/>
                    <a:pt x="893" y="452"/>
                    <a:pt x="865" y="308"/>
                  </a:cubicBezTo>
                  <a:cubicBezTo>
                    <a:pt x="865" y="221"/>
                    <a:pt x="749" y="106"/>
                    <a:pt x="663" y="49"/>
                  </a:cubicBezTo>
                  <a:cubicBezTo>
                    <a:pt x="612" y="15"/>
                    <a:pt x="542" y="1"/>
                    <a:pt x="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7"/>
            <p:cNvSpPr/>
            <p:nvPr/>
          </p:nvSpPr>
          <p:spPr>
            <a:xfrm>
              <a:off x="1754988" y="3697793"/>
              <a:ext cx="90831" cy="36592"/>
            </a:xfrm>
            <a:custGeom>
              <a:avLst/>
              <a:gdLst/>
              <a:ahLst/>
              <a:cxnLst/>
              <a:rect l="l" t="t" r="r" b="b"/>
              <a:pathLst>
                <a:path w="2795" h="1126" extrusionOk="0">
                  <a:moveTo>
                    <a:pt x="1239" y="0"/>
                  </a:moveTo>
                  <a:cubicBezTo>
                    <a:pt x="926" y="0"/>
                    <a:pt x="612" y="53"/>
                    <a:pt x="317" y="159"/>
                  </a:cubicBezTo>
                  <a:cubicBezTo>
                    <a:pt x="202" y="217"/>
                    <a:pt x="116" y="274"/>
                    <a:pt x="58" y="361"/>
                  </a:cubicBezTo>
                  <a:cubicBezTo>
                    <a:pt x="0" y="476"/>
                    <a:pt x="0" y="591"/>
                    <a:pt x="29" y="706"/>
                  </a:cubicBezTo>
                  <a:cubicBezTo>
                    <a:pt x="76" y="871"/>
                    <a:pt x="239" y="1017"/>
                    <a:pt x="423" y="1017"/>
                  </a:cubicBezTo>
                  <a:cubicBezTo>
                    <a:pt x="464" y="1017"/>
                    <a:pt x="506" y="1010"/>
                    <a:pt x="548" y="994"/>
                  </a:cubicBezTo>
                  <a:cubicBezTo>
                    <a:pt x="692" y="937"/>
                    <a:pt x="836" y="908"/>
                    <a:pt x="1008" y="879"/>
                  </a:cubicBezTo>
                  <a:lnTo>
                    <a:pt x="1527" y="879"/>
                  </a:lnTo>
                  <a:cubicBezTo>
                    <a:pt x="1584" y="908"/>
                    <a:pt x="1671" y="908"/>
                    <a:pt x="1728" y="937"/>
                  </a:cubicBezTo>
                  <a:cubicBezTo>
                    <a:pt x="1786" y="937"/>
                    <a:pt x="1873" y="966"/>
                    <a:pt x="1930" y="994"/>
                  </a:cubicBezTo>
                  <a:cubicBezTo>
                    <a:pt x="1930" y="994"/>
                    <a:pt x="1959" y="1023"/>
                    <a:pt x="1988" y="1023"/>
                  </a:cubicBezTo>
                  <a:cubicBezTo>
                    <a:pt x="2017" y="1023"/>
                    <a:pt x="2045" y="1052"/>
                    <a:pt x="2074" y="1081"/>
                  </a:cubicBezTo>
                  <a:cubicBezTo>
                    <a:pt x="2141" y="1110"/>
                    <a:pt x="2218" y="1126"/>
                    <a:pt x="2295" y="1126"/>
                  </a:cubicBezTo>
                  <a:cubicBezTo>
                    <a:pt x="2449" y="1126"/>
                    <a:pt x="2602" y="1062"/>
                    <a:pt x="2679" y="908"/>
                  </a:cubicBezTo>
                  <a:cubicBezTo>
                    <a:pt x="2794" y="706"/>
                    <a:pt x="2737" y="447"/>
                    <a:pt x="2535" y="332"/>
                  </a:cubicBezTo>
                  <a:cubicBezTo>
                    <a:pt x="2144" y="111"/>
                    <a:pt x="1692" y="0"/>
                    <a:pt x="1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7"/>
            <p:cNvSpPr/>
            <p:nvPr/>
          </p:nvSpPr>
          <p:spPr>
            <a:xfrm>
              <a:off x="1667926" y="3793013"/>
              <a:ext cx="99247" cy="42214"/>
            </a:xfrm>
            <a:custGeom>
              <a:avLst/>
              <a:gdLst/>
              <a:ahLst/>
              <a:cxnLst/>
              <a:rect l="l" t="t" r="r" b="b"/>
              <a:pathLst>
                <a:path w="3054" h="1299" extrusionOk="0">
                  <a:moveTo>
                    <a:pt x="2529" y="0"/>
                  </a:moveTo>
                  <a:cubicBezTo>
                    <a:pt x="2462" y="0"/>
                    <a:pt x="2395" y="16"/>
                    <a:pt x="2334" y="52"/>
                  </a:cubicBezTo>
                  <a:cubicBezTo>
                    <a:pt x="2247" y="109"/>
                    <a:pt x="2161" y="167"/>
                    <a:pt x="2103" y="196"/>
                  </a:cubicBezTo>
                  <a:cubicBezTo>
                    <a:pt x="2046" y="225"/>
                    <a:pt x="2017" y="253"/>
                    <a:pt x="1959" y="253"/>
                  </a:cubicBezTo>
                  <a:cubicBezTo>
                    <a:pt x="1927" y="275"/>
                    <a:pt x="1931" y="280"/>
                    <a:pt x="1944" y="280"/>
                  </a:cubicBezTo>
                  <a:cubicBezTo>
                    <a:pt x="1957" y="280"/>
                    <a:pt x="1982" y="274"/>
                    <a:pt x="1984" y="274"/>
                  </a:cubicBezTo>
                  <a:cubicBezTo>
                    <a:pt x="1985" y="274"/>
                    <a:pt x="1979" y="276"/>
                    <a:pt x="1959" y="282"/>
                  </a:cubicBezTo>
                  <a:cubicBezTo>
                    <a:pt x="1786" y="340"/>
                    <a:pt x="1614" y="397"/>
                    <a:pt x="1441" y="426"/>
                  </a:cubicBezTo>
                  <a:cubicBezTo>
                    <a:pt x="1422" y="426"/>
                    <a:pt x="1364" y="439"/>
                    <a:pt x="1362" y="439"/>
                  </a:cubicBezTo>
                  <a:cubicBezTo>
                    <a:pt x="1361" y="439"/>
                    <a:pt x="1374" y="436"/>
                    <a:pt x="1412" y="426"/>
                  </a:cubicBezTo>
                  <a:lnTo>
                    <a:pt x="836" y="426"/>
                  </a:lnTo>
                  <a:cubicBezTo>
                    <a:pt x="750" y="426"/>
                    <a:pt x="663" y="397"/>
                    <a:pt x="577" y="369"/>
                  </a:cubicBezTo>
                  <a:cubicBezTo>
                    <a:pt x="542" y="360"/>
                    <a:pt x="507" y="356"/>
                    <a:pt x="473" y="356"/>
                  </a:cubicBezTo>
                  <a:cubicBezTo>
                    <a:pt x="274" y="356"/>
                    <a:pt x="83" y="489"/>
                    <a:pt x="58" y="685"/>
                  </a:cubicBezTo>
                  <a:cubicBezTo>
                    <a:pt x="1" y="887"/>
                    <a:pt x="116" y="1146"/>
                    <a:pt x="346" y="1204"/>
                  </a:cubicBezTo>
                  <a:cubicBezTo>
                    <a:pt x="596" y="1266"/>
                    <a:pt x="854" y="1298"/>
                    <a:pt x="1112" y="1298"/>
                  </a:cubicBezTo>
                  <a:cubicBezTo>
                    <a:pt x="1689" y="1298"/>
                    <a:pt x="2269" y="1139"/>
                    <a:pt x="2766" y="801"/>
                  </a:cubicBezTo>
                  <a:cubicBezTo>
                    <a:pt x="2939" y="685"/>
                    <a:pt x="3054" y="426"/>
                    <a:pt x="2910" y="225"/>
                  </a:cubicBezTo>
                  <a:cubicBezTo>
                    <a:pt x="2830" y="85"/>
                    <a:pt x="2680" y="0"/>
                    <a:pt x="2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7"/>
            <p:cNvSpPr/>
            <p:nvPr/>
          </p:nvSpPr>
          <p:spPr>
            <a:xfrm>
              <a:off x="1802727" y="3341028"/>
              <a:ext cx="42149" cy="76467"/>
            </a:xfrm>
            <a:custGeom>
              <a:avLst/>
              <a:gdLst/>
              <a:ahLst/>
              <a:cxnLst/>
              <a:rect l="l" t="t" r="r" b="b"/>
              <a:pathLst>
                <a:path w="1297" h="2353" extrusionOk="0">
                  <a:moveTo>
                    <a:pt x="424" y="0"/>
                  </a:moveTo>
                  <a:cubicBezTo>
                    <a:pt x="352" y="0"/>
                    <a:pt x="281" y="14"/>
                    <a:pt x="231" y="48"/>
                  </a:cubicBezTo>
                  <a:cubicBezTo>
                    <a:pt x="144" y="135"/>
                    <a:pt x="58" y="221"/>
                    <a:pt x="29" y="336"/>
                  </a:cubicBezTo>
                  <a:cubicBezTo>
                    <a:pt x="0" y="451"/>
                    <a:pt x="29" y="538"/>
                    <a:pt x="87" y="653"/>
                  </a:cubicBezTo>
                  <a:cubicBezTo>
                    <a:pt x="87" y="682"/>
                    <a:pt x="87" y="711"/>
                    <a:pt x="115" y="739"/>
                  </a:cubicBezTo>
                  <a:cubicBezTo>
                    <a:pt x="115" y="768"/>
                    <a:pt x="144" y="826"/>
                    <a:pt x="173" y="883"/>
                  </a:cubicBezTo>
                  <a:cubicBezTo>
                    <a:pt x="202" y="999"/>
                    <a:pt x="231" y="1085"/>
                    <a:pt x="259" y="1200"/>
                  </a:cubicBezTo>
                  <a:cubicBezTo>
                    <a:pt x="314" y="1389"/>
                    <a:pt x="368" y="1604"/>
                    <a:pt x="398" y="1820"/>
                  </a:cubicBezTo>
                  <a:lnTo>
                    <a:pt x="398" y="1820"/>
                  </a:lnTo>
                  <a:cubicBezTo>
                    <a:pt x="389" y="1789"/>
                    <a:pt x="375" y="1768"/>
                    <a:pt x="375" y="1748"/>
                  </a:cubicBezTo>
                  <a:lnTo>
                    <a:pt x="375" y="1748"/>
                  </a:lnTo>
                  <a:cubicBezTo>
                    <a:pt x="375" y="1805"/>
                    <a:pt x="404" y="1863"/>
                    <a:pt x="404" y="1920"/>
                  </a:cubicBezTo>
                  <a:cubicBezTo>
                    <a:pt x="404" y="2036"/>
                    <a:pt x="432" y="2151"/>
                    <a:pt x="519" y="2237"/>
                  </a:cubicBezTo>
                  <a:cubicBezTo>
                    <a:pt x="605" y="2295"/>
                    <a:pt x="720" y="2352"/>
                    <a:pt x="836" y="2352"/>
                  </a:cubicBezTo>
                  <a:cubicBezTo>
                    <a:pt x="1037" y="2352"/>
                    <a:pt x="1296" y="2180"/>
                    <a:pt x="1268" y="1920"/>
                  </a:cubicBezTo>
                  <a:cubicBezTo>
                    <a:pt x="1210" y="1344"/>
                    <a:pt x="1066" y="768"/>
                    <a:pt x="836" y="221"/>
                  </a:cubicBezTo>
                  <a:cubicBezTo>
                    <a:pt x="778" y="135"/>
                    <a:pt x="663" y="48"/>
                    <a:pt x="576" y="19"/>
                  </a:cubicBezTo>
                  <a:cubicBezTo>
                    <a:pt x="529" y="7"/>
                    <a:pt x="476"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7"/>
            <p:cNvSpPr/>
            <p:nvPr/>
          </p:nvSpPr>
          <p:spPr>
            <a:xfrm>
              <a:off x="1659509" y="3328126"/>
              <a:ext cx="42149" cy="85143"/>
            </a:xfrm>
            <a:custGeom>
              <a:avLst/>
              <a:gdLst/>
              <a:ahLst/>
              <a:cxnLst/>
              <a:rect l="l" t="t" r="r" b="b"/>
              <a:pathLst>
                <a:path w="1297" h="2620" extrusionOk="0">
                  <a:moveTo>
                    <a:pt x="1066" y="1770"/>
                  </a:moveTo>
                  <a:lnTo>
                    <a:pt x="1066" y="1770"/>
                  </a:lnTo>
                  <a:cubicBezTo>
                    <a:pt x="1087" y="1790"/>
                    <a:pt x="1093" y="1811"/>
                    <a:pt x="1094" y="1811"/>
                  </a:cubicBezTo>
                  <a:cubicBezTo>
                    <a:pt x="1095" y="1811"/>
                    <a:pt x="1095" y="1807"/>
                    <a:pt x="1095" y="1799"/>
                  </a:cubicBezTo>
                  <a:cubicBezTo>
                    <a:pt x="1069" y="1773"/>
                    <a:pt x="1066" y="1770"/>
                    <a:pt x="1066" y="1770"/>
                  </a:cubicBezTo>
                  <a:close/>
                  <a:moveTo>
                    <a:pt x="647" y="0"/>
                  </a:moveTo>
                  <a:cubicBezTo>
                    <a:pt x="454" y="0"/>
                    <a:pt x="280" y="134"/>
                    <a:pt x="231" y="330"/>
                  </a:cubicBezTo>
                  <a:cubicBezTo>
                    <a:pt x="0" y="1021"/>
                    <a:pt x="87" y="1770"/>
                    <a:pt x="433" y="2404"/>
                  </a:cubicBezTo>
                  <a:cubicBezTo>
                    <a:pt x="508" y="2536"/>
                    <a:pt x="659" y="2619"/>
                    <a:pt x="811" y="2619"/>
                  </a:cubicBezTo>
                  <a:cubicBezTo>
                    <a:pt x="890" y="2619"/>
                    <a:pt x="968" y="2597"/>
                    <a:pt x="1037" y="2548"/>
                  </a:cubicBezTo>
                  <a:cubicBezTo>
                    <a:pt x="1210" y="2433"/>
                    <a:pt x="1297" y="2173"/>
                    <a:pt x="1181" y="1972"/>
                  </a:cubicBezTo>
                  <a:cubicBezTo>
                    <a:pt x="1153" y="1943"/>
                    <a:pt x="1124" y="1885"/>
                    <a:pt x="1124" y="1856"/>
                  </a:cubicBezTo>
                  <a:cubicBezTo>
                    <a:pt x="1095" y="1828"/>
                    <a:pt x="1066" y="1799"/>
                    <a:pt x="1066" y="1770"/>
                  </a:cubicBezTo>
                  <a:cubicBezTo>
                    <a:pt x="1066" y="1712"/>
                    <a:pt x="1037" y="1684"/>
                    <a:pt x="1037" y="1655"/>
                  </a:cubicBezTo>
                  <a:cubicBezTo>
                    <a:pt x="1009" y="1568"/>
                    <a:pt x="1009" y="1511"/>
                    <a:pt x="980" y="1453"/>
                  </a:cubicBezTo>
                  <a:cubicBezTo>
                    <a:pt x="980" y="1424"/>
                    <a:pt x="951" y="1338"/>
                    <a:pt x="951" y="1338"/>
                  </a:cubicBezTo>
                  <a:lnTo>
                    <a:pt x="951" y="1338"/>
                  </a:lnTo>
                  <a:cubicBezTo>
                    <a:pt x="968" y="1372"/>
                    <a:pt x="975" y="1386"/>
                    <a:pt x="978" y="1386"/>
                  </a:cubicBezTo>
                  <a:cubicBezTo>
                    <a:pt x="980" y="1386"/>
                    <a:pt x="980" y="1379"/>
                    <a:pt x="980" y="1367"/>
                  </a:cubicBezTo>
                  <a:cubicBezTo>
                    <a:pt x="980" y="1338"/>
                    <a:pt x="951" y="1338"/>
                    <a:pt x="951" y="1309"/>
                  </a:cubicBezTo>
                  <a:cubicBezTo>
                    <a:pt x="951" y="1165"/>
                    <a:pt x="951" y="1050"/>
                    <a:pt x="980" y="906"/>
                  </a:cubicBezTo>
                  <a:cubicBezTo>
                    <a:pt x="980" y="895"/>
                    <a:pt x="980" y="887"/>
                    <a:pt x="980" y="880"/>
                  </a:cubicBezTo>
                  <a:lnTo>
                    <a:pt x="980" y="880"/>
                  </a:lnTo>
                  <a:cubicBezTo>
                    <a:pt x="980" y="878"/>
                    <a:pt x="980" y="877"/>
                    <a:pt x="980" y="877"/>
                  </a:cubicBezTo>
                  <a:cubicBezTo>
                    <a:pt x="980" y="848"/>
                    <a:pt x="980" y="820"/>
                    <a:pt x="980" y="791"/>
                  </a:cubicBezTo>
                  <a:cubicBezTo>
                    <a:pt x="1009" y="704"/>
                    <a:pt x="1037" y="618"/>
                    <a:pt x="1066" y="560"/>
                  </a:cubicBezTo>
                  <a:cubicBezTo>
                    <a:pt x="1124" y="330"/>
                    <a:pt x="980" y="71"/>
                    <a:pt x="749" y="13"/>
                  </a:cubicBezTo>
                  <a:cubicBezTo>
                    <a:pt x="715" y="5"/>
                    <a:pt x="681"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7"/>
            <p:cNvSpPr/>
            <p:nvPr/>
          </p:nvSpPr>
          <p:spPr>
            <a:xfrm>
              <a:off x="1547196" y="3467251"/>
              <a:ext cx="87061" cy="50794"/>
            </a:xfrm>
            <a:custGeom>
              <a:avLst/>
              <a:gdLst/>
              <a:ahLst/>
              <a:cxnLst/>
              <a:rect l="l" t="t" r="r" b="b"/>
              <a:pathLst>
                <a:path w="2679" h="1563" extrusionOk="0">
                  <a:moveTo>
                    <a:pt x="1239" y="427"/>
                  </a:moveTo>
                  <a:cubicBezTo>
                    <a:pt x="1200" y="446"/>
                    <a:pt x="1187" y="453"/>
                    <a:pt x="1189" y="453"/>
                  </a:cubicBezTo>
                  <a:cubicBezTo>
                    <a:pt x="1189" y="453"/>
                    <a:pt x="1196" y="450"/>
                    <a:pt x="1205" y="446"/>
                  </a:cubicBezTo>
                  <a:lnTo>
                    <a:pt x="1205" y="446"/>
                  </a:lnTo>
                  <a:cubicBezTo>
                    <a:pt x="1216" y="440"/>
                    <a:pt x="1227" y="434"/>
                    <a:pt x="1239" y="427"/>
                  </a:cubicBezTo>
                  <a:close/>
                  <a:moveTo>
                    <a:pt x="2159" y="0"/>
                  </a:moveTo>
                  <a:cubicBezTo>
                    <a:pt x="2091" y="0"/>
                    <a:pt x="2022" y="16"/>
                    <a:pt x="1959" y="52"/>
                  </a:cubicBezTo>
                  <a:cubicBezTo>
                    <a:pt x="1815" y="139"/>
                    <a:pt x="1700" y="196"/>
                    <a:pt x="1556" y="283"/>
                  </a:cubicBezTo>
                  <a:lnTo>
                    <a:pt x="1354" y="398"/>
                  </a:lnTo>
                  <a:cubicBezTo>
                    <a:pt x="1325" y="398"/>
                    <a:pt x="1296" y="398"/>
                    <a:pt x="1267" y="427"/>
                  </a:cubicBezTo>
                  <a:cubicBezTo>
                    <a:pt x="1254" y="427"/>
                    <a:pt x="1224" y="439"/>
                    <a:pt x="1205" y="446"/>
                  </a:cubicBezTo>
                  <a:lnTo>
                    <a:pt x="1205" y="446"/>
                  </a:lnTo>
                  <a:cubicBezTo>
                    <a:pt x="1072" y="518"/>
                    <a:pt x="939" y="547"/>
                    <a:pt x="807" y="600"/>
                  </a:cubicBezTo>
                  <a:cubicBezTo>
                    <a:pt x="663" y="629"/>
                    <a:pt x="519" y="686"/>
                    <a:pt x="375" y="715"/>
                  </a:cubicBezTo>
                  <a:cubicBezTo>
                    <a:pt x="144" y="773"/>
                    <a:pt x="0" y="1032"/>
                    <a:pt x="87" y="1233"/>
                  </a:cubicBezTo>
                  <a:cubicBezTo>
                    <a:pt x="136" y="1429"/>
                    <a:pt x="310" y="1563"/>
                    <a:pt x="502" y="1563"/>
                  </a:cubicBezTo>
                  <a:cubicBezTo>
                    <a:pt x="536" y="1563"/>
                    <a:pt x="571" y="1559"/>
                    <a:pt x="605" y="1550"/>
                  </a:cubicBezTo>
                  <a:cubicBezTo>
                    <a:pt x="1239" y="1406"/>
                    <a:pt x="1844" y="1147"/>
                    <a:pt x="2391" y="801"/>
                  </a:cubicBezTo>
                  <a:cubicBezTo>
                    <a:pt x="2592" y="686"/>
                    <a:pt x="2679" y="398"/>
                    <a:pt x="2535" y="196"/>
                  </a:cubicBezTo>
                  <a:cubicBezTo>
                    <a:pt x="2456" y="78"/>
                    <a:pt x="2309" y="0"/>
                    <a:pt x="2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7"/>
            <p:cNvSpPr/>
            <p:nvPr/>
          </p:nvSpPr>
          <p:spPr>
            <a:xfrm>
              <a:off x="1508816" y="3597731"/>
              <a:ext cx="65547" cy="61615"/>
            </a:xfrm>
            <a:custGeom>
              <a:avLst/>
              <a:gdLst/>
              <a:ahLst/>
              <a:cxnLst/>
              <a:rect l="l" t="t" r="r" b="b"/>
              <a:pathLst>
                <a:path w="2017" h="1896" extrusionOk="0">
                  <a:moveTo>
                    <a:pt x="1687" y="843"/>
                  </a:moveTo>
                  <a:cubicBezTo>
                    <a:pt x="1678" y="849"/>
                    <a:pt x="1668" y="854"/>
                    <a:pt x="1659" y="859"/>
                  </a:cubicBezTo>
                  <a:lnTo>
                    <a:pt x="1659" y="859"/>
                  </a:lnTo>
                  <a:cubicBezTo>
                    <a:pt x="1665" y="853"/>
                    <a:pt x="1671" y="847"/>
                    <a:pt x="1671" y="847"/>
                  </a:cubicBezTo>
                  <a:cubicBezTo>
                    <a:pt x="1676" y="846"/>
                    <a:pt x="1682" y="845"/>
                    <a:pt x="1687" y="843"/>
                  </a:cubicBezTo>
                  <a:close/>
                  <a:moveTo>
                    <a:pt x="1533" y="1"/>
                  </a:moveTo>
                  <a:cubicBezTo>
                    <a:pt x="1502" y="1"/>
                    <a:pt x="1471" y="4"/>
                    <a:pt x="1440" y="12"/>
                  </a:cubicBezTo>
                  <a:cubicBezTo>
                    <a:pt x="1124" y="156"/>
                    <a:pt x="864" y="300"/>
                    <a:pt x="605" y="531"/>
                  </a:cubicBezTo>
                  <a:cubicBezTo>
                    <a:pt x="375" y="732"/>
                    <a:pt x="202" y="963"/>
                    <a:pt x="58" y="1222"/>
                  </a:cubicBezTo>
                  <a:cubicBezTo>
                    <a:pt x="0" y="1337"/>
                    <a:pt x="0" y="1452"/>
                    <a:pt x="29" y="1568"/>
                  </a:cubicBezTo>
                  <a:cubicBezTo>
                    <a:pt x="58" y="1654"/>
                    <a:pt x="115" y="1769"/>
                    <a:pt x="231" y="1827"/>
                  </a:cubicBezTo>
                  <a:cubicBezTo>
                    <a:pt x="294" y="1869"/>
                    <a:pt x="373" y="1896"/>
                    <a:pt x="455" y="1896"/>
                  </a:cubicBezTo>
                  <a:cubicBezTo>
                    <a:pt x="486" y="1896"/>
                    <a:pt x="517" y="1892"/>
                    <a:pt x="548" y="1884"/>
                  </a:cubicBezTo>
                  <a:cubicBezTo>
                    <a:pt x="663" y="1827"/>
                    <a:pt x="778" y="1769"/>
                    <a:pt x="807" y="1683"/>
                  </a:cubicBezTo>
                  <a:cubicBezTo>
                    <a:pt x="864" y="1568"/>
                    <a:pt x="951" y="1452"/>
                    <a:pt x="1037" y="1337"/>
                  </a:cubicBezTo>
                  <a:lnTo>
                    <a:pt x="1037" y="1337"/>
                  </a:lnTo>
                  <a:cubicBezTo>
                    <a:pt x="1008" y="1366"/>
                    <a:pt x="980" y="1395"/>
                    <a:pt x="951" y="1424"/>
                  </a:cubicBezTo>
                  <a:cubicBezTo>
                    <a:pt x="1066" y="1280"/>
                    <a:pt x="1210" y="1136"/>
                    <a:pt x="1354" y="1020"/>
                  </a:cubicBezTo>
                  <a:lnTo>
                    <a:pt x="1354" y="1020"/>
                  </a:lnTo>
                  <a:cubicBezTo>
                    <a:pt x="1325" y="1049"/>
                    <a:pt x="1296" y="1078"/>
                    <a:pt x="1268" y="1107"/>
                  </a:cubicBezTo>
                  <a:cubicBezTo>
                    <a:pt x="1389" y="1010"/>
                    <a:pt x="1531" y="933"/>
                    <a:pt x="1659" y="859"/>
                  </a:cubicBezTo>
                  <a:lnTo>
                    <a:pt x="1659" y="859"/>
                  </a:lnTo>
                  <a:cubicBezTo>
                    <a:pt x="1651" y="867"/>
                    <a:pt x="1642" y="876"/>
                    <a:pt x="1642" y="876"/>
                  </a:cubicBezTo>
                  <a:cubicBezTo>
                    <a:pt x="1662" y="856"/>
                    <a:pt x="1682" y="850"/>
                    <a:pt x="1702" y="839"/>
                  </a:cubicBezTo>
                  <a:lnTo>
                    <a:pt x="1702" y="839"/>
                  </a:lnTo>
                  <a:cubicBezTo>
                    <a:pt x="1697" y="840"/>
                    <a:pt x="1692" y="842"/>
                    <a:pt x="1687" y="843"/>
                  </a:cubicBezTo>
                  <a:lnTo>
                    <a:pt x="1687" y="843"/>
                  </a:lnTo>
                  <a:cubicBezTo>
                    <a:pt x="1701" y="835"/>
                    <a:pt x="1715" y="827"/>
                    <a:pt x="1728" y="819"/>
                  </a:cubicBezTo>
                  <a:lnTo>
                    <a:pt x="1728" y="819"/>
                  </a:lnTo>
                  <a:cubicBezTo>
                    <a:pt x="1720" y="828"/>
                    <a:pt x="1711" y="834"/>
                    <a:pt x="1702" y="839"/>
                  </a:cubicBezTo>
                  <a:lnTo>
                    <a:pt x="1702" y="839"/>
                  </a:lnTo>
                  <a:cubicBezTo>
                    <a:pt x="1802" y="808"/>
                    <a:pt x="1878" y="751"/>
                    <a:pt x="1930" y="646"/>
                  </a:cubicBezTo>
                  <a:cubicBezTo>
                    <a:pt x="1988" y="559"/>
                    <a:pt x="2016" y="415"/>
                    <a:pt x="1959" y="329"/>
                  </a:cubicBezTo>
                  <a:cubicBezTo>
                    <a:pt x="1930" y="214"/>
                    <a:pt x="1872" y="99"/>
                    <a:pt x="1786" y="70"/>
                  </a:cubicBezTo>
                  <a:cubicBezTo>
                    <a:pt x="1702" y="28"/>
                    <a:pt x="1617" y="1"/>
                    <a:pt x="15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7"/>
            <p:cNvSpPr/>
            <p:nvPr/>
          </p:nvSpPr>
          <p:spPr>
            <a:xfrm>
              <a:off x="1534067" y="3733834"/>
              <a:ext cx="56221" cy="66165"/>
            </a:xfrm>
            <a:custGeom>
              <a:avLst/>
              <a:gdLst/>
              <a:ahLst/>
              <a:cxnLst/>
              <a:rect l="l" t="t" r="r" b="b"/>
              <a:pathLst>
                <a:path w="1730" h="2036" extrusionOk="0">
                  <a:moveTo>
                    <a:pt x="1297" y="1"/>
                  </a:moveTo>
                  <a:cubicBezTo>
                    <a:pt x="1153" y="1"/>
                    <a:pt x="1067" y="58"/>
                    <a:pt x="980" y="116"/>
                  </a:cubicBezTo>
                  <a:cubicBezTo>
                    <a:pt x="548" y="490"/>
                    <a:pt x="231" y="951"/>
                    <a:pt x="30" y="1469"/>
                  </a:cubicBezTo>
                  <a:cubicBezTo>
                    <a:pt x="1" y="1585"/>
                    <a:pt x="30" y="1729"/>
                    <a:pt x="87" y="1815"/>
                  </a:cubicBezTo>
                  <a:cubicBezTo>
                    <a:pt x="145" y="1902"/>
                    <a:pt x="231" y="1988"/>
                    <a:pt x="347" y="2017"/>
                  </a:cubicBezTo>
                  <a:cubicBezTo>
                    <a:pt x="394" y="2029"/>
                    <a:pt x="442" y="2036"/>
                    <a:pt x="488" y="2036"/>
                  </a:cubicBezTo>
                  <a:cubicBezTo>
                    <a:pt x="552" y="2036"/>
                    <a:pt x="613" y="2022"/>
                    <a:pt x="663" y="1988"/>
                  </a:cubicBezTo>
                  <a:cubicBezTo>
                    <a:pt x="779" y="1902"/>
                    <a:pt x="836" y="1815"/>
                    <a:pt x="865" y="1700"/>
                  </a:cubicBezTo>
                  <a:cubicBezTo>
                    <a:pt x="869" y="1700"/>
                    <a:pt x="873" y="1699"/>
                    <a:pt x="876" y="1698"/>
                  </a:cubicBezTo>
                  <a:lnTo>
                    <a:pt x="876" y="1698"/>
                  </a:lnTo>
                  <a:cubicBezTo>
                    <a:pt x="870" y="1714"/>
                    <a:pt x="865" y="1733"/>
                    <a:pt x="865" y="1758"/>
                  </a:cubicBezTo>
                  <a:cubicBezTo>
                    <a:pt x="941" y="1531"/>
                    <a:pt x="1060" y="1349"/>
                    <a:pt x="1185" y="1152"/>
                  </a:cubicBezTo>
                  <a:lnTo>
                    <a:pt x="1185" y="1152"/>
                  </a:lnTo>
                  <a:cubicBezTo>
                    <a:pt x="1184" y="1153"/>
                    <a:pt x="1183" y="1153"/>
                    <a:pt x="1182" y="1153"/>
                  </a:cubicBezTo>
                  <a:cubicBezTo>
                    <a:pt x="1186" y="1147"/>
                    <a:pt x="1191" y="1141"/>
                    <a:pt x="1196" y="1135"/>
                  </a:cubicBezTo>
                  <a:lnTo>
                    <a:pt x="1196" y="1135"/>
                  </a:lnTo>
                  <a:cubicBezTo>
                    <a:pt x="1192" y="1141"/>
                    <a:pt x="1189" y="1147"/>
                    <a:pt x="1185" y="1152"/>
                  </a:cubicBezTo>
                  <a:lnTo>
                    <a:pt x="1185" y="1152"/>
                  </a:lnTo>
                  <a:cubicBezTo>
                    <a:pt x="1199" y="1150"/>
                    <a:pt x="1205" y="1134"/>
                    <a:pt x="1213" y="1115"/>
                  </a:cubicBezTo>
                  <a:lnTo>
                    <a:pt x="1213" y="1115"/>
                  </a:lnTo>
                  <a:cubicBezTo>
                    <a:pt x="1207" y="1122"/>
                    <a:pt x="1201" y="1129"/>
                    <a:pt x="1196" y="1135"/>
                  </a:cubicBezTo>
                  <a:lnTo>
                    <a:pt x="1196" y="1135"/>
                  </a:lnTo>
                  <a:cubicBezTo>
                    <a:pt x="1204" y="1123"/>
                    <a:pt x="1212" y="1110"/>
                    <a:pt x="1220" y="1098"/>
                  </a:cubicBezTo>
                  <a:lnTo>
                    <a:pt x="1220" y="1098"/>
                  </a:lnTo>
                  <a:cubicBezTo>
                    <a:pt x="1217" y="1103"/>
                    <a:pt x="1215" y="1109"/>
                    <a:pt x="1213" y="1115"/>
                  </a:cubicBezTo>
                  <a:lnTo>
                    <a:pt x="1213" y="1115"/>
                  </a:lnTo>
                  <a:cubicBezTo>
                    <a:pt x="1322" y="984"/>
                    <a:pt x="1454" y="855"/>
                    <a:pt x="1585" y="749"/>
                  </a:cubicBezTo>
                  <a:cubicBezTo>
                    <a:pt x="1671" y="663"/>
                    <a:pt x="1729" y="519"/>
                    <a:pt x="1729" y="433"/>
                  </a:cubicBezTo>
                  <a:cubicBezTo>
                    <a:pt x="1729" y="317"/>
                    <a:pt x="1671" y="202"/>
                    <a:pt x="1585" y="116"/>
                  </a:cubicBezTo>
                  <a:cubicBezTo>
                    <a:pt x="1499" y="58"/>
                    <a:pt x="1412" y="1"/>
                    <a:pt x="1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7"/>
            <p:cNvSpPr/>
            <p:nvPr/>
          </p:nvSpPr>
          <p:spPr>
            <a:xfrm>
              <a:off x="1584634" y="3901947"/>
              <a:ext cx="73022" cy="36105"/>
            </a:xfrm>
            <a:custGeom>
              <a:avLst/>
              <a:gdLst/>
              <a:ahLst/>
              <a:cxnLst/>
              <a:rect l="l" t="t" r="r" b="b"/>
              <a:pathLst>
                <a:path w="2247" h="1111" extrusionOk="0">
                  <a:moveTo>
                    <a:pt x="1814" y="1"/>
                  </a:moveTo>
                  <a:cubicBezTo>
                    <a:pt x="1738" y="1"/>
                    <a:pt x="1669" y="27"/>
                    <a:pt x="1584" y="70"/>
                  </a:cubicBezTo>
                  <a:cubicBezTo>
                    <a:pt x="1578" y="70"/>
                    <a:pt x="1572" y="70"/>
                    <a:pt x="1566" y="70"/>
                  </a:cubicBezTo>
                  <a:lnTo>
                    <a:pt x="1566" y="70"/>
                  </a:lnTo>
                  <a:cubicBezTo>
                    <a:pt x="1584" y="63"/>
                    <a:pt x="1599" y="55"/>
                    <a:pt x="1613" y="41"/>
                  </a:cubicBezTo>
                  <a:lnTo>
                    <a:pt x="1613" y="41"/>
                  </a:lnTo>
                  <a:cubicBezTo>
                    <a:pt x="1591" y="52"/>
                    <a:pt x="1569" y="62"/>
                    <a:pt x="1547" y="72"/>
                  </a:cubicBezTo>
                  <a:lnTo>
                    <a:pt x="1547" y="72"/>
                  </a:lnTo>
                  <a:cubicBezTo>
                    <a:pt x="1535" y="74"/>
                    <a:pt x="1523" y="79"/>
                    <a:pt x="1510" y="88"/>
                  </a:cubicBezTo>
                  <a:lnTo>
                    <a:pt x="1510" y="88"/>
                  </a:lnTo>
                  <a:cubicBezTo>
                    <a:pt x="1307" y="172"/>
                    <a:pt x="1086" y="218"/>
                    <a:pt x="864" y="242"/>
                  </a:cubicBezTo>
                  <a:lnTo>
                    <a:pt x="980" y="242"/>
                  </a:lnTo>
                  <a:cubicBezTo>
                    <a:pt x="864" y="242"/>
                    <a:pt x="736" y="255"/>
                    <a:pt x="613" y="255"/>
                  </a:cubicBezTo>
                  <a:cubicBezTo>
                    <a:pt x="551" y="255"/>
                    <a:pt x="490" y="252"/>
                    <a:pt x="432" y="242"/>
                  </a:cubicBezTo>
                  <a:cubicBezTo>
                    <a:pt x="202" y="242"/>
                    <a:pt x="0" y="473"/>
                    <a:pt x="0" y="674"/>
                  </a:cubicBezTo>
                  <a:cubicBezTo>
                    <a:pt x="29" y="934"/>
                    <a:pt x="202" y="1106"/>
                    <a:pt x="432" y="1106"/>
                  </a:cubicBezTo>
                  <a:cubicBezTo>
                    <a:pt x="488" y="1109"/>
                    <a:pt x="544" y="1111"/>
                    <a:pt x="600" y="1111"/>
                  </a:cubicBezTo>
                  <a:cubicBezTo>
                    <a:pt x="1091" y="1111"/>
                    <a:pt x="1577" y="1000"/>
                    <a:pt x="2016" y="818"/>
                  </a:cubicBezTo>
                  <a:cubicBezTo>
                    <a:pt x="2103" y="761"/>
                    <a:pt x="2189" y="646"/>
                    <a:pt x="2218" y="559"/>
                  </a:cubicBezTo>
                  <a:cubicBezTo>
                    <a:pt x="2247" y="444"/>
                    <a:pt x="2218" y="300"/>
                    <a:pt x="2160" y="214"/>
                  </a:cubicBezTo>
                  <a:cubicBezTo>
                    <a:pt x="2103" y="127"/>
                    <a:pt x="2016" y="41"/>
                    <a:pt x="1901" y="12"/>
                  </a:cubicBezTo>
                  <a:cubicBezTo>
                    <a:pt x="1870" y="4"/>
                    <a:pt x="1842" y="1"/>
                    <a:pt x="1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7"/>
            <p:cNvSpPr/>
            <p:nvPr/>
          </p:nvSpPr>
          <p:spPr>
            <a:xfrm>
              <a:off x="1432056" y="3746866"/>
              <a:ext cx="40264" cy="107567"/>
            </a:xfrm>
            <a:custGeom>
              <a:avLst/>
              <a:gdLst/>
              <a:ahLst/>
              <a:cxnLst/>
              <a:rect l="l" t="t" r="r" b="b"/>
              <a:pathLst>
                <a:path w="1239" h="3310" extrusionOk="0">
                  <a:moveTo>
                    <a:pt x="501" y="0"/>
                  </a:moveTo>
                  <a:cubicBezTo>
                    <a:pt x="488" y="0"/>
                    <a:pt x="474" y="1"/>
                    <a:pt x="461" y="3"/>
                  </a:cubicBezTo>
                  <a:cubicBezTo>
                    <a:pt x="231" y="3"/>
                    <a:pt x="58" y="176"/>
                    <a:pt x="29" y="435"/>
                  </a:cubicBezTo>
                  <a:cubicBezTo>
                    <a:pt x="0" y="1270"/>
                    <a:pt x="116" y="2163"/>
                    <a:pt x="317" y="2998"/>
                  </a:cubicBezTo>
                  <a:cubicBezTo>
                    <a:pt x="364" y="3163"/>
                    <a:pt x="547" y="3309"/>
                    <a:pt x="738" y="3309"/>
                  </a:cubicBezTo>
                  <a:cubicBezTo>
                    <a:pt x="780" y="3309"/>
                    <a:pt x="823" y="3302"/>
                    <a:pt x="865" y="3286"/>
                  </a:cubicBezTo>
                  <a:cubicBezTo>
                    <a:pt x="1095" y="3229"/>
                    <a:pt x="1239" y="2998"/>
                    <a:pt x="1153" y="2768"/>
                  </a:cubicBezTo>
                  <a:cubicBezTo>
                    <a:pt x="951" y="1961"/>
                    <a:pt x="893" y="1270"/>
                    <a:pt x="893" y="435"/>
                  </a:cubicBezTo>
                  <a:cubicBezTo>
                    <a:pt x="920" y="218"/>
                    <a:pt x="717"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7"/>
            <p:cNvSpPr/>
            <p:nvPr/>
          </p:nvSpPr>
          <p:spPr>
            <a:xfrm>
              <a:off x="1743744" y="3895675"/>
              <a:ext cx="35617" cy="92975"/>
            </a:xfrm>
            <a:custGeom>
              <a:avLst/>
              <a:gdLst/>
              <a:ahLst/>
              <a:cxnLst/>
              <a:rect l="l" t="t" r="r" b="b"/>
              <a:pathLst>
                <a:path w="1096" h="2861" extrusionOk="0">
                  <a:moveTo>
                    <a:pt x="698" y="1"/>
                  </a:moveTo>
                  <a:cubicBezTo>
                    <a:pt x="686" y="1"/>
                    <a:pt x="675" y="2"/>
                    <a:pt x="663" y="3"/>
                  </a:cubicBezTo>
                  <a:cubicBezTo>
                    <a:pt x="404" y="3"/>
                    <a:pt x="231" y="176"/>
                    <a:pt x="231" y="435"/>
                  </a:cubicBezTo>
                  <a:cubicBezTo>
                    <a:pt x="202" y="752"/>
                    <a:pt x="202" y="1098"/>
                    <a:pt x="145" y="1415"/>
                  </a:cubicBezTo>
                  <a:cubicBezTo>
                    <a:pt x="145" y="1588"/>
                    <a:pt x="116" y="1732"/>
                    <a:pt x="116" y="1876"/>
                  </a:cubicBezTo>
                  <a:cubicBezTo>
                    <a:pt x="107" y="1912"/>
                    <a:pt x="103" y="1923"/>
                    <a:pt x="102" y="1923"/>
                  </a:cubicBezTo>
                  <a:cubicBezTo>
                    <a:pt x="101" y="1923"/>
                    <a:pt x="103" y="1904"/>
                    <a:pt x="100" y="1904"/>
                  </a:cubicBezTo>
                  <a:cubicBezTo>
                    <a:pt x="98" y="1904"/>
                    <a:pt x="95" y="1911"/>
                    <a:pt x="87" y="1933"/>
                  </a:cubicBezTo>
                  <a:cubicBezTo>
                    <a:pt x="87" y="1962"/>
                    <a:pt x="87" y="2020"/>
                    <a:pt x="87" y="2048"/>
                  </a:cubicBezTo>
                  <a:cubicBezTo>
                    <a:pt x="58" y="2135"/>
                    <a:pt x="58" y="2221"/>
                    <a:pt x="30" y="2336"/>
                  </a:cubicBezTo>
                  <a:cubicBezTo>
                    <a:pt x="1" y="2538"/>
                    <a:pt x="87" y="2797"/>
                    <a:pt x="346" y="2855"/>
                  </a:cubicBezTo>
                  <a:cubicBezTo>
                    <a:pt x="371" y="2858"/>
                    <a:pt x="397" y="2860"/>
                    <a:pt x="423" y="2860"/>
                  </a:cubicBezTo>
                  <a:cubicBezTo>
                    <a:pt x="614" y="2860"/>
                    <a:pt x="839" y="2766"/>
                    <a:pt x="865" y="2538"/>
                  </a:cubicBezTo>
                  <a:cubicBezTo>
                    <a:pt x="980" y="1847"/>
                    <a:pt x="1066" y="1127"/>
                    <a:pt x="1095" y="435"/>
                  </a:cubicBezTo>
                  <a:cubicBezTo>
                    <a:pt x="1095" y="218"/>
                    <a:pt x="890" y="1"/>
                    <a:pt x="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7"/>
            <p:cNvSpPr/>
            <p:nvPr/>
          </p:nvSpPr>
          <p:spPr>
            <a:xfrm>
              <a:off x="1350616" y="3853980"/>
              <a:ext cx="68375" cy="50631"/>
            </a:xfrm>
            <a:custGeom>
              <a:avLst/>
              <a:gdLst/>
              <a:ahLst/>
              <a:cxnLst/>
              <a:rect l="l" t="t" r="r" b="b"/>
              <a:pathLst>
                <a:path w="2104" h="1558" extrusionOk="0">
                  <a:moveTo>
                    <a:pt x="498" y="0"/>
                  </a:moveTo>
                  <a:cubicBezTo>
                    <a:pt x="447" y="0"/>
                    <a:pt x="394" y="7"/>
                    <a:pt x="346" y="19"/>
                  </a:cubicBezTo>
                  <a:cubicBezTo>
                    <a:pt x="260" y="48"/>
                    <a:pt x="145" y="105"/>
                    <a:pt x="87" y="192"/>
                  </a:cubicBezTo>
                  <a:cubicBezTo>
                    <a:pt x="29" y="307"/>
                    <a:pt x="1" y="422"/>
                    <a:pt x="58" y="538"/>
                  </a:cubicBezTo>
                  <a:cubicBezTo>
                    <a:pt x="87" y="653"/>
                    <a:pt x="145" y="739"/>
                    <a:pt x="260" y="797"/>
                  </a:cubicBezTo>
                  <a:cubicBezTo>
                    <a:pt x="605" y="1056"/>
                    <a:pt x="1009" y="1315"/>
                    <a:pt x="1412" y="1517"/>
                  </a:cubicBezTo>
                  <a:cubicBezTo>
                    <a:pt x="1493" y="1537"/>
                    <a:pt x="1575" y="1558"/>
                    <a:pt x="1656" y="1558"/>
                  </a:cubicBezTo>
                  <a:cubicBezTo>
                    <a:pt x="1690" y="1558"/>
                    <a:pt x="1724" y="1554"/>
                    <a:pt x="1758" y="1546"/>
                  </a:cubicBezTo>
                  <a:cubicBezTo>
                    <a:pt x="1844" y="1517"/>
                    <a:pt x="1959" y="1430"/>
                    <a:pt x="2017" y="1344"/>
                  </a:cubicBezTo>
                  <a:cubicBezTo>
                    <a:pt x="2103" y="1142"/>
                    <a:pt x="2074" y="854"/>
                    <a:pt x="1844" y="768"/>
                  </a:cubicBezTo>
                  <a:cubicBezTo>
                    <a:pt x="1441" y="566"/>
                    <a:pt x="1066" y="307"/>
                    <a:pt x="692" y="48"/>
                  </a:cubicBezTo>
                  <a:cubicBezTo>
                    <a:pt x="641" y="14"/>
                    <a:pt x="571" y="0"/>
                    <a:pt x="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7"/>
            <p:cNvSpPr/>
            <p:nvPr/>
          </p:nvSpPr>
          <p:spPr>
            <a:xfrm>
              <a:off x="1320653" y="3664970"/>
              <a:ext cx="73997" cy="88588"/>
            </a:xfrm>
            <a:custGeom>
              <a:avLst/>
              <a:gdLst/>
              <a:ahLst/>
              <a:cxnLst/>
              <a:rect l="l" t="t" r="r" b="b"/>
              <a:pathLst>
                <a:path w="2277" h="2726" extrusionOk="0">
                  <a:moveTo>
                    <a:pt x="1796" y="1"/>
                  </a:moveTo>
                  <a:cubicBezTo>
                    <a:pt x="1643" y="1"/>
                    <a:pt x="1489" y="65"/>
                    <a:pt x="1412" y="219"/>
                  </a:cubicBezTo>
                  <a:cubicBezTo>
                    <a:pt x="1239" y="535"/>
                    <a:pt x="1067" y="881"/>
                    <a:pt x="836" y="1169"/>
                  </a:cubicBezTo>
                  <a:cubicBezTo>
                    <a:pt x="779" y="1255"/>
                    <a:pt x="721" y="1313"/>
                    <a:pt x="692" y="1400"/>
                  </a:cubicBezTo>
                  <a:cubicBezTo>
                    <a:pt x="663" y="1428"/>
                    <a:pt x="663" y="1428"/>
                    <a:pt x="635" y="1457"/>
                  </a:cubicBezTo>
                  <a:cubicBezTo>
                    <a:pt x="655" y="1437"/>
                    <a:pt x="675" y="1416"/>
                    <a:pt x="665" y="1416"/>
                  </a:cubicBezTo>
                  <a:cubicBezTo>
                    <a:pt x="661" y="1416"/>
                    <a:pt x="651" y="1420"/>
                    <a:pt x="635" y="1428"/>
                  </a:cubicBezTo>
                  <a:cubicBezTo>
                    <a:pt x="606" y="1486"/>
                    <a:pt x="577" y="1515"/>
                    <a:pt x="548" y="1544"/>
                  </a:cubicBezTo>
                  <a:cubicBezTo>
                    <a:pt x="433" y="1688"/>
                    <a:pt x="318" y="1832"/>
                    <a:pt x="174" y="1976"/>
                  </a:cubicBezTo>
                  <a:cubicBezTo>
                    <a:pt x="30" y="2148"/>
                    <a:pt x="1" y="2436"/>
                    <a:pt x="174" y="2580"/>
                  </a:cubicBezTo>
                  <a:cubicBezTo>
                    <a:pt x="267" y="2674"/>
                    <a:pt x="395" y="2725"/>
                    <a:pt x="515" y="2725"/>
                  </a:cubicBezTo>
                  <a:cubicBezTo>
                    <a:pt x="616" y="2725"/>
                    <a:pt x="713" y="2688"/>
                    <a:pt x="779" y="2609"/>
                  </a:cubicBezTo>
                  <a:cubicBezTo>
                    <a:pt x="1326" y="2004"/>
                    <a:pt x="1816" y="1371"/>
                    <a:pt x="2161" y="651"/>
                  </a:cubicBezTo>
                  <a:cubicBezTo>
                    <a:pt x="2276" y="449"/>
                    <a:pt x="2219" y="161"/>
                    <a:pt x="2017" y="46"/>
                  </a:cubicBezTo>
                  <a:cubicBezTo>
                    <a:pt x="1950" y="17"/>
                    <a:pt x="1873"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7"/>
            <p:cNvSpPr/>
            <p:nvPr/>
          </p:nvSpPr>
          <p:spPr>
            <a:xfrm>
              <a:off x="1185884" y="3698281"/>
              <a:ext cx="73022" cy="55246"/>
            </a:xfrm>
            <a:custGeom>
              <a:avLst/>
              <a:gdLst/>
              <a:ahLst/>
              <a:cxnLst/>
              <a:rect l="l" t="t" r="r" b="b"/>
              <a:pathLst>
                <a:path w="2247" h="1700" extrusionOk="0">
                  <a:moveTo>
                    <a:pt x="1489" y="724"/>
                  </a:moveTo>
                  <a:lnTo>
                    <a:pt x="1489" y="724"/>
                  </a:lnTo>
                  <a:cubicBezTo>
                    <a:pt x="1493" y="725"/>
                    <a:pt x="1496" y="727"/>
                    <a:pt x="1499" y="728"/>
                  </a:cubicBezTo>
                  <a:lnTo>
                    <a:pt x="1499" y="728"/>
                  </a:lnTo>
                  <a:cubicBezTo>
                    <a:pt x="1496" y="727"/>
                    <a:pt x="1493" y="725"/>
                    <a:pt x="1489" y="724"/>
                  </a:cubicBezTo>
                  <a:close/>
                  <a:moveTo>
                    <a:pt x="432" y="0"/>
                  </a:moveTo>
                  <a:cubicBezTo>
                    <a:pt x="317" y="0"/>
                    <a:pt x="202" y="58"/>
                    <a:pt x="116" y="115"/>
                  </a:cubicBezTo>
                  <a:cubicBezTo>
                    <a:pt x="58" y="202"/>
                    <a:pt x="0" y="317"/>
                    <a:pt x="0" y="432"/>
                  </a:cubicBezTo>
                  <a:cubicBezTo>
                    <a:pt x="0" y="547"/>
                    <a:pt x="58" y="634"/>
                    <a:pt x="116" y="749"/>
                  </a:cubicBezTo>
                  <a:cubicBezTo>
                    <a:pt x="519" y="1210"/>
                    <a:pt x="1066" y="1555"/>
                    <a:pt x="1671" y="1699"/>
                  </a:cubicBezTo>
                  <a:cubicBezTo>
                    <a:pt x="1786" y="1699"/>
                    <a:pt x="1901" y="1699"/>
                    <a:pt x="2017" y="1642"/>
                  </a:cubicBezTo>
                  <a:cubicBezTo>
                    <a:pt x="2103" y="1584"/>
                    <a:pt x="2189" y="1498"/>
                    <a:pt x="2218" y="1383"/>
                  </a:cubicBezTo>
                  <a:cubicBezTo>
                    <a:pt x="2247" y="1181"/>
                    <a:pt x="2132" y="893"/>
                    <a:pt x="1901" y="864"/>
                  </a:cubicBezTo>
                  <a:cubicBezTo>
                    <a:pt x="1781" y="816"/>
                    <a:pt x="1661" y="788"/>
                    <a:pt x="1541" y="747"/>
                  </a:cubicBezTo>
                  <a:lnTo>
                    <a:pt x="1541" y="747"/>
                  </a:lnTo>
                  <a:cubicBezTo>
                    <a:pt x="1546" y="748"/>
                    <a:pt x="1551" y="749"/>
                    <a:pt x="1556" y="749"/>
                  </a:cubicBezTo>
                  <a:cubicBezTo>
                    <a:pt x="1537" y="743"/>
                    <a:pt x="1518" y="736"/>
                    <a:pt x="1499" y="728"/>
                  </a:cubicBezTo>
                  <a:lnTo>
                    <a:pt x="1499" y="728"/>
                  </a:lnTo>
                  <a:cubicBezTo>
                    <a:pt x="1510" y="733"/>
                    <a:pt x="1521" y="739"/>
                    <a:pt x="1531" y="743"/>
                  </a:cubicBezTo>
                  <a:lnTo>
                    <a:pt x="1531" y="743"/>
                  </a:lnTo>
                  <a:cubicBezTo>
                    <a:pt x="1510" y="736"/>
                    <a:pt x="1490" y="728"/>
                    <a:pt x="1469" y="720"/>
                  </a:cubicBezTo>
                  <a:cubicBezTo>
                    <a:pt x="1476" y="720"/>
                    <a:pt x="1483" y="722"/>
                    <a:pt x="1489" y="724"/>
                  </a:cubicBezTo>
                  <a:lnTo>
                    <a:pt x="1489" y="724"/>
                  </a:lnTo>
                  <a:cubicBezTo>
                    <a:pt x="1339" y="662"/>
                    <a:pt x="1192" y="561"/>
                    <a:pt x="1066" y="461"/>
                  </a:cubicBezTo>
                  <a:lnTo>
                    <a:pt x="1066" y="461"/>
                  </a:lnTo>
                  <a:cubicBezTo>
                    <a:pt x="1095" y="490"/>
                    <a:pt x="1124" y="519"/>
                    <a:pt x="1152" y="547"/>
                  </a:cubicBezTo>
                  <a:cubicBezTo>
                    <a:pt x="1008" y="403"/>
                    <a:pt x="864" y="288"/>
                    <a:pt x="749" y="115"/>
                  </a:cubicBezTo>
                  <a:cubicBezTo>
                    <a:pt x="663" y="58"/>
                    <a:pt x="519" y="0"/>
                    <a:pt x="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7"/>
            <p:cNvSpPr/>
            <p:nvPr/>
          </p:nvSpPr>
          <p:spPr>
            <a:xfrm>
              <a:off x="1237361" y="3587202"/>
              <a:ext cx="42149" cy="63728"/>
            </a:xfrm>
            <a:custGeom>
              <a:avLst/>
              <a:gdLst/>
              <a:ahLst/>
              <a:cxnLst/>
              <a:rect l="l" t="t" r="r" b="b"/>
              <a:pathLst>
                <a:path w="1297" h="1961" extrusionOk="0">
                  <a:moveTo>
                    <a:pt x="837" y="0"/>
                  </a:moveTo>
                  <a:cubicBezTo>
                    <a:pt x="769" y="0"/>
                    <a:pt x="702" y="14"/>
                    <a:pt x="634" y="48"/>
                  </a:cubicBezTo>
                  <a:cubicBezTo>
                    <a:pt x="548" y="106"/>
                    <a:pt x="490" y="192"/>
                    <a:pt x="433" y="307"/>
                  </a:cubicBezTo>
                  <a:cubicBezTo>
                    <a:pt x="317" y="682"/>
                    <a:pt x="173" y="1027"/>
                    <a:pt x="58" y="1402"/>
                  </a:cubicBezTo>
                  <a:cubicBezTo>
                    <a:pt x="1" y="1517"/>
                    <a:pt x="29" y="1661"/>
                    <a:pt x="87" y="1748"/>
                  </a:cubicBezTo>
                  <a:cubicBezTo>
                    <a:pt x="145" y="1834"/>
                    <a:pt x="260" y="1920"/>
                    <a:pt x="346" y="1949"/>
                  </a:cubicBezTo>
                  <a:cubicBezTo>
                    <a:pt x="377" y="1957"/>
                    <a:pt x="408" y="1960"/>
                    <a:pt x="439" y="1960"/>
                  </a:cubicBezTo>
                  <a:cubicBezTo>
                    <a:pt x="523" y="1960"/>
                    <a:pt x="607" y="1934"/>
                    <a:pt x="692" y="1892"/>
                  </a:cubicBezTo>
                  <a:cubicBezTo>
                    <a:pt x="778" y="1834"/>
                    <a:pt x="836" y="1748"/>
                    <a:pt x="893" y="1632"/>
                  </a:cubicBezTo>
                  <a:cubicBezTo>
                    <a:pt x="1009" y="1258"/>
                    <a:pt x="1153" y="912"/>
                    <a:pt x="1268" y="538"/>
                  </a:cubicBezTo>
                  <a:cubicBezTo>
                    <a:pt x="1297" y="451"/>
                    <a:pt x="1297" y="307"/>
                    <a:pt x="1239" y="192"/>
                  </a:cubicBezTo>
                  <a:cubicBezTo>
                    <a:pt x="1181" y="106"/>
                    <a:pt x="1066" y="19"/>
                    <a:pt x="980" y="19"/>
                  </a:cubicBezTo>
                  <a:cubicBezTo>
                    <a:pt x="932" y="7"/>
                    <a:pt x="884" y="0"/>
                    <a:pt x="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7"/>
            <p:cNvSpPr/>
            <p:nvPr/>
          </p:nvSpPr>
          <p:spPr>
            <a:xfrm>
              <a:off x="1414280" y="3536895"/>
              <a:ext cx="66490" cy="61713"/>
            </a:xfrm>
            <a:custGeom>
              <a:avLst/>
              <a:gdLst/>
              <a:ahLst/>
              <a:cxnLst/>
              <a:rect l="l" t="t" r="r" b="b"/>
              <a:pathLst>
                <a:path w="2046" h="1899" extrusionOk="0">
                  <a:moveTo>
                    <a:pt x="446" y="0"/>
                  </a:moveTo>
                  <a:cubicBezTo>
                    <a:pt x="413" y="0"/>
                    <a:pt x="380" y="4"/>
                    <a:pt x="346" y="12"/>
                  </a:cubicBezTo>
                  <a:cubicBezTo>
                    <a:pt x="231" y="41"/>
                    <a:pt x="115" y="127"/>
                    <a:pt x="87" y="214"/>
                  </a:cubicBezTo>
                  <a:cubicBezTo>
                    <a:pt x="29" y="300"/>
                    <a:pt x="0" y="444"/>
                    <a:pt x="29" y="531"/>
                  </a:cubicBezTo>
                  <a:cubicBezTo>
                    <a:pt x="58" y="646"/>
                    <a:pt x="115" y="761"/>
                    <a:pt x="231" y="790"/>
                  </a:cubicBezTo>
                  <a:cubicBezTo>
                    <a:pt x="358" y="866"/>
                    <a:pt x="508" y="943"/>
                    <a:pt x="621" y="1039"/>
                  </a:cubicBezTo>
                  <a:lnTo>
                    <a:pt x="621" y="1039"/>
                  </a:lnTo>
                  <a:cubicBezTo>
                    <a:pt x="606" y="1028"/>
                    <a:pt x="591" y="1020"/>
                    <a:pt x="576" y="1020"/>
                  </a:cubicBezTo>
                  <a:cubicBezTo>
                    <a:pt x="749" y="1135"/>
                    <a:pt x="893" y="1279"/>
                    <a:pt x="1037" y="1452"/>
                  </a:cubicBezTo>
                  <a:cubicBezTo>
                    <a:pt x="1008" y="1423"/>
                    <a:pt x="980" y="1395"/>
                    <a:pt x="951" y="1366"/>
                  </a:cubicBezTo>
                  <a:lnTo>
                    <a:pt x="951" y="1366"/>
                  </a:lnTo>
                  <a:cubicBezTo>
                    <a:pt x="1037" y="1452"/>
                    <a:pt x="1095" y="1567"/>
                    <a:pt x="1181" y="1683"/>
                  </a:cubicBezTo>
                  <a:cubicBezTo>
                    <a:pt x="1238" y="1815"/>
                    <a:pt x="1382" y="1898"/>
                    <a:pt x="1532" y="1898"/>
                  </a:cubicBezTo>
                  <a:cubicBezTo>
                    <a:pt x="1609" y="1898"/>
                    <a:pt x="1688" y="1876"/>
                    <a:pt x="1757" y="1827"/>
                  </a:cubicBezTo>
                  <a:cubicBezTo>
                    <a:pt x="1959" y="1711"/>
                    <a:pt x="2045" y="1452"/>
                    <a:pt x="1930" y="1251"/>
                  </a:cubicBezTo>
                  <a:cubicBezTo>
                    <a:pt x="1642" y="732"/>
                    <a:pt x="1181" y="300"/>
                    <a:pt x="663" y="41"/>
                  </a:cubicBezTo>
                  <a:cubicBezTo>
                    <a:pt x="602" y="20"/>
                    <a:pt x="526" y="0"/>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7"/>
            <p:cNvSpPr/>
            <p:nvPr/>
          </p:nvSpPr>
          <p:spPr>
            <a:xfrm>
              <a:off x="1299139" y="3445997"/>
              <a:ext cx="48714" cy="73997"/>
            </a:xfrm>
            <a:custGeom>
              <a:avLst/>
              <a:gdLst/>
              <a:ahLst/>
              <a:cxnLst/>
              <a:rect l="l" t="t" r="r" b="b"/>
              <a:pathLst>
                <a:path w="1499" h="2277" extrusionOk="0">
                  <a:moveTo>
                    <a:pt x="996" y="1"/>
                  </a:moveTo>
                  <a:cubicBezTo>
                    <a:pt x="799" y="1"/>
                    <a:pt x="648" y="112"/>
                    <a:pt x="577" y="303"/>
                  </a:cubicBezTo>
                  <a:cubicBezTo>
                    <a:pt x="404" y="793"/>
                    <a:pt x="260" y="1254"/>
                    <a:pt x="87" y="1743"/>
                  </a:cubicBezTo>
                  <a:cubicBezTo>
                    <a:pt x="1" y="1945"/>
                    <a:pt x="173" y="2233"/>
                    <a:pt x="375" y="2262"/>
                  </a:cubicBezTo>
                  <a:cubicBezTo>
                    <a:pt x="419" y="2272"/>
                    <a:pt x="462" y="2276"/>
                    <a:pt x="503" y="2276"/>
                  </a:cubicBezTo>
                  <a:cubicBezTo>
                    <a:pt x="700" y="2276"/>
                    <a:pt x="851" y="2165"/>
                    <a:pt x="922" y="1974"/>
                  </a:cubicBezTo>
                  <a:cubicBezTo>
                    <a:pt x="1095" y="1513"/>
                    <a:pt x="1239" y="1023"/>
                    <a:pt x="1412" y="534"/>
                  </a:cubicBezTo>
                  <a:cubicBezTo>
                    <a:pt x="1498" y="332"/>
                    <a:pt x="1325" y="73"/>
                    <a:pt x="1124" y="15"/>
                  </a:cubicBezTo>
                  <a:cubicBezTo>
                    <a:pt x="1079" y="5"/>
                    <a:pt x="1037" y="1"/>
                    <a:pt x="9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7"/>
            <p:cNvSpPr/>
            <p:nvPr/>
          </p:nvSpPr>
          <p:spPr>
            <a:xfrm>
              <a:off x="1469494" y="3366344"/>
              <a:ext cx="41207" cy="59925"/>
            </a:xfrm>
            <a:custGeom>
              <a:avLst/>
              <a:gdLst/>
              <a:ahLst/>
              <a:cxnLst/>
              <a:rect l="l" t="t" r="r" b="b"/>
              <a:pathLst>
                <a:path w="1268" h="1844" extrusionOk="0">
                  <a:moveTo>
                    <a:pt x="421" y="1"/>
                  </a:moveTo>
                  <a:cubicBezTo>
                    <a:pt x="348" y="1"/>
                    <a:pt x="275" y="21"/>
                    <a:pt x="202" y="76"/>
                  </a:cubicBezTo>
                  <a:cubicBezTo>
                    <a:pt x="116" y="133"/>
                    <a:pt x="29" y="220"/>
                    <a:pt x="1" y="335"/>
                  </a:cubicBezTo>
                  <a:cubicBezTo>
                    <a:pt x="1" y="421"/>
                    <a:pt x="1" y="565"/>
                    <a:pt x="58" y="652"/>
                  </a:cubicBezTo>
                  <a:cubicBezTo>
                    <a:pt x="145" y="796"/>
                    <a:pt x="231" y="940"/>
                    <a:pt x="289" y="1084"/>
                  </a:cubicBezTo>
                  <a:cubicBezTo>
                    <a:pt x="289" y="1055"/>
                    <a:pt x="260" y="1026"/>
                    <a:pt x="260" y="968"/>
                  </a:cubicBezTo>
                  <a:lnTo>
                    <a:pt x="260" y="968"/>
                  </a:lnTo>
                  <a:cubicBezTo>
                    <a:pt x="317" y="1141"/>
                    <a:pt x="375" y="1343"/>
                    <a:pt x="404" y="1516"/>
                  </a:cubicBezTo>
                  <a:cubicBezTo>
                    <a:pt x="404" y="1631"/>
                    <a:pt x="519" y="1746"/>
                    <a:pt x="605" y="1775"/>
                  </a:cubicBezTo>
                  <a:cubicBezTo>
                    <a:pt x="669" y="1817"/>
                    <a:pt x="763" y="1844"/>
                    <a:pt x="843" y="1844"/>
                  </a:cubicBezTo>
                  <a:cubicBezTo>
                    <a:pt x="872" y="1844"/>
                    <a:pt x="899" y="1840"/>
                    <a:pt x="922" y="1833"/>
                  </a:cubicBezTo>
                  <a:cubicBezTo>
                    <a:pt x="1037" y="1804"/>
                    <a:pt x="1124" y="1717"/>
                    <a:pt x="1181" y="1631"/>
                  </a:cubicBezTo>
                  <a:cubicBezTo>
                    <a:pt x="1210" y="1602"/>
                    <a:pt x="1210" y="1573"/>
                    <a:pt x="1239" y="1516"/>
                  </a:cubicBezTo>
                  <a:cubicBezTo>
                    <a:pt x="1268" y="1458"/>
                    <a:pt x="1268" y="1372"/>
                    <a:pt x="1239" y="1285"/>
                  </a:cubicBezTo>
                  <a:cubicBezTo>
                    <a:pt x="1181" y="911"/>
                    <a:pt x="1037" y="536"/>
                    <a:pt x="807" y="220"/>
                  </a:cubicBezTo>
                  <a:cubicBezTo>
                    <a:pt x="749" y="133"/>
                    <a:pt x="663" y="47"/>
                    <a:pt x="548" y="18"/>
                  </a:cubicBezTo>
                  <a:cubicBezTo>
                    <a:pt x="506" y="7"/>
                    <a:pt x="463"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7"/>
            <p:cNvSpPr/>
            <p:nvPr/>
          </p:nvSpPr>
          <p:spPr>
            <a:xfrm>
              <a:off x="1524708" y="3298228"/>
              <a:ext cx="64638" cy="45691"/>
            </a:xfrm>
            <a:custGeom>
              <a:avLst/>
              <a:gdLst/>
              <a:ahLst/>
              <a:cxnLst/>
              <a:rect l="l" t="t" r="r" b="b"/>
              <a:pathLst>
                <a:path w="1989" h="1406" extrusionOk="0">
                  <a:moveTo>
                    <a:pt x="467" y="0"/>
                  </a:moveTo>
                  <a:cubicBezTo>
                    <a:pt x="437" y="0"/>
                    <a:pt x="406" y="4"/>
                    <a:pt x="375" y="11"/>
                  </a:cubicBezTo>
                  <a:cubicBezTo>
                    <a:pt x="260" y="40"/>
                    <a:pt x="174" y="127"/>
                    <a:pt x="116" y="213"/>
                  </a:cubicBezTo>
                  <a:cubicBezTo>
                    <a:pt x="1" y="415"/>
                    <a:pt x="59" y="703"/>
                    <a:pt x="260" y="818"/>
                  </a:cubicBezTo>
                  <a:cubicBezTo>
                    <a:pt x="606" y="991"/>
                    <a:pt x="951" y="1164"/>
                    <a:pt x="1297" y="1336"/>
                  </a:cubicBezTo>
                  <a:cubicBezTo>
                    <a:pt x="1360" y="1379"/>
                    <a:pt x="1439" y="1405"/>
                    <a:pt x="1522" y="1405"/>
                  </a:cubicBezTo>
                  <a:cubicBezTo>
                    <a:pt x="1552" y="1405"/>
                    <a:pt x="1583" y="1402"/>
                    <a:pt x="1614" y="1394"/>
                  </a:cubicBezTo>
                  <a:cubicBezTo>
                    <a:pt x="1729" y="1365"/>
                    <a:pt x="1844" y="1279"/>
                    <a:pt x="1873" y="1192"/>
                  </a:cubicBezTo>
                  <a:cubicBezTo>
                    <a:pt x="1988" y="991"/>
                    <a:pt x="1959" y="703"/>
                    <a:pt x="1729" y="616"/>
                  </a:cubicBezTo>
                  <a:cubicBezTo>
                    <a:pt x="1383" y="415"/>
                    <a:pt x="1038" y="242"/>
                    <a:pt x="692" y="69"/>
                  </a:cubicBezTo>
                  <a:cubicBezTo>
                    <a:pt x="629" y="27"/>
                    <a:pt x="550"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7"/>
            <p:cNvSpPr/>
            <p:nvPr/>
          </p:nvSpPr>
          <p:spPr>
            <a:xfrm>
              <a:off x="1344084" y="3297155"/>
              <a:ext cx="52418" cy="65515"/>
            </a:xfrm>
            <a:custGeom>
              <a:avLst/>
              <a:gdLst/>
              <a:ahLst/>
              <a:cxnLst/>
              <a:rect l="l" t="t" r="r" b="b"/>
              <a:pathLst>
                <a:path w="1613" h="2016" extrusionOk="0">
                  <a:moveTo>
                    <a:pt x="518" y="1"/>
                  </a:moveTo>
                  <a:cubicBezTo>
                    <a:pt x="337" y="1"/>
                    <a:pt x="187" y="113"/>
                    <a:pt x="115" y="304"/>
                  </a:cubicBezTo>
                  <a:cubicBezTo>
                    <a:pt x="0" y="649"/>
                    <a:pt x="58" y="1024"/>
                    <a:pt x="230" y="1341"/>
                  </a:cubicBezTo>
                  <a:cubicBezTo>
                    <a:pt x="374" y="1657"/>
                    <a:pt x="691" y="1888"/>
                    <a:pt x="1008" y="2003"/>
                  </a:cubicBezTo>
                  <a:cubicBezTo>
                    <a:pt x="1042" y="2012"/>
                    <a:pt x="1078" y="2016"/>
                    <a:pt x="1112" y="2016"/>
                  </a:cubicBezTo>
                  <a:cubicBezTo>
                    <a:pt x="1311" y="2016"/>
                    <a:pt x="1506" y="1882"/>
                    <a:pt x="1555" y="1686"/>
                  </a:cubicBezTo>
                  <a:cubicBezTo>
                    <a:pt x="1613" y="1456"/>
                    <a:pt x="1469" y="1225"/>
                    <a:pt x="1239" y="1168"/>
                  </a:cubicBezTo>
                  <a:cubicBezTo>
                    <a:pt x="1210" y="1168"/>
                    <a:pt x="1181" y="1139"/>
                    <a:pt x="1152" y="1139"/>
                  </a:cubicBezTo>
                  <a:lnTo>
                    <a:pt x="1152" y="1139"/>
                  </a:lnTo>
                  <a:cubicBezTo>
                    <a:pt x="1181" y="1139"/>
                    <a:pt x="1239" y="1168"/>
                    <a:pt x="1267" y="1168"/>
                  </a:cubicBezTo>
                  <a:cubicBezTo>
                    <a:pt x="1236" y="1152"/>
                    <a:pt x="1197" y="1137"/>
                    <a:pt x="1163" y="1121"/>
                  </a:cubicBezTo>
                  <a:lnTo>
                    <a:pt x="1163" y="1121"/>
                  </a:lnTo>
                  <a:cubicBezTo>
                    <a:pt x="1169" y="1127"/>
                    <a:pt x="1175" y="1133"/>
                    <a:pt x="1181" y="1139"/>
                  </a:cubicBezTo>
                  <a:cubicBezTo>
                    <a:pt x="1167" y="1130"/>
                    <a:pt x="1154" y="1121"/>
                    <a:pt x="1142" y="1111"/>
                  </a:cubicBezTo>
                  <a:lnTo>
                    <a:pt x="1142" y="1111"/>
                  </a:lnTo>
                  <a:cubicBezTo>
                    <a:pt x="1149" y="1115"/>
                    <a:pt x="1156" y="1118"/>
                    <a:pt x="1163" y="1121"/>
                  </a:cubicBezTo>
                  <a:lnTo>
                    <a:pt x="1163" y="1121"/>
                  </a:lnTo>
                  <a:cubicBezTo>
                    <a:pt x="1144" y="1103"/>
                    <a:pt x="1125" y="1087"/>
                    <a:pt x="1106" y="1083"/>
                  </a:cubicBezTo>
                  <a:lnTo>
                    <a:pt x="1106" y="1083"/>
                  </a:lnTo>
                  <a:cubicBezTo>
                    <a:pt x="1117" y="1092"/>
                    <a:pt x="1129" y="1102"/>
                    <a:pt x="1142" y="1111"/>
                  </a:cubicBezTo>
                  <a:lnTo>
                    <a:pt x="1142" y="1111"/>
                  </a:lnTo>
                  <a:cubicBezTo>
                    <a:pt x="1121" y="1101"/>
                    <a:pt x="1105" y="1091"/>
                    <a:pt x="1095" y="1081"/>
                  </a:cubicBezTo>
                  <a:cubicBezTo>
                    <a:pt x="1098" y="1081"/>
                    <a:pt x="1102" y="1082"/>
                    <a:pt x="1106" y="1083"/>
                  </a:cubicBezTo>
                  <a:lnTo>
                    <a:pt x="1106" y="1083"/>
                  </a:lnTo>
                  <a:cubicBezTo>
                    <a:pt x="1060" y="1044"/>
                    <a:pt x="1028" y="1005"/>
                    <a:pt x="1008" y="966"/>
                  </a:cubicBezTo>
                  <a:lnTo>
                    <a:pt x="1008" y="966"/>
                  </a:lnTo>
                  <a:cubicBezTo>
                    <a:pt x="1008" y="968"/>
                    <a:pt x="1008" y="969"/>
                    <a:pt x="1008" y="971"/>
                  </a:cubicBezTo>
                  <a:lnTo>
                    <a:pt x="1008" y="971"/>
                  </a:lnTo>
                  <a:cubicBezTo>
                    <a:pt x="985" y="926"/>
                    <a:pt x="968" y="874"/>
                    <a:pt x="951" y="822"/>
                  </a:cubicBezTo>
                  <a:lnTo>
                    <a:pt x="951" y="822"/>
                  </a:lnTo>
                  <a:cubicBezTo>
                    <a:pt x="951" y="880"/>
                    <a:pt x="979" y="909"/>
                    <a:pt x="979" y="937"/>
                  </a:cubicBezTo>
                  <a:cubicBezTo>
                    <a:pt x="951" y="851"/>
                    <a:pt x="922" y="793"/>
                    <a:pt x="922" y="707"/>
                  </a:cubicBezTo>
                  <a:cubicBezTo>
                    <a:pt x="922" y="649"/>
                    <a:pt x="922" y="592"/>
                    <a:pt x="951" y="534"/>
                  </a:cubicBezTo>
                  <a:cubicBezTo>
                    <a:pt x="1008" y="332"/>
                    <a:pt x="864" y="73"/>
                    <a:pt x="634" y="16"/>
                  </a:cubicBezTo>
                  <a:cubicBezTo>
                    <a:pt x="594" y="6"/>
                    <a:pt x="555"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7"/>
            <p:cNvSpPr/>
            <p:nvPr/>
          </p:nvSpPr>
          <p:spPr>
            <a:xfrm>
              <a:off x="1687587" y="3200635"/>
              <a:ext cx="54336" cy="44977"/>
            </a:xfrm>
            <a:custGeom>
              <a:avLst/>
              <a:gdLst/>
              <a:ahLst/>
              <a:cxnLst/>
              <a:rect l="l" t="t" r="r" b="b"/>
              <a:pathLst>
                <a:path w="1672" h="1384" extrusionOk="0">
                  <a:moveTo>
                    <a:pt x="1184" y="0"/>
                  </a:moveTo>
                  <a:cubicBezTo>
                    <a:pt x="1120" y="0"/>
                    <a:pt x="1059" y="14"/>
                    <a:pt x="1009" y="48"/>
                  </a:cubicBezTo>
                  <a:cubicBezTo>
                    <a:pt x="749" y="221"/>
                    <a:pt x="490" y="393"/>
                    <a:pt x="231" y="566"/>
                  </a:cubicBezTo>
                  <a:cubicBezTo>
                    <a:pt x="116" y="624"/>
                    <a:pt x="58" y="710"/>
                    <a:pt x="29" y="825"/>
                  </a:cubicBezTo>
                  <a:cubicBezTo>
                    <a:pt x="1" y="941"/>
                    <a:pt x="1" y="1085"/>
                    <a:pt x="58" y="1171"/>
                  </a:cubicBezTo>
                  <a:cubicBezTo>
                    <a:pt x="116" y="1257"/>
                    <a:pt x="202" y="1344"/>
                    <a:pt x="317" y="1373"/>
                  </a:cubicBezTo>
                  <a:cubicBezTo>
                    <a:pt x="348" y="1380"/>
                    <a:pt x="381" y="1384"/>
                    <a:pt x="415" y="1384"/>
                  </a:cubicBezTo>
                  <a:cubicBezTo>
                    <a:pt x="506" y="1384"/>
                    <a:pt x="600" y="1357"/>
                    <a:pt x="663" y="1315"/>
                  </a:cubicBezTo>
                  <a:cubicBezTo>
                    <a:pt x="922" y="1142"/>
                    <a:pt x="1181" y="969"/>
                    <a:pt x="1441" y="797"/>
                  </a:cubicBezTo>
                  <a:cubicBezTo>
                    <a:pt x="1527" y="739"/>
                    <a:pt x="1613" y="653"/>
                    <a:pt x="1642" y="537"/>
                  </a:cubicBezTo>
                  <a:cubicBezTo>
                    <a:pt x="1671" y="451"/>
                    <a:pt x="1642" y="307"/>
                    <a:pt x="1585" y="221"/>
                  </a:cubicBezTo>
                  <a:cubicBezTo>
                    <a:pt x="1527" y="105"/>
                    <a:pt x="1441" y="48"/>
                    <a:pt x="1325" y="19"/>
                  </a:cubicBezTo>
                  <a:cubicBezTo>
                    <a:pt x="1278" y="7"/>
                    <a:pt x="1230" y="0"/>
                    <a:pt x="1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7"/>
            <p:cNvSpPr/>
            <p:nvPr/>
          </p:nvSpPr>
          <p:spPr>
            <a:xfrm>
              <a:off x="1829863" y="3257020"/>
              <a:ext cx="47771" cy="34707"/>
            </a:xfrm>
            <a:custGeom>
              <a:avLst/>
              <a:gdLst/>
              <a:ahLst/>
              <a:cxnLst/>
              <a:rect l="l" t="t" r="r" b="b"/>
              <a:pathLst>
                <a:path w="1470" h="1068" extrusionOk="0">
                  <a:moveTo>
                    <a:pt x="1014" y="1"/>
                  </a:moveTo>
                  <a:cubicBezTo>
                    <a:pt x="984" y="1"/>
                    <a:pt x="953" y="4"/>
                    <a:pt x="922" y="12"/>
                  </a:cubicBezTo>
                  <a:lnTo>
                    <a:pt x="346" y="214"/>
                  </a:lnTo>
                  <a:cubicBezTo>
                    <a:pt x="231" y="243"/>
                    <a:pt x="145" y="329"/>
                    <a:pt x="87" y="415"/>
                  </a:cubicBezTo>
                  <a:cubicBezTo>
                    <a:pt x="58" y="473"/>
                    <a:pt x="29" y="531"/>
                    <a:pt x="29" y="588"/>
                  </a:cubicBezTo>
                  <a:cubicBezTo>
                    <a:pt x="1" y="646"/>
                    <a:pt x="29" y="703"/>
                    <a:pt x="29" y="761"/>
                  </a:cubicBezTo>
                  <a:cubicBezTo>
                    <a:pt x="58" y="847"/>
                    <a:pt x="145" y="963"/>
                    <a:pt x="231" y="1020"/>
                  </a:cubicBezTo>
                  <a:cubicBezTo>
                    <a:pt x="298" y="1054"/>
                    <a:pt x="366" y="1068"/>
                    <a:pt x="433" y="1068"/>
                  </a:cubicBezTo>
                  <a:cubicBezTo>
                    <a:pt x="481" y="1068"/>
                    <a:pt x="529" y="1061"/>
                    <a:pt x="577" y="1049"/>
                  </a:cubicBezTo>
                  <a:cubicBezTo>
                    <a:pt x="749" y="991"/>
                    <a:pt x="951" y="934"/>
                    <a:pt x="1153" y="847"/>
                  </a:cubicBezTo>
                  <a:cubicBezTo>
                    <a:pt x="1268" y="819"/>
                    <a:pt x="1354" y="761"/>
                    <a:pt x="1412" y="675"/>
                  </a:cubicBezTo>
                  <a:cubicBezTo>
                    <a:pt x="1441" y="617"/>
                    <a:pt x="1469" y="559"/>
                    <a:pt x="1469" y="502"/>
                  </a:cubicBezTo>
                  <a:cubicBezTo>
                    <a:pt x="1469" y="444"/>
                    <a:pt x="1469" y="387"/>
                    <a:pt x="1441" y="329"/>
                  </a:cubicBezTo>
                  <a:cubicBezTo>
                    <a:pt x="1412" y="214"/>
                    <a:pt x="1354" y="127"/>
                    <a:pt x="1239" y="70"/>
                  </a:cubicBezTo>
                  <a:cubicBezTo>
                    <a:pt x="1176" y="28"/>
                    <a:pt x="1097" y="1"/>
                    <a:pt x="1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0" name="Google Shape;970;p27"/>
          <p:cNvSpPr/>
          <p:nvPr/>
        </p:nvSpPr>
        <p:spPr>
          <a:xfrm>
            <a:off x="8478372" y="741400"/>
            <a:ext cx="276300" cy="276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971"/>
        <p:cNvGrpSpPr/>
        <p:nvPr/>
      </p:nvGrpSpPr>
      <p:grpSpPr>
        <a:xfrm>
          <a:off x="0" y="0"/>
          <a:ext cx="0" cy="0"/>
          <a:chOff x="0" y="0"/>
          <a:chExt cx="0" cy="0"/>
        </a:xfrm>
      </p:grpSpPr>
      <p:sp>
        <p:nvSpPr>
          <p:cNvPr id="972" name="Google Shape;972;p28"/>
          <p:cNvSpPr txBox="1">
            <a:spLocks noGrp="1"/>
          </p:cNvSpPr>
          <p:nvPr>
            <p:ph type="ctrTitle"/>
          </p:nvPr>
        </p:nvSpPr>
        <p:spPr>
          <a:xfrm>
            <a:off x="2429950" y="587413"/>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73" name="Google Shape;973;p28"/>
          <p:cNvSpPr txBox="1">
            <a:spLocks noGrp="1"/>
          </p:cNvSpPr>
          <p:nvPr>
            <p:ph type="subTitle" idx="1"/>
          </p:nvPr>
        </p:nvSpPr>
        <p:spPr>
          <a:xfrm>
            <a:off x="2425075" y="1593096"/>
            <a:ext cx="4293900" cy="123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974" name="Google Shape;974;p28"/>
          <p:cNvSpPr/>
          <p:nvPr/>
        </p:nvSpPr>
        <p:spPr>
          <a:xfrm flipH="1">
            <a:off x="-1754877" y="4363925"/>
            <a:ext cx="4601131" cy="891382"/>
          </a:xfrm>
          <a:custGeom>
            <a:avLst/>
            <a:gdLst/>
            <a:ahLst/>
            <a:cxnLst/>
            <a:rect l="l" t="t" r="r" b="b"/>
            <a:pathLst>
              <a:path w="83714" h="16218" extrusionOk="0">
                <a:moveTo>
                  <a:pt x="35179" y="1"/>
                </a:moveTo>
                <a:cubicBezTo>
                  <a:pt x="33962" y="1"/>
                  <a:pt x="32743" y="38"/>
                  <a:pt x="31523" y="116"/>
                </a:cubicBezTo>
                <a:cubicBezTo>
                  <a:pt x="19800" y="865"/>
                  <a:pt x="7905" y="5848"/>
                  <a:pt x="964" y="15324"/>
                </a:cubicBezTo>
                <a:cubicBezTo>
                  <a:pt x="762" y="15612"/>
                  <a:pt x="272" y="15641"/>
                  <a:pt x="100" y="15958"/>
                </a:cubicBezTo>
                <a:cubicBezTo>
                  <a:pt x="0" y="16140"/>
                  <a:pt x="225" y="16217"/>
                  <a:pt x="373" y="16217"/>
                </a:cubicBezTo>
                <a:cubicBezTo>
                  <a:pt x="483" y="16217"/>
                  <a:pt x="551" y="16175"/>
                  <a:pt x="416" y="16102"/>
                </a:cubicBezTo>
                <a:lnTo>
                  <a:pt x="83713" y="14806"/>
                </a:lnTo>
                <a:cubicBezTo>
                  <a:pt x="78327" y="11032"/>
                  <a:pt x="72192" y="8498"/>
                  <a:pt x="66000" y="6309"/>
                </a:cubicBezTo>
                <a:cubicBezTo>
                  <a:pt x="56064" y="2773"/>
                  <a:pt x="45667" y="1"/>
                  <a:pt x="35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8"/>
          <p:cNvSpPr/>
          <p:nvPr/>
        </p:nvSpPr>
        <p:spPr>
          <a:xfrm rot="-10101151" flipH="1">
            <a:off x="-716697" y="-1508182"/>
            <a:ext cx="3610623" cy="4471505"/>
          </a:xfrm>
          <a:custGeom>
            <a:avLst/>
            <a:gdLst/>
            <a:ahLst/>
            <a:cxnLst/>
            <a:rect l="l" t="t" r="r" b="b"/>
            <a:pathLst>
              <a:path w="90384" h="73021" extrusionOk="0">
                <a:moveTo>
                  <a:pt x="51730" y="1"/>
                </a:moveTo>
                <a:cubicBezTo>
                  <a:pt x="39806" y="1"/>
                  <a:pt x="27738" y="1"/>
                  <a:pt x="16188" y="3025"/>
                </a:cubicBezTo>
                <a:cubicBezTo>
                  <a:pt x="11464" y="4264"/>
                  <a:pt x="6597" y="6222"/>
                  <a:pt x="3659" y="10139"/>
                </a:cubicBezTo>
                <a:cubicBezTo>
                  <a:pt x="1729" y="12732"/>
                  <a:pt x="807" y="15986"/>
                  <a:pt x="519" y="19212"/>
                </a:cubicBezTo>
                <a:cubicBezTo>
                  <a:pt x="1" y="24829"/>
                  <a:pt x="1239" y="30445"/>
                  <a:pt x="2449" y="35946"/>
                </a:cubicBezTo>
                <a:cubicBezTo>
                  <a:pt x="4379" y="44587"/>
                  <a:pt x="6337" y="53343"/>
                  <a:pt x="10283" y="61264"/>
                </a:cubicBezTo>
                <a:cubicBezTo>
                  <a:pt x="12271" y="65238"/>
                  <a:pt x="14921" y="69156"/>
                  <a:pt x="18924" y="71028"/>
                </a:cubicBezTo>
                <a:cubicBezTo>
                  <a:pt x="21545" y="72237"/>
                  <a:pt x="24512" y="72439"/>
                  <a:pt x="27421" y="72612"/>
                </a:cubicBezTo>
                <a:cubicBezTo>
                  <a:pt x="32507" y="72883"/>
                  <a:pt x="37600" y="73020"/>
                  <a:pt x="42690" y="73020"/>
                </a:cubicBezTo>
                <a:cubicBezTo>
                  <a:pt x="48409" y="73020"/>
                  <a:pt x="54124" y="72847"/>
                  <a:pt x="59824" y="72497"/>
                </a:cubicBezTo>
                <a:cubicBezTo>
                  <a:pt x="65181" y="72180"/>
                  <a:pt x="70538" y="71690"/>
                  <a:pt x="75838" y="71057"/>
                </a:cubicBezTo>
                <a:cubicBezTo>
                  <a:pt x="80504" y="70509"/>
                  <a:pt x="85976" y="70423"/>
                  <a:pt x="90383" y="68839"/>
                </a:cubicBezTo>
                <a:cubicBezTo>
                  <a:pt x="88770" y="68061"/>
                  <a:pt x="87071" y="67255"/>
                  <a:pt x="85688" y="65959"/>
                </a:cubicBezTo>
                <a:cubicBezTo>
                  <a:pt x="83211" y="63626"/>
                  <a:pt x="81598" y="60515"/>
                  <a:pt x="80014" y="57519"/>
                </a:cubicBezTo>
                <a:cubicBezTo>
                  <a:pt x="78401" y="54524"/>
                  <a:pt x="76673" y="51471"/>
                  <a:pt x="74052" y="49282"/>
                </a:cubicBezTo>
                <a:cubicBezTo>
                  <a:pt x="71219" y="46959"/>
                  <a:pt x="67503" y="45858"/>
                  <a:pt x="63808" y="45858"/>
                </a:cubicBezTo>
                <a:cubicBezTo>
                  <a:pt x="63333" y="45858"/>
                  <a:pt x="62859" y="45876"/>
                  <a:pt x="62387" y="45912"/>
                </a:cubicBezTo>
                <a:cubicBezTo>
                  <a:pt x="58700" y="46171"/>
                  <a:pt x="55129" y="47467"/>
                  <a:pt x="51442" y="47583"/>
                </a:cubicBezTo>
                <a:cubicBezTo>
                  <a:pt x="51344" y="47585"/>
                  <a:pt x="51245" y="47586"/>
                  <a:pt x="51146" y="47586"/>
                </a:cubicBezTo>
                <a:cubicBezTo>
                  <a:pt x="47534" y="47586"/>
                  <a:pt x="43545" y="46049"/>
                  <a:pt x="42312" y="42657"/>
                </a:cubicBezTo>
                <a:cubicBezTo>
                  <a:pt x="41822" y="41246"/>
                  <a:pt x="41851" y="39691"/>
                  <a:pt x="41966" y="38193"/>
                </a:cubicBezTo>
                <a:cubicBezTo>
                  <a:pt x="42197" y="35255"/>
                  <a:pt x="42744" y="32231"/>
                  <a:pt x="44414" y="29812"/>
                </a:cubicBezTo>
                <a:cubicBezTo>
                  <a:pt x="46575" y="26672"/>
                  <a:pt x="50261" y="24944"/>
                  <a:pt x="53890" y="23792"/>
                </a:cubicBezTo>
                <a:cubicBezTo>
                  <a:pt x="57519" y="22669"/>
                  <a:pt x="61350" y="21977"/>
                  <a:pt x="64720" y="20191"/>
                </a:cubicBezTo>
                <a:cubicBezTo>
                  <a:pt x="68090" y="18435"/>
                  <a:pt x="71057" y="15266"/>
                  <a:pt x="71258" y="11464"/>
                </a:cubicBezTo>
                <a:cubicBezTo>
                  <a:pt x="71489" y="7202"/>
                  <a:pt x="68176" y="3428"/>
                  <a:pt x="64288" y="1729"/>
                </a:cubicBezTo>
                <a:cubicBezTo>
                  <a:pt x="60371" y="59"/>
                  <a:pt x="55993" y="1"/>
                  <a:pt x="51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8"/>
          <p:cNvSpPr/>
          <p:nvPr/>
        </p:nvSpPr>
        <p:spPr>
          <a:xfrm flipH="1">
            <a:off x="6541005" y="-387200"/>
            <a:ext cx="2554146" cy="785395"/>
          </a:xfrm>
          <a:custGeom>
            <a:avLst/>
            <a:gdLst/>
            <a:ahLst/>
            <a:cxnLst/>
            <a:rect l="l" t="t" r="r" b="b"/>
            <a:pathLst>
              <a:path w="51969" h="10064" extrusionOk="0">
                <a:moveTo>
                  <a:pt x="51733" y="0"/>
                </a:moveTo>
                <a:cubicBezTo>
                  <a:pt x="51661" y="0"/>
                  <a:pt x="51614" y="28"/>
                  <a:pt x="51701" y="78"/>
                </a:cubicBezTo>
                <a:lnTo>
                  <a:pt x="0" y="885"/>
                </a:lnTo>
                <a:cubicBezTo>
                  <a:pt x="3341" y="3218"/>
                  <a:pt x="7143" y="4802"/>
                  <a:pt x="11003" y="6155"/>
                </a:cubicBezTo>
                <a:cubicBezTo>
                  <a:pt x="17151" y="8316"/>
                  <a:pt x="23575" y="10063"/>
                  <a:pt x="30069" y="10063"/>
                </a:cubicBezTo>
                <a:cubicBezTo>
                  <a:pt x="30846" y="10063"/>
                  <a:pt x="31624" y="10038"/>
                  <a:pt x="32403" y="9986"/>
                </a:cubicBezTo>
                <a:cubicBezTo>
                  <a:pt x="39661" y="9525"/>
                  <a:pt x="47064" y="6443"/>
                  <a:pt x="51355" y="539"/>
                </a:cubicBezTo>
                <a:cubicBezTo>
                  <a:pt x="51499" y="366"/>
                  <a:pt x="51787" y="366"/>
                  <a:pt x="51902" y="164"/>
                </a:cubicBezTo>
                <a:cubicBezTo>
                  <a:pt x="51968" y="50"/>
                  <a:pt x="51828" y="0"/>
                  <a:pt x="51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8"/>
          <p:cNvSpPr/>
          <p:nvPr/>
        </p:nvSpPr>
        <p:spPr>
          <a:xfrm rot="10031744" flipH="1">
            <a:off x="7669872" y="-304138"/>
            <a:ext cx="3150416" cy="5076199"/>
          </a:xfrm>
          <a:custGeom>
            <a:avLst/>
            <a:gdLst/>
            <a:ahLst/>
            <a:cxnLst/>
            <a:rect l="l" t="t" r="r" b="b"/>
            <a:pathLst>
              <a:path w="52595" h="77918" extrusionOk="0">
                <a:moveTo>
                  <a:pt x="20712" y="0"/>
                </a:moveTo>
                <a:cubicBezTo>
                  <a:pt x="15394" y="0"/>
                  <a:pt x="10074" y="282"/>
                  <a:pt x="4782" y="837"/>
                </a:cubicBezTo>
                <a:cubicBezTo>
                  <a:pt x="3947" y="953"/>
                  <a:pt x="3083" y="1039"/>
                  <a:pt x="2334" y="1413"/>
                </a:cubicBezTo>
                <a:cubicBezTo>
                  <a:pt x="894" y="2134"/>
                  <a:pt x="58" y="3804"/>
                  <a:pt x="30" y="5417"/>
                </a:cubicBezTo>
                <a:cubicBezTo>
                  <a:pt x="1" y="7030"/>
                  <a:pt x="663" y="8614"/>
                  <a:pt x="1556" y="9968"/>
                </a:cubicBezTo>
                <a:cubicBezTo>
                  <a:pt x="6020" y="16909"/>
                  <a:pt x="16188" y="19617"/>
                  <a:pt x="18463" y="27537"/>
                </a:cubicBezTo>
                <a:cubicBezTo>
                  <a:pt x="19500" y="31195"/>
                  <a:pt x="18521" y="35199"/>
                  <a:pt x="16850" y="38626"/>
                </a:cubicBezTo>
                <a:cubicBezTo>
                  <a:pt x="15209" y="42083"/>
                  <a:pt x="12933" y="45193"/>
                  <a:pt x="11205" y="48621"/>
                </a:cubicBezTo>
                <a:cubicBezTo>
                  <a:pt x="8411" y="54122"/>
                  <a:pt x="7173" y="60689"/>
                  <a:pt x="9131" y="66536"/>
                </a:cubicBezTo>
                <a:cubicBezTo>
                  <a:pt x="11723" y="74198"/>
                  <a:pt x="19629" y="77917"/>
                  <a:pt x="27468" y="77917"/>
                </a:cubicBezTo>
                <a:cubicBezTo>
                  <a:pt x="31651" y="77917"/>
                  <a:pt x="35816" y="76858"/>
                  <a:pt x="39143" y="74773"/>
                </a:cubicBezTo>
                <a:cubicBezTo>
                  <a:pt x="44241" y="71576"/>
                  <a:pt x="47928" y="66363"/>
                  <a:pt x="49887" y="60660"/>
                </a:cubicBezTo>
                <a:cubicBezTo>
                  <a:pt x="52594" y="52855"/>
                  <a:pt x="52220" y="44329"/>
                  <a:pt x="51817" y="36063"/>
                </a:cubicBezTo>
                <a:cubicBezTo>
                  <a:pt x="51471" y="29064"/>
                  <a:pt x="51096" y="21921"/>
                  <a:pt x="48591" y="15354"/>
                </a:cubicBezTo>
                <a:cubicBezTo>
                  <a:pt x="46085" y="8787"/>
                  <a:pt x="41044" y="2796"/>
                  <a:pt x="34276" y="981"/>
                </a:cubicBezTo>
                <a:cubicBezTo>
                  <a:pt x="32202" y="434"/>
                  <a:pt x="30071" y="290"/>
                  <a:pt x="27939" y="175"/>
                </a:cubicBezTo>
                <a:cubicBezTo>
                  <a:pt x="25532" y="58"/>
                  <a:pt x="23122" y="0"/>
                  <a:pt x="207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8"/>
          <p:cNvSpPr/>
          <p:nvPr/>
        </p:nvSpPr>
        <p:spPr>
          <a:xfrm flipH="1">
            <a:off x="-436142" y="-742725"/>
            <a:ext cx="1963658" cy="3073952"/>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8"/>
          <p:cNvSpPr/>
          <p:nvPr/>
        </p:nvSpPr>
        <p:spPr>
          <a:xfrm rot="1020318" flipH="1">
            <a:off x="7581378" y="2257375"/>
            <a:ext cx="2264817" cy="3312357"/>
          </a:xfrm>
          <a:custGeom>
            <a:avLst/>
            <a:gdLst/>
            <a:ahLst/>
            <a:cxnLst/>
            <a:rect l="l" t="t" r="r" b="b"/>
            <a:pathLst>
              <a:path w="36062" h="56482" extrusionOk="0">
                <a:moveTo>
                  <a:pt x="9708" y="0"/>
                </a:moveTo>
                <a:cubicBezTo>
                  <a:pt x="6312" y="0"/>
                  <a:pt x="5720" y="4283"/>
                  <a:pt x="4753" y="7212"/>
                </a:cubicBezTo>
                <a:cubicBezTo>
                  <a:pt x="3313" y="11590"/>
                  <a:pt x="2190" y="16054"/>
                  <a:pt x="1441" y="20605"/>
                </a:cubicBezTo>
                <a:cubicBezTo>
                  <a:pt x="1" y="29591"/>
                  <a:pt x="145" y="38894"/>
                  <a:pt x="2881" y="47622"/>
                </a:cubicBezTo>
                <a:cubicBezTo>
                  <a:pt x="3572" y="49839"/>
                  <a:pt x="4494" y="52115"/>
                  <a:pt x="6251" y="53670"/>
                </a:cubicBezTo>
                <a:cubicBezTo>
                  <a:pt x="8901" y="56032"/>
                  <a:pt x="12760" y="56233"/>
                  <a:pt x="16332" y="56291"/>
                </a:cubicBezTo>
                <a:lnTo>
                  <a:pt x="25030" y="56464"/>
                </a:lnTo>
                <a:cubicBezTo>
                  <a:pt x="25432" y="56474"/>
                  <a:pt x="25840" y="56481"/>
                  <a:pt x="26251" y="56481"/>
                </a:cubicBezTo>
                <a:cubicBezTo>
                  <a:pt x="29289" y="56481"/>
                  <a:pt x="32488" y="56097"/>
                  <a:pt x="34391" y="53814"/>
                </a:cubicBezTo>
                <a:cubicBezTo>
                  <a:pt x="35543" y="52460"/>
                  <a:pt x="35975" y="50646"/>
                  <a:pt x="36004" y="48860"/>
                </a:cubicBezTo>
                <a:cubicBezTo>
                  <a:pt x="36062" y="46556"/>
                  <a:pt x="35514" y="44223"/>
                  <a:pt x="34420" y="42178"/>
                </a:cubicBezTo>
                <a:cubicBezTo>
                  <a:pt x="31597" y="36907"/>
                  <a:pt x="25433" y="33883"/>
                  <a:pt x="23129" y="28353"/>
                </a:cubicBezTo>
                <a:cubicBezTo>
                  <a:pt x="22207" y="26164"/>
                  <a:pt x="21977" y="23773"/>
                  <a:pt x="21862" y="21411"/>
                </a:cubicBezTo>
                <a:cubicBezTo>
                  <a:pt x="21631" y="16659"/>
                  <a:pt x="21747" y="11763"/>
                  <a:pt x="19874" y="7413"/>
                </a:cubicBezTo>
                <a:cubicBezTo>
                  <a:pt x="18175" y="3525"/>
                  <a:pt x="14661" y="760"/>
                  <a:pt x="10485" y="69"/>
                </a:cubicBezTo>
                <a:cubicBezTo>
                  <a:pt x="10211" y="22"/>
                  <a:pt x="9952" y="0"/>
                  <a:pt x="97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0" name="Google Shape;980;p28"/>
          <p:cNvGrpSpPr/>
          <p:nvPr/>
        </p:nvGrpSpPr>
        <p:grpSpPr>
          <a:xfrm flipH="1">
            <a:off x="8044744" y="423774"/>
            <a:ext cx="1084574" cy="1158697"/>
            <a:chOff x="1185884" y="3200635"/>
            <a:chExt cx="737604" cy="788015"/>
          </a:xfrm>
        </p:grpSpPr>
        <p:sp>
          <p:nvSpPr>
            <p:cNvPr id="981" name="Google Shape;981;p28"/>
            <p:cNvSpPr/>
            <p:nvPr/>
          </p:nvSpPr>
          <p:spPr>
            <a:xfrm>
              <a:off x="1853262" y="3484085"/>
              <a:ext cx="70227" cy="119916"/>
            </a:xfrm>
            <a:custGeom>
              <a:avLst/>
              <a:gdLst/>
              <a:ahLst/>
              <a:cxnLst/>
              <a:rect l="l" t="t" r="r" b="b"/>
              <a:pathLst>
                <a:path w="2161" h="3690" extrusionOk="0">
                  <a:moveTo>
                    <a:pt x="1094" y="0"/>
                  </a:moveTo>
                  <a:cubicBezTo>
                    <a:pt x="1026" y="0"/>
                    <a:pt x="957" y="17"/>
                    <a:pt x="893" y="53"/>
                  </a:cubicBezTo>
                  <a:cubicBezTo>
                    <a:pt x="692" y="168"/>
                    <a:pt x="605" y="456"/>
                    <a:pt x="721" y="658"/>
                  </a:cubicBezTo>
                  <a:cubicBezTo>
                    <a:pt x="749" y="687"/>
                    <a:pt x="778" y="744"/>
                    <a:pt x="807" y="802"/>
                  </a:cubicBezTo>
                  <a:cubicBezTo>
                    <a:pt x="807" y="824"/>
                    <a:pt x="840" y="879"/>
                    <a:pt x="844" y="879"/>
                  </a:cubicBezTo>
                  <a:cubicBezTo>
                    <a:pt x="845" y="879"/>
                    <a:pt x="843" y="873"/>
                    <a:pt x="836" y="859"/>
                  </a:cubicBezTo>
                  <a:lnTo>
                    <a:pt x="836" y="859"/>
                  </a:lnTo>
                  <a:cubicBezTo>
                    <a:pt x="847" y="881"/>
                    <a:pt x="865" y="917"/>
                    <a:pt x="865" y="917"/>
                  </a:cubicBezTo>
                  <a:cubicBezTo>
                    <a:pt x="893" y="1032"/>
                    <a:pt x="922" y="1147"/>
                    <a:pt x="951" y="1263"/>
                  </a:cubicBezTo>
                  <a:cubicBezTo>
                    <a:pt x="951" y="1291"/>
                    <a:pt x="951" y="1320"/>
                    <a:pt x="951" y="1349"/>
                  </a:cubicBezTo>
                  <a:cubicBezTo>
                    <a:pt x="951" y="1435"/>
                    <a:pt x="951" y="1493"/>
                    <a:pt x="951" y="1551"/>
                  </a:cubicBezTo>
                  <a:cubicBezTo>
                    <a:pt x="951" y="1608"/>
                    <a:pt x="951" y="1666"/>
                    <a:pt x="951" y="1723"/>
                  </a:cubicBezTo>
                  <a:cubicBezTo>
                    <a:pt x="951" y="1730"/>
                    <a:pt x="951" y="1739"/>
                    <a:pt x="951" y="1752"/>
                  </a:cubicBezTo>
                  <a:cubicBezTo>
                    <a:pt x="922" y="1781"/>
                    <a:pt x="922" y="1810"/>
                    <a:pt x="922" y="1839"/>
                  </a:cubicBezTo>
                  <a:cubicBezTo>
                    <a:pt x="893" y="1954"/>
                    <a:pt x="865" y="2069"/>
                    <a:pt x="836" y="2184"/>
                  </a:cubicBezTo>
                  <a:cubicBezTo>
                    <a:pt x="821" y="2214"/>
                    <a:pt x="814" y="2225"/>
                    <a:pt x="811" y="2225"/>
                  </a:cubicBezTo>
                  <a:cubicBezTo>
                    <a:pt x="804" y="2225"/>
                    <a:pt x="819" y="2172"/>
                    <a:pt x="815" y="2172"/>
                  </a:cubicBezTo>
                  <a:cubicBezTo>
                    <a:pt x="814" y="2172"/>
                    <a:pt x="811" y="2176"/>
                    <a:pt x="807" y="2184"/>
                  </a:cubicBezTo>
                  <a:cubicBezTo>
                    <a:pt x="807" y="2213"/>
                    <a:pt x="778" y="2242"/>
                    <a:pt x="778" y="2271"/>
                  </a:cubicBezTo>
                  <a:cubicBezTo>
                    <a:pt x="749" y="2328"/>
                    <a:pt x="721" y="2386"/>
                    <a:pt x="692" y="2444"/>
                  </a:cubicBezTo>
                  <a:cubicBezTo>
                    <a:pt x="663" y="2501"/>
                    <a:pt x="605" y="2559"/>
                    <a:pt x="577" y="2588"/>
                  </a:cubicBezTo>
                  <a:cubicBezTo>
                    <a:pt x="588" y="2576"/>
                    <a:pt x="593" y="2572"/>
                    <a:pt x="593" y="2572"/>
                  </a:cubicBezTo>
                  <a:lnTo>
                    <a:pt x="593" y="2572"/>
                  </a:lnTo>
                  <a:cubicBezTo>
                    <a:pt x="594" y="2572"/>
                    <a:pt x="519" y="2651"/>
                    <a:pt x="519" y="2674"/>
                  </a:cubicBezTo>
                  <a:cubicBezTo>
                    <a:pt x="461" y="2732"/>
                    <a:pt x="433" y="2760"/>
                    <a:pt x="375" y="2789"/>
                  </a:cubicBezTo>
                  <a:cubicBezTo>
                    <a:pt x="375" y="2815"/>
                    <a:pt x="352" y="2841"/>
                    <a:pt x="326" y="2846"/>
                  </a:cubicBezTo>
                  <a:lnTo>
                    <a:pt x="326" y="2846"/>
                  </a:lnTo>
                  <a:cubicBezTo>
                    <a:pt x="336" y="2839"/>
                    <a:pt x="343" y="2835"/>
                    <a:pt x="342" y="2835"/>
                  </a:cubicBezTo>
                  <a:lnTo>
                    <a:pt x="342" y="2835"/>
                  </a:lnTo>
                  <a:cubicBezTo>
                    <a:pt x="341" y="2835"/>
                    <a:pt x="334" y="2838"/>
                    <a:pt x="317" y="2847"/>
                  </a:cubicBezTo>
                  <a:cubicBezTo>
                    <a:pt x="320" y="2847"/>
                    <a:pt x="323" y="2846"/>
                    <a:pt x="326" y="2846"/>
                  </a:cubicBezTo>
                  <a:lnTo>
                    <a:pt x="326" y="2846"/>
                  </a:lnTo>
                  <a:cubicBezTo>
                    <a:pt x="315" y="2854"/>
                    <a:pt x="300" y="2865"/>
                    <a:pt x="289" y="2876"/>
                  </a:cubicBezTo>
                  <a:cubicBezTo>
                    <a:pt x="87" y="3020"/>
                    <a:pt x="1" y="3250"/>
                    <a:pt x="116" y="3480"/>
                  </a:cubicBezTo>
                  <a:cubicBezTo>
                    <a:pt x="195" y="3598"/>
                    <a:pt x="354" y="3690"/>
                    <a:pt x="511" y="3690"/>
                  </a:cubicBezTo>
                  <a:cubicBezTo>
                    <a:pt x="584" y="3690"/>
                    <a:pt x="657" y="3670"/>
                    <a:pt x="721" y="3624"/>
                  </a:cubicBezTo>
                  <a:cubicBezTo>
                    <a:pt x="1786" y="2876"/>
                    <a:pt x="2161" y="1349"/>
                    <a:pt x="1470" y="197"/>
                  </a:cubicBezTo>
                  <a:cubicBezTo>
                    <a:pt x="1390" y="78"/>
                    <a:pt x="1244" y="0"/>
                    <a:pt x="10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8"/>
            <p:cNvSpPr/>
            <p:nvPr/>
          </p:nvSpPr>
          <p:spPr>
            <a:xfrm>
              <a:off x="1750308" y="3429163"/>
              <a:ext cx="49624" cy="96940"/>
            </a:xfrm>
            <a:custGeom>
              <a:avLst/>
              <a:gdLst/>
              <a:ahLst/>
              <a:cxnLst/>
              <a:rect l="l" t="t" r="r" b="b"/>
              <a:pathLst>
                <a:path w="1527" h="2983" extrusionOk="0">
                  <a:moveTo>
                    <a:pt x="749" y="0"/>
                  </a:moveTo>
                  <a:cubicBezTo>
                    <a:pt x="568" y="0"/>
                    <a:pt x="418" y="112"/>
                    <a:pt x="346" y="303"/>
                  </a:cubicBezTo>
                  <a:cubicBezTo>
                    <a:pt x="0" y="1138"/>
                    <a:pt x="375" y="2031"/>
                    <a:pt x="692" y="2780"/>
                  </a:cubicBezTo>
                  <a:cubicBezTo>
                    <a:pt x="748" y="2912"/>
                    <a:pt x="905" y="2983"/>
                    <a:pt x="1062" y="2983"/>
                  </a:cubicBezTo>
                  <a:cubicBezTo>
                    <a:pt x="1145" y="2983"/>
                    <a:pt x="1227" y="2963"/>
                    <a:pt x="1296" y="2924"/>
                  </a:cubicBezTo>
                  <a:cubicBezTo>
                    <a:pt x="1498" y="2780"/>
                    <a:pt x="1527" y="2578"/>
                    <a:pt x="1440" y="2348"/>
                  </a:cubicBezTo>
                  <a:cubicBezTo>
                    <a:pt x="1412" y="2290"/>
                    <a:pt x="1412" y="2261"/>
                    <a:pt x="1383" y="2204"/>
                  </a:cubicBezTo>
                  <a:cubicBezTo>
                    <a:pt x="1369" y="2176"/>
                    <a:pt x="1364" y="2167"/>
                    <a:pt x="1362" y="2167"/>
                  </a:cubicBezTo>
                  <a:lnTo>
                    <a:pt x="1362" y="2167"/>
                  </a:lnTo>
                  <a:cubicBezTo>
                    <a:pt x="1360" y="2167"/>
                    <a:pt x="1377" y="2212"/>
                    <a:pt x="1375" y="2212"/>
                  </a:cubicBezTo>
                  <a:cubicBezTo>
                    <a:pt x="1373" y="2212"/>
                    <a:pt x="1368" y="2202"/>
                    <a:pt x="1354" y="2175"/>
                  </a:cubicBezTo>
                  <a:cubicBezTo>
                    <a:pt x="1325" y="2089"/>
                    <a:pt x="1296" y="2002"/>
                    <a:pt x="1268" y="1916"/>
                  </a:cubicBezTo>
                  <a:cubicBezTo>
                    <a:pt x="1210" y="1743"/>
                    <a:pt x="1152" y="1570"/>
                    <a:pt x="1124" y="1397"/>
                  </a:cubicBezTo>
                  <a:cubicBezTo>
                    <a:pt x="1095" y="1368"/>
                    <a:pt x="1095" y="1311"/>
                    <a:pt x="1095" y="1282"/>
                  </a:cubicBezTo>
                  <a:lnTo>
                    <a:pt x="1095" y="1224"/>
                  </a:lnTo>
                  <a:cubicBezTo>
                    <a:pt x="1066" y="1138"/>
                    <a:pt x="1066" y="1052"/>
                    <a:pt x="1066" y="965"/>
                  </a:cubicBezTo>
                  <a:cubicBezTo>
                    <a:pt x="1066" y="936"/>
                    <a:pt x="1066" y="879"/>
                    <a:pt x="1095" y="850"/>
                  </a:cubicBezTo>
                  <a:cubicBezTo>
                    <a:pt x="1095" y="821"/>
                    <a:pt x="1095" y="821"/>
                    <a:pt x="1095" y="792"/>
                  </a:cubicBezTo>
                  <a:cubicBezTo>
                    <a:pt x="1124" y="706"/>
                    <a:pt x="1152" y="620"/>
                    <a:pt x="1181" y="533"/>
                  </a:cubicBezTo>
                  <a:cubicBezTo>
                    <a:pt x="1268" y="332"/>
                    <a:pt x="1095" y="44"/>
                    <a:pt x="864" y="15"/>
                  </a:cubicBezTo>
                  <a:cubicBezTo>
                    <a:pt x="825" y="5"/>
                    <a:pt x="786" y="0"/>
                    <a:pt x="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8"/>
            <p:cNvSpPr/>
            <p:nvPr/>
          </p:nvSpPr>
          <p:spPr>
            <a:xfrm>
              <a:off x="1695062" y="3541477"/>
              <a:ext cx="58073" cy="94568"/>
            </a:xfrm>
            <a:custGeom>
              <a:avLst/>
              <a:gdLst/>
              <a:ahLst/>
              <a:cxnLst/>
              <a:rect l="l" t="t" r="r" b="b"/>
              <a:pathLst>
                <a:path w="1787" h="2910" extrusionOk="0">
                  <a:moveTo>
                    <a:pt x="459" y="0"/>
                  </a:moveTo>
                  <a:cubicBezTo>
                    <a:pt x="273" y="0"/>
                    <a:pt x="106" y="112"/>
                    <a:pt x="59" y="303"/>
                  </a:cubicBezTo>
                  <a:cubicBezTo>
                    <a:pt x="1" y="505"/>
                    <a:pt x="116" y="793"/>
                    <a:pt x="347" y="850"/>
                  </a:cubicBezTo>
                  <a:cubicBezTo>
                    <a:pt x="375" y="850"/>
                    <a:pt x="433" y="850"/>
                    <a:pt x="462" y="879"/>
                  </a:cubicBezTo>
                  <a:cubicBezTo>
                    <a:pt x="476" y="879"/>
                    <a:pt x="483" y="879"/>
                    <a:pt x="486" y="879"/>
                  </a:cubicBezTo>
                  <a:lnTo>
                    <a:pt x="486" y="879"/>
                  </a:lnTo>
                  <a:cubicBezTo>
                    <a:pt x="489" y="879"/>
                    <a:pt x="491" y="879"/>
                    <a:pt x="491" y="879"/>
                  </a:cubicBezTo>
                  <a:cubicBezTo>
                    <a:pt x="519" y="879"/>
                    <a:pt x="519" y="908"/>
                    <a:pt x="548" y="908"/>
                  </a:cubicBezTo>
                  <a:cubicBezTo>
                    <a:pt x="556" y="916"/>
                    <a:pt x="566" y="926"/>
                    <a:pt x="577" y="937"/>
                  </a:cubicBezTo>
                  <a:cubicBezTo>
                    <a:pt x="577" y="937"/>
                    <a:pt x="606" y="966"/>
                    <a:pt x="606" y="966"/>
                  </a:cubicBezTo>
                  <a:cubicBezTo>
                    <a:pt x="635" y="994"/>
                    <a:pt x="635" y="994"/>
                    <a:pt x="635" y="1023"/>
                  </a:cubicBezTo>
                  <a:cubicBezTo>
                    <a:pt x="652" y="1041"/>
                    <a:pt x="659" y="1048"/>
                    <a:pt x="660" y="1048"/>
                  </a:cubicBezTo>
                  <a:cubicBezTo>
                    <a:pt x="662" y="1048"/>
                    <a:pt x="635" y="1015"/>
                    <a:pt x="635" y="995"/>
                  </a:cubicBezTo>
                  <a:lnTo>
                    <a:pt x="635" y="995"/>
                  </a:lnTo>
                  <a:cubicBezTo>
                    <a:pt x="635" y="1024"/>
                    <a:pt x="692" y="1081"/>
                    <a:pt x="721" y="1110"/>
                  </a:cubicBezTo>
                  <a:cubicBezTo>
                    <a:pt x="721" y="1138"/>
                    <a:pt x="750" y="1196"/>
                    <a:pt x="750" y="1196"/>
                  </a:cubicBezTo>
                  <a:cubicBezTo>
                    <a:pt x="750" y="1196"/>
                    <a:pt x="779" y="1225"/>
                    <a:pt x="779" y="1254"/>
                  </a:cubicBezTo>
                  <a:cubicBezTo>
                    <a:pt x="779" y="1282"/>
                    <a:pt x="807" y="1340"/>
                    <a:pt x="807" y="1369"/>
                  </a:cubicBezTo>
                  <a:cubicBezTo>
                    <a:pt x="807" y="1369"/>
                    <a:pt x="824" y="1417"/>
                    <a:pt x="820" y="1417"/>
                  </a:cubicBezTo>
                  <a:cubicBezTo>
                    <a:pt x="818" y="1417"/>
                    <a:pt x="815" y="1412"/>
                    <a:pt x="807" y="1398"/>
                  </a:cubicBezTo>
                  <a:cubicBezTo>
                    <a:pt x="807" y="1411"/>
                    <a:pt x="807" y="1426"/>
                    <a:pt x="807" y="1426"/>
                  </a:cubicBezTo>
                  <a:cubicBezTo>
                    <a:pt x="836" y="1542"/>
                    <a:pt x="836" y="1657"/>
                    <a:pt x="807" y="1772"/>
                  </a:cubicBezTo>
                  <a:cubicBezTo>
                    <a:pt x="807" y="1801"/>
                    <a:pt x="807" y="1830"/>
                    <a:pt x="807" y="1858"/>
                  </a:cubicBezTo>
                  <a:cubicBezTo>
                    <a:pt x="807" y="1887"/>
                    <a:pt x="807" y="1945"/>
                    <a:pt x="779" y="2002"/>
                  </a:cubicBezTo>
                  <a:cubicBezTo>
                    <a:pt x="750" y="2118"/>
                    <a:pt x="750" y="2233"/>
                    <a:pt x="721" y="2348"/>
                  </a:cubicBezTo>
                  <a:cubicBezTo>
                    <a:pt x="663" y="2578"/>
                    <a:pt x="779" y="2838"/>
                    <a:pt x="1009" y="2895"/>
                  </a:cubicBezTo>
                  <a:cubicBezTo>
                    <a:pt x="1048" y="2905"/>
                    <a:pt x="1088" y="2910"/>
                    <a:pt x="1127" y="2910"/>
                  </a:cubicBezTo>
                  <a:cubicBezTo>
                    <a:pt x="1321" y="2910"/>
                    <a:pt x="1508" y="2794"/>
                    <a:pt x="1556" y="2578"/>
                  </a:cubicBezTo>
                  <a:cubicBezTo>
                    <a:pt x="1672" y="2060"/>
                    <a:pt x="1787" y="1484"/>
                    <a:pt x="1585" y="966"/>
                  </a:cubicBezTo>
                  <a:cubicBezTo>
                    <a:pt x="1441" y="505"/>
                    <a:pt x="1067" y="101"/>
                    <a:pt x="577" y="15"/>
                  </a:cubicBezTo>
                  <a:cubicBezTo>
                    <a:pt x="537" y="5"/>
                    <a:pt x="498"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8"/>
            <p:cNvSpPr/>
            <p:nvPr/>
          </p:nvSpPr>
          <p:spPr>
            <a:xfrm>
              <a:off x="1625809" y="3656455"/>
              <a:ext cx="68375" cy="73737"/>
            </a:xfrm>
            <a:custGeom>
              <a:avLst/>
              <a:gdLst/>
              <a:ahLst/>
              <a:cxnLst/>
              <a:rect l="l" t="t" r="r" b="b"/>
              <a:pathLst>
                <a:path w="2104" h="2269" extrusionOk="0">
                  <a:moveTo>
                    <a:pt x="1383" y="1201"/>
                  </a:moveTo>
                  <a:cubicBezTo>
                    <a:pt x="1411" y="1221"/>
                    <a:pt x="1440" y="1240"/>
                    <a:pt x="1470" y="1258"/>
                  </a:cubicBezTo>
                  <a:cubicBezTo>
                    <a:pt x="1441" y="1230"/>
                    <a:pt x="1412" y="1201"/>
                    <a:pt x="1383" y="1201"/>
                  </a:cubicBezTo>
                  <a:close/>
                  <a:moveTo>
                    <a:pt x="1728" y="1406"/>
                  </a:moveTo>
                  <a:cubicBezTo>
                    <a:pt x="1744" y="1412"/>
                    <a:pt x="1763" y="1419"/>
                    <a:pt x="1786" y="1431"/>
                  </a:cubicBezTo>
                  <a:cubicBezTo>
                    <a:pt x="1767" y="1423"/>
                    <a:pt x="1747" y="1415"/>
                    <a:pt x="1728" y="1406"/>
                  </a:cubicBezTo>
                  <a:close/>
                  <a:moveTo>
                    <a:pt x="475" y="1"/>
                  </a:moveTo>
                  <a:cubicBezTo>
                    <a:pt x="428" y="1"/>
                    <a:pt x="382" y="8"/>
                    <a:pt x="346" y="20"/>
                  </a:cubicBezTo>
                  <a:cubicBezTo>
                    <a:pt x="87" y="77"/>
                    <a:pt x="1" y="308"/>
                    <a:pt x="29" y="538"/>
                  </a:cubicBezTo>
                  <a:cubicBezTo>
                    <a:pt x="116" y="941"/>
                    <a:pt x="289" y="1287"/>
                    <a:pt x="548" y="1575"/>
                  </a:cubicBezTo>
                  <a:cubicBezTo>
                    <a:pt x="807" y="1892"/>
                    <a:pt x="1153" y="2122"/>
                    <a:pt x="1527" y="2238"/>
                  </a:cubicBezTo>
                  <a:cubicBezTo>
                    <a:pt x="1560" y="2260"/>
                    <a:pt x="1602" y="2269"/>
                    <a:pt x="1645" y="2269"/>
                  </a:cubicBezTo>
                  <a:cubicBezTo>
                    <a:pt x="1715" y="2269"/>
                    <a:pt x="1791" y="2244"/>
                    <a:pt x="1844" y="2209"/>
                  </a:cubicBezTo>
                  <a:cubicBezTo>
                    <a:pt x="1930" y="2151"/>
                    <a:pt x="2017" y="2036"/>
                    <a:pt x="2046" y="1950"/>
                  </a:cubicBezTo>
                  <a:cubicBezTo>
                    <a:pt x="2103" y="1690"/>
                    <a:pt x="1988" y="1489"/>
                    <a:pt x="1758" y="1402"/>
                  </a:cubicBezTo>
                  <a:cubicBezTo>
                    <a:pt x="1741" y="1402"/>
                    <a:pt x="1724" y="1402"/>
                    <a:pt x="1707" y="1396"/>
                  </a:cubicBezTo>
                  <a:lnTo>
                    <a:pt x="1707" y="1396"/>
                  </a:lnTo>
                  <a:cubicBezTo>
                    <a:pt x="1701" y="1394"/>
                    <a:pt x="1695" y="1391"/>
                    <a:pt x="1689" y="1388"/>
                  </a:cubicBezTo>
                  <a:lnTo>
                    <a:pt x="1689" y="1388"/>
                  </a:lnTo>
                  <a:cubicBezTo>
                    <a:pt x="1684" y="1385"/>
                    <a:pt x="1678" y="1380"/>
                    <a:pt x="1673" y="1375"/>
                  </a:cubicBezTo>
                  <a:lnTo>
                    <a:pt x="1673" y="1375"/>
                  </a:lnTo>
                  <a:cubicBezTo>
                    <a:pt x="1678" y="1380"/>
                    <a:pt x="1683" y="1384"/>
                    <a:pt x="1689" y="1388"/>
                  </a:cubicBezTo>
                  <a:lnTo>
                    <a:pt x="1689" y="1388"/>
                  </a:lnTo>
                  <a:cubicBezTo>
                    <a:pt x="1578" y="1334"/>
                    <a:pt x="1472" y="1267"/>
                    <a:pt x="1383" y="1201"/>
                  </a:cubicBezTo>
                  <a:cubicBezTo>
                    <a:pt x="1383" y="1201"/>
                    <a:pt x="1383" y="1201"/>
                    <a:pt x="1383" y="1201"/>
                  </a:cubicBezTo>
                  <a:lnTo>
                    <a:pt x="1383" y="1201"/>
                  </a:lnTo>
                  <a:cubicBezTo>
                    <a:pt x="1279" y="1123"/>
                    <a:pt x="1192" y="1027"/>
                    <a:pt x="1124" y="913"/>
                  </a:cubicBezTo>
                  <a:lnTo>
                    <a:pt x="1124" y="913"/>
                  </a:lnTo>
                  <a:cubicBezTo>
                    <a:pt x="1124" y="914"/>
                    <a:pt x="1124" y="916"/>
                    <a:pt x="1124" y="918"/>
                  </a:cubicBezTo>
                  <a:lnTo>
                    <a:pt x="1124" y="918"/>
                  </a:lnTo>
                  <a:cubicBezTo>
                    <a:pt x="1058" y="818"/>
                    <a:pt x="996" y="701"/>
                    <a:pt x="951" y="567"/>
                  </a:cubicBezTo>
                  <a:lnTo>
                    <a:pt x="951" y="567"/>
                  </a:lnTo>
                  <a:cubicBezTo>
                    <a:pt x="951" y="625"/>
                    <a:pt x="980" y="653"/>
                    <a:pt x="980" y="682"/>
                  </a:cubicBezTo>
                  <a:cubicBezTo>
                    <a:pt x="922" y="567"/>
                    <a:pt x="893" y="452"/>
                    <a:pt x="865" y="308"/>
                  </a:cubicBezTo>
                  <a:cubicBezTo>
                    <a:pt x="865" y="221"/>
                    <a:pt x="749" y="106"/>
                    <a:pt x="663" y="49"/>
                  </a:cubicBezTo>
                  <a:cubicBezTo>
                    <a:pt x="612" y="15"/>
                    <a:pt x="542" y="1"/>
                    <a:pt x="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8"/>
            <p:cNvSpPr/>
            <p:nvPr/>
          </p:nvSpPr>
          <p:spPr>
            <a:xfrm>
              <a:off x="1754988" y="3697793"/>
              <a:ext cx="90831" cy="36592"/>
            </a:xfrm>
            <a:custGeom>
              <a:avLst/>
              <a:gdLst/>
              <a:ahLst/>
              <a:cxnLst/>
              <a:rect l="l" t="t" r="r" b="b"/>
              <a:pathLst>
                <a:path w="2795" h="1126" extrusionOk="0">
                  <a:moveTo>
                    <a:pt x="1239" y="0"/>
                  </a:moveTo>
                  <a:cubicBezTo>
                    <a:pt x="926" y="0"/>
                    <a:pt x="612" y="53"/>
                    <a:pt x="317" y="159"/>
                  </a:cubicBezTo>
                  <a:cubicBezTo>
                    <a:pt x="202" y="217"/>
                    <a:pt x="116" y="274"/>
                    <a:pt x="58" y="361"/>
                  </a:cubicBezTo>
                  <a:cubicBezTo>
                    <a:pt x="0" y="476"/>
                    <a:pt x="0" y="591"/>
                    <a:pt x="29" y="706"/>
                  </a:cubicBezTo>
                  <a:cubicBezTo>
                    <a:pt x="76" y="871"/>
                    <a:pt x="239" y="1017"/>
                    <a:pt x="423" y="1017"/>
                  </a:cubicBezTo>
                  <a:cubicBezTo>
                    <a:pt x="464" y="1017"/>
                    <a:pt x="506" y="1010"/>
                    <a:pt x="548" y="994"/>
                  </a:cubicBezTo>
                  <a:cubicBezTo>
                    <a:pt x="692" y="937"/>
                    <a:pt x="836" y="908"/>
                    <a:pt x="1008" y="879"/>
                  </a:cubicBezTo>
                  <a:lnTo>
                    <a:pt x="1527" y="879"/>
                  </a:lnTo>
                  <a:cubicBezTo>
                    <a:pt x="1584" y="908"/>
                    <a:pt x="1671" y="908"/>
                    <a:pt x="1728" y="937"/>
                  </a:cubicBezTo>
                  <a:cubicBezTo>
                    <a:pt x="1786" y="937"/>
                    <a:pt x="1873" y="966"/>
                    <a:pt x="1930" y="994"/>
                  </a:cubicBezTo>
                  <a:cubicBezTo>
                    <a:pt x="1930" y="994"/>
                    <a:pt x="1959" y="1023"/>
                    <a:pt x="1988" y="1023"/>
                  </a:cubicBezTo>
                  <a:cubicBezTo>
                    <a:pt x="2017" y="1023"/>
                    <a:pt x="2045" y="1052"/>
                    <a:pt x="2074" y="1081"/>
                  </a:cubicBezTo>
                  <a:cubicBezTo>
                    <a:pt x="2141" y="1110"/>
                    <a:pt x="2218" y="1126"/>
                    <a:pt x="2295" y="1126"/>
                  </a:cubicBezTo>
                  <a:cubicBezTo>
                    <a:pt x="2449" y="1126"/>
                    <a:pt x="2602" y="1062"/>
                    <a:pt x="2679" y="908"/>
                  </a:cubicBezTo>
                  <a:cubicBezTo>
                    <a:pt x="2794" y="706"/>
                    <a:pt x="2737" y="447"/>
                    <a:pt x="2535" y="332"/>
                  </a:cubicBezTo>
                  <a:cubicBezTo>
                    <a:pt x="2144" y="111"/>
                    <a:pt x="1692" y="0"/>
                    <a:pt x="1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8"/>
            <p:cNvSpPr/>
            <p:nvPr/>
          </p:nvSpPr>
          <p:spPr>
            <a:xfrm>
              <a:off x="1667926" y="3793013"/>
              <a:ext cx="99247" cy="42214"/>
            </a:xfrm>
            <a:custGeom>
              <a:avLst/>
              <a:gdLst/>
              <a:ahLst/>
              <a:cxnLst/>
              <a:rect l="l" t="t" r="r" b="b"/>
              <a:pathLst>
                <a:path w="3054" h="1299" extrusionOk="0">
                  <a:moveTo>
                    <a:pt x="2529" y="0"/>
                  </a:moveTo>
                  <a:cubicBezTo>
                    <a:pt x="2462" y="0"/>
                    <a:pt x="2395" y="16"/>
                    <a:pt x="2334" y="52"/>
                  </a:cubicBezTo>
                  <a:cubicBezTo>
                    <a:pt x="2247" y="109"/>
                    <a:pt x="2161" y="167"/>
                    <a:pt x="2103" y="196"/>
                  </a:cubicBezTo>
                  <a:cubicBezTo>
                    <a:pt x="2046" y="225"/>
                    <a:pt x="2017" y="253"/>
                    <a:pt x="1959" y="253"/>
                  </a:cubicBezTo>
                  <a:cubicBezTo>
                    <a:pt x="1927" y="275"/>
                    <a:pt x="1931" y="280"/>
                    <a:pt x="1944" y="280"/>
                  </a:cubicBezTo>
                  <a:cubicBezTo>
                    <a:pt x="1957" y="280"/>
                    <a:pt x="1982" y="274"/>
                    <a:pt x="1984" y="274"/>
                  </a:cubicBezTo>
                  <a:cubicBezTo>
                    <a:pt x="1985" y="274"/>
                    <a:pt x="1979" y="276"/>
                    <a:pt x="1959" y="282"/>
                  </a:cubicBezTo>
                  <a:cubicBezTo>
                    <a:pt x="1786" y="340"/>
                    <a:pt x="1614" y="397"/>
                    <a:pt x="1441" y="426"/>
                  </a:cubicBezTo>
                  <a:cubicBezTo>
                    <a:pt x="1422" y="426"/>
                    <a:pt x="1364" y="439"/>
                    <a:pt x="1362" y="439"/>
                  </a:cubicBezTo>
                  <a:cubicBezTo>
                    <a:pt x="1361" y="439"/>
                    <a:pt x="1374" y="436"/>
                    <a:pt x="1412" y="426"/>
                  </a:cubicBezTo>
                  <a:lnTo>
                    <a:pt x="836" y="426"/>
                  </a:lnTo>
                  <a:cubicBezTo>
                    <a:pt x="750" y="426"/>
                    <a:pt x="663" y="397"/>
                    <a:pt x="577" y="369"/>
                  </a:cubicBezTo>
                  <a:cubicBezTo>
                    <a:pt x="542" y="360"/>
                    <a:pt x="507" y="356"/>
                    <a:pt x="473" y="356"/>
                  </a:cubicBezTo>
                  <a:cubicBezTo>
                    <a:pt x="274" y="356"/>
                    <a:pt x="83" y="489"/>
                    <a:pt x="58" y="685"/>
                  </a:cubicBezTo>
                  <a:cubicBezTo>
                    <a:pt x="1" y="887"/>
                    <a:pt x="116" y="1146"/>
                    <a:pt x="346" y="1204"/>
                  </a:cubicBezTo>
                  <a:cubicBezTo>
                    <a:pt x="596" y="1266"/>
                    <a:pt x="854" y="1298"/>
                    <a:pt x="1112" y="1298"/>
                  </a:cubicBezTo>
                  <a:cubicBezTo>
                    <a:pt x="1689" y="1298"/>
                    <a:pt x="2269" y="1139"/>
                    <a:pt x="2766" y="801"/>
                  </a:cubicBezTo>
                  <a:cubicBezTo>
                    <a:pt x="2939" y="685"/>
                    <a:pt x="3054" y="426"/>
                    <a:pt x="2910" y="225"/>
                  </a:cubicBezTo>
                  <a:cubicBezTo>
                    <a:pt x="2830" y="85"/>
                    <a:pt x="2680" y="0"/>
                    <a:pt x="2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8"/>
            <p:cNvSpPr/>
            <p:nvPr/>
          </p:nvSpPr>
          <p:spPr>
            <a:xfrm>
              <a:off x="1846697" y="3780209"/>
              <a:ext cx="74939" cy="36267"/>
            </a:xfrm>
            <a:custGeom>
              <a:avLst/>
              <a:gdLst/>
              <a:ahLst/>
              <a:cxnLst/>
              <a:rect l="l" t="t" r="r" b="b"/>
              <a:pathLst>
                <a:path w="2306" h="1116" extrusionOk="0">
                  <a:moveTo>
                    <a:pt x="1804" y="1"/>
                  </a:moveTo>
                  <a:cubicBezTo>
                    <a:pt x="1770" y="1"/>
                    <a:pt x="1735" y="5"/>
                    <a:pt x="1700" y="14"/>
                  </a:cubicBezTo>
                  <a:cubicBezTo>
                    <a:pt x="1358" y="93"/>
                    <a:pt x="991" y="172"/>
                    <a:pt x="644" y="229"/>
                  </a:cubicBezTo>
                  <a:lnTo>
                    <a:pt x="644" y="229"/>
                  </a:lnTo>
                  <a:cubicBezTo>
                    <a:pt x="651" y="225"/>
                    <a:pt x="658" y="221"/>
                    <a:pt x="663" y="215"/>
                  </a:cubicBezTo>
                  <a:lnTo>
                    <a:pt x="663" y="215"/>
                  </a:lnTo>
                  <a:cubicBezTo>
                    <a:pt x="606" y="244"/>
                    <a:pt x="519" y="244"/>
                    <a:pt x="462" y="244"/>
                  </a:cubicBezTo>
                  <a:cubicBezTo>
                    <a:pt x="347" y="273"/>
                    <a:pt x="231" y="302"/>
                    <a:pt x="145" y="388"/>
                  </a:cubicBezTo>
                  <a:cubicBezTo>
                    <a:pt x="59" y="446"/>
                    <a:pt x="1" y="590"/>
                    <a:pt x="30" y="676"/>
                  </a:cubicBezTo>
                  <a:cubicBezTo>
                    <a:pt x="30" y="791"/>
                    <a:pt x="59" y="907"/>
                    <a:pt x="145" y="993"/>
                  </a:cubicBezTo>
                  <a:cubicBezTo>
                    <a:pt x="216" y="1064"/>
                    <a:pt x="307" y="1116"/>
                    <a:pt x="401" y="1116"/>
                  </a:cubicBezTo>
                  <a:cubicBezTo>
                    <a:pt x="421" y="1116"/>
                    <a:pt x="441" y="1113"/>
                    <a:pt x="462" y="1108"/>
                  </a:cubicBezTo>
                  <a:cubicBezTo>
                    <a:pt x="951" y="1079"/>
                    <a:pt x="1441" y="964"/>
                    <a:pt x="1931" y="849"/>
                  </a:cubicBezTo>
                  <a:cubicBezTo>
                    <a:pt x="2132" y="791"/>
                    <a:pt x="2305" y="532"/>
                    <a:pt x="2219" y="302"/>
                  </a:cubicBezTo>
                  <a:cubicBezTo>
                    <a:pt x="2170" y="131"/>
                    <a:pt x="1996" y="1"/>
                    <a:pt x="1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1802727" y="3341028"/>
              <a:ext cx="42149" cy="76467"/>
            </a:xfrm>
            <a:custGeom>
              <a:avLst/>
              <a:gdLst/>
              <a:ahLst/>
              <a:cxnLst/>
              <a:rect l="l" t="t" r="r" b="b"/>
              <a:pathLst>
                <a:path w="1297" h="2353" extrusionOk="0">
                  <a:moveTo>
                    <a:pt x="424" y="0"/>
                  </a:moveTo>
                  <a:cubicBezTo>
                    <a:pt x="352" y="0"/>
                    <a:pt x="281" y="14"/>
                    <a:pt x="231" y="48"/>
                  </a:cubicBezTo>
                  <a:cubicBezTo>
                    <a:pt x="144" y="135"/>
                    <a:pt x="58" y="221"/>
                    <a:pt x="29" y="336"/>
                  </a:cubicBezTo>
                  <a:cubicBezTo>
                    <a:pt x="0" y="451"/>
                    <a:pt x="29" y="538"/>
                    <a:pt x="87" y="653"/>
                  </a:cubicBezTo>
                  <a:cubicBezTo>
                    <a:pt x="87" y="682"/>
                    <a:pt x="87" y="711"/>
                    <a:pt x="115" y="739"/>
                  </a:cubicBezTo>
                  <a:cubicBezTo>
                    <a:pt x="115" y="768"/>
                    <a:pt x="144" y="826"/>
                    <a:pt x="173" y="883"/>
                  </a:cubicBezTo>
                  <a:cubicBezTo>
                    <a:pt x="202" y="999"/>
                    <a:pt x="231" y="1085"/>
                    <a:pt x="259" y="1200"/>
                  </a:cubicBezTo>
                  <a:cubicBezTo>
                    <a:pt x="314" y="1389"/>
                    <a:pt x="368" y="1604"/>
                    <a:pt x="398" y="1820"/>
                  </a:cubicBezTo>
                  <a:lnTo>
                    <a:pt x="398" y="1820"/>
                  </a:lnTo>
                  <a:cubicBezTo>
                    <a:pt x="389" y="1789"/>
                    <a:pt x="375" y="1768"/>
                    <a:pt x="375" y="1748"/>
                  </a:cubicBezTo>
                  <a:lnTo>
                    <a:pt x="375" y="1748"/>
                  </a:lnTo>
                  <a:cubicBezTo>
                    <a:pt x="375" y="1805"/>
                    <a:pt x="404" y="1863"/>
                    <a:pt x="404" y="1920"/>
                  </a:cubicBezTo>
                  <a:cubicBezTo>
                    <a:pt x="404" y="2036"/>
                    <a:pt x="432" y="2151"/>
                    <a:pt x="519" y="2237"/>
                  </a:cubicBezTo>
                  <a:cubicBezTo>
                    <a:pt x="605" y="2295"/>
                    <a:pt x="720" y="2352"/>
                    <a:pt x="836" y="2352"/>
                  </a:cubicBezTo>
                  <a:cubicBezTo>
                    <a:pt x="1037" y="2352"/>
                    <a:pt x="1296" y="2180"/>
                    <a:pt x="1268" y="1920"/>
                  </a:cubicBezTo>
                  <a:cubicBezTo>
                    <a:pt x="1210" y="1344"/>
                    <a:pt x="1066" y="768"/>
                    <a:pt x="836" y="221"/>
                  </a:cubicBezTo>
                  <a:cubicBezTo>
                    <a:pt x="778" y="135"/>
                    <a:pt x="663" y="48"/>
                    <a:pt x="576" y="19"/>
                  </a:cubicBezTo>
                  <a:cubicBezTo>
                    <a:pt x="529" y="7"/>
                    <a:pt x="476"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1659509" y="3328126"/>
              <a:ext cx="42149" cy="85143"/>
            </a:xfrm>
            <a:custGeom>
              <a:avLst/>
              <a:gdLst/>
              <a:ahLst/>
              <a:cxnLst/>
              <a:rect l="l" t="t" r="r" b="b"/>
              <a:pathLst>
                <a:path w="1297" h="2620" extrusionOk="0">
                  <a:moveTo>
                    <a:pt x="1066" y="1770"/>
                  </a:moveTo>
                  <a:lnTo>
                    <a:pt x="1066" y="1770"/>
                  </a:lnTo>
                  <a:cubicBezTo>
                    <a:pt x="1087" y="1790"/>
                    <a:pt x="1093" y="1811"/>
                    <a:pt x="1094" y="1811"/>
                  </a:cubicBezTo>
                  <a:cubicBezTo>
                    <a:pt x="1095" y="1811"/>
                    <a:pt x="1095" y="1807"/>
                    <a:pt x="1095" y="1799"/>
                  </a:cubicBezTo>
                  <a:cubicBezTo>
                    <a:pt x="1069" y="1773"/>
                    <a:pt x="1066" y="1770"/>
                    <a:pt x="1066" y="1770"/>
                  </a:cubicBezTo>
                  <a:close/>
                  <a:moveTo>
                    <a:pt x="647" y="0"/>
                  </a:moveTo>
                  <a:cubicBezTo>
                    <a:pt x="454" y="0"/>
                    <a:pt x="280" y="134"/>
                    <a:pt x="231" y="330"/>
                  </a:cubicBezTo>
                  <a:cubicBezTo>
                    <a:pt x="0" y="1021"/>
                    <a:pt x="87" y="1770"/>
                    <a:pt x="433" y="2404"/>
                  </a:cubicBezTo>
                  <a:cubicBezTo>
                    <a:pt x="508" y="2536"/>
                    <a:pt x="659" y="2619"/>
                    <a:pt x="811" y="2619"/>
                  </a:cubicBezTo>
                  <a:cubicBezTo>
                    <a:pt x="890" y="2619"/>
                    <a:pt x="968" y="2597"/>
                    <a:pt x="1037" y="2548"/>
                  </a:cubicBezTo>
                  <a:cubicBezTo>
                    <a:pt x="1210" y="2433"/>
                    <a:pt x="1297" y="2173"/>
                    <a:pt x="1181" y="1972"/>
                  </a:cubicBezTo>
                  <a:cubicBezTo>
                    <a:pt x="1153" y="1943"/>
                    <a:pt x="1124" y="1885"/>
                    <a:pt x="1124" y="1856"/>
                  </a:cubicBezTo>
                  <a:cubicBezTo>
                    <a:pt x="1095" y="1828"/>
                    <a:pt x="1066" y="1799"/>
                    <a:pt x="1066" y="1770"/>
                  </a:cubicBezTo>
                  <a:cubicBezTo>
                    <a:pt x="1066" y="1712"/>
                    <a:pt x="1037" y="1684"/>
                    <a:pt x="1037" y="1655"/>
                  </a:cubicBezTo>
                  <a:cubicBezTo>
                    <a:pt x="1009" y="1568"/>
                    <a:pt x="1009" y="1511"/>
                    <a:pt x="980" y="1453"/>
                  </a:cubicBezTo>
                  <a:cubicBezTo>
                    <a:pt x="980" y="1424"/>
                    <a:pt x="951" y="1338"/>
                    <a:pt x="951" y="1338"/>
                  </a:cubicBezTo>
                  <a:lnTo>
                    <a:pt x="951" y="1338"/>
                  </a:lnTo>
                  <a:cubicBezTo>
                    <a:pt x="968" y="1372"/>
                    <a:pt x="975" y="1386"/>
                    <a:pt x="978" y="1386"/>
                  </a:cubicBezTo>
                  <a:cubicBezTo>
                    <a:pt x="980" y="1386"/>
                    <a:pt x="980" y="1379"/>
                    <a:pt x="980" y="1367"/>
                  </a:cubicBezTo>
                  <a:cubicBezTo>
                    <a:pt x="980" y="1338"/>
                    <a:pt x="951" y="1338"/>
                    <a:pt x="951" y="1309"/>
                  </a:cubicBezTo>
                  <a:cubicBezTo>
                    <a:pt x="951" y="1165"/>
                    <a:pt x="951" y="1050"/>
                    <a:pt x="980" y="906"/>
                  </a:cubicBezTo>
                  <a:cubicBezTo>
                    <a:pt x="980" y="895"/>
                    <a:pt x="980" y="887"/>
                    <a:pt x="980" y="880"/>
                  </a:cubicBezTo>
                  <a:lnTo>
                    <a:pt x="980" y="880"/>
                  </a:lnTo>
                  <a:cubicBezTo>
                    <a:pt x="980" y="878"/>
                    <a:pt x="980" y="877"/>
                    <a:pt x="980" y="877"/>
                  </a:cubicBezTo>
                  <a:cubicBezTo>
                    <a:pt x="980" y="848"/>
                    <a:pt x="980" y="820"/>
                    <a:pt x="980" y="791"/>
                  </a:cubicBezTo>
                  <a:cubicBezTo>
                    <a:pt x="1009" y="704"/>
                    <a:pt x="1037" y="618"/>
                    <a:pt x="1066" y="560"/>
                  </a:cubicBezTo>
                  <a:cubicBezTo>
                    <a:pt x="1124" y="330"/>
                    <a:pt x="980" y="71"/>
                    <a:pt x="749" y="13"/>
                  </a:cubicBezTo>
                  <a:cubicBezTo>
                    <a:pt x="715" y="5"/>
                    <a:pt x="681"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1547196" y="3467251"/>
              <a:ext cx="87061" cy="50794"/>
            </a:xfrm>
            <a:custGeom>
              <a:avLst/>
              <a:gdLst/>
              <a:ahLst/>
              <a:cxnLst/>
              <a:rect l="l" t="t" r="r" b="b"/>
              <a:pathLst>
                <a:path w="2679" h="1563" extrusionOk="0">
                  <a:moveTo>
                    <a:pt x="1239" y="427"/>
                  </a:moveTo>
                  <a:cubicBezTo>
                    <a:pt x="1200" y="446"/>
                    <a:pt x="1187" y="453"/>
                    <a:pt x="1189" y="453"/>
                  </a:cubicBezTo>
                  <a:cubicBezTo>
                    <a:pt x="1189" y="453"/>
                    <a:pt x="1196" y="450"/>
                    <a:pt x="1205" y="446"/>
                  </a:cubicBezTo>
                  <a:lnTo>
                    <a:pt x="1205" y="446"/>
                  </a:lnTo>
                  <a:cubicBezTo>
                    <a:pt x="1216" y="440"/>
                    <a:pt x="1227" y="434"/>
                    <a:pt x="1239" y="427"/>
                  </a:cubicBezTo>
                  <a:close/>
                  <a:moveTo>
                    <a:pt x="2159" y="0"/>
                  </a:moveTo>
                  <a:cubicBezTo>
                    <a:pt x="2091" y="0"/>
                    <a:pt x="2022" y="16"/>
                    <a:pt x="1959" y="52"/>
                  </a:cubicBezTo>
                  <a:cubicBezTo>
                    <a:pt x="1815" y="139"/>
                    <a:pt x="1700" y="196"/>
                    <a:pt x="1556" y="283"/>
                  </a:cubicBezTo>
                  <a:lnTo>
                    <a:pt x="1354" y="398"/>
                  </a:lnTo>
                  <a:cubicBezTo>
                    <a:pt x="1325" y="398"/>
                    <a:pt x="1296" y="398"/>
                    <a:pt x="1267" y="427"/>
                  </a:cubicBezTo>
                  <a:cubicBezTo>
                    <a:pt x="1254" y="427"/>
                    <a:pt x="1224" y="439"/>
                    <a:pt x="1205" y="446"/>
                  </a:cubicBezTo>
                  <a:lnTo>
                    <a:pt x="1205" y="446"/>
                  </a:lnTo>
                  <a:cubicBezTo>
                    <a:pt x="1072" y="518"/>
                    <a:pt x="939" y="547"/>
                    <a:pt x="807" y="600"/>
                  </a:cubicBezTo>
                  <a:cubicBezTo>
                    <a:pt x="663" y="629"/>
                    <a:pt x="519" y="686"/>
                    <a:pt x="375" y="715"/>
                  </a:cubicBezTo>
                  <a:cubicBezTo>
                    <a:pt x="144" y="773"/>
                    <a:pt x="0" y="1032"/>
                    <a:pt x="87" y="1233"/>
                  </a:cubicBezTo>
                  <a:cubicBezTo>
                    <a:pt x="136" y="1429"/>
                    <a:pt x="310" y="1563"/>
                    <a:pt x="502" y="1563"/>
                  </a:cubicBezTo>
                  <a:cubicBezTo>
                    <a:pt x="536" y="1563"/>
                    <a:pt x="571" y="1559"/>
                    <a:pt x="605" y="1550"/>
                  </a:cubicBezTo>
                  <a:cubicBezTo>
                    <a:pt x="1239" y="1406"/>
                    <a:pt x="1844" y="1147"/>
                    <a:pt x="2391" y="801"/>
                  </a:cubicBezTo>
                  <a:cubicBezTo>
                    <a:pt x="2592" y="686"/>
                    <a:pt x="2679" y="398"/>
                    <a:pt x="2535" y="196"/>
                  </a:cubicBezTo>
                  <a:cubicBezTo>
                    <a:pt x="2456" y="78"/>
                    <a:pt x="2309" y="0"/>
                    <a:pt x="2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a:off x="1508816" y="3597731"/>
              <a:ext cx="65547" cy="61615"/>
            </a:xfrm>
            <a:custGeom>
              <a:avLst/>
              <a:gdLst/>
              <a:ahLst/>
              <a:cxnLst/>
              <a:rect l="l" t="t" r="r" b="b"/>
              <a:pathLst>
                <a:path w="2017" h="1896" extrusionOk="0">
                  <a:moveTo>
                    <a:pt x="1687" y="843"/>
                  </a:moveTo>
                  <a:cubicBezTo>
                    <a:pt x="1678" y="849"/>
                    <a:pt x="1668" y="854"/>
                    <a:pt x="1659" y="859"/>
                  </a:cubicBezTo>
                  <a:lnTo>
                    <a:pt x="1659" y="859"/>
                  </a:lnTo>
                  <a:cubicBezTo>
                    <a:pt x="1665" y="853"/>
                    <a:pt x="1671" y="847"/>
                    <a:pt x="1671" y="847"/>
                  </a:cubicBezTo>
                  <a:cubicBezTo>
                    <a:pt x="1676" y="846"/>
                    <a:pt x="1682" y="845"/>
                    <a:pt x="1687" y="843"/>
                  </a:cubicBezTo>
                  <a:close/>
                  <a:moveTo>
                    <a:pt x="1533" y="1"/>
                  </a:moveTo>
                  <a:cubicBezTo>
                    <a:pt x="1502" y="1"/>
                    <a:pt x="1471" y="4"/>
                    <a:pt x="1440" y="12"/>
                  </a:cubicBezTo>
                  <a:cubicBezTo>
                    <a:pt x="1124" y="156"/>
                    <a:pt x="864" y="300"/>
                    <a:pt x="605" y="531"/>
                  </a:cubicBezTo>
                  <a:cubicBezTo>
                    <a:pt x="375" y="732"/>
                    <a:pt x="202" y="963"/>
                    <a:pt x="58" y="1222"/>
                  </a:cubicBezTo>
                  <a:cubicBezTo>
                    <a:pt x="0" y="1337"/>
                    <a:pt x="0" y="1452"/>
                    <a:pt x="29" y="1568"/>
                  </a:cubicBezTo>
                  <a:cubicBezTo>
                    <a:pt x="58" y="1654"/>
                    <a:pt x="115" y="1769"/>
                    <a:pt x="231" y="1827"/>
                  </a:cubicBezTo>
                  <a:cubicBezTo>
                    <a:pt x="294" y="1869"/>
                    <a:pt x="373" y="1896"/>
                    <a:pt x="455" y="1896"/>
                  </a:cubicBezTo>
                  <a:cubicBezTo>
                    <a:pt x="486" y="1896"/>
                    <a:pt x="517" y="1892"/>
                    <a:pt x="548" y="1884"/>
                  </a:cubicBezTo>
                  <a:cubicBezTo>
                    <a:pt x="663" y="1827"/>
                    <a:pt x="778" y="1769"/>
                    <a:pt x="807" y="1683"/>
                  </a:cubicBezTo>
                  <a:cubicBezTo>
                    <a:pt x="864" y="1568"/>
                    <a:pt x="951" y="1452"/>
                    <a:pt x="1037" y="1337"/>
                  </a:cubicBezTo>
                  <a:lnTo>
                    <a:pt x="1037" y="1337"/>
                  </a:lnTo>
                  <a:cubicBezTo>
                    <a:pt x="1008" y="1366"/>
                    <a:pt x="980" y="1395"/>
                    <a:pt x="951" y="1424"/>
                  </a:cubicBezTo>
                  <a:cubicBezTo>
                    <a:pt x="1066" y="1280"/>
                    <a:pt x="1210" y="1136"/>
                    <a:pt x="1354" y="1020"/>
                  </a:cubicBezTo>
                  <a:lnTo>
                    <a:pt x="1354" y="1020"/>
                  </a:lnTo>
                  <a:cubicBezTo>
                    <a:pt x="1325" y="1049"/>
                    <a:pt x="1296" y="1078"/>
                    <a:pt x="1268" y="1107"/>
                  </a:cubicBezTo>
                  <a:cubicBezTo>
                    <a:pt x="1389" y="1010"/>
                    <a:pt x="1531" y="933"/>
                    <a:pt x="1659" y="859"/>
                  </a:cubicBezTo>
                  <a:lnTo>
                    <a:pt x="1659" y="859"/>
                  </a:lnTo>
                  <a:cubicBezTo>
                    <a:pt x="1651" y="867"/>
                    <a:pt x="1642" y="876"/>
                    <a:pt x="1642" y="876"/>
                  </a:cubicBezTo>
                  <a:cubicBezTo>
                    <a:pt x="1662" y="856"/>
                    <a:pt x="1682" y="850"/>
                    <a:pt x="1702" y="839"/>
                  </a:cubicBezTo>
                  <a:lnTo>
                    <a:pt x="1702" y="839"/>
                  </a:lnTo>
                  <a:cubicBezTo>
                    <a:pt x="1697" y="840"/>
                    <a:pt x="1692" y="842"/>
                    <a:pt x="1687" y="843"/>
                  </a:cubicBezTo>
                  <a:lnTo>
                    <a:pt x="1687" y="843"/>
                  </a:lnTo>
                  <a:cubicBezTo>
                    <a:pt x="1701" y="835"/>
                    <a:pt x="1715" y="827"/>
                    <a:pt x="1728" y="819"/>
                  </a:cubicBezTo>
                  <a:lnTo>
                    <a:pt x="1728" y="819"/>
                  </a:lnTo>
                  <a:cubicBezTo>
                    <a:pt x="1720" y="828"/>
                    <a:pt x="1711" y="834"/>
                    <a:pt x="1702" y="839"/>
                  </a:cubicBezTo>
                  <a:lnTo>
                    <a:pt x="1702" y="839"/>
                  </a:lnTo>
                  <a:cubicBezTo>
                    <a:pt x="1802" y="808"/>
                    <a:pt x="1878" y="751"/>
                    <a:pt x="1930" y="646"/>
                  </a:cubicBezTo>
                  <a:cubicBezTo>
                    <a:pt x="1988" y="559"/>
                    <a:pt x="2016" y="415"/>
                    <a:pt x="1959" y="329"/>
                  </a:cubicBezTo>
                  <a:cubicBezTo>
                    <a:pt x="1930" y="214"/>
                    <a:pt x="1872" y="99"/>
                    <a:pt x="1786" y="70"/>
                  </a:cubicBezTo>
                  <a:cubicBezTo>
                    <a:pt x="1702" y="28"/>
                    <a:pt x="1617" y="1"/>
                    <a:pt x="15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8"/>
            <p:cNvSpPr/>
            <p:nvPr/>
          </p:nvSpPr>
          <p:spPr>
            <a:xfrm>
              <a:off x="1534067" y="3733834"/>
              <a:ext cx="56221" cy="66165"/>
            </a:xfrm>
            <a:custGeom>
              <a:avLst/>
              <a:gdLst/>
              <a:ahLst/>
              <a:cxnLst/>
              <a:rect l="l" t="t" r="r" b="b"/>
              <a:pathLst>
                <a:path w="1730" h="2036" extrusionOk="0">
                  <a:moveTo>
                    <a:pt x="1297" y="1"/>
                  </a:moveTo>
                  <a:cubicBezTo>
                    <a:pt x="1153" y="1"/>
                    <a:pt x="1067" y="58"/>
                    <a:pt x="980" y="116"/>
                  </a:cubicBezTo>
                  <a:cubicBezTo>
                    <a:pt x="548" y="490"/>
                    <a:pt x="231" y="951"/>
                    <a:pt x="30" y="1469"/>
                  </a:cubicBezTo>
                  <a:cubicBezTo>
                    <a:pt x="1" y="1585"/>
                    <a:pt x="30" y="1729"/>
                    <a:pt x="87" y="1815"/>
                  </a:cubicBezTo>
                  <a:cubicBezTo>
                    <a:pt x="145" y="1902"/>
                    <a:pt x="231" y="1988"/>
                    <a:pt x="347" y="2017"/>
                  </a:cubicBezTo>
                  <a:cubicBezTo>
                    <a:pt x="394" y="2029"/>
                    <a:pt x="442" y="2036"/>
                    <a:pt x="488" y="2036"/>
                  </a:cubicBezTo>
                  <a:cubicBezTo>
                    <a:pt x="552" y="2036"/>
                    <a:pt x="613" y="2022"/>
                    <a:pt x="663" y="1988"/>
                  </a:cubicBezTo>
                  <a:cubicBezTo>
                    <a:pt x="779" y="1902"/>
                    <a:pt x="836" y="1815"/>
                    <a:pt x="865" y="1700"/>
                  </a:cubicBezTo>
                  <a:cubicBezTo>
                    <a:pt x="869" y="1700"/>
                    <a:pt x="873" y="1699"/>
                    <a:pt x="876" y="1698"/>
                  </a:cubicBezTo>
                  <a:lnTo>
                    <a:pt x="876" y="1698"/>
                  </a:lnTo>
                  <a:cubicBezTo>
                    <a:pt x="870" y="1714"/>
                    <a:pt x="865" y="1733"/>
                    <a:pt x="865" y="1758"/>
                  </a:cubicBezTo>
                  <a:cubicBezTo>
                    <a:pt x="941" y="1531"/>
                    <a:pt x="1060" y="1349"/>
                    <a:pt x="1185" y="1152"/>
                  </a:cubicBezTo>
                  <a:lnTo>
                    <a:pt x="1185" y="1152"/>
                  </a:lnTo>
                  <a:cubicBezTo>
                    <a:pt x="1184" y="1153"/>
                    <a:pt x="1183" y="1153"/>
                    <a:pt x="1182" y="1153"/>
                  </a:cubicBezTo>
                  <a:cubicBezTo>
                    <a:pt x="1186" y="1147"/>
                    <a:pt x="1191" y="1141"/>
                    <a:pt x="1196" y="1135"/>
                  </a:cubicBezTo>
                  <a:lnTo>
                    <a:pt x="1196" y="1135"/>
                  </a:lnTo>
                  <a:cubicBezTo>
                    <a:pt x="1192" y="1141"/>
                    <a:pt x="1189" y="1147"/>
                    <a:pt x="1185" y="1152"/>
                  </a:cubicBezTo>
                  <a:lnTo>
                    <a:pt x="1185" y="1152"/>
                  </a:lnTo>
                  <a:cubicBezTo>
                    <a:pt x="1199" y="1150"/>
                    <a:pt x="1205" y="1134"/>
                    <a:pt x="1213" y="1115"/>
                  </a:cubicBezTo>
                  <a:lnTo>
                    <a:pt x="1213" y="1115"/>
                  </a:lnTo>
                  <a:cubicBezTo>
                    <a:pt x="1207" y="1122"/>
                    <a:pt x="1201" y="1129"/>
                    <a:pt x="1196" y="1135"/>
                  </a:cubicBezTo>
                  <a:lnTo>
                    <a:pt x="1196" y="1135"/>
                  </a:lnTo>
                  <a:cubicBezTo>
                    <a:pt x="1204" y="1123"/>
                    <a:pt x="1212" y="1110"/>
                    <a:pt x="1220" y="1098"/>
                  </a:cubicBezTo>
                  <a:lnTo>
                    <a:pt x="1220" y="1098"/>
                  </a:lnTo>
                  <a:cubicBezTo>
                    <a:pt x="1217" y="1103"/>
                    <a:pt x="1215" y="1109"/>
                    <a:pt x="1213" y="1115"/>
                  </a:cubicBezTo>
                  <a:lnTo>
                    <a:pt x="1213" y="1115"/>
                  </a:lnTo>
                  <a:cubicBezTo>
                    <a:pt x="1322" y="984"/>
                    <a:pt x="1454" y="855"/>
                    <a:pt x="1585" y="749"/>
                  </a:cubicBezTo>
                  <a:cubicBezTo>
                    <a:pt x="1671" y="663"/>
                    <a:pt x="1729" y="519"/>
                    <a:pt x="1729" y="433"/>
                  </a:cubicBezTo>
                  <a:cubicBezTo>
                    <a:pt x="1729" y="317"/>
                    <a:pt x="1671" y="202"/>
                    <a:pt x="1585" y="116"/>
                  </a:cubicBezTo>
                  <a:cubicBezTo>
                    <a:pt x="1499" y="58"/>
                    <a:pt x="1412" y="1"/>
                    <a:pt x="1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8"/>
            <p:cNvSpPr/>
            <p:nvPr/>
          </p:nvSpPr>
          <p:spPr>
            <a:xfrm>
              <a:off x="1584634" y="3901947"/>
              <a:ext cx="73022" cy="36105"/>
            </a:xfrm>
            <a:custGeom>
              <a:avLst/>
              <a:gdLst/>
              <a:ahLst/>
              <a:cxnLst/>
              <a:rect l="l" t="t" r="r" b="b"/>
              <a:pathLst>
                <a:path w="2247" h="1111" extrusionOk="0">
                  <a:moveTo>
                    <a:pt x="1814" y="1"/>
                  </a:moveTo>
                  <a:cubicBezTo>
                    <a:pt x="1738" y="1"/>
                    <a:pt x="1669" y="27"/>
                    <a:pt x="1584" y="70"/>
                  </a:cubicBezTo>
                  <a:cubicBezTo>
                    <a:pt x="1578" y="70"/>
                    <a:pt x="1572" y="70"/>
                    <a:pt x="1566" y="70"/>
                  </a:cubicBezTo>
                  <a:lnTo>
                    <a:pt x="1566" y="70"/>
                  </a:lnTo>
                  <a:cubicBezTo>
                    <a:pt x="1584" y="63"/>
                    <a:pt x="1599" y="55"/>
                    <a:pt x="1613" y="41"/>
                  </a:cubicBezTo>
                  <a:lnTo>
                    <a:pt x="1613" y="41"/>
                  </a:lnTo>
                  <a:cubicBezTo>
                    <a:pt x="1591" y="52"/>
                    <a:pt x="1569" y="62"/>
                    <a:pt x="1547" y="72"/>
                  </a:cubicBezTo>
                  <a:lnTo>
                    <a:pt x="1547" y="72"/>
                  </a:lnTo>
                  <a:cubicBezTo>
                    <a:pt x="1535" y="74"/>
                    <a:pt x="1523" y="79"/>
                    <a:pt x="1510" y="88"/>
                  </a:cubicBezTo>
                  <a:lnTo>
                    <a:pt x="1510" y="88"/>
                  </a:lnTo>
                  <a:cubicBezTo>
                    <a:pt x="1307" y="172"/>
                    <a:pt x="1086" y="218"/>
                    <a:pt x="864" y="242"/>
                  </a:cubicBezTo>
                  <a:lnTo>
                    <a:pt x="980" y="242"/>
                  </a:lnTo>
                  <a:cubicBezTo>
                    <a:pt x="864" y="242"/>
                    <a:pt x="736" y="255"/>
                    <a:pt x="613" y="255"/>
                  </a:cubicBezTo>
                  <a:cubicBezTo>
                    <a:pt x="551" y="255"/>
                    <a:pt x="490" y="252"/>
                    <a:pt x="432" y="242"/>
                  </a:cubicBezTo>
                  <a:cubicBezTo>
                    <a:pt x="202" y="242"/>
                    <a:pt x="0" y="473"/>
                    <a:pt x="0" y="674"/>
                  </a:cubicBezTo>
                  <a:cubicBezTo>
                    <a:pt x="29" y="934"/>
                    <a:pt x="202" y="1106"/>
                    <a:pt x="432" y="1106"/>
                  </a:cubicBezTo>
                  <a:cubicBezTo>
                    <a:pt x="488" y="1109"/>
                    <a:pt x="544" y="1111"/>
                    <a:pt x="600" y="1111"/>
                  </a:cubicBezTo>
                  <a:cubicBezTo>
                    <a:pt x="1091" y="1111"/>
                    <a:pt x="1577" y="1000"/>
                    <a:pt x="2016" y="818"/>
                  </a:cubicBezTo>
                  <a:cubicBezTo>
                    <a:pt x="2103" y="761"/>
                    <a:pt x="2189" y="646"/>
                    <a:pt x="2218" y="559"/>
                  </a:cubicBezTo>
                  <a:cubicBezTo>
                    <a:pt x="2247" y="444"/>
                    <a:pt x="2218" y="300"/>
                    <a:pt x="2160" y="214"/>
                  </a:cubicBezTo>
                  <a:cubicBezTo>
                    <a:pt x="2103" y="127"/>
                    <a:pt x="2016" y="41"/>
                    <a:pt x="1901" y="12"/>
                  </a:cubicBezTo>
                  <a:cubicBezTo>
                    <a:pt x="1870" y="4"/>
                    <a:pt x="1842" y="1"/>
                    <a:pt x="1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1432056" y="3746866"/>
              <a:ext cx="40264" cy="107567"/>
            </a:xfrm>
            <a:custGeom>
              <a:avLst/>
              <a:gdLst/>
              <a:ahLst/>
              <a:cxnLst/>
              <a:rect l="l" t="t" r="r" b="b"/>
              <a:pathLst>
                <a:path w="1239" h="3310" extrusionOk="0">
                  <a:moveTo>
                    <a:pt x="501" y="0"/>
                  </a:moveTo>
                  <a:cubicBezTo>
                    <a:pt x="488" y="0"/>
                    <a:pt x="474" y="1"/>
                    <a:pt x="461" y="3"/>
                  </a:cubicBezTo>
                  <a:cubicBezTo>
                    <a:pt x="231" y="3"/>
                    <a:pt x="58" y="176"/>
                    <a:pt x="29" y="435"/>
                  </a:cubicBezTo>
                  <a:cubicBezTo>
                    <a:pt x="0" y="1270"/>
                    <a:pt x="116" y="2163"/>
                    <a:pt x="317" y="2998"/>
                  </a:cubicBezTo>
                  <a:cubicBezTo>
                    <a:pt x="364" y="3163"/>
                    <a:pt x="547" y="3309"/>
                    <a:pt x="738" y="3309"/>
                  </a:cubicBezTo>
                  <a:cubicBezTo>
                    <a:pt x="780" y="3309"/>
                    <a:pt x="823" y="3302"/>
                    <a:pt x="865" y="3286"/>
                  </a:cubicBezTo>
                  <a:cubicBezTo>
                    <a:pt x="1095" y="3229"/>
                    <a:pt x="1239" y="2998"/>
                    <a:pt x="1153" y="2768"/>
                  </a:cubicBezTo>
                  <a:cubicBezTo>
                    <a:pt x="951" y="1961"/>
                    <a:pt x="893" y="1270"/>
                    <a:pt x="893" y="435"/>
                  </a:cubicBezTo>
                  <a:cubicBezTo>
                    <a:pt x="920" y="218"/>
                    <a:pt x="717"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1743744" y="3895675"/>
              <a:ext cx="35617" cy="92975"/>
            </a:xfrm>
            <a:custGeom>
              <a:avLst/>
              <a:gdLst/>
              <a:ahLst/>
              <a:cxnLst/>
              <a:rect l="l" t="t" r="r" b="b"/>
              <a:pathLst>
                <a:path w="1096" h="2861" extrusionOk="0">
                  <a:moveTo>
                    <a:pt x="698" y="1"/>
                  </a:moveTo>
                  <a:cubicBezTo>
                    <a:pt x="686" y="1"/>
                    <a:pt x="675" y="2"/>
                    <a:pt x="663" y="3"/>
                  </a:cubicBezTo>
                  <a:cubicBezTo>
                    <a:pt x="404" y="3"/>
                    <a:pt x="231" y="176"/>
                    <a:pt x="231" y="435"/>
                  </a:cubicBezTo>
                  <a:cubicBezTo>
                    <a:pt x="202" y="752"/>
                    <a:pt x="202" y="1098"/>
                    <a:pt x="145" y="1415"/>
                  </a:cubicBezTo>
                  <a:cubicBezTo>
                    <a:pt x="145" y="1588"/>
                    <a:pt x="116" y="1732"/>
                    <a:pt x="116" y="1876"/>
                  </a:cubicBezTo>
                  <a:cubicBezTo>
                    <a:pt x="107" y="1912"/>
                    <a:pt x="103" y="1923"/>
                    <a:pt x="102" y="1923"/>
                  </a:cubicBezTo>
                  <a:cubicBezTo>
                    <a:pt x="101" y="1923"/>
                    <a:pt x="103" y="1904"/>
                    <a:pt x="100" y="1904"/>
                  </a:cubicBezTo>
                  <a:cubicBezTo>
                    <a:pt x="98" y="1904"/>
                    <a:pt x="95" y="1911"/>
                    <a:pt x="87" y="1933"/>
                  </a:cubicBezTo>
                  <a:cubicBezTo>
                    <a:pt x="87" y="1962"/>
                    <a:pt x="87" y="2020"/>
                    <a:pt x="87" y="2048"/>
                  </a:cubicBezTo>
                  <a:cubicBezTo>
                    <a:pt x="58" y="2135"/>
                    <a:pt x="58" y="2221"/>
                    <a:pt x="30" y="2336"/>
                  </a:cubicBezTo>
                  <a:cubicBezTo>
                    <a:pt x="1" y="2538"/>
                    <a:pt x="87" y="2797"/>
                    <a:pt x="346" y="2855"/>
                  </a:cubicBezTo>
                  <a:cubicBezTo>
                    <a:pt x="371" y="2858"/>
                    <a:pt x="397" y="2860"/>
                    <a:pt x="423" y="2860"/>
                  </a:cubicBezTo>
                  <a:cubicBezTo>
                    <a:pt x="614" y="2860"/>
                    <a:pt x="839" y="2766"/>
                    <a:pt x="865" y="2538"/>
                  </a:cubicBezTo>
                  <a:cubicBezTo>
                    <a:pt x="980" y="1847"/>
                    <a:pt x="1066" y="1127"/>
                    <a:pt x="1095" y="435"/>
                  </a:cubicBezTo>
                  <a:cubicBezTo>
                    <a:pt x="1095" y="218"/>
                    <a:pt x="890" y="1"/>
                    <a:pt x="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1350616" y="3853980"/>
              <a:ext cx="68375" cy="50631"/>
            </a:xfrm>
            <a:custGeom>
              <a:avLst/>
              <a:gdLst/>
              <a:ahLst/>
              <a:cxnLst/>
              <a:rect l="l" t="t" r="r" b="b"/>
              <a:pathLst>
                <a:path w="2104" h="1558" extrusionOk="0">
                  <a:moveTo>
                    <a:pt x="498" y="0"/>
                  </a:moveTo>
                  <a:cubicBezTo>
                    <a:pt x="447" y="0"/>
                    <a:pt x="394" y="7"/>
                    <a:pt x="346" y="19"/>
                  </a:cubicBezTo>
                  <a:cubicBezTo>
                    <a:pt x="260" y="48"/>
                    <a:pt x="145" y="105"/>
                    <a:pt x="87" y="192"/>
                  </a:cubicBezTo>
                  <a:cubicBezTo>
                    <a:pt x="29" y="307"/>
                    <a:pt x="1" y="422"/>
                    <a:pt x="58" y="538"/>
                  </a:cubicBezTo>
                  <a:cubicBezTo>
                    <a:pt x="87" y="653"/>
                    <a:pt x="145" y="739"/>
                    <a:pt x="260" y="797"/>
                  </a:cubicBezTo>
                  <a:cubicBezTo>
                    <a:pt x="605" y="1056"/>
                    <a:pt x="1009" y="1315"/>
                    <a:pt x="1412" y="1517"/>
                  </a:cubicBezTo>
                  <a:cubicBezTo>
                    <a:pt x="1493" y="1537"/>
                    <a:pt x="1575" y="1558"/>
                    <a:pt x="1656" y="1558"/>
                  </a:cubicBezTo>
                  <a:cubicBezTo>
                    <a:pt x="1690" y="1558"/>
                    <a:pt x="1724" y="1554"/>
                    <a:pt x="1758" y="1546"/>
                  </a:cubicBezTo>
                  <a:cubicBezTo>
                    <a:pt x="1844" y="1517"/>
                    <a:pt x="1959" y="1430"/>
                    <a:pt x="2017" y="1344"/>
                  </a:cubicBezTo>
                  <a:cubicBezTo>
                    <a:pt x="2103" y="1142"/>
                    <a:pt x="2074" y="854"/>
                    <a:pt x="1844" y="768"/>
                  </a:cubicBezTo>
                  <a:cubicBezTo>
                    <a:pt x="1441" y="566"/>
                    <a:pt x="1066" y="307"/>
                    <a:pt x="692" y="48"/>
                  </a:cubicBezTo>
                  <a:cubicBezTo>
                    <a:pt x="641" y="14"/>
                    <a:pt x="571" y="0"/>
                    <a:pt x="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1320653" y="3664970"/>
              <a:ext cx="73997" cy="88588"/>
            </a:xfrm>
            <a:custGeom>
              <a:avLst/>
              <a:gdLst/>
              <a:ahLst/>
              <a:cxnLst/>
              <a:rect l="l" t="t" r="r" b="b"/>
              <a:pathLst>
                <a:path w="2277" h="2726" extrusionOk="0">
                  <a:moveTo>
                    <a:pt x="1796" y="1"/>
                  </a:moveTo>
                  <a:cubicBezTo>
                    <a:pt x="1643" y="1"/>
                    <a:pt x="1489" y="65"/>
                    <a:pt x="1412" y="219"/>
                  </a:cubicBezTo>
                  <a:cubicBezTo>
                    <a:pt x="1239" y="535"/>
                    <a:pt x="1067" y="881"/>
                    <a:pt x="836" y="1169"/>
                  </a:cubicBezTo>
                  <a:cubicBezTo>
                    <a:pt x="779" y="1255"/>
                    <a:pt x="721" y="1313"/>
                    <a:pt x="692" y="1400"/>
                  </a:cubicBezTo>
                  <a:cubicBezTo>
                    <a:pt x="663" y="1428"/>
                    <a:pt x="663" y="1428"/>
                    <a:pt x="635" y="1457"/>
                  </a:cubicBezTo>
                  <a:cubicBezTo>
                    <a:pt x="655" y="1437"/>
                    <a:pt x="675" y="1416"/>
                    <a:pt x="665" y="1416"/>
                  </a:cubicBezTo>
                  <a:cubicBezTo>
                    <a:pt x="661" y="1416"/>
                    <a:pt x="651" y="1420"/>
                    <a:pt x="635" y="1428"/>
                  </a:cubicBezTo>
                  <a:cubicBezTo>
                    <a:pt x="606" y="1486"/>
                    <a:pt x="577" y="1515"/>
                    <a:pt x="548" y="1544"/>
                  </a:cubicBezTo>
                  <a:cubicBezTo>
                    <a:pt x="433" y="1688"/>
                    <a:pt x="318" y="1832"/>
                    <a:pt x="174" y="1976"/>
                  </a:cubicBezTo>
                  <a:cubicBezTo>
                    <a:pt x="30" y="2148"/>
                    <a:pt x="1" y="2436"/>
                    <a:pt x="174" y="2580"/>
                  </a:cubicBezTo>
                  <a:cubicBezTo>
                    <a:pt x="267" y="2674"/>
                    <a:pt x="395" y="2725"/>
                    <a:pt x="515" y="2725"/>
                  </a:cubicBezTo>
                  <a:cubicBezTo>
                    <a:pt x="616" y="2725"/>
                    <a:pt x="713" y="2688"/>
                    <a:pt x="779" y="2609"/>
                  </a:cubicBezTo>
                  <a:cubicBezTo>
                    <a:pt x="1326" y="2004"/>
                    <a:pt x="1816" y="1371"/>
                    <a:pt x="2161" y="651"/>
                  </a:cubicBezTo>
                  <a:cubicBezTo>
                    <a:pt x="2276" y="449"/>
                    <a:pt x="2219" y="161"/>
                    <a:pt x="2017" y="46"/>
                  </a:cubicBezTo>
                  <a:cubicBezTo>
                    <a:pt x="1950" y="17"/>
                    <a:pt x="1873"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1185884" y="3698281"/>
              <a:ext cx="73022" cy="55246"/>
            </a:xfrm>
            <a:custGeom>
              <a:avLst/>
              <a:gdLst/>
              <a:ahLst/>
              <a:cxnLst/>
              <a:rect l="l" t="t" r="r" b="b"/>
              <a:pathLst>
                <a:path w="2247" h="1700" extrusionOk="0">
                  <a:moveTo>
                    <a:pt x="1489" y="724"/>
                  </a:moveTo>
                  <a:lnTo>
                    <a:pt x="1489" y="724"/>
                  </a:lnTo>
                  <a:cubicBezTo>
                    <a:pt x="1493" y="725"/>
                    <a:pt x="1496" y="727"/>
                    <a:pt x="1499" y="728"/>
                  </a:cubicBezTo>
                  <a:lnTo>
                    <a:pt x="1499" y="728"/>
                  </a:lnTo>
                  <a:cubicBezTo>
                    <a:pt x="1496" y="727"/>
                    <a:pt x="1493" y="725"/>
                    <a:pt x="1489" y="724"/>
                  </a:cubicBezTo>
                  <a:close/>
                  <a:moveTo>
                    <a:pt x="432" y="0"/>
                  </a:moveTo>
                  <a:cubicBezTo>
                    <a:pt x="317" y="0"/>
                    <a:pt x="202" y="58"/>
                    <a:pt x="116" y="115"/>
                  </a:cubicBezTo>
                  <a:cubicBezTo>
                    <a:pt x="58" y="202"/>
                    <a:pt x="0" y="317"/>
                    <a:pt x="0" y="432"/>
                  </a:cubicBezTo>
                  <a:cubicBezTo>
                    <a:pt x="0" y="547"/>
                    <a:pt x="58" y="634"/>
                    <a:pt x="116" y="749"/>
                  </a:cubicBezTo>
                  <a:cubicBezTo>
                    <a:pt x="519" y="1210"/>
                    <a:pt x="1066" y="1555"/>
                    <a:pt x="1671" y="1699"/>
                  </a:cubicBezTo>
                  <a:cubicBezTo>
                    <a:pt x="1786" y="1699"/>
                    <a:pt x="1901" y="1699"/>
                    <a:pt x="2017" y="1642"/>
                  </a:cubicBezTo>
                  <a:cubicBezTo>
                    <a:pt x="2103" y="1584"/>
                    <a:pt x="2189" y="1498"/>
                    <a:pt x="2218" y="1383"/>
                  </a:cubicBezTo>
                  <a:cubicBezTo>
                    <a:pt x="2247" y="1181"/>
                    <a:pt x="2132" y="893"/>
                    <a:pt x="1901" y="864"/>
                  </a:cubicBezTo>
                  <a:cubicBezTo>
                    <a:pt x="1781" y="816"/>
                    <a:pt x="1661" y="788"/>
                    <a:pt x="1541" y="747"/>
                  </a:cubicBezTo>
                  <a:lnTo>
                    <a:pt x="1541" y="747"/>
                  </a:lnTo>
                  <a:cubicBezTo>
                    <a:pt x="1546" y="748"/>
                    <a:pt x="1551" y="749"/>
                    <a:pt x="1556" y="749"/>
                  </a:cubicBezTo>
                  <a:cubicBezTo>
                    <a:pt x="1537" y="743"/>
                    <a:pt x="1518" y="736"/>
                    <a:pt x="1499" y="728"/>
                  </a:cubicBezTo>
                  <a:lnTo>
                    <a:pt x="1499" y="728"/>
                  </a:lnTo>
                  <a:cubicBezTo>
                    <a:pt x="1510" y="733"/>
                    <a:pt x="1521" y="739"/>
                    <a:pt x="1531" y="743"/>
                  </a:cubicBezTo>
                  <a:lnTo>
                    <a:pt x="1531" y="743"/>
                  </a:lnTo>
                  <a:cubicBezTo>
                    <a:pt x="1510" y="736"/>
                    <a:pt x="1490" y="728"/>
                    <a:pt x="1469" y="720"/>
                  </a:cubicBezTo>
                  <a:cubicBezTo>
                    <a:pt x="1476" y="720"/>
                    <a:pt x="1483" y="722"/>
                    <a:pt x="1489" y="724"/>
                  </a:cubicBezTo>
                  <a:lnTo>
                    <a:pt x="1489" y="724"/>
                  </a:lnTo>
                  <a:cubicBezTo>
                    <a:pt x="1339" y="662"/>
                    <a:pt x="1192" y="561"/>
                    <a:pt x="1066" y="461"/>
                  </a:cubicBezTo>
                  <a:lnTo>
                    <a:pt x="1066" y="461"/>
                  </a:lnTo>
                  <a:cubicBezTo>
                    <a:pt x="1095" y="490"/>
                    <a:pt x="1124" y="519"/>
                    <a:pt x="1152" y="547"/>
                  </a:cubicBezTo>
                  <a:cubicBezTo>
                    <a:pt x="1008" y="403"/>
                    <a:pt x="864" y="288"/>
                    <a:pt x="749" y="115"/>
                  </a:cubicBezTo>
                  <a:cubicBezTo>
                    <a:pt x="663" y="58"/>
                    <a:pt x="519" y="0"/>
                    <a:pt x="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1237361" y="3587202"/>
              <a:ext cx="42149" cy="63728"/>
            </a:xfrm>
            <a:custGeom>
              <a:avLst/>
              <a:gdLst/>
              <a:ahLst/>
              <a:cxnLst/>
              <a:rect l="l" t="t" r="r" b="b"/>
              <a:pathLst>
                <a:path w="1297" h="1961" extrusionOk="0">
                  <a:moveTo>
                    <a:pt x="837" y="0"/>
                  </a:moveTo>
                  <a:cubicBezTo>
                    <a:pt x="769" y="0"/>
                    <a:pt x="702" y="14"/>
                    <a:pt x="634" y="48"/>
                  </a:cubicBezTo>
                  <a:cubicBezTo>
                    <a:pt x="548" y="106"/>
                    <a:pt x="490" y="192"/>
                    <a:pt x="433" y="307"/>
                  </a:cubicBezTo>
                  <a:cubicBezTo>
                    <a:pt x="317" y="682"/>
                    <a:pt x="173" y="1027"/>
                    <a:pt x="58" y="1402"/>
                  </a:cubicBezTo>
                  <a:cubicBezTo>
                    <a:pt x="1" y="1517"/>
                    <a:pt x="29" y="1661"/>
                    <a:pt x="87" y="1748"/>
                  </a:cubicBezTo>
                  <a:cubicBezTo>
                    <a:pt x="145" y="1834"/>
                    <a:pt x="260" y="1920"/>
                    <a:pt x="346" y="1949"/>
                  </a:cubicBezTo>
                  <a:cubicBezTo>
                    <a:pt x="377" y="1957"/>
                    <a:pt x="408" y="1960"/>
                    <a:pt x="439" y="1960"/>
                  </a:cubicBezTo>
                  <a:cubicBezTo>
                    <a:pt x="523" y="1960"/>
                    <a:pt x="607" y="1934"/>
                    <a:pt x="692" y="1892"/>
                  </a:cubicBezTo>
                  <a:cubicBezTo>
                    <a:pt x="778" y="1834"/>
                    <a:pt x="836" y="1748"/>
                    <a:pt x="893" y="1632"/>
                  </a:cubicBezTo>
                  <a:cubicBezTo>
                    <a:pt x="1009" y="1258"/>
                    <a:pt x="1153" y="912"/>
                    <a:pt x="1268" y="538"/>
                  </a:cubicBezTo>
                  <a:cubicBezTo>
                    <a:pt x="1297" y="451"/>
                    <a:pt x="1297" y="307"/>
                    <a:pt x="1239" y="192"/>
                  </a:cubicBezTo>
                  <a:cubicBezTo>
                    <a:pt x="1181" y="106"/>
                    <a:pt x="1066" y="19"/>
                    <a:pt x="980" y="19"/>
                  </a:cubicBezTo>
                  <a:cubicBezTo>
                    <a:pt x="932" y="7"/>
                    <a:pt x="884" y="0"/>
                    <a:pt x="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1414280" y="3536895"/>
              <a:ext cx="66490" cy="61713"/>
            </a:xfrm>
            <a:custGeom>
              <a:avLst/>
              <a:gdLst/>
              <a:ahLst/>
              <a:cxnLst/>
              <a:rect l="l" t="t" r="r" b="b"/>
              <a:pathLst>
                <a:path w="2046" h="1899" extrusionOk="0">
                  <a:moveTo>
                    <a:pt x="446" y="0"/>
                  </a:moveTo>
                  <a:cubicBezTo>
                    <a:pt x="413" y="0"/>
                    <a:pt x="380" y="4"/>
                    <a:pt x="346" y="12"/>
                  </a:cubicBezTo>
                  <a:cubicBezTo>
                    <a:pt x="231" y="41"/>
                    <a:pt x="115" y="127"/>
                    <a:pt x="87" y="214"/>
                  </a:cubicBezTo>
                  <a:cubicBezTo>
                    <a:pt x="29" y="300"/>
                    <a:pt x="0" y="444"/>
                    <a:pt x="29" y="531"/>
                  </a:cubicBezTo>
                  <a:cubicBezTo>
                    <a:pt x="58" y="646"/>
                    <a:pt x="115" y="761"/>
                    <a:pt x="231" y="790"/>
                  </a:cubicBezTo>
                  <a:cubicBezTo>
                    <a:pt x="358" y="866"/>
                    <a:pt x="508" y="943"/>
                    <a:pt x="621" y="1039"/>
                  </a:cubicBezTo>
                  <a:lnTo>
                    <a:pt x="621" y="1039"/>
                  </a:lnTo>
                  <a:cubicBezTo>
                    <a:pt x="606" y="1028"/>
                    <a:pt x="591" y="1020"/>
                    <a:pt x="576" y="1020"/>
                  </a:cubicBezTo>
                  <a:cubicBezTo>
                    <a:pt x="749" y="1135"/>
                    <a:pt x="893" y="1279"/>
                    <a:pt x="1037" y="1452"/>
                  </a:cubicBezTo>
                  <a:cubicBezTo>
                    <a:pt x="1008" y="1423"/>
                    <a:pt x="980" y="1395"/>
                    <a:pt x="951" y="1366"/>
                  </a:cubicBezTo>
                  <a:lnTo>
                    <a:pt x="951" y="1366"/>
                  </a:lnTo>
                  <a:cubicBezTo>
                    <a:pt x="1037" y="1452"/>
                    <a:pt x="1095" y="1567"/>
                    <a:pt x="1181" y="1683"/>
                  </a:cubicBezTo>
                  <a:cubicBezTo>
                    <a:pt x="1238" y="1815"/>
                    <a:pt x="1382" y="1898"/>
                    <a:pt x="1532" y="1898"/>
                  </a:cubicBezTo>
                  <a:cubicBezTo>
                    <a:pt x="1609" y="1898"/>
                    <a:pt x="1688" y="1876"/>
                    <a:pt x="1757" y="1827"/>
                  </a:cubicBezTo>
                  <a:cubicBezTo>
                    <a:pt x="1959" y="1711"/>
                    <a:pt x="2045" y="1452"/>
                    <a:pt x="1930" y="1251"/>
                  </a:cubicBezTo>
                  <a:cubicBezTo>
                    <a:pt x="1642" y="732"/>
                    <a:pt x="1181" y="300"/>
                    <a:pt x="663" y="41"/>
                  </a:cubicBezTo>
                  <a:cubicBezTo>
                    <a:pt x="602" y="20"/>
                    <a:pt x="526" y="0"/>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1299139" y="3445997"/>
              <a:ext cx="48714" cy="73997"/>
            </a:xfrm>
            <a:custGeom>
              <a:avLst/>
              <a:gdLst/>
              <a:ahLst/>
              <a:cxnLst/>
              <a:rect l="l" t="t" r="r" b="b"/>
              <a:pathLst>
                <a:path w="1499" h="2277" extrusionOk="0">
                  <a:moveTo>
                    <a:pt x="996" y="1"/>
                  </a:moveTo>
                  <a:cubicBezTo>
                    <a:pt x="799" y="1"/>
                    <a:pt x="648" y="112"/>
                    <a:pt x="577" y="303"/>
                  </a:cubicBezTo>
                  <a:cubicBezTo>
                    <a:pt x="404" y="793"/>
                    <a:pt x="260" y="1254"/>
                    <a:pt x="87" y="1743"/>
                  </a:cubicBezTo>
                  <a:cubicBezTo>
                    <a:pt x="1" y="1945"/>
                    <a:pt x="173" y="2233"/>
                    <a:pt x="375" y="2262"/>
                  </a:cubicBezTo>
                  <a:cubicBezTo>
                    <a:pt x="419" y="2272"/>
                    <a:pt x="462" y="2276"/>
                    <a:pt x="503" y="2276"/>
                  </a:cubicBezTo>
                  <a:cubicBezTo>
                    <a:pt x="700" y="2276"/>
                    <a:pt x="851" y="2165"/>
                    <a:pt x="922" y="1974"/>
                  </a:cubicBezTo>
                  <a:cubicBezTo>
                    <a:pt x="1095" y="1513"/>
                    <a:pt x="1239" y="1023"/>
                    <a:pt x="1412" y="534"/>
                  </a:cubicBezTo>
                  <a:cubicBezTo>
                    <a:pt x="1498" y="332"/>
                    <a:pt x="1325" y="73"/>
                    <a:pt x="1124" y="15"/>
                  </a:cubicBezTo>
                  <a:cubicBezTo>
                    <a:pt x="1079" y="5"/>
                    <a:pt x="1037" y="1"/>
                    <a:pt x="9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1469494" y="3366344"/>
              <a:ext cx="41207" cy="59925"/>
            </a:xfrm>
            <a:custGeom>
              <a:avLst/>
              <a:gdLst/>
              <a:ahLst/>
              <a:cxnLst/>
              <a:rect l="l" t="t" r="r" b="b"/>
              <a:pathLst>
                <a:path w="1268" h="1844" extrusionOk="0">
                  <a:moveTo>
                    <a:pt x="421" y="1"/>
                  </a:moveTo>
                  <a:cubicBezTo>
                    <a:pt x="348" y="1"/>
                    <a:pt x="275" y="21"/>
                    <a:pt x="202" y="76"/>
                  </a:cubicBezTo>
                  <a:cubicBezTo>
                    <a:pt x="116" y="133"/>
                    <a:pt x="29" y="220"/>
                    <a:pt x="1" y="335"/>
                  </a:cubicBezTo>
                  <a:cubicBezTo>
                    <a:pt x="1" y="421"/>
                    <a:pt x="1" y="565"/>
                    <a:pt x="58" y="652"/>
                  </a:cubicBezTo>
                  <a:cubicBezTo>
                    <a:pt x="145" y="796"/>
                    <a:pt x="231" y="940"/>
                    <a:pt x="289" y="1084"/>
                  </a:cubicBezTo>
                  <a:cubicBezTo>
                    <a:pt x="289" y="1055"/>
                    <a:pt x="260" y="1026"/>
                    <a:pt x="260" y="968"/>
                  </a:cubicBezTo>
                  <a:lnTo>
                    <a:pt x="260" y="968"/>
                  </a:lnTo>
                  <a:cubicBezTo>
                    <a:pt x="317" y="1141"/>
                    <a:pt x="375" y="1343"/>
                    <a:pt x="404" y="1516"/>
                  </a:cubicBezTo>
                  <a:cubicBezTo>
                    <a:pt x="404" y="1631"/>
                    <a:pt x="519" y="1746"/>
                    <a:pt x="605" y="1775"/>
                  </a:cubicBezTo>
                  <a:cubicBezTo>
                    <a:pt x="669" y="1817"/>
                    <a:pt x="763" y="1844"/>
                    <a:pt x="843" y="1844"/>
                  </a:cubicBezTo>
                  <a:cubicBezTo>
                    <a:pt x="872" y="1844"/>
                    <a:pt x="899" y="1840"/>
                    <a:pt x="922" y="1833"/>
                  </a:cubicBezTo>
                  <a:cubicBezTo>
                    <a:pt x="1037" y="1804"/>
                    <a:pt x="1124" y="1717"/>
                    <a:pt x="1181" y="1631"/>
                  </a:cubicBezTo>
                  <a:cubicBezTo>
                    <a:pt x="1210" y="1602"/>
                    <a:pt x="1210" y="1573"/>
                    <a:pt x="1239" y="1516"/>
                  </a:cubicBezTo>
                  <a:cubicBezTo>
                    <a:pt x="1268" y="1458"/>
                    <a:pt x="1268" y="1372"/>
                    <a:pt x="1239" y="1285"/>
                  </a:cubicBezTo>
                  <a:cubicBezTo>
                    <a:pt x="1181" y="911"/>
                    <a:pt x="1037" y="536"/>
                    <a:pt x="807" y="220"/>
                  </a:cubicBezTo>
                  <a:cubicBezTo>
                    <a:pt x="749" y="133"/>
                    <a:pt x="663" y="47"/>
                    <a:pt x="548" y="18"/>
                  </a:cubicBezTo>
                  <a:cubicBezTo>
                    <a:pt x="506" y="7"/>
                    <a:pt x="463"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8"/>
            <p:cNvSpPr/>
            <p:nvPr/>
          </p:nvSpPr>
          <p:spPr>
            <a:xfrm>
              <a:off x="1524708" y="3298228"/>
              <a:ext cx="64638" cy="45691"/>
            </a:xfrm>
            <a:custGeom>
              <a:avLst/>
              <a:gdLst/>
              <a:ahLst/>
              <a:cxnLst/>
              <a:rect l="l" t="t" r="r" b="b"/>
              <a:pathLst>
                <a:path w="1989" h="1406" extrusionOk="0">
                  <a:moveTo>
                    <a:pt x="467" y="0"/>
                  </a:moveTo>
                  <a:cubicBezTo>
                    <a:pt x="437" y="0"/>
                    <a:pt x="406" y="4"/>
                    <a:pt x="375" y="11"/>
                  </a:cubicBezTo>
                  <a:cubicBezTo>
                    <a:pt x="260" y="40"/>
                    <a:pt x="174" y="127"/>
                    <a:pt x="116" y="213"/>
                  </a:cubicBezTo>
                  <a:cubicBezTo>
                    <a:pt x="1" y="415"/>
                    <a:pt x="59" y="703"/>
                    <a:pt x="260" y="818"/>
                  </a:cubicBezTo>
                  <a:cubicBezTo>
                    <a:pt x="606" y="991"/>
                    <a:pt x="951" y="1164"/>
                    <a:pt x="1297" y="1336"/>
                  </a:cubicBezTo>
                  <a:cubicBezTo>
                    <a:pt x="1360" y="1379"/>
                    <a:pt x="1439" y="1405"/>
                    <a:pt x="1522" y="1405"/>
                  </a:cubicBezTo>
                  <a:cubicBezTo>
                    <a:pt x="1552" y="1405"/>
                    <a:pt x="1583" y="1402"/>
                    <a:pt x="1614" y="1394"/>
                  </a:cubicBezTo>
                  <a:cubicBezTo>
                    <a:pt x="1729" y="1365"/>
                    <a:pt x="1844" y="1279"/>
                    <a:pt x="1873" y="1192"/>
                  </a:cubicBezTo>
                  <a:cubicBezTo>
                    <a:pt x="1988" y="991"/>
                    <a:pt x="1959" y="703"/>
                    <a:pt x="1729" y="616"/>
                  </a:cubicBezTo>
                  <a:cubicBezTo>
                    <a:pt x="1383" y="415"/>
                    <a:pt x="1038" y="242"/>
                    <a:pt x="692" y="69"/>
                  </a:cubicBezTo>
                  <a:cubicBezTo>
                    <a:pt x="629" y="27"/>
                    <a:pt x="550"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8"/>
            <p:cNvSpPr/>
            <p:nvPr/>
          </p:nvSpPr>
          <p:spPr>
            <a:xfrm>
              <a:off x="1344084" y="3297155"/>
              <a:ext cx="52418" cy="65515"/>
            </a:xfrm>
            <a:custGeom>
              <a:avLst/>
              <a:gdLst/>
              <a:ahLst/>
              <a:cxnLst/>
              <a:rect l="l" t="t" r="r" b="b"/>
              <a:pathLst>
                <a:path w="1613" h="2016" extrusionOk="0">
                  <a:moveTo>
                    <a:pt x="518" y="1"/>
                  </a:moveTo>
                  <a:cubicBezTo>
                    <a:pt x="337" y="1"/>
                    <a:pt x="187" y="113"/>
                    <a:pt x="115" y="304"/>
                  </a:cubicBezTo>
                  <a:cubicBezTo>
                    <a:pt x="0" y="649"/>
                    <a:pt x="58" y="1024"/>
                    <a:pt x="230" y="1341"/>
                  </a:cubicBezTo>
                  <a:cubicBezTo>
                    <a:pt x="374" y="1657"/>
                    <a:pt x="691" y="1888"/>
                    <a:pt x="1008" y="2003"/>
                  </a:cubicBezTo>
                  <a:cubicBezTo>
                    <a:pt x="1042" y="2012"/>
                    <a:pt x="1078" y="2016"/>
                    <a:pt x="1112" y="2016"/>
                  </a:cubicBezTo>
                  <a:cubicBezTo>
                    <a:pt x="1311" y="2016"/>
                    <a:pt x="1506" y="1882"/>
                    <a:pt x="1555" y="1686"/>
                  </a:cubicBezTo>
                  <a:cubicBezTo>
                    <a:pt x="1613" y="1456"/>
                    <a:pt x="1469" y="1225"/>
                    <a:pt x="1239" y="1168"/>
                  </a:cubicBezTo>
                  <a:cubicBezTo>
                    <a:pt x="1210" y="1168"/>
                    <a:pt x="1181" y="1139"/>
                    <a:pt x="1152" y="1139"/>
                  </a:cubicBezTo>
                  <a:lnTo>
                    <a:pt x="1152" y="1139"/>
                  </a:lnTo>
                  <a:cubicBezTo>
                    <a:pt x="1181" y="1139"/>
                    <a:pt x="1239" y="1168"/>
                    <a:pt x="1267" y="1168"/>
                  </a:cubicBezTo>
                  <a:cubicBezTo>
                    <a:pt x="1236" y="1152"/>
                    <a:pt x="1197" y="1137"/>
                    <a:pt x="1163" y="1121"/>
                  </a:cubicBezTo>
                  <a:lnTo>
                    <a:pt x="1163" y="1121"/>
                  </a:lnTo>
                  <a:cubicBezTo>
                    <a:pt x="1169" y="1127"/>
                    <a:pt x="1175" y="1133"/>
                    <a:pt x="1181" y="1139"/>
                  </a:cubicBezTo>
                  <a:cubicBezTo>
                    <a:pt x="1167" y="1130"/>
                    <a:pt x="1154" y="1121"/>
                    <a:pt x="1142" y="1111"/>
                  </a:cubicBezTo>
                  <a:lnTo>
                    <a:pt x="1142" y="1111"/>
                  </a:lnTo>
                  <a:cubicBezTo>
                    <a:pt x="1149" y="1115"/>
                    <a:pt x="1156" y="1118"/>
                    <a:pt x="1163" y="1121"/>
                  </a:cubicBezTo>
                  <a:lnTo>
                    <a:pt x="1163" y="1121"/>
                  </a:lnTo>
                  <a:cubicBezTo>
                    <a:pt x="1144" y="1103"/>
                    <a:pt x="1125" y="1087"/>
                    <a:pt x="1106" y="1083"/>
                  </a:cubicBezTo>
                  <a:lnTo>
                    <a:pt x="1106" y="1083"/>
                  </a:lnTo>
                  <a:cubicBezTo>
                    <a:pt x="1117" y="1092"/>
                    <a:pt x="1129" y="1102"/>
                    <a:pt x="1142" y="1111"/>
                  </a:cubicBezTo>
                  <a:lnTo>
                    <a:pt x="1142" y="1111"/>
                  </a:lnTo>
                  <a:cubicBezTo>
                    <a:pt x="1121" y="1101"/>
                    <a:pt x="1105" y="1091"/>
                    <a:pt x="1095" y="1081"/>
                  </a:cubicBezTo>
                  <a:cubicBezTo>
                    <a:pt x="1098" y="1081"/>
                    <a:pt x="1102" y="1082"/>
                    <a:pt x="1106" y="1083"/>
                  </a:cubicBezTo>
                  <a:lnTo>
                    <a:pt x="1106" y="1083"/>
                  </a:lnTo>
                  <a:cubicBezTo>
                    <a:pt x="1060" y="1044"/>
                    <a:pt x="1028" y="1005"/>
                    <a:pt x="1008" y="966"/>
                  </a:cubicBezTo>
                  <a:lnTo>
                    <a:pt x="1008" y="966"/>
                  </a:lnTo>
                  <a:cubicBezTo>
                    <a:pt x="1008" y="968"/>
                    <a:pt x="1008" y="969"/>
                    <a:pt x="1008" y="971"/>
                  </a:cubicBezTo>
                  <a:lnTo>
                    <a:pt x="1008" y="971"/>
                  </a:lnTo>
                  <a:cubicBezTo>
                    <a:pt x="985" y="926"/>
                    <a:pt x="968" y="874"/>
                    <a:pt x="951" y="822"/>
                  </a:cubicBezTo>
                  <a:lnTo>
                    <a:pt x="951" y="822"/>
                  </a:lnTo>
                  <a:cubicBezTo>
                    <a:pt x="951" y="880"/>
                    <a:pt x="979" y="909"/>
                    <a:pt x="979" y="937"/>
                  </a:cubicBezTo>
                  <a:cubicBezTo>
                    <a:pt x="951" y="851"/>
                    <a:pt x="922" y="793"/>
                    <a:pt x="922" y="707"/>
                  </a:cubicBezTo>
                  <a:cubicBezTo>
                    <a:pt x="922" y="649"/>
                    <a:pt x="922" y="592"/>
                    <a:pt x="951" y="534"/>
                  </a:cubicBezTo>
                  <a:cubicBezTo>
                    <a:pt x="1008" y="332"/>
                    <a:pt x="864" y="73"/>
                    <a:pt x="634" y="16"/>
                  </a:cubicBezTo>
                  <a:cubicBezTo>
                    <a:pt x="594" y="6"/>
                    <a:pt x="555"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687587" y="3200635"/>
              <a:ext cx="54336" cy="44977"/>
            </a:xfrm>
            <a:custGeom>
              <a:avLst/>
              <a:gdLst/>
              <a:ahLst/>
              <a:cxnLst/>
              <a:rect l="l" t="t" r="r" b="b"/>
              <a:pathLst>
                <a:path w="1672" h="1384" extrusionOk="0">
                  <a:moveTo>
                    <a:pt x="1184" y="0"/>
                  </a:moveTo>
                  <a:cubicBezTo>
                    <a:pt x="1120" y="0"/>
                    <a:pt x="1059" y="14"/>
                    <a:pt x="1009" y="48"/>
                  </a:cubicBezTo>
                  <a:cubicBezTo>
                    <a:pt x="749" y="221"/>
                    <a:pt x="490" y="393"/>
                    <a:pt x="231" y="566"/>
                  </a:cubicBezTo>
                  <a:cubicBezTo>
                    <a:pt x="116" y="624"/>
                    <a:pt x="58" y="710"/>
                    <a:pt x="29" y="825"/>
                  </a:cubicBezTo>
                  <a:cubicBezTo>
                    <a:pt x="1" y="941"/>
                    <a:pt x="1" y="1085"/>
                    <a:pt x="58" y="1171"/>
                  </a:cubicBezTo>
                  <a:cubicBezTo>
                    <a:pt x="116" y="1257"/>
                    <a:pt x="202" y="1344"/>
                    <a:pt x="317" y="1373"/>
                  </a:cubicBezTo>
                  <a:cubicBezTo>
                    <a:pt x="348" y="1380"/>
                    <a:pt x="381" y="1384"/>
                    <a:pt x="415" y="1384"/>
                  </a:cubicBezTo>
                  <a:cubicBezTo>
                    <a:pt x="506" y="1384"/>
                    <a:pt x="600" y="1357"/>
                    <a:pt x="663" y="1315"/>
                  </a:cubicBezTo>
                  <a:cubicBezTo>
                    <a:pt x="922" y="1142"/>
                    <a:pt x="1181" y="969"/>
                    <a:pt x="1441" y="797"/>
                  </a:cubicBezTo>
                  <a:cubicBezTo>
                    <a:pt x="1527" y="739"/>
                    <a:pt x="1613" y="653"/>
                    <a:pt x="1642" y="537"/>
                  </a:cubicBezTo>
                  <a:cubicBezTo>
                    <a:pt x="1671" y="451"/>
                    <a:pt x="1642" y="307"/>
                    <a:pt x="1585" y="221"/>
                  </a:cubicBezTo>
                  <a:cubicBezTo>
                    <a:pt x="1527" y="105"/>
                    <a:pt x="1441" y="48"/>
                    <a:pt x="1325" y="19"/>
                  </a:cubicBezTo>
                  <a:cubicBezTo>
                    <a:pt x="1278" y="7"/>
                    <a:pt x="1230" y="0"/>
                    <a:pt x="1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829863" y="3257020"/>
              <a:ext cx="47771" cy="34707"/>
            </a:xfrm>
            <a:custGeom>
              <a:avLst/>
              <a:gdLst/>
              <a:ahLst/>
              <a:cxnLst/>
              <a:rect l="l" t="t" r="r" b="b"/>
              <a:pathLst>
                <a:path w="1470" h="1068" extrusionOk="0">
                  <a:moveTo>
                    <a:pt x="1014" y="1"/>
                  </a:moveTo>
                  <a:cubicBezTo>
                    <a:pt x="984" y="1"/>
                    <a:pt x="953" y="4"/>
                    <a:pt x="922" y="12"/>
                  </a:cubicBezTo>
                  <a:lnTo>
                    <a:pt x="346" y="214"/>
                  </a:lnTo>
                  <a:cubicBezTo>
                    <a:pt x="231" y="243"/>
                    <a:pt x="145" y="329"/>
                    <a:pt x="87" y="415"/>
                  </a:cubicBezTo>
                  <a:cubicBezTo>
                    <a:pt x="58" y="473"/>
                    <a:pt x="29" y="531"/>
                    <a:pt x="29" y="588"/>
                  </a:cubicBezTo>
                  <a:cubicBezTo>
                    <a:pt x="1" y="646"/>
                    <a:pt x="29" y="703"/>
                    <a:pt x="29" y="761"/>
                  </a:cubicBezTo>
                  <a:cubicBezTo>
                    <a:pt x="58" y="847"/>
                    <a:pt x="145" y="963"/>
                    <a:pt x="231" y="1020"/>
                  </a:cubicBezTo>
                  <a:cubicBezTo>
                    <a:pt x="298" y="1054"/>
                    <a:pt x="366" y="1068"/>
                    <a:pt x="433" y="1068"/>
                  </a:cubicBezTo>
                  <a:cubicBezTo>
                    <a:pt x="481" y="1068"/>
                    <a:pt x="529" y="1061"/>
                    <a:pt x="577" y="1049"/>
                  </a:cubicBezTo>
                  <a:cubicBezTo>
                    <a:pt x="749" y="991"/>
                    <a:pt x="951" y="934"/>
                    <a:pt x="1153" y="847"/>
                  </a:cubicBezTo>
                  <a:cubicBezTo>
                    <a:pt x="1268" y="819"/>
                    <a:pt x="1354" y="761"/>
                    <a:pt x="1412" y="675"/>
                  </a:cubicBezTo>
                  <a:cubicBezTo>
                    <a:pt x="1441" y="617"/>
                    <a:pt x="1469" y="559"/>
                    <a:pt x="1469" y="502"/>
                  </a:cubicBezTo>
                  <a:cubicBezTo>
                    <a:pt x="1469" y="444"/>
                    <a:pt x="1469" y="387"/>
                    <a:pt x="1441" y="329"/>
                  </a:cubicBezTo>
                  <a:cubicBezTo>
                    <a:pt x="1412" y="214"/>
                    <a:pt x="1354" y="127"/>
                    <a:pt x="1239" y="70"/>
                  </a:cubicBezTo>
                  <a:cubicBezTo>
                    <a:pt x="1176" y="28"/>
                    <a:pt x="1097" y="1"/>
                    <a:pt x="1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7" name="Google Shape;1007;p28"/>
          <p:cNvSpPr/>
          <p:nvPr/>
        </p:nvSpPr>
        <p:spPr>
          <a:xfrm flipH="1">
            <a:off x="7575666" y="4680913"/>
            <a:ext cx="257400" cy="25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rot="-7246829" flipH="1">
            <a:off x="346080" y="3784878"/>
            <a:ext cx="257352" cy="257352"/>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rot="-7246075" flipH="1">
            <a:off x="784616" y="3691636"/>
            <a:ext cx="135468" cy="135468"/>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rot="1020052" flipH="1">
            <a:off x="8295719" y="2552002"/>
            <a:ext cx="409390" cy="40939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txBox="1"/>
          <p:nvPr/>
        </p:nvSpPr>
        <p:spPr>
          <a:xfrm>
            <a:off x="2504975" y="4023700"/>
            <a:ext cx="4134000" cy="432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a:solidFill>
                  <a:schemeClr val="dk1"/>
                </a:solidFill>
                <a:latin typeface="Red Hat Text" panose="02010303040201060303"/>
                <a:ea typeface="Red Hat Text" panose="02010303040201060303"/>
                <a:cs typeface="Red Hat Text" panose="02010303040201060303"/>
                <a:sym typeface="Red Hat Text" panose="02010303040201060303"/>
              </a:rPr>
              <a:t>CREDITS: This presentation template was created by </a:t>
            </a:r>
            <a:r>
              <a:rPr lang="en-GB" sz="1000">
                <a:solidFill>
                  <a:schemeClr val="dk1"/>
                </a:solidFill>
                <a:uFill>
                  <a:noFill/>
                </a:uFill>
                <a:latin typeface="Red Hat Text" panose="02010303040201060303"/>
                <a:ea typeface="Red Hat Text" panose="02010303040201060303"/>
                <a:cs typeface="Red Hat Text" panose="02010303040201060303"/>
                <a:sym typeface="Red Hat Text" panose="02010303040201060303"/>
                <a:hlinkClick r:id="rId2"/>
              </a:rPr>
              <a:t>Slidesgo</a:t>
            </a:r>
            <a:r>
              <a:rPr lang="en-GB" sz="1000">
                <a:solidFill>
                  <a:schemeClr val="dk1"/>
                </a:solidFill>
                <a:latin typeface="Red Hat Text" panose="02010303040201060303"/>
                <a:ea typeface="Red Hat Text" panose="02010303040201060303"/>
                <a:cs typeface="Red Hat Text" panose="02010303040201060303"/>
                <a:sym typeface="Red Hat Text" panose="02010303040201060303"/>
              </a:rPr>
              <a:t>, including icons by </a:t>
            </a:r>
            <a:r>
              <a:rPr lang="en-GB" sz="1000">
                <a:solidFill>
                  <a:schemeClr val="dk1"/>
                </a:solidFill>
                <a:uFill>
                  <a:noFill/>
                </a:uFill>
                <a:latin typeface="Red Hat Text" panose="02010303040201060303"/>
                <a:ea typeface="Red Hat Text" panose="02010303040201060303"/>
                <a:cs typeface="Red Hat Text" panose="02010303040201060303"/>
                <a:sym typeface="Red Hat Text" panose="02010303040201060303"/>
                <a:hlinkClick r:id="rId3"/>
              </a:rPr>
              <a:t>Flaticon</a:t>
            </a:r>
            <a:r>
              <a:rPr lang="en-GB" sz="1000">
                <a:solidFill>
                  <a:schemeClr val="dk1"/>
                </a:solidFill>
                <a:latin typeface="Red Hat Text" panose="02010303040201060303"/>
                <a:ea typeface="Red Hat Text" panose="02010303040201060303"/>
                <a:cs typeface="Red Hat Text" panose="02010303040201060303"/>
                <a:sym typeface="Red Hat Text" panose="02010303040201060303"/>
              </a:rPr>
              <a:t>, infographics &amp; images by </a:t>
            </a:r>
            <a:r>
              <a:rPr lang="en-GB" sz="1000">
                <a:solidFill>
                  <a:schemeClr val="dk1"/>
                </a:solidFill>
                <a:uFill>
                  <a:noFill/>
                </a:uFill>
                <a:latin typeface="Red Hat Text" panose="02010303040201060303"/>
                <a:ea typeface="Red Hat Text" panose="02010303040201060303"/>
                <a:cs typeface="Red Hat Text" panose="02010303040201060303"/>
                <a:sym typeface="Red Hat Text" panose="02010303040201060303"/>
                <a:hlinkClick r:id="rId4"/>
              </a:rPr>
              <a:t>Freepik</a:t>
            </a:r>
            <a:endParaRPr sz="1000">
              <a:solidFill>
                <a:schemeClr val="dk1"/>
              </a:solidFill>
              <a:latin typeface="Red Hat Text" panose="02010303040201060303"/>
              <a:ea typeface="Red Hat Text" panose="02010303040201060303"/>
              <a:cs typeface="Red Hat Text" panose="02010303040201060303"/>
              <a:sym typeface="Red Hat Text" panose="02010303040201060303"/>
            </a:endParaRPr>
          </a:p>
        </p:txBody>
      </p:sp>
      <p:sp>
        <p:nvSpPr>
          <p:cNvPr id="1012" name="Google Shape;1012;p28"/>
          <p:cNvSpPr/>
          <p:nvPr/>
        </p:nvSpPr>
        <p:spPr>
          <a:xfrm flipH="1">
            <a:off x="1241541" y="423238"/>
            <a:ext cx="257400" cy="25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013"/>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CUSTOM_5">
    <p:spTree>
      <p:nvGrpSpPr>
        <p:cNvPr id="1" name="Shape 1014"/>
        <p:cNvGrpSpPr/>
        <p:nvPr/>
      </p:nvGrpSpPr>
      <p:grpSpPr>
        <a:xfrm>
          <a:off x="0" y="0"/>
          <a:ext cx="0" cy="0"/>
          <a:chOff x="0" y="0"/>
          <a:chExt cx="0" cy="0"/>
        </a:xfrm>
      </p:grpSpPr>
      <p:sp>
        <p:nvSpPr>
          <p:cNvPr id="1015" name="Google Shape;1015;p30"/>
          <p:cNvSpPr/>
          <p:nvPr/>
        </p:nvSpPr>
        <p:spPr>
          <a:xfrm flipH="1">
            <a:off x="-1754877" y="4363925"/>
            <a:ext cx="4601131" cy="891382"/>
          </a:xfrm>
          <a:custGeom>
            <a:avLst/>
            <a:gdLst/>
            <a:ahLst/>
            <a:cxnLst/>
            <a:rect l="l" t="t" r="r" b="b"/>
            <a:pathLst>
              <a:path w="83714" h="16218" extrusionOk="0">
                <a:moveTo>
                  <a:pt x="35179" y="1"/>
                </a:moveTo>
                <a:cubicBezTo>
                  <a:pt x="33962" y="1"/>
                  <a:pt x="32743" y="38"/>
                  <a:pt x="31523" y="116"/>
                </a:cubicBezTo>
                <a:cubicBezTo>
                  <a:pt x="19800" y="865"/>
                  <a:pt x="7905" y="5848"/>
                  <a:pt x="964" y="15324"/>
                </a:cubicBezTo>
                <a:cubicBezTo>
                  <a:pt x="762" y="15612"/>
                  <a:pt x="272" y="15641"/>
                  <a:pt x="100" y="15958"/>
                </a:cubicBezTo>
                <a:cubicBezTo>
                  <a:pt x="0" y="16140"/>
                  <a:pt x="225" y="16217"/>
                  <a:pt x="373" y="16217"/>
                </a:cubicBezTo>
                <a:cubicBezTo>
                  <a:pt x="483" y="16217"/>
                  <a:pt x="551" y="16175"/>
                  <a:pt x="416" y="16102"/>
                </a:cubicBezTo>
                <a:lnTo>
                  <a:pt x="83713" y="14806"/>
                </a:lnTo>
                <a:cubicBezTo>
                  <a:pt x="78327" y="11032"/>
                  <a:pt x="72192" y="8498"/>
                  <a:pt x="66000" y="6309"/>
                </a:cubicBezTo>
                <a:cubicBezTo>
                  <a:pt x="56064" y="2773"/>
                  <a:pt x="45667" y="1"/>
                  <a:pt x="35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0"/>
          <p:cNvSpPr/>
          <p:nvPr/>
        </p:nvSpPr>
        <p:spPr>
          <a:xfrm rot="-10101151" flipH="1">
            <a:off x="-1259622" y="-768294"/>
            <a:ext cx="3610623" cy="4471505"/>
          </a:xfrm>
          <a:custGeom>
            <a:avLst/>
            <a:gdLst/>
            <a:ahLst/>
            <a:cxnLst/>
            <a:rect l="l" t="t" r="r" b="b"/>
            <a:pathLst>
              <a:path w="90384" h="73021" extrusionOk="0">
                <a:moveTo>
                  <a:pt x="51730" y="1"/>
                </a:moveTo>
                <a:cubicBezTo>
                  <a:pt x="39806" y="1"/>
                  <a:pt x="27738" y="1"/>
                  <a:pt x="16188" y="3025"/>
                </a:cubicBezTo>
                <a:cubicBezTo>
                  <a:pt x="11464" y="4264"/>
                  <a:pt x="6597" y="6222"/>
                  <a:pt x="3659" y="10139"/>
                </a:cubicBezTo>
                <a:cubicBezTo>
                  <a:pt x="1729" y="12732"/>
                  <a:pt x="807" y="15986"/>
                  <a:pt x="519" y="19212"/>
                </a:cubicBezTo>
                <a:cubicBezTo>
                  <a:pt x="1" y="24829"/>
                  <a:pt x="1239" y="30445"/>
                  <a:pt x="2449" y="35946"/>
                </a:cubicBezTo>
                <a:cubicBezTo>
                  <a:pt x="4379" y="44587"/>
                  <a:pt x="6337" y="53343"/>
                  <a:pt x="10283" y="61264"/>
                </a:cubicBezTo>
                <a:cubicBezTo>
                  <a:pt x="12271" y="65238"/>
                  <a:pt x="14921" y="69156"/>
                  <a:pt x="18924" y="71028"/>
                </a:cubicBezTo>
                <a:cubicBezTo>
                  <a:pt x="21545" y="72237"/>
                  <a:pt x="24512" y="72439"/>
                  <a:pt x="27421" y="72612"/>
                </a:cubicBezTo>
                <a:cubicBezTo>
                  <a:pt x="32507" y="72883"/>
                  <a:pt x="37600" y="73020"/>
                  <a:pt x="42690" y="73020"/>
                </a:cubicBezTo>
                <a:cubicBezTo>
                  <a:pt x="48409" y="73020"/>
                  <a:pt x="54124" y="72847"/>
                  <a:pt x="59824" y="72497"/>
                </a:cubicBezTo>
                <a:cubicBezTo>
                  <a:pt x="65181" y="72180"/>
                  <a:pt x="70538" y="71690"/>
                  <a:pt x="75838" y="71057"/>
                </a:cubicBezTo>
                <a:cubicBezTo>
                  <a:pt x="80504" y="70509"/>
                  <a:pt x="85976" y="70423"/>
                  <a:pt x="90383" y="68839"/>
                </a:cubicBezTo>
                <a:cubicBezTo>
                  <a:pt x="88770" y="68061"/>
                  <a:pt x="87071" y="67255"/>
                  <a:pt x="85688" y="65959"/>
                </a:cubicBezTo>
                <a:cubicBezTo>
                  <a:pt x="83211" y="63626"/>
                  <a:pt x="81598" y="60515"/>
                  <a:pt x="80014" y="57519"/>
                </a:cubicBezTo>
                <a:cubicBezTo>
                  <a:pt x="78401" y="54524"/>
                  <a:pt x="76673" y="51471"/>
                  <a:pt x="74052" y="49282"/>
                </a:cubicBezTo>
                <a:cubicBezTo>
                  <a:pt x="71219" y="46959"/>
                  <a:pt x="67503" y="45858"/>
                  <a:pt x="63808" y="45858"/>
                </a:cubicBezTo>
                <a:cubicBezTo>
                  <a:pt x="63333" y="45858"/>
                  <a:pt x="62859" y="45876"/>
                  <a:pt x="62387" y="45912"/>
                </a:cubicBezTo>
                <a:cubicBezTo>
                  <a:pt x="58700" y="46171"/>
                  <a:pt x="55129" y="47467"/>
                  <a:pt x="51442" y="47583"/>
                </a:cubicBezTo>
                <a:cubicBezTo>
                  <a:pt x="51344" y="47585"/>
                  <a:pt x="51245" y="47586"/>
                  <a:pt x="51146" y="47586"/>
                </a:cubicBezTo>
                <a:cubicBezTo>
                  <a:pt x="47534" y="47586"/>
                  <a:pt x="43545" y="46049"/>
                  <a:pt x="42312" y="42657"/>
                </a:cubicBezTo>
                <a:cubicBezTo>
                  <a:pt x="41822" y="41246"/>
                  <a:pt x="41851" y="39691"/>
                  <a:pt x="41966" y="38193"/>
                </a:cubicBezTo>
                <a:cubicBezTo>
                  <a:pt x="42197" y="35255"/>
                  <a:pt x="42744" y="32231"/>
                  <a:pt x="44414" y="29812"/>
                </a:cubicBezTo>
                <a:cubicBezTo>
                  <a:pt x="46575" y="26672"/>
                  <a:pt x="50261" y="24944"/>
                  <a:pt x="53890" y="23792"/>
                </a:cubicBezTo>
                <a:cubicBezTo>
                  <a:pt x="57519" y="22669"/>
                  <a:pt x="61350" y="21977"/>
                  <a:pt x="64720" y="20191"/>
                </a:cubicBezTo>
                <a:cubicBezTo>
                  <a:pt x="68090" y="18435"/>
                  <a:pt x="71057" y="15266"/>
                  <a:pt x="71258" y="11464"/>
                </a:cubicBezTo>
                <a:cubicBezTo>
                  <a:pt x="71489" y="7202"/>
                  <a:pt x="68176" y="3428"/>
                  <a:pt x="64288" y="1729"/>
                </a:cubicBezTo>
                <a:cubicBezTo>
                  <a:pt x="60371" y="59"/>
                  <a:pt x="55993" y="1"/>
                  <a:pt x="51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0"/>
          <p:cNvSpPr/>
          <p:nvPr/>
        </p:nvSpPr>
        <p:spPr>
          <a:xfrm flipH="1">
            <a:off x="5692996" y="-304050"/>
            <a:ext cx="3436320" cy="785395"/>
          </a:xfrm>
          <a:custGeom>
            <a:avLst/>
            <a:gdLst/>
            <a:ahLst/>
            <a:cxnLst/>
            <a:rect l="l" t="t" r="r" b="b"/>
            <a:pathLst>
              <a:path w="51969" h="10064" extrusionOk="0">
                <a:moveTo>
                  <a:pt x="51733" y="0"/>
                </a:moveTo>
                <a:cubicBezTo>
                  <a:pt x="51661" y="0"/>
                  <a:pt x="51614" y="28"/>
                  <a:pt x="51701" y="78"/>
                </a:cubicBezTo>
                <a:lnTo>
                  <a:pt x="0" y="885"/>
                </a:lnTo>
                <a:cubicBezTo>
                  <a:pt x="3341" y="3218"/>
                  <a:pt x="7143" y="4802"/>
                  <a:pt x="11003" y="6155"/>
                </a:cubicBezTo>
                <a:cubicBezTo>
                  <a:pt x="17151" y="8316"/>
                  <a:pt x="23575" y="10063"/>
                  <a:pt x="30069" y="10063"/>
                </a:cubicBezTo>
                <a:cubicBezTo>
                  <a:pt x="30846" y="10063"/>
                  <a:pt x="31624" y="10038"/>
                  <a:pt x="32403" y="9986"/>
                </a:cubicBezTo>
                <a:cubicBezTo>
                  <a:pt x="39661" y="9525"/>
                  <a:pt x="47064" y="6443"/>
                  <a:pt x="51355" y="539"/>
                </a:cubicBezTo>
                <a:cubicBezTo>
                  <a:pt x="51499" y="366"/>
                  <a:pt x="51787" y="366"/>
                  <a:pt x="51902" y="164"/>
                </a:cubicBezTo>
                <a:cubicBezTo>
                  <a:pt x="51968" y="50"/>
                  <a:pt x="51828" y="0"/>
                  <a:pt x="51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0"/>
          <p:cNvSpPr/>
          <p:nvPr/>
        </p:nvSpPr>
        <p:spPr>
          <a:xfrm rot="10800000" flipH="1">
            <a:off x="7146016" y="-304056"/>
            <a:ext cx="3693089" cy="5471207"/>
          </a:xfrm>
          <a:custGeom>
            <a:avLst/>
            <a:gdLst/>
            <a:ahLst/>
            <a:cxnLst/>
            <a:rect l="l" t="t" r="r" b="b"/>
            <a:pathLst>
              <a:path w="52595" h="77918" extrusionOk="0">
                <a:moveTo>
                  <a:pt x="20712" y="0"/>
                </a:moveTo>
                <a:cubicBezTo>
                  <a:pt x="15394" y="0"/>
                  <a:pt x="10074" y="282"/>
                  <a:pt x="4782" y="837"/>
                </a:cubicBezTo>
                <a:cubicBezTo>
                  <a:pt x="3947" y="953"/>
                  <a:pt x="3083" y="1039"/>
                  <a:pt x="2334" y="1413"/>
                </a:cubicBezTo>
                <a:cubicBezTo>
                  <a:pt x="894" y="2134"/>
                  <a:pt x="58" y="3804"/>
                  <a:pt x="30" y="5417"/>
                </a:cubicBezTo>
                <a:cubicBezTo>
                  <a:pt x="1" y="7030"/>
                  <a:pt x="663" y="8614"/>
                  <a:pt x="1556" y="9968"/>
                </a:cubicBezTo>
                <a:cubicBezTo>
                  <a:pt x="6020" y="16909"/>
                  <a:pt x="16188" y="19617"/>
                  <a:pt x="18463" y="27537"/>
                </a:cubicBezTo>
                <a:cubicBezTo>
                  <a:pt x="19500" y="31195"/>
                  <a:pt x="18521" y="35199"/>
                  <a:pt x="16850" y="38626"/>
                </a:cubicBezTo>
                <a:cubicBezTo>
                  <a:pt x="15209" y="42083"/>
                  <a:pt x="12933" y="45193"/>
                  <a:pt x="11205" y="48621"/>
                </a:cubicBezTo>
                <a:cubicBezTo>
                  <a:pt x="8411" y="54122"/>
                  <a:pt x="7173" y="60689"/>
                  <a:pt x="9131" y="66536"/>
                </a:cubicBezTo>
                <a:cubicBezTo>
                  <a:pt x="11723" y="74198"/>
                  <a:pt x="19629" y="77917"/>
                  <a:pt x="27468" y="77917"/>
                </a:cubicBezTo>
                <a:cubicBezTo>
                  <a:pt x="31651" y="77917"/>
                  <a:pt x="35816" y="76858"/>
                  <a:pt x="39143" y="74773"/>
                </a:cubicBezTo>
                <a:cubicBezTo>
                  <a:pt x="44241" y="71576"/>
                  <a:pt x="47928" y="66363"/>
                  <a:pt x="49887" y="60660"/>
                </a:cubicBezTo>
                <a:cubicBezTo>
                  <a:pt x="52594" y="52855"/>
                  <a:pt x="52220" y="44329"/>
                  <a:pt x="51817" y="36063"/>
                </a:cubicBezTo>
                <a:cubicBezTo>
                  <a:pt x="51471" y="29064"/>
                  <a:pt x="51096" y="21921"/>
                  <a:pt x="48591" y="15354"/>
                </a:cubicBezTo>
                <a:cubicBezTo>
                  <a:pt x="46085" y="8787"/>
                  <a:pt x="41044" y="2796"/>
                  <a:pt x="34276" y="981"/>
                </a:cubicBezTo>
                <a:cubicBezTo>
                  <a:pt x="32202" y="434"/>
                  <a:pt x="30071" y="290"/>
                  <a:pt x="27939" y="175"/>
                </a:cubicBezTo>
                <a:cubicBezTo>
                  <a:pt x="25532" y="58"/>
                  <a:pt x="23122" y="0"/>
                  <a:pt x="207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0"/>
          <p:cNvSpPr/>
          <p:nvPr/>
        </p:nvSpPr>
        <p:spPr>
          <a:xfrm flipH="1">
            <a:off x="-436142" y="-402975"/>
            <a:ext cx="1963658" cy="3073952"/>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0"/>
          <p:cNvSpPr/>
          <p:nvPr/>
        </p:nvSpPr>
        <p:spPr>
          <a:xfrm flipH="1">
            <a:off x="6973975" y="2085275"/>
            <a:ext cx="2121167" cy="3322130"/>
          </a:xfrm>
          <a:custGeom>
            <a:avLst/>
            <a:gdLst/>
            <a:ahLst/>
            <a:cxnLst/>
            <a:rect l="l" t="t" r="r" b="b"/>
            <a:pathLst>
              <a:path w="36062" h="56482" extrusionOk="0">
                <a:moveTo>
                  <a:pt x="9708" y="0"/>
                </a:moveTo>
                <a:cubicBezTo>
                  <a:pt x="6312" y="0"/>
                  <a:pt x="5720" y="4283"/>
                  <a:pt x="4753" y="7212"/>
                </a:cubicBezTo>
                <a:cubicBezTo>
                  <a:pt x="3313" y="11590"/>
                  <a:pt x="2190" y="16054"/>
                  <a:pt x="1441" y="20605"/>
                </a:cubicBezTo>
                <a:cubicBezTo>
                  <a:pt x="1" y="29591"/>
                  <a:pt x="145" y="38894"/>
                  <a:pt x="2881" y="47622"/>
                </a:cubicBezTo>
                <a:cubicBezTo>
                  <a:pt x="3572" y="49839"/>
                  <a:pt x="4494" y="52115"/>
                  <a:pt x="6251" y="53670"/>
                </a:cubicBezTo>
                <a:cubicBezTo>
                  <a:pt x="8901" y="56032"/>
                  <a:pt x="12760" y="56233"/>
                  <a:pt x="16332" y="56291"/>
                </a:cubicBezTo>
                <a:lnTo>
                  <a:pt x="25030" y="56464"/>
                </a:lnTo>
                <a:cubicBezTo>
                  <a:pt x="25432" y="56474"/>
                  <a:pt x="25840" y="56481"/>
                  <a:pt x="26251" y="56481"/>
                </a:cubicBezTo>
                <a:cubicBezTo>
                  <a:pt x="29289" y="56481"/>
                  <a:pt x="32488" y="56097"/>
                  <a:pt x="34391" y="53814"/>
                </a:cubicBezTo>
                <a:cubicBezTo>
                  <a:pt x="35543" y="52460"/>
                  <a:pt x="35975" y="50646"/>
                  <a:pt x="36004" y="48860"/>
                </a:cubicBezTo>
                <a:cubicBezTo>
                  <a:pt x="36062" y="46556"/>
                  <a:pt x="35514" y="44223"/>
                  <a:pt x="34420" y="42178"/>
                </a:cubicBezTo>
                <a:cubicBezTo>
                  <a:pt x="31597" y="36907"/>
                  <a:pt x="25433" y="33883"/>
                  <a:pt x="23129" y="28353"/>
                </a:cubicBezTo>
                <a:cubicBezTo>
                  <a:pt x="22207" y="26164"/>
                  <a:pt x="21977" y="23773"/>
                  <a:pt x="21862" y="21411"/>
                </a:cubicBezTo>
                <a:cubicBezTo>
                  <a:pt x="21631" y="16659"/>
                  <a:pt x="21747" y="11763"/>
                  <a:pt x="19874" y="7413"/>
                </a:cubicBezTo>
                <a:cubicBezTo>
                  <a:pt x="18175" y="3525"/>
                  <a:pt x="14661" y="760"/>
                  <a:pt x="10485" y="69"/>
                </a:cubicBezTo>
                <a:cubicBezTo>
                  <a:pt x="10211" y="22"/>
                  <a:pt x="9952" y="0"/>
                  <a:pt x="97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1" name="Google Shape;1021;p30"/>
          <p:cNvGrpSpPr/>
          <p:nvPr/>
        </p:nvGrpSpPr>
        <p:grpSpPr>
          <a:xfrm flipH="1">
            <a:off x="8044744" y="423774"/>
            <a:ext cx="1084574" cy="1158697"/>
            <a:chOff x="1185884" y="3200635"/>
            <a:chExt cx="737604" cy="788015"/>
          </a:xfrm>
        </p:grpSpPr>
        <p:sp>
          <p:nvSpPr>
            <p:cNvPr id="1022" name="Google Shape;1022;p30"/>
            <p:cNvSpPr/>
            <p:nvPr/>
          </p:nvSpPr>
          <p:spPr>
            <a:xfrm>
              <a:off x="1853262" y="3484085"/>
              <a:ext cx="70227" cy="119916"/>
            </a:xfrm>
            <a:custGeom>
              <a:avLst/>
              <a:gdLst/>
              <a:ahLst/>
              <a:cxnLst/>
              <a:rect l="l" t="t" r="r" b="b"/>
              <a:pathLst>
                <a:path w="2161" h="3690" extrusionOk="0">
                  <a:moveTo>
                    <a:pt x="1094" y="0"/>
                  </a:moveTo>
                  <a:cubicBezTo>
                    <a:pt x="1026" y="0"/>
                    <a:pt x="957" y="17"/>
                    <a:pt x="893" y="53"/>
                  </a:cubicBezTo>
                  <a:cubicBezTo>
                    <a:pt x="692" y="168"/>
                    <a:pt x="605" y="456"/>
                    <a:pt x="721" y="658"/>
                  </a:cubicBezTo>
                  <a:cubicBezTo>
                    <a:pt x="749" y="687"/>
                    <a:pt x="778" y="744"/>
                    <a:pt x="807" y="802"/>
                  </a:cubicBezTo>
                  <a:cubicBezTo>
                    <a:pt x="807" y="824"/>
                    <a:pt x="840" y="879"/>
                    <a:pt x="844" y="879"/>
                  </a:cubicBezTo>
                  <a:cubicBezTo>
                    <a:pt x="845" y="879"/>
                    <a:pt x="843" y="873"/>
                    <a:pt x="836" y="859"/>
                  </a:cubicBezTo>
                  <a:lnTo>
                    <a:pt x="836" y="859"/>
                  </a:lnTo>
                  <a:cubicBezTo>
                    <a:pt x="847" y="881"/>
                    <a:pt x="865" y="917"/>
                    <a:pt x="865" y="917"/>
                  </a:cubicBezTo>
                  <a:cubicBezTo>
                    <a:pt x="893" y="1032"/>
                    <a:pt x="922" y="1147"/>
                    <a:pt x="951" y="1263"/>
                  </a:cubicBezTo>
                  <a:cubicBezTo>
                    <a:pt x="951" y="1291"/>
                    <a:pt x="951" y="1320"/>
                    <a:pt x="951" y="1349"/>
                  </a:cubicBezTo>
                  <a:cubicBezTo>
                    <a:pt x="951" y="1435"/>
                    <a:pt x="951" y="1493"/>
                    <a:pt x="951" y="1551"/>
                  </a:cubicBezTo>
                  <a:cubicBezTo>
                    <a:pt x="951" y="1608"/>
                    <a:pt x="951" y="1666"/>
                    <a:pt x="951" y="1723"/>
                  </a:cubicBezTo>
                  <a:cubicBezTo>
                    <a:pt x="951" y="1730"/>
                    <a:pt x="951" y="1739"/>
                    <a:pt x="951" y="1752"/>
                  </a:cubicBezTo>
                  <a:cubicBezTo>
                    <a:pt x="922" y="1781"/>
                    <a:pt x="922" y="1810"/>
                    <a:pt x="922" y="1839"/>
                  </a:cubicBezTo>
                  <a:cubicBezTo>
                    <a:pt x="893" y="1954"/>
                    <a:pt x="865" y="2069"/>
                    <a:pt x="836" y="2184"/>
                  </a:cubicBezTo>
                  <a:cubicBezTo>
                    <a:pt x="821" y="2214"/>
                    <a:pt x="814" y="2225"/>
                    <a:pt x="811" y="2225"/>
                  </a:cubicBezTo>
                  <a:cubicBezTo>
                    <a:pt x="804" y="2225"/>
                    <a:pt x="819" y="2172"/>
                    <a:pt x="815" y="2172"/>
                  </a:cubicBezTo>
                  <a:cubicBezTo>
                    <a:pt x="814" y="2172"/>
                    <a:pt x="811" y="2176"/>
                    <a:pt x="807" y="2184"/>
                  </a:cubicBezTo>
                  <a:cubicBezTo>
                    <a:pt x="807" y="2213"/>
                    <a:pt x="778" y="2242"/>
                    <a:pt x="778" y="2271"/>
                  </a:cubicBezTo>
                  <a:cubicBezTo>
                    <a:pt x="749" y="2328"/>
                    <a:pt x="721" y="2386"/>
                    <a:pt x="692" y="2444"/>
                  </a:cubicBezTo>
                  <a:cubicBezTo>
                    <a:pt x="663" y="2501"/>
                    <a:pt x="605" y="2559"/>
                    <a:pt x="577" y="2588"/>
                  </a:cubicBezTo>
                  <a:cubicBezTo>
                    <a:pt x="588" y="2576"/>
                    <a:pt x="593" y="2572"/>
                    <a:pt x="593" y="2572"/>
                  </a:cubicBezTo>
                  <a:lnTo>
                    <a:pt x="593" y="2572"/>
                  </a:lnTo>
                  <a:cubicBezTo>
                    <a:pt x="594" y="2572"/>
                    <a:pt x="519" y="2651"/>
                    <a:pt x="519" y="2674"/>
                  </a:cubicBezTo>
                  <a:cubicBezTo>
                    <a:pt x="461" y="2732"/>
                    <a:pt x="433" y="2760"/>
                    <a:pt x="375" y="2789"/>
                  </a:cubicBezTo>
                  <a:cubicBezTo>
                    <a:pt x="375" y="2815"/>
                    <a:pt x="352" y="2841"/>
                    <a:pt x="326" y="2846"/>
                  </a:cubicBezTo>
                  <a:lnTo>
                    <a:pt x="326" y="2846"/>
                  </a:lnTo>
                  <a:cubicBezTo>
                    <a:pt x="336" y="2839"/>
                    <a:pt x="343" y="2835"/>
                    <a:pt x="342" y="2835"/>
                  </a:cubicBezTo>
                  <a:lnTo>
                    <a:pt x="342" y="2835"/>
                  </a:lnTo>
                  <a:cubicBezTo>
                    <a:pt x="341" y="2835"/>
                    <a:pt x="334" y="2838"/>
                    <a:pt x="317" y="2847"/>
                  </a:cubicBezTo>
                  <a:cubicBezTo>
                    <a:pt x="320" y="2847"/>
                    <a:pt x="323" y="2846"/>
                    <a:pt x="326" y="2846"/>
                  </a:cubicBezTo>
                  <a:lnTo>
                    <a:pt x="326" y="2846"/>
                  </a:lnTo>
                  <a:cubicBezTo>
                    <a:pt x="315" y="2854"/>
                    <a:pt x="300" y="2865"/>
                    <a:pt x="289" y="2876"/>
                  </a:cubicBezTo>
                  <a:cubicBezTo>
                    <a:pt x="87" y="3020"/>
                    <a:pt x="1" y="3250"/>
                    <a:pt x="116" y="3480"/>
                  </a:cubicBezTo>
                  <a:cubicBezTo>
                    <a:pt x="195" y="3598"/>
                    <a:pt x="354" y="3690"/>
                    <a:pt x="511" y="3690"/>
                  </a:cubicBezTo>
                  <a:cubicBezTo>
                    <a:pt x="584" y="3690"/>
                    <a:pt x="657" y="3670"/>
                    <a:pt x="721" y="3624"/>
                  </a:cubicBezTo>
                  <a:cubicBezTo>
                    <a:pt x="1786" y="2876"/>
                    <a:pt x="2161" y="1349"/>
                    <a:pt x="1470" y="197"/>
                  </a:cubicBezTo>
                  <a:cubicBezTo>
                    <a:pt x="1390" y="78"/>
                    <a:pt x="1244" y="0"/>
                    <a:pt x="10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0"/>
            <p:cNvSpPr/>
            <p:nvPr/>
          </p:nvSpPr>
          <p:spPr>
            <a:xfrm>
              <a:off x="1750308" y="3429163"/>
              <a:ext cx="49624" cy="96940"/>
            </a:xfrm>
            <a:custGeom>
              <a:avLst/>
              <a:gdLst/>
              <a:ahLst/>
              <a:cxnLst/>
              <a:rect l="l" t="t" r="r" b="b"/>
              <a:pathLst>
                <a:path w="1527" h="2983" extrusionOk="0">
                  <a:moveTo>
                    <a:pt x="749" y="0"/>
                  </a:moveTo>
                  <a:cubicBezTo>
                    <a:pt x="568" y="0"/>
                    <a:pt x="418" y="112"/>
                    <a:pt x="346" y="303"/>
                  </a:cubicBezTo>
                  <a:cubicBezTo>
                    <a:pt x="0" y="1138"/>
                    <a:pt x="375" y="2031"/>
                    <a:pt x="692" y="2780"/>
                  </a:cubicBezTo>
                  <a:cubicBezTo>
                    <a:pt x="748" y="2912"/>
                    <a:pt x="905" y="2983"/>
                    <a:pt x="1062" y="2983"/>
                  </a:cubicBezTo>
                  <a:cubicBezTo>
                    <a:pt x="1145" y="2983"/>
                    <a:pt x="1227" y="2963"/>
                    <a:pt x="1296" y="2924"/>
                  </a:cubicBezTo>
                  <a:cubicBezTo>
                    <a:pt x="1498" y="2780"/>
                    <a:pt x="1527" y="2578"/>
                    <a:pt x="1440" y="2348"/>
                  </a:cubicBezTo>
                  <a:cubicBezTo>
                    <a:pt x="1412" y="2290"/>
                    <a:pt x="1412" y="2261"/>
                    <a:pt x="1383" y="2204"/>
                  </a:cubicBezTo>
                  <a:cubicBezTo>
                    <a:pt x="1369" y="2176"/>
                    <a:pt x="1364" y="2167"/>
                    <a:pt x="1362" y="2167"/>
                  </a:cubicBezTo>
                  <a:lnTo>
                    <a:pt x="1362" y="2167"/>
                  </a:lnTo>
                  <a:cubicBezTo>
                    <a:pt x="1360" y="2167"/>
                    <a:pt x="1377" y="2212"/>
                    <a:pt x="1375" y="2212"/>
                  </a:cubicBezTo>
                  <a:cubicBezTo>
                    <a:pt x="1373" y="2212"/>
                    <a:pt x="1368" y="2202"/>
                    <a:pt x="1354" y="2175"/>
                  </a:cubicBezTo>
                  <a:cubicBezTo>
                    <a:pt x="1325" y="2089"/>
                    <a:pt x="1296" y="2002"/>
                    <a:pt x="1268" y="1916"/>
                  </a:cubicBezTo>
                  <a:cubicBezTo>
                    <a:pt x="1210" y="1743"/>
                    <a:pt x="1152" y="1570"/>
                    <a:pt x="1124" y="1397"/>
                  </a:cubicBezTo>
                  <a:cubicBezTo>
                    <a:pt x="1095" y="1368"/>
                    <a:pt x="1095" y="1311"/>
                    <a:pt x="1095" y="1282"/>
                  </a:cubicBezTo>
                  <a:lnTo>
                    <a:pt x="1095" y="1224"/>
                  </a:lnTo>
                  <a:cubicBezTo>
                    <a:pt x="1066" y="1138"/>
                    <a:pt x="1066" y="1052"/>
                    <a:pt x="1066" y="965"/>
                  </a:cubicBezTo>
                  <a:cubicBezTo>
                    <a:pt x="1066" y="936"/>
                    <a:pt x="1066" y="879"/>
                    <a:pt x="1095" y="850"/>
                  </a:cubicBezTo>
                  <a:cubicBezTo>
                    <a:pt x="1095" y="821"/>
                    <a:pt x="1095" y="821"/>
                    <a:pt x="1095" y="792"/>
                  </a:cubicBezTo>
                  <a:cubicBezTo>
                    <a:pt x="1124" y="706"/>
                    <a:pt x="1152" y="620"/>
                    <a:pt x="1181" y="533"/>
                  </a:cubicBezTo>
                  <a:cubicBezTo>
                    <a:pt x="1268" y="332"/>
                    <a:pt x="1095" y="44"/>
                    <a:pt x="864" y="15"/>
                  </a:cubicBezTo>
                  <a:cubicBezTo>
                    <a:pt x="825" y="5"/>
                    <a:pt x="786" y="0"/>
                    <a:pt x="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0"/>
            <p:cNvSpPr/>
            <p:nvPr/>
          </p:nvSpPr>
          <p:spPr>
            <a:xfrm>
              <a:off x="1695062" y="3541477"/>
              <a:ext cx="58073" cy="94568"/>
            </a:xfrm>
            <a:custGeom>
              <a:avLst/>
              <a:gdLst/>
              <a:ahLst/>
              <a:cxnLst/>
              <a:rect l="l" t="t" r="r" b="b"/>
              <a:pathLst>
                <a:path w="1787" h="2910" extrusionOk="0">
                  <a:moveTo>
                    <a:pt x="459" y="0"/>
                  </a:moveTo>
                  <a:cubicBezTo>
                    <a:pt x="273" y="0"/>
                    <a:pt x="106" y="112"/>
                    <a:pt x="59" y="303"/>
                  </a:cubicBezTo>
                  <a:cubicBezTo>
                    <a:pt x="1" y="505"/>
                    <a:pt x="116" y="793"/>
                    <a:pt x="347" y="850"/>
                  </a:cubicBezTo>
                  <a:cubicBezTo>
                    <a:pt x="375" y="850"/>
                    <a:pt x="433" y="850"/>
                    <a:pt x="462" y="879"/>
                  </a:cubicBezTo>
                  <a:cubicBezTo>
                    <a:pt x="476" y="879"/>
                    <a:pt x="483" y="879"/>
                    <a:pt x="486" y="879"/>
                  </a:cubicBezTo>
                  <a:lnTo>
                    <a:pt x="486" y="879"/>
                  </a:lnTo>
                  <a:cubicBezTo>
                    <a:pt x="489" y="879"/>
                    <a:pt x="491" y="879"/>
                    <a:pt x="491" y="879"/>
                  </a:cubicBezTo>
                  <a:cubicBezTo>
                    <a:pt x="519" y="879"/>
                    <a:pt x="519" y="908"/>
                    <a:pt x="548" y="908"/>
                  </a:cubicBezTo>
                  <a:cubicBezTo>
                    <a:pt x="556" y="916"/>
                    <a:pt x="566" y="926"/>
                    <a:pt x="577" y="937"/>
                  </a:cubicBezTo>
                  <a:cubicBezTo>
                    <a:pt x="577" y="937"/>
                    <a:pt x="606" y="966"/>
                    <a:pt x="606" y="966"/>
                  </a:cubicBezTo>
                  <a:cubicBezTo>
                    <a:pt x="635" y="994"/>
                    <a:pt x="635" y="994"/>
                    <a:pt x="635" y="1023"/>
                  </a:cubicBezTo>
                  <a:cubicBezTo>
                    <a:pt x="652" y="1041"/>
                    <a:pt x="659" y="1048"/>
                    <a:pt x="660" y="1048"/>
                  </a:cubicBezTo>
                  <a:cubicBezTo>
                    <a:pt x="662" y="1048"/>
                    <a:pt x="635" y="1015"/>
                    <a:pt x="635" y="995"/>
                  </a:cubicBezTo>
                  <a:lnTo>
                    <a:pt x="635" y="995"/>
                  </a:lnTo>
                  <a:cubicBezTo>
                    <a:pt x="635" y="1024"/>
                    <a:pt x="692" y="1081"/>
                    <a:pt x="721" y="1110"/>
                  </a:cubicBezTo>
                  <a:cubicBezTo>
                    <a:pt x="721" y="1138"/>
                    <a:pt x="750" y="1196"/>
                    <a:pt x="750" y="1196"/>
                  </a:cubicBezTo>
                  <a:cubicBezTo>
                    <a:pt x="750" y="1196"/>
                    <a:pt x="779" y="1225"/>
                    <a:pt x="779" y="1254"/>
                  </a:cubicBezTo>
                  <a:cubicBezTo>
                    <a:pt x="779" y="1282"/>
                    <a:pt x="807" y="1340"/>
                    <a:pt x="807" y="1369"/>
                  </a:cubicBezTo>
                  <a:cubicBezTo>
                    <a:pt x="807" y="1369"/>
                    <a:pt x="824" y="1417"/>
                    <a:pt x="820" y="1417"/>
                  </a:cubicBezTo>
                  <a:cubicBezTo>
                    <a:pt x="818" y="1417"/>
                    <a:pt x="815" y="1412"/>
                    <a:pt x="807" y="1398"/>
                  </a:cubicBezTo>
                  <a:cubicBezTo>
                    <a:pt x="807" y="1411"/>
                    <a:pt x="807" y="1426"/>
                    <a:pt x="807" y="1426"/>
                  </a:cubicBezTo>
                  <a:cubicBezTo>
                    <a:pt x="836" y="1542"/>
                    <a:pt x="836" y="1657"/>
                    <a:pt x="807" y="1772"/>
                  </a:cubicBezTo>
                  <a:cubicBezTo>
                    <a:pt x="807" y="1801"/>
                    <a:pt x="807" y="1830"/>
                    <a:pt x="807" y="1858"/>
                  </a:cubicBezTo>
                  <a:cubicBezTo>
                    <a:pt x="807" y="1887"/>
                    <a:pt x="807" y="1945"/>
                    <a:pt x="779" y="2002"/>
                  </a:cubicBezTo>
                  <a:cubicBezTo>
                    <a:pt x="750" y="2118"/>
                    <a:pt x="750" y="2233"/>
                    <a:pt x="721" y="2348"/>
                  </a:cubicBezTo>
                  <a:cubicBezTo>
                    <a:pt x="663" y="2578"/>
                    <a:pt x="779" y="2838"/>
                    <a:pt x="1009" y="2895"/>
                  </a:cubicBezTo>
                  <a:cubicBezTo>
                    <a:pt x="1048" y="2905"/>
                    <a:pt x="1088" y="2910"/>
                    <a:pt x="1127" y="2910"/>
                  </a:cubicBezTo>
                  <a:cubicBezTo>
                    <a:pt x="1321" y="2910"/>
                    <a:pt x="1508" y="2794"/>
                    <a:pt x="1556" y="2578"/>
                  </a:cubicBezTo>
                  <a:cubicBezTo>
                    <a:pt x="1672" y="2060"/>
                    <a:pt x="1787" y="1484"/>
                    <a:pt x="1585" y="966"/>
                  </a:cubicBezTo>
                  <a:cubicBezTo>
                    <a:pt x="1441" y="505"/>
                    <a:pt x="1067" y="101"/>
                    <a:pt x="577" y="15"/>
                  </a:cubicBezTo>
                  <a:cubicBezTo>
                    <a:pt x="537" y="5"/>
                    <a:pt x="498"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0"/>
            <p:cNvSpPr/>
            <p:nvPr/>
          </p:nvSpPr>
          <p:spPr>
            <a:xfrm>
              <a:off x="1625809" y="3656455"/>
              <a:ext cx="68375" cy="73737"/>
            </a:xfrm>
            <a:custGeom>
              <a:avLst/>
              <a:gdLst/>
              <a:ahLst/>
              <a:cxnLst/>
              <a:rect l="l" t="t" r="r" b="b"/>
              <a:pathLst>
                <a:path w="2104" h="2269" extrusionOk="0">
                  <a:moveTo>
                    <a:pt x="1383" y="1201"/>
                  </a:moveTo>
                  <a:cubicBezTo>
                    <a:pt x="1411" y="1221"/>
                    <a:pt x="1440" y="1240"/>
                    <a:pt x="1470" y="1258"/>
                  </a:cubicBezTo>
                  <a:cubicBezTo>
                    <a:pt x="1441" y="1230"/>
                    <a:pt x="1412" y="1201"/>
                    <a:pt x="1383" y="1201"/>
                  </a:cubicBezTo>
                  <a:close/>
                  <a:moveTo>
                    <a:pt x="1728" y="1406"/>
                  </a:moveTo>
                  <a:cubicBezTo>
                    <a:pt x="1744" y="1412"/>
                    <a:pt x="1763" y="1419"/>
                    <a:pt x="1786" y="1431"/>
                  </a:cubicBezTo>
                  <a:cubicBezTo>
                    <a:pt x="1767" y="1423"/>
                    <a:pt x="1747" y="1415"/>
                    <a:pt x="1728" y="1406"/>
                  </a:cubicBezTo>
                  <a:close/>
                  <a:moveTo>
                    <a:pt x="475" y="1"/>
                  </a:moveTo>
                  <a:cubicBezTo>
                    <a:pt x="428" y="1"/>
                    <a:pt x="382" y="8"/>
                    <a:pt x="346" y="20"/>
                  </a:cubicBezTo>
                  <a:cubicBezTo>
                    <a:pt x="87" y="77"/>
                    <a:pt x="1" y="308"/>
                    <a:pt x="29" y="538"/>
                  </a:cubicBezTo>
                  <a:cubicBezTo>
                    <a:pt x="116" y="941"/>
                    <a:pt x="289" y="1287"/>
                    <a:pt x="548" y="1575"/>
                  </a:cubicBezTo>
                  <a:cubicBezTo>
                    <a:pt x="807" y="1892"/>
                    <a:pt x="1153" y="2122"/>
                    <a:pt x="1527" y="2238"/>
                  </a:cubicBezTo>
                  <a:cubicBezTo>
                    <a:pt x="1560" y="2260"/>
                    <a:pt x="1602" y="2269"/>
                    <a:pt x="1645" y="2269"/>
                  </a:cubicBezTo>
                  <a:cubicBezTo>
                    <a:pt x="1715" y="2269"/>
                    <a:pt x="1791" y="2244"/>
                    <a:pt x="1844" y="2209"/>
                  </a:cubicBezTo>
                  <a:cubicBezTo>
                    <a:pt x="1930" y="2151"/>
                    <a:pt x="2017" y="2036"/>
                    <a:pt x="2046" y="1950"/>
                  </a:cubicBezTo>
                  <a:cubicBezTo>
                    <a:pt x="2103" y="1690"/>
                    <a:pt x="1988" y="1489"/>
                    <a:pt x="1758" y="1402"/>
                  </a:cubicBezTo>
                  <a:cubicBezTo>
                    <a:pt x="1741" y="1402"/>
                    <a:pt x="1724" y="1402"/>
                    <a:pt x="1707" y="1396"/>
                  </a:cubicBezTo>
                  <a:lnTo>
                    <a:pt x="1707" y="1396"/>
                  </a:lnTo>
                  <a:cubicBezTo>
                    <a:pt x="1701" y="1394"/>
                    <a:pt x="1695" y="1391"/>
                    <a:pt x="1689" y="1388"/>
                  </a:cubicBezTo>
                  <a:lnTo>
                    <a:pt x="1689" y="1388"/>
                  </a:lnTo>
                  <a:cubicBezTo>
                    <a:pt x="1684" y="1385"/>
                    <a:pt x="1678" y="1380"/>
                    <a:pt x="1673" y="1375"/>
                  </a:cubicBezTo>
                  <a:lnTo>
                    <a:pt x="1673" y="1375"/>
                  </a:lnTo>
                  <a:cubicBezTo>
                    <a:pt x="1678" y="1380"/>
                    <a:pt x="1683" y="1384"/>
                    <a:pt x="1689" y="1388"/>
                  </a:cubicBezTo>
                  <a:lnTo>
                    <a:pt x="1689" y="1388"/>
                  </a:lnTo>
                  <a:cubicBezTo>
                    <a:pt x="1578" y="1334"/>
                    <a:pt x="1472" y="1267"/>
                    <a:pt x="1383" y="1201"/>
                  </a:cubicBezTo>
                  <a:cubicBezTo>
                    <a:pt x="1383" y="1201"/>
                    <a:pt x="1383" y="1201"/>
                    <a:pt x="1383" y="1201"/>
                  </a:cubicBezTo>
                  <a:lnTo>
                    <a:pt x="1383" y="1201"/>
                  </a:lnTo>
                  <a:cubicBezTo>
                    <a:pt x="1279" y="1123"/>
                    <a:pt x="1192" y="1027"/>
                    <a:pt x="1124" y="913"/>
                  </a:cubicBezTo>
                  <a:lnTo>
                    <a:pt x="1124" y="913"/>
                  </a:lnTo>
                  <a:cubicBezTo>
                    <a:pt x="1124" y="914"/>
                    <a:pt x="1124" y="916"/>
                    <a:pt x="1124" y="918"/>
                  </a:cubicBezTo>
                  <a:lnTo>
                    <a:pt x="1124" y="918"/>
                  </a:lnTo>
                  <a:cubicBezTo>
                    <a:pt x="1058" y="818"/>
                    <a:pt x="996" y="701"/>
                    <a:pt x="951" y="567"/>
                  </a:cubicBezTo>
                  <a:lnTo>
                    <a:pt x="951" y="567"/>
                  </a:lnTo>
                  <a:cubicBezTo>
                    <a:pt x="951" y="625"/>
                    <a:pt x="980" y="653"/>
                    <a:pt x="980" y="682"/>
                  </a:cubicBezTo>
                  <a:cubicBezTo>
                    <a:pt x="922" y="567"/>
                    <a:pt x="893" y="452"/>
                    <a:pt x="865" y="308"/>
                  </a:cubicBezTo>
                  <a:cubicBezTo>
                    <a:pt x="865" y="221"/>
                    <a:pt x="749" y="106"/>
                    <a:pt x="663" y="49"/>
                  </a:cubicBezTo>
                  <a:cubicBezTo>
                    <a:pt x="612" y="15"/>
                    <a:pt x="542" y="1"/>
                    <a:pt x="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0"/>
            <p:cNvSpPr/>
            <p:nvPr/>
          </p:nvSpPr>
          <p:spPr>
            <a:xfrm>
              <a:off x="1754988" y="3697793"/>
              <a:ext cx="90831" cy="36592"/>
            </a:xfrm>
            <a:custGeom>
              <a:avLst/>
              <a:gdLst/>
              <a:ahLst/>
              <a:cxnLst/>
              <a:rect l="l" t="t" r="r" b="b"/>
              <a:pathLst>
                <a:path w="2795" h="1126" extrusionOk="0">
                  <a:moveTo>
                    <a:pt x="1239" y="0"/>
                  </a:moveTo>
                  <a:cubicBezTo>
                    <a:pt x="926" y="0"/>
                    <a:pt x="612" y="53"/>
                    <a:pt x="317" y="159"/>
                  </a:cubicBezTo>
                  <a:cubicBezTo>
                    <a:pt x="202" y="217"/>
                    <a:pt x="116" y="274"/>
                    <a:pt x="58" y="361"/>
                  </a:cubicBezTo>
                  <a:cubicBezTo>
                    <a:pt x="0" y="476"/>
                    <a:pt x="0" y="591"/>
                    <a:pt x="29" y="706"/>
                  </a:cubicBezTo>
                  <a:cubicBezTo>
                    <a:pt x="76" y="871"/>
                    <a:pt x="239" y="1017"/>
                    <a:pt x="423" y="1017"/>
                  </a:cubicBezTo>
                  <a:cubicBezTo>
                    <a:pt x="464" y="1017"/>
                    <a:pt x="506" y="1010"/>
                    <a:pt x="548" y="994"/>
                  </a:cubicBezTo>
                  <a:cubicBezTo>
                    <a:pt x="692" y="937"/>
                    <a:pt x="836" y="908"/>
                    <a:pt x="1008" y="879"/>
                  </a:cubicBezTo>
                  <a:lnTo>
                    <a:pt x="1527" y="879"/>
                  </a:lnTo>
                  <a:cubicBezTo>
                    <a:pt x="1584" y="908"/>
                    <a:pt x="1671" y="908"/>
                    <a:pt x="1728" y="937"/>
                  </a:cubicBezTo>
                  <a:cubicBezTo>
                    <a:pt x="1786" y="937"/>
                    <a:pt x="1873" y="966"/>
                    <a:pt x="1930" y="994"/>
                  </a:cubicBezTo>
                  <a:cubicBezTo>
                    <a:pt x="1930" y="994"/>
                    <a:pt x="1959" y="1023"/>
                    <a:pt x="1988" y="1023"/>
                  </a:cubicBezTo>
                  <a:cubicBezTo>
                    <a:pt x="2017" y="1023"/>
                    <a:pt x="2045" y="1052"/>
                    <a:pt x="2074" y="1081"/>
                  </a:cubicBezTo>
                  <a:cubicBezTo>
                    <a:pt x="2141" y="1110"/>
                    <a:pt x="2218" y="1126"/>
                    <a:pt x="2295" y="1126"/>
                  </a:cubicBezTo>
                  <a:cubicBezTo>
                    <a:pt x="2449" y="1126"/>
                    <a:pt x="2602" y="1062"/>
                    <a:pt x="2679" y="908"/>
                  </a:cubicBezTo>
                  <a:cubicBezTo>
                    <a:pt x="2794" y="706"/>
                    <a:pt x="2737" y="447"/>
                    <a:pt x="2535" y="332"/>
                  </a:cubicBezTo>
                  <a:cubicBezTo>
                    <a:pt x="2144" y="111"/>
                    <a:pt x="1692" y="0"/>
                    <a:pt x="1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0"/>
            <p:cNvSpPr/>
            <p:nvPr/>
          </p:nvSpPr>
          <p:spPr>
            <a:xfrm>
              <a:off x="1667926" y="3793013"/>
              <a:ext cx="99247" cy="42214"/>
            </a:xfrm>
            <a:custGeom>
              <a:avLst/>
              <a:gdLst/>
              <a:ahLst/>
              <a:cxnLst/>
              <a:rect l="l" t="t" r="r" b="b"/>
              <a:pathLst>
                <a:path w="3054" h="1299" extrusionOk="0">
                  <a:moveTo>
                    <a:pt x="2529" y="0"/>
                  </a:moveTo>
                  <a:cubicBezTo>
                    <a:pt x="2462" y="0"/>
                    <a:pt x="2395" y="16"/>
                    <a:pt x="2334" y="52"/>
                  </a:cubicBezTo>
                  <a:cubicBezTo>
                    <a:pt x="2247" y="109"/>
                    <a:pt x="2161" y="167"/>
                    <a:pt x="2103" y="196"/>
                  </a:cubicBezTo>
                  <a:cubicBezTo>
                    <a:pt x="2046" y="225"/>
                    <a:pt x="2017" y="253"/>
                    <a:pt x="1959" y="253"/>
                  </a:cubicBezTo>
                  <a:cubicBezTo>
                    <a:pt x="1927" y="275"/>
                    <a:pt x="1931" y="280"/>
                    <a:pt x="1944" y="280"/>
                  </a:cubicBezTo>
                  <a:cubicBezTo>
                    <a:pt x="1957" y="280"/>
                    <a:pt x="1982" y="274"/>
                    <a:pt x="1984" y="274"/>
                  </a:cubicBezTo>
                  <a:cubicBezTo>
                    <a:pt x="1985" y="274"/>
                    <a:pt x="1979" y="276"/>
                    <a:pt x="1959" y="282"/>
                  </a:cubicBezTo>
                  <a:cubicBezTo>
                    <a:pt x="1786" y="340"/>
                    <a:pt x="1614" y="397"/>
                    <a:pt x="1441" y="426"/>
                  </a:cubicBezTo>
                  <a:cubicBezTo>
                    <a:pt x="1422" y="426"/>
                    <a:pt x="1364" y="439"/>
                    <a:pt x="1362" y="439"/>
                  </a:cubicBezTo>
                  <a:cubicBezTo>
                    <a:pt x="1361" y="439"/>
                    <a:pt x="1374" y="436"/>
                    <a:pt x="1412" y="426"/>
                  </a:cubicBezTo>
                  <a:lnTo>
                    <a:pt x="836" y="426"/>
                  </a:lnTo>
                  <a:cubicBezTo>
                    <a:pt x="750" y="426"/>
                    <a:pt x="663" y="397"/>
                    <a:pt x="577" y="369"/>
                  </a:cubicBezTo>
                  <a:cubicBezTo>
                    <a:pt x="542" y="360"/>
                    <a:pt x="507" y="356"/>
                    <a:pt x="473" y="356"/>
                  </a:cubicBezTo>
                  <a:cubicBezTo>
                    <a:pt x="274" y="356"/>
                    <a:pt x="83" y="489"/>
                    <a:pt x="58" y="685"/>
                  </a:cubicBezTo>
                  <a:cubicBezTo>
                    <a:pt x="1" y="887"/>
                    <a:pt x="116" y="1146"/>
                    <a:pt x="346" y="1204"/>
                  </a:cubicBezTo>
                  <a:cubicBezTo>
                    <a:pt x="596" y="1266"/>
                    <a:pt x="854" y="1298"/>
                    <a:pt x="1112" y="1298"/>
                  </a:cubicBezTo>
                  <a:cubicBezTo>
                    <a:pt x="1689" y="1298"/>
                    <a:pt x="2269" y="1139"/>
                    <a:pt x="2766" y="801"/>
                  </a:cubicBezTo>
                  <a:cubicBezTo>
                    <a:pt x="2939" y="685"/>
                    <a:pt x="3054" y="426"/>
                    <a:pt x="2910" y="225"/>
                  </a:cubicBezTo>
                  <a:cubicBezTo>
                    <a:pt x="2830" y="85"/>
                    <a:pt x="2680" y="0"/>
                    <a:pt x="2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0"/>
            <p:cNvSpPr/>
            <p:nvPr/>
          </p:nvSpPr>
          <p:spPr>
            <a:xfrm>
              <a:off x="1846697" y="3780209"/>
              <a:ext cx="74939" cy="36267"/>
            </a:xfrm>
            <a:custGeom>
              <a:avLst/>
              <a:gdLst/>
              <a:ahLst/>
              <a:cxnLst/>
              <a:rect l="l" t="t" r="r" b="b"/>
              <a:pathLst>
                <a:path w="2306" h="1116" extrusionOk="0">
                  <a:moveTo>
                    <a:pt x="1804" y="1"/>
                  </a:moveTo>
                  <a:cubicBezTo>
                    <a:pt x="1770" y="1"/>
                    <a:pt x="1735" y="5"/>
                    <a:pt x="1700" y="14"/>
                  </a:cubicBezTo>
                  <a:cubicBezTo>
                    <a:pt x="1358" y="93"/>
                    <a:pt x="991" y="172"/>
                    <a:pt x="644" y="229"/>
                  </a:cubicBezTo>
                  <a:lnTo>
                    <a:pt x="644" y="229"/>
                  </a:lnTo>
                  <a:cubicBezTo>
                    <a:pt x="651" y="225"/>
                    <a:pt x="658" y="221"/>
                    <a:pt x="663" y="215"/>
                  </a:cubicBezTo>
                  <a:lnTo>
                    <a:pt x="663" y="215"/>
                  </a:lnTo>
                  <a:cubicBezTo>
                    <a:pt x="606" y="244"/>
                    <a:pt x="519" y="244"/>
                    <a:pt x="462" y="244"/>
                  </a:cubicBezTo>
                  <a:cubicBezTo>
                    <a:pt x="347" y="273"/>
                    <a:pt x="231" y="302"/>
                    <a:pt x="145" y="388"/>
                  </a:cubicBezTo>
                  <a:cubicBezTo>
                    <a:pt x="59" y="446"/>
                    <a:pt x="1" y="590"/>
                    <a:pt x="30" y="676"/>
                  </a:cubicBezTo>
                  <a:cubicBezTo>
                    <a:pt x="30" y="791"/>
                    <a:pt x="59" y="907"/>
                    <a:pt x="145" y="993"/>
                  </a:cubicBezTo>
                  <a:cubicBezTo>
                    <a:pt x="216" y="1064"/>
                    <a:pt x="307" y="1116"/>
                    <a:pt x="401" y="1116"/>
                  </a:cubicBezTo>
                  <a:cubicBezTo>
                    <a:pt x="421" y="1116"/>
                    <a:pt x="441" y="1113"/>
                    <a:pt x="462" y="1108"/>
                  </a:cubicBezTo>
                  <a:cubicBezTo>
                    <a:pt x="951" y="1079"/>
                    <a:pt x="1441" y="964"/>
                    <a:pt x="1931" y="849"/>
                  </a:cubicBezTo>
                  <a:cubicBezTo>
                    <a:pt x="2132" y="791"/>
                    <a:pt x="2305" y="532"/>
                    <a:pt x="2219" y="302"/>
                  </a:cubicBezTo>
                  <a:cubicBezTo>
                    <a:pt x="2170" y="131"/>
                    <a:pt x="1996" y="1"/>
                    <a:pt x="1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0"/>
            <p:cNvSpPr/>
            <p:nvPr/>
          </p:nvSpPr>
          <p:spPr>
            <a:xfrm>
              <a:off x="1802727" y="3341028"/>
              <a:ext cx="42149" cy="76467"/>
            </a:xfrm>
            <a:custGeom>
              <a:avLst/>
              <a:gdLst/>
              <a:ahLst/>
              <a:cxnLst/>
              <a:rect l="l" t="t" r="r" b="b"/>
              <a:pathLst>
                <a:path w="1297" h="2353" extrusionOk="0">
                  <a:moveTo>
                    <a:pt x="424" y="0"/>
                  </a:moveTo>
                  <a:cubicBezTo>
                    <a:pt x="352" y="0"/>
                    <a:pt x="281" y="14"/>
                    <a:pt x="231" y="48"/>
                  </a:cubicBezTo>
                  <a:cubicBezTo>
                    <a:pt x="144" y="135"/>
                    <a:pt x="58" y="221"/>
                    <a:pt x="29" y="336"/>
                  </a:cubicBezTo>
                  <a:cubicBezTo>
                    <a:pt x="0" y="451"/>
                    <a:pt x="29" y="538"/>
                    <a:pt x="87" y="653"/>
                  </a:cubicBezTo>
                  <a:cubicBezTo>
                    <a:pt x="87" y="682"/>
                    <a:pt x="87" y="711"/>
                    <a:pt x="115" y="739"/>
                  </a:cubicBezTo>
                  <a:cubicBezTo>
                    <a:pt x="115" y="768"/>
                    <a:pt x="144" y="826"/>
                    <a:pt x="173" y="883"/>
                  </a:cubicBezTo>
                  <a:cubicBezTo>
                    <a:pt x="202" y="999"/>
                    <a:pt x="231" y="1085"/>
                    <a:pt x="259" y="1200"/>
                  </a:cubicBezTo>
                  <a:cubicBezTo>
                    <a:pt x="314" y="1389"/>
                    <a:pt x="368" y="1604"/>
                    <a:pt x="398" y="1820"/>
                  </a:cubicBezTo>
                  <a:lnTo>
                    <a:pt x="398" y="1820"/>
                  </a:lnTo>
                  <a:cubicBezTo>
                    <a:pt x="389" y="1789"/>
                    <a:pt x="375" y="1768"/>
                    <a:pt x="375" y="1748"/>
                  </a:cubicBezTo>
                  <a:lnTo>
                    <a:pt x="375" y="1748"/>
                  </a:lnTo>
                  <a:cubicBezTo>
                    <a:pt x="375" y="1805"/>
                    <a:pt x="404" y="1863"/>
                    <a:pt x="404" y="1920"/>
                  </a:cubicBezTo>
                  <a:cubicBezTo>
                    <a:pt x="404" y="2036"/>
                    <a:pt x="432" y="2151"/>
                    <a:pt x="519" y="2237"/>
                  </a:cubicBezTo>
                  <a:cubicBezTo>
                    <a:pt x="605" y="2295"/>
                    <a:pt x="720" y="2352"/>
                    <a:pt x="836" y="2352"/>
                  </a:cubicBezTo>
                  <a:cubicBezTo>
                    <a:pt x="1037" y="2352"/>
                    <a:pt x="1296" y="2180"/>
                    <a:pt x="1268" y="1920"/>
                  </a:cubicBezTo>
                  <a:cubicBezTo>
                    <a:pt x="1210" y="1344"/>
                    <a:pt x="1066" y="768"/>
                    <a:pt x="836" y="221"/>
                  </a:cubicBezTo>
                  <a:cubicBezTo>
                    <a:pt x="778" y="135"/>
                    <a:pt x="663" y="48"/>
                    <a:pt x="576" y="19"/>
                  </a:cubicBezTo>
                  <a:cubicBezTo>
                    <a:pt x="529" y="7"/>
                    <a:pt x="476"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0"/>
            <p:cNvSpPr/>
            <p:nvPr/>
          </p:nvSpPr>
          <p:spPr>
            <a:xfrm>
              <a:off x="1659509" y="3328126"/>
              <a:ext cx="42149" cy="85143"/>
            </a:xfrm>
            <a:custGeom>
              <a:avLst/>
              <a:gdLst/>
              <a:ahLst/>
              <a:cxnLst/>
              <a:rect l="l" t="t" r="r" b="b"/>
              <a:pathLst>
                <a:path w="1297" h="2620" extrusionOk="0">
                  <a:moveTo>
                    <a:pt x="1066" y="1770"/>
                  </a:moveTo>
                  <a:lnTo>
                    <a:pt x="1066" y="1770"/>
                  </a:lnTo>
                  <a:cubicBezTo>
                    <a:pt x="1087" y="1790"/>
                    <a:pt x="1093" y="1811"/>
                    <a:pt x="1094" y="1811"/>
                  </a:cubicBezTo>
                  <a:cubicBezTo>
                    <a:pt x="1095" y="1811"/>
                    <a:pt x="1095" y="1807"/>
                    <a:pt x="1095" y="1799"/>
                  </a:cubicBezTo>
                  <a:cubicBezTo>
                    <a:pt x="1069" y="1773"/>
                    <a:pt x="1066" y="1770"/>
                    <a:pt x="1066" y="1770"/>
                  </a:cubicBezTo>
                  <a:close/>
                  <a:moveTo>
                    <a:pt x="647" y="0"/>
                  </a:moveTo>
                  <a:cubicBezTo>
                    <a:pt x="454" y="0"/>
                    <a:pt x="280" y="134"/>
                    <a:pt x="231" y="330"/>
                  </a:cubicBezTo>
                  <a:cubicBezTo>
                    <a:pt x="0" y="1021"/>
                    <a:pt x="87" y="1770"/>
                    <a:pt x="433" y="2404"/>
                  </a:cubicBezTo>
                  <a:cubicBezTo>
                    <a:pt x="508" y="2536"/>
                    <a:pt x="659" y="2619"/>
                    <a:pt x="811" y="2619"/>
                  </a:cubicBezTo>
                  <a:cubicBezTo>
                    <a:pt x="890" y="2619"/>
                    <a:pt x="968" y="2597"/>
                    <a:pt x="1037" y="2548"/>
                  </a:cubicBezTo>
                  <a:cubicBezTo>
                    <a:pt x="1210" y="2433"/>
                    <a:pt x="1297" y="2173"/>
                    <a:pt x="1181" y="1972"/>
                  </a:cubicBezTo>
                  <a:cubicBezTo>
                    <a:pt x="1153" y="1943"/>
                    <a:pt x="1124" y="1885"/>
                    <a:pt x="1124" y="1856"/>
                  </a:cubicBezTo>
                  <a:cubicBezTo>
                    <a:pt x="1095" y="1828"/>
                    <a:pt x="1066" y="1799"/>
                    <a:pt x="1066" y="1770"/>
                  </a:cubicBezTo>
                  <a:cubicBezTo>
                    <a:pt x="1066" y="1712"/>
                    <a:pt x="1037" y="1684"/>
                    <a:pt x="1037" y="1655"/>
                  </a:cubicBezTo>
                  <a:cubicBezTo>
                    <a:pt x="1009" y="1568"/>
                    <a:pt x="1009" y="1511"/>
                    <a:pt x="980" y="1453"/>
                  </a:cubicBezTo>
                  <a:cubicBezTo>
                    <a:pt x="980" y="1424"/>
                    <a:pt x="951" y="1338"/>
                    <a:pt x="951" y="1338"/>
                  </a:cubicBezTo>
                  <a:lnTo>
                    <a:pt x="951" y="1338"/>
                  </a:lnTo>
                  <a:cubicBezTo>
                    <a:pt x="968" y="1372"/>
                    <a:pt x="975" y="1386"/>
                    <a:pt x="978" y="1386"/>
                  </a:cubicBezTo>
                  <a:cubicBezTo>
                    <a:pt x="980" y="1386"/>
                    <a:pt x="980" y="1379"/>
                    <a:pt x="980" y="1367"/>
                  </a:cubicBezTo>
                  <a:cubicBezTo>
                    <a:pt x="980" y="1338"/>
                    <a:pt x="951" y="1338"/>
                    <a:pt x="951" y="1309"/>
                  </a:cubicBezTo>
                  <a:cubicBezTo>
                    <a:pt x="951" y="1165"/>
                    <a:pt x="951" y="1050"/>
                    <a:pt x="980" y="906"/>
                  </a:cubicBezTo>
                  <a:cubicBezTo>
                    <a:pt x="980" y="895"/>
                    <a:pt x="980" y="887"/>
                    <a:pt x="980" y="880"/>
                  </a:cubicBezTo>
                  <a:lnTo>
                    <a:pt x="980" y="880"/>
                  </a:lnTo>
                  <a:cubicBezTo>
                    <a:pt x="980" y="878"/>
                    <a:pt x="980" y="877"/>
                    <a:pt x="980" y="877"/>
                  </a:cubicBezTo>
                  <a:cubicBezTo>
                    <a:pt x="980" y="848"/>
                    <a:pt x="980" y="820"/>
                    <a:pt x="980" y="791"/>
                  </a:cubicBezTo>
                  <a:cubicBezTo>
                    <a:pt x="1009" y="704"/>
                    <a:pt x="1037" y="618"/>
                    <a:pt x="1066" y="560"/>
                  </a:cubicBezTo>
                  <a:cubicBezTo>
                    <a:pt x="1124" y="330"/>
                    <a:pt x="980" y="71"/>
                    <a:pt x="749" y="13"/>
                  </a:cubicBezTo>
                  <a:cubicBezTo>
                    <a:pt x="715" y="5"/>
                    <a:pt x="681"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0"/>
            <p:cNvSpPr/>
            <p:nvPr/>
          </p:nvSpPr>
          <p:spPr>
            <a:xfrm>
              <a:off x="1547196" y="3467251"/>
              <a:ext cx="87061" cy="50794"/>
            </a:xfrm>
            <a:custGeom>
              <a:avLst/>
              <a:gdLst/>
              <a:ahLst/>
              <a:cxnLst/>
              <a:rect l="l" t="t" r="r" b="b"/>
              <a:pathLst>
                <a:path w="2679" h="1563" extrusionOk="0">
                  <a:moveTo>
                    <a:pt x="1239" y="427"/>
                  </a:moveTo>
                  <a:cubicBezTo>
                    <a:pt x="1200" y="446"/>
                    <a:pt x="1187" y="453"/>
                    <a:pt x="1189" y="453"/>
                  </a:cubicBezTo>
                  <a:cubicBezTo>
                    <a:pt x="1189" y="453"/>
                    <a:pt x="1196" y="450"/>
                    <a:pt x="1205" y="446"/>
                  </a:cubicBezTo>
                  <a:lnTo>
                    <a:pt x="1205" y="446"/>
                  </a:lnTo>
                  <a:cubicBezTo>
                    <a:pt x="1216" y="440"/>
                    <a:pt x="1227" y="434"/>
                    <a:pt x="1239" y="427"/>
                  </a:cubicBezTo>
                  <a:close/>
                  <a:moveTo>
                    <a:pt x="2159" y="0"/>
                  </a:moveTo>
                  <a:cubicBezTo>
                    <a:pt x="2091" y="0"/>
                    <a:pt x="2022" y="16"/>
                    <a:pt x="1959" y="52"/>
                  </a:cubicBezTo>
                  <a:cubicBezTo>
                    <a:pt x="1815" y="139"/>
                    <a:pt x="1700" y="196"/>
                    <a:pt x="1556" y="283"/>
                  </a:cubicBezTo>
                  <a:lnTo>
                    <a:pt x="1354" y="398"/>
                  </a:lnTo>
                  <a:cubicBezTo>
                    <a:pt x="1325" y="398"/>
                    <a:pt x="1296" y="398"/>
                    <a:pt x="1267" y="427"/>
                  </a:cubicBezTo>
                  <a:cubicBezTo>
                    <a:pt x="1254" y="427"/>
                    <a:pt x="1224" y="439"/>
                    <a:pt x="1205" y="446"/>
                  </a:cubicBezTo>
                  <a:lnTo>
                    <a:pt x="1205" y="446"/>
                  </a:lnTo>
                  <a:cubicBezTo>
                    <a:pt x="1072" y="518"/>
                    <a:pt x="939" y="547"/>
                    <a:pt x="807" y="600"/>
                  </a:cubicBezTo>
                  <a:cubicBezTo>
                    <a:pt x="663" y="629"/>
                    <a:pt x="519" y="686"/>
                    <a:pt x="375" y="715"/>
                  </a:cubicBezTo>
                  <a:cubicBezTo>
                    <a:pt x="144" y="773"/>
                    <a:pt x="0" y="1032"/>
                    <a:pt x="87" y="1233"/>
                  </a:cubicBezTo>
                  <a:cubicBezTo>
                    <a:pt x="136" y="1429"/>
                    <a:pt x="310" y="1563"/>
                    <a:pt x="502" y="1563"/>
                  </a:cubicBezTo>
                  <a:cubicBezTo>
                    <a:pt x="536" y="1563"/>
                    <a:pt x="571" y="1559"/>
                    <a:pt x="605" y="1550"/>
                  </a:cubicBezTo>
                  <a:cubicBezTo>
                    <a:pt x="1239" y="1406"/>
                    <a:pt x="1844" y="1147"/>
                    <a:pt x="2391" y="801"/>
                  </a:cubicBezTo>
                  <a:cubicBezTo>
                    <a:pt x="2592" y="686"/>
                    <a:pt x="2679" y="398"/>
                    <a:pt x="2535" y="196"/>
                  </a:cubicBezTo>
                  <a:cubicBezTo>
                    <a:pt x="2456" y="78"/>
                    <a:pt x="2309" y="0"/>
                    <a:pt x="2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0"/>
            <p:cNvSpPr/>
            <p:nvPr/>
          </p:nvSpPr>
          <p:spPr>
            <a:xfrm>
              <a:off x="1508816" y="3597731"/>
              <a:ext cx="65547" cy="61615"/>
            </a:xfrm>
            <a:custGeom>
              <a:avLst/>
              <a:gdLst/>
              <a:ahLst/>
              <a:cxnLst/>
              <a:rect l="l" t="t" r="r" b="b"/>
              <a:pathLst>
                <a:path w="2017" h="1896" extrusionOk="0">
                  <a:moveTo>
                    <a:pt x="1687" y="843"/>
                  </a:moveTo>
                  <a:cubicBezTo>
                    <a:pt x="1678" y="849"/>
                    <a:pt x="1668" y="854"/>
                    <a:pt x="1659" y="859"/>
                  </a:cubicBezTo>
                  <a:lnTo>
                    <a:pt x="1659" y="859"/>
                  </a:lnTo>
                  <a:cubicBezTo>
                    <a:pt x="1665" y="853"/>
                    <a:pt x="1671" y="847"/>
                    <a:pt x="1671" y="847"/>
                  </a:cubicBezTo>
                  <a:cubicBezTo>
                    <a:pt x="1676" y="846"/>
                    <a:pt x="1682" y="845"/>
                    <a:pt x="1687" y="843"/>
                  </a:cubicBezTo>
                  <a:close/>
                  <a:moveTo>
                    <a:pt x="1533" y="1"/>
                  </a:moveTo>
                  <a:cubicBezTo>
                    <a:pt x="1502" y="1"/>
                    <a:pt x="1471" y="4"/>
                    <a:pt x="1440" y="12"/>
                  </a:cubicBezTo>
                  <a:cubicBezTo>
                    <a:pt x="1124" y="156"/>
                    <a:pt x="864" y="300"/>
                    <a:pt x="605" y="531"/>
                  </a:cubicBezTo>
                  <a:cubicBezTo>
                    <a:pt x="375" y="732"/>
                    <a:pt x="202" y="963"/>
                    <a:pt x="58" y="1222"/>
                  </a:cubicBezTo>
                  <a:cubicBezTo>
                    <a:pt x="0" y="1337"/>
                    <a:pt x="0" y="1452"/>
                    <a:pt x="29" y="1568"/>
                  </a:cubicBezTo>
                  <a:cubicBezTo>
                    <a:pt x="58" y="1654"/>
                    <a:pt x="115" y="1769"/>
                    <a:pt x="231" y="1827"/>
                  </a:cubicBezTo>
                  <a:cubicBezTo>
                    <a:pt x="294" y="1869"/>
                    <a:pt x="373" y="1896"/>
                    <a:pt x="455" y="1896"/>
                  </a:cubicBezTo>
                  <a:cubicBezTo>
                    <a:pt x="486" y="1896"/>
                    <a:pt x="517" y="1892"/>
                    <a:pt x="548" y="1884"/>
                  </a:cubicBezTo>
                  <a:cubicBezTo>
                    <a:pt x="663" y="1827"/>
                    <a:pt x="778" y="1769"/>
                    <a:pt x="807" y="1683"/>
                  </a:cubicBezTo>
                  <a:cubicBezTo>
                    <a:pt x="864" y="1568"/>
                    <a:pt x="951" y="1452"/>
                    <a:pt x="1037" y="1337"/>
                  </a:cubicBezTo>
                  <a:lnTo>
                    <a:pt x="1037" y="1337"/>
                  </a:lnTo>
                  <a:cubicBezTo>
                    <a:pt x="1008" y="1366"/>
                    <a:pt x="980" y="1395"/>
                    <a:pt x="951" y="1424"/>
                  </a:cubicBezTo>
                  <a:cubicBezTo>
                    <a:pt x="1066" y="1280"/>
                    <a:pt x="1210" y="1136"/>
                    <a:pt x="1354" y="1020"/>
                  </a:cubicBezTo>
                  <a:lnTo>
                    <a:pt x="1354" y="1020"/>
                  </a:lnTo>
                  <a:cubicBezTo>
                    <a:pt x="1325" y="1049"/>
                    <a:pt x="1296" y="1078"/>
                    <a:pt x="1268" y="1107"/>
                  </a:cubicBezTo>
                  <a:cubicBezTo>
                    <a:pt x="1389" y="1010"/>
                    <a:pt x="1531" y="933"/>
                    <a:pt x="1659" y="859"/>
                  </a:cubicBezTo>
                  <a:lnTo>
                    <a:pt x="1659" y="859"/>
                  </a:lnTo>
                  <a:cubicBezTo>
                    <a:pt x="1651" y="867"/>
                    <a:pt x="1642" y="876"/>
                    <a:pt x="1642" y="876"/>
                  </a:cubicBezTo>
                  <a:cubicBezTo>
                    <a:pt x="1662" y="856"/>
                    <a:pt x="1682" y="850"/>
                    <a:pt x="1702" y="839"/>
                  </a:cubicBezTo>
                  <a:lnTo>
                    <a:pt x="1702" y="839"/>
                  </a:lnTo>
                  <a:cubicBezTo>
                    <a:pt x="1697" y="840"/>
                    <a:pt x="1692" y="842"/>
                    <a:pt x="1687" y="843"/>
                  </a:cubicBezTo>
                  <a:lnTo>
                    <a:pt x="1687" y="843"/>
                  </a:lnTo>
                  <a:cubicBezTo>
                    <a:pt x="1701" y="835"/>
                    <a:pt x="1715" y="827"/>
                    <a:pt x="1728" y="819"/>
                  </a:cubicBezTo>
                  <a:lnTo>
                    <a:pt x="1728" y="819"/>
                  </a:lnTo>
                  <a:cubicBezTo>
                    <a:pt x="1720" y="828"/>
                    <a:pt x="1711" y="834"/>
                    <a:pt x="1702" y="839"/>
                  </a:cubicBezTo>
                  <a:lnTo>
                    <a:pt x="1702" y="839"/>
                  </a:lnTo>
                  <a:cubicBezTo>
                    <a:pt x="1802" y="808"/>
                    <a:pt x="1878" y="751"/>
                    <a:pt x="1930" y="646"/>
                  </a:cubicBezTo>
                  <a:cubicBezTo>
                    <a:pt x="1988" y="559"/>
                    <a:pt x="2016" y="415"/>
                    <a:pt x="1959" y="329"/>
                  </a:cubicBezTo>
                  <a:cubicBezTo>
                    <a:pt x="1930" y="214"/>
                    <a:pt x="1872" y="99"/>
                    <a:pt x="1786" y="70"/>
                  </a:cubicBezTo>
                  <a:cubicBezTo>
                    <a:pt x="1702" y="28"/>
                    <a:pt x="1617" y="1"/>
                    <a:pt x="15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0"/>
            <p:cNvSpPr/>
            <p:nvPr/>
          </p:nvSpPr>
          <p:spPr>
            <a:xfrm>
              <a:off x="1534067" y="3733834"/>
              <a:ext cx="56221" cy="66165"/>
            </a:xfrm>
            <a:custGeom>
              <a:avLst/>
              <a:gdLst/>
              <a:ahLst/>
              <a:cxnLst/>
              <a:rect l="l" t="t" r="r" b="b"/>
              <a:pathLst>
                <a:path w="1730" h="2036" extrusionOk="0">
                  <a:moveTo>
                    <a:pt x="1297" y="1"/>
                  </a:moveTo>
                  <a:cubicBezTo>
                    <a:pt x="1153" y="1"/>
                    <a:pt x="1067" y="58"/>
                    <a:pt x="980" y="116"/>
                  </a:cubicBezTo>
                  <a:cubicBezTo>
                    <a:pt x="548" y="490"/>
                    <a:pt x="231" y="951"/>
                    <a:pt x="30" y="1469"/>
                  </a:cubicBezTo>
                  <a:cubicBezTo>
                    <a:pt x="1" y="1585"/>
                    <a:pt x="30" y="1729"/>
                    <a:pt x="87" y="1815"/>
                  </a:cubicBezTo>
                  <a:cubicBezTo>
                    <a:pt x="145" y="1902"/>
                    <a:pt x="231" y="1988"/>
                    <a:pt x="347" y="2017"/>
                  </a:cubicBezTo>
                  <a:cubicBezTo>
                    <a:pt x="394" y="2029"/>
                    <a:pt x="442" y="2036"/>
                    <a:pt x="488" y="2036"/>
                  </a:cubicBezTo>
                  <a:cubicBezTo>
                    <a:pt x="552" y="2036"/>
                    <a:pt x="613" y="2022"/>
                    <a:pt x="663" y="1988"/>
                  </a:cubicBezTo>
                  <a:cubicBezTo>
                    <a:pt x="779" y="1902"/>
                    <a:pt x="836" y="1815"/>
                    <a:pt x="865" y="1700"/>
                  </a:cubicBezTo>
                  <a:cubicBezTo>
                    <a:pt x="869" y="1700"/>
                    <a:pt x="873" y="1699"/>
                    <a:pt x="876" y="1698"/>
                  </a:cubicBezTo>
                  <a:lnTo>
                    <a:pt x="876" y="1698"/>
                  </a:lnTo>
                  <a:cubicBezTo>
                    <a:pt x="870" y="1714"/>
                    <a:pt x="865" y="1733"/>
                    <a:pt x="865" y="1758"/>
                  </a:cubicBezTo>
                  <a:cubicBezTo>
                    <a:pt x="941" y="1531"/>
                    <a:pt x="1060" y="1349"/>
                    <a:pt x="1185" y="1152"/>
                  </a:cubicBezTo>
                  <a:lnTo>
                    <a:pt x="1185" y="1152"/>
                  </a:lnTo>
                  <a:cubicBezTo>
                    <a:pt x="1184" y="1153"/>
                    <a:pt x="1183" y="1153"/>
                    <a:pt x="1182" y="1153"/>
                  </a:cubicBezTo>
                  <a:cubicBezTo>
                    <a:pt x="1186" y="1147"/>
                    <a:pt x="1191" y="1141"/>
                    <a:pt x="1196" y="1135"/>
                  </a:cubicBezTo>
                  <a:lnTo>
                    <a:pt x="1196" y="1135"/>
                  </a:lnTo>
                  <a:cubicBezTo>
                    <a:pt x="1192" y="1141"/>
                    <a:pt x="1189" y="1147"/>
                    <a:pt x="1185" y="1152"/>
                  </a:cubicBezTo>
                  <a:lnTo>
                    <a:pt x="1185" y="1152"/>
                  </a:lnTo>
                  <a:cubicBezTo>
                    <a:pt x="1199" y="1150"/>
                    <a:pt x="1205" y="1134"/>
                    <a:pt x="1213" y="1115"/>
                  </a:cubicBezTo>
                  <a:lnTo>
                    <a:pt x="1213" y="1115"/>
                  </a:lnTo>
                  <a:cubicBezTo>
                    <a:pt x="1207" y="1122"/>
                    <a:pt x="1201" y="1129"/>
                    <a:pt x="1196" y="1135"/>
                  </a:cubicBezTo>
                  <a:lnTo>
                    <a:pt x="1196" y="1135"/>
                  </a:lnTo>
                  <a:cubicBezTo>
                    <a:pt x="1204" y="1123"/>
                    <a:pt x="1212" y="1110"/>
                    <a:pt x="1220" y="1098"/>
                  </a:cubicBezTo>
                  <a:lnTo>
                    <a:pt x="1220" y="1098"/>
                  </a:lnTo>
                  <a:cubicBezTo>
                    <a:pt x="1217" y="1103"/>
                    <a:pt x="1215" y="1109"/>
                    <a:pt x="1213" y="1115"/>
                  </a:cubicBezTo>
                  <a:lnTo>
                    <a:pt x="1213" y="1115"/>
                  </a:lnTo>
                  <a:cubicBezTo>
                    <a:pt x="1322" y="984"/>
                    <a:pt x="1454" y="855"/>
                    <a:pt x="1585" y="749"/>
                  </a:cubicBezTo>
                  <a:cubicBezTo>
                    <a:pt x="1671" y="663"/>
                    <a:pt x="1729" y="519"/>
                    <a:pt x="1729" y="433"/>
                  </a:cubicBezTo>
                  <a:cubicBezTo>
                    <a:pt x="1729" y="317"/>
                    <a:pt x="1671" y="202"/>
                    <a:pt x="1585" y="116"/>
                  </a:cubicBezTo>
                  <a:cubicBezTo>
                    <a:pt x="1499" y="58"/>
                    <a:pt x="1412" y="1"/>
                    <a:pt x="1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0"/>
            <p:cNvSpPr/>
            <p:nvPr/>
          </p:nvSpPr>
          <p:spPr>
            <a:xfrm>
              <a:off x="1584634" y="3901947"/>
              <a:ext cx="73022" cy="36105"/>
            </a:xfrm>
            <a:custGeom>
              <a:avLst/>
              <a:gdLst/>
              <a:ahLst/>
              <a:cxnLst/>
              <a:rect l="l" t="t" r="r" b="b"/>
              <a:pathLst>
                <a:path w="2247" h="1111" extrusionOk="0">
                  <a:moveTo>
                    <a:pt x="1814" y="1"/>
                  </a:moveTo>
                  <a:cubicBezTo>
                    <a:pt x="1738" y="1"/>
                    <a:pt x="1669" y="27"/>
                    <a:pt x="1584" y="70"/>
                  </a:cubicBezTo>
                  <a:cubicBezTo>
                    <a:pt x="1578" y="70"/>
                    <a:pt x="1572" y="70"/>
                    <a:pt x="1566" y="70"/>
                  </a:cubicBezTo>
                  <a:lnTo>
                    <a:pt x="1566" y="70"/>
                  </a:lnTo>
                  <a:cubicBezTo>
                    <a:pt x="1584" y="63"/>
                    <a:pt x="1599" y="55"/>
                    <a:pt x="1613" y="41"/>
                  </a:cubicBezTo>
                  <a:lnTo>
                    <a:pt x="1613" y="41"/>
                  </a:lnTo>
                  <a:cubicBezTo>
                    <a:pt x="1591" y="52"/>
                    <a:pt x="1569" y="62"/>
                    <a:pt x="1547" y="72"/>
                  </a:cubicBezTo>
                  <a:lnTo>
                    <a:pt x="1547" y="72"/>
                  </a:lnTo>
                  <a:cubicBezTo>
                    <a:pt x="1535" y="74"/>
                    <a:pt x="1523" y="79"/>
                    <a:pt x="1510" y="88"/>
                  </a:cubicBezTo>
                  <a:lnTo>
                    <a:pt x="1510" y="88"/>
                  </a:lnTo>
                  <a:cubicBezTo>
                    <a:pt x="1307" y="172"/>
                    <a:pt x="1086" y="218"/>
                    <a:pt x="864" y="242"/>
                  </a:cubicBezTo>
                  <a:lnTo>
                    <a:pt x="980" y="242"/>
                  </a:lnTo>
                  <a:cubicBezTo>
                    <a:pt x="864" y="242"/>
                    <a:pt x="736" y="255"/>
                    <a:pt x="613" y="255"/>
                  </a:cubicBezTo>
                  <a:cubicBezTo>
                    <a:pt x="551" y="255"/>
                    <a:pt x="490" y="252"/>
                    <a:pt x="432" y="242"/>
                  </a:cubicBezTo>
                  <a:cubicBezTo>
                    <a:pt x="202" y="242"/>
                    <a:pt x="0" y="473"/>
                    <a:pt x="0" y="674"/>
                  </a:cubicBezTo>
                  <a:cubicBezTo>
                    <a:pt x="29" y="934"/>
                    <a:pt x="202" y="1106"/>
                    <a:pt x="432" y="1106"/>
                  </a:cubicBezTo>
                  <a:cubicBezTo>
                    <a:pt x="488" y="1109"/>
                    <a:pt x="544" y="1111"/>
                    <a:pt x="600" y="1111"/>
                  </a:cubicBezTo>
                  <a:cubicBezTo>
                    <a:pt x="1091" y="1111"/>
                    <a:pt x="1577" y="1000"/>
                    <a:pt x="2016" y="818"/>
                  </a:cubicBezTo>
                  <a:cubicBezTo>
                    <a:pt x="2103" y="761"/>
                    <a:pt x="2189" y="646"/>
                    <a:pt x="2218" y="559"/>
                  </a:cubicBezTo>
                  <a:cubicBezTo>
                    <a:pt x="2247" y="444"/>
                    <a:pt x="2218" y="300"/>
                    <a:pt x="2160" y="214"/>
                  </a:cubicBezTo>
                  <a:cubicBezTo>
                    <a:pt x="2103" y="127"/>
                    <a:pt x="2016" y="41"/>
                    <a:pt x="1901" y="12"/>
                  </a:cubicBezTo>
                  <a:cubicBezTo>
                    <a:pt x="1870" y="4"/>
                    <a:pt x="1842" y="1"/>
                    <a:pt x="1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0"/>
            <p:cNvSpPr/>
            <p:nvPr/>
          </p:nvSpPr>
          <p:spPr>
            <a:xfrm>
              <a:off x="1432056" y="3746866"/>
              <a:ext cx="40264" cy="107567"/>
            </a:xfrm>
            <a:custGeom>
              <a:avLst/>
              <a:gdLst/>
              <a:ahLst/>
              <a:cxnLst/>
              <a:rect l="l" t="t" r="r" b="b"/>
              <a:pathLst>
                <a:path w="1239" h="3310" extrusionOk="0">
                  <a:moveTo>
                    <a:pt x="501" y="0"/>
                  </a:moveTo>
                  <a:cubicBezTo>
                    <a:pt x="488" y="0"/>
                    <a:pt x="474" y="1"/>
                    <a:pt x="461" y="3"/>
                  </a:cubicBezTo>
                  <a:cubicBezTo>
                    <a:pt x="231" y="3"/>
                    <a:pt x="58" y="176"/>
                    <a:pt x="29" y="435"/>
                  </a:cubicBezTo>
                  <a:cubicBezTo>
                    <a:pt x="0" y="1270"/>
                    <a:pt x="116" y="2163"/>
                    <a:pt x="317" y="2998"/>
                  </a:cubicBezTo>
                  <a:cubicBezTo>
                    <a:pt x="364" y="3163"/>
                    <a:pt x="547" y="3309"/>
                    <a:pt x="738" y="3309"/>
                  </a:cubicBezTo>
                  <a:cubicBezTo>
                    <a:pt x="780" y="3309"/>
                    <a:pt x="823" y="3302"/>
                    <a:pt x="865" y="3286"/>
                  </a:cubicBezTo>
                  <a:cubicBezTo>
                    <a:pt x="1095" y="3229"/>
                    <a:pt x="1239" y="2998"/>
                    <a:pt x="1153" y="2768"/>
                  </a:cubicBezTo>
                  <a:cubicBezTo>
                    <a:pt x="951" y="1961"/>
                    <a:pt x="893" y="1270"/>
                    <a:pt x="893" y="435"/>
                  </a:cubicBezTo>
                  <a:cubicBezTo>
                    <a:pt x="920" y="218"/>
                    <a:pt x="717"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0"/>
            <p:cNvSpPr/>
            <p:nvPr/>
          </p:nvSpPr>
          <p:spPr>
            <a:xfrm>
              <a:off x="1743744" y="3895675"/>
              <a:ext cx="35617" cy="92975"/>
            </a:xfrm>
            <a:custGeom>
              <a:avLst/>
              <a:gdLst/>
              <a:ahLst/>
              <a:cxnLst/>
              <a:rect l="l" t="t" r="r" b="b"/>
              <a:pathLst>
                <a:path w="1096" h="2861" extrusionOk="0">
                  <a:moveTo>
                    <a:pt x="698" y="1"/>
                  </a:moveTo>
                  <a:cubicBezTo>
                    <a:pt x="686" y="1"/>
                    <a:pt x="675" y="2"/>
                    <a:pt x="663" y="3"/>
                  </a:cubicBezTo>
                  <a:cubicBezTo>
                    <a:pt x="404" y="3"/>
                    <a:pt x="231" y="176"/>
                    <a:pt x="231" y="435"/>
                  </a:cubicBezTo>
                  <a:cubicBezTo>
                    <a:pt x="202" y="752"/>
                    <a:pt x="202" y="1098"/>
                    <a:pt x="145" y="1415"/>
                  </a:cubicBezTo>
                  <a:cubicBezTo>
                    <a:pt x="145" y="1588"/>
                    <a:pt x="116" y="1732"/>
                    <a:pt x="116" y="1876"/>
                  </a:cubicBezTo>
                  <a:cubicBezTo>
                    <a:pt x="107" y="1912"/>
                    <a:pt x="103" y="1923"/>
                    <a:pt x="102" y="1923"/>
                  </a:cubicBezTo>
                  <a:cubicBezTo>
                    <a:pt x="101" y="1923"/>
                    <a:pt x="103" y="1904"/>
                    <a:pt x="100" y="1904"/>
                  </a:cubicBezTo>
                  <a:cubicBezTo>
                    <a:pt x="98" y="1904"/>
                    <a:pt x="95" y="1911"/>
                    <a:pt x="87" y="1933"/>
                  </a:cubicBezTo>
                  <a:cubicBezTo>
                    <a:pt x="87" y="1962"/>
                    <a:pt x="87" y="2020"/>
                    <a:pt x="87" y="2048"/>
                  </a:cubicBezTo>
                  <a:cubicBezTo>
                    <a:pt x="58" y="2135"/>
                    <a:pt x="58" y="2221"/>
                    <a:pt x="30" y="2336"/>
                  </a:cubicBezTo>
                  <a:cubicBezTo>
                    <a:pt x="1" y="2538"/>
                    <a:pt x="87" y="2797"/>
                    <a:pt x="346" y="2855"/>
                  </a:cubicBezTo>
                  <a:cubicBezTo>
                    <a:pt x="371" y="2858"/>
                    <a:pt x="397" y="2860"/>
                    <a:pt x="423" y="2860"/>
                  </a:cubicBezTo>
                  <a:cubicBezTo>
                    <a:pt x="614" y="2860"/>
                    <a:pt x="839" y="2766"/>
                    <a:pt x="865" y="2538"/>
                  </a:cubicBezTo>
                  <a:cubicBezTo>
                    <a:pt x="980" y="1847"/>
                    <a:pt x="1066" y="1127"/>
                    <a:pt x="1095" y="435"/>
                  </a:cubicBezTo>
                  <a:cubicBezTo>
                    <a:pt x="1095" y="218"/>
                    <a:pt x="890" y="1"/>
                    <a:pt x="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0"/>
            <p:cNvSpPr/>
            <p:nvPr/>
          </p:nvSpPr>
          <p:spPr>
            <a:xfrm>
              <a:off x="1350616" y="3853980"/>
              <a:ext cx="68375" cy="50631"/>
            </a:xfrm>
            <a:custGeom>
              <a:avLst/>
              <a:gdLst/>
              <a:ahLst/>
              <a:cxnLst/>
              <a:rect l="l" t="t" r="r" b="b"/>
              <a:pathLst>
                <a:path w="2104" h="1558" extrusionOk="0">
                  <a:moveTo>
                    <a:pt x="498" y="0"/>
                  </a:moveTo>
                  <a:cubicBezTo>
                    <a:pt x="447" y="0"/>
                    <a:pt x="394" y="7"/>
                    <a:pt x="346" y="19"/>
                  </a:cubicBezTo>
                  <a:cubicBezTo>
                    <a:pt x="260" y="48"/>
                    <a:pt x="145" y="105"/>
                    <a:pt x="87" y="192"/>
                  </a:cubicBezTo>
                  <a:cubicBezTo>
                    <a:pt x="29" y="307"/>
                    <a:pt x="1" y="422"/>
                    <a:pt x="58" y="538"/>
                  </a:cubicBezTo>
                  <a:cubicBezTo>
                    <a:pt x="87" y="653"/>
                    <a:pt x="145" y="739"/>
                    <a:pt x="260" y="797"/>
                  </a:cubicBezTo>
                  <a:cubicBezTo>
                    <a:pt x="605" y="1056"/>
                    <a:pt x="1009" y="1315"/>
                    <a:pt x="1412" y="1517"/>
                  </a:cubicBezTo>
                  <a:cubicBezTo>
                    <a:pt x="1493" y="1537"/>
                    <a:pt x="1575" y="1558"/>
                    <a:pt x="1656" y="1558"/>
                  </a:cubicBezTo>
                  <a:cubicBezTo>
                    <a:pt x="1690" y="1558"/>
                    <a:pt x="1724" y="1554"/>
                    <a:pt x="1758" y="1546"/>
                  </a:cubicBezTo>
                  <a:cubicBezTo>
                    <a:pt x="1844" y="1517"/>
                    <a:pt x="1959" y="1430"/>
                    <a:pt x="2017" y="1344"/>
                  </a:cubicBezTo>
                  <a:cubicBezTo>
                    <a:pt x="2103" y="1142"/>
                    <a:pt x="2074" y="854"/>
                    <a:pt x="1844" y="768"/>
                  </a:cubicBezTo>
                  <a:cubicBezTo>
                    <a:pt x="1441" y="566"/>
                    <a:pt x="1066" y="307"/>
                    <a:pt x="692" y="48"/>
                  </a:cubicBezTo>
                  <a:cubicBezTo>
                    <a:pt x="641" y="14"/>
                    <a:pt x="571" y="0"/>
                    <a:pt x="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0"/>
            <p:cNvSpPr/>
            <p:nvPr/>
          </p:nvSpPr>
          <p:spPr>
            <a:xfrm>
              <a:off x="1320653" y="3664970"/>
              <a:ext cx="73997" cy="88588"/>
            </a:xfrm>
            <a:custGeom>
              <a:avLst/>
              <a:gdLst/>
              <a:ahLst/>
              <a:cxnLst/>
              <a:rect l="l" t="t" r="r" b="b"/>
              <a:pathLst>
                <a:path w="2277" h="2726" extrusionOk="0">
                  <a:moveTo>
                    <a:pt x="1796" y="1"/>
                  </a:moveTo>
                  <a:cubicBezTo>
                    <a:pt x="1643" y="1"/>
                    <a:pt x="1489" y="65"/>
                    <a:pt x="1412" y="219"/>
                  </a:cubicBezTo>
                  <a:cubicBezTo>
                    <a:pt x="1239" y="535"/>
                    <a:pt x="1067" y="881"/>
                    <a:pt x="836" y="1169"/>
                  </a:cubicBezTo>
                  <a:cubicBezTo>
                    <a:pt x="779" y="1255"/>
                    <a:pt x="721" y="1313"/>
                    <a:pt x="692" y="1400"/>
                  </a:cubicBezTo>
                  <a:cubicBezTo>
                    <a:pt x="663" y="1428"/>
                    <a:pt x="663" y="1428"/>
                    <a:pt x="635" y="1457"/>
                  </a:cubicBezTo>
                  <a:cubicBezTo>
                    <a:pt x="655" y="1437"/>
                    <a:pt x="675" y="1416"/>
                    <a:pt x="665" y="1416"/>
                  </a:cubicBezTo>
                  <a:cubicBezTo>
                    <a:pt x="661" y="1416"/>
                    <a:pt x="651" y="1420"/>
                    <a:pt x="635" y="1428"/>
                  </a:cubicBezTo>
                  <a:cubicBezTo>
                    <a:pt x="606" y="1486"/>
                    <a:pt x="577" y="1515"/>
                    <a:pt x="548" y="1544"/>
                  </a:cubicBezTo>
                  <a:cubicBezTo>
                    <a:pt x="433" y="1688"/>
                    <a:pt x="318" y="1832"/>
                    <a:pt x="174" y="1976"/>
                  </a:cubicBezTo>
                  <a:cubicBezTo>
                    <a:pt x="30" y="2148"/>
                    <a:pt x="1" y="2436"/>
                    <a:pt x="174" y="2580"/>
                  </a:cubicBezTo>
                  <a:cubicBezTo>
                    <a:pt x="267" y="2674"/>
                    <a:pt x="395" y="2725"/>
                    <a:pt x="515" y="2725"/>
                  </a:cubicBezTo>
                  <a:cubicBezTo>
                    <a:pt x="616" y="2725"/>
                    <a:pt x="713" y="2688"/>
                    <a:pt x="779" y="2609"/>
                  </a:cubicBezTo>
                  <a:cubicBezTo>
                    <a:pt x="1326" y="2004"/>
                    <a:pt x="1816" y="1371"/>
                    <a:pt x="2161" y="651"/>
                  </a:cubicBezTo>
                  <a:cubicBezTo>
                    <a:pt x="2276" y="449"/>
                    <a:pt x="2219" y="161"/>
                    <a:pt x="2017" y="46"/>
                  </a:cubicBezTo>
                  <a:cubicBezTo>
                    <a:pt x="1950" y="17"/>
                    <a:pt x="1873"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0"/>
            <p:cNvSpPr/>
            <p:nvPr/>
          </p:nvSpPr>
          <p:spPr>
            <a:xfrm>
              <a:off x="1185884" y="3698281"/>
              <a:ext cx="73022" cy="55246"/>
            </a:xfrm>
            <a:custGeom>
              <a:avLst/>
              <a:gdLst/>
              <a:ahLst/>
              <a:cxnLst/>
              <a:rect l="l" t="t" r="r" b="b"/>
              <a:pathLst>
                <a:path w="2247" h="1700" extrusionOk="0">
                  <a:moveTo>
                    <a:pt x="1489" y="724"/>
                  </a:moveTo>
                  <a:lnTo>
                    <a:pt x="1489" y="724"/>
                  </a:lnTo>
                  <a:cubicBezTo>
                    <a:pt x="1493" y="725"/>
                    <a:pt x="1496" y="727"/>
                    <a:pt x="1499" y="728"/>
                  </a:cubicBezTo>
                  <a:lnTo>
                    <a:pt x="1499" y="728"/>
                  </a:lnTo>
                  <a:cubicBezTo>
                    <a:pt x="1496" y="727"/>
                    <a:pt x="1493" y="725"/>
                    <a:pt x="1489" y="724"/>
                  </a:cubicBezTo>
                  <a:close/>
                  <a:moveTo>
                    <a:pt x="432" y="0"/>
                  </a:moveTo>
                  <a:cubicBezTo>
                    <a:pt x="317" y="0"/>
                    <a:pt x="202" y="58"/>
                    <a:pt x="116" y="115"/>
                  </a:cubicBezTo>
                  <a:cubicBezTo>
                    <a:pt x="58" y="202"/>
                    <a:pt x="0" y="317"/>
                    <a:pt x="0" y="432"/>
                  </a:cubicBezTo>
                  <a:cubicBezTo>
                    <a:pt x="0" y="547"/>
                    <a:pt x="58" y="634"/>
                    <a:pt x="116" y="749"/>
                  </a:cubicBezTo>
                  <a:cubicBezTo>
                    <a:pt x="519" y="1210"/>
                    <a:pt x="1066" y="1555"/>
                    <a:pt x="1671" y="1699"/>
                  </a:cubicBezTo>
                  <a:cubicBezTo>
                    <a:pt x="1786" y="1699"/>
                    <a:pt x="1901" y="1699"/>
                    <a:pt x="2017" y="1642"/>
                  </a:cubicBezTo>
                  <a:cubicBezTo>
                    <a:pt x="2103" y="1584"/>
                    <a:pt x="2189" y="1498"/>
                    <a:pt x="2218" y="1383"/>
                  </a:cubicBezTo>
                  <a:cubicBezTo>
                    <a:pt x="2247" y="1181"/>
                    <a:pt x="2132" y="893"/>
                    <a:pt x="1901" y="864"/>
                  </a:cubicBezTo>
                  <a:cubicBezTo>
                    <a:pt x="1781" y="816"/>
                    <a:pt x="1661" y="788"/>
                    <a:pt x="1541" y="747"/>
                  </a:cubicBezTo>
                  <a:lnTo>
                    <a:pt x="1541" y="747"/>
                  </a:lnTo>
                  <a:cubicBezTo>
                    <a:pt x="1546" y="748"/>
                    <a:pt x="1551" y="749"/>
                    <a:pt x="1556" y="749"/>
                  </a:cubicBezTo>
                  <a:cubicBezTo>
                    <a:pt x="1537" y="743"/>
                    <a:pt x="1518" y="736"/>
                    <a:pt x="1499" y="728"/>
                  </a:cubicBezTo>
                  <a:lnTo>
                    <a:pt x="1499" y="728"/>
                  </a:lnTo>
                  <a:cubicBezTo>
                    <a:pt x="1510" y="733"/>
                    <a:pt x="1521" y="739"/>
                    <a:pt x="1531" y="743"/>
                  </a:cubicBezTo>
                  <a:lnTo>
                    <a:pt x="1531" y="743"/>
                  </a:lnTo>
                  <a:cubicBezTo>
                    <a:pt x="1510" y="736"/>
                    <a:pt x="1490" y="728"/>
                    <a:pt x="1469" y="720"/>
                  </a:cubicBezTo>
                  <a:cubicBezTo>
                    <a:pt x="1476" y="720"/>
                    <a:pt x="1483" y="722"/>
                    <a:pt x="1489" y="724"/>
                  </a:cubicBezTo>
                  <a:lnTo>
                    <a:pt x="1489" y="724"/>
                  </a:lnTo>
                  <a:cubicBezTo>
                    <a:pt x="1339" y="662"/>
                    <a:pt x="1192" y="561"/>
                    <a:pt x="1066" y="461"/>
                  </a:cubicBezTo>
                  <a:lnTo>
                    <a:pt x="1066" y="461"/>
                  </a:lnTo>
                  <a:cubicBezTo>
                    <a:pt x="1095" y="490"/>
                    <a:pt x="1124" y="519"/>
                    <a:pt x="1152" y="547"/>
                  </a:cubicBezTo>
                  <a:cubicBezTo>
                    <a:pt x="1008" y="403"/>
                    <a:pt x="864" y="288"/>
                    <a:pt x="749" y="115"/>
                  </a:cubicBezTo>
                  <a:cubicBezTo>
                    <a:pt x="663" y="58"/>
                    <a:pt x="519" y="0"/>
                    <a:pt x="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0"/>
            <p:cNvSpPr/>
            <p:nvPr/>
          </p:nvSpPr>
          <p:spPr>
            <a:xfrm>
              <a:off x="1237361" y="3587202"/>
              <a:ext cx="42149" cy="63728"/>
            </a:xfrm>
            <a:custGeom>
              <a:avLst/>
              <a:gdLst/>
              <a:ahLst/>
              <a:cxnLst/>
              <a:rect l="l" t="t" r="r" b="b"/>
              <a:pathLst>
                <a:path w="1297" h="1961" extrusionOk="0">
                  <a:moveTo>
                    <a:pt x="837" y="0"/>
                  </a:moveTo>
                  <a:cubicBezTo>
                    <a:pt x="769" y="0"/>
                    <a:pt x="702" y="14"/>
                    <a:pt x="634" y="48"/>
                  </a:cubicBezTo>
                  <a:cubicBezTo>
                    <a:pt x="548" y="106"/>
                    <a:pt x="490" y="192"/>
                    <a:pt x="433" y="307"/>
                  </a:cubicBezTo>
                  <a:cubicBezTo>
                    <a:pt x="317" y="682"/>
                    <a:pt x="173" y="1027"/>
                    <a:pt x="58" y="1402"/>
                  </a:cubicBezTo>
                  <a:cubicBezTo>
                    <a:pt x="1" y="1517"/>
                    <a:pt x="29" y="1661"/>
                    <a:pt x="87" y="1748"/>
                  </a:cubicBezTo>
                  <a:cubicBezTo>
                    <a:pt x="145" y="1834"/>
                    <a:pt x="260" y="1920"/>
                    <a:pt x="346" y="1949"/>
                  </a:cubicBezTo>
                  <a:cubicBezTo>
                    <a:pt x="377" y="1957"/>
                    <a:pt x="408" y="1960"/>
                    <a:pt x="439" y="1960"/>
                  </a:cubicBezTo>
                  <a:cubicBezTo>
                    <a:pt x="523" y="1960"/>
                    <a:pt x="607" y="1934"/>
                    <a:pt x="692" y="1892"/>
                  </a:cubicBezTo>
                  <a:cubicBezTo>
                    <a:pt x="778" y="1834"/>
                    <a:pt x="836" y="1748"/>
                    <a:pt x="893" y="1632"/>
                  </a:cubicBezTo>
                  <a:cubicBezTo>
                    <a:pt x="1009" y="1258"/>
                    <a:pt x="1153" y="912"/>
                    <a:pt x="1268" y="538"/>
                  </a:cubicBezTo>
                  <a:cubicBezTo>
                    <a:pt x="1297" y="451"/>
                    <a:pt x="1297" y="307"/>
                    <a:pt x="1239" y="192"/>
                  </a:cubicBezTo>
                  <a:cubicBezTo>
                    <a:pt x="1181" y="106"/>
                    <a:pt x="1066" y="19"/>
                    <a:pt x="980" y="19"/>
                  </a:cubicBezTo>
                  <a:cubicBezTo>
                    <a:pt x="932" y="7"/>
                    <a:pt x="884" y="0"/>
                    <a:pt x="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0"/>
            <p:cNvSpPr/>
            <p:nvPr/>
          </p:nvSpPr>
          <p:spPr>
            <a:xfrm>
              <a:off x="1414280" y="3536895"/>
              <a:ext cx="66490" cy="61713"/>
            </a:xfrm>
            <a:custGeom>
              <a:avLst/>
              <a:gdLst/>
              <a:ahLst/>
              <a:cxnLst/>
              <a:rect l="l" t="t" r="r" b="b"/>
              <a:pathLst>
                <a:path w="2046" h="1899" extrusionOk="0">
                  <a:moveTo>
                    <a:pt x="446" y="0"/>
                  </a:moveTo>
                  <a:cubicBezTo>
                    <a:pt x="413" y="0"/>
                    <a:pt x="380" y="4"/>
                    <a:pt x="346" y="12"/>
                  </a:cubicBezTo>
                  <a:cubicBezTo>
                    <a:pt x="231" y="41"/>
                    <a:pt x="115" y="127"/>
                    <a:pt x="87" y="214"/>
                  </a:cubicBezTo>
                  <a:cubicBezTo>
                    <a:pt x="29" y="300"/>
                    <a:pt x="0" y="444"/>
                    <a:pt x="29" y="531"/>
                  </a:cubicBezTo>
                  <a:cubicBezTo>
                    <a:pt x="58" y="646"/>
                    <a:pt x="115" y="761"/>
                    <a:pt x="231" y="790"/>
                  </a:cubicBezTo>
                  <a:cubicBezTo>
                    <a:pt x="358" y="866"/>
                    <a:pt x="508" y="943"/>
                    <a:pt x="621" y="1039"/>
                  </a:cubicBezTo>
                  <a:lnTo>
                    <a:pt x="621" y="1039"/>
                  </a:lnTo>
                  <a:cubicBezTo>
                    <a:pt x="606" y="1028"/>
                    <a:pt x="591" y="1020"/>
                    <a:pt x="576" y="1020"/>
                  </a:cubicBezTo>
                  <a:cubicBezTo>
                    <a:pt x="749" y="1135"/>
                    <a:pt x="893" y="1279"/>
                    <a:pt x="1037" y="1452"/>
                  </a:cubicBezTo>
                  <a:cubicBezTo>
                    <a:pt x="1008" y="1423"/>
                    <a:pt x="980" y="1395"/>
                    <a:pt x="951" y="1366"/>
                  </a:cubicBezTo>
                  <a:lnTo>
                    <a:pt x="951" y="1366"/>
                  </a:lnTo>
                  <a:cubicBezTo>
                    <a:pt x="1037" y="1452"/>
                    <a:pt x="1095" y="1567"/>
                    <a:pt x="1181" y="1683"/>
                  </a:cubicBezTo>
                  <a:cubicBezTo>
                    <a:pt x="1238" y="1815"/>
                    <a:pt x="1382" y="1898"/>
                    <a:pt x="1532" y="1898"/>
                  </a:cubicBezTo>
                  <a:cubicBezTo>
                    <a:pt x="1609" y="1898"/>
                    <a:pt x="1688" y="1876"/>
                    <a:pt x="1757" y="1827"/>
                  </a:cubicBezTo>
                  <a:cubicBezTo>
                    <a:pt x="1959" y="1711"/>
                    <a:pt x="2045" y="1452"/>
                    <a:pt x="1930" y="1251"/>
                  </a:cubicBezTo>
                  <a:cubicBezTo>
                    <a:pt x="1642" y="732"/>
                    <a:pt x="1181" y="300"/>
                    <a:pt x="663" y="41"/>
                  </a:cubicBezTo>
                  <a:cubicBezTo>
                    <a:pt x="602" y="20"/>
                    <a:pt x="526" y="0"/>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0"/>
            <p:cNvSpPr/>
            <p:nvPr/>
          </p:nvSpPr>
          <p:spPr>
            <a:xfrm>
              <a:off x="1299139" y="3445997"/>
              <a:ext cx="48714" cy="73997"/>
            </a:xfrm>
            <a:custGeom>
              <a:avLst/>
              <a:gdLst/>
              <a:ahLst/>
              <a:cxnLst/>
              <a:rect l="l" t="t" r="r" b="b"/>
              <a:pathLst>
                <a:path w="1499" h="2277" extrusionOk="0">
                  <a:moveTo>
                    <a:pt x="996" y="1"/>
                  </a:moveTo>
                  <a:cubicBezTo>
                    <a:pt x="799" y="1"/>
                    <a:pt x="648" y="112"/>
                    <a:pt x="577" y="303"/>
                  </a:cubicBezTo>
                  <a:cubicBezTo>
                    <a:pt x="404" y="793"/>
                    <a:pt x="260" y="1254"/>
                    <a:pt x="87" y="1743"/>
                  </a:cubicBezTo>
                  <a:cubicBezTo>
                    <a:pt x="1" y="1945"/>
                    <a:pt x="173" y="2233"/>
                    <a:pt x="375" y="2262"/>
                  </a:cubicBezTo>
                  <a:cubicBezTo>
                    <a:pt x="419" y="2272"/>
                    <a:pt x="462" y="2276"/>
                    <a:pt x="503" y="2276"/>
                  </a:cubicBezTo>
                  <a:cubicBezTo>
                    <a:pt x="700" y="2276"/>
                    <a:pt x="851" y="2165"/>
                    <a:pt x="922" y="1974"/>
                  </a:cubicBezTo>
                  <a:cubicBezTo>
                    <a:pt x="1095" y="1513"/>
                    <a:pt x="1239" y="1023"/>
                    <a:pt x="1412" y="534"/>
                  </a:cubicBezTo>
                  <a:cubicBezTo>
                    <a:pt x="1498" y="332"/>
                    <a:pt x="1325" y="73"/>
                    <a:pt x="1124" y="15"/>
                  </a:cubicBezTo>
                  <a:cubicBezTo>
                    <a:pt x="1079" y="5"/>
                    <a:pt x="1037" y="1"/>
                    <a:pt x="9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0"/>
            <p:cNvSpPr/>
            <p:nvPr/>
          </p:nvSpPr>
          <p:spPr>
            <a:xfrm>
              <a:off x="1469494" y="3366344"/>
              <a:ext cx="41207" cy="59925"/>
            </a:xfrm>
            <a:custGeom>
              <a:avLst/>
              <a:gdLst/>
              <a:ahLst/>
              <a:cxnLst/>
              <a:rect l="l" t="t" r="r" b="b"/>
              <a:pathLst>
                <a:path w="1268" h="1844" extrusionOk="0">
                  <a:moveTo>
                    <a:pt x="421" y="1"/>
                  </a:moveTo>
                  <a:cubicBezTo>
                    <a:pt x="348" y="1"/>
                    <a:pt x="275" y="21"/>
                    <a:pt x="202" y="76"/>
                  </a:cubicBezTo>
                  <a:cubicBezTo>
                    <a:pt x="116" y="133"/>
                    <a:pt x="29" y="220"/>
                    <a:pt x="1" y="335"/>
                  </a:cubicBezTo>
                  <a:cubicBezTo>
                    <a:pt x="1" y="421"/>
                    <a:pt x="1" y="565"/>
                    <a:pt x="58" y="652"/>
                  </a:cubicBezTo>
                  <a:cubicBezTo>
                    <a:pt x="145" y="796"/>
                    <a:pt x="231" y="940"/>
                    <a:pt x="289" y="1084"/>
                  </a:cubicBezTo>
                  <a:cubicBezTo>
                    <a:pt x="289" y="1055"/>
                    <a:pt x="260" y="1026"/>
                    <a:pt x="260" y="968"/>
                  </a:cubicBezTo>
                  <a:lnTo>
                    <a:pt x="260" y="968"/>
                  </a:lnTo>
                  <a:cubicBezTo>
                    <a:pt x="317" y="1141"/>
                    <a:pt x="375" y="1343"/>
                    <a:pt x="404" y="1516"/>
                  </a:cubicBezTo>
                  <a:cubicBezTo>
                    <a:pt x="404" y="1631"/>
                    <a:pt x="519" y="1746"/>
                    <a:pt x="605" y="1775"/>
                  </a:cubicBezTo>
                  <a:cubicBezTo>
                    <a:pt x="669" y="1817"/>
                    <a:pt x="763" y="1844"/>
                    <a:pt x="843" y="1844"/>
                  </a:cubicBezTo>
                  <a:cubicBezTo>
                    <a:pt x="872" y="1844"/>
                    <a:pt x="899" y="1840"/>
                    <a:pt x="922" y="1833"/>
                  </a:cubicBezTo>
                  <a:cubicBezTo>
                    <a:pt x="1037" y="1804"/>
                    <a:pt x="1124" y="1717"/>
                    <a:pt x="1181" y="1631"/>
                  </a:cubicBezTo>
                  <a:cubicBezTo>
                    <a:pt x="1210" y="1602"/>
                    <a:pt x="1210" y="1573"/>
                    <a:pt x="1239" y="1516"/>
                  </a:cubicBezTo>
                  <a:cubicBezTo>
                    <a:pt x="1268" y="1458"/>
                    <a:pt x="1268" y="1372"/>
                    <a:pt x="1239" y="1285"/>
                  </a:cubicBezTo>
                  <a:cubicBezTo>
                    <a:pt x="1181" y="911"/>
                    <a:pt x="1037" y="536"/>
                    <a:pt x="807" y="220"/>
                  </a:cubicBezTo>
                  <a:cubicBezTo>
                    <a:pt x="749" y="133"/>
                    <a:pt x="663" y="47"/>
                    <a:pt x="548" y="18"/>
                  </a:cubicBezTo>
                  <a:cubicBezTo>
                    <a:pt x="506" y="7"/>
                    <a:pt x="463"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0"/>
            <p:cNvSpPr/>
            <p:nvPr/>
          </p:nvSpPr>
          <p:spPr>
            <a:xfrm>
              <a:off x="1524708" y="3298228"/>
              <a:ext cx="64638" cy="45691"/>
            </a:xfrm>
            <a:custGeom>
              <a:avLst/>
              <a:gdLst/>
              <a:ahLst/>
              <a:cxnLst/>
              <a:rect l="l" t="t" r="r" b="b"/>
              <a:pathLst>
                <a:path w="1989" h="1406" extrusionOk="0">
                  <a:moveTo>
                    <a:pt x="467" y="0"/>
                  </a:moveTo>
                  <a:cubicBezTo>
                    <a:pt x="437" y="0"/>
                    <a:pt x="406" y="4"/>
                    <a:pt x="375" y="11"/>
                  </a:cubicBezTo>
                  <a:cubicBezTo>
                    <a:pt x="260" y="40"/>
                    <a:pt x="174" y="127"/>
                    <a:pt x="116" y="213"/>
                  </a:cubicBezTo>
                  <a:cubicBezTo>
                    <a:pt x="1" y="415"/>
                    <a:pt x="59" y="703"/>
                    <a:pt x="260" y="818"/>
                  </a:cubicBezTo>
                  <a:cubicBezTo>
                    <a:pt x="606" y="991"/>
                    <a:pt x="951" y="1164"/>
                    <a:pt x="1297" y="1336"/>
                  </a:cubicBezTo>
                  <a:cubicBezTo>
                    <a:pt x="1360" y="1379"/>
                    <a:pt x="1439" y="1405"/>
                    <a:pt x="1522" y="1405"/>
                  </a:cubicBezTo>
                  <a:cubicBezTo>
                    <a:pt x="1552" y="1405"/>
                    <a:pt x="1583" y="1402"/>
                    <a:pt x="1614" y="1394"/>
                  </a:cubicBezTo>
                  <a:cubicBezTo>
                    <a:pt x="1729" y="1365"/>
                    <a:pt x="1844" y="1279"/>
                    <a:pt x="1873" y="1192"/>
                  </a:cubicBezTo>
                  <a:cubicBezTo>
                    <a:pt x="1988" y="991"/>
                    <a:pt x="1959" y="703"/>
                    <a:pt x="1729" y="616"/>
                  </a:cubicBezTo>
                  <a:cubicBezTo>
                    <a:pt x="1383" y="415"/>
                    <a:pt x="1038" y="242"/>
                    <a:pt x="692" y="69"/>
                  </a:cubicBezTo>
                  <a:cubicBezTo>
                    <a:pt x="629" y="27"/>
                    <a:pt x="550"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0"/>
            <p:cNvSpPr/>
            <p:nvPr/>
          </p:nvSpPr>
          <p:spPr>
            <a:xfrm>
              <a:off x="1344084" y="3297155"/>
              <a:ext cx="52418" cy="65515"/>
            </a:xfrm>
            <a:custGeom>
              <a:avLst/>
              <a:gdLst/>
              <a:ahLst/>
              <a:cxnLst/>
              <a:rect l="l" t="t" r="r" b="b"/>
              <a:pathLst>
                <a:path w="1613" h="2016" extrusionOk="0">
                  <a:moveTo>
                    <a:pt x="518" y="1"/>
                  </a:moveTo>
                  <a:cubicBezTo>
                    <a:pt x="337" y="1"/>
                    <a:pt x="187" y="113"/>
                    <a:pt x="115" y="304"/>
                  </a:cubicBezTo>
                  <a:cubicBezTo>
                    <a:pt x="0" y="649"/>
                    <a:pt x="58" y="1024"/>
                    <a:pt x="230" y="1341"/>
                  </a:cubicBezTo>
                  <a:cubicBezTo>
                    <a:pt x="374" y="1657"/>
                    <a:pt x="691" y="1888"/>
                    <a:pt x="1008" y="2003"/>
                  </a:cubicBezTo>
                  <a:cubicBezTo>
                    <a:pt x="1042" y="2012"/>
                    <a:pt x="1078" y="2016"/>
                    <a:pt x="1112" y="2016"/>
                  </a:cubicBezTo>
                  <a:cubicBezTo>
                    <a:pt x="1311" y="2016"/>
                    <a:pt x="1506" y="1882"/>
                    <a:pt x="1555" y="1686"/>
                  </a:cubicBezTo>
                  <a:cubicBezTo>
                    <a:pt x="1613" y="1456"/>
                    <a:pt x="1469" y="1225"/>
                    <a:pt x="1239" y="1168"/>
                  </a:cubicBezTo>
                  <a:cubicBezTo>
                    <a:pt x="1210" y="1168"/>
                    <a:pt x="1181" y="1139"/>
                    <a:pt x="1152" y="1139"/>
                  </a:cubicBezTo>
                  <a:lnTo>
                    <a:pt x="1152" y="1139"/>
                  </a:lnTo>
                  <a:cubicBezTo>
                    <a:pt x="1181" y="1139"/>
                    <a:pt x="1239" y="1168"/>
                    <a:pt x="1267" y="1168"/>
                  </a:cubicBezTo>
                  <a:cubicBezTo>
                    <a:pt x="1236" y="1152"/>
                    <a:pt x="1197" y="1137"/>
                    <a:pt x="1163" y="1121"/>
                  </a:cubicBezTo>
                  <a:lnTo>
                    <a:pt x="1163" y="1121"/>
                  </a:lnTo>
                  <a:cubicBezTo>
                    <a:pt x="1169" y="1127"/>
                    <a:pt x="1175" y="1133"/>
                    <a:pt x="1181" y="1139"/>
                  </a:cubicBezTo>
                  <a:cubicBezTo>
                    <a:pt x="1167" y="1130"/>
                    <a:pt x="1154" y="1121"/>
                    <a:pt x="1142" y="1111"/>
                  </a:cubicBezTo>
                  <a:lnTo>
                    <a:pt x="1142" y="1111"/>
                  </a:lnTo>
                  <a:cubicBezTo>
                    <a:pt x="1149" y="1115"/>
                    <a:pt x="1156" y="1118"/>
                    <a:pt x="1163" y="1121"/>
                  </a:cubicBezTo>
                  <a:lnTo>
                    <a:pt x="1163" y="1121"/>
                  </a:lnTo>
                  <a:cubicBezTo>
                    <a:pt x="1144" y="1103"/>
                    <a:pt x="1125" y="1087"/>
                    <a:pt x="1106" y="1083"/>
                  </a:cubicBezTo>
                  <a:lnTo>
                    <a:pt x="1106" y="1083"/>
                  </a:lnTo>
                  <a:cubicBezTo>
                    <a:pt x="1117" y="1092"/>
                    <a:pt x="1129" y="1102"/>
                    <a:pt x="1142" y="1111"/>
                  </a:cubicBezTo>
                  <a:lnTo>
                    <a:pt x="1142" y="1111"/>
                  </a:lnTo>
                  <a:cubicBezTo>
                    <a:pt x="1121" y="1101"/>
                    <a:pt x="1105" y="1091"/>
                    <a:pt x="1095" y="1081"/>
                  </a:cubicBezTo>
                  <a:cubicBezTo>
                    <a:pt x="1098" y="1081"/>
                    <a:pt x="1102" y="1082"/>
                    <a:pt x="1106" y="1083"/>
                  </a:cubicBezTo>
                  <a:lnTo>
                    <a:pt x="1106" y="1083"/>
                  </a:lnTo>
                  <a:cubicBezTo>
                    <a:pt x="1060" y="1044"/>
                    <a:pt x="1028" y="1005"/>
                    <a:pt x="1008" y="966"/>
                  </a:cubicBezTo>
                  <a:lnTo>
                    <a:pt x="1008" y="966"/>
                  </a:lnTo>
                  <a:cubicBezTo>
                    <a:pt x="1008" y="968"/>
                    <a:pt x="1008" y="969"/>
                    <a:pt x="1008" y="971"/>
                  </a:cubicBezTo>
                  <a:lnTo>
                    <a:pt x="1008" y="971"/>
                  </a:lnTo>
                  <a:cubicBezTo>
                    <a:pt x="985" y="926"/>
                    <a:pt x="968" y="874"/>
                    <a:pt x="951" y="822"/>
                  </a:cubicBezTo>
                  <a:lnTo>
                    <a:pt x="951" y="822"/>
                  </a:lnTo>
                  <a:cubicBezTo>
                    <a:pt x="951" y="880"/>
                    <a:pt x="979" y="909"/>
                    <a:pt x="979" y="937"/>
                  </a:cubicBezTo>
                  <a:cubicBezTo>
                    <a:pt x="951" y="851"/>
                    <a:pt x="922" y="793"/>
                    <a:pt x="922" y="707"/>
                  </a:cubicBezTo>
                  <a:cubicBezTo>
                    <a:pt x="922" y="649"/>
                    <a:pt x="922" y="592"/>
                    <a:pt x="951" y="534"/>
                  </a:cubicBezTo>
                  <a:cubicBezTo>
                    <a:pt x="1008" y="332"/>
                    <a:pt x="864" y="73"/>
                    <a:pt x="634" y="16"/>
                  </a:cubicBezTo>
                  <a:cubicBezTo>
                    <a:pt x="594" y="6"/>
                    <a:pt x="555"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0"/>
            <p:cNvSpPr/>
            <p:nvPr/>
          </p:nvSpPr>
          <p:spPr>
            <a:xfrm>
              <a:off x="1687587" y="3200635"/>
              <a:ext cx="54336" cy="44977"/>
            </a:xfrm>
            <a:custGeom>
              <a:avLst/>
              <a:gdLst/>
              <a:ahLst/>
              <a:cxnLst/>
              <a:rect l="l" t="t" r="r" b="b"/>
              <a:pathLst>
                <a:path w="1672" h="1384" extrusionOk="0">
                  <a:moveTo>
                    <a:pt x="1184" y="0"/>
                  </a:moveTo>
                  <a:cubicBezTo>
                    <a:pt x="1120" y="0"/>
                    <a:pt x="1059" y="14"/>
                    <a:pt x="1009" y="48"/>
                  </a:cubicBezTo>
                  <a:cubicBezTo>
                    <a:pt x="749" y="221"/>
                    <a:pt x="490" y="393"/>
                    <a:pt x="231" y="566"/>
                  </a:cubicBezTo>
                  <a:cubicBezTo>
                    <a:pt x="116" y="624"/>
                    <a:pt x="58" y="710"/>
                    <a:pt x="29" y="825"/>
                  </a:cubicBezTo>
                  <a:cubicBezTo>
                    <a:pt x="1" y="941"/>
                    <a:pt x="1" y="1085"/>
                    <a:pt x="58" y="1171"/>
                  </a:cubicBezTo>
                  <a:cubicBezTo>
                    <a:pt x="116" y="1257"/>
                    <a:pt x="202" y="1344"/>
                    <a:pt x="317" y="1373"/>
                  </a:cubicBezTo>
                  <a:cubicBezTo>
                    <a:pt x="348" y="1380"/>
                    <a:pt x="381" y="1384"/>
                    <a:pt x="415" y="1384"/>
                  </a:cubicBezTo>
                  <a:cubicBezTo>
                    <a:pt x="506" y="1384"/>
                    <a:pt x="600" y="1357"/>
                    <a:pt x="663" y="1315"/>
                  </a:cubicBezTo>
                  <a:cubicBezTo>
                    <a:pt x="922" y="1142"/>
                    <a:pt x="1181" y="969"/>
                    <a:pt x="1441" y="797"/>
                  </a:cubicBezTo>
                  <a:cubicBezTo>
                    <a:pt x="1527" y="739"/>
                    <a:pt x="1613" y="653"/>
                    <a:pt x="1642" y="537"/>
                  </a:cubicBezTo>
                  <a:cubicBezTo>
                    <a:pt x="1671" y="451"/>
                    <a:pt x="1642" y="307"/>
                    <a:pt x="1585" y="221"/>
                  </a:cubicBezTo>
                  <a:cubicBezTo>
                    <a:pt x="1527" y="105"/>
                    <a:pt x="1441" y="48"/>
                    <a:pt x="1325" y="19"/>
                  </a:cubicBezTo>
                  <a:cubicBezTo>
                    <a:pt x="1278" y="7"/>
                    <a:pt x="1230" y="0"/>
                    <a:pt x="1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0"/>
            <p:cNvSpPr/>
            <p:nvPr/>
          </p:nvSpPr>
          <p:spPr>
            <a:xfrm>
              <a:off x="1829863" y="3257020"/>
              <a:ext cx="47771" cy="34707"/>
            </a:xfrm>
            <a:custGeom>
              <a:avLst/>
              <a:gdLst/>
              <a:ahLst/>
              <a:cxnLst/>
              <a:rect l="l" t="t" r="r" b="b"/>
              <a:pathLst>
                <a:path w="1470" h="1068" extrusionOk="0">
                  <a:moveTo>
                    <a:pt x="1014" y="1"/>
                  </a:moveTo>
                  <a:cubicBezTo>
                    <a:pt x="984" y="1"/>
                    <a:pt x="953" y="4"/>
                    <a:pt x="922" y="12"/>
                  </a:cubicBezTo>
                  <a:lnTo>
                    <a:pt x="346" y="214"/>
                  </a:lnTo>
                  <a:cubicBezTo>
                    <a:pt x="231" y="243"/>
                    <a:pt x="145" y="329"/>
                    <a:pt x="87" y="415"/>
                  </a:cubicBezTo>
                  <a:cubicBezTo>
                    <a:pt x="58" y="473"/>
                    <a:pt x="29" y="531"/>
                    <a:pt x="29" y="588"/>
                  </a:cubicBezTo>
                  <a:cubicBezTo>
                    <a:pt x="1" y="646"/>
                    <a:pt x="29" y="703"/>
                    <a:pt x="29" y="761"/>
                  </a:cubicBezTo>
                  <a:cubicBezTo>
                    <a:pt x="58" y="847"/>
                    <a:pt x="145" y="963"/>
                    <a:pt x="231" y="1020"/>
                  </a:cubicBezTo>
                  <a:cubicBezTo>
                    <a:pt x="298" y="1054"/>
                    <a:pt x="366" y="1068"/>
                    <a:pt x="433" y="1068"/>
                  </a:cubicBezTo>
                  <a:cubicBezTo>
                    <a:pt x="481" y="1068"/>
                    <a:pt x="529" y="1061"/>
                    <a:pt x="577" y="1049"/>
                  </a:cubicBezTo>
                  <a:cubicBezTo>
                    <a:pt x="749" y="991"/>
                    <a:pt x="951" y="934"/>
                    <a:pt x="1153" y="847"/>
                  </a:cubicBezTo>
                  <a:cubicBezTo>
                    <a:pt x="1268" y="819"/>
                    <a:pt x="1354" y="761"/>
                    <a:pt x="1412" y="675"/>
                  </a:cubicBezTo>
                  <a:cubicBezTo>
                    <a:pt x="1441" y="617"/>
                    <a:pt x="1469" y="559"/>
                    <a:pt x="1469" y="502"/>
                  </a:cubicBezTo>
                  <a:cubicBezTo>
                    <a:pt x="1469" y="444"/>
                    <a:pt x="1469" y="387"/>
                    <a:pt x="1441" y="329"/>
                  </a:cubicBezTo>
                  <a:cubicBezTo>
                    <a:pt x="1412" y="214"/>
                    <a:pt x="1354" y="127"/>
                    <a:pt x="1239" y="70"/>
                  </a:cubicBezTo>
                  <a:cubicBezTo>
                    <a:pt x="1176" y="28"/>
                    <a:pt x="1097" y="1"/>
                    <a:pt x="1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 name="Google Shape;1048;p30"/>
          <p:cNvSpPr/>
          <p:nvPr/>
        </p:nvSpPr>
        <p:spPr>
          <a:xfrm flipH="1">
            <a:off x="40516" y="2270475"/>
            <a:ext cx="257400" cy="25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0"/>
          <p:cNvSpPr/>
          <p:nvPr/>
        </p:nvSpPr>
        <p:spPr>
          <a:xfrm flipH="1">
            <a:off x="7146016" y="751275"/>
            <a:ext cx="257400" cy="257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0"/>
          <p:cNvSpPr/>
          <p:nvPr/>
        </p:nvSpPr>
        <p:spPr>
          <a:xfrm flipH="1">
            <a:off x="7146016" y="1215513"/>
            <a:ext cx="135600" cy="135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0"/>
          <p:cNvSpPr/>
          <p:nvPr/>
        </p:nvSpPr>
        <p:spPr>
          <a:xfrm flipH="1">
            <a:off x="8063166" y="4236075"/>
            <a:ext cx="409500" cy="409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3"/>
        <p:cNvGrpSpPr/>
        <p:nvPr/>
      </p:nvGrpSpPr>
      <p:grpSpPr>
        <a:xfrm>
          <a:off x="0" y="0"/>
          <a:ext cx="0" cy="0"/>
          <a:chOff x="0" y="0"/>
          <a:chExt cx="0" cy="0"/>
        </a:xfrm>
      </p:grpSpPr>
      <p:sp>
        <p:nvSpPr>
          <p:cNvPr id="64" name="Google Shape;64;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accent4"/>
              </a:buClr>
              <a:buSzPts val="1200"/>
              <a:buFont typeface="Oxygen" panose="02000503000000000000"/>
              <a:buAutoNum type="arabicPeriod"/>
              <a:defRPr sz="1200">
                <a:solidFill>
                  <a:srgbClr val="434343"/>
                </a:solidFill>
                <a:latin typeface="Oxygen" panose="02000503000000000000"/>
                <a:ea typeface="Oxygen" panose="02000503000000000000"/>
                <a:cs typeface="Oxygen" panose="02000503000000000000"/>
                <a:sym typeface="Oxygen" panose="02000503000000000000"/>
              </a:defRPr>
            </a:lvl1pPr>
            <a:lvl2pPr marL="914400" lvl="1" indent="-304800" rtl="0">
              <a:spcBef>
                <a:spcPts val="200"/>
              </a:spcBef>
              <a:spcAft>
                <a:spcPts val="0"/>
              </a:spcAft>
              <a:buClr>
                <a:schemeClr val="accent4"/>
              </a:buClr>
              <a:buSzPts val="1200"/>
              <a:buFont typeface="Oxygen" panose="02000503000000000000"/>
              <a:buChar char="●"/>
              <a:defRPr sz="1200">
                <a:solidFill>
                  <a:srgbClr val="434343"/>
                </a:solidFill>
                <a:latin typeface="Oxygen" panose="02000503000000000000"/>
                <a:ea typeface="Oxygen" panose="02000503000000000000"/>
                <a:cs typeface="Oxygen" panose="02000503000000000000"/>
                <a:sym typeface="Oxygen" panose="02000503000000000000"/>
              </a:defRPr>
            </a:lvl2pPr>
            <a:lvl3pPr marL="1371600" lvl="2" indent="-304800" rtl="0">
              <a:lnSpc>
                <a:spcPct val="115000"/>
              </a:lnSpc>
              <a:spcBef>
                <a:spcPts val="200"/>
              </a:spcBef>
              <a:spcAft>
                <a:spcPts val="0"/>
              </a:spcAft>
              <a:buClr>
                <a:srgbClr val="434343"/>
              </a:buClr>
              <a:buSzPts val="1200"/>
              <a:buFont typeface="Roboto Condensed Light"/>
              <a:buChar char="■"/>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Char char="●"/>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Char char="○"/>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Char char="■"/>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Char char="●"/>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Char char="○"/>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Char char="■"/>
              <a:defRPr>
                <a:solidFill>
                  <a:srgbClr val="434343"/>
                </a:solidFill>
              </a:defRPr>
            </a:lvl9pPr>
          </a:lstStyle>
          <a:p>
            <a:endParaRPr/>
          </a:p>
        </p:txBody>
      </p:sp>
      <p:sp>
        <p:nvSpPr>
          <p:cNvPr id="65" name="Google Shape;65;p4"/>
          <p:cNvSpPr txBox="1">
            <a:spLocks noGrp="1"/>
          </p:cNvSpPr>
          <p:nvPr>
            <p:ph type="title"/>
          </p:nvPr>
        </p:nvSpPr>
        <p:spPr>
          <a:xfrm>
            <a:off x="713250"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sz="3500"/>
            </a:lvl1pPr>
            <a:lvl2pPr lvl="1"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66" name="Google Shape;66;p4"/>
          <p:cNvSpPr/>
          <p:nvPr/>
        </p:nvSpPr>
        <p:spPr>
          <a:xfrm>
            <a:off x="5926742" y="-553325"/>
            <a:ext cx="4602894" cy="891368"/>
          </a:xfrm>
          <a:custGeom>
            <a:avLst/>
            <a:gdLst/>
            <a:ahLst/>
            <a:cxnLst/>
            <a:rect l="l" t="t" r="r" b="b"/>
            <a:pathLst>
              <a:path w="51969" h="10064" extrusionOk="0">
                <a:moveTo>
                  <a:pt x="51733" y="0"/>
                </a:moveTo>
                <a:cubicBezTo>
                  <a:pt x="51661" y="0"/>
                  <a:pt x="51614" y="28"/>
                  <a:pt x="51701" y="78"/>
                </a:cubicBezTo>
                <a:lnTo>
                  <a:pt x="0" y="885"/>
                </a:lnTo>
                <a:cubicBezTo>
                  <a:pt x="3341" y="3218"/>
                  <a:pt x="7143" y="4802"/>
                  <a:pt x="11003" y="6155"/>
                </a:cubicBezTo>
                <a:cubicBezTo>
                  <a:pt x="17151" y="8316"/>
                  <a:pt x="23575" y="10063"/>
                  <a:pt x="30069" y="10063"/>
                </a:cubicBezTo>
                <a:cubicBezTo>
                  <a:pt x="30846" y="10063"/>
                  <a:pt x="31624" y="10038"/>
                  <a:pt x="32403" y="9986"/>
                </a:cubicBezTo>
                <a:cubicBezTo>
                  <a:pt x="39661" y="9525"/>
                  <a:pt x="47064" y="6443"/>
                  <a:pt x="51355" y="539"/>
                </a:cubicBezTo>
                <a:cubicBezTo>
                  <a:pt x="51499" y="366"/>
                  <a:pt x="51787" y="366"/>
                  <a:pt x="51902" y="164"/>
                </a:cubicBezTo>
                <a:cubicBezTo>
                  <a:pt x="51968" y="50"/>
                  <a:pt x="51828" y="0"/>
                  <a:pt x="517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rot="-5902269">
            <a:off x="-99498" y="-864149"/>
            <a:ext cx="1269476" cy="1987265"/>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flipH="1">
            <a:off x="8329357" y="3371838"/>
            <a:ext cx="1418950" cy="2222425"/>
          </a:xfrm>
          <a:custGeom>
            <a:avLst/>
            <a:gdLst/>
            <a:ahLst/>
            <a:cxnLst/>
            <a:rect l="l" t="t" r="r" b="b"/>
            <a:pathLst>
              <a:path w="36062" h="56482" extrusionOk="0">
                <a:moveTo>
                  <a:pt x="9708" y="0"/>
                </a:moveTo>
                <a:cubicBezTo>
                  <a:pt x="6312" y="0"/>
                  <a:pt x="5720" y="4283"/>
                  <a:pt x="4753" y="7212"/>
                </a:cubicBezTo>
                <a:cubicBezTo>
                  <a:pt x="3313" y="11590"/>
                  <a:pt x="2190" y="16054"/>
                  <a:pt x="1441" y="20605"/>
                </a:cubicBezTo>
                <a:cubicBezTo>
                  <a:pt x="1" y="29591"/>
                  <a:pt x="145" y="38894"/>
                  <a:pt x="2881" y="47622"/>
                </a:cubicBezTo>
                <a:cubicBezTo>
                  <a:pt x="3572" y="49839"/>
                  <a:pt x="4494" y="52115"/>
                  <a:pt x="6251" y="53670"/>
                </a:cubicBezTo>
                <a:cubicBezTo>
                  <a:pt x="8901" y="56032"/>
                  <a:pt x="12760" y="56233"/>
                  <a:pt x="16332" y="56291"/>
                </a:cubicBezTo>
                <a:lnTo>
                  <a:pt x="25030" y="56464"/>
                </a:lnTo>
                <a:cubicBezTo>
                  <a:pt x="25432" y="56474"/>
                  <a:pt x="25840" y="56481"/>
                  <a:pt x="26251" y="56481"/>
                </a:cubicBezTo>
                <a:cubicBezTo>
                  <a:pt x="29289" y="56481"/>
                  <a:pt x="32488" y="56097"/>
                  <a:pt x="34391" y="53814"/>
                </a:cubicBezTo>
                <a:cubicBezTo>
                  <a:pt x="35543" y="52460"/>
                  <a:pt x="35975" y="50646"/>
                  <a:pt x="36004" y="48860"/>
                </a:cubicBezTo>
                <a:cubicBezTo>
                  <a:pt x="36062" y="46556"/>
                  <a:pt x="35514" y="44223"/>
                  <a:pt x="34420" y="42178"/>
                </a:cubicBezTo>
                <a:cubicBezTo>
                  <a:pt x="31597" y="36907"/>
                  <a:pt x="25433" y="33883"/>
                  <a:pt x="23129" y="28353"/>
                </a:cubicBezTo>
                <a:cubicBezTo>
                  <a:pt x="22207" y="26164"/>
                  <a:pt x="21977" y="23773"/>
                  <a:pt x="21862" y="21411"/>
                </a:cubicBezTo>
                <a:cubicBezTo>
                  <a:pt x="21631" y="16659"/>
                  <a:pt x="21747" y="11763"/>
                  <a:pt x="19874" y="7413"/>
                </a:cubicBezTo>
                <a:cubicBezTo>
                  <a:pt x="18175" y="3525"/>
                  <a:pt x="14661" y="760"/>
                  <a:pt x="10485" y="69"/>
                </a:cubicBezTo>
                <a:cubicBezTo>
                  <a:pt x="10211" y="22"/>
                  <a:pt x="9952" y="0"/>
                  <a:pt x="97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4"/>
          <p:cNvGrpSpPr/>
          <p:nvPr/>
        </p:nvGrpSpPr>
        <p:grpSpPr>
          <a:xfrm rot="9602130" flipH="1">
            <a:off x="-1226281" y="3592280"/>
            <a:ext cx="2898071" cy="3019498"/>
            <a:chOff x="7303085" y="1350402"/>
            <a:chExt cx="2898393" cy="3019833"/>
          </a:xfrm>
        </p:grpSpPr>
        <p:sp>
          <p:nvSpPr>
            <p:cNvPr id="70" name="Google Shape;70;p4"/>
            <p:cNvSpPr/>
            <p:nvPr/>
          </p:nvSpPr>
          <p:spPr>
            <a:xfrm flipH="1">
              <a:off x="7303085" y="1350402"/>
              <a:ext cx="2898393" cy="3019833"/>
            </a:xfrm>
            <a:custGeom>
              <a:avLst/>
              <a:gdLst/>
              <a:ahLst/>
              <a:cxnLst/>
              <a:rect l="l" t="t" r="r" b="b"/>
              <a:pathLst>
                <a:path w="27805" h="28970" extrusionOk="0">
                  <a:moveTo>
                    <a:pt x="12357" y="13196"/>
                  </a:moveTo>
                  <a:cubicBezTo>
                    <a:pt x="12415" y="13369"/>
                    <a:pt x="12501" y="13542"/>
                    <a:pt x="12559" y="13714"/>
                  </a:cubicBezTo>
                  <a:lnTo>
                    <a:pt x="12098" y="13398"/>
                  </a:lnTo>
                  <a:cubicBezTo>
                    <a:pt x="12184" y="13340"/>
                    <a:pt x="12270" y="13254"/>
                    <a:pt x="12357" y="13196"/>
                  </a:cubicBezTo>
                  <a:close/>
                  <a:moveTo>
                    <a:pt x="6652" y="1"/>
                  </a:moveTo>
                  <a:cubicBezTo>
                    <a:pt x="5312" y="1"/>
                    <a:pt x="3972" y="492"/>
                    <a:pt x="2737" y="1675"/>
                  </a:cubicBezTo>
                  <a:cubicBezTo>
                    <a:pt x="634" y="3720"/>
                    <a:pt x="1" y="7004"/>
                    <a:pt x="634" y="9797"/>
                  </a:cubicBezTo>
                  <a:cubicBezTo>
                    <a:pt x="1383" y="12966"/>
                    <a:pt x="3918" y="15212"/>
                    <a:pt x="6280" y="17257"/>
                  </a:cubicBezTo>
                  <a:cubicBezTo>
                    <a:pt x="8613" y="19273"/>
                    <a:pt x="11118" y="21059"/>
                    <a:pt x="13682" y="22730"/>
                  </a:cubicBezTo>
                  <a:cubicBezTo>
                    <a:pt x="16101" y="24314"/>
                    <a:pt x="18521" y="25811"/>
                    <a:pt x="20508" y="27914"/>
                  </a:cubicBezTo>
                  <a:cubicBezTo>
                    <a:pt x="21225" y="28658"/>
                    <a:pt x="22037" y="28970"/>
                    <a:pt x="22824" y="28970"/>
                  </a:cubicBezTo>
                  <a:cubicBezTo>
                    <a:pt x="25452" y="28970"/>
                    <a:pt x="27805" y="25493"/>
                    <a:pt x="25433" y="22989"/>
                  </a:cubicBezTo>
                  <a:cubicBezTo>
                    <a:pt x="25232" y="22758"/>
                    <a:pt x="25001" y="22557"/>
                    <a:pt x="24800" y="22326"/>
                  </a:cubicBezTo>
                  <a:cubicBezTo>
                    <a:pt x="24828" y="21693"/>
                    <a:pt x="24512" y="21030"/>
                    <a:pt x="23676" y="20829"/>
                  </a:cubicBezTo>
                  <a:cubicBezTo>
                    <a:pt x="23331" y="20742"/>
                    <a:pt x="23014" y="20656"/>
                    <a:pt x="22697" y="20541"/>
                  </a:cubicBezTo>
                  <a:cubicBezTo>
                    <a:pt x="21862" y="19878"/>
                    <a:pt x="20998" y="19273"/>
                    <a:pt x="20134" y="18668"/>
                  </a:cubicBezTo>
                  <a:cubicBezTo>
                    <a:pt x="17599" y="15759"/>
                    <a:pt x="17253" y="10805"/>
                    <a:pt x="15784" y="7378"/>
                  </a:cubicBezTo>
                  <a:cubicBezTo>
                    <a:pt x="14353" y="4046"/>
                    <a:pt x="10498" y="1"/>
                    <a:pt x="66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8578400" y="2605375"/>
              <a:ext cx="633300" cy="369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4"/>
          <p:cNvSpPr/>
          <p:nvPr/>
        </p:nvSpPr>
        <p:spPr>
          <a:xfrm rot="6378457" flipH="1">
            <a:off x="8269797" y="-864147"/>
            <a:ext cx="1269487" cy="1987281"/>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73;p4"/>
          <p:cNvGrpSpPr/>
          <p:nvPr/>
        </p:nvGrpSpPr>
        <p:grpSpPr>
          <a:xfrm rot="-4092176">
            <a:off x="69138" y="4522658"/>
            <a:ext cx="1084595" cy="1158719"/>
            <a:chOff x="1185884" y="3200635"/>
            <a:chExt cx="737604" cy="788015"/>
          </a:xfrm>
        </p:grpSpPr>
        <p:sp>
          <p:nvSpPr>
            <p:cNvPr id="74" name="Google Shape;74;p4"/>
            <p:cNvSpPr/>
            <p:nvPr/>
          </p:nvSpPr>
          <p:spPr>
            <a:xfrm>
              <a:off x="1853262" y="3484085"/>
              <a:ext cx="70227" cy="119916"/>
            </a:xfrm>
            <a:custGeom>
              <a:avLst/>
              <a:gdLst/>
              <a:ahLst/>
              <a:cxnLst/>
              <a:rect l="l" t="t" r="r" b="b"/>
              <a:pathLst>
                <a:path w="2161" h="3690" extrusionOk="0">
                  <a:moveTo>
                    <a:pt x="1094" y="0"/>
                  </a:moveTo>
                  <a:cubicBezTo>
                    <a:pt x="1026" y="0"/>
                    <a:pt x="957" y="17"/>
                    <a:pt x="893" y="53"/>
                  </a:cubicBezTo>
                  <a:cubicBezTo>
                    <a:pt x="692" y="168"/>
                    <a:pt x="605" y="456"/>
                    <a:pt x="721" y="658"/>
                  </a:cubicBezTo>
                  <a:cubicBezTo>
                    <a:pt x="749" y="687"/>
                    <a:pt x="778" y="744"/>
                    <a:pt x="807" y="802"/>
                  </a:cubicBezTo>
                  <a:cubicBezTo>
                    <a:pt x="807" y="824"/>
                    <a:pt x="840" y="879"/>
                    <a:pt x="844" y="879"/>
                  </a:cubicBezTo>
                  <a:cubicBezTo>
                    <a:pt x="845" y="879"/>
                    <a:pt x="843" y="873"/>
                    <a:pt x="836" y="859"/>
                  </a:cubicBezTo>
                  <a:lnTo>
                    <a:pt x="836" y="859"/>
                  </a:lnTo>
                  <a:cubicBezTo>
                    <a:pt x="847" y="881"/>
                    <a:pt x="865" y="917"/>
                    <a:pt x="865" y="917"/>
                  </a:cubicBezTo>
                  <a:cubicBezTo>
                    <a:pt x="893" y="1032"/>
                    <a:pt x="922" y="1147"/>
                    <a:pt x="951" y="1263"/>
                  </a:cubicBezTo>
                  <a:cubicBezTo>
                    <a:pt x="951" y="1291"/>
                    <a:pt x="951" y="1320"/>
                    <a:pt x="951" y="1349"/>
                  </a:cubicBezTo>
                  <a:cubicBezTo>
                    <a:pt x="951" y="1435"/>
                    <a:pt x="951" y="1493"/>
                    <a:pt x="951" y="1551"/>
                  </a:cubicBezTo>
                  <a:cubicBezTo>
                    <a:pt x="951" y="1608"/>
                    <a:pt x="951" y="1666"/>
                    <a:pt x="951" y="1723"/>
                  </a:cubicBezTo>
                  <a:cubicBezTo>
                    <a:pt x="951" y="1730"/>
                    <a:pt x="951" y="1739"/>
                    <a:pt x="951" y="1752"/>
                  </a:cubicBezTo>
                  <a:cubicBezTo>
                    <a:pt x="922" y="1781"/>
                    <a:pt x="922" y="1810"/>
                    <a:pt x="922" y="1839"/>
                  </a:cubicBezTo>
                  <a:cubicBezTo>
                    <a:pt x="893" y="1954"/>
                    <a:pt x="865" y="2069"/>
                    <a:pt x="836" y="2184"/>
                  </a:cubicBezTo>
                  <a:cubicBezTo>
                    <a:pt x="821" y="2214"/>
                    <a:pt x="814" y="2225"/>
                    <a:pt x="811" y="2225"/>
                  </a:cubicBezTo>
                  <a:cubicBezTo>
                    <a:pt x="804" y="2225"/>
                    <a:pt x="819" y="2172"/>
                    <a:pt x="815" y="2172"/>
                  </a:cubicBezTo>
                  <a:cubicBezTo>
                    <a:pt x="814" y="2172"/>
                    <a:pt x="811" y="2176"/>
                    <a:pt x="807" y="2184"/>
                  </a:cubicBezTo>
                  <a:cubicBezTo>
                    <a:pt x="807" y="2213"/>
                    <a:pt x="778" y="2242"/>
                    <a:pt x="778" y="2271"/>
                  </a:cubicBezTo>
                  <a:cubicBezTo>
                    <a:pt x="749" y="2328"/>
                    <a:pt x="721" y="2386"/>
                    <a:pt x="692" y="2444"/>
                  </a:cubicBezTo>
                  <a:cubicBezTo>
                    <a:pt x="663" y="2501"/>
                    <a:pt x="605" y="2559"/>
                    <a:pt x="577" y="2588"/>
                  </a:cubicBezTo>
                  <a:cubicBezTo>
                    <a:pt x="588" y="2576"/>
                    <a:pt x="593" y="2572"/>
                    <a:pt x="593" y="2572"/>
                  </a:cubicBezTo>
                  <a:lnTo>
                    <a:pt x="593" y="2572"/>
                  </a:lnTo>
                  <a:cubicBezTo>
                    <a:pt x="594" y="2572"/>
                    <a:pt x="519" y="2651"/>
                    <a:pt x="519" y="2674"/>
                  </a:cubicBezTo>
                  <a:cubicBezTo>
                    <a:pt x="461" y="2732"/>
                    <a:pt x="433" y="2760"/>
                    <a:pt x="375" y="2789"/>
                  </a:cubicBezTo>
                  <a:cubicBezTo>
                    <a:pt x="375" y="2815"/>
                    <a:pt x="352" y="2841"/>
                    <a:pt x="326" y="2846"/>
                  </a:cubicBezTo>
                  <a:lnTo>
                    <a:pt x="326" y="2846"/>
                  </a:lnTo>
                  <a:cubicBezTo>
                    <a:pt x="336" y="2839"/>
                    <a:pt x="343" y="2835"/>
                    <a:pt x="342" y="2835"/>
                  </a:cubicBezTo>
                  <a:lnTo>
                    <a:pt x="342" y="2835"/>
                  </a:lnTo>
                  <a:cubicBezTo>
                    <a:pt x="341" y="2835"/>
                    <a:pt x="334" y="2838"/>
                    <a:pt x="317" y="2847"/>
                  </a:cubicBezTo>
                  <a:cubicBezTo>
                    <a:pt x="320" y="2847"/>
                    <a:pt x="323" y="2846"/>
                    <a:pt x="326" y="2846"/>
                  </a:cubicBezTo>
                  <a:lnTo>
                    <a:pt x="326" y="2846"/>
                  </a:lnTo>
                  <a:cubicBezTo>
                    <a:pt x="315" y="2854"/>
                    <a:pt x="300" y="2865"/>
                    <a:pt x="289" y="2876"/>
                  </a:cubicBezTo>
                  <a:cubicBezTo>
                    <a:pt x="87" y="3020"/>
                    <a:pt x="1" y="3250"/>
                    <a:pt x="116" y="3480"/>
                  </a:cubicBezTo>
                  <a:cubicBezTo>
                    <a:pt x="195" y="3598"/>
                    <a:pt x="354" y="3690"/>
                    <a:pt x="511" y="3690"/>
                  </a:cubicBezTo>
                  <a:cubicBezTo>
                    <a:pt x="584" y="3690"/>
                    <a:pt x="657" y="3670"/>
                    <a:pt x="721" y="3624"/>
                  </a:cubicBezTo>
                  <a:cubicBezTo>
                    <a:pt x="1786" y="2876"/>
                    <a:pt x="2161" y="1349"/>
                    <a:pt x="1470" y="197"/>
                  </a:cubicBezTo>
                  <a:cubicBezTo>
                    <a:pt x="1390" y="78"/>
                    <a:pt x="1244" y="0"/>
                    <a:pt x="10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1750308" y="3429163"/>
              <a:ext cx="49624" cy="96940"/>
            </a:xfrm>
            <a:custGeom>
              <a:avLst/>
              <a:gdLst/>
              <a:ahLst/>
              <a:cxnLst/>
              <a:rect l="l" t="t" r="r" b="b"/>
              <a:pathLst>
                <a:path w="1527" h="2983" extrusionOk="0">
                  <a:moveTo>
                    <a:pt x="749" y="0"/>
                  </a:moveTo>
                  <a:cubicBezTo>
                    <a:pt x="568" y="0"/>
                    <a:pt x="418" y="112"/>
                    <a:pt x="346" y="303"/>
                  </a:cubicBezTo>
                  <a:cubicBezTo>
                    <a:pt x="0" y="1138"/>
                    <a:pt x="375" y="2031"/>
                    <a:pt x="692" y="2780"/>
                  </a:cubicBezTo>
                  <a:cubicBezTo>
                    <a:pt x="748" y="2912"/>
                    <a:pt x="905" y="2983"/>
                    <a:pt x="1062" y="2983"/>
                  </a:cubicBezTo>
                  <a:cubicBezTo>
                    <a:pt x="1145" y="2983"/>
                    <a:pt x="1227" y="2963"/>
                    <a:pt x="1296" y="2924"/>
                  </a:cubicBezTo>
                  <a:cubicBezTo>
                    <a:pt x="1498" y="2780"/>
                    <a:pt x="1527" y="2578"/>
                    <a:pt x="1440" y="2348"/>
                  </a:cubicBezTo>
                  <a:cubicBezTo>
                    <a:pt x="1412" y="2290"/>
                    <a:pt x="1412" y="2261"/>
                    <a:pt x="1383" y="2204"/>
                  </a:cubicBezTo>
                  <a:cubicBezTo>
                    <a:pt x="1369" y="2176"/>
                    <a:pt x="1364" y="2167"/>
                    <a:pt x="1362" y="2167"/>
                  </a:cubicBezTo>
                  <a:lnTo>
                    <a:pt x="1362" y="2167"/>
                  </a:lnTo>
                  <a:cubicBezTo>
                    <a:pt x="1360" y="2167"/>
                    <a:pt x="1377" y="2212"/>
                    <a:pt x="1375" y="2212"/>
                  </a:cubicBezTo>
                  <a:cubicBezTo>
                    <a:pt x="1373" y="2212"/>
                    <a:pt x="1368" y="2202"/>
                    <a:pt x="1354" y="2175"/>
                  </a:cubicBezTo>
                  <a:cubicBezTo>
                    <a:pt x="1325" y="2089"/>
                    <a:pt x="1296" y="2002"/>
                    <a:pt x="1268" y="1916"/>
                  </a:cubicBezTo>
                  <a:cubicBezTo>
                    <a:pt x="1210" y="1743"/>
                    <a:pt x="1152" y="1570"/>
                    <a:pt x="1124" y="1397"/>
                  </a:cubicBezTo>
                  <a:cubicBezTo>
                    <a:pt x="1095" y="1368"/>
                    <a:pt x="1095" y="1311"/>
                    <a:pt x="1095" y="1282"/>
                  </a:cubicBezTo>
                  <a:lnTo>
                    <a:pt x="1095" y="1224"/>
                  </a:lnTo>
                  <a:cubicBezTo>
                    <a:pt x="1066" y="1138"/>
                    <a:pt x="1066" y="1052"/>
                    <a:pt x="1066" y="965"/>
                  </a:cubicBezTo>
                  <a:cubicBezTo>
                    <a:pt x="1066" y="936"/>
                    <a:pt x="1066" y="879"/>
                    <a:pt x="1095" y="850"/>
                  </a:cubicBezTo>
                  <a:cubicBezTo>
                    <a:pt x="1095" y="821"/>
                    <a:pt x="1095" y="821"/>
                    <a:pt x="1095" y="792"/>
                  </a:cubicBezTo>
                  <a:cubicBezTo>
                    <a:pt x="1124" y="706"/>
                    <a:pt x="1152" y="620"/>
                    <a:pt x="1181" y="533"/>
                  </a:cubicBezTo>
                  <a:cubicBezTo>
                    <a:pt x="1268" y="332"/>
                    <a:pt x="1095" y="44"/>
                    <a:pt x="864" y="15"/>
                  </a:cubicBezTo>
                  <a:cubicBezTo>
                    <a:pt x="825" y="5"/>
                    <a:pt x="786" y="0"/>
                    <a:pt x="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1695062" y="3541477"/>
              <a:ext cx="58073" cy="94568"/>
            </a:xfrm>
            <a:custGeom>
              <a:avLst/>
              <a:gdLst/>
              <a:ahLst/>
              <a:cxnLst/>
              <a:rect l="l" t="t" r="r" b="b"/>
              <a:pathLst>
                <a:path w="1787" h="2910" extrusionOk="0">
                  <a:moveTo>
                    <a:pt x="459" y="0"/>
                  </a:moveTo>
                  <a:cubicBezTo>
                    <a:pt x="273" y="0"/>
                    <a:pt x="106" y="112"/>
                    <a:pt x="59" y="303"/>
                  </a:cubicBezTo>
                  <a:cubicBezTo>
                    <a:pt x="1" y="505"/>
                    <a:pt x="116" y="793"/>
                    <a:pt x="347" y="850"/>
                  </a:cubicBezTo>
                  <a:cubicBezTo>
                    <a:pt x="375" y="850"/>
                    <a:pt x="433" y="850"/>
                    <a:pt x="462" y="879"/>
                  </a:cubicBezTo>
                  <a:cubicBezTo>
                    <a:pt x="476" y="879"/>
                    <a:pt x="483" y="879"/>
                    <a:pt x="486" y="879"/>
                  </a:cubicBezTo>
                  <a:lnTo>
                    <a:pt x="486" y="879"/>
                  </a:lnTo>
                  <a:cubicBezTo>
                    <a:pt x="489" y="879"/>
                    <a:pt x="491" y="879"/>
                    <a:pt x="491" y="879"/>
                  </a:cubicBezTo>
                  <a:cubicBezTo>
                    <a:pt x="519" y="879"/>
                    <a:pt x="519" y="908"/>
                    <a:pt x="548" y="908"/>
                  </a:cubicBezTo>
                  <a:cubicBezTo>
                    <a:pt x="556" y="916"/>
                    <a:pt x="566" y="926"/>
                    <a:pt x="577" y="937"/>
                  </a:cubicBezTo>
                  <a:cubicBezTo>
                    <a:pt x="577" y="937"/>
                    <a:pt x="606" y="966"/>
                    <a:pt x="606" y="966"/>
                  </a:cubicBezTo>
                  <a:cubicBezTo>
                    <a:pt x="635" y="994"/>
                    <a:pt x="635" y="994"/>
                    <a:pt x="635" y="1023"/>
                  </a:cubicBezTo>
                  <a:cubicBezTo>
                    <a:pt x="652" y="1041"/>
                    <a:pt x="659" y="1048"/>
                    <a:pt x="660" y="1048"/>
                  </a:cubicBezTo>
                  <a:cubicBezTo>
                    <a:pt x="662" y="1048"/>
                    <a:pt x="635" y="1015"/>
                    <a:pt x="635" y="995"/>
                  </a:cubicBezTo>
                  <a:lnTo>
                    <a:pt x="635" y="995"/>
                  </a:lnTo>
                  <a:cubicBezTo>
                    <a:pt x="635" y="1024"/>
                    <a:pt x="692" y="1081"/>
                    <a:pt x="721" y="1110"/>
                  </a:cubicBezTo>
                  <a:cubicBezTo>
                    <a:pt x="721" y="1138"/>
                    <a:pt x="750" y="1196"/>
                    <a:pt x="750" y="1196"/>
                  </a:cubicBezTo>
                  <a:cubicBezTo>
                    <a:pt x="750" y="1196"/>
                    <a:pt x="779" y="1225"/>
                    <a:pt x="779" y="1254"/>
                  </a:cubicBezTo>
                  <a:cubicBezTo>
                    <a:pt x="779" y="1282"/>
                    <a:pt x="807" y="1340"/>
                    <a:pt x="807" y="1369"/>
                  </a:cubicBezTo>
                  <a:cubicBezTo>
                    <a:pt x="807" y="1369"/>
                    <a:pt x="824" y="1417"/>
                    <a:pt x="820" y="1417"/>
                  </a:cubicBezTo>
                  <a:cubicBezTo>
                    <a:pt x="818" y="1417"/>
                    <a:pt x="815" y="1412"/>
                    <a:pt x="807" y="1398"/>
                  </a:cubicBezTo>
                  <a:cubicBezTo>
                    <a:pt x="807" y="1411"/>
                    <a:pt x="807" y="1426"/>
                    <a:pt x="807" y="1426"/>
                  </a:cubicBezTo>
                  <a:cubicBezTo>
                    <a:pt x="836" y="1542"/>
                    <a:pt x="836" y="1657"/>
                    <a:pt x="807" y="1772"/>
                  </a:cubicBezTo>
                  <a:cubicBezTo>
                    <a:pt x="807" y="1801"/>
                    <a:pt x="807" y="1830"/>
                    <a:pt x="807" y="1858"/>
                  </a:cubicBezTo>
                  <a:cubicBezTo>
                    <a:pt x="807" y="1887"/>
                    <a:pt x="807" y="1945"/>
                    <a:pt x="779" y="2002"/>
                  </a:cubicBezTo>
                  <a:cubicBezTo>
                    <a:pt x="750" y="2118"/>
                    <a:pt x="750" y="2233"/>
                    <a:pt x="721" y="2348"/>
                  </a:cubicBezTo>
                  <a:cubicBezTo>
                    <a:pt x="663" y="2578"/>
                    <a:pt x="779" y="2838"/>
                    <a:pt x="1009" y="2895"/>
                  </a:cubicBezTo>
                  <a:cubicBezTo>
                    <a:pt x="1048" y="2905"/>
                    <a:pt x="1088" y="2910"/>
                    <a:pt x="1127" y="2910"/>
                  </a:cubicBezTo>
                  <a:cubicBezTo>
                    <a:pt x="1321" y="2910"/>
                    <a:pt x="1508" y="2794"/>
                    <a:pt x="1556" y="2578"/>
                  </a:cubicBezTo>
                  <a:cubicBezTo>
                    <a:pt x="1672" y="2060"/>
                    <a:pt x="1787" y="1484"/>
                    <a:pt x="1585" y="966"/>
                  </a:cubicBezTo>
                  <a:cubicBezTo>
                    <a:pt x="1441" y="505"/>
                    <a:pt x="1067" y="101"/>
                    <a:pt x="577" y="15"/>
                  </a:cubicBezTo>
                  <a:cubicBezTo>
                    <a:pt x="537" y="5"/>
                    <a:pt x="498"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1625809" y="3656455"/>
              <a:ext cx="68375" cy="73737"/>
            </a:xfrm>
            <a:custGeom>
              <a:avLst/>
              <a:gdLst/>
              <a:ahLst/>
              <a:cxnLst/>
              <a:rect l="l" t="t" r="r" b="b"/>
              <a:pathLst>
                <a:path w="2104" h="2269" extrusionOk="0">
                  <a:moveTo>
                    <a:pt x="1383" y="1201"/>
                  </a:moveTo>
                  <a:cubicBezTo>
                    <a:pt x="1411" y="1221"/>
                    <a:pt x="1440" y="1240"/>
                    <a:pt x="1470" y="1258"/>
                  </a:cubicBezTo>
                  <a:cubicBezTo>
                    <a:pt x="1441" y="1230"/>
                    <a:pt x="1412" y="1201"/>
                    <a:pt x="1383" y="1201"/>
                  </a:cubicBezTo>
                  <a:close/>
                  <a:moveTo>
                    <a:pt x="1728" y="1406"/>
                  </a:moveTo>
                  <a:cubicBezTo>
                    <a:pt x="1744" y="1412"/>
                    <a:pt x="1763" y="1419"/>
                    <a:pt x="1786" y="1431"/>
                  </a:cubicBezTo>
                  <a:cubicBezTo>
                    <a:pt x="1767" y="1423"/>
                    <a:pt x="1747" y="1415"/>
                    <a:pt x="1728" y="1406"/>
                  </a:cubicBezTo>
                  <a:close/>
                  <a:moveTo>
                    <a:pt x="475" y="1"/>
                  </a:moveTo>
                  <a:cubicBezTo>
                    <a:pt x="428" y="1"/>
                    <a:pt x="382" y="8"/>
                    <a:pt x="346" y="20"/>
                  </a:cubicBezTo>
                  <a:cubicBezTo>
                    <a:pt x="87" y="77"/>
                    <a:pt x="1" y="308"/>
                    <a:pt x="29" y="538"/>
                  </a:cubicBezTo>
                  <a:cubicBezTo>
                    <a:pt x="116" y="941"/>
                    <a:pt x="289" y="1287"/>
                    <a:pt x="548" y="1575"/>
                  </a:cubicBezTo>
                  <a:cubicBezTo>
                    <a:pt x="807" y="1892"/>
                    <a:pt x="1153" y="2122"/>
                    <a:pt x="1527" y="2238"/>
                  </a:cubicBezTo>
                  <a:cubicBezTo>
                    <a:pt x="1560" y="2260"/>
                    <a:pt x="1602" y="2269"/>
                    <a:pt x="1645" y="2269"/>
                  </a:cubicBezTo>
                  <a:cubicBezTo>
                    <a:pt x="1715" y="2269"/>
                    <a:pt x="1791" y="2244"/>
                    <a:pt x="1844" y="2209"/>
                  </a:cubicBezTo>
                  <a:cubicBezTo>
                    <a:pt x="1930" y="2151"/>
                    <a:pt x="2017" y="2036"/>
                    <a:pt x="2046" y="1950"/>
                  </a:cubicBezTo>
                  <a:cubicBezTo>
                    <a:pt x="2103" y="1690"/>
                    <a:pt x="1988" y="1489"/>
                    <a:pt x="1758" y="1402"/>
                  </a:cubicBezTo>
                  <a:cubicBezTo>
                    <a:pt x="1741" y="1402"/>
                    <a:pt x="1724" y="1402"/>
                    <a:pt x="1707" y="1396"/>
                  </a:cubicBezTo>
                  <a:lnTo>
                    <a:pt x="1707" y="1396"/>
                  </a:lnTo>
                  <a:cubicBezTo>
                    <a:pt x="1701" y="1394"/>
                    <a:pt x="1695" y="1391"/>
                    <a:pt x="1689" y="1388"/>
                  </a:cubicBezTo>
                  <a:lnTo>
                    <a:pt x="1689" y="1388"/>
                  </a:lnTo>
                  <a:cubicBezTo>
                    <a:pt x="1684" y="1385"/>
                    <a:pt x="1678" y="1380"/>
                    <a:pt x="1673" y="1375"/>
                  </a:cubicBezTo>
                  <a:lnTo>
                    <a:pt x="1673" y="1375"/>
                  </a:lnTo>
                  <a:cubicBezTo>
                    <a:pt x="1678" y="1380"/>
                    <a:pt x="1683" y="1384"/>
                    <a:pt x="1689" y="1388"/>
                  </a:cubicBezTo>
                  <a:lnTo>
                    <a:pt x="1689" y="1388"/>
                  </a:lnTo>
                  <a:cubicBezTo>
                    <a:pt x="1578" y="1334"/>
                    <a:pt x="1472" y="1267"/>
                    <a:pt x="1383" y="1201"/>
                  </a:cubicBezTo>
                  <a:cubicBezTo>
                    <a:pt x="1383" y="1201"/>
                    <a:pt x="1383" y="1201"/>
                    <a:pt x="1383" y="1201"/>
                  </a:cubicBezTo>
                  <a:lnTo>
                    <a:pt x="1383" y="1201"/>
                  </a:lnTo>
                  <a:cubicBezTo>
                    <a:pt x="1279" y="1123"/>
                    <a:pt x="1192" y="1027"/>
                    <a:pt x="1124" y="913"/>
                  </a:cubicBezTo>
                  <a:lnTo>
                    <a:pt x="1124" y="913"/>
                  </a:lnTo>
                  <a:cubicBezTo>
                    <a:pt x="1124" y="914"/>
                    <a:pt x="1124" y="916"/>
                    <a:pt x="1124" y="918"/>
                  </a:cubicBezTo>
                  <a:lnTo>
                    <a:pt x="1124" y="918"/>
                  </a:lnTo>
                  <a:cubicBezTo>
                    <a:pt x="1058" y="818"/>
                    <a:pt x="996" y="701"/>
                    <a:pt x="951" y="567"/>
                  </a:cubicBezTo>
                  <a:lnTo>
                    <a:pt x="951" y="567"/>
                  </a:lnTo>
                  <a:cubicBezTo>
                    <a:pt x="951" y="625"/>
                    <a:pt x="980" y="653"/>
                    <a:pt x="980" y="682"/>
                  </a:cubicBezTo>
                  <a:cubicBezTo>
                    <a:pt x="922" y="567"/>
                    <a:pt x="893" y="452"/>
                    <a:pt x="865" y="308"/>
                  </a:cubicBezTo>
                  <a:cubicBezTo>
                    <a:pt x="865" y="221"/>
                    <a:pt x="749" y="106"/>
                    <a:pt x="663" y="49"/>
                  </a:cubicBezTo>
                  <a:cubicBezTo>
                    <a:pt x="612" y="15"/>
                    <a:pt x="542" y="1"/>
                    <a:pt x="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1754988" y="3697793"/>
              <a:ext cx="90831" cy="36592"/>
            </a:xfrm>
            <a:custGeom>
              <a:avLst/>
              <a:gdLst/>
              <a:ahLst/>
              <a:cxnLst/>
              <a:rect l="l" t="t" r="r" b="b"/>
              <a:pathLst>
                <a:path w="2795" h="1126" extrusionOk="0">
                  <a:moveTo>
                    <a:pt x="1239" y="0"/>
                  </a:moveTo>
                  <a:cubicBezTo>
                    <a:pt x="926" y="0"/>
                    <a:pt x="612" y="53"/>
                    <a:pt x="317" y="159"/>
                  </a:cubicBezTo>
                  <a:cubicBezTo>
                    <a:pt x="202" y="217"/>
                    <a:pt x="116" y="274"/>
                    <a:pt x="58" y="361"/>
                  </a:cubicBezTo>
                  <a:cubicBezTo>
                    <a:pt x="0" y="476"/>
                    <a:pt x="0" y="591"/>
                    <a:pt x="29" y="706"/>
                  </a:cubicBezTo>
                  <a:cubicBezTo>
                    <a:pt x="76" y="871"/>
                    <a:pt x="239" y="1017"/>
                    <a:pt x="423" y="1017"/>
                  </a:cubicBezTo>
                  <a:cubicBezTo>
                    <a:pt x="464" y="1017"/>
                    <a:pt x="506" y="1010"/>
                    <a:pt x="548" y="994"/>
                  </a:cubicBezTo>
                  <a:cubicBezTo>
                    <a:pt x="692" y="937"/>
                    <a:pt x="836" y="908"/>
                    <a:pt x="1008" y="879"/>
                  </a:cubicBezTo>
                  <a:lnTo>
                    <a:pt x="1527" y="879"/>
                  </a:lnTo>
                  <a:cubicBezTo>
                    <a:pt x="1584" y="908"/>
                    <a:pt x="1671" y="908"/>
                    <a:pt x="1728" y="937"/>
                  </a:cubicBezTo>
                  <a:cubicBezTo>
                    <a:pt x="1786" y="937"/>
                    <a:pt x="1873" y="966"/>
                    <a:pt x="1930" y="994"/>
                  </a:cubicBezTo>
                  <a:cubicBezTo>
                    <a:pt x="1930" y="994"/>
                    <a:pt x="1959" y="1023"/>
                    <a:pt x="1988" y="1023"/>
                  </a:cubicBezTo>
                  <a:cubicBezTo>
                    <a:pt x="2017" y="1023"/>
                    <a:pt x="2045" y="1052"/>
                    <a:pt x="2074" y="1081"/>
                  </a:cubicBezTo>
                  <a:cubicBezTo>
                    <a:pt x="2141" y="1110"/>
                    <a:pt x="2218" y="1126"/>
                    <a:pt x="2295" y="1126"/>
                  </a:cubicBezTo>
                  <a:cubicBezTo>
                    <a:pt x="2449" y="1126"/>
                    <a:pt x="2602" y="1062"/>
                    <a:pt x="2679" y="908"/>
                  </a:cubicBezTo>
                  <a:cubicBezTo>
                    <a:pt x="2794" y="706"/>
                    <a:pt x="2737" y="447"/>
                    <a:pt x="2535" y="332"/>
                  </a:cubicBezTo>
                  <a:cubicBezTo>
                    <a:pt x="2144" y="111"/>
                    <a:pt x="1692" y="0"/>
                    <a:pt x="1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1667926" y="3793013"/>
              <a:ext cx="99247" cy="42214"/>
            </a:xfrm>
            <a:custGeom>
              <a:avLst/>
              <a:gdLst/>
              <a:ahLst/>
              <a:cxnLst/>
              <a:rect l="l" t="t" r="r" b="b"/>
              <a:pathLst>
                <a:path w="3054" h="1299" extrusionOk="0">
                  <a:moveTo>
                    <a:pt x="2529" y="0"/>
                  </a:moveTo>
                  <a:cubicBezTo>
                    <a:pt x="2462" y="0"/>
                    <a:pt x="2395" y="16"/>
                    <a:pt x="2334" y="52"/>
                  </a:cubicBezTo>
                  <a:cubicBezTo>
                    <a:pt x="2247" y="109"/>
                    <a:pt x="2161" y="167"/>
                    <a:pt x="2103" y="196"/>
                  </a:cubicBezTo>
                  <a:cubicBezTo>
                    <a:pt x="2046" y="225"/>
                    <a:pt x="2017" y="253"/>
                    <a:pt x="1959" y="253"/>
                  </a:cubicBezTo>
                  <a:cubicBezTo>
                    <a:pt x="1927" y="275"/>
                    <a:pt x="1931" y="280"/>
                    <a:pt x="1944" y="280"/>
                  </a:cubicBezTo>
                  <a:cubicBezTo>
                    <a:pt x="1957" y="280"/>
                    <a:pt x="1982" y="274"/>
                    <a:pt x="1984" y="274"/>
                  </a:cubicBezTo>
                  <a:cubicBezTo>
                    <a:pt x="1985" y="274"/>
                    <a:pt x="1979" y="276"/>
                    <a:pt x="1959" y="282"/>
                  </a:cubicBezTo>
                  <a:cubicBezTo>
                    <a:pt x="1786" y="340"/>
                    <a:pt x="1614" y="397"/>
                    <a:pt x="1441" y="426"/>
                  </a:cubicBezTo>
                  <a:cubicBezTo>
                    <a:pt x="1422" y="426"/>
                    <a:pt x="1364" y="439"/>
                    <a:pt x="1362" y="439"/>
                  </a:cubicBezTo>
                  <a:cubicBezTo>
                    <a:pt x="1361" y="439"/>
                    <a:pt x="1374" y="436"/>
                    <a:pt x="1412" y="426"/>
                  </a:cubicBezTo>
                  <a:lnTo>
                    <a:pt x="836" y="426"/>
                  </a:lnTo>
                  <a:cubicBezTo>
                    <a:pt x="750" y="426"/>
                    <a:pt x="663" y="397"/>
                    <a:pt x="577" y="369"/>
                  </a:cubicBezTo>
                  <a:cubicBezTo>
                    <a:pt x="542" y="360"/>
                    <a:pt x="507" y="356"/>
                    <a:pt x="473" y="356"/>
                  </a:cubicBezTo>
                  <a:cubicBezTo>
                    <a:pt x="274" y="356"/>
                    <a:pt x="83" y="489"/>
                    <a:pt x="58" y="685"/>
                  </a:cubicBezTo>
                  <a:cubicBezTo>
                    <a:pt x="1" y="887"/>
                    <a:pt x="116" y="1146"/>
                    <a:pt x="346" y="1204"/>
                  </a:cubicBezTo>
                  <a:cubicBezTo>
                    <a:pt x="596" y="1266"/>
                    <a:pt x="854" y="1298"/>
                    <a:pt x="1112" y="1298"/>
                  </a:cubicBezTo>
                  <a:cubicBezTo>
                    <a:pt x="1689" y="1298"/>
                    <a:pt x="2269" y="1139"/>
                    <a:pt x="2766" y="801"/>
                  </a:cubicBezTo>
                  <a:cubicBezTo>
                    <a:pt x="2939" y="685"/>
                    <a:pt x="3054" y="426"/>
                    <a:pt x="2910" y="225"/>
                  </a:cubicBezTo>
                  <a:cubicBezTo>
                    <a:pt x="2830" y="85"/>
                    <a:pt x="2680" y="0"/>
                    <a:pt x="2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1846697" y="3780209"/>
              <a:ext cx="74939" cy="36267"/>
            </a:xfrm>
            <a:custGeom>
              <a:avLst/>
              <a:gdLst/>
              <a:ahLst/>
              <a:cxnLst/>
              <a:rect l="l" t="t" r="r" b="b"/>
              <a:pathLst>
                <a:path w="2306" h="1116" extrusionOk="0">
                  <a:moveTo>
                    <a:pt x="1804" y="1"/>
                  </a:moveTo>
                  <a:cubicBezTo>
                    <a:pt x="1770" y="1"/>
                    <a:pt x="1735" y="5"/>
                    <a:pt x="1700" y="14"/>
                  </a:cubicBezTo>
                  <a:cubicBezTo>
                    <a:pt x="1358" y="93"/>
                    <a:pt x="991" y="172"/>
                    <a:pt x="644" y="229"/>
                  </a:cubicBezTo>
                  <a:lnTo>
                    <a:pt x="644" y="229"/>
                  </a:lnTo>
                  <a:cubicBezTo>
                    <a:pt x="651" y="225"/>
                    <a:pt x="658" y="221"/>
                    <a:pt x="663" y="215"/>
                  </a:cubicBezTo>
                  <a:lnTo>
                    <a:pt x="663" y="215"/>
                  </a:lnTo>
                  <a:cubicBezTo>
                    <a:pt x="606" y="244"/>
                    <a:pt x="519" y="244"/>
                    <a:pt x="462" y="244"/>
                  </a:cubicBezTo>
                  <a:cubicBezTo>
                    <a:pt x="347" y="273"/>
                    <a:pt x="231" y="302"/>
                    <a:pt x="145" y="388"/>
                  </a:cubicBezTo>
                  <a:cubicBezTo>
                    <a:pt x="59" y="446"/>
                    <a:pt x="1" y="590"/>
                    <a:pt x="30" y="676"/>
                  </a:cubicBezTo>
                  <a:cubicBezTo>
                    <a:pt x="30" y="791"/>
                    <a:pt x="59" y="907"/>
                    <a:pt x="145" y="993"/>
                  </a:cubicBezTo>
                  <a:cubicBezTo>
                    <a:pt x="216" y="1064"/>
                    <a:pt x="307" y="1116"/>
                    <a:pt x="401" y="1116"/>
                  </a:cubicBezTo>
                  <a:cubicBezTo>
                    <a:pt x="421" y="1116"/>
                    <a:pt x="441" y="1113"/>
                    <a:pt x="462" y="1108"/>
                  </a:cubicBezTo>
                  <a:cubicBezTo>
                    <a:pt x="951" y="1079"/>
                    <a:pt x="1441" y="964"/>
                    <a:pt x="1931" y="849"/>
                  </a:cubicBezTo>
                  <a:cubicBezTo>
                    <a:pt x="2132" y="791"/>
                    <a:pt x="2305" y="532"/>
                    <a:pt x="2219" y="302"/>
                  </a:cubicBezTo>
                  <a:cubicBezTo>
                    <a:pt x="2170" y="131"/>
                    <a:pt x="1996" y="1"/>
                    <a:pt x="1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1802727" y="3341028"/>
              <a:ext cx="42149" cy="76467"/>
            </a:xfrm>
            <a:custGeom>
              <a:avLst/>
              <a:gdLst/>
              <a:ahLst/>
              <a:cxnLst/>
              <a:rect l="l" t="t" r="r" b="b"/>
              <a:pathLst>
                <a:path w="1297" h="2353" extrusionOk="0">
                  <a:moveTo>
                    <a:pt x="424" y="0"/>
                  </a:moveTo>
                  <a:cubicBezTo>
                    <a:pt x="352" y="0"/>
                    <a:pt x="281" y="14"/>
                    <a:pt x="231" y="48"/>
                  </a:cubicBezTo>
                  <a:cubicBezTo>
                    <a:pt x="144" y="135"/>
                    <a:pt x="58" y="221"/>
                    <a:pt x="29" y="336"/>
                  </a:cubicBezTo>
                  <a:cubicBezTo>
                    <a:pt x="0" y="451"/>
                    <a:pt x="29" y="538"/>
                    <a:pt x="87" y="653"/>
                  </a:cubicBezTo>
                  <a:cubicBezTo>
                    <a:pt x="87" y="682"/>
                    <a:pt x="87" y="711"/>
                    <a:pt x="115" y="739"/>
                  </a:cubicBezTo>
                  <a:cubicBezTo>
                    <a:pt x="115" y="768"/>
                    <a:pt x="144" y="826"/>
                    <a:pt x="173" y="883"/>
                  </a:cubicBezTo>
                  <a:cubicBezTo>
                    <a:pt x="202" y="999"/>
                    <a:pt x="231" y="1085"/>
                    <a:pt x="259" y="1200"/>
                  </a:cubicBezTo>
                  <a:cubicBezTo>
                    <a:pt x="314" y="1389"/>
                    <a:pt x="368" y="1604"/>
                    <a:pt x="398" y="1820"/>
                  </a:cubicBezTo>
                  <a:lnTo>
                    <a:pt x="398" y="1820"/>
                  </a:lnTo>
                  <a:cubicBezTo>
                    <a:pt x="389" y="1789"/>
                    <a:pt x="375" y="1768"/>
                    <a:pt x="375" y="1748"/>
                  </a:cubicBezTo>
                  <a:lnTo>
                    <a:pt x="375" y="1748"/>
                  </a:lnTo>
                  <a:cubicBezTo>
                    <a:pt x="375" y="1805"/>
                    <a:pt x="404" y="1863"/>
                    <a:pt x="404" y="1920"/>
                  </a:cubicBezTo>
                  <a:cubicBezTo>
                    <a:pt x="404" y="2036"/>
                    <a:pt x="432" y="2151"/>
                    <a:pt x="519" y="2237"/>
                  </a:cubicBezTo>
                  <a:cubicBezTo>
                    <a:pt x="605" y="2295"/>
                    <a:pt x="720" y="2352"/>
                    <a:pt x="836" y="2352"/>
                  </a:cubicBezTo>
                  <a:cubicBezTo>
                    <a:pt x="1037" y="2352"/>
                    <a:pt x="1296" y="2180"/>
                    <a:pt x="1268" y="1920"/>
                  </a:cubicBezTo>
                  <a:cubicBezTo>
                    <a:pt x="1210" y="1344"/>
                    <a:pt x="1066" y="768"/>
                    <a:pt x="836" y="221"/>
                  </a:cubicBezTo>
                  <a:cubicBezTo>
                    <a:pt x="778" y="135"/>
                    <a:pt x="663" y="48"/>
                    <a:pt x="576" y="19"/>
                  </a:cubicBezTo>
                  <a:cubicBezTo>
                    <a:pt x="529" y="7"/>
                    <a:pt x="476"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1659509" y="3328126"/>
              <a:ext cx="42149" cy="85143"/>
            </a:xfrm>
            <a:custGeom>
              <a:avLst/>
              <a:gdLst/>
              <a:ahLst/>
              <a:cxnLst/>
              <a:rect l="l" t="t" r="r" b="b"/>
              <a:pathLst>
                <a:path w="1297" h="2620" extrusionOk="0">
                  <a:moveTo>
                    <a:pt x="1066" y="1770"/>
                  </a:moveTo>
                  <a:lnTo>
                    <a:pt x="1066" y="1770"/>
                  </a:lnTo>
                  <a:cubicBezTo>
                    <a:pt x="1087" y="1790"/>
                    <a:pt x="1093" y="1811"/>
                    <a:pt x="1094" y="1811"/>
                  </a:cubicBezTo>
                  <a:cubicBezTo>
                    <a:pt x="1095" y="1811"/>
                    <a:pt x="1095" y="1807"/>
                    <a:pt x="1095" y="1799"/>
                  </a:cubicBezTo>
                  <a:cubicBezTo>
                    <a:pt x="1069" y="1773"/>
                    <a:pt x="1066" y="1770"/>
                    <a:pt x="1066" y="1770"/>
                  </a:cubicBezTo>
                  <a:close/>
                  <a:moveTo>
                    <a:pt x="647" y="0"/>
                  </a:moveTo>
                  <a:cubicBezTo>
                    <a:pt x="454" y="0"/>
                    <a:pt x="280" y="134"/>
                    <a:pt x="231" y="330"/>
                  </a:cubicBezTo>
                  <a:cubicBezTo>
                    <a:pt x="0" y="1021"/>
                    <a:pt x="87" y="1770"/>
                    <a:pt x="433" y="2404"/>
                  </a:cubicBezTo>
                  <a:cubicBezTo>
                    <a:pt x="508" y="2536"/>
                    <a:pt x="659" y="2619"/>
                    <a:pt x="811" y="2619"/>
                  </a:cubicBezTo>
                  <a:cubicBezTo>
                    <a:pt x="890" y="2619"/>
                    <a:pt x="968" y="2597"/>
                    <a:pt x="1037" y="2548"/>
                  </a:cubicBezTo>
                  <a:cubicBezTo>
                    <a:pt x="1210" y="2433"/>
                    <a:pt x="1297" y="2173"/>
                    <a:pt x="1181" y="1972"/>
                  </a:cubicBezTo>
                  <a:cubicBezTo>
                    <a:pt x="1153" y="1943"/>
                    <a:pt x="1124" y="1885"/>
                    <a:pt x="1124" y="1856"/>
                  </a:cubicBezTo>
                  <a:cubicBezTo>
                    <a:pt x="1095" y="1828"/>
                    <a:pt x="1066" y="1799"/>
                    <a:pt x="1066" y="1770"/>
                  </a:cubicBezTo>
                  <a:cubicBezTo>
                    <a:pt x="1066" y="1712"/>
                    <a:pt x="1037" y="1684"/>
                    <a:pt x="1037" y="1655"/>
                  </a:cubicBezTo>
                  <a:cubicBezTo>
                    <a:pt x="1009" y="1568"/>
                    <a:pt x="1009" y="1511"/>
                    <a:pt x="980" y="1453"/>
                  </a:cubicBezTo>
                  <a:cubicBezTo>
                    <a:pt x="980" y="1424"/>
                    <a:pt x="951" y="1338"/>
                    <a:pt x="951" y="1338"/>
                  </a:cubicBezTo>
                  <a:lnTo>
                    <a:pt x="951" y="1338"/>
                  </a:lnTo>
                  <a:cubicBezTo>
                    <a:pt x="968" y="1372"/>
                    <a:pt x="975" y="1386"/>
                    <a:pt x="978" y="1386"/>
                  </a:cubicBezTo>
                  <a:cubicBezTo>
                    <a:pt x="980" y="1386"/>
                    <a:pt x="980" y="1379"/>
                    <a:pt x="980" y="1367"/>
                  </a:cubicBezTo>
                  <a:cubicBezTo>
                    <a:pt x="980" y="1338"/>
                    <a:pt x="951" y="1338"/>
                    <a:pt x="951" y="1309"/>
                  </a:cubicBezTo>
                  <a:cubicBezTo>
                    <a:pt x="951" y="1165"/>
                    <a:pt x="951" y="1050"/>
                    <a:pt x="980" y="906"/>
                  </a:cubicBezTo>
                  <a:cubicBezTo>
                    <a:pt x="980" y="895"/>
                    <a:pt x="980" y="887"/>
                    <a:pt x="980" y="880"/>
                  </a:cubicBezTo>
                  <a:lnTo>
                    <a:pt x="980" y="880"/>
                  </a:lnTo>
                  <a:cubicBezTo>
                    <a:pt x="980" y="878"/>
                    <a:pt x="980" y="877"/>
                    <a:pt x="980" y="877"/>
                  </a:cubicBezTo>
                  <a:cubicBezTo>
                    <a:pt x="980" y="848"/>
                    <a:pt x="980" y="820"/>
                    <a:pt x="980" y="791"/>
                  </a:cubicBezTo>
                  <a:cubicBezTo>
                    <a:pt x="1009" y="704"/>
                    <a:pt x="1037" y="618"/>
                    <a:pt x="1066" y="560"/>
                  </a:cubicBezTo>
                  <a:cubicBezTo>
                    <a:pt x="1124" y="330"/>
                    <a:pt x="980" y="71"/>
                    <a:pt x="749" y="13"/>
                  </a:cubicBezTo>
                  <a:cubicBezTo>
                    <a:pt x="715" y="5"/>
                    <a:pt x="681"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1547196" y="3467251"/>
              <a:ext cx="87061" cy="50794"/>
            </a:xfrm>
            <a:custGeom>
              <a:avLst/>
              <a:gdLst/>
              <a:ahLst/>
              <a:cxnLst/>
              <a:rect l="l" t="t" r="r" b="b"/>
              <a:pathLst>
                <a:path w="2679" h="1563" extrusionOk="0">
                  <a:moveTo>
                    <a:pt x="1239" y="427"/>
                  </a:moveTo>
                  <a:cubicBezTo>
                    <a:pt x="1200" y="446"/>
                    <a:pt x="1187" y="453"/>
                    <a:pt x="1189" y="453"/>
                  </a:cubicBezTo>
                  <a:cubicBezTo>
                    <a:pt x="1189" y="453"/>
                    <a:pt x="1196" y="450"/>
                    <a:pt x="1205" y="446"/>
                  </a:cubicBezTo>
                  <a:lnTo>
                    <a:pt x="1205" y="446"/>
                  </a:lnTo>
                  <a:cubicBezTo>
                    <a:pt x="1216" y="440"/>
                    <a:pt x="1227" y="434"/>
                    <a:pt x="1239" y="427"/>
                  </a:cubicBezTo>
                  <a:close/>
                  <a:moveTo>
                    <a:pt x="2159" y="0"/>
                  </a:moveTo>
                  <a:cubicBezTo>
                    <a:pt x="2091" y="0"/>
                    <a:pt x="2022" y="16"/>
                    <a:pt x="1959" y="52"/>
                  </a:cubicBezTo>
                  <a:cubicBezTo>
                    <a:pt x="1815" y="139"/>
                    <a:pt x="1700" y="196"/>
                    <a:pt x="1556" y="283"/>
                  </a:cubicBezTo>
                  <a:lnTo>
                    <a:pt x="1354" y="398"/>
                  </a:lnTo>
                  <a:cubicBezTo>
                    <a:pt x="1325" y="398"/>
                    <a:pt x="1296" y="398"/>
                    <a:pt x="1267" y="427"/>
                  </a:cubicBezTo>
                  <a:cubicBezTo>
                    <a:pt x="1254" y="427"/>
                    <a:pt x="1224" y="439"/>
                    <a:pt x="1205" y="446"/>
                  </a:cubicBezTo>
                  <a:lnTo>
                    <a:pt x="1205" y="446"/>
                  </a:lnTo>
                  <a:cubicBezTo>
                    <a:pt x="1072" y="518"/>
                    <a:pt x="939" y="547"/>
                    <a:pt x="807" y="600"/>
                  </a:cubicBezTo>
                  <a:cubicBezTo>
                    <a:pt x="663" y="629"/>
                    <a:pt x="519" y="686"/>
                    <a:pt x="375" y="715"/>
                  </a:cubicBezTo>
                  <a:cubicBezTo>
                    <a:pt x="144" y="773"/>
                    <a:pt x="0" y="1032"/>
                    <a:pt x="87" y="1233"/>
                  </a:cubicBezTo>
                  <a:cubicBezTo>
                    <a:pt x="136" y="1429"/>
                    <a:pt x="310" y="1563"/>
                    <a:pt x="502" y="1563"/>
                  </a:cubicBezTo>
                  <a:cubicBezTo>
                    <a:pt x="536" y="1563"/>
                    <a:pt x="571" y="1559"/>
                    <a:pt x="605" y="1550"/>
                  </a:cubicBezTo>
                  <a:cubicBezTo>
                    <a:pt x="1239" y="1406"/>
                    <a:pt x="1844" y="1147"/>
                    <a:pt x="2391" y="801"/>
                  </a:cubicBezTo>
                  <a:cubicBezTo>
                    <a:pt x="2592" y="686"/>
                    <a:pt x="2679" y="398"/>
                    <a:pt x="2535" y="196"/>
                  </a:cubicBezTo>
                  <a:cubicBezTo>
                    <a:pt x="2456" y="78"/>
                    <a:pt x="2309" y="0"/>
                    <a:pt x="2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1508816" y="3597731"/>
              <a:ext cx="65547" cy="61615"/>
            </a:xfrm>
            <a:custGeom>
              <a:avLst/>
              <a:gdLst/>
              <a:ahLst/>
              <a:cxnLst/>
              <a:rect l="l" t="t" r="r" b="b"/>
              <a:pathLst>
                <a:path w="2017" h="1896" extrusionOk="0">
                  <a:moveTo>
                    <a:pt x="1687" y="843"/>
                  </a:moveTo>
                  <a:cubicBezTo>
                    <a:pt x="1678" y="849"/>
                    <a:pt x="1668" y="854"/>
                    <a:pt x="1659" y="859"/>
                  </a:cubicBezTo>
                  <a:lnTo>
                    <a:pt x="1659" y="859"/>
                  </a:lnTo>
                  <a:cubicBezTo>
                    <a:pt x="1665" y="853"/>
                    <a:pt x="1671" y="847"/>
                    <a:pt x="1671" y="847"/>
                  </a:cubicBezTo>
                  <a:cubicBezTo>
                    <a:pt x="1676" y="846"/>
                    <a:pt x="1682" y="845"/>
                    <a:pt x="1687" y="843"/>
                  </a:cubicBezTo>
                  <a:close/>
                  <a:moveTo>
                    <a:pt x="1533" y="1"/>
                  </a:moveTo>
                  <a:cubicBezTo>
                    <a:pt x="1502" y="1"/>
                    <a:pt x="1471" y="4"/>
                    <a:pt x="1440" y="12"/>
                  </a:cubicBezTo>
                  <a:cubicBezTo>
                    <a:pt x="1124" y="156"/>
                    <a:pt x="864" y="300"/>
                    <a:pt x="605" y="531"/>
                  </a:cubicBezTo>
                  <a:cubicBezTo>
                    <a:pt x="375" y="732"/>
                    <a:pt x="202" y="963"/>
                    <a:pt x="58" y="1222"/>
                  </a:cubicBezTo>
                  <a:cubicBezTo>
                    <a:pt x="0" y="1337"/>
                    <a:pt x="0" y="1452"/>
                    <a:pt x="29" y="1568"/>
                  </a:cubicBezTo>
                  <a:cubicBezTo>
                    <a:pt x="58" y="1654"/>
                    <a:pt x="115" y="1769"/>
                    <a:pt x="231" y="1827"/>
                  </a:cubicBezTo>
                  <a:cubicBezTo>
                    <a:pt x="294" y="1869"/>
                    <a:pt x="373" y="1896"/>
                    <a:pt x="455" y="1896"/>
                  </a:cubicBezTo>
                  <a:cubicBezTo>
                    <a:pt x="486" y="1896"/>
                    <a:pt x="517" y="1892"/>
                    <a:pt x="548" y="1884"/>
                  </a:cubicBezTo>
                  <a:cubicBezTo>
                    <a:pt x="663" y="1827"/>
                    <a:pt x="778" y="1769"/>
                    <a:pt x="807" y="1683"/>
                  </a:cubicBezTo>
                  <a:cubicBezTo>
                    <a:pt x="864" y="1568"/>
                    <a:pt x="951" y="1452"/>
                    <a:pt x="1037" y="1337"/>
                  </a:cubicBezTo>
                  <a:lnTo>
                    <a:pt x="1037" y="1337"/>
                  </a:lnTo>
                  <a:cubicBezTo>
                    <a:pt x="1008" y="1366"/>
                    <a:pt x="980" y="1395"/>
                    <a:pt x="951" y="1424"/>
                  </a:cubicBezTo>
                  <a:cubicBezTo>
                    <a:pt x="1066" y="1280"/>
                    <a:pt x="1210" y="1136"/>
                    <a:pt x="1354" y="1020"/>
                  </a:cubicBezTo>
                  <a:lnTo>
                    <a:pt x="1354" y="1020"/>
                  </a:lnTo>
                  <a:cubicBezTo>
                    <a:pt x="1325" y="1049"/>
                    <a:pt x="1296" y="1078"/>
                    <a:pt x="1268" y="1107"/>
                  </a:cubicBezTo>
                  <a:cubicBezTo>
                    <a:pt x="1389" y="1010"/>
                    <a:pt x="1531" y="933"/>
                    <a:pt x="1659" y="859"/>
                  </a:cubicBezTo>
                  <a:lnTo>
                    <a:pt x="1659" y="859"/>
                  </a:lnTo>
                  <a:cubicBezTo>
                    <a:pt x="1651" y="867"/>
                    <a:pt x="1642" y="876"/>
                    <a:pt x="1642" y="876"/>
                  </a:cubicBezTo>
                  <a:cubicBezTo>
                    <a:pt x="1662" y="856"/>
                    <a:pt x="1682" y="850"/>
                    <a:pt x="1702" y="839"/>
                  </a:cubicBezTo>
                  <a:lnTo>
                    <a:pt x="1702" y="839"/>
                  </a:lnTo>
                  <a:cubicBezTo>
                    <a:pt x="1697" y="840"/>
                    <a:pt x="1692" y="842"/>
                    <a:pt x="1687" y="843"/>
                  </a:cubicBezTo>
                  <a:lnTo>
                    <a:pt x="1687" y="843"/>
                  </a:lnTo>
                  <a:cubicBezTo>
                    <a:pt x="1701" y="835"/>
                    <a:pt x="1715" y="827"/>
                    <a:pt x="1728" y="819"/>
                  </a:cubicBezTo>
                  <a:lnTo>
                    <a:pt x="1728" y="819"/>
                  </a:lnTo>
                  <a:cubicBezTo>
                    <a:pt x="1720" y="828"/>
                    <a:pt x="1711" y="834"/>
                    <a:pt x="1702" y="839"/>
                  </a:cubicBezTo>
                  <a:lnTo>
                    <a:pt x="1702" y="839"/>
                  </a:lnTo>
                  <a:cubicBezTo>
                    <a:pt x="1802" y="808"/>
                    <a:pt x="1878" y="751"/>
                    <a:pt x="1930" y="646"/>
                  </a:cubicBezTo>
                  <a:cubicBezTo>
                    <a:pt x="1988" y="559"/>
                    <a:pt x="2016" y="415"/>
                    <a:pt x="1959" y="329"/>
                  </a:cubicBezTo>
                  <a:cubicBezTo>
                    <a:pt x="1930" y="214"/>
                    <a:pt x="1872" y="99"/>
                    <a:pt x="1786" y="70"/>
                  </a:cubicBezTo>
                  <a:cubicBezTo>
                    <a:pt x="1702" y="28"/>
                    <a:pt x="1617" y="1"/>
                    <a:pt x="15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1534067" y="3733834"/>
              <a:ext cx="56221" cy="66165"/>
            </a:xfrm>
            <a:custGeom>
              <a:avLst/>
              <a:gdLst/>
              <a:ahLst/>
              <a:cxnLst/>
              <a:rect l="l" t="t" r="r" b="b"/>
              <a:pathLst>
                <a:path w="1730" h="2036" extrusionOk="0">
                  <a:moveTo>
                    <a:pt x="1297" y="1"/>
                  </a:moveTo>
                  <a:cubicBezTo>
                    <a:pt x="1153" y="1"/>
                    <a:pt x="1067" y="58"/>
                    <a:pt x="980" y="116"/>
                  </a:cubicBezTo>
                  <a:cubicBezTo>
                    <a:pt x="548" y="490"/>
                    <a:pt x="231" y="951"/>
                    <a:pt x="30" y="1469"/>
                  </a:cubicBezTo>
                  <a:cubicBezTo>
                    <a:pt x="1" y="1585"/>
                    <a:pt x="30" y="1729"/>
                    <a:pt x="87" y="1815"/>
                  </a:cubicBezTo>
                  <a:cubicBezTo>
                    <a:pt x="145" y="1902"/>
                    <a:pt x="231" y="1988"/>
                    <a:pt x="347" y="2017"/>
                  </a:cubicBezTo>
                  <a:cubicBezTo>
                    <a:pt x="394" y="2029"/>
                    <a:pt x="442" y="2036"/>
                    <a:pt x="488" y="2036"/>
                  </a:cubicBezTo>
                  <a:cubicBezTo>
                    <a:pt x="552" y="2036"/>
                    <a:pt x="613" y="2022"/>
                    <a:pt x="663" y="1988"/>
                  </a:cubicBezTo>
                  <a:cubicBezTo>
                    <a:pt x="779" y="1902"/>
                    <a:pt x="836" y="1815"/>
                    <a:pt x="865" y="1700"/>
                  </a:cubicBezTo>
                  <a:cubicBezTo>
                    <a:pt x="869" y="1700"/>
                    <a:pt x="873" y="1699"/>
                    <a:pt x="876" y="1698"/>
                  </a:cubicBezTo>
                  <a:lnTo>
                    <a:pt x="876" y="1698"/>
                  </a:lnTo>
                  <a:cubicBezTo>
                    <a:pt x="870" y="1714"/>
                    <a:pt x="865" y="1733"/>
                    <a:pt x="865" y="1758"/>
                  </a:cubicBezTo>
                  <a:cubicBezTo>
                    <a:pt x="941" y="1531"/>
                    <a:pt x="1060" y="1349"/>
                    <a:pt x="1185" y="1152"/>
                  </a:cubicBezTo>
                  <a:lnTo>
                    <a:pt x="1185" y="1152"/>
                  </a:lnTo>
                  <a:cubicBezTo>
                    <a:pt x="1184" y="1153"/>
                    <a:pt x="1183" y="1153"/>
                    <a:pt x="1182" y="1153"/>
                  </a:cubicBezTo>
                  <a:cubicBezTo>
                    <a:pt x="1186" y="1147"/>
                    <a:pt x="1191" y="1141"/>
                    <a:pt x="1196" y="1135"/>
                  </a:cubicBezTo>
                  <a:lnTo>
                    <a:pt x="1196" y="1135"/>
                  </a:lnTo>
                  <a:cubicBezTo>
                    <a:pt x="1192" y="1141"/>
                    <a:pt x="1189" y="1147"/>
                    <a:pt x="1185" y="1152"/>
                  </a:cubicBezTo>
                  <a:lnTo>
                    <a:pt x="1185" y="1152"/>
                  </a:lnTo>
                  <a:cubicBezTo>
                    <a:pt x="1199" y="1150"/>
                    <a:pt x="1205" y="1134"/>
                    <a:pt x="1213" y="1115"/>
                  </a:cubicBezTo>
                  <a:lnTo>
                    <a:pt x="1213" y="1115"/>
                  </a:lnTo>
                  <a:cubicBezTo>
                    <a:pt x="1207" y="1122"/>
                    <a:pt x="1201" y="1129"/>
                    <a:pt x="1196" y="1135"/>
                  </a:cubicBezTo>
                  <a:lnTo>
                    <a:pt x="1196" y="1135"/>
                  </a:lnTo>
                  <a:cubicBezTo>
                    <a:pt x="1204" y="1123"/>
                    <a:pt x="1212" y="1110"/>
                    <a:pt x="1220" y="1098"/>
                  </a:cubicBezTo>
                  <a:lnTo>
                    <a:pt x="1220" y="1098"/>
                  </a:lnTo>
                  <a:cubicBezTo>
                    <a:pt x="1217" y="1103"/>
                    <a:pt x="1215" y="1109"/>
                    <a:pt x="1213" y="1115"/>
                  </a:cubicBezTo>
                  <a:lnTo>
                    <a:pt x="1213" y="1115"/>
                  </a:lnTo>
                  <a:cubicBezTo>
                    <a:pt x="1322" y="984"/>
                    <a:pt x="1454" y="855"/>
                    <a:pt x="1585" y="749"/>
                  </a:cubicBezTo>
                  <a:cubicBezTo>
                    <a:pt x="1671" y="663"/>
                    <a:pt x="1729" y="519"/>
                    <a:pt x="1729" y="433"/>
                  </a:cubicBezTo>
                  <a:cubicBezTo>
                    <a:pt x="1729" y="317"/>
                    <a:pt x="1671" y="202"/>
                    <a:pt x="1585" y="116"/>
                  </a:cubicBezTo>
                  <a:cubicBezTo>
                    <a:pt x="1499" y="58"/>
                    <a:pt x="1412" y="1"/>
                    <a:pt x="1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1584634" y="3901947"/>
              <a:ext cx="73022" cy="36105"/>
            </a:xfrm>
            <a:custGeom>
              <a:avLst/>
              <a:gdLst/>
              <a:ahLst/>
              <a:cxnLst/>
              <a:rect l="l" t="t" r="r" b="b"/>
              <a:pathLst>
                <a:path w="2247" h="1111" extrusionOk="0">
                  <a:moveTo>
                    <a:pt x="1814" y="1"/>
                  </a:moveTo>
                  <a:cubicBezTo>
                    <a:pt x="1738" y="1"/>
                    <a:pt x="1669" y="27"/>
                    <a:pt x="1584" y="70"/>
                  </a:cubicBezTo>
                  <a:cubicBezTo>
                    <a:pt x="1578" y="70"/>
                    <a:pt x="1572" y="70"/>
                    <a:pt x="1566" y="70"/>
                  </a:cubicBezTo>
                  <a:lnTo>
                    <a:pt x="1566" y="70"/>
                  </a:lnTo>
                  <a:cubicBezTo>
                    <a:pt x="1584" y="63"/>
                    <a:pt x="1599" y="55"/>
                    <a:pt x="1613" y="41"/>
                  </a:cubicBezTo>
                  <a:lnTo>
                    <a:pt x="1613" y="41"/>
                  </a:lnTo>
                  <a:cubicBezTo>
                    <a:pt x="1591" y="52"/>
                    <a:pt x="1569" y="62"/>
                    <a:pt x="1547" y="72"/>
                  </a:cubicBezTo>
                  <a:lnTo>
                    <a:pt x="1547" y="72"/>
                  </a:lnTo>
                  <a:cubicBezTo>
                    <a:pt x="1535" y="74"/>
                    <a:pt x="1523" y="79"/>
                    <a:pt x="1510" y="88"/>
                  </a:cubicBezTo>
                  <a:lnTo>
                    <a:pt x="1510" y="88"/>
                  </a:lnTo>
                  <a:cubicBezTo>
                    <a:pt x="1307" y="172"/>
                    <a:pt x="1086" y="218"/>
                    <a:pt x="864" y="242"/>
                  </a:cubicBezTo>
                  <a:lnTo>
                    <a:pt x="980" y="242"/>
                  </a:lnTo>
                  <a:cubicBezTo>
                    <a:pt x="864" y="242"/>
                    <a:pt x="736" y="255"/>
                    <a:pt x="613" y="255"/>
                  </a:cubicBezTo>
                  <a:cubicBezTo>
                    <a:pt x="551" y="255"/>
                    <a:pt x="490" y="252"/>
                    <a:pt x="432" y="242"/>
                  </a:cubicBezTo>
                  <a:cubicBezTo>
                    <a:pt x="202" y="242"/>
                    <a:pt x="0" y="473"/>
                    <a:pt x="0" y="674"/>
                  </a:cubicBezTo>
                  <a:cubicBezTo>
                    <a:pt x="29" y="934"/>
                    <a:pt x="202" y="1106"/>
                    <a:pt x="432" y="1106"/>
                  </a:cubicBezTo>
                  <a:cubicBezTo>
                    <a:pt x="488" y="1109"/>
                    <a:pt x="544" y="1111"/>
                    <a:pt x="600" y="1111"/>
                  </a:cubicBezTo>
                  <a:cubicBezTo>
                    <a:pt x="1091" y="1111"/>
                    <a:pt x="1577" y="1000"/>
                    <a:pt x="2016" y="818"/>
                  </a:cubicBezTo>
                  <a:cubicBezTo>
                    <a:pt x="2103" y="761"/>
                    <a:pt x="2189" y="646"/>
                    <a:pt x="2218" y="559"/>
                  </a:cubicBezTo>
                  <a:cubicBezTo>
                    <a:pt x="2247" y="444"/>
                    <a:pt x="2218" y="300"/>
                    <a:pt x="2160" y="214"/>
                  </a:cubicBezTo>
                  <a:cubicBezTo>
                    <a:pt x="2103" y="127"/>
                    <a:pt x="2016" y="41"/>
                    <a:pt x="1901" y="12"/>
                  </a:cubicBezTo>
                  <a:cubicBezTo>
                    <a:pt x="1870" y="4"/>
                    <a:pt x="1842" y="1"/>
                    <a:pt x="1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1432056" y="3746866"/>
              <a:ext cx="40264" cy="107567"/>
            </a:xfrm>
            <a:custGeom>
              <a:avLst/>
              <a:gdLst/>
              <a:ahLst/>
              <a:cxnLst/>
              <a:rect l="l" t="t" r="r" b="b"/>
              <a:pathLst>
                <a:path w="1239" h="3310" extrusionOk="0">
                  <a:moveTo>
                    <a:pt x="501" y="0"/>
                  </a:moveTo>
                  <a:cubicBezTo>
                    <a:pt x="488" y="0"/>
                    <a:pt x="474" y="1"/>
                    <a:pt x="461" y="3"/>
                  </a:cubicBezTo>
                  <a:cubicBezTo>
                    <a:pt x="231" y="3"/>
                    <a:pt x="58" y="176"/>
                    <a:pt x="29" y="435"/>
                  </a:cubicBezTo>
                  <a:cubicBezTo>
                    <a:pt x="0" y="1270"/>
                    <a:pt x="116" y="2163"/>
                    <a:pt x="317" y="2998"/>
                  </a:cubicBezTo>
                  <a:cubicBezTo>
                    <a:pt x="364" y="3163"/>
                    <a:pt x="547" y="3309"/>
                    <a:pt x="738" y="3309"/>
                  </a:cubicBezTo>
                  <a:cubicBezTo>
                    <a:pt x="780" y="3309"/>
                    <a:pt x="823" y="3302"/>
                    <a:pt x="865" y="3286"/>
                  </a:cubicBezTo>
                  <a:cubicBezTo>
                    <a:pt x="1095" y="3229"/>
                    <a:pt x="1239" y="2998"/>
                    <a:pt x="1153" y="2768"/>
                  </a:cubicBezTo>
                  <a:cubicBezTo>
                    <a:pt x="951" y="1961"/>
                    <a:pt x="893" y="1270"/>
                    <a:pt x="893" y="435"/>
                  </a:cubicBezTo>
                  <a:cubicBezTo>
                    <a:pt x="920" y="218"/>
                    <a:pt x="717"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1743744" y="3895675"/>
              <a:ext cx="35617" cy="92975"/>
            </a:xfrm>
            <a:custGeom>
              <a:avLst/>
              <a:gdLst/>
              <a:ahLst/>
              <a:cxnLst/>
              <a:rect l="l" t="t" r="r" b="b"/>
              <a:pathLst>
                <a:path w="1096" h="2861" extrusionOk="0">
                  <a:moveTo>
                    <a:pt x="698" y="1"/>
                  </a:moveTo>
                  <a:cubicBezTo>
                    <a:pt x="686" y="1"/>
                    <a:pt x="675" y="2"/>
                    <a:pt x="663" y="3"/>
                  </a:cubicBezTo>
                  <a:cubicBezTo>
                    <a:pt x="404" y="3"/>
                    <a:pt x="231" y="176"/>
                    <a:pt x="231" y="435"/>
                  </a:cubicBezTo>
                  <a:cubicBezTo>
                    <a:pt x="202" y="752"/>
                    <a:pt x="202" y="1098"/>
                    <a:pt x="145" y="1415"/>
                  </a:cubicBezTo>
                  <a:cubicBezTo>
                    <a:pt x="145" y="1588"/>
                    <a:pt x="116" y="1732"/>
                    <a:pt x="116" y="1876"/>
                  </a:cubicBezTo>
                  <a:cubicBezTo>
                    <a:pt x="107" y="1912"/>
                    <a:pt x="103" y="1923"/>
                    <a:pt x="102" y="1923"/>
                  </a:cubicBezTo>
                  <a:cubicBezTo>
                    <a:pt x="101" y="1923"/>
                    <a:pt x="103" y="1904"/>
                    <a:pt x="100" y="1904"/>
                  </a:cubicBezTo>
                  <a:cubicBezTo>
                    <a:pt x="98" y="1904"/>
                    <a:pt x="95" y="1911"/>
                    <a:pt x="87" y="1933"/>
                  </a:cubicBezTo>
                  <a:cubicBezTo>
                    <a:pt x="87" y="1962"/>
                    <a:pt x="87" y="2020"/>
                    <a:pt x="87" y="2048"/>
                  </a:cubicBezTo>
                  <a:cubicBezTo>
                    <a:pt x="58" y="2135"/>
                    <a:pt x="58" y="2221"/>
                    <a:pt x="30" y="2336"/>
                  </a:cubicBezTo>
                  <a:cubicBezTo>
                    <a:pt x="1" y="2538"/>
                    <a:pt x="87" y="2797"/>
                    <a:pt x="346" y="2855"/>
                  </a:cubicBezTo>
                  <a:cubicBezTo>
                    <a:pt x="371" y="2858"/>
                    <a:pt x="397" y="2860"/>
                    <a:pt x="423" y="2860"/>
                  </a:cubicBezTo>
                  <a:cubicBezTo>
                    <a:pt x="614" y="2860"/>
                    <a:pt x="839" y="2766"/>
                    <a:pt x="865" y="2538"/>
                  </a:cubicBezTo>
                  <a:cubicBezTo>
                    <a:pt x="980" y="1847"/>
                    <a:pt x="1066" y="1127"/>
                    <a:pt x="1095" y="435"/>
                  </a:cubicBezTo>
                  <a:cubicBezTo>
                    <a:pt x="1095" y="218"/>
                    <a:pt x="890" y="1"/>
                    <a:pt x="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1350616" y="3853980"/>
              <a:ext cx="68375" cy="50631"/>
            </a:xfrm>
            <a:custGeom>
              <a:avLst/>
              <a:gdLst/>
              <a:ahLst/>
              <a:cxnLst/>
              <a:rect l="l" t="t" r="r" b="b"/>
              <a:pathLst>
                <a:path w="2104" h="1558" extrusionOk="0">
                  <a:moveTo>
                    <a:pt x="498" y="0"/>
                  </a:moveTo>
                  <a:cubicBezTo>
                    <a:pt x="447" y="0"/>
                    <a:pt x="394" y="7"/>
                    <a:pt x="346" y="19"/>
                  </a:cubicBezTo>
                  <a:cubicBezTo>
                    <a:pt x="260" y="48"/>
                    <a:pt x="145" y="105"/>
                    <a:pt x="87" y="192"/>
                  </a:cubicBezTo>
                  <a:cubicBezTo>
                    <a:pt x="29" y="307"/>
                    <a:pt x="1" y="422"/>
                    <a:pt x="58" y="538"/>
                  </a:cubicBezTo>
                  <a:cubicBezTo>
                    <a:pt x="87" y="653"/>
                    <a:pt x="145" y="739"/>
                    <a:pt x="260" y="797"/>
                  </a:cubicBezTo>
                  <a:cubicBezTo>
                    <a:pt x="605" y="1056"/>
                    <a:pt x="1009" y="1315"/>
                    <a:pt x="1412" y="1517"/>
                  </a:cubicBezTo>
                  <a:cubicBezTo>
                    <a:pt x="1493" y="1537"/>
                    <a:pt x="1575" y="1558"/>
                    <a:pt x="1656" y="1558"/>
                  </a:cubicBezTo>
                  <a:cubicBezTo>
                    <a:pt x="1690" y="1558"/>
                    <a:pt x="1724" y="1554"/>
                    <a:pt x="1758" y="1546"/>
                  </a:cubicBezTo>
                  <a:cubicBezTo>
                    <a:pt x="1844" y="1517"/>
                    <a:pt x="1959" y="1430"/>
                    <a:pt x="2017" y="1344"/>
                  </a:cubicBezTo>
                  <a:cubicBezTo>
                    <a:pt x="2103" y="1142"/>
                    <a:pt x="2074" y="854"/>
                    <a:pt x="1844" y="768"/>
                  </a:cubicBezTo>
                  <a:cubicBezTo>
                    <a:pt x="1441" y="566"/>
                    <a:pt x="1066" y="307"/>
                    <a:pt x="692" y="48"/>
                  </a:cubicBezTo>
                  <a:cubicBezTo>
                    <a:pt x="641" y="14"/>
                    <a:pt x="571" y="0"/>
                    <a:pt x="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1320653" y="3664970"/>
              <a:ext cx="73997" cy="88588"/>
            </a:xfrm>
            <a:custGeom>
              <a:avLst/>
              <a:gdLst/>
              <a:ahLst/>
              <a:cxnLst/>
              <a:rect l="l" t="t" r="r" b="b"/>
              <a:pathLst>
                <a:path w="2277" h="2726" extrusionOk="0">
                  <a:moveTo>
                    <a:pt x="1796" y="1"/>
                  </a:moveTo>
                  <a:cubicBezTo>
                    <a:pt x="1643" y="1"/>
                    <a:pt x="1489" y="65"/>
                    <a:pt x="1412" y="219"/>
                  </a:cubicBezTo>
                  <a:cubicBezTo>
                    <a:pt x="1239" y="535"/>
                    <a:pt x="1067" y="881"/>
                    <a:pt x="836" y="1169"/>
                  </a:cubicBezTo>
                  <a:cubicBezTo>
                    <a:pt x="779" y="1255"/>
                    <a:pt x="721" y="1313"/>
                    <a:pt x="692" y="1400"/>
                  </a:cubicBezTo>
                  <a:cubicBezTo>
                    <a:pt x="663" y="1428"/>
                    <a:pt x="663" y="1428"/>
                    <a:pt x="635" y="1457"/>
                  </a:cubicBezTo>
                  <a:cubicBezTo>
                    <a:pt x="655" y="1437"/>
                    <a:pt x="675" y="1416"/>
                    <a:pt x="665" y="1416"/>
                  </a:cubicBezTo>
                  <a:cubicBezTo>
                    <a:pt x="661" y="1416"/>
                    <a:pt x="651" y="1420"/>
                    <a:pt x="635" y="1428"/>
                  </a:cubicBezTo>
                  <a:cubicBezTo>
                    <a:pt x="606" y="1486"/>
                    <a:pt x="577" y="1515"/>
                    <a:pt x="548" y="1544"/>
                  </a:cubicBezTo>
                  <a:cubicBezTo>
                    <a:pt x="433" y="1688"/>
                    <a:pt x="318" y="1832"/>
                    <a:pt x="174" y="1976"/>
                  </a:cubicBezTo>
                  <a:cubicBezTo>
                    <a:pt x="30" y="2148"/>
                    <a:pt x="1" y="2436"/>
                    <a:pt x="174" y="2580"/>
                  </a:cubicBezTo>
                  <a:cubicBezTo>
                    <a:pt x="267" y="2674"/>
                    <a:pt x="395" y="2725"/>
                    <a:pt x="515" y="2725"/>
                  </a:cubicBezTo>
                  <a:cubicBezTo>
                    <a:pt x="616" y="2725"/>
                    <a:pt x="713" y="2688"/>
                    <a:pt x="779" y="2609"/>
                  </a:cubicBezTo>
                  <a:cubicBezTo>
                    <a:pt x="1326" y="2004"/>
                    <a:pt x="1816" y="1371"/>
                    <a:pt x="2161" y="651"/>
                  </a:cubicBezTo>
                  <a:cubicBezTo>
                    <a:pt x="2276" y="449"/>
                    <a:pt x="2219" y="161"/>
                    <a:pt x="2017" y="46"/>
                  </a:cubicBezTo>
                  <a:cubicBezTo>
                    <a:pt x="1950" y="17"/>
                    <a:pt x="1873"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1185884" y="3698281"/>
              <a:ext cx="73022" cy="55246"/>
            </a:xfrm>
            <a:custGeom>
              <a:avLst/>
              <a:gdLst/>
              <a:ahLst/>
              <a:cxnLst/>
              <a:rect l="l" t="t" r="r" b="b"/>
              <a:pathLst>
                <a:path w="2247" h="1700" extrusionOk="0">
                  <a:moveTo>
                    <a:pt x="1489" y="724"/>
                  </a:moveTo>
                  <a:lnTo>
                    <a:pt x="1489" y="724"/>
                  </a:lnTo>
                  <a:cubicBezTo>
                    <a:pt x="1493" y="725"/>
                    <a:pt x="1496" y="727"/>
                    <a:pt x="1499" y="728"/>
                  </a:cubicBezTo>
                  <a:lnTo>
                    <a:pt x="1499" y="728"/>
                  </a:lnTo>
                  <a:cubicBezTo>
                    <a:pt x="1496" y="727"/>
                    <a:pt x="1493" y="725"/>
                    <a:pt x="1489" y="724"/>
                  </a:cubicBezTo>
                  <a:close/>
                  <a:moveTo>
                    <a:pt x="432" y="0"/>
                  </a:moveTo>
                  <a:cubicBezTo>
                    <a:pt x="317" y="0"/>
                    <a:pt x="202" y="58"/>
                    <a:pt x="116" y="115"/>
                  </a:cubicBezTo>
                  <a:cubicBezTo>
                    <a:pt x="58" y="202"/>
                    <a:pt x="0" y="317"/>
                    <a:pt x="0" y="432"/>
                  </a:cubicBezTo>
                  <a:cubicBezTo>
                    <a:pt x="0" y="547"/>
                    <a:pt x="58" y="634"/>
                    <a:pt x="116" y="749"/>
                  </a:cubicBezTo>
                  <a:cubicBezTo>
                    <a:pt x="519" y="1210"/>
                    <a:pt x="1066" y="1555"/>
                    <a:pt x="1671" y="1699"/>
                  </a:cubicBezTo>
                  <a:cubicBezTo>
                    <a:pt x="1786" y="1699"/>
                    <a:pt x="1901" y="1699"/>
                    <a:pt x="2017" y="1642"/>
                  </a:cubicBezTo>
                  <a:cubicBezTo>
                    <a:pt x="2103" y="1584"/>
                    <a:pt x="2189" y="1498"/>
                    <a:pt x="2218" y="1383"/>
                  </a:cubicBezTo>
                  <a:cubicBezTo>
                    <a:pt x="2247" y="1181"/>
                    <a:pt x="2132" y="893"/>
                    <a:pt x="1901" y="864"/>
                  </a:cubicBezTo>
                  <a:cubicBezTo>
                    <a:pt x="1781" y="816"/>
                    <a:pt x="1661" y="788"/>
                    <a:pt x="1541" y="747"/>
                  </a:cubicBezTo>
                  <a:lnTo>
                    <a:pt x="1541" y="747"/>
                  </a:lnTo>
                  <a:cubicBezTo>
                    <a:pt x="1546" y="748"/>
                    <a:pt x="1551" y="749"/>
                    <a:pt x="1556" y="749"/>
                  </a:cubicBezTo>
                  <a:cubicBezTo>
                    <a:pt x="1537" y="743"/>
                    <a:pt x="1518" y="736"/>
                    <a:pt x="1499" y="728"/>
                  </a:cubicBezTo>
                  <a:lnTo>
                    <a:pt x="1499" y="728"/>
                  </a:lnTo>
                  <a:cubicBezTo>
                    <a:pt x="1510" y="733"/>
                    <a:pt x="1521" y="739"/>
                    <a:pt x="1531" y="743"/>
                  </a:cubicBezTo>
                  <a:lnTo>
                    <a:pt x="1531" y="743"/>
                  </a:lnTo>
                  <a:cubicBezTo>
                    <a:pt x="1510" y="736"/>
                    <a:pt x="1490" y="728"/>
                    <a:pt x="1469" y="720"/>
                  </a:cubicBezTo>
                  <a:cubicBezTo>
                    <a:pt x="1476" y="720"/>
                    <a:pt x="1483" y="722"/>
                    <a:pt x="1489" y="724"/>
                  </a:cubicBezTo>
                  <a:lnTo>
                    <a:pt x="1489" y="724"/>
                  </a:lnTo>
                  <a:cubicBezTo>
                    <a:pt x="1339" y="662"/>
                    <a:pt x="1192" y="561"/>
                    <a:pt x="1066" y="461"/>
                  </a:cubicBezTo>
                  <a:lnTo>
                    <a:pt x="1066" y="461"/>
                  </a:lnTo>
                  <a:cubicBezTo>
                    <a:pt x="1095" y="490"/>
                    <a:pt x="1124" y="519"/>
                    <a:pt x="1152" y="547"/>
                  </a:cubicBezTo>
                  <a:cubicBezTo>
                    <a:pt x="1008" y="403"/>
                    <a:pt x="864" y="288"/>
                    <a:pt x="749" y="115"/>
                  </a:cubicBezTo>
                  <a:cubicBezTo>
                    <a:pt x="663" y="58"/>
                    <a:pt x="519" y="0"/>
                    <a:pt x="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1237361" y="3587202"/>
              <a:ext cx="42149" cy="63728"/>
            </a:xfrm>
            <a:custGeom>
              <a:avLst/>
              <a:gdLst/>
              <a:ahLst/>
              <a:cxnLst/>
              <a:rect l="l" t="t" r="r" b="b"/>
              <a:pathLst>
                <a:path w="1297" h="1961" extrusionOk="0">
                  <a:moveTo>
                    <a:pt x="837" y="0"/>
                  </a:moveTo>
                  <a:cubicBezTo>
                    <a:pt x="769" y="0"/>
                    <a:pt x="702" y="14"/>
                    <a:pt x="634" y="48"/>
                  </a:cubicBezTo>
                  <a:cubicBezTo>
                    <a:pt x="548" y="106"/>
                    <a:pt x="490" y="192"/>
                    <a:pt x="433" y="307"/>
                  </a:cubicBezTo>
                  <a:cubicBezTo>
                    <a:pt x="317" y="682"/>
                    <a:pt x="173" y="1027"/>
                    <a:pt x="58" y="1402"/>
                  </a:cubicBezTo>
                  <a:cubicBezTo>
                    <a:pt x="1" y="1517"/>
                    <a:pt x="29" y="1661"/>
                    <a:pt x="87" y="1748"/>
                  </a:cubicBezTo>
                  <a:cubicBezTo>
                    <a:pt x="145" y="1834"/>
                    <a:pt x="260" y="1920"/>
                    <a:pt x="346" y="1949"/>
                  </a:cubicBezTo>
                  <a:cubicBezTo>
                    <a:pt x="377" y="1957"/>
                    <a:pt x="408" y="1960"/>
                    <a:pt x="439" y="1960"/>
                  </a:cubicBezTo>
                  <a:cubicBezTo>
                    <a:pt x="523" y="1960"/>
                    <a:pt x="607" y="1934"/>
                    <a:pt x="692" y="1892"/>
                  </a:cubicBezTo>
                  <a:cubicBezTo>
                    <a:pt x="778" y="1834"/>
                    <a:pt x="836" y="1748"/>
                    <a:pt x="893" y="1632"/>
                  </a:cubicBezTo>
                  <a:cubicBezTo>
                    <a:pt x="1009" y="1258"/>
                    <a:pt x="1153" y="912"/>
                    <a:pt x="1268" y="538"/>
                  </a:cubicBezTo>
                  <a:cubicBezTo>
                    <a:pt x="1297" y="451"/>
                    <a:pt x="1297" y="307"/>
                    <a:pt x="1239" y="192"/>
                  </a:cubicBezTo>
                  <a:cubicBezTo>
                    <a:pt x="1181" y="106"/>
                    <a:pt x="1066" y="19"/>
                    <a:pt x="980" y="19"/>
                  </a:cubicBezTo>
                  <a:cubicBezTo>
                    <a:pt x="932" y="7"/>
                    <a:pt x="884" y="0"/>
                    <a:pt x="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1414280" y="3536895"/>
              <a:ext cx="66490" cy="61713"/>
            </a:xfrm>
            <a:custGeom>
              <a:avLst/>
              <a:gdLst/>
              <a:ahLst/>
              <a:cxnLst/>
              <a:rect l="l" t="t" r="r" b="b"/>
              <a:pathLst>
                <a:path w="2046" h="1899" extrusionOk="0">
                  <a:moveTo>
                    <a:pt x="446" y="0"/>
                  </a:moveTo>
                  <a:cubicBezTo>
                    <a:pt x="413" y="0"/>
                    <a:pt x="380" y="4"/>
                    <a:pt x="346" y="12"/>
                  </a:cubicBezTo>
                  <a:cubicBezTo>
                    <a:pt x="231" y="41"/>
                    <a:pt x="115" y="127"/>
                    <a:pt x="87" y="214"/>
                  </a:cubicBezTo>
                  <a:cubicBezTo>
                    <a:pt x="29" y="300"/>
                    <a:pt x="0" y="444"/>
                    <a:pt x="29" y="531"/>
                  </a:cubicBezTo>
                  <a:cubicBezTo>
                    <a:pt x="58" y="646"/>
                    <a:pt x="115" y="761"/>
                    <a:pt x="231" y="790"/>
                  </a:cubicBezTo>
                  <a:cubicBezTo>
                    <a:pt x="358" y="866"/>
                    <a:pt x="508" y="943"/>
                    <a:pt x="621" y="1039"/>
                  </a:cubicBezTo>
                  <a:lnTo>
                    <a:pt x="621" y="1039"/>
                  </a:lnTo>
                  <a:cubicBezTo>
                    <a:pt x="606" y="1028"/>
                    <a:pt x="591" y="1020"/>
                    <a:pt x="576" y="1020"/>
                  </a:cubicBezTo>
                  <a:cubicBezTo>
                    <a:pt x="749" y="1135"/>
                    <a:pt x="893" y="1279"/>
                    <a:pt x="1037" y="1452"/>
                  </a:cubicBezTo>
                  <a:cubicBezTo>
                    <a:pt x="1008" y="1423"/>
                    <a:pt x="980" y="1395"/>
                    <a:pt x="951" y="1366"/>
                  </a:cubicBezTo>
                  <a:lnTo>
                    <a:pt x="951" y="1366"/>
                  </a:lnTo>
                  <a:cubicBezTo>
                    <a:pt x="1037" y="1452"/>
                    <a:pt x="1095" y="1567"/>
                    <a:pt x="1181" y="1683"/>
                  </a:cubicBezTo>
                  <a:cubicBezTo>
                    <a:pt x="1238" y="1815"/>
                    <a:pt x="1382" y="1898"/>
                    <a:pt x="1532" y="1898"/>
                  </a:cubicBezTo>
                  <a:cubicBezTo>
                    <a:pt x="1609" y="1898"/>
                    <a:pt x="1688" y="1876"/>
                    <a:pt x="1757" y="1827"/>
                  </a:cubicBezTo>
                  <a:cubicBezTo>
                    <a:pt x="1959" y="1711"/>
                    <a:pt x="2045" y="1452"/>
                    <a:pt x="1930" y="1251"/>
                  </a:cubicBezTo>
                  <a:cubicBezTo>
                    <a:pt x="1642" y="732"/>
                    <a:pt x="1181" y="300"/>
                    <a:pt x="663" y="41"/>
                  </a:cubicBezTo>
                  <a:cubicBezTo>
                    <a:pt x="602" y="20"/>
                    <a:pt x="526" y="0"/>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1299139" y="3445997"/>
              <a:ext cx="48714" cy="73997"/>
            </a:xfrm>
            <a:custGeom>
              <a:avLst/>
              <a:gdLst/>
              <a:ahLst/>
              <a:cxnLst/>
              <a:rect l="l" t="t" r="r" b="b"/>
              <a:pathLst>
                <a:path w="1499" h="2277" extrusionOk="0">
                  <a:moveTo>
                    <a:pt x="996" y="1"/>
                  </a:moveTo>
                  <a:cubicBezTo>
                    <a:pt x="799" y="1"/>
                    <a:pt x="648" y="112"/>
                    <a:pt x="577" y="303"/>
                  </a:cubicBezTo>
                  <a:cubicBezTo>
                    <a:pt x="404" y="793"/>
                    <a:pt x="260" y="1254"/>
                    <a:pt x="87" y="1743"/>
                  </a:cubicBezTo>
                  <a:cubicBezTo>
                    <a:pt x="1" y="1945"/>
                    <a:pt x="173" y="2233"/>
                    <a:pt x="375" y="2262"/>
                  </a:cubicBezTo>
                  <a:cubicBezTo>
                    <a:pt x="419" y="2272"/>
                    <a:pt x="462" y="2276"/>
                    <a:pt x="503" y="2276"/>
                  </a:cubicBezTo>
                  <a:cubicBezTo>
                    <a:pt x="700" y="2276"/>
                    <a:pt x="851" y="2165"/>
                    <a:pt x="922" y="1974"/>
                  </a:cubicBezTo>
                  <a:cubicBezTo>
                    <a:pt x="1095" y="1513"/>
                    <a:pt x="1239" y="1023"/>
                    <a:pt x="1412" y="534"/>
                  </a:cubicBezTo>
                  <a:cubicBezTo>
                    <a:pt x="1498" y="332"/>
                    <a:pt x="1325" y="73"/>
                    <a:pt x="1124" y="15"/>
                  </a:cubicBezTo>
                  <a:cubicBezTo>
                    <a:pt x="1079" y="5"/>
                    <a:pt x="1037" y="1"/>
                    <a:pt x="9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1469494" y="3366344"/>
              <a:ext cx="41207" cy="59925"/>
            </a:xfrm>
            <a:custGeom>
              <a:avLst/>
              <a:gdLst/>
              <a:ahLst/>
              <a:cxnLst/>
              <a:rect l="l" t="t" r="r" b="b"/>
              <a:pathLst>
                <a:path w="1268" h="1844" extrusionOk="0">
                  <a:moveTo>
                    <a:pt x="421" y="1"/>
                  </a:moveTo>
                  <a:cubicBezTo>
                    <a:pt x="348" y="1"/>
                    <a:pt x="275" y="21"/>
                    <a:pt x="202" y="76"/>
                  </a:cubicBezTo>
                  <a:cubicBezTo>
                    <a:pt x="116" y="133"/>
                    <a:pt x="29" y="220"/>
                    <a:pt x="1" y="335"/>
                  </a:cubicBezTo>
                  <a:cubicBezTo>
                    <a:pt x="1" y="421"/>
                    <a:pt x="1" y="565"/>
                    <a:pt x="58" y="652"/>
                  </a:cubicBezTo>
                  <a:cubicBezTo>
                    <a:pt x="145" y="796"/>
                    <a:pt x="231" y="940"/>
                    <a:pt x="289" y="1084"/>
                  </a:cubicBezTo>
                  <a:cubicBezTo>
                    <a:pt x="289" y="1055"/>
                    <a:pt x="260" y="1026"/>
                    <a:pt x="260" y="968"/>
                  </a:cubicBezTo>
                  <a:lnTo>
                    <a:pt x="260" y="968"/>
                  </a:lnTo>
                  <a:cubicBezTo>
                    <a:pt x="317" y="1141"/>
                    <a:pt x="375" y="1343"/>
                    <a:pt x="404" y="1516"/>
                  </a:cubicBezTo>
                  <a:cubicBezTo>
                    <a:pt x="404" y="1631"/>
                    <a:pt x="519" y="1746"/>
                    <a:pt x="605" y="1775"/>
                  </a:cubicBezTo>
                  <a:cubicBezTo>
                    <a:pt x="669" y="1817"/>
                    <a:pt x="763" y="1844"/>
                    <a:pt x="843" y="1844"/>
                  </a:cubicBezTo>
                  <a:cubicBezTo>
                    <a:pt x="872" y="1844"/>
                    <a:pt x="899" y="1840"/>
                    <a:pt x="922" y="1833"/>
                  </a:cubicBezTo>
                  <a:cubicBezTo>
                    <a:pt x="1037" y="1804"/>
                    <a:pt x="1124" y="1717"/>
                    <a:pt x="1181" y="1631"/>
                  </a:cubicBezTo>
                  <a:cubicBezTo>
                    <a:pt x="1210" y="1602"/>
                    <a:pt x="1210" y="1573"/>
                    <a:pt x="1239" y="1516"/>
                  </a:cubicBezTo>
                  <a:cubicBezTo>
                    <a:pt x="1268" y="1458"/>
                    <a:pt x="1268" y="1372"/>
                    <a:pt x="1239" y="1285"/>
                  </a:cubicBezTo>
                  <a:cubicBezTo>
                    <a:pt x="1181" y="911"/>
                    <a:pt x="1037" y="536"/>
                    <a:pt x="807" y="220"/>
                  </a:cubicBezTo>
                  <a:cubicBezTo>
                    <a:pt x="749" y="133"/>
                    <a:pt x="663" y="47"/>
                    <a:pt x="548" y="18"/>
                  </a:cubicBezTo>
                  <a:cubicBezTo>
                    <a:pt x="506" y="7"/>
                    <a:pt x="463"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1524708" y="3298228"/>
              <a:ext cx="64638" cy="45691"/>
            </a:xfrm>
            <a:custGeom>
              <a:avLst/>
              <a:gdLst/>
              <a:ahLst/>
              <a:cxnLst/>
              <a:rect l="l" t="t" r="r" b="b"/>
              <a:pathLst>
                <a:path w="1989" h="1406" extrusionOk="0">
                  <a:moveTo>
                    <a:pt x="467" y="0"/>
                  </a:moveTo>
                  <a:cubicBezTo>
                    <a:pt x="437" y="0"/>
                    <a:pt x="406" y="4"/>
                    <a:pt x="375" y="11"/>
                  </a:cubicBezTo>
                  <a:cubicBezTo>
                    <a:pt x="260" y="40"/>
                    <a:pt x="174" y="127"/>
                    <a:pt x="116" y="213"/>
                  </a:cubicBezTo>
                  <a:cubicBezTo>
                    <a:pt x="1" y="415"/>
                    <a:pt x="59" y="703"/>
                    <a:pt x="260" y="818"/>
                  </a:cubicBezTo>
                  <a:cubicBezTo>
                    <a:pt x="606" y="991"/>
                    <a:pt x="951" y="1164"/>
                    <a:pt x="1297" y="1336"/>
                  </a:cubicBezTo>
                  <a:cubicBezTo>
                    <a:pt x="1360" y="1379"/>
                    <a:pt x="1439" y="1405"/>
                    <a:pt x="1522" y="1405"/>
                  </a:cubicBezTo>
                  <a:cubicBezTo>
                    <a:pt x="1552" y="1405"/>
                    <a:pt x="1583" y="1402"/>
                    <a:pt x="1614" y="1394"/>
                  </a:cubicBezTo>
                  <a:cubicBezTo>
                    <a:pt x="1729" y="1365"/>
                    <a:pt x="1844" y="1279"/>
                    <a:pt x="1873" y="1192"/>
                  </a:cubicBezTo>
                  <a:cubicBezTo>
                    <a:pt x="1988" y="991"/>
                    <a:pt x="1959" y="703"/>
                    <a:pt x="1729" y="616"/>
                  </a:cubicBezTo>
                  <a:cubicBezTo>
                    <a:pt x="1383" y="415"/>
                    <a:pt x="1038" y="242"/>
                    <a:pt x="692" y="69"/>
                  </a:cubicBezTo>
                  <a:cubicBezTo>
                    <a:pt x="629" y="27"/>
                    <a:pt x="550"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1344084" y="3297155"/>
              <a:ext cx="52418" cy="65515"/>
            </a:xfrm>
            <a:custGeom>
              <a:avLst/>
              <a:gdLst/>
              <a:ahLst/>
              <a:cxnLst/>
              <a:rect l="l" t="t" r="r" b="b"/>
              <a:pathLst>
                <a:path w="1613" h="2016" extrusionOk="0">
                  <a:moveTo>
                    <a:pt x="518" y="1"/>
                  </a:moveTo>
                  <a:cubicBezTo>
                    <a:pt x="337" y="1"/>
                    <a:pt x="187" y="113"/>
                    <a:pt x="115" y="304"/>
                  </a:cubicBezTo>
                  <a:cubicBezTo>
                    <a:pt x="0" y="649"/>
                    <a:pt x="58" y="1024"/>
                    <a:pt x="230" y="1341"/>
                  </a:cubicBezTo>
                  <a:cubicBezTo>
                    <a:pt x="374" y="1657"/>
                    <a:pt x="691" y="1888"/>
                    <a:pt x="1008" y="2003"/>
                  </a:cubicBezTo>
                  <a:cubicBezTo>
                    <a:pt x="1042" y="2012"/>
                    <a:pt x="1078" y="2016"/>
                    <a:pt x="1112" y="2016"/>
                  </a:cubicBezTo>
                  <a:cubicBezTo>
                    <a:pt x="1311" y="2016"/>
                    <a:pt x="1506" y="1882"/>
                    <a:pt x="1555" y="1686"/>
                  </a:cubicBezTo>
                  <a:cubicBezTo>
                    <a:pt x="1613" y="1456"/>
                    <a:pt x="1469" y="1225"/>
                    <a:pt x="1239" y="1168"/>
                  </a:cubicBezTo>
                  <a:cubicBezTo>
                    <a:pt x="1210" y="1168"/>
                    <a:pt x="1181" y="1139"/>
                    <a:pt x="1152" y="1139"/>
                  </a:cubicBezTo>
                  <a:lnTo>
                    <a:pt x="1152" y="1139"/>
                  </a:lnTo>
                  <a:cubicBezTo>
                    <a:pt x="1181" y="1139"/>
                    <a:pt x="1239" y="1168"/>
                    <a:pt x="1267" y="1168"/>
                  </a:cubicBezTo>
                  <a:cubicBezTo>
                    <a:pt x="1236" y="1152"/>
                    <a:pt x="1197" y="1137"/>
                    <a:pt x="1163" y="1121"/>
                  </a:cubicBezTo>
                  <a:lnTo>
                    <a:pt x="1163" y="1121"/>
                  </a:lnTo>
                  <a:cubicBezTo>
                    <a:pt x="1169" y="1127"/>
                    <a:pt x="1175" y="1133"/>
                    <a:pt x="1181" y="1139"/>
                  </a:cubicBezTo>
                  <a:cubicBezTo>
                    <a:pt x="1167" y="1130"/>
                    <a:pt x="1154" y="1121"/>
                    <a:pt x="1142" y="1111"/>
                  </a:cubicBezTo>
                  <a:lnTo>
                    <a:pt x="1142" y="1111"/>
                  </a:lnTo>
                  <a:cubicBezTo>
                    <a:pt x="1149" y="1115"/>
                    <a:pt x="1156" y="1118"/>
                    <a:pt x="1163" y="1121"/>
                  </a:cubicBezTo>
                  <a:lnTo>
                    <a:pt x="1163" y="1121"/>
                  </a:lnTo>
                  <a:cubicBezTo>
                    <a:pt x="1144" y="1103"/>
                    <a:pt x="1125" y="1087"/>
                    <a:pt x="1106" y="1083"/>
                  </a:cubicBezTo>
                  <a:lnTo>
                    <a:pt x="1106" y="1083"/>
                  </a:lnTo>
                  <a:cubicBezTo>
                    <a:pt x="1117" y="1092"/>
                    <a:pt x="1129" y="1102"/>
                    <a:pt x="1142" y="1111"/>
                  </a:cubicBezTo>
                  <a:lnTo>
                    <a:pt x="1142" y="1111"/>
                  </a:lnTo>
                  <a:cubicBezTo>
                    <a:pt x="1121" y="1101"/>
                    <a:pt x="1105" y="1091"/>
                    <a:pt x="1095" y="1081"/>
                  </a:cubicBezTo>
                  <a:cubicBezTo>
                    <a:pt x="1098" y="1081"/>
                    <a:pt x="1102" y="1082"/>
                    <a:pt x="1106" y="1083"/>
                  </a:cubicBezTo>
                  <a:lnTo>
                    <a:pt x="1106" y="1083"/>
                  </a:lnTo>
                  <a:cubicBezTo>
                    <a:pt x="1060" y="1044"/>
                    <a:pt x="1028" y="1005"/>
                    <a:pt x="1008" y="966"/>
                  </a:cubicBezTo>
                  <a:lnTo>
                    <a:pt x="1008" y="966"/>
                  </a:lnTo>
                  <a:cubicBezTo>
                    <a:pt x="1008" y="968"/>
                    <a:pt x="1008" y="969"/>
                    <a:pt x="1008" y="971"/>
                  </a:cubicBezTo>
                  <a:lnTo>
                    <a:pt x="1008" y="971"/>
                  </a:lnTo>
                  <a:cubicBezTo>
                    <a:pt x="985" y="926"/>
                    <a:pt x="968" y="874"/>
                    <a:pt x="951" y="822"/>
                  </a:cubicBezTo>
                  <a:lnTo>
                    <a:pt x="951" y="822"/>
                  </a:lnTo>
                  <a:cubicBezTo>
                    <a:pt x="951" y="880"/>
                    <a:pt x="979" y="909"/>
                    <a:pt x="979" y="937"/>
                  </a:cubicBezTo>
                  <a:cubicBezTo>
                    <a:pt x="951" y="851"/>
                    <a:pt x="922" y="793"/>
                    <a:pt x="922" y="707"/>
                  </a:cubicBezTo>
                  <a:cubicBezTo>
                    <a:pt x="922" y="649"/>
                    <a:pt x="922" y="592"/>
                    <a:pt x="951" y="534"/>
                  </a:cubicBezTo>
                  <a:cubicBezTo>
                    <a:pt x="1008" y="332"/>
                    <a:pt x="864" y="73"/>
                    <a:pt x="634" y="16"/>
                  </a:cubicBezTo>
                  <a:cubicBezTo>
                    <a:pt x="594" y="6"/>
                    <a:pt x="555"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1687587" y="3200635"/>
              <a:ext cx="54336" cy="44977"/>
            </a:xfrm>
            <a:custGeom>
              <a:avLst/>
              <a:gdLst/>
              <a:ahLst/>
              <a:cxnLst/>
              <a:rect l="l" t="t" r="r" b="b"/>
              <a:pathLst>
                <a:path w="1672" h="1384" extrusionOk="0">
                  <a:moveTo>
                    <a:pt x="1184" y="0"/>
                  </a:moveTo>
                  <a:cubicBezTo>
                    <a:pt x="1120" y="0"/>
                    <a:pt x="1059" y="14"/>
                    <a:pt x="1009" y="48"/>
                  </a:cubicBezTo>
                  <a:cubicBezTo>
                    <a:pt x="749" y="221"/>
                    <a:pt x="490" y="393"/>
                    <a:pt x="231" y="566"/>
                  </a:cubicBezTo>
                  <a:cubicBezTo>
                    <a:pt x="116" y="624"/>
                    <a:pt x="58" y="710"/>
                    <a:pt x="29" y="825"/>
                  </a:cubicBezTo>
                  <a:cubicBezTo>
                    <a:pt x="1" y="941"/>
                    <a:pt x="1" y="1085"/>
                    <a:pt x="58" y="1171"/>
                  </a:cubicBezTo>
                  <a:cubicBezTo>
                    <a:pt x="116" y="1257"/>
                    <a:pt x="202" y="1344"/>
                    <a:pt x="317" y="1373"/>
                  </a:cubicBezTo>
                  <a:cubicBezTo>
                    <a:pt x="348" y="1380"/>
                    <a:pt x="381" y="1384"/>
                    <a:pt x="415" y="1384"/>
                  </a:cubicBezTo>
                  <a:cubicBezTo>
                    <a:pt x="506" y="1384"/>
                    <a:pt x="600" y="1357"/>
                    <a:pt x="663" y="1315"/>
                  </a:cubicBezTo>
                  <a:cubicBezTo>
                    <a:pt x="922" y="1142"/>
                    <a:pt x="1181" y="969"/>
                    <a:pt x="1441" y="797"/>
                  </a:cubicBezTo>
                  <a:cubicBezTo>
                    <a:pt x="1527" y="739"/>
                    <a:pt x="1613" y="653"/>
                    <a:pt x="1642" y="537"/>
                  </a:cubicBezTo>
                  <a:cubicBezTo>
                    <a:pt x="1671" y="451"/>
                    <a:pt x="1642" y="307"/>
                    <a:pt x="1585" y="221"/>
                  </a:cubicBezTo>
                  <a:cubicBezTo>
                    <a:pt x="1527" y="105"/>
                    <a:pt x="1441" y="48"/>
                    <a:pt x="1325" y="19"/>
                  </a:cubicBezTo>
                  <a:cubicBezTo>
                    <a:pt x="1278" y="7"/>
                    <a:pt x="1230" y="0"/>
                    <a:pt x="1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1829863" y="3257020"/>
              <a:ext cx="47771" cy="34707"/>
            </a:xfrm>
            <a:custGeom>
              <a:avLst/>
              <a:gdLst/>
              <a:ahLst/>
              <a:cxnLst/>
              <a:rect l="l" t="t" r="r" b="b"/>
              <a:pathLst>
                <a:path w="1470" h="1068" extrusionOk="0">
                  <a:moveTo>
                    <a:pt x="1014" y="1"/>
                  </a:moveTo>
                  <a:cubicBezTo>
                    <a:pt x="984" y="1"/>
                    <a:pt x="953" y="4"/>
                    <a:pt x="922" y="12"/>
                  </a:cubicBezTo>
                  <a:lnTo>
                    <a:pt x="346" y="214"/>
                  </a:lnTo>
                  <a:cubicBezTo>
                    <a:pt x="231" y="243"/>
                    <a:pt x="145" y="329"/>
                    <a:pt x="87" y="415"/>
                  </a:cubicBezTo>
                  <a:cubicBezTo>
                    <a:pt x="58" y="473"/>
                    <a:pt x="29" y="531"/>
                    <a:pt x="29" y="588"/>
                  </a:cubicBezTo>
                  <a:cubicBezTo>
                    <a:pt x="1" y="646"/>
                    <a:pt x="29" y="703"/>
                    <a:pt x="29" y="761"/>
                  </a:cubicBezTo>
                  <a:cubicBezTo>
                    <a:pt x="58" y="847"/>
                    <a:pt x="145" y="963"/>
                    <a:pt x="231" y="1020"/>
                  </a:cubicBezTo>
                  <a:cubicBezTo>
                    <a:pt x="298" y="1054"/>
                    <a:pt x="366" y="1068"/>
                    <a:pt x="433" y="1068"/>
                  </a:cubicBezTo>
                  <a:cubicBezTo>
                    <a:pt x="481" y="1068"/>
                    <a:pt x="529" y="1061"/>
                    <a:pt x="577" y="1049"/>
                  </a:cubicBezTo>
                  <a:cubicBezTo>
                    <a:pt x="749" y="991"/>
                    <a:pt x="951" y="934"/>
                    <a:pt x="1153" y="847"/>
                  </a:cubicBezTo>
                  <a:cubicBezTo>
                    <a:pt x="1268" y="819"/>
                    <a:pt x="1354" y="761"/>
                    <a:pt x="1412" y="675"/>
                  </a:cubicBezTo>
                  <a:cubicBezTo>
                    <a:pt x="1441" y="617"/>
                    <a:pt x="1469" y="559"/>
                    <a:pt x="1469" y="502"/>
                  </a:cubicBezTo>
                  <a:cubicBezTo>
                    <a:pt x="1469" y="444"/>
                    <a:pt x="1469" y="387"/>
                    <a:pt x="1441" y="329"/>
                  </a:cubicBezTo>
                  <a:cubicBezTo>
                    <a:pt x="1412" y="214"/>
                    <a:pt x="1354" y="127"/>
                    <a:pt x="1239" y="70"/>
                  </a:cubicBezTo>
                  <a:cubicBezTo>
                    <a:pt x="1176" y="28"/>
                    <a:pt x="1097" y="1"/>
                    <a:pt x="1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4"/>
          <p:cNvSpPr/>
          <p:nvPr/>
        </p:nvSpPr>
        <p:spPr>
          <a:xfrm rot="8701717" flipH="1">
            <a:off x="8460836" y="4541445"/>
            <a:ext cx="409305" cy="409305"/>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rot="8702684" flipH="1">
            <a:off x="8965383" y="4231169"/>
            <a:ext cx="229868" cy="22986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rot="8702684" flipH="1">
            <a:off x="45108" y="264519"/>
            <a:ext cx="229868" cy="229868"/>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CUSTOM_6">
    <p:spTree>
      <p:nvGrpSpPr>
        <p:cNvPr id="1" name="Shape 1052"/>
        <p:cNvGrpSpPr/>
        <p:nvPr/>
      </p:nvGrpSpPr>
      <p:grpSpPr>
        <a:xfrm>
          <a:off x="0" y="0"/>
          <a:ext cx="0" cy="0"/>
          <a:chOff x="0" y="0"/>
          <a:chExt cx="0" cy="0"/>
        </a:xfrm>
      </p:grpSpPr>
      <p:sp>
        <p:nvSpPr>
          <p:cNvPr id="1053" name="Google Shape;1053;p31"/>
          <p:cNvSpPr/>
          <p:nvPr/>
        </p:nvSpPr>
        <p:spPr>
          <a:xfrm rot="10800000">
            <a:off x="-514181" y="3278850"/>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1"/>
          <p:cNvSpPr/>
          <p:nvPr/>
        </p:nvSpPr>
        <p:spPr>
          <a:xfrm rot="4731128" flipH="1">
            <a:off x="3758" y="4043838"/>
            <a:ext cx="1418947" cy="2222421"/>
          </a:xfrm>
          <a:custGeom>
            <a:avLst/>
            <a:gdLst/>
            <a:ahLst/>
            <a:cxnLst/>
            <a:rect l="l" t="t" r="r" b="b"/>
            <a:pathLst>
              <a:path w="36062" h="56482" extrusionOk="0">
                <a:moveTo>
                  <a:pt x="9708" y="0"/>
                </a:moveTo>
                <a:cubicBezTo>
                  <a:pt x="6312" y="0"/>
                  <a:pt x="5720" y="4283"/>
                  <a:pt x="4753" y="7212"/>
                </a:cubicBezTo>
                <a:cubicBezTo>
                  <a:pt x="3313" y="11590"/>
                  <a:pt x="2190" y="16054"/>
                  <a:pt x="1441" y="20605"/>
                </a:cubicBezTo>
                <a:cubicBezTo>
                  <a:pt x="1" y="29591"/>
                  <a:pt x="145" y="38894"/>
                  <a:pt x="2881" y="47622"/>
                </a:cubicBezTo>
                <a:cubicBezTo>
                  <a:pt x="3572" y="49839"/>
                  <a:pt x="4494" y="52115"/>
                  <a:pt x="6251" y="53670"/>
                </a:cubicBezTo>
                <a:cubicBezTo>
                  <a:pt x="8901" y="56032"/>
                  <a:pt x="12760" y="56233"/>
                  <a:pt x="16332" y="56291"/>
                </a:cubicBezTo>
                <a:lnTo>
                  <a:pt x="25030" y="56464"/>
                </a:lnTo>
                <a:cubicBezTo>
                  <a:pt x="25432" y="56474"/>
                  <a:pt x="25840" y="56481"/>
                  <a:pt x="26251" y="56481"/>
                </a:cubicBezTo>
                <a:cubicBezTo>
                  <a:pt x="29289" y="56481"/>
                  <a:pt x="32488" y="56097"/>
                  <a:pt x="34391" y="53814"/>
                </a:cubicBezTo>
                <a:cubicBezTo>
                  <a:pt x="35543" y="52460"/>
                  <a:pt x="35975" y="50646"/>
                  <a:pt x="36004" y="48860"/>
                </a:cubicBezTo>
                <a:cubicBezTo>
                  <a:pt x="36062" y="46556"/>
                  <a:pt x="35514" y="44223"/>
                  <a:pt x="34420" y="42178"/>
                </a:cubicBezTo>
                <a:cubicBezTo>
                  <a:pt x="31597" y="36907"/>
                  <a:pt x="25433" y="33883"/>
                  <a:pt x="23129" y="28353"/>
                </a:cubicBezTo>
                <a:cubicBezTo>
                  <a:pt x="22207" y="26164"/>
                  <a:pt x="21977" y="23773"/>
                  <a:pt x="21862" y="21411"/>
                </a:cubicBezTo>
                <a:cubicBezTo>
                  <a:pt x="21631" y="16659"/>
                  <a:pt x="21747" y="11763"/>
                  <a:pt x="19874" y="7413"/>
                </a:cubicBezTo>
                <a:cubicBezTo>
                  <a:pt x="18175" y="3525"/>
                  <a:pt x="14661" y="760"/>
                  <a:pt x="10485" y="69"/>
                </a:cubicBezTo>
                <a:cubicBezTo>
                  <a:pt x="10211" y="22"/>
                  <a:pt x="9952" y="0"/>
                  <a:pt x="9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1"/>
          <p:cNvSpPr/>
          <p:nvPr/>
        </p:nvSpPr>
        <p:spPr>
          <a:xfrm>
            <a:off x="-1588210" y="-484387"/>
            <a:ext cx="4602894" cy="891368"/>
          </a:xfrm>
          <a:custGeom>
            <a:avLst/>
            <a:gdLst/>
            <a:ahLst/>
            <a:cxnLst/>
            <a:rect l="l" t="t" r="r" b="b"/>
            <a:pathLst>
              <a:path w="51969" h="10064" extrusionOk="0">
                <a:moveTo>
                  <a:pt x="51733" y="0"/>
                </a:moveTo>
                <a:cubicBezTo>
                  <a:pt x="51661" y="0"/>
                  <a:pt x="51614" y="28"/>
                  <a:pt x="51701" y="78"/>
                </a:cubicBezTo>
                <a:lnTo>
                  <a:pt x="0" y="885"/>
                </a:lnTo>
                <a:cubicBezTo>
                  <a:pt x="3341" y="3218"/>
                  <a:pt x="7143" y="4802"/>
                  <a:pt x="11003" y="6155"/>
                </a:cubicBezTo>
                <a:cubicBezTo>
                  <a:pt x="17151" y="8316"/>
                  <a:pt x="23575" y="10063"/>
                  <a:pt x="30069" y="10063"/>
                </a:cubicBezTo>
                <a:cubicBezTo>
                  <a:pt x="30846" y="10063"/>
                  <a:pt x="31624" y="10038"/>
                  <a:pt x="32403" y="9986"/>
                </a:cubicBezTo>
                <a:cubicBezTo>
                  <a:pt x="39661" y="9525"/>
                  <a:pt x="47064" y="6443"/>
                  <a:pt x="51355" y="539"/>
                </a:cubicBezTo>
                <a:cubicBezTo>
                  <a:pt x="51499" y="366"/>
                  <a:pt x="51787" y="366"/>
                  <a:pt x="51902" y="164"/>
                </a:cubicBezTo>
                <a:cubicBezTo>
                  <a:pt x="51968" y="50"/>
                  <a:pt x="51828" y="0"/>
                  <a:pt x="51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1"/>
          <p:cNvSpPr/>
          <p:nvPr/>
        </p:nvSpPr>
        <p:spPr>
          <a:xfrm flipH="1">
            <a:off x="-425206" y="-198650"/>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1"/>
          <p:cNvSpPr/>
          <p:nvPr/>
        </p:nvSpPr>
        <p:spPr>
          <a:xfrm flipH="1">
            <a:off x="-27199" y="511042"/>
            <a:ext cx="128700" cy="128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1"/>
          <p:cNvSpPr/>
          <p:nvPr/>
        </p:nvSpPr>
        <p:spPr>
          <a:xfrm rot="10800000" flipH="1">
            <a:off x="8388716" y="3492850"/>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1"/>
          <p:cNvSpPr/>
          <p:nvPr/>
        </p:nvSpPr>
        <p:spPr>
          <a:xfrm rot="-4731128">
            <a:off x="7246991" y="4175538"/>
            <a:ext cx="1418947" cy="2222421"/>
          </a:xfrm>
          <a:custGeom>
            <a:avLst/>
            <a:gdLst/>
            <a:ahLst/>
            <a:cxnLst/>
            <a:rect l="l" t="t" r="r" b="b"/>
            <a:pathLst>
              <a:path w="36062" h="56482" extrusionOk="0">
                <a:moveTo>
                  <a:pt x="9708" y="0"/>
                </a:moveTo>
                <a:cubicBezTo>
                  <a:pt x="6312" y="0"/>
                  <a:pt x="5720" y="4283"/>
                  <a:pt x="4753" y="7212"/>
                </a:cubicBezTo>
                <a:cubicBezTo>
                  <a:pt x="3313" y="11590"/>
                  <a:pt x="2190" y="16054"/>
                  <a:pt x="1441" y="20605"/>
                </a:cubicBezTo>
                <a:cubicBezTo>
                  <a:pt x="1" y="29591"/>
                  <a:pt x="145" y="38894"/>
                  <a:pt x="2881" y="47622"/>
                </a:cubicBezTo>
                <a:cubicBezTo>
                  <a:pt x="3572" y="49839"/>
                  <a:pt x="4494" y="52115"/>
                  <a:pt x="6251" y="53670"/>
                </a:cubicBezTo>
                <a:cubicBezTo>
                  <a:pt x="8901" y="56032"/>
                  <a:pt x="12760" y="56233"/>
                  <a:pt x="16332" y="56291"/>
                </a:cubicBezTo>
                <a:lnTo>
                  <a:pt x="25030" y="56464"/>
                </a:lnTo>
                <a:cubicBezTo>
                  <a:pt x="25432" y="56474"/>
                  <a:pt x="25840" y="56481"/>
                  <a:pt x="26251" y="56481"/>
                </a:cubicBezTo>
                <a:cubicBezTo>
                  <a:pt x="29289" y="56481"/>
                  <a:pt x="32488" y="56097"/>
                  <a:pt x="34391" y="53814"/>
                </a:cubicBezTo>
                <a:cubicBezTo>
                  <a:pt x="35543" y="52460"/>
                  <a:pt x="35975" y="50646"/>
                  <a:pt x="36004" y="48860"/>
                </a:cubicBezTo>
                <a:cubicBezTo>
                  <a:pt x="36062" y="46556"/>
                  <a:pt x="35514" y="44223"/>
                  <a:pt x="34420" y="42178"/>
                </a:cubicBezTo>
                <a:cubicBezTo>
                  <a:pt x="31597" y="36907"/>
                  <a:pt x="25433" y="33883"/>
                  <a:pt x="23129" y="28353"/>
                </a:cubicBezTo>
                <a:cubicBezTo>
                  <a:pt x="22207" y="26164"/>
                  <a:pt x="21977" y="23773"/>
                  <a:pt x="21862" y="21411"/>
                </a:cubicBezTo>
                <a:cubicBezTo>
                  <a:pt x="21631" y="16659"/>
                  <a:pt x="21747" y="11763"/>
                  <a:pt x="19874" y="7413"/>
                </a:cubicBezTo>
                <a:cubicBezTo>
                  <a:pt x="18175" y="3525"/>
                  <a:pt x="14661" y="760"/>
                  <a:pt x="10485" y="69"/>
                </a:cubicBezTo>
                <a:cubicBezTo>
                  <a:pt x="10211" y="22"/>
                  <a:pt x="9952" y="0"/>
                  <a:pt x="97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1"/>
          <p:cNvSpPr/>
          <p:nvPr/>
        </p:nvSpPr>
        <p:spPr>
          <a:xfrm flipH="1">
            <a:off x="6129337" y="-380312"/>
            <a:ext cx="4602894" cy="891368"/>
          </a:xfrm>
          <a:custGeom>
            <a:avLst/>
            <a:gdLst/>
            <a:ahLst/>
            <a:cxnLst/>
            <a:rect l="l" t="t" r="r" b="b"/>
            <a:pathLst>
              <a:path w="51969" h="10064" extrusionOk="0">
                <a:moveTo>
                  <a:pt x="51733" y="0"/>
                </a:moveTo>
                <a:cubicBezTo>
                  <a:pt x="51661" y="0"/>
                  <a:pt x="51614" y="28"/>
                  <a:pt x="51701" y="78"/>
                </a:cubicBezTo>
                <a:lnTo>
                  <a:pt x="0" y="885"/>
                </a:lnTo>
                <a:cubicBezTo>
                  <a:pt x="3341" y="3218"/>
                  <a:pt x="7143" y="4802"/>
                  <a:pt x="11003" y="6155"/>
                </a:cubicBezTo>
                <a:cubicBezTo>
                  <a:pt x="17151" y="8316"/>
                  <a:pt x="23575" y="10063"/>
                  <a:pt x="30069" y="10063"/>
                </a:cubicBezTo>
                <a:cubicBezTo>
                  <a:pt x="30846" y="10063"/>
                  <a:pt x="31624" y="10038"/>
                  <a:pt x="32403" y="9986"/>
                </a:cubicBezTo>
                <a:cubicBezTo>
                  <a:pt x="39661" y="9525"/>
                  <a:pt x="47064" y="6443"/>
                  <a:pt x="51355" y="539"/>
                </a:cubicBezTo>
                <a:cubicBezTo>
                  <a:pt x="51499" y="366"/>
                  <a:pt x="51787" y="366"/>
                  <a:pt x="51902" y="164"/>
                </a:cubicBezTo>
                <a:cubicBezTo>
                  <a:pt x="51968" y="50"/>
                  <a:pt x="51828" y="0"/>
                  <a:pt x="517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1"/>
          <p:cNvSpPr/>
          <p:nvPr/>
        </p:nvSpPr>
        <p:spPr>
          <a:xfrm>
            <a:off x="8366692" y="-102900"/>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1"/>
          <p:cNvSpPr/>
          <p:nvPr/>
        </p:nvSpPr>
        <p:spPr>
          <a:xfrm>
            <a:off x="8882708" y="511042"/>
            <a:ext cx="128700" cy="128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3" name="Google Shape;1063;p31"/>
          <p:cNvGrpSpPr/>
          <p:nvPr/>
        </p:nvGrpSpPr>
        <p:grpSpPr>
          <a:xfrm flipH="1">
            <a:off x="0" y="4375824"/>
            <a:ext cx="1084574" cy="1158697"/>
            <a:chOff x="1185884" y="3200635"/>
            <a:chExt cx="737604" cy="788015"/>
          </a:xfrm>
        </p:grpSpPr>
        <p:sp>
          <p:nvSpPr>
            <p:cNvPr id="1064" name="Google Shape;1064;p31"/>
            <p:cNvSpPr/>
            <p:nvPr/>
          </p:nvSpPr>
          <p:spPr>
            <a:xfrm>
              <a:off x="1853262" y="3484085"/>
              <a:ext cx="70227" cy="119916"/>
            </a:xfrm>
            <a:custGeom>
              <a:avLst/>
              <a:gdLst/>
              <a:ahLst/>
              <a:cxnLst/>
              <a:rect l="l" t="t" r="r" b="b"/>
              <a:pathLst>
                <a:path w="2161" h="3690" extrusionOk="0">
                  <a:moveTo>
                    <a:pt x="1094" y="0"/>
                  </a:moveTo>
                  <a:cubicBezTo>
                    <a:pt x="1026" y="0"/>
                    <a:pt x="957" y="17"/>
                    <a:pt x="893" y="53"/>
                  </a:cubicBezTo>
                  <a:cubicBezTo>
                    <a:pt x="692" y="168"/>
                    <a:pt x="605" y="456"/>
                    <a:pt x="721" y="658"/>
                  </a:cubicBezTo>
                  <a:cubicBezTo>
                    <a:pt x="749" y="687"/>
                    <a:pt x="778" y="744"/>
                    <a:pt x="807" y="802"/>
                  </a:cubicBezTo>
                  <a:cubicBezTo>
                    <a:pt x="807" y="824"/>
                    <a:pt x="840" y="879"/>
                    <a:pt x="844" y="879"/>
                  </a:cubicBezTo>
                  <a:cubicBezTo>
                    <a:pt x="845" y="879"/>
                    <a:pt x="843" y="873"/>
                    <a:pt x="836" y="859"/>
                  </a:cubicBezTo>
                  <a:lnTo>
                    <a:pt x="836" y="859"/>
                  </a:lnTo>
                  <a:cubicBezTo>
                    <a:pt x="847" y="881"/>
                    <a:pt x="865" y="917"/>
                    <a:pt x="865" y="917"/>
                  </a:cubicBezTo>
                  <a:cubicBezTo>
                    <a:pt x="893" y="1032"/>
                    <a:pt x="922" y="1147"/>
                    <a:pt x="951" y="1263"/>
                  </a:cubicBezTo>
                  <a:cubicBezTo>
                    <a:pt x="951" y="1291"/>
                    <a:pt x="951" y="1320"/>
                    <a:pt x="951" y="1349"/>
                  </a:cubicBezTo>
                  <a:cubicBezTo>
                    <a:pt x="951" y="1435"/>
                    <a:pt x="951" y="1493"/>
                    <a:pt x="951" y="1551"/>
                  </a:cubicBezTo>
                  <a:cubicBezTo>
                    <a:pt x="951" y="1608"/>
                    <a:pt x="951" y="1666"/>
                    <a:pt x="951" y="1723"/>
                  </a:cubicBezTo>
                  <a:cubicBezTo>
                    <a:pt x="951" y="1730"/>
                    <a:pt x="951" y="1739"/>
                    <a:pt x="951" y="1752"/>
                  </a:cubicBezTo>
                  <a:cubicBezTo>
                    <a:pt x="922" y="1781"/>
                    <a:pt x="922" y="1810"/>
                    <a:pt x="922" y="1839"/>
                  </a:cubicBezTo>
                  <a:cubicBezTo>
                    <a:pt x="893" y="1954"/>
                    <a:pt x="865" y="2069"/>
                    <a:pt x="836" y="2184"/>
                  </a:cubicBezTo>
                  <a:cubicBezTo>
                    <a:pt x="821" y="2214"/>
                    <a:pt x="814" y="2225"/>
                    <a:pt x="811" y="2225"/>
                  </a:cubicBezTo>
                  <a:cubicBezTo>
                    <a:pt x="804" y="2225"/>
                    <a:pt x="819" y="2172"/>
                    <a:pt x="815" y="2172"/>
                  </a:cubicBezTo>
                  <a:cubicBezTo>
                    <a:pt x="814" y="2172"/>
                    <a:pt x="811" y="2176"/>
                    <a:pt x="807" y="2184"/>
                  </a:cubicBezTo>
                  <a:cubicBezTo>
                    <a:pt x="807" y="2213"/>
                    <a:pt x="778" y="2242"/>
                    <a:pt x="778" y="2271"/>
                  </a:cubicBezTo>
                  <a:cubicBezTo>
                    <a:pt x="749" y="2328"/>
                    <a:pt x="721" y="2386"/>
                    <a:pt x="692" y="2444"/>
                  </a:cubicBezTo>
                  <a:cubicBezTo>
                    <a:pt x="663" y="2501"/>
                    <a:pt x="605" y="2559"/>
                    <a:pt x="577" y="2588"/>
                  </a:cubicBezTo>
                  <a:cubicBezTo>
                    <a:pt x="588" y="2576"/>
                    <a:pt x="593" y="2572"/>
                    <a:pt x="593" y="2572"/>
                  </a:cubicBezTo>
                  <a:lnTo>
                    <a:pt x="593" y="2572"/>
                  </a:lnTo>
                  <a:cubicBezTo>
                    <a:pt x="594" y="2572"/>
                    <a:pt x="519" y="2651"/>
                    <a:pt x="519" y="2674"/>
                  </a:cubicBezTo>
                  <a:cubicBezTo>
                    <a:pt x="461" y="2732"/>
                    <a:pt x="433" y="2760"/>
                    <a:pt x="375" y="2789"/>
                  </a:cubicBezTo>
                  <a:cubicBezTo>
                    <a:pt x="375" y="2815"/>
                    <a:pt x="352" y="2841"/>
                    <a:pt x="326" y="2846"/>
                  </a:cubicBezTo>
                  <a:lnTo>
                    <a:pt x="326" y="2846"/>
                  </a:lnTo>
                  <a:cubicBezTo>
                    <a:pt x="336" y="2839"/>
                    <a:pt x="343" y="2835"/>
                    <a:pt x="342" y="2835"/>
                  </a:cubicBezTo>
                  <a:lnTo>
                    <a:pt x="342" y="2835"/>
                  </a:lnTo>
                  <a:cubicBezTo>
                    <a:pt x="341" y="2835"/>
                    <a:pt x="334" y="2838"/>
                    <a:pt x="317" y="2847"/>
                  </a:cubicBezTo>
                  <a:cubicBezTo>
                    <a:pt x="320" y="2847"/>
                    <a:pt x="323" y="2846"/>
                    <a:pt x="326" y="2846"/>
                  </a:cubicBezTo>
                  <a:lnTo>
                    <a:pt x="326" y="2846"/>
                  </a:lnTo>
                  <a:cubicBezTo>
                    <a:pt x="315" y="2854"/>
                    <a:pt x="300" y="2865"/>
                    <a:pt x="289" y="2876"/>
                  </a:cubicBezTo>
                  <a:cubicBezTo>
                    <a:pt x="87" y="3020"/>
                    <a:pt x="1" y="3250"/>
                    <a:pt x="116" y="3480"/>
                  </a:cubicBezTo>
                  <a:cubicBezTo>
                    <a:pt x="195" y="3598"/>
                    <a:pt x="354" y="3690"/>
                    <a:pt x="511" y="3690"/>
                  </a:cubicBezTo>
                  <a:cubicBezTo>
                    <a:pt x="584" y="3690"/>
                    <a:pt x="657" y="3670"/>
                    <a:pt x="721" y="3624"/>
                  </a:cubicBezTo>
                  <a:cubicBezTo>
                    <a:pt x="1786" y="2876"/>
                    <a:pt x="2161" y="1349"/>
                    <a:pt x="1470" y="197"/>
                  </a:cubicBezTo>
                  <a:cubicBezTo>
                    <a:pt x="1390" y="78"/>
                    <a:pt x="1244" y="0"/>
                    <a:pt x="10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1"/>
            <p:cNvSpPr/>
            <p:nvPr/>
          </p:nvSpPr>
          <p:spPr>
            <a:xfrm>
              <a:off x="1750308" y="3429163"/>
              <a:ext cx="49624" cy="96940"/>
            </a:xfrm>
            <a:custGeom>
              <a:avLst/>
              <a:gdLst/>
              <a:ahLst/>
              <a:cxnLst/>
              <a:rect l="l" t="t" r="r" b="b"/>
              <a:pathLst>
                <a:path w="1527" h="2983" extrusionOk="0">
                  <a:moveTo>
                    <a:pt x="749" y="0"/>
                  </a:moveTo>
                  <a:cubicBezTo>
                    <a:pt x="568" y="0"/>
                    <a:pt x="418" y="112"/>
                    <a:pt x="346" y="303"/>
                  </a:cubicBezTo>
                  <a:cubicBezTo>
                    <a:pt x="0" y="1138"/>
                    <a:pt x="375" y="2031"/>
                    <a:pt x="692" y="2780"/>
                  </a:cubicBezTo>
                  <a:cubicBezTo>
                    <a:pt x="748" y="2912"/>
                    <a:pt x="905" y="2983"/>
                    <a:pt x="1062" y="2983"/>
                  </a:cubicBezTo>
                  <a:cubicBezTo>
                    <a:pt x="1145" y="2983"/>
                    <a:pt x="1227" y="2963"/>
                    <a:pt x="1296" y="2924"/>
                  </a:cubicBezTo>
                  <a:cubicBezTo>
                    <a:pt x="1498" y="2780"/>
                    <a:pt x="1527" y="2578"/>
                    <a:pt x="1440" y="2348"/>
                  </a:cubicBezTo>
                  <a:cubicBezTo>
                    <a:pt x="1412" y="2290"/>
                    <a:pt x="1412" y="2261"/>
                    <a:pt x="1383" y="2204"/>
                  </a:cubicBezTo>
                  <a:cubicBezTo>
                    <a:pt x="1369" y="2176"/>
                    <a:pt x="1364" y="2167"/>
                    <a:pt x="1362" y="2167"/>
                  </a:cubicBezTo>
                  <a:lnTo>
                    <a:pt x="1362" y="2167"/>
                  </a:lnTo>
                  <a:cubicBezTo>
                    <a:pt x="1360" y="2167"/>
                    <a:pt x="1377" y="2212"/>
                    <a:pt x="1375" y="2212"/>
                  </a:cubicBezTo>
                  <a:cubicBezTo>
                    <a:pt x="1373" y="2212"/>
                    <a:pt x="1368" y="2202"/>
                    <a:pt x="1354" y="2175"/>
                  </a:cubicBezTo>
                  <a:cubicBezTo>
                    <a:pt x="1325" y="2089"/>
                    <a:pt x="1296" y="2002"/>
                    <a:pt x="1268" y="1916"/>
                  </a:cubicBezTo>
                  <a:cubicBezTo>
                    <a:pt x="1210" y="1743"/>
                    <a:pt x="1152" y="1570"/>
                    <a:pt x="1124" y="1397"/>
                  </a:cubicBezTo>
                  <a:cubicBezTo>
                    <a:pt x="1095" y="1368"/>
                    <a:pt x="1095" y="1311"/>
                    <a:pt x="1095" y="1282"/>
                  </a:cubicBezTo>
                  <a:lnTo>
                    <a:pt x="1095" y="1224"/>
                  </a:lnTo>
                  <a:cubicBezTo>
                    <a:pt x="1066" y="1138"/>
                    <a:pt x="1066" y="1052"/>
                    <a:pt x="1066" y="965"/>
                  </a:cubicBezTo>
                  <a:cubicBezTo>
                    <a:pt x="1066" y="936"/>
                    <a:pt x="1066" y="879"/>
                    <a:pt x="1095" y="850"/>
                  </a:cubicBezTo>
                  <a:cubicBezTo>
                    <a:pt x="1095" y="821"/>
                    <a:pt x="1095" y="821"/>
                    <a:pt x="1095" y="792"/>
                  </a:cubicBezTo>
                  <a:cubicBezTo>
                    <a:pt x="1124" y="706"/>
                    <a:pt x="1152" y="620"/>
                    <a:pt x="1181" y="533"/>
                  </a:cubicBezTo>
                  <a:cubicBezTo>
                    <a:pt x="1268" y="332"/>
                    <a:pt x="1095" y="44"/>
                    <a:pt x="864" y="15"/>
                  </a:cubicBezTo>
                  <a:cubicBezTo>
                    <a:pt x="825" y="5"/>
                    <a:pt x="786" y="0"/>
                    <a:pt x="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1"/>
            <p:cNvSpPr/>
            <p:nvPr/>
          </p:nvSpPr>
          <p:spPr>
            <a:xfrm>
              <a:off x="1695062" y="3541477"/>
              <a:ext cx="58073" cy="94568"/>
            </a:xfrm>
            <a:custGeom>
              <a:avLst/>
              <a:gdLst/>
              <a:ahLst/>
              <a:cxnLst/>
              <a:rect l="l" t="t" r="r" b="b"/>
              <a:pathLst>
                <a:path w="1787" h="2910" extrusionOk="0">
                  <a:moveTo>
                    <a:pt x="459" y="0"/>
                  </a:moveTo>
                  <a:cubicBezTo>
                    <a:pt x="273" y="0"/>
                    <a:pt x="106" y="112"/>
                    <a:pt x="59" y="303"/>
                  </a:cubicBezTo>
                  <a:cubicBezTo>
                    <a:pt x="1" y="505"/>
                    <a:pt x="116" y="793"/>
                    <a:pt x="347" y="850"/>
                  </a:cubicBezTo>
                  <a:cubicBezTo>
                    <a:pt x="375" y="850"/>
                    <a:pt x="433" y="850"/>
                    <a:pt x="462" y="879"/>
                  </a:cubicBezTo>
                  <a:cubicBezTo>
                    <a:pt x="476" y="879"/>
                    <a:pt x="483" y="879"/>
                    <a:pt x="486" y="879"/>
                  </a:cubicBezTo>
                  <a:lnTo>
                    <a:pt x="486" y="879"/>
                  </a:lnTo>
                  <a:cubicBezTo>
                    <a:pt x="489" y="879"/>
                    <a:pt x="491" y="879"/>
                    <a:pt x="491" y="879"/>
                  </a:cubicBezTo>
                  <a:cubicBezTo>
                    <a:pt x="519" y="879"/>
                    <a:pt x="519" y="908"/>
                    <a:pt x="548" y="908"/>
                  </a:cubicBezTo>
                  <a:cubicBezTo>
                    <a:pt x="556" y="916"/>
                    <a:pt x="566" y="926"/>
                    <a:pt x="577" y="937"/>
                  </a:cubicBezTo>
                  <a:cubicBezTo>
                    <a:pt x="577" y="937"/>
                    <a:pt x="606" y="966"/>
                    <a:pt x="606" y="966"/>
                  </a:cubicBezTo>
                  <a:cubicBezTo>
                    <a:pt x="635" y="994"/>
                    <a:pt x="635" y="994"/>
                    <a:pt x="635" y="1023"/>
                  </a:cubicBezTo>
                  <a:cubicBezTo>
                    <a:pt x="652" y="1041"/>
                    <a:pt x="659" y="1048"/>
                    <a:pt x="660" y="1048"/>
                  </a:cubicBezTo>
                  <a:cubicBezTo>
                    <a:pt x="662" y="1048"/>
                    <a:pt x="635" y="1015"/>
                    <a:pt x="635" y="995"/>
                  </a:cubicBezTo>
                  <a:lnTo>
                    <a:pt x="635" y="995"/>
                  </a:lnTo>
                  <a:cubicBezTo>
                    <a:pt x="635" y="1024"/>
                    <a:pt x="692" y="1081"/>
                    <a:pt x="721" y="1110"/>
                  </a:cubicBezTo>
                  <a:cubicBezTo>
                    <a:pt x="721" y="1138"/>
                    <a:pt x="750" y="1196"/>
                    <a:pt x="750" y="1196"/>
                  </a:cubicBezTo>
                  <a:cubicBezTo>
                    <a:pt x="750" y="1196"/>
                    <a:pt x="779" y="1225"/>
                    <a:pt x="779" y="1254"/>
                  </a:cubicBezTo>
                  <a:cubicBezTo>
                    <a:pt x="779" y="1282"/>
                    <a:pt x="807" y="1340"/>
                    <a:pt x="807" y="1369"/>
                  </a:cubicBezTo>
                  <a:cubicBezTo>
                    <a:pt x="807" y="1369"/>
                    <a:pt x="824" y="1417"/>
                    <a:pt x="820" y="1417"/>
                  </a:cubicBezTo>
                  <a:cubicBezTo>
                    <a:pt x="818" y="1417"/>
                    <a:pt x="815" y="1412"/>
                    <a:pt x="807" y="1398"/>
                  </a:cubicBezTo>
                  <a:cubicBezTo>
                    <a:pt x="807" y="1411"/>
                    <a:pt x="807" y="1426"/>
                    <a:pt x="807" y="1426"/>
                  </a:cubicBezTo>
                  <a:cubicBezTo>
                    <a:pt x="836" y="1542"/>
                    <a:pt x="836" y="1657"/>
                    <a:pt x="807" y="1772"/>
                  </a:cubicBezTo>
                  <a:cubicBezTo>
                    <a:pt x="807" y="1801"/>
                    <a:pt x="807" y="1830"/>
                    <a:pt x="807" y="1858"/>
                  </a:cubicBezTo>
                  <a:cubicBezTo>
                    <a:pt x="807" y="1887"/>
                    <a:pt x="807" y="1945"/>
                    <a:pt x="779" y="2002"/>
                  </a:cubicBezTo>
                  <a:cubicBezTo>
                    <a:pt x="750" y="2118"/>
                    <a:pt x="750" y="2233"/>
                    <a:pt x="721" y="2348"/>
                  </a:cubicBezTo>
                  <a:cubicBezTo>
                    <a:pt x="663" y="2578"/>
                    <a:pt x="779" y="2838"/>
                    <a:pt x="1009" y="2895"/>
                  </a:cubicBezTo>
                  <a:cubicBezTo>
                    <a:pt x="1048" y="2905"/>
                    <a:pt x="1088" y="2910"/>
                    <a:pt x="1127" y="2910"/>
                  </a:cubicBezTo>
                  <a:cubicBezTo>
                    <a:pt x="1321" y="2910"/>
                    <a:pt x="1508" y="2794"/>
                    <a:pt x="1556" y="2578"/>
                  </a:cubicBezTo>
                  <a:cubicBezTo>
                    <a:pt x="1672" y="2060"/>
                    <a:pt x="1787" y="1484"/>
                    <a:pt x="1585" y="966"/>
                  </a:cubicBezTo>
                  <a:cubicBezTo>
                    <a:pt x="1441" y="505"/>
                    <a:pt x="1067" y="101"/>
                    <a:pt x="577" y="15"/>
                  </a:cubicBezTo>
                  <a:cubicBezTo>
                    <a:pt x="537" y="5"/>
                    <a:pt x="498"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1"/>
            <p:cNvSpPr/>
            <p:nvPr/>
          </p:nvSpPr>
          <p:spPr>
            <a:xfrm>
              <a:off x="1625809" y="3656455"/>
              <a:ext cx="68375" cy="73737"/>
            </a:xfrm>
            <a:custGeom>
              <a:avLst/>
              <a:gdLst/>
              <a:ahLst/>
              <a:cxnLst/>
              <a:rect l="l" t="t" r="r" b="b"/>
              <a:pathLst>
                <a:path w="2104" h="2269" extrusionOk="0">
                  <a:moveTo>
                    <a:pt x="1383" y="1201"/>
                  </a:moveTo>
                  <a:cubicBezTo>
                    <a:pt x="1411" y="1221"/>
                    <a:pt x="1440" y="1240"/>
                    <a:pt x="1470" y="1258"/>
                  </a:cubicBezTo>
                  <a:cubicBezTo>
                    <a:pt x="1441" y="1230"/>
                    <a:pt x="1412" y="1201"/>
                    <a:pt x="1383" y="1201"/>
                  </a:cubicBezTo>
                  <a:close/>
                  <a:moveTo>
                    <a:pt x="1728" y="1406"/>
                  </a:moveTo>
                  <a:cubicBezTo>
                    <a:pt x="1744" y="1412"/>
                    <a:pt x="1763" y="1419"/>
                    <a:pt x="1786" y="1431"/>
                  </a:cubicBezTo>
                  <a:cubicBezTo>
                    <a:pt x="1767" y="1423"/>
                    <a:pt x="1747" y="1415"/>
                    <a:pt x="1728" y="1406"/>
                  </a:cubicBezTo>
                  <a:close/>
                  <a:moveTo>
                    <a:pt x="475" y="1"/>
                  </a:moveTo>
                  <a:cubicBezTo>
                    <a:pt x="428" y="1"/>
                    <a:pt x="382" y="8"/>
                    <a:pt x="346" y="20"/>
                  </a:cubicBezTo>
                  <a:cubicBezTo>
                    <a:pt x="87" y="77"/>
                    <a:pt x="1" y="308"/>
                    <a:pt x="29" y="538"/>
                  </a:cubicBezTo>
                  <a:cubicBezTo>
                    <a:pt x="116" y="941"/>
                    <a:pt x="289" y="1287"/>
                    <a:pt x="548" y="1575"/>
                  </a:cubicBezTo>
                  <a:cubicBezTo>
                    <a:pt x="807" y="1892"/>
                    <a:pt x="1153" y="2122"/>
                    <a:pt x="1527" y="2238"/>
                  </a:cubicBezTo>
                  <a:cubicBezTo>
                    <a:pt x="1560" y="2260"/>
                    <a:pt x="1602" y="2269"/>
                    <a:pt x="1645" y="2269"/>
                  </a:cubicBezTo>
                  <a:cubicBezTo>
                    <a:pt x="1715" y="2269"/>
                    <a:pt x="1791" y="2244"/>
                    <a:pt x="1844" y="2209"/>
                  </a:cubicBezTo>
                  <a:cubicBezTo>
                    <a:pt x="1930" y="2151"/>
                    <a:pt x="2017" y="2036"/>
                    <a:pt x="2046" y="1950"/>
                  </a:cubicBezTo>
                  <a:cubicBezTo>
                    <a:pt x="2103" y="1690"/>
                    <a:pt x="1988" y="1489"/>
                    <a:pt x="1758" y="1402"/>
                  </a:cubicBezTo>
                  <a:cubicBezTo>
                    <a:pt x="1741" y="1402"/>
                    <a:pt x="1724" y="1402"/>
                    <a:pt x="1707" y="1396"/>
                  </a:cubicBezTo>
                  <a:lnTo>
                    <a:pt x="1707" y="1396"/>
                  </a:lnTo>
                  <a:cubicBezTo>
                    <a:pt x="1701" y="1394"/>
                    <a:pt x="1695" y="1391"/>
                    <a:pt x="1689" y="1388"/>
                  </a:cubicBezTo>
                  <a:lnTo>
                    <a:pt x="1689" y="1388"/>
                  </a:lnTo>
                  <a:cubicBezTo>
                    <a:pt x="1684" y="1385"/>
                    <a:pt x="1678" y="1380"/>
                    <a:pt x="1673" y="1375"/>
                  </a:cubicBezTo>
                  <a:lnTo>
                    <a:pt x="1673" y="1375"/>
                  </a:lnTo>
                  <a:cubicBezTo>
                    <a:pt x="1678" y="1380"/>
                    <a:pt x="1683" y="1384"/>
                    <a:pt x="1689" y="1388"/>
                  </a:cubicBezTo>
                  <a:lnTo>
                    <a:pt x="1689" y="1388"/>
                  </a:lnTo>
                  <a:cubicBezTo>
                    <a:pt x="1578" y="1334"/>
                    <a:pt x="1472" y="1267"/>
                    <a:pt x="1383" y="1201"/>
                  </a:cubicBezTo>
                  <a:cubicBezTo>
                    <a:pt x="1383" y="1201"/>
                    <a:pt x="1383" y="1201"/>
                    <a:pt x="1383" y="1201"/>
                  </a:cubicBezTo>
                  <a:lnTo>
                    <a:pt x="1383" y="1201"/>
                  </a:lnTo>
                  <a:cubicBezTo>
                    <a:pt x="1279" y="1123"/>
                    <a:pt x="1192" y="1027"/>
                    <a:pt x="1124" y="913"/>
                  </a:cubicBezTo>
                  <a:lnTo>
                    <a:pt x="1124" y="913"/>
                  </a:lnTo>
                  <a:cubicBezTo>
                    <a:pt x="1124" y="914"/>
                    <a:pt x="1124" y="916"/>
                    <a:pt x="1124" y="918"/>
                  </a:cubicBezTo>
                  <a:lnTo>
                    <a:pt x="1124" y="918"/>
                  </a:lnTo>
                  <a:cubicBezTo>
                    <a:pt x="1058" y="818"/>
                    <a:pt x="996" y="701"/>
                    <a:pt x="951" y="567"/>
                  </a:cubicBezTo>
                  <a:lnTo>
                    <a:pt x="951" y="567"/>
                  </a:lnTo>
                  <a:cubicBezTo>
                    <a:pt x="951" y="625"/>
                    <a:pt x="980" y="653"/>
                    <a:pt x="980" y="682"/>
                  </a:cubicBezTo>
                  <a:cubicBezTo>
                    <a:pt x="922" y="567"/>
                    <a:pt x="893" y="452"/>
                    <a:pt x="865" y="308"/>
                  </a:cubicBezTo>
                  <a:cubicBezTo>
                    <a:pt x="865" y="221"/>
                    <a:pt x="749" y="106"/>
                    <a:pt x="663" y="49"/>
                  </a:cubicBezTo>
                  <a:cubicBezTo>
                    <a:pt x="612" y="15"/>
                    <a:pt x="542" y="1"/>
                    <a:pt x="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1"/>
            <p:cNvSpPr/>
            <p:nvPr/>
          </p:nvSpPr>
          <p:spPr>
            <a:xfrm>
              <a:off x="1754988" y="3697793"/>
              <a:ext cx="90831" cy="36592"/>
            </a:xfrm>
            <a:custGeom>
              <a:avLst/>
              <a:gdLst/>
              <a:ahLst/>
              <a:cxnLst/>
              <a:rect l="l" t="t" r="r" b="b"/>
              <a:pathLst>
                <a:path w="2795" h="1126" extrusionOk="0">
                  <a:moveTo>
                    <a:pt x="1239" y="0"/>
                  </a:moveTo>
                  <a:cubicBezTo>
                    <a:pt x="926" y="0"/>
                    <a:pt x="612" y="53"/>
                    <a:pt x="317" y="159"/>
                  </a:cubicBezTo>
                  <a:cubicBezTo>
                    <a:pt x="202" y="217"/>
                    <a:pt x="116" y="274"/>
                    <a:pt x="58" y="361"/>
                  </a:cubicBezTo>
                  <a:cubicBezTo>
                    <a:pt x="0" y="476"/>
                    <a:pt x="0" y="591"/>
                    <a:pt x="29" y="706"/>
                  </a:cubicBezTo>
                  <a:cubicBezTo>
                    <a:pt x="76" y="871"/>
                    <a:pt x="239" y="1017"/>
                    <a:pt x="423" y="1017"/>
                  </a:cubicBezTo>
                  <a:cubicBezTo>
                    <a:pt x="464" y="1017"/>
                    <a:pt x="506" y="1010"/>
                    <a:pt x="548" y="994"/>
                  </a:cubicBezTo>
                  <a:cubicBezTo>
                    <a:pt x="692" y="937"/>
                    <a:pt x="836" y="908"/>
                    <a:pt x="1008" y="879"/>
                  </a:cubicBezTo>
                  <a:lnTo>
                    <a:pt x="1527" y="879"/>
                  </a:lnTo>
                  <a:cubicBezTo>
                    <a:pt x="1584" y="908"/>
                    <a:pt x="1671" y="908"/>
                    <a:pt x="1728" y="937"/>
                  </a:cubicBezTo>
                  <a:cubicBezTo>
                    <a:pt x="1786" y="937"/>
                    <a:pt x="1873" y="966"/>
                    <a:pt x="1930" y="994"/>
                  </a:cubicBezTo>
                  <a:cubicBezTo>
                    <a:pt x="1930" y="994"/>
                    <a:pt x="1959" y="1023"/>
                    <a:pt x="1988" y="1023"/>
                  </a:cubicBezTo>
                  <a:cubicBezTo>
                    <a:pt x="2017" y="1023"/>
                    <a:pt x="2045" y="1052"/>
                    <a:pt x="2074" y="1081"/>
                  </a:cubicBezTo>
                  <a:cubicBezTo>
                    <a:pt x="2141" y="1110"/>
                    <a:pt x="2218" y="1126"/>
                    <a:pt x="2295" y="1126"/>
                  </a:cubicBezTo>
                  <a:cubicBezTo>
                    <a:pt x="2449" y="1126"/>
                    <a:pt x="2602" y="1062"/>
                    <a:pt x="2679" y="908"/>
                  </a:cubicBezTo>
                  <a:cubicBezTo>
                    <a:pt x="2794" y="706"/>
                    <a:pt x="2737" y="447"/>
                    <a:pt x="2535" y="332"/>
                  </a:cubicBezTo>
                  <a:cubicBezTo>
                    <a:pt x="2144" y="111"/>
                    <a:pt x="1692" y="0"/>
                    <a:pt x="1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1"/>
            <p:cNvSpPr/>
            <p:nvPr/>
          </p:nvSpPr>
          <p:spPr>
            <a:xfrm>
              <a:off x="1667926" y="3793013"/>
              <a:ext cx="99247" cy="42214"/>
            </a:xfrm>
            <a:custGeom>
              <a:avLst/>
              <a:gdLst/>
              <a:ahLst/>
              <a:cxnLst/>
              <a:rect l="l" t="t" r="r" b="b"/>
              <a:pathLst>
                <a:path w="3054" h="1299" extrusionOk="0">
                  <a:moveTo>
                    <a:pt x="2529" y="0"/>
                  </a:moveTo>
                  <a:cubicBezTo>
                    <a:pt x="2462" y="0"/>
                    <a:pt x="2395" y="16"/>
                    <a:pt x="2334" y="52"/>
                  </a:cubicBezTo>
                  <a:cubicBezTo>
                    <a:pt x="2247" y="109"/>
                    <a:pt x="2161" y="167"/>
                    <a:pt x="2103" y="196"/>
                  </a:cubicBezTo>
                  <a:cubicBezTo>
                    <a:pt x="2046" y="225"/>
                    <a:pt x="2017" y="253"/>
                    <a:pt x="1959" y="253"/>
                  </a:cubicBezTo>
                  <a:cubicBezTo>
                    <a:pt x="1927" y="275"/>
                    <a:pt x="1931" y="280"/>
                    <a:pt x="1944" y="280"/>
                  </a:cubicBezTo>
                  <a:cubicBezTo>
                    <a:pt x="1957" y="280"/>
                    <a:pt x="1982" y="274"/>
                    <a:pt x="1984" y="274"/>
                  </a:cubicBezTo>
                  <a:cubicBezTo>
                    <a:pt x="1985" y="274"/>
                    <a:pt x="1979" y="276"/>
                    <a:pt x="1959" y="282"/>
                  </a:cubicBezTo>
                  <a:cubicBezTo>
                    <a:pt x="1786" y="340"/>
                    <a:pt x="1614" y="397"/>
                    <a:pt x="1441" y="426"/>
                  </a:cubicBezTo>
                  <a:cubicBezTo>
                    <a:pt x="1422" y="426"/>
                    <a:pt x="1364" y="439"/>
                    <a:pt x="1362" y="439"/>
                  </a:cubicBezTo>
                  <a:cubicBezTo>
                    <a:pt x="1361" y="439"/>
                    <a:pt x="1374" y="436"/>
                    <a:pt x="1412" y="426"/>
                  </a:cubicBezTo>
                  <a:lnTo>
                    <a:pt x="836" y="426"/>
                  </a:lnTo>
                  <a:cubicBezTo>
                    <a:pt x="750" y="426"/>
                    <a:pt x="663" y="397"/>
                    <a:pt x="577" y="369"/>
                  </a:cubicBezTo>
                  <a:cubicBezTo>
                    <a:pt x="542" y="360"/>
                    <a:pt x="507" y="356"/>
                    <a:pt x="473" y="356"/>
                  </a:cubicBezTo>
                  <a:cubicBezTo>
                    <a:pt x="274" y="356"/>
                    <a:pt x="83" y="489"/>
                    <a:pt x="58" y="685"/>
                  </a:cubicBezTo>
                  <a:cubicBezTo>
                    <a:pt x="1" y="887"/>
                    <a:pt x="116" y="1146"/>
                    <a:pt x="346" y="1204"/>
                  </a:cubicBezTo>
                  <a:cubicBezTo>
                    <a:pt x="596" y="1266"/>
                    <a:pt x="854" y="1298"/>
                    <a:pt x="1112" y="1298"/>
                  </a:cubicBezTo>
                  <a:cubicBezTo>
                    <a:pt x="1689" y="1298"/>
                    <a:pt x="2269" y="1139"/>
                    <a:pt x="2766" y="801"/>
                  </a:cubicBezTo>
                  <a:cubicBezTo>
                    <a:pt x="2939" y="685"/>
                    <a:pt x="3054" y="426"/>
                    <a:pt x="2910" y="225"/>
                  </a:cubicBezTo>
                  <a:cubicBezTo>
                    <a:pt x="2830" y="85"/>
                    <a:pt x="2680" y="0"/>
                    <a:pt x="2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1"/>
            <p:cNvSpPr/>
            <p:nvPr/>
          </p:nvSpPr>
          <p:spPr>
            <a:xfrm>
              <a:off x="1846697" y="3780209"/>
              <a:ext cx="74939" cy="36267"/>
            </a:xfrm>
            <a:custGeom>
              <a:avLst/>
              <a:gdLst/>
              <a:ahLst/>
              <a:cxnLst/>
              <a:rect l="l" t="t" r="r" b="b"/>
              <a:pathLst>
                <a:path w="2306" h="1116" extrusionOk="0">
                  <a:moveTo>
                    <a:pt x="1804" y="1"/>
                  </a:moveTo>
                  <a:cubicBezTo>
                    <a:pt x="1770" y="1"/>
                    <a:pt x="1735" y="5"/>
                    <a:pt x="1700" y="14"/>
                  </a:cubicBezTo>
                  <a:cubicBezTo>
                    <a:pt x="1358" y="93"/>
                    <a:pt x="991" y="172"/>
                    <a:pt x="644" y="229"/>
                  </a:cubicBezTo>
                  <a:lnTo>
                    <a:pt x="644" y="229"/>
                  </a:lnTo>
                  <a:cubicBezTo>
                    <a:pt x="651" y="225"/>
                    <a:pt x="658" y="221"/>
                    <a:pt x="663" y="215"/>
                  </a:cubicBezTo>
                  <a:lnTo>
                    <a:pt x="663" y="215"/>
                  </a:lnTo>
                  <a:cubicBezTo>
                    <a:pt x="606" y="244"/>
                    <a:pt x="519" y="244"/>
                    <a:pt x="462" y="244"/>
                  </a:cubicBezTo>
                  <a:cubicBezTo>
                    <a:pt x="347" y="273"/>
                    <a:pt x="231" y="302"/>
                    <a:pt x="145" y="388"/>
                  </a:cubicBezTo>
                  <a:cubicBezTo>
                    <a:pt x="59" y="446"/>
                    <a:pt x="1" y="590"/>
                    <a:pt x="30" y="676"/>
                  </a:cubicBezTo>
                  <a:cubicBezTo>
                    <a:pt x="30" y="791"/>
                    <a:pt x="59" y="907"/>
                    <a:pt x="145" y="993"/>
                  </a:cubicBezTo>
                  <a:cubicBezTo>
                    <a:pt x="216" y="1064"/>
                    <a:pt x="307" y="1116"/>
                    <a:pt x="401" y="1116"/>
                  </a:cubicBezTo>
                  <a:cubicBezTo>
                    <a:pt x="421" y="1116"/>
                    <a:pt x="441" y="1113"/>
                    <a:pt x="462" y="1108"/>
                  </a:cubicBezTo>
                  <a:cubicBezTo>
                    <a:pt x="951" y="1079"/>
                    <a:pt x="1441" y="964"/>
                    <a:pt x="1931" y="849"/>
                  </a:cubicBezTo>
                  <a:cubicBezTo>
                    <a:pt x="2132" y="791"/>
                    <a:pt x="2305" y="532"/>
                    <a:pt x="2219" y="302"/>
                  </a:cubicBezTo>
                  <a:cubicBezTo>
                    <a:pt x="2170" y="131"/>
                    <a:pt x="1996" y="1"/>
                    <a:pt x="1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1"/>
            <p:cNvSpPr/>
            <p:nvPr/>
          </p:nvSpPr>
          <p:spPr>
            <a:xfrm>
              <a:off x="1802727" y="3341028"/>
              <a:ext cx="42149" cy="76467"/>
            </a:xfrm>
            <a:custGeom>
              <a:avLst/>
              <a:gdLst/>
              <a:ahLst/>
              <a:cxnLst/>
              <a:rect l="l" t="t" r="r" b="b"/>
              <a:pathLst>
                <a:path w="1297" h="2353" extrusionOk="0">
                  <a:moveTo>
                    <a:pt x="424" y="0"/>
                  </a:moveTo>
                  <a:cubicBezTo>
                    <a:pt x="352" y="0"/>
                    <a:pt x="281" y="14"/>
                    <a:pt x="231" y="48"/>
                  </a:cubicBezTo>
                  <a:cubicBezTo>
                    <a:pt x="144" y="135"/>
                    <a:pt x="58" y="221"/>
                    <a:pt x="29" y="336"/>
                  </a:cubicBezTo>
                  <a:cubicBezTo>
                    <a:pt x="0" y="451"/>
                    <a:pt x="29" y="538"/>
                    <a:pt x="87" y="653"/>
                  </a:cubicBezTo>
                  <a:cubicBezTo>
                    <a:pt x="87" y="682"/>
                    <a:pt x="87" y="711"/>
                    <a:pt x="115" y="739"/>
                  </a:cubicBezTo>
                  <a:cubicBezTo>
                    <a:pt x="115" y="768"/>
                    <a:pt x="144" y="826"/>
                    <a:pt x="173" y="883"/>
                  </a:cubicBezTo>
                  <a:cubicBezTo>
                    <a:pt x="202" y="999"/>
                    <a:pt x="231" y="1085"/>
                    <a:pt x="259" y="1200"/>
                  </a:cubicBezTo>
                  <a:cubicBezTo>
                    <a:pt x="314" y="1389"/>
                    <a:pt x="368" y="1604"/>
                    <a:pt x="398" y="1820"/>
                  </a:cubicBezTo>
                  <a:lnTo>
                    <a:pt x="398" y="1820"/>
                  </a:lnTo>
                  <a:cubicBezTo>
                    <a:pt x="389" y="1789"/>
                    <a:pt x="375" y="1768"/>
                    <a:pt x="375" y="1748"/>
                  </a:cubicBezTo>
                  <a:lnTo>
                    <a:pt x="375" y="1748"/>
                  </a:lnTo>
                  <a:cubicBezTo>
                    <a:pt x="375" y="1805"/>
                    <a:pt x="404" y="1863"/>
                    <a:pt x="404" y="1920"/>
                  </a:cubicBezTo>
                  <a:cubicBezTo>
                    <a:pt x="404" y="2036"/>
                    <a:pt x="432" y="2151"/>
                    <a:pt x="519" y="2237"/>
                  </a:cubicBezTo>
                  <a:cubicBezTo>
                    <a:pt x="605" y="2295"/>
                    <a:pt x="720" y="2352"/>
                    <a:pt x="836" y="2352"/>
                  </a:cubicBezTo>
                  <a:cubicBezTo>
                    <a:pt x="1037" y="2352"/>
                    <a:pt x="1296" y="2180"/>
                    <a:pt x="1268" y="1920"/>
                  </a:cubicBezTo>
                  <a:cubicBezTo>
                    <a:pt x="1210" y="1344"/>
                    <a:pt x="1066" y="768"/>
                    <a:pt x="836" y="221"/>
                  </a:cubicBezTo>
                  <a:cubicBezTo>
                    <a:pt x="778" y="135"/>
                    <a:pt x="663" y="48"/>
                    <a:pt x="576" y="19"/>
                  </a:cubicBezTo>
                  <a:cubicBezTo>
                    <a:pt x="529" y="7"/>
                    <a:pt x="476"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1"/>
            <p:cNvSpPr/>
            <p:nvPr/>
          </p:nvSpPr>
          <p:spPr>
            <a:xfrm>
              <a:off x="1659509" y="3328126"/>
              <a:ext cx="42149" cy="85143"/>
            </a:xfrm>
            <a:custGeom>
              <a:avLst/>
              <a:gdLst/>
              <a:ahLst/>
              <a:cxnLst/>
              <a:rect l="l" t="t" r="r" b="b"/>
              <a:pathLst>
                <a:path w="1297" h="2620" extrusionOk="0">
                  <a:moveTo>
                    <a:pt x="1066" y="1770"/>
                  </a:moveTo>
                  <a:lnTo>
                    <a:pt x="1066" y="1770"/>
                  </a:lnTo>
                  <a:cubicBezTo>
                    <a:pt x="1087" y="1790"/>
                    <a:pt x="1093" y="1811"/>
                    <a:pt x="1094" y="1811"/>
                  </a:cubicBezTo>
                  <a:cubicBezTo>
                    <a:pt x="1095" y="1811"/>
                    <a:pt x="1095" y="1807"/>
                    <a:pt x="1095" y="1799"/>
                  </a:cubicBezTo>
                  <a:cubicBezTo>
                    <a:pt x="1069" y="1773"/>
                    <a:pt x="1066" y="1770"/>
                    <a:pt x="1066" y="1770"/>
                  </a:cubicBezTo>
                  <a:close/>
                  <a:moveTo>
                    <a:pt x="647" y="0"/>
                  </a:moveTo>
                  <a:cubicBezTo>
                    <a:pt x="454" y="0"/>
                    <a:pt x="280" y="134"/>
                    <a:pt x="231" y="330"/>
                  </a:cubicBezTo>
                  <a:cubicBezTo>
                    <a:pt x="0" y="1021"/>
                    <a:pt x="87" y="1770"/>
                    <a:pt x="433" y="2404"/>
                  </a:cubicBezTo>
                  <a:cubicBezTo>
                    <a:pt x="508" y="2536"/>
                    <a:pt x="659" y="2619"/>
                    <a:pt x="811" y="2619"/>
                  </a:cubicBezTo>
                  <a:cubicBezTo>
                    <a:pt x="890" y="2619"/>
                    <a:pt x="968" y="2597"/>
                    <a:pt x="1037" y="2548"/>
                  </a:cubicBezTo>
                  <a:cubicBezTo>
                    <a:pt x="1210" y="2433"/>
                    <a:pt x="1297" y="2173"/>
                    <a:pt x="1181" y="1972"/>
                  </a:cubicBezTo>
                  <a:cubicBezTo>
                    <a:pt x="1153" y="1943"/>
                    <a:pt x="1124" y="1885"/>
                    <a:pt x="1124" y="1856"/>
                  </a:cubicBezTo>
                  <a:cubicBezTo>
                    <a:pt x="1095" y="1828"/>
                    <a:pt x="1066" y="1799"/>
                    <a:pt x="1066" y="1770"/>
                  </a:cubicBezTo>
                  <a:cubicBezTo>
                    <a:pt x="1066" y="1712"/>
                    <a:pt x="1037" y="1684"/>
                    <a:pt x="1037" y="1655"/>
                  </a:cubicBezTo>
                  <a:cubicBezTo>
                    <a:pt x="1009" y="1568"/>
                    <a:pt x="1009" y="1511"/>
                    <a:pt x="980" y="1453"/>
                  </a:cubicBezTo>
                  <a:cubicBezTo>
                    <a:pt x="980" y="1424"/>
                    <a:pt x="951" y="1338"/>
                    <a:pt x="951" y="1338"/>
                  </a:cubicBezTo>
                  <a:lnTo>
                    <a:pt x="951" y="1338"/>
                  </a:lnTo>
                  <a:cubicBezTo>
                    <a:pt x="968" y="1372"/>
                    <a:pt x="975" y="1386"/>
                    <a:pt x="978" y="1386"/>
                  </a:cubicBezTo>
                  <a:cubicBezTo>
                    <a:pt x="980" y="1386"/>
                    <a:pt x="980" y="1379"/>
                    <a:pt x="980" y="1367"/>
                  </a:cubicBezTo>
                  <a:cubicBezTo>
                    <a:pt x="980" y="1338"/>
                    <a:pt x="951" y="1338"/>
                    <a:pt x="951" y="1309"/>
                  </a:cubicBezTo>
                  <a:cubicBezTo>
                    <a:pt x="951" y="1165"/>
                    <a:pt x="951" y="1050"/>
                    <a:pt x="980" y="906"/>
                  </a:cubicBezTo>
                  <a:cubicBezTo>
                    <a:pt x="980" y="895"/>
                    <a:pt x="980" y="887"/>
                    <a:pt x="980" y="880"/>
                  </a:cubicBezTo>
                  <a:lnTo>
                    <a:pt x="980" y="880"/>
                  </a:lnTo>
                  <a:cubicBezTo>
                    <a:pt x="980" y="878"/>
                    <a:pt x="980" y="877"/>
                    <a:pt x="980" y="877"/>
                  </a:cubicBezTo>
                  <a:cubicBezTo>
                    <a:pt x="980" y="848"/>
                    <a:pt x="980" y="820"/>
                    <a:pt x="980" y="791"/>
                  </a:cubicBezTo>
                  <a:cubicBezTo>
                    <a:pt x="1009" y="704"/>
                    <a:pt x="1037" y="618"/>
                    <a:pt x="1066" y="560"/>
                  </a:cubicBezTo>
                  <a:cubicBezTo>
                    <a:pt x="1124" y="330"/>
                    <a:pt x="980" y="71"/>
                    <a:pt x="749" y="13"/>
                  </a:cubicBezTo>
                  <a:cubicBezTo>
                    <a:pt x="715" y="5"/>
                    <a:pt x="681"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1"/>
            <p:cNvSpPr/>
            <p:nvPr/>
          </p:nvSpPr>
          <p:spPr>
            <a:xfrm>
              <a:off x="1547196" y="3467251"/>
              <a:ext cx="87061" cy="50794"/>
            </a:xfrm>
            <a:custGeom>
              <a:avLst/>
              <a:gdLst/>
              <a:ahLst/>
              <a:cxnLst/>
              <a:rect l="l" t="t" r="r" b="b"/>
              <a:pathLst>
                <a:path w="2679" h="1563" extrusionOk="0">
                  <a:moveTo>
                    <a:pt x="1239" y="427"/>
                  </a:moveTo>
                  <a:cubicBezTo>
                    <a:pt x="1200" y="446"/>
                    <a:pt x="1187" y="453"/>
                    <a:pt x="1189" y="453"/>
                  </a:cubicBezTo>
                  <a:cubicBezTo>
                    <a:pt x="1189" y="453"/>
                    <a:pt x="1196" y="450"/>
                    <a:pt x="1205" y="446"/>
                  </a:cubicBezTo>
                  <a:lnTo>
                    <a:pt x="1205" y="446"/>
                  </a:lnTo>
                  <a:cubicBezTo>
                    <a:pt x="1216" y="440"/>
                    <a:pt x="1227" y="434"/>
                    <a:pt x="1239" y="427"/>
                  </a:cubicBezTo>
                  <a:close/>
                  <a:moveTo>
                    <a:pt x="2159" y="0"/>
                  </a:moveTo>
                  <a:cubicBezTo>
                    <a:pt x="2091" y="0"/>
                    <a:pt x="2022" y="16"/>
                    <a:pt x="1959" y="52"/>
                  </a:cubicBezTo>
                  <a:cubicBezTo>
                    <a:pt x="1815" y="139"/>
                    <a:pt x="1700" y="196"/>
                    <a:pt x="1556" y="283"/>
                  </a:cubicBezTo>
                  <a:lnTo>
                    <a:pt x="1354" y="398"/>
                  </a:lnTo>
                  <a:cubicBezTo>
                    <a:pt x="1325" y="398"/>
                    <a:pt x="1296" y="398"/>
                    <a:pt x="1267" y="427"/>
                  </a:cubicBezTo>
                  <a:cubicBezTo>
                    <a:pt x="1254" y="427"/>
                    <a:pt x="1224" y="439"/>
                    <a:pt x="1205" y="446"/>
                  </a:cubicBezTo>
                  <a:lnTo>
                    <a:pt x="1205" y="446"/>
                  </a:lnTo>
                  <a:cubicBezTo>
                    <a:pt x="1072" y="518"/>
                    <a:pt x="939" y="547"/>
                    <a:pt x="807" y="600"/>
                  </a:cubicBezTo>
                  <a:cubicBezTo>
                    <a:pt x="663" y="629"/>
                    <a:pt x="519" y="686"/>
                    <a:pt x="375" y="715"/>
                  </a:cubicBezTo>
                  <a:cubicBezTo>
                    <a:pt x="144" y="773"/>
                    <a:pt x="0" y="1032"/>
                    <a:pt x="87" y="1233"/>
                  </a:cubicBezTo>
                  <a:cubicBezTo>
                    <a:pt x="136" y="1429"/>
                    <a:pt x="310" y="1563"/>
                    <a:pt x="502" y="1563"/>
                  </a:cubicBezTo>
                  <a:cubicBezTo>
                    <a:pt x="536" y="1563"/>
                    <a:pt x="571" y="1559"/>
                    <a:pt x="605" y="1550"/>
                  </a:cubicBezTo>
                  <a:cubicBezTo>
                    <a:pt x="1239" y="1406"/>
                    <a:pt x="1844" y="1147"/>
                    <a:pt x="2391" y="801"/>
                  </a:cubicBezTo>
                  <a:cubicBezTo>
                    <a:pt x="2592" y="686"/>
                    <a:pt x="2679" y="398"/>
                    <a:pt x="2535" y="196"/>
                  </a:cubicBezTo>
                  <a:cubicBezTo>
                    <a:pt x="2456" y="78"/>
                    <a:pt x="2309" y="0"/>
                    <a:pt x="2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1"/>
            <p:cNvSpPr/>
            <p:nvPr/>
          </p:nvSpPr>
          <p:spPr>
            <a:xfrm>
              <a:off x="1508816" y="3597731"/>
              <a:ext cx="65547" cy="61615"/>
            </a:xfrm>
            <a:custGeom>
              <a:avLst/>
              <a:gdLst/>
              <a:ahLst/>
              <a:cxnLst/>
              <a:rect l="l" t="t" r="r" b="b"/>
              <a:pathLst>
                <a:path w="2017" h="1896" extrusionOk="0">
                  <a:moveTo>
                    <a:pt x="1687" y="843"/>
                  </a:moveTo>
                  <a:cubicBezTo>
                    <a:pt x="1678" y="849"/>
                    <a:pt x="1668" y="854"/>
                    <a:pt x="1659" y="859"/>
                  </a:cubicBezTo>
                  <a:lnTo>
                    <a:pt x="1659" y="859"/>
                  </a:lnTo>
                  <a:cubicBezTo>
                    <a:pt x="1665" y="853"/>
                    <a:pt x="1671" y="847"/>
                    <a:pt x="1671" y="847"/>
                  </a:cubicBezTo>
                  <a:cubicBezTo>
                    <a:pt x="1676" y="846"/>
                    <a:pt x="1682" y="845"/>
                    <a:pt x="1687" y="843"/>
                  </a:cubicBezTo>
                  <a:close/>
                  <a:moveTo>
                    <a:pt x="1533" y="1"/>
                  </a:moveTo>
                  <a:cubicBezTo>
                    <a:pt x="1502" y="1"/>
                    <a:pt x="1471" y="4"/>
                    <a:pt x="1440" y="12"/>
                  </a:cubicBezTo>
                  <a:cubicBezTo>
                    <a:pt x="1124" y="156"/>
                    <a:pt x="864" y="300"/>
                    <a:pt x="605" y="531"/>
                  </a:cubicBezTo>
                  <a:cubicBezTo>
                    <a:pt x="375" y="732"/>
                    <a:pt x="202" y="963"/>
                    <a:pt x="58" y="1222"/>
                  </a:cubicBezTo>
                  <a:cubicBezTo>
                    <a:pt x="0" y="1337"/>
                    <a:pt x="0" y="1452"/>
                    <a:pt x="29" y="1568"/>
                  </a:cubicBezTo>
                  <a:cubicBezTo>
                    <a:pt x="58" y="1654"/>
                    <a:pt x="115" y="1769"/>
                    <a:pt x="231" y="1827"/>
                  </a:cubicBezTo>
                  <a:cubicBezTo>
                    <a:pt x="294" y="1869"/>
                    <a:pt x="373" y="1896"/>
                    <a:pt x="455" y="1896"/>
                  </a:cubicBezTo>
                  <a:cubicBezTo>
                    <a:pt x="486" y="1896"/>
                    <a:pt x="517" y="1892"/>
                    <a:pt x="548" y="1884"/>
                  </a:cubicBezTo>
                  <a:cubicBezTo>
                    <a:pt x="663" y="1827"/>
                    <a:pt x="778" y="1769"/>
                    <a:pt x="807" y="1683"/>
                  </a:cubicBezTo>
                  <a:cubicBezTo>
                    <a:pt x="864" y="1568"/>
                    <a:pt x="951" y="1452"/>
                    <a:pt x="1037" y="1337"/>
                  </a:cubicBezTo>
                  <a:lnTo>
                    <a:pt x="1037" y="1337"/>
                  </a:lnTo>
                  <a:cubicBezTo>
                    <a:pt x="1008" y="1366"/>
                    <a:pt x="980" y="1395"/>
                    <a:pt x="951" y="1424"/>
                  </a:cubicBezTo>
                  <a:cubicBezTo>
                    <a:pt x="1066" y="1280"/>
                    <a:pt x="1210" y="1136"/>
                    <a:pt x="1354" y="1020"/>
                  </a:cubicBezTo>
                  <a:lnTo>
                    <a:pt x="1354" y="1020"/>
                  </a:lnTo>
                  <a:cubicBezTo>
                    <a:pt x="1325" y="1049"/>
                    <a:pt x="1296" y="1078"/>
                    <a:pt x="1268" y="1107"/>
                  </a:cubicBezTo>
                  <a:cubicBezTo>
                    <a:pt x="1389" y="1010"/>
                    <a:pt x="1531" y="933"/>
                    <a:pt x="1659" y="859"/>
                  </a:cubicBezTo>
                  <a:lnTo>
                    <a:pt x="1659" y="859"/>
                  </a:lnTo>
                  <a:cubicBezTo>
                    <a:pt x="1651" y="867"/>
                    <a:pt x="1642" y="876"/>
                    <a:pt x="1642" y="876"/>
                  </a:cubicBezTo>
                  <a:cubicBezTo>
                    <a:pt x="1662" y="856"/>
                    <a:pt x="1682" y="850"/>
                    <a:pt x="1702" y="839"/>
                  </a:cubicBezTo>
                  <a:lnTo>
                    <a:pt x="1702" y="839"/>
                  </a:lnTo>
                  <a:cubicBezTo>
                    <a:pt x="1697" y="840"/>
                    <a:pt x="1692" y="842"/>
                    <a:pt x="1687" y="843"/>
                  </a:cubicBezTo>
                  <a:lnTo>
                    <a:pt x="1687" y="843"/>
                  </a:lnTo>
                  <a:cubicBezTo>
                    <a:pt x="1701" y="835"/>
                    <a:pt x="1715" y="827"/>
                    <a:pt x="1728" y="819"/>
                  </a:cubicBezTo>
                  <a:lnTo>
                    <a:pt x="1728" y="819"/>
                  </a:lnTo>
                  <a:cubicBezTo>
                    <a:pt x="1720" y="828"/>
                    <a:pt x="1711" y="834"/>
                    <a:pt x="1702" y="839"/>
                  </a:cubicBezTo>
                  <a:lnTo>
                    <a:pt x="1702" y="839"/>
                  </a:lnTo>
                  <a:cubicBezTo>
                    <a:pt x="1802" y="808"/>
                    <a:pt x="1878" y="751"/>
                    <a:pt x="1930" y="646"/>
                  </a:cubicBezTo>
                  <a:cubicBezTo>
                    <a:pt x="1988" y="559"/>
                    <a:pt x="2016" y="415"/>
                    <a:pt x="1959" y="329"/>
                  </a:cubicBezTo>
                  <a:cubicBezTo>
                    <a:pt x="1930" y="214"/>
                    <a:pt x="1872" y="99"/>
                    <a:pt x="1786" y="70"/>
                  </a:cubicBezTo>
                  <a:cubicBezTo>
                    <a:pt x="1702" y="28"/>
                    <a:pt x="1617" y="1"/>
                    <a:pt x="15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1"/>
            <p:cNvSpPr/>
            <p:nvPr/>
          </p:nvSpPr>
          <p:spPr>
            <a:xfrm>
              <a:off x="1534067" y="3733834"/>
              <a:ext cx="56221" cy="66165"/>
            </a:xfrm>
            <a:custGeom>
              <a:avLst/>
              <a:gdLst/>
              <a:ahLst/>
              <a:cxnLst/>
              <a:rect l="l" t="t" r="r" b="b"/>
              <a:pathLst>
                <a:path w="1730" h="2036" extrusionOk="0">
                  <a:moveTo>
                    <a:pt x="1297" y="1"/>
                  </a:moveTo>
                  <a:cubicBezTo>
                    <a:pt x="1153" y="1"/>
                    <a:pt x="1067" y="58"/>
                    <a:pt x="980" y="116"/>
                  </a:cubicBezTo>
                  <a:cubicBezTo>
                    <a:pt x="548" y="490"/>
                    <a:pt x="231" y="951"/>
                    <a:pt x="30" y="1469"/>
                  </a:cubicBezTo>
                  <a:cubicBezTo>
                    <a:pt x="1" y="1585"/>
                    <a:pt x="30" y="1729"/>
                    <a:pt x="87" y="1815"/>
                  </a:cubicBezTo>
                  <a:cubicBezTo>
                    <a:pt x="145" y="1902"/>
                    <a:pt x="231" y="1988"/>
                    <a:pt x="347" y="2017"/>
                  </a:cubicBezTo>
                  <a:cubicBezTo>
                    <a:pt x="394" y="2029"/>
                    <a:pt x="442" y="2036"/>
                    <a:pt x="488" y="2036"/>
                  </a:cubicBezTo>
                  <a:cubicBezTo>
                    <a:pt x="552" y="2036"/>
                    <a:pt x="613" y="2022"/>
                    <a:pt x="663" y="1988"/>
                  </a:cubicBezTo>
                  <a:cubicBezTo>
                    <a:pt x="779" y="1902"/>
                    <a:pt x="836" y="1815"/>
                    <a:pt x="865" y="1700"/>
                  </a:cubicBezTo>
                  <a:cubicBezTo>
                    <a:pt x="869" y="1700"/>
                    <a:pt x="873" y="1699"/>
                    <a:pt x="876" y="1698"/>
                  </a:cubicBezTo>
                  <a:lnTo>
                    <a:pt x="876" y="1698"/>
                  </a:lnTo>
                  <a:cubicBezTo>
                    <a:pt x="870" y="1714"/>
                    <a:pt x="865" y="1733"/>
                    <a:pt x="865" y="1758"/>
                  </a:cubicBezTo>
                  <a:cubicBezTo>
                    <a:pt x="941" y="1531"/>
                    <a:pt x="1060" y="1349"/>
                    <a:pt x="1185" y="1152"/>
                  </a:cubicBezTo>
                  <a:lnTo>
                    <a:pt x="1185" y="1152"/>
                  </a:lnTo>
                  <a:cubicBezTo>
                    <a:pt x="1184" y="1153"/>
                    <a:pt x="1183" y="1153"/>
                    <a:pt x="1182" y="1153"/>
                  </a:cubicBezTo>
                  <a:cubicBezTo>
                    <a:pt x="1186" y="1147"/>
                    <a:pt x="1191" y="1141"/>
                    <a:pt x="1196" y="1135"/>
                  </a:cubicBezTo>
                  <a:lnTo>
                    <a:pt x="1196" y="1135"/>
                  </a:lnTo>
                  <a:cubicBezTo>
                    <a:pt x="1192" y="1141"/>
                    <a:pt x="1189" y="1147"/>
                    <a:pt x="1185" y="1152"/>
                  </a:cubicBezTo>
                  <a:lnTo>
                    <a:pt x="1185" y="1152"/>
                  </a:lnTo>
                  <a:cubicBezTo>
                    <a:pt x="1199" y="1150"/>
                    <a:pt x="1205" y="1134"/>
                    <a:pt x="1213" y="1115"/>
                  </a:cubicBezTo>
                  <a:lnTo>
                    <a:pt x="1213" y="1115"/>
                  </a:lnTo>
                  <a:cubicBezTo>
                    <a:pt x="1207" y="1122"/>
                    <a:pt x="1201" y="1129"/>
                    <a:pt x="1196" y="1135"/>
                  </a:cubicBezTo>
                  <a:lnTo>
                    <a:pt x="1196" y="1135"/>
                  </a:lnTo>
                  <a:cubicBezTo>
                    <a:pt x="1204" y="1123"/>
                    <a:pt x="1212" y="1110"/>
                    <a:pt x="1220" y="1098"/>
                  </a:cubicBezTo>
                  <a:lnTo>
                    <a:pt x="1220" y="1098"/>
                  </a:lnTo>
                  <a:cubicBezTo>
                    <a:pt x="1217" y="1103"/>
                    <a:pt x="1215" y="1109"/>
                    <a:pt x="1213" y="1115"/>
                  </a:cubicBezTo>
                  <a:lnTo>
                    <a:pt x="1213" y="1115"/>
                  </a:lnTo>
                  <a:cubicBezTo>
                    <a:pt x="1322" y="984"/>
                    <a:pt x="1454" y="855"/>
                    <a:pt x="1585" y="749"/>
                  </a:cubicBezTo>
                  <a:cubicBezTo>
                    <a:pt x="1671" y="663"/>
                    <a:pt x="1729" y="519"/>
                    <a:pt x="1729" y="433"/>
                  </a:cubicBezTo>
                  <a:cubicBezTo>
                    <a:pt x="1729" y="317"/>
                    <a:pt x="1671" y="202"/>
                    <a:pt x="1585" y="116"/>
                  </a:cubicBezTo>
                  <a:cubicBezTo>
                    <a:pt x="1499" y="58"/>
                    <a:pt x="1412" y="1"/>
                    <a:pt x="1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1"/>
            <p:cNvSpPr/>
            <p:nvPr/>
          </p:nvSpPr>
          <p:spPr>
            <a:xfrm>
              <a:off x="1584634" y="3901947"/>
              <a:ext cx="73022" cy="36105"/>
            </a:xfrm>
            <a:custGeom>
              <a:avLst/>
              <a:gdLst/>
              <a:ahLst/>
              <a:cxnLst/>
              <a:rect l="l" t="t" r="r" b="b"/>
              <a:pathLst>
                <a:path w="2247" h="1111" extrusionOk="0">
                  <a:moveTo>
                    <a:pt x="1814" y="1"/>
                  </a:moveTo>
                  <a:cubicBezTo>
                    <a:pt x="1738" y="1"/>
                    <a:pt x="1669" y="27"/>
                    <a:pt x="1584" y="70"/>
                  </a:cubicBezTo>
                  <a:cubicBezTo>
                    <a:pt x="1578" y="70"/>
                    <a:pt x="1572" y="70"/>
                    <a:pt x="1566" y="70"/>
                  </a:cubicBezTo>
                  <a:lnTo>
                    <a:pt x="1566" y="70"/>
                  </a:lnTo>
                  <a:cubicBezTo>
                    <a:pt x="1584" y="63"/>
                    <a:pt x="1599" y="55"/>
                    <a:pt x="1613" y="41"/>
                  </a:cubicBezTo>
                  <a:lnTo>
                    <a:pt x="1613" y="41"/>
                  </a:lnTo>
                  <a:cubicBezTo>
                    <a:pt x="1591" y="52"/>
                    <a:pt x="1569" y="62"/>
                    <a:pt x="1547" y="72"/>
                  </a:cubicBezTo>
                  <a:lnTo>
                    <a:pt x="1547" y="72"/>
                  </a:lnTo>
                  <a:cubicBezTo>
                    <a:pt x="1535" y="74"/>
                    <a:pt x="1523" y="79"/>
                    <a:pt x="1510" y="88"/>
                  </a:cubicBezTo>
                  <a:lnTo>
                    <a:pt x="1510" y="88"/>
                  </a:lnTo>
                  <a:cubicBezTo>
                    <a:pt x="1307" y="172"/>
                    <a:pt x="1086" y="218"/>
                    <a:pt x="864" y="242"/>
                  </a:cubicBezTo>
                  <a:lnTo>
                    <a:pt x="980" y="242"/>
                  </a:lnTo>
                  <a:cubicBezTo>
                    <a:pt x="864" y="242"/>
                    <a:pt x="736" y="255"/>
                    <a:pt x="613" y="255"/>
                  </a:cubicBezTo>
                  <a:cubicBezTo>
                    <a:pt x="551" y="255"/>
                    <a:pt x="490" y="252"/>
                    <a:pt x="432" y="242"/>
                  </a:cubicBezTo>
                  <a:cubicBezTo>
                    <a:pt x="202" y="242"/>
                    <a:pt x="0" y="473"/>
                    <a:pt x="0" y="674"/>
                  </a:cubicBezTo>
                  <a:cubicBezTo>
                    <a:pt x="29" y="934"/>
                    <a:pt x="202" y="1106"/>
                    <a:pt x="432" y="1106"/>
                  </a:cubicBezTo>
                  <a:cubicBezTo>
                    <a:pt x="488" y="1109"/>
                    <a:pt x="544" y="1111"/>
                    <a:pt x="600" y="1111"/>
                  </a:cubicBezTo>
                  <a:cubicBezTo>
                    <a:pt x="1091" y="1111"/>
                    <a:pt x="1577" y="1000"/>
                    <a:pt x="2016" y="818"/>
                  </a:cubicBezTo>
                  <a:cubicBezTo>
                    <a:pt x="2103" y="761"/>
                    <a:pt x="2189" y="646"/>
                    <a:pt x="2218" y="559"/>
                  </a:cubicBezTo>
                  <a:cubicBezTo>
                    <a:pt x="2247" y="444"/>
                    <a:pt x="2218" y="300"/>
                    <a:pt x="2160" y="214"/>
                  </a:cubicBezTo>
                  <a:cubicBezTo>
                    <a:pt x="2103" y="127"/>
                    <a:pt x="2016" y="41"/>
                    <a:pt x="1901" y="12"/>
                  </a:cubicBezTo>
                  <a:cubicBezTo>
                    <a:pt x="1870" y="4"/>
                    <a:pt x="1842" y="1"/>
                    <a:pt x="1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1"/>
            <p:cNvSpPr/>
            <p:nvPr/>
          </p:nvSpPr>
          <p:spPr>
            <a:xfrm>
              <a:off x="1432056" y="3746866"/>
              <a:ext cx="40264" cy="107567"/>
            </a:xfrm>
            <a:custGeom>
              <a:avLst/>
              <a:gdLst/>
              <a:ahLst/>
              <a:cxnLst/>
              <a:rect l="l" t="t" r="r" b="b"/>
              <a:pathLst>
                <a:path w="1239" h="3310" extrusionOk="0">
                  <a:moveTo>
                    <a:pt x="501" y="0"/>
                  </a:moveTo>
                  <a:cubicBezTo>
                    <a:pt x="488" y="0"/>
                    <a:pt x="474" y="1"/>
                    <a:pt x="461" y="3"/>
                  </a:cubicBezTo>
                  <a:cubicBezTo>
                    <a:pt x="231" y="3"/>
                    <a:pt x="58" y="176"/>
                    <a:pt x="29" y="435"/>
                  </a:cubicBezTo>
                  <a:cubicBezTo>
                    <a:pt x="0" y="1270"/>
                    <a:pt x="116" y="2163"/>
                    <a:pt x="317" y="2998"/>
                  </a:cubicBezTo>
                  <a:cubicBezTo>
                    <a:pt x="364" y="3163"/>
                    <a:pt x="547" y="3309"/>
                    <a:pt x="738" y="3309"/>
                  </a:cubicBezTo>
                  <a:cubicBezTo>
                    <a:pt x="780" y="3309"/>
                    <a:pt x="823" y="3302"/>
                    <a:pt x="865" y="3286"/>
                  </a:cubicBezTo>
                  <a:cubicBezTo>
                    <a:pt x="1095" y="3229"/>
                    <a:pt x="1239" y="2998"/>
                    <a:pt x="1153" y="2768"/>
                  </a:cubicBezTo>
                  <a:cubicBezTo>
                    <a:pt x="951" y="1961"/>
                    <a:pt x="893" y="1270"/>
                    <a:pt x="893" y="435"/>
                  </a:cubicBezTo>
                  <a:cubicBezTo>
                    <a:pt x="920" y="218"/>
                    <a:pt x="717"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1"/>
            <p:cNvSpPr/>
            <p:nvPr/>
          </p:nvSpPr>
          <p:spPr>
            <a:xfrm>
              <a:off x="1743744" y="3895675"/>
              <a:ext cx="35617" cy="92975"/>
            </a:xfrm>
            <a:custGeom>
              <a:avLst/>
              <a:gdLst/>
              <a:ahLst/>
              <a:cxnLst/>
              <a:rect l="l" t="t" r="r" b="b"/>
              <a:pathLst>
                <a:path w="1096" h="2861" extrusionOk="0">
                  <a:moveTo>
                    <a:pt x="698" y="1"/>
                  </a:moveTo>
                  <a:cubicBezTo>
                    <a:pt x="686" y="1"/>
                    <a:pt x="675" y="2"/>
                    <a:pt x="663" y="3"/>
                  </a:cubicBezTo>
                  <a:cubicBezTo>
                    <a:pt x="404" y="3"/>
                    <a:pt x="231" y="176"/>
                    <a:pt x="231" y="435"/>
                  </a:cubicBezTo>
                  <a:cubicBezTo>
                    <a:pt x="202" y="752"/>
                    <a:pt x="202" y="1098"/>
                    <a:pt x="145" y="1415"/>
                  </a:cubicBezTo>
                  <a:cubicBezTo>
                    <a:pt x="145" y="1588"/>
                    <a:pt x="116" y="1732"/>
                    <a:pt x="116" y="1876"/>
                  </a:cubicBezTo>
                  <a:cubicBezTo>
                    <a:pt x="107" y="1912"/>
                    <a:pt x="103" y="1923"/>
                    <a:pt x="102" y="1923"/>
                  </a:cubicBezTo>
                  <a:cubicBezTo>
                    <a:pt x="101" y="1923"/>
                    <a:pt x="103" y="1904"/>
                    <a:pt x="100" y="1904"/>
                  </a:cubicBezTo>
                  <a:cubicBezTo>
                    <a:pt x="98" y="1904"/>
                    <a:pt x="95" y="1911"/>
                    <a:pt x="87" y="1933"/>
                  </a:cubicBezTo>
                  <a:cubicBezTo>
                    <a:pt x="87" y="1962"/>
                    <a:pt x="87" y="2020"/>
                    <a:pt x="87" y="2048"/>
                  </a:cubicBezTo>
                  <a:cubicBezTo>
                    <a:pt x="58" y="2135"/>
                    <a:pt x="58" y="2221"/>
                    <a:pt x="30" y="2336"/>
                  </a:cubicBezTo>
                  <a:cubicBezTo>
                    <a:pt x="1" y="2538"/>
                    <a:pt x="87" y="2797"/>
                    <a:pt x="346" y="2855"/>
                  </a:cubicBezTo>
                  <a:cubicBezTo>
                    <a:pt x="371" y="2858"/>
                    <a:pt x="397" y="2860"/>
                    <a:pt x="423" y="2860"/>
                  </a:cubicBezTo>
                  <a:cubicBezTo>
                    <a:pt x="614" y="2860"/>
                    <a:pt x="839" y="2766"/>
                    <a:pt x="865" y="2538"/>
                  </a:cubicBezTo>
                  <a:cubicBezTo>
                    <a:pt x="980" y="1847"/>
                    <a:pt x="1066" y="1127"/>
                    <a:pt x="1095" y="435"/>
                  </a:cubicBezTo>
                  <a:cubicBezTo>
                    <a:pt x="1095" y="218"/>
                    <a:pt x="890" y="1"/>
                    <a:pt x="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1"/>
            <p:cNvSpPr/>
            <p:nvPr/>
          </p:nvSpPr>
          <p:spPr>
            <a:xfrm>
              <a:off x="1350616" y="3853980"/>
              <a:ext cx="68375" cy="50631"/>
            </a:xfrm>
            <a:custGeom>
              <a:avLst/>
              <a:gdLst/>
              <a:ahLst/>
              <a:cxnLst/>
              <a:rect l="l" t="t" r="r" b="b"/>
              <a:pathLst>
                <a:path w="2104" h="1558" extrusionOk="0">
                  <a:moveTo>
                    <a:pt x="498" y="0"/>
                  </a:moveTo>
                  <a:cubicBezTo>
                    <a:pt x="447" y="0"/>
                    <a:pt x="394" y="7"/>
                    <a:pt x="346" y="19"/>
                  </a:cubicBezTo>
                  <a:cubicBezTo>
                    <a:pt x="260" y="48"/>
                    <a:pt x="145" y="105"/>
                    <a:pt x="87" y="192"/>
                  </a:cubicBezTo>
                  <a:cubicBezTo>
                    <a:pt x="29" y="307"/>
                    <a:pt x="1" y="422"/>
                    <a:pt x="58" y="538"/>
                  </a:cubicBezTo>
                  <a:cubicBezTo>
                    <a:pt x="87" y="653"/>
                    <a:pt x="145" y="739"/>
                    <a:pt x="260" y="797"/>
                  </a:cubicBezTo>
                  <a:cubicBezTo>
                    <a:pt x="605" y="1056"/>
                    <a:pt x="1009" y="1315"/>
                    <a:pt x="1412" y="1517"/>
                  </a:cubicBezTo>
                  <a:cubicBezTo>
                    <a:pt x="1493" y="1537"/>
                    <a:pt x="1575" y="1558"/>
                    <a:pt x="1656" y="1558"/>
                  </a:cubicBezTo>
                  <a:cubicBezTo>
                    <a:pt x="1690" y="1558"/>
                    <a:pt x="1724" y="1554"/>
                    <a:pt x="1758" y="1546"/>
                  </a:cubicBezTo>
                  <a:cubicBezTo>
                    <a:pt x="1844" y="1517"/>
                    <a:pt x="1959" y="1430"/>
                    <a:pt x="2017" y="1344"/>
                  </a:cubicBezTo>
                  <a:cubicBezTo>
                    <a:pt x="2103" y="1142"/>
                    <a:pt x="2074" y="854"/>
                    <a:pt x="1844" y="768"/>
                  </a:cubicBezTo>
                  <a:cubicBezTo>
                    <a:pt x="1441" y="566"/>
                    <a:pt x="1066" y="307"/>
                    <a:pt x="692" y="48"/>
                  </a:cubicBezTo>
                  <a:cubicBezTo>
                    <a:pt x="641" y="14"/>
                    <a:pt x="571" y="0"/>
                    <a:pt x="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1"/>
            <p:cNvSpPr/>
            <p:nvPr/>
          </p:nvSpPr>
          <p:spPr>
            <a:xfrm>
              <a:off x="1320653" y="3664970"/>
              <a:ext cx="73997" cy="88588"/>
            </a:xfrm>
            <a:custGeom>
              <a:avLst/>
              <a:gdLst/>
              <a:ahLst/>
              <a:cxnLst/>
              <a:rect l="l" t="t" r="r" b="b"/>
              <a:pathLst>
                <a:path w="2277" h="2726" extrusionOk="0">
                  <a:moveTo>
                    <a:pt x="1796" y="1"/>
                  </a:moveTo>
                  <a:cubicBezTo>
                    <a:pt x="1643" y="1"/>
                    <a:pt x="1489" y="65"/>
                    <a:pt x="1412" y="219"/>
                  </a:cubicBezTo>
                  <a:cubicBezTo>
                    <a:pt x="1239" y="535"/>
                    <a:pt x="1067" y="881"/>
                    <a:pt x="836" y="1169"/>
                  </a:cubicBezTo>
                  <a:cubicBezTo>
                    <a:pt x="779" y="1255"/>
                    <a:pt x="721" y="1313"/>
                    <a:pt x="692" y="1400"/>
                  </a:cubicBezTo>
                  <a:cubicBezTo>
                    <a:pt x="663" y="1428"/>
                    <a:pt x="663" y="1428"/>
                    <a:pt x="635" y="1457"/>
                  </a:cubicBezTo>
                  <a:cubicBezTo>
                    <a:pt x="655" y="1437"/>
                    <a:pt x="675" y="1416"/>
                    <a:pt x="665" y="1416"/>
                  </a:cubicBezTo>
                  <a:cubicBezTo>
                    <a:pt x="661" y="1416"/>
                    <a:pt x="651" y="1420"/>
                    <a:pt x="635" y="1428"/>
                  </a:cubicBezTo>
                  <a:cubicBezTo>
                    <a:pt x="606" y="1486"/>
                    <a:pt x="577" y="1515"/>
                    <a:pt x="548" y="1544"/>
                  </a:cubicBezTo>
                  <a:cubicBezTo>
                    <a:pt x="433" y="1688"/>
                    <a:pt x="318" y="1832"/>
                    <a:pt x="174" y="1976"/>
                  </a:cubicBezTo>
                  <a:cubicBezTo>
                    <a:pt x="30" y="2148"/>
                    <a:pt x="1" y="2436"/>
                    <a:pt x="174" y="2580"/>
                  </a:cubicBezTo>
                  <a:cubicBezTo>
                    <a:pt x="267" y="2674"/>
                    <a:pt x="395" y="2725"/>
                    <a:pt x="515" y="2725"/>
                  </a:cubicBezTo>
                  <a:cubicBezTo>
                    <a:pt x="616" y="2725"/>
                    <a:pt x="713" y="2688"/>
                    <a:pt x="779" y="2609"/>
                  </a:cubicBezTo>
                  <a:cubicBezTo>
                    <a:pt x="1326" y="2004"/>
                    <a:pt x="1816" y="1371"/>
                    <a:pt x="2161" y="651"/>
                  </a:cubicBezTo>
                  <a:cubicBezTo>
                    <a:pt x="2276" y="449"/>
                    <a:pt x="2219" y="161"/>
                    <a:pt x="2017" y="46"/>
                  </a:cubicBezTo>
                  <a:cubicBezTo>
                    <a:pt x="1950" y="17"/>
                    <a:pt x="1873"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1"/>
            <p:cNvSpPr/>
            <p:nvPr/>
          </p:nvSpPr>
          <p:spPr>
            <a:xfrm>
              <a:off x="1185884" y="3698281"/>
              <a:ext cx="73022" cy="55246"/>
            </a:xfrm>
            <a:custGeom>
              <a:avLst/>
              <a:gdLst/>
              <a:ahLst/>
              <a:cxnLst/>
              <a:rect l="l" t="t" r="r" b="b"/>
              <a:pathLst>
                <a:path w="2247" h="1700" extrusionOk="0">
                  <a:moveTo>
                    <a:pt x="1489" y="724"/>
                  </a:moveTo>
                  <a:lnTo>
                    <a:pt x="1489" y="724"/>
                  </a:lnTo>
                  <a:cubicBezTo>
                    <a:pt x="1493" y="725"/>
                    <a:pt x="1496" y="727"/>
                    <a:pt x="1499" y="728"/>
                  </a:cubicBezTo>
                  <a:lnTo>
                    <a:pt x="1499" y="728"/>
                  </a:lnTo>
                  <a:cubicBezTo>
                    <a:pt x="1496" y="727"/>
                    <a:pt x="1493" y="725"/>
                    <a:pt x="1489" y="724"/>
                  </a:cubicBezTo>
                  <a:close/>
                  <a:moveTo>
                    <a:pt x="432" y="0"/>
                  </a:moveTo>
                  <a:cubicBezTo>
                    <a:pt x="317" y="0"/>
                    <a:pt x="202" y="58"/>
                    <a:pt x="116" y="115"/>
                  </a:cubicBezTo>
                  <a:cubicBezTo>
                    <a:pt x="58" y="202"/>
                    <a:pt x="0" y="317"/>
                    <a:pt x="0" y="432"/>
                  </a:cubicBezTo>
                  <a:cubicBezTo>
                    <a:pt x="0" y="547"/>
                    <a:pt x="58" y="634"/>
                    <a:pt x="116" y="749"/>
                  </a:cubicBezTo>
                  <a:cubicBezTo>
                    <a:pt x="519" y="1210"/>
                    <a:pt x="1066" y="1555"/>
                    <a:pt x="1671" y="1699"/>
                  </a:cubicBezTo>
                  <a:cubicBezTo>
                    <a:pt x="1786" y="1699"/>
                    <a:pt x="1901" y="1699"/>
                    <a:pt x="2017" y="1642"/>
                  </a:cubicBezTo>
                  <a:cubicBezTo>
                    <a:pt x="2103" y="1584"/>
                    <a:pt x="2189" y="1498"/>
                    <a:pt x="2218" y="1383"/>
                  </a:cubicBezTo>
                  <a:cubicBezTo>
                    <a:pt x="2247" y="1181"/>
                    <a:pt x="2132" y="893"/>
                    <a:pt x="1901" y="864"/>
                  </a:cubicBezTo>
                  <a:cubicBezTo>
                    <a:pt x="1781" y="816"/>
                    <a:pt x="1661" y="788"/>
                    <a:pt x="1541" y="747"/>
                  </a:cubicBezTo>
                  <a:lnTo>
                    <a:pt x="1541" y="747"/>
                  </a:lnTo>
                  <a:cubicBezTo>
                    <a:pt x="1546" y="748"/>
                    <a:pt x="1551" y="749"/>
                    <a:pt x="1556" y="749"/>
                  </a:cubicBezTo>
                  <a:cubicBezTo>
                    <a:pt x="1537" y="743"/>
                    <a:pt x="1518" y="736"/>
                    <a:pt x="1499" y="728"/>
                  </a:cubicBezTo>
                  <a:lnTo>
                    <a:pt x="1499" y="728"/>
                  </a:lnTo>
                  <a:cubicBezTo>
                    <a:pt x="1510" y="733"/>
                    <a:pt x="1521" y="739"/>
                    <a:pt x="1531" y="743"/>
                  </a:cubicBezTo>
                  <a:lnTo>
                    <a:pt x="1531" y="743"/>
                  </a:lnTo>
                  <a:cubicBezTo>
                    <a:pt x="1510" y="736"/>
                    <a:pt x="1490" y="728"/>
                    <a:pt x="1469" y="720"/>
                  </a:cubicBezTo>
                  <a:cubicBezTo>
                    <a:pt x="1476" y="720"/>
                    <a:pt x="1483" y="722"/>
                    <a:pt x="1489" y="724"/>
                  </a:cubicBezTo>
                  <a:lnTo>
                    <a:pt x="1489" y="724"/>
                  </a:lnTo>
                  <a:cubicBezTo>
                    <a:pt x="1339" y="662"/>
                    <a:pt x="1192" y="561"/>
                    <a:pt x="1066" y="461"/>
                  </a:cubicBezTo>
                  <a:lnTo>
                    <a:pt x="1066" y="461"/>
                  </a:lnTo>
                  <a:cubicBezTo>
                    <a:pt x="1095" y="490"/>
                    <a:pt x="1124" y="519"/>
                    <a:pt x="1152" y="547"/>
                  </a:cubicBezTo>
                  <a:cubicBezTo>
                    <a:pt x="1008" y="403"/>
                    <a:pt x="864" y="288"/>
                    <a:pt x="749" y="115"/>
                  </a:cubicBezTo>
                  <a:cubicBezTo>
                    <a:pt x="663" y="58"/>
                    <a:pt x="519" y="0"/>
                    <a:pt x="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1"/>
            <p:cNvSpPr/>
            <p:nvPr/>
          </p:nvSpPr>
          <p:spPr>
            <a:xfrm>
              <a:off x="1237361" y="3587202"/>
              <a:ext cx="42149" cy="63728"/>
            </a:xfrm>
            <a:custGeom>
              <a:avLst/>
              <a:gdLst/>
              <a:ahLst/>
              <a:cxnLst/>
              <a:rect l="l" t="t" r="r" b="b"/>
              <a:pathLst>
                <a:path w="1297" h="1961" extrusionOk="0">
                  <a:moveTo>
                    <a:pt x="837" y="0"/>
                  </a:moveTo>
                  <a:cubicBezTo>
                    <a:pt x="769" y="0"/>
                    <a:pt x="702" y="14"/>
                    <a:pt x="634" y="48"/>
                  </a:cubicBezTo>
                  <a:cubicBezTo>
                    <a:pt x="548" y="106"/>
                    <a:pt x="490" y="192"/>
                    <a:pt x="433" y="307"/>
                  </a:cubicBezTo>
                  <a:cubicBezTo>
                    <a:pt x="317" y="682"/>
                    <a:pt x="173" y="1027"/>
                    <a:pt x="58" y="1402"/>
                  </a:cubicBezTo>
                  <a:cubicBezTo>
                    <a:pt x="1" y="1517"/>
                    <a:pt x="29" y="1661"/>
                    <a:pt x="87" y="1748"/>
                  </a:cubicBezTo>
                  <a:cubicBezTo>
                    <a:pt x="145" y="1834"/>
                    <a:pt x="260" y="1920"/>
                    <a:pt x="346" y="1949"/>
                  </a:cubicBezTo>
                  <a:cubicBezTo>
                    <a:pt x="377" y="1957"/>
                    <a:pt x="408" y="1960"/>
                    <a:pt x="439" y="1960"/>
                  </a:cubicBezTo>
                  <a:cubicBezTo>
                    <a:pt x="523" y="1960"/>
                    <a:pt x="607" y="1934"/>
                    <a:pt x="692" y="1892"/>
                  </a:cubicBezTo>
                  <a:cubicBezTo>
                    <a:pt x="778" y="1834"/>
                    <a:pt x="836" y="1748"/>
                    <a:pt x="893" y="1632"/>
                  </a:cubicBezTo>
                  <a:cubicBezTo>
                    <a:pt x="1009" y="1258"/>
                    <a:pt x="1153" y="912"/>
                    <a:pt x="1268" y="538"/>
                  </a:cubicBezTo>
                  <a:cubicBezTo>
                    <a:pt x="1297" y="451"/>
                    <a:pt x="1297" y="307"/>
                    <a:pt x="1239" y="192"/>
                  </a:cubicBezTo>
                  <a:cubicBezTo>
                    <a:pt x="1181" y="106"/>
                    <a:pt x="1066" y="19"/>
                    <a:pt x="980" y="19"/>
                  </a:cubicBezTo>
                  <a:cubicBezTo>
                    <a:pt x="932" y="7"/>
                    <a:pt x="884" y="0"/>
                    <a:pt x="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1"/>
            <p:cNvSpPr/>
            <p:nvPr/>
          </p:nvSpPr>
          <p:spPr>
            <a:xfrm>
              <a:off x="1414280" y="3536895"/>
              <a:ext cx="66490" cy="61713"/>
            </a:xfrm>
            <a:custGeom>
              <a:avLst/>
              <a:gdLst/>
              <a:ahLst/>
              <a:cxnLst/>
              <a:rect l="l" t="t" r="r" b="b"/>
              <a:pathLst>
                <a:path w="2046" h="1899" extrusionOk="0">
                  <a:moveTo>
                    <a:pt x="446" y="0"/>
                  </a:moveTo>
                  <a:cubicBezTo>
                    <a:pt x="413" y="0"/>
                    <a:pt x="380" y="4"/>
                    <a:pt x="346" y="12"/>
                  </a:cubicBezTo>
                  <a:cubicBezTo>
                    <a:pt x="231" y="41"/>
                    <a:pt x="115" y="127"/>
                    <a:pt x="87" y="214"/>
                  </a:cubicBezTo>
                  <a:cubicBezTo>
                    <a:pt x="29" y="300"/>
                    <a:pt x="0" y="444"/>
                    <a:pt x="29" y="531"/>
                  </a:cubicBezTo>
                  <a:cubicBezTo>
                    <a:pt x="58" y="646"/>
                    <a:pt x="115" y="761"/>
                    <a:pt x="231" y="790"/>
                  </a:cubicBezTo>
                  <a:cubicBezTo>
                    <a:pt x="358" y="866"/>
                    <a:pt x="508" y="943"/>
                    <a:pt x="621" y="1039"/>
                  </a:cubicBezTo>
                  <a:lnTo>
                    <a:pt x="621" y="1039"/>
                  </a:lnTo>
                  <a:cubicBezTo>
                    <a:pt x="606" y="1028"/>
                    <a:pt x="591" y="1020"/>
                    <a:pt x="576" y="1020"/>
                  </a:cubicBezTo>
                  <a:cubicBezTo>
                    <a:pt x="749" y="1135"/>
                    <a:pt x="893" y="1279"/>
                    <a:pt x="1037" y="1452"/>
                  </a:cubicBezTo>
                  <a:cubicBezTo>
                    <a:pt x="1008" y="1423"/>
                    <a:pt x="980" y="1395"/>
                    <a:pt x="951" y="1366"/>
                  </a:cubicBezTo>
                  <a:lnTo>
                    <a:pt x="951" y="1366"/>
                  </a:lnTo>
                  <a:cubicBezTo>
                    <a:pt x="1037" y="1452"/>
                    <a:pt x="1095" y="1567"/>
                    <a:pt x="1181" y="1683"/>
                  </a:cubicBezTo>
                  <a:cubicBezTo>
                    <a:pt x="1238" y="1815"/>
                    <a:pt x="1382" y="1898"/>
                    <a:pt x="1532" y="1898"/>
                  </a:cubicBezTo>
                  <a:cubicBezTo>
                    <a:pt x="1609" y="1898"/>
                    <a:pt x="1688" y="1876"/>
                    <a:pt x="1757" y="1827"/>
                  </a:cubicBezTo>
                  <a:cubicBezTo>
                    <a:pt x="1959" y="1711"/>
                    <a:pt x="2045" y="1452"/>
                    <a:pt x="1930" y="1251"/>
                  </a:cubicBezTo>
                  <a:cubicBezTo>
                    <a:pt x="1642" y="732"/>
                    <a:pt x="1181" y="300"/>
                    <a:pt x="663" y="41"/>
                  </a:cubicBezTo>
                  <a:cubicBezTo>
                    <a:pt x="602" y="20"/>
                    <a:pt x="526" y="0"/>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1"/>
            <p:cNvSpPr/>
            <p:nvPr/>
          </p:nvSpPr>
          <p:spPr>
            <a:xfrm>
              <a:off x="1299139" y="3445997"/>
              <a:ext cx="48714" cy="73997"/>
            </a:xfrm>
            <a:custGeom>
              <a:avLst/>
              <a:gdLst/>
              <a:ahLst/>
              <a:cxnLst/>
              <a:rect l="l" t="t" r="r" b="b"/>
              <a:pathLst>
                <a:path w="1499" h="2277" extrusionOk="0">
                  <a:moveTo>
                    <a:pt x="996" y="1"/>
                  </a:moveTo>
                  <a:cubicBezTo>
                    <a:pt x="799" y="1"/>
                    <a:pt x="648" y="112"/>
                    <a:pt x="577" y="303"/>
                  </a:cubicBezTo>
                  <a:cubicBezTo>
                    <a:pt x="404" y="793"/>
                    <a:pt x="260" y="1254"/>
                    <a:pt x="87" y="1743"/>
                  </a:cubicBezTo>
                  <a:cubicBezTo>
                    <a:pt x="1" y="1945"/>
                    <a:pt x="173" y="2233"/>
                    <a:pt x="375" y="2262"/>
                  </a:cubicBezTo>
                  <a:cubicBezTo>
                    <a:pt x="419" y="2272"/>
                    <a:pt x="462" y="2276"/>
                    <a:pt x="503" y="2276"/>
                  </a:cubicBezTo>
                  <a:cubicBezTo>
                    <a:pt x="700" y="2276"/>
                    <a:pt x="851" y="2165"/>
                    <a:pt x="922" y="1974"/>
                  </a:cubicBezTo>
                  <a:cubicBezTo>
                    <a:pt x="1095" y="1513"/>
                    <a:pt x="1239" y="1023"/>
                    <a:pt x="1412" y="534"/>
                  </a:cubicBezTo>
                  <a:cubicBezTo>
                    <a:pt x="1498" y="332"/>
                    <a:pt x="1325" y="73"/>
                    <a:pt x="1124" y="15"/>
                  </a:cubicBezTo>
                  <a:cubicBezTo>
                    <a:pt x="1079" y="5"/>
                    <a:pt x="1037" y="1"/>
                    <a:pt x="9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1"/>
            <p:cNvSpPr/>
            <p:nvPr/>
          </p:nvSpPr>
          <p:spPr>
            <a:xfrm>
              <a:off x="1469494" y="3366344"/>
              <a:ext cx="41207" cy="59925"/>
            </a:xfrm>
            <a:custGeom>
              <a:avLst/>
              <a:gdLst/>
              <a:ahLst/>
              <a:cxnLst/>
              <a:rect l="l" t="t" r="r" b="b"/>
              <a:pathLst>
                <a:path w="1268" h="1844" extrusionOk="0">
                  <a:moveTo>
                    <a:pt x="421" y="1"/>
                  </a:moveTo>
                  <a:cubicBezTo>
                    <a:pt x="348" y="1"/>
                    <a:pt x="275" y="21"/>
                    <a:pt x="202" y="76"/>
                  </a:cubicBezTo>
                  <a:cubicBezTo>
                    <a:pt x="116" y="133"/>
                    <a:pt x="29" y="220"/>
                    <a:pt x="1" y="335"/>
                  </a:cubicBezTo>
                  <a:cubicBezTo>
                    <a:pt x="1" y="421"/>
                    <a:pt x="1" y="565"/>
                    <a:pt x="58" y="652"/>
                  </a:cubicBezTo>
                  <a:cubicBezTo>
                    <a:pt x="145" y="796"/>
                    <a:pt x="231" y="940"/>
                    <a:pt x="289" y="1084"/>
                  </a:cubicBezTo>
                  <a:cubicBezTo>
                    <a:pt x="289" y="1055"/>
                    <a:pt x="260" y="1026"/>
                    <a:pt x="260" y="968"/>
                  </a:cubicBezTo>
                  <a:lnTo>
                    <a:pt x="260" y="968"/>
                  </a:lnTo>
                  <a:cubicBezTo>
                    <a:pt x="317" y="1141"/>
                    <a:pt x="375" y="1343"/>
                    <a:pt x="404" y="1516"/>
                  </a:cubicBezTo>
                  <a:cubicBezTo>
                    <a:pt x="404" y="1631"/>
                    <a:pt x="519" y="1746"/>
                    <a:pt x="605" y="1775"/>
                  </a:cubicBezTo>
                  <a:cubicBezTo>
                    <a:pt x="669" y="1817"/>
                    <a:pt x="763" y="1844"/>
                    <a:pt x="843" y="1844"/>
                  </a:cubicBezTo>
                  <a:cubicBezTo>
                    <a:pt x="872" y="1844"/>
                    <a:pt x="899" y="1840"/>
                    <a:pt x="922" y="1833"/>
                  </a:cubicBezTo>
                  <a:cubicBezTo>
                    <a:pt x="1037" y="1804"/>
                    <a:pt x="1124" y="1717"/>
                    <a:pt x="1181" y="1631"/>
                  </a:cubicBezTo>
                  <a:cubicBezTo>
                    <a:pt x="1210" y="1602"/>
                    <a:pt x="1210" y="1573"/>
                    <a:pt x="1239" y="1516"/>
                  </a:cubicBezTo>
                  <a:cubicBezTo>
                    <a:pt x="1268" y="1458"/>
                    <a:pt x="1268" y="1372"/>
                    <a:pt x="1239" y="1285"/>
                  </a:cubicBezTo>
                  <a:cubicBezTo>
                    <a:pt x="1181" y="911"/>
                    <a:pt x="1037" y="536"/>
                    <a:pt x="807" y="220"/>
                  </a:cubicBezTo>
                  <a:cubicBezTo>
                    <a:pt x="749" y="133"/>
                    <a:pt x="663" y="47"/>
                    <a:pt x="548" y="18"/>
                  </a:cubicBezTo>
                  <a:cubicBezTo>
                    <a:pt x="506" y="7"/>
                    <a:pt x="463"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1"/>
            <p:cNvSpPr/>
            <p:nvPr/>
          </p:nvSpPr>
          <p:spPr>
            <a:xfrm>
              <a:off x="1524708" y="3298228"/>
              <a:ext cx="64638" cy="45691"/>
            </a:xfrm>
            <a:custGeom>
              <a:avLst/>
              <a:gdLst/>
              <a:ahLst/>
              <a:cxnLst/>
              <a:rect l="l" t="t" r="r" b="b"/>
              <a:pathLst>
                <a:path w="1989" h="1406" extrusionOk="0">
                  <a:moveTo>
                    <a:pt x="467" y="0"/>
                  </a:moveTo>
                  <a:cubicBezTo>
                    <a:pt x="437" y="0"/>
                    <a:pt x="406" y="4"/>
                    <a:pt x="375" y="11"/>
                  </a:cubicBezTo>
                  <a:cubicBezTo>
                    <a:pt x="260" y="40"/>
                    <a:pt x="174" y="127"/>
                    <a:pt x="116" y="213"/>
                  </a:cubicBezTo>
                  <a:cubicBezTo>
                    <a:pt x="1" y="415"/>
                    <a:pt x="59" y="703"/>
                    <a:pt x="260" y="818"/>
                  </a:cubicBezTo>
                  <a:cubicBezTo>
                    <a:pt x="606" y="991"/>
                    <a:pt x="951" y="1164"/>
                    <a:pt x="1297" y="1336"/>
                  </a:cubicBezTo>
                  <a:cubicBezTo>
                    <a:pt x="1360" y="1379"/>
                    <a:pt x="1439" y="1405"/>
                    <a:pt x="1522" y="1405"/>
                  </a:cubicBezTo>
                  <a:cubicBezTo>
                    <a:pt x="1552" y="1405"/>
                    <a:pt x="1583" y="1402"/>
                    <a:pt x="1614" y="1394"/>
                  </a:cubicBezTo>
                  <a:cubicBezTo>
                    <a:pt x="1729" y="1365"/>
                    <a:pt x="1844" y="1279"/>
                    <a:pt x="1873" y="1192"/>
                  </a:cubicBezTo>
                  <a:cubicBezTo>
                    <a:pt x="1988" y="991"/>
                    <a:pt x="1959" y="703"/>
                    <a:pt x="1729" y="616"/>
                  </a:cubicBezTo>
                  <a:cubicBezTo>
                    <a:pt x="1383" y="415"/>
                    <a:pt x="1038" y="242"/>
                    <a:pt x="692" y="69"/>
                  </a:cubicBezTo>
                  <a:cubicBezTo>
                    <a:pt x="629" y="27"/>
                    <a:pt x="550"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1"/>
            <p:cNvSpPr/>
            <p:nvPr/>
          </p:nvSpPr>
          <p:spPr>
            <a:xfrm>
              <a:off x="1344084" y="3297155"/>
              <a:ext cx="52418" cy="65515"/>
            </a:xfrm>
            <a:custGeom>
              <a:avLst/>
              <a:gdLst/>
              <a:ahLst/>
              <a:cxnLst/>
              <a:rect l="l" t="t" r="r" b="b"/>
              <a:pathLst>
                <a:path w="1613" h="2016" extrusionOk="0">
                  <a:moveTo>
                    <a:pt x="518" y="1"/>
                  </a:moveTo>
                  <a:cubicBezTo>
                    <a:pt x="337" y="1"/>
                    <a:pt x="187" y="113"/>
                    <a:pt x="115" y="304"/>
                  </a:cubicBezTo>
                  <a:cubicBezTo>
                    <a:pt x="0" y="649"/>
                    <a:pt x="58" y="1024"/>
                    <a:pt x="230" y="1341"/>
                  </a:cubicBezTo>
                  <a:cubicBezTo>
                    <a:pt x="374" y="1657"/>
                    <a:pt x="691" y="1888"/>
                    <a:pt x="1008" y="2003"/>
                  </a:cubicBezTo>
                  <a:cubicBezTo>
                    <a:pt x="1042" y="2012"/>
                    <a:pt x="1078" y="2016"/>
                    <a:pt x="1112" y="2016"/>
                  </a:cubicBezTo>
                  <a:cubicBezTo>
                    <a:pt x="1311" y="2016"/>
                    <a:pt x="1506" y="1882"/>
                    <a:pt x="1555" y="1686"/>
                  </a:cubicBezTo>
                  <a:cubicBezTo>
                    <a:pt x="1613" y="1456"/>
                    <a:pt x="1469" y="1225"/>
                    <a:pt x="1239" y="1168"/>
                  </a:cubicBezTo>
                  <a:cubicBezTo>
                    <a:pt x="1210" y="1168"/>
                    <a:pt x="1181" y="1139"/>
                    <a:pt x="1152" y="1139"/>
                  </a:cubicBezTo>
                  <a:lnTo>
                    <a:pt x="1152" y="1139"/>
                  </a:lnTo>
                  <a:cubicBezTo>
                    <a:pt x="1181" y="1139"/>
                    <a:pt x="1239" y="1168"/>
                    <a:pt x="1267" y="1168"/>
                  </a:cubicBezTo>
                  <a:cubicBezTo>
                    <a:pt x="1236" y="1152"/>
                    <a:pt x="1197" y="1137"/>
                    <a:pt x="1163" y="1121"/>
                  </a:cubicBezTo>
                  <a:lnTo>
                    <a:pt x="1163" y="1121"/>
                  </a:lnTo>
                  <a:cubicBezTo>
                    <a:pt x="1169" y="1127"/>
                    <a:pt x="1175" y="1133"/>
                    <a:pt x="1181" y="1139"/>
                  </a:cubicBezTo>
                  <a:cubicBezTo>
                    <a:pt x="1167" y="1130"/>
                    <a:pt x="1154" y="1121"/>
                    <a:pt x="1142" y="1111"/>
                  </a:cubicBezTo>
                  <a:lnTo>
                    <a:pt x="1142" y="1111"/>
                  </a:lnTo>
                  <a:cubicBezTo>
                    <a:pt x="1149" y="1115"/>
                    <a:pt x="1156" y="1118"/>
                    <a:pt x="1163" y="1121"/>
                  </a:cubicBezTo>
                  <a:lnTo>
                    <a:pt x="1163" y="1121"/>
                  </a:lnTo>
                  <a:cubicBezTo>
                    <a:pt x="1144" y="1103"/>
                    <a:pt x="1125" y="1087"/>
                    <a:pt x="1106" y="1083"/>
                  </a:cubicBezTo>
                  <a:lnTo>
                    <a:pt x="1106" y="1083"/>
                  </a:lnTo>
                  <a:cubicBezTo>
                    <a:pt x="1117" y="1092"/>
                    <a:pt x="1129" y="1102"/>
                    <a:pt x="1142" y="1111"/>
                  </a:cubicBezTo>
                  <a:lnTo>
                    <a:pt x="1142" y="1111"/>
                  </a:lnTo>
                  <a:cubicBezTo>
                    <a:pt x="1121" y="1101"/>
                    <a:pt x="1105" y="1091"/>
                    <a:pt x="1095" y="1081"/>
                  </a:cubicBezTo>
                  <a:cubicBezTo>
                    <a:pt x="1098" y="1081"/>
                    <a:pt x="1102" y="1082"/>
                    <a:pt x="1106" y="1083"/>
                  </a:cubicBezTo>
                  <a:lnTo>
                    <a:pt x="1106" y="1083"/>
                  </a:lnTo>
                  <a:cubicBezTo>
                    <a:pt x="1060" y="1044"/>
                    <a:pt x="1028" y="1005"/>
                    <a:pt x="1008" y="966"/>
                  </a:cubicBezTo>
                  <a:lnTo>
                    <a:pt x="1008" y="966"/>
                  </a:lnTo>
                  <a:cubicBezTo>
                    <a:pt x="1008" y="968"/>
                    <a:pt x="1008" y="969"/>
                    <a:pt x="1008" y="971"/>
                  </a:cubicBezTo>
                  <a:lnTo>
                    <a:pt x="1008" y="971"/>
                  </a:lnTo>
                  <a:cubicBezTo>
                    <a:pt x="985" y="926"/>
                    <a:pt x="968" y="874"/>
                    <a:pt x="951" y="822"/>
                  </a:cubicBezTo>
                  <a:lnTo>
                    <a:pt x="951" y="822"/>
                  </a:lnTo>
                  <a:cubicBezTo>
                    <a:pt x="951" y="880"/>
                    <a:pt x="979" y="909"/>
                    <a:pt x="979" y="937"/>
                  </a:cubicBezTo>
                  <a:cubicBezTo>
                    <a:pt x="951" y="851"/>
                    <a:pt x="922" y="793"/>
                    <a:pt x="922" y="707"/>
                  </a:cubicBezTo>
                  <a:cubicBezTo>
                    <a:pt x="922" y="649"/>
                    <a:pt x="922" y="592"/>
                    <a:pt x="951" y="534"/>
                  </a:cubicBezTo>
                  <a:cubicBezTo>
                    <a:pt x="1008" y="332"/>
                    <a:pt x="864" y="73"/>
                    <a:pt x="634" y="16"/>
                  </a:cubicBezTo>
                  <a:cubicBezTo>
                    <a:pt x="594" y="6"/>
                    <a:pt x="555"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1"/>
            <p:cNvSpPr/>
            <p:nvPr/>
          </p:nvSpPr>
          <p:spPr>
            <a:xfrm>
              <a:off x="1687587" y="3200635"/>
              <a:ext cx="54336" cy="44977"/>
            </a:xfrm>
            <a:custGeom>
              <a:avLst/>
              <a:gdLst/>
              <a:ahLst/>
              <a:cxnLst/>
              <a:rect l="l" t="t" r="r" b="b"/>
              <a:pathLst>
                <a:path w="1672" h="1384" extrusionOk="0">
                  <a:moveTo>
                    <a:pt x="1184" y="0"/>
                  </a:moveTo>
                  <a:cubicBezTo>
                    <a:pt x="1120" y="0"/>
                    <a:pt x="1059" y="14"/>
                    <a:pt x="1009" y="48"/>
                  </a:cubicBezTo>
                  <a:cubicBezTo>
                    <a:pt x="749" y="221"/>
                    <a:pt x="490" y="393"/>
                    <a:pt x="231" y="566"/>
                  </a:cubicBezTo>
                  <a:cubicBezTo>
                    <a:pt x="116" y="624"/>
                    <a:pt x="58" y="710"/>
                    <a:pt x="29" y="825"/>
                  </a:cubicBezTo>
                  <a:cubicBezTo>
                    <a:pt x="1" y="941"/>
                    <a:pt x="1" y="1085"/>
                    <a:pt x="58" y="1171"/>
                  </a:cubicBezTo>
                  <a:cubicBezTo>
                    <a:pt x="116" y="1257"/>
                    <a:pt x="202" y="1344"/>
                    <a:pt x="317" y="1373"/>
                  </a:cubicBezTo>
                  <a:cubicBezTo>
                    <a:pt x="348" y="1380"/>
                    <a:pt x="381" y="1384"/>
                    <a:pt x="415" y="1384"/>
                  </a:cubicBezTo>
                  <a:cubicBezTo>
                    <a:pt x="506" y="1384"/>
                    <a:pt x="600" y="1357"/>
                    <a:pt x="663" y="1315"/>
                  </a:cubicBezTo>
                  <a:cubicBezTo>
                    <a:pt x="922" y="1142"/>
                    <a:pt x="1181" y="969"/>
                    <a:pt x="1441" y="797"/>
                  </a:cubicBezTo>
                  <a:cubicBezTo>
                    <a:pt x="1527" y="739"/>
                    <a:pt x="1613" y="653"/>
                    <a:pt x="1642" y="537"/>
                  </a:cubicBezTo>
                  <a:cubicBezTo>
                    <a:pt x="1671" y="451"/>
                    <a:pt x="1642" y="307"/>
                    <a:pt x="1585" y="221"/>
                  </a:cubicBezTo>
                  <a:cubicBezTo>
                    <a:pt x="1527" y="105"/>
                    <a:pt x="1441" y="48"/>
                    <a:pt x="1325" y="19"/>
                  </a:cubicBezTo>
                  <a:cubicBezTo>
                    <a:pt x="1278" y="7"/>
                    <a:pt x="1230" y="0"/>
                    <a:pt x="1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1"/>
            <p:cNvSpPr/>
            <p:nvPr/>
          </p:nvSpPr>
          <p:spPr>
            <a:xfrm>
              <a:off x="1829863" y="3257020"/>
              <a:ext cx="47771" cy="34707"/>
            </a:xfrm>
            <a:custGeom>
              <a:avLst/>
              <a:gdLst/>
              <a:ahLst/>
              <a:cxnLst/>
              <a:rect l="l" t="t" r="r" b="b"/>
              <a:pathLst>
                <a:path w="1470" h="1068" extrusionOk="0">
                  <a:moveTo>
                    <a:pt x="1014" y="1"/>
                  </a:moveTo>
                  <a:cubicBezTo>
                    <a:pt x="984" y="1"/>
                    <a:pt x="953" y="4"/>
                    <a:pt x="922" y="12"/>
                  </a:cubicBezTo>
                  <a:lnTo>
                    <a:pt x="346" y="214"/>
                  </a:lnTo>
                  <a:cubicBezTo>
                    <a:pt x="231" y="243"/>
                    <a:pt x="145" y="329"/>
                    <a:pt x="87" y="415"/>
                  </a:cubicBezTo>
                  <a:cubicBezTo>
                    <a:pt x="58" y="473"/>
                    <a:pt x="29" y="531"/>
                    <a:pt x="29" y="588"/>
                  </a:cubicBezTo>
                  <a:cubicBezTo>
                    <a:pt x="1" y="646"/>
                    <a:pt x="29" y="703"/>
                    <a:pt x="29" y="761"/>
                  </a:cubicBezTo>
                  <a:cubicBezTo>
                    <a:pt x="58" y="847"/>
                    <a:pt x="145" y="963"/>
                    <a:pt x="231" y="1020"/>
                  </a:cubicBezTo>
                  <a:cubicBezTo>
                    <a:pt x="298" y="1054"/>
                    <a:pt x="366" y="1068"/>
                    <a:pt x="433" y="1068"/>
                  </a:cubicBezTo>
                  <a:cubicBezTo>
                    <a:pt x="481" y="1068"/>
                    <a:pt x="529" y="1061"/>
                    <a:pt x="577" y="1049"/>
                  </a:cubicBezTo>
                  <a:cubicBezTo>
                    <a:pt x="749" y="991"/>
                    <a:pt x="951" y="934"/>
                    <a:pt x="1153" y="847"/>
                  </a:cubicBezTo>
                  <a:cubicBezTo>
                    <a:pt x="1268" y="819"/>
                    <a:pt x="1354" y="761"/>
                    <a:pt x="1412" y="675"/>
                  </a:cubicBezTo>
                  <a:cubicBezTo>
                    <a:pt x="1441" y="617"/>
                    <a:pt x="1469" y="559"/>
                    <a:pt x="1469" y="502"/>
                  </a:cubicBezTo>
                  <a:cubicBezTo>
                    <a:pt x="1469" y="444"/>
                    <a:pt x="1469" y="387"/>
                    <a:pt x="1441" y="329"/>
                  </a:cubicBezTo>
                  <a:cubicBezTo>
                    <a:pt x="1412" y="214"/>
                    <a:pt x="1354" y="127"/>
                    <a:pt x="1239" y="70"/>
                  </a:cubicBezTo>
                  <a:cubicBezTo>
                    <a:pt x="1176" y="28"/>
                    <a:pt x="1097" y="1"/>
                    <a:pt x="1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0" name="Google Shape;1090;p31"/>
          <p:cNvSpPr/>
          <p:nvPr/>
        </p:nvSpPr>
        <p:spPr>
          <a:xfrm>
            <a:off x="8534988" y="115856"/>
            <a:ext cx="347700" cy="347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CUSTOM_7">
    <p:spTree>
      <p:nvGrpSpPr>
        <p:cNvPr id="1" name="Shape 1091"/>
        <p:cNvGrpSpPr/>
        <p:nvPr/>
      </p:nvGrpSpPr>
      <p:grpSpPr>
        <a:xfrm>
          <a:off x="0" y="0"/>
          <a:ext cx="0" cy="0"/>
          <a:chOff x="0" y="0"/>
          <a:chExt cx="0" cy="0"/>
        </a:xfrm>
      </p:grpSpPr>
      <p:sp>
        <p:nvSpPr>
          <p:cNvPr id="1092" name="Google Shape;1092;p32"/>
          <p:cNvSpPr/>
          <p:nvPr/>
        </p:nvSpPr>
        <p:spPr>
          <a:xfrm flipH="1">
            <a:off x="5369908" y="-351875"/>
            <a:ext cx="4602894" cy="891368"/>
          </a:xfrm>
          <a:custGeom>
            <a:avLst/>
            <a:gdLst/>
            <a:ahLst/>
            <a:cxnLst/>
            <a:rect l="l" t="t" r="r" b="b"/>
            <a:pathLst>
              <a:path w="51969" h="10064" extrusionOk="0">
                <a:moveTo>
                  <a:pt x="51733" y="0"/>
                </a:moveTo>
                <a:cubicBezTo>
                  <a:pt x="51661" y="0"/>
                  <a:pt x="51614" y="28"/>
                  <a:pt x="51701" y="78"/>
                </a:cubicBezTo>
                <a:lnTo>
                  <a:pt x="0" y="885"/>
                </a:lnTo>
                <a:cubicBezTo>
                  <a:pt x="3341" y="3218"/>
                  <a:pt x="7143" y="4802"/>
                  <a:pt x="11003" y="6155"/>
                </a:cubicBezTo>
                <a:cubicBezTo>
                  <a:pt x="17151" y="8316"/>
                  <a:pt x="23575" y="10063"/>
                  <a:pt x="30069" y="10063"/>
                </a:cubicBezTo>
                <a:cubicBezTo>
                  <a:pt x="30846" y="10063"/>
                  <a:pt x="31624" y="10038"/>
                  <a:pt x="32403" y="9986"/>
                </a:cubicBezTo>
                <a:cubicBezTo>
                  <a:pt x="39661" y="9525"/>
                  <a:pt x="47064" y="6443"/>
                  <a:pt x="51355" y="539"/>
                </a:cubicBezTo>
                <a:cubicBezTo>
                  <a:pt x="51499" y="366"/>
                  <a:pt x="51787" y="366"/>
                  <a:pt x="51902" y="164"/>
                </a:cubicBezTo>
                <a:cubicBezTo>
                  <a:pt x="51968" y="50"/>
                  <a:pt x="51828" y="0"/>
                  <a:pt x="517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2"/>
          <p:cNvSpPr/>
          <p:nvPr/>
        </p:nvSpPr>
        <p:spPr>
          <a:xfrm>
            <a:off x="8239925" y="0"/>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2"/>
          <p:cNvSpPr/>
          <p:nvPr/>
        </p:nvSpPr>
        <p:spPr>
          <a:xfrm>
            <a:off x="-524812" y="3058488"/>
            <a:ext cx="1418950" cy="2222425"/>
          </a:xfrm>
          <a:custGeom>
            <a:avLst/>
            <a:gdLst/>
            <a:ahLst/>
            <a:cxnLst/>
            <a:rect l="l" t="t" r="r" b="b"/>
            <a:pathLst>
              <a:path w="36062" h="56482" extrusionOk="0">
                <a:moveTo>
                  <a:pt x="9708" y="0"/>
                </a:moveTo>
                <a:cubicBezTo>
                  <a:pt x="6312" y="0"/>
                  <a:pt x="5720" y="4283"/>
                  <a:pt x="4753" y="7212"/>
                </a:cubicBezTo>
                <a:cubicBezTo>
                  <a:pt x="3313" y="11590"/>
                  <a:pt x="2190" y="16054"/>
                  <a:pt x="1441" y="20605"/>
                </a:cubicBezTo>
                <a:cubicBezTo>
                  <a:pt x="1" y="29591"/>
                  <a:pt x="145" y="38894"/>
                  <a:pt x="2881" y="47622"/>
                </a:cubicBezTo>
                <a:cubicBezTo>
                  <a:pt x="3572" y="49839"/>
                  <a:pt x="4494" y="52115"/>
                  <a:pt x="6251" y="53670"/>
                </a:cubicBezTo>
                <a:cubicBezTo>
                  <a:pt x="8901" y="56032"/>
                  <a:pt x="12760" y="56233"/>
                  <a:pt x="16332" y="56291"/>
                </a:cubicBezTo>
                <a:lnTo>
                  <a:pt x="25030" y="56464"/>
                </a:lnTo>
                <a:cubicBezTo>
                  <a:pt x="25432" y="56474"/>
                  <a:pt x="25840" y="56481"/>
                  <a:pt x="26251" y="56481"/>
                </a:cubicBezTo>
                <a:cubicBezTo>
                  <a:pt x="29289" y="56481"/>
                  <a:pt x="32488" y="56097"/>
                  <a:pt x="34391" y="53814"/>
                </a:cubicBezTo>
                <a:cubicBezTo>
                  <a:pt x="35543" y="52460"/>
                  <a:pt x="35975" y="50646"/>
                  <a:pt x="36004" y="48860"/>
                </a:cubicBezTo>
                <a:cubicBezTo>
                  <a:pt x="36062" y="46556"/>
                  <a:pt x="35514" y="44223"/>
                  <a:pt x="34420" y="42178"/>
                </a:cubicBezTo>
                <a:cubicBezTo>
                  <a:pt x="31597" y="36907"/>
                  <a:pt x="25433" y="33883"/>
                  <a:pt x="23129" y="28353"/>
                </a:cubicBezTo>
                <a:cubicBezTo>
                  <a:pt x="22207" y="26164"/>
                  <a:pt x="21977" y="23773"/>
                  <a:pt x="21862" y="21411"/>
                </a:cubicBezTo>
                <a:cubicBezTo>
                  <a:pt x="21631" y="16659"/>
                  <a:pt x="21747" y="11763"/>
                  <a:pt x="19874" y="7413"/>
                </a:cubicBezTo>
                <a:cubicBezTo>
                  <a:pt x="18175" y="3525"/>
                  <a:pt x="14661" y="760"/>
                  <a:pt x="10485" y="69"/>
                </a:cubicBezTo>
                <a:cubicBezTo>
                  <a:pt x="10211" y="22"/>
                  <a:pt x="9952" y="0"/>
                  <a:pt x="9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5" name="Google Shape;1095;p32"/>
          <p:cNvGrpSpPr/>
          <p:nvPr/>
        </p:nvGrpSpPr>
        <p:grpSpPr>
          <a:xfrm rot="1195579">
            <a:off x="6931595" y="3669661"/>
            <a:ext cx="2898296" cy="3019731"/>
            <a:chOff x="7303085" y="1350402"/>
            <a:chExt cx="2898393" cy="3019833"/>
          </a:xfrm>
        </p:grpSpPr>
        <p:sp>
          <p:nvSpPr>
            <p:cNvPr id="1096" name="Google Shape;1096;p32"/>
            <p:cNvSpPr/>
            <p:nvPr/>
          </p:nvSpPr>
          <p:spPr>
            <a:xfrm flipH="1">
              <a:off x="7303085" y="1350402"/>
              <a:ext cx="2898393" cy="3019833"/>
            </a:xfrm>
            <a:custGeom>
              <a:avLst/>
              <a:gdLst/>
              <a:ahLst/>
              <a:cxnLst/>
              <a:rect l="l" t="t" r="r" b="b"/>
              <a:pathLst>
                <a:path w="27805" h="28970" extrusionOk="0">
                  <a:moveTo>
                    <a:pt x="12357" y="13196"/>
                  </a:moveTo>
                  <a:cubicBezTo>
                    <a:pt x="12415" y="13369"/>
                    <a:pt x="12501" y="13542"/>
                    <a:pt x="12559" y="13714"/>
                  </a:cubicBezTo>
                  <a:lnTo>
                    <a:pt x="12098" y="13398"/>
                  </a:lnTo>
                  <a:cubicBezTo>
                    <a:pt x="12184" y="13340"/>
                    <a:pt x="12270" y="13254"/>
                    <a:pt x="12357" y="13196"/>
                  </a:cubicBezTo>
                  <a:close/>
                  <a:moveTo>
                    <a:pt x="6652" y="1"/>
                  </a:moveTo>
                  <a:cubicBezTo>
                    <a:pt x="5312" y="1"/>
                    <a:pt x="3972" y="492"/>
                    <a:pt x="2737" y="1675"/>
                  </a:cubicBezTo>
                  <a:cubicBezTo>
                    <a:pt x="634" y="3720"/>
                    <a:pt x="1" y="7004"/>
                    <a:pt x="634" y="9797"/>
                  </a:cubicBezTo>
                  <a:cubicBezTo>
                    <a:pt x="1383" y="12966"/>
                    <a:pt x="3918" y="15212"/>
                    <a:pt x="6280" y="17257"/>
                  </a:cubicBezTo>
                  <a:cubicBezTo>
                    <a:pt x="8613" y="19273"/>
                    <a:pt x="11118" y="21059"/>
                    <a:pt x="13682" y="22730"/>
                  </a:cubicBezTo>
                  <a:cubicBezTo>
                    <a:pt x="16101" y="24314"/>
                    <a:pt x="18521" y="25811"/>
                    <a:pt x="20508" y="27914"/>
                  </a:cubicBezTo>
                  <a:cubicBezTo>
                    <a:pt x="21225" y="28658"/>
                    <a:pt x="22037" y="28970"/>
                    <a:pt x="22824" y="28970"/>
                  </a:cubicBezTo>
                  <a:cubicBezTo>
                    <a:pt x="25452" y="28970"/>
                    <a:pt x="27805" y="25493"/>
                    <a:pt x="25433" y="22989"/>
                  </a:cubicBezTo>
                  <a:cubicBezTo>
                    <a:pt x="25232" y="22758"/>
                    <a:pt x="25001" y="22557"/>
                    <a:pt x="24800" y="22326"/>
                  </a:cubicBezTo>
                  <a:cubicBezTo>
                    <a:pt x="24828" y="21693"/>
                    <a:pt x="24512" y="21030"/>
                    <a:pt x="23676" y="20829"/>
                  </a:cubicBezTo>
                  <a:cubicBezTo>
                    <a:pt x="23331" y="20742"/>
                    <a:pt x="23014" y="20656"/>
                    <a:pt x="22697" y="20541"/>
                  </a:cubicBezTo>
                  <a:cubicBezTo>
                    <a:pt x="21862" y="19878"/>
                    <a:pt x="20998" y="19273"/>
                    <a:pt x="20134" y="18668"/>
                  </a:cubicBezTo>
                  <a:cubicBezTo>
                    <a:pt x="17599" y="15759"/>
                    <a:pt x="17253" y="10805"/>
                    <a:pt x="15784" y="7378"/>
                  </a:cubicBezTo>
                  <a:cubicBezTo>
                    <a:pt x="14353" y="4046"/>
                    <a:pt x="10498" y="1"/>
                    <a:pt x="66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2"/>
            <p:cNvSpPr/>
            <p:nvPr/>
          </p:nvSpPr>
          <p:spPr>
            <a:xfrm>
              <a:off x="8578400" y="2605375"/>
              <a:ext cx="633300" cy="369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8" name="Google Shape;1098;p32"/>
          <p:cNvSpPr/>
          <p:nvPr/>
        </p:nvSpPr>
        <p:spPr>
          <a:xfrm>
            <a:off x="79038" y="3585225"/>
            <a:ext cx="409500" cy="409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2"/>
          <p:cNvSpPr/>
          <p:nvPr/>
        </p:nvSpPr>
        <p:spPr>
          <a:xfrm rot="10800000">
            <a:off x="-2775275" y="-464850"/>
            <a:ext cx="3610615" cy="2917006"/>
          </a:xfrm>
          <a:custGeom>
            <a:avLst/>
            <a:gdLst/>
            <a:ahLst/>
            <a:cxnLst/>
            <a:rect l="l" t="t" r="r" b="b"/>
            <a:pathLst>
              <a:path w="90384" h="73021" extrusionOk="0">
                <a:moveTo>
                  <a:pt x="51730" y="1"/>
                </a:moveTo>
                <a:cubicBezTo>
                  <a:pt x="39806" y="1"/>
                  <a:pt x="27738" y="1"/>
                  <a:pt x="16188" y="3025"/>
                </a:cubicBezTo>
                <a:cubicBezTo>
                  <a:pt x="11464" y="4264"/>
                  <a:pt x="6597" y="6222"/>
                  <a:pt x="3659" y="10139"/>
                </a:cubicBezTo>
                <a:cubicBezTo>
                  <a:pt x="1729" y="12732"/>
                  <a:pt x="807" y="15986"/>
                  <a:pt x="519" y="19212"/>
                </a:cubicBezTo>
                <a:cubicBezTo>
                  <a:pt x="1" y="24829"/>
                  <a:pt x="1239" y="30445"/>
                  <a:pt x="2449" y="35946"/>
                </a:cubicBezTo>
                <a:cubicBezTo>
                  <a:pt x="4379" y="44587"/>
                  <a:pt x="6337" y="53343"/>
                  <a:pt x="10283" y="61264"/>
                </a:cubicBezTo>
                <a:cubicBezTo>
                  <a:pt x="12271" y="65238"/>
                  <a:pt x="14921" y="69156"/>
                  <a:pt x="18924" y="71028"/>
                </a:cubicBezTo>
                <a:cubicBezTo>
                  <a:pt x="21545" y="72237"/>
                  <a:pt x="24512" y="72439"/>
                  <a:pt x="27421" y="72612"/>
                </a:cubicBezTo>
                <a:cubicBezTo>
                  <a:pt x="32507" y="72883"/>
                  <a:pt x="37600" y="73020"/>
                  <a:pt x="42690" y="73020"/>
                </a:cubicBezTo>
                <a:cubicBezTo>
                  <a:pt x="48409" y="73020"/>
                  <a:pt x="54124" y="72847"/>
                  <a:pt x="59824" y="72497"/>
                </a:cubicBezTo>
                <a:cubicBezTo>
                  <a:pt x="65181" y="72180"/>
                  <a:pt x="70538" y="71690"/>
                  <a:pt x="75838" y="71057"/>
                </a:cubicBezTo>
                <a:cubicBezTo>
                  <a:pt x="80504" y="70509"/>
                  <a:pt x="85976" y="70423"/>
                  <a:pt x="90383" y="68839"/>
                </a:cubicBezTo>
                <a:cubicBezTo>
                  <a:pt x="88770" y="68061"/>
                  <a:pt x="87071" y="67255"/>
                  <a:pt x="85688" y="65959"/>
                </a:cubicBezTo>
                <a:cubicBezTo>
                  <a:pt x="83211" y="63626"/>
                  <a:pt x="81598" y="60515"/>
                  <a:pt x="80014" y="57519"/>
                </a:cubicBezTo>
                <a:cubicBezTo>
                  <a:pt x="78401" y="54524"/>
                  <a:pt x="76673" y="51471"/>
                  <a:pt x="74052" y="49282"/>
                </a:cubicBezTo>
                <a:cubicBezTo>
                  <a:pt x="71219" y="46959"/>
                  <a:pt x="67503" y="45858"/>
                  <a:pt x="63808" y="45858"/>
                </a:cubicBezTo>
                <a:cubicBezTo>
                  <a:pt x="63333" y="45858"/>
                  <a:pt x="62859" y="45876"/>
                  <a:pt x="62387" y="45912"/>
                </a:cubicBezTo>
                <a:cubicBezTo>
                  <a:pt x="58700" y="46171"/>
                  <a:pt x="55129" y="47467"/>
                  <a:pt x="51442" y="47583"/>
                </a:cubicBezTo>
                <a:cubicBezTo>
                  <a:pt x="51344" y="47585"/>
                  <a:pt x="51245" y="47586"/>
                  <a:pt x="51146" y="47586"/>
                </a:cubicBezTo>
                <a:cubicBezTo>
                  <a:pt x="47534" y="47586"/>
                  <a:pt x="43545" y="46049"/>
                  <a:pt x="42312" y="42657"/>
                </a:cubicBezTo>
                <a:cubicBezTo>
                  <a:pt x="41822" y="41246"/>
                  <a:pt x="41851" y="39691"/>
                  <a:pt x="41966" y="38193"/>
                </a:cubicBezTo>
                <a:cubicBezTo>
                  <a:pt x="42197" y="35255"/>
                  <a:pt x="42744" y="32231"/>
                  <a:pt x="44414" y="29812"/>
                </a:cubicBezTo>
                <a:cubicBezTo>
                  <a:pt x="46575" y="26672"/>
                  <a:pt x="50261" y="24944"/>
                  <a:pt x="53890" y="23792"/>
                </a:cubicBezTo>
                <a:cubicBezTo>
                  <a:pt x="57519" y="22669"/>
                  <a:pt x="61350" y="21977"/>
                  <a:pt x="64720" y="20191"/>
                </a:cubicBezTo>
                <a:cubicBezTo>
                  <a:pt x="68090" y="18435"/>
                  <a:pt x="71057" y="15266"/>
                  <a:pt x="71258" y="11464"/>
                </a:cubicBezTo>
                <a:cubicBezTo>
                  <a:pt x="71489" y="7202"/>
                  <a:pt x="68176" y="3428"/>
                  <a:pt x="64288" y="1729"/>
                </a:cubicBezTo>
                <a:cubicBezTo>
                  <a:pt x="60371" y="59"/>
                  <a:pt x="55993" y="1"/>
                  <a:pt x="517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2"/>
          <p:cNvSpPr/>
          <p:nvPr/>
        </p:nvSpPr>
        <p:spPr>
          <a:xfrm rot="-5400000">
            <a:off x="108400" y="-823750"/>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1" name="Google Shape;1101;p32"/>
          <p:cNvGrpSpPr/>
          <p:nvPr/>
        </p:nvGrpSpPr>
        <p:grpSpPr>
          <a:xfrm rot="2924996" flipH="1">
            <a:off x="8250622" y="3940643"/>
            <a:ext cx="1084570" cy="1158693"/>
            <a:chOff x="1185884" y="3200635"/>
            <a:chExt cx="737604" cy="788015"/>
          </a:xfrm>
        </p:grpSpPr>
        <p:sp>
          <p:nvSpPr>
            <p:cNvPr id="1102" name="Google Shape;1102;p32"/>
            <p:cNvSpPr/>
            <p:nvPr/>
          </p:nvSpPr>
          <p:spPr>
            <a:xfrm>
              <a:off x="1853262" y="3484085"/>
              <a:ext cx="70227" cy="119916"/>
            </a:xfrm>
            <a:custGeom>
              <a:avLst/>
              <a:gdLst/>
              <a:ahLst/>
              <a:cxnLst/>
              <a:rect l="l" t="t" r="r" b="b"/>
              <a:pathLst>
                <a:path w="2161" h="3690" extrusionOk="0">
                  <a:moveTo>
                    <a:pt x="1094" y="0"/>
                  </a:moveTo>
                  <a:cubicBezTo>
                    <a:pt x="1026" y="0"/>
                    <a:pt x="957" y="17"/>
                    <a:pt x="893" y="53"/>
                  </a:cubicBezTo>
                  <a:cubicBezTo>
                    <a:pt x="692" y="168"/>
                    <a:pt x="605" y="456"/>
                    <a:pt x="721" y="658"/>
                  </a:cubicBezTo>
                  <a:cubicBezTo>
                    <a:pt x="749" y="687"/>
                    <a:pt x="778" y="744"/>
                    <a:pt x="807" y="802"/>
                  </a:cubicBezTo>
                  <a:cubicBezTo>
                    <a:pt x="807" y="824"/>
                    <a:pt x="840" y="879"/>
                    <a:pt x="844" y="879"/>
                  </a:cubicBezTo>
                  <a:cubicBezTo>
                    <a:pt x="845" y="879"/>
                    <a:pt x="843" y="873"/>
                    <a:pt x="836" y="859"/>
                  </a:cubicBezTo>
                  <a:lnTo>
                    <a:pt x="836" y="859"/>
                  </a:lnTo>
                  <a:cubicBezTo>
                    <a:pt x="847" y="881"/>
                    <a:pt x="865" y="917"/>
                    <a:pt x="865" y="917"/>
                  </a:cubicBezTo>
                  <a:cubicBezTo>
                    <a:pt x="893" y="1032"/>
                    <a:pt x="922" y="1147"/>
                    <a:pt x="951" y="1263"/>
                  </a:cubicBezTo>
                  <a:cubicBezTo>
                    <a:pt x="951" y="1291"/>
                    <a:pt x="951" y="1320"/>
                    <a:pt x="951" y="1349"/>
                  </a:cubicBezTo>
                  <a:cubicBezTo>
                    <a:pt x="951" y="1435"/>
                    <a:pt x="951" y="1493"/>
                    <a:pt x="951" y="1551"/>
                  </a:cubicBezTo>
                  <a:cubicBezTo>
                    <a:pt x="951" y="1608"/>
                    <a:pt x="951" y="1666"/>
                    <a:pt x="951" y="1723"/>
                  </a:cubicBezTo>
                  <a:cubicBezTo>
                    <a:pt x="951" y="1730"/>
                    <a:pt x="951" y="1739"/>
                    <a:pt x="951" y="1752"/>
                  </a:cubicBezTo>
                  <a:cubicBezTo>
                    <a:pt x="922" y="1781"/>
                    <a:pt x="922" y="1810"/>
                    <a:pt x="922" y="1839"/>
                  </a:cubicBezTo>
                  <a:cubicBezTo>
                    <a:pt x="893" y="1954"/>
                    <a:pt x="865" y="2069"/>
                    <a:pt x="836" y="2184"/>
                  </a:cubicBezTo>
                  <a:cubicBezTo>
                    <a:pt x="821" y="2214"/>
                    <a:pt x="814" y="2225"/>
                    <a:pt x="811" y="2225"/>
                  </a:cubicBezTo>
                  <a:cubicBezTo>
                    <a:pt x="804" y="2225"/>
                    <a:pt x="819" y="2172"/>
                    <a:pt x="815" y="2172"/>
                  </a:cubicBezTo>
                  <a:cubicBezTo>
                    <a:pt x="814" y="2172"/>
                    <a:pt x="811" y="2176"/>
                    <a:pt x="807" y="2184"/>
                  </a:cubicBezTo>
                  <a:cubicBezTo>
                    <a:pt x="807" y="2213"/>
                    <a:pt x="778" y="2242"/>
                    <a:pt x="778" y="2271"/>
                  </a:cubicBezTo>
                  <a:cubicBezTo>
                    <a:pt x="749" y="2328"/>
                    <a:pt x="721" y="2386"/>
                    <a:pt x="692" y="2444"/>
                  </a:cubicBezTo>
                  <a:cubicBezTo>
                    <a:pt x="663" y="2501"/>
                    <a:pt x="605" y="2559"/>
                    <a:pt x="577" y="2588"/>
                  </a:cubicBezTo>
                  <a:cubicBezTo>
                    <a:pt x="588" y="2576"/>
                    <a:pt x="593" y="2572"/>
                    <a:pt x="593" y="2572"/>
                  </a:cubicBezTo>
                  <a:lnTo>
                    <a:pt x="593" y="2572"/>
                  </a:lnTo>
                  <a:cubicBezTo>
                    <a:pt x="594" y="2572"/>
                    <a:pt x="519" y="2651"/>
                    <a:pt x="519" y="2674"/>
                  </a:cubicBezTo>
                  <a:cubicBezTo>
                    <a:pt x="461" y="2732"/>
                    <a:pt x="433" y="2760"/>
                    <a:pt x="375" y="2789"/>
                  </a:cubicBezTo>
                  <a:cubicBezTo>
                    <a:pt x="375" y="2815"/>
                    <a:pt x="352" y="2841"/>
                    <a:pt x="326" y="2846"/>
                  </a:cubicBezTo>
                  <a:lnTo>
                    <a:pt x="326" y="2846"/>
                  </a:lnTo>
                  <a:cubicBezTo>
                    <a:pt x="336" y="2839"/>
                    <a:pt x="343" y="2835"/>
                    <a:pt x="342" y="2835"/>
                  </a:cubicBezTo>
                  <a:lnTo>
                    <a:pt x="342" y="2835"/>
                  </a:lnTo>
                  <a:cubicBezTo>
                    <a:pt x="341" y="2835"/>
                    <a:pt x="334" y="2838"/>
                    <a:pt x="317" y="2847"/>
                  </a:cubicBezTo>
                  <a:cubicBezTo>
                    <a:pt x="320" y="2847"/>
                    <a:pt x="323" y="2846"/>
                    <a:pt x="326" y="2846"/>
                  </a:cubicBezTo>
                  <a:lnTo>
                    <a:pt x="326" y="2846"/>
                  </a:lnTo>
                  <a:cubicBezTo>
                    <a:pt x="315" y="2854"/>
                    <a:pt x="300" y="2865"/>
                    <a:pt x="289" y="2876"/>
                  </a:cubicBezTo>
                  <a:cubicBezTo>
                    <a:pt x="87" y="3020"/>
                    <a:pt x="1" y="3250"/>
                    <a:pt x="116" y="3480"/>
                  </a:cubicBezTo>
                  <a:cubicBezTo>
                    <a:pt x="195" y="3598"/>
                    <a:pt x="354" y="3690"/>
                    <a:pt x="511" y="3690"/>
                  </a:cubicBezTo>
                  <a:cubicBezTo>
                    <a:pt x="584" y="3690"/>
                    <a:pt x="657" y="3670"/>
                    <a:pt x="721" y="3624"/>
                  </a:cubicBezTo>
                  <a:cubicBezTo>
                    <a:pt x="1786" y="2876"/>
                    <a:pt x="2161" y="1349"/>
                    <a:pt x="1470" y="197"/>
                  </a:cubicBezTo>
                  <a:cubicBezTo>
                    <a:pt x="1390" y="78"/>
                    <a:pt x="1244" y="0"/>
                    <a:pt x="10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2"/>
            <p:cNvSpPr/>
            <p:nvPr/>
          </p:nvSpPr>
          <p:spPr>
            <a:xfrm>
              <a:off x="1750308" y="3429163"/>
              <a:ext cx="49624" cy="96940"/>
            </a:xfrm>
            <a:custGeom>
              <a:avLst/>
              <a:gdLst/>
              <a:ahLst/>
              <a:cxnLst/>
              <a:rect l="l" t="t" r="r" b="b"/>
              <a:pathLst>
                <a:path w="1527" h="2983" extrusionOk="0">
                  <a:moveTo>
                    <a:pt x="749" y="0"/>
                  </a:moveTo>
                  <a:cubicBezTo>
                    <a:pt x="568" y="0"/>
                    <a:pt x="418" y="112"/>
                    <a:pt x="346" y="303"/>
                  </a:cubicBezTo>
                  <a:cubicBezTo>
                    <a:pt x="0" y="1138"/>
                    <a:pt x="375" y="2031"/>
                    <a:pt x="692" y="2780"/>
                  </a:cubicBezTo>
                  <a:cubicBezTo>
                    <a:pt x="748" y="2912"/>
                    <a:pt x="905" y="2983"/>
                    <a:pt x="1062" y="2983"/>
                  </a:cubicBezTo>
                  <a:cubicBezTo>
                    <a:pt x="1145" y="2983"/>
                    <a:pt x="1227" y="2963"/>
                    <a:pt x="1296" y="2924"/>
                  </a:cubicBezTo>
                  <a:cubicBezTo>
                    <a:pt x="1498" y="2780"/>
                    <a:pt x="1527" y="2578"/>
                    <a:pt x="1440" y="2348"/>
                  </a:cubicBezTo>
                  <a:cubicBezTo>
                    <a:pt x="1412" y="2290"/>
                    <a:pt x="1412" y="2261"/>
                    <a:pt x="1383" y="2204"/>
                  </a:cubicBezTo>
                  <a:cubicBezTo>
                    <a:pt x="1369" y="2176"/>
                    <a:pt x="1364" y="2167"/>
                    <a:pt x="1362" y="2167"/>
                  </a:cubicBezTo>
                  <a:lnTo>
                    <a:pt x="1362" y="2167"/>
                  </a:lnTo>
                  <a:cubicBezTo>
                    <a:pt x="1360" y="2167"/>
                    <a:pt x="1377" y="2212"/>
                    <a:pt x="1375" y="2212"/>
                  </a:cubicBezTo>
                  <a:cubicBezTo>
                    <a:pt x="1373" y="2212"/>
                    <a:pt x="1368" y="2202"/>
                    <a:pt x="1354" y="2175"/>
                  </a:cubicBezTo>
                  <a:cubicBezTo>
                    <a:pt x="1325" y="2089"/>
                    <a:pt x="1296" y="2002"/>
                    <a:pt x="1268" y="1916"/>
                  </a:cubicBezTo>
                  <a:cubicBezTo>
                    <a:pt x="1210" y="1743"/>
                    <a:pt x="1152" y="1570"/>
                    <a:pt x="1124" y="1397"/>
                  </a:cubicBezTo>
                  <a:cubicBezTo>
                    <a:pt x="1095" y="1368"/>
                    <a:pt x="1095" y="1311"/>
                    <a:pt x="1095" y="1282"/>
                  </a:cubicBezTo>
                  <a:lnTo>
                    <a:pt x="1095" y="1224"/>
                  </a:lnTo>
                  <a:cubicBezTo>
                    <a:pt x="1066" y="1138"/>
                    <a:pt x="1066" y="1052"/>
                    <a:pt x="1066" y="965"/>
                  </a:cubicBezTo>
                  <a:cubicBezTo>
                    <a:pt x="1066" y="936"/>
                    <a:pt x="1066" y="879"/>
                    <a:pt x="1095" y="850"/>
                  </a:cubicBezTo>
                  <a:cubicBezTo>
                    <a:pt x="1095" y="821"/>
                    <a:pt x="1095" y="821"/>
                    <a:pt x="1095" y="792"/>
                  </a:cubicBezTo>
                  <a:cubicBezTo>
                    <a:pt x="1124" y="706"/>
                    <a:pt x="1152" y="620"/>
                    <a:pt x="1181" y="533"/>
                  </a:cubicBezTo>
                  <a:cubicBezTo>
                    <a:pt x="1268" y="332"/>
                    <a:pt x="1095" y="44"/>
                    <a:pt x="864" y="15"/>
                  </a:cubicBezTo>
                  <a:cubicBezTo>
                    <a:pt x="825" y="5"/>
                    <a:pt x="786" y="0"/>
                    <a:pt x="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2"/>
            <p:cNvSpPr/>
            <p:nvPr/>
          </p:nvSpPr>
          <p:spPr>
            <a:xfrm>
              <a:off x="1695062" y="3541477"/>
              <a:ext cx="58073" cy="94568"/>
            </a:xfrm>
            <a:custGeom>
              <a:avLst/>
              <a:gdLst/>
              <a:ahLst/>
              <a:cxnLst/>
              <a:rect l="l" t="t" r="r" b="b"/>
              <a:pathLst>
                <a:path w="1787" h="2910" extrusionOk="0">
                  <a:moveTo>
                    <a:pt x="459" y="0"/>
                  </a:moveTo>
                  <a:cubicBezTo>
                    <a:pt x="273" y="0"/>
                    <a:pt x="106" y="112"/>
                    <a:pt x="59" y="303"/>
                  </a:cubicBezTo>
                  <a:cubicBezTo>
                    <a:pt x="1" y="505"/>
                    <a:pt x="116" y="793"/>
                    <a:pt x="347" y="850"/>
                  </a:cubicBezTo>
                  <a:cubicBezTo>
                    <a:pt x="375" y="850"/>
                    <a:pt x="433" y="850"/>
                    <a:pt x="462" y="879"/>
                  </a:cubicBezTo>
                  <a:cubicBezTo>
                    <a:pt x="476" y="879"/>
                    <a:pt x="483" y="879"/>
                    <a:pt x="486" y="879"/>
                  </a:cubicBezTo>
                  <a:lnTo>
                    <a:pt x="486" y="879"/>
                  </a:lnTo>
                  <a:cubicBezTo>
                    <a:pt x="489" y="879"/>
                    <a:pt x="491" y="879"/>
                    <a:pt x="491" y="879"/>
                  </a:cubicBezTo>
                  <a:cubicBezTo>
                    <a:pt x="519" y="879"/>
                    <a:pt x="519" y="908"/>
                    <a:pt x="548" y="908"/>
                  </a:cubicBezTo>
                  <a:cubicBezTo>
                    <a:pt x="556" y="916"/>
                    <a:pt x="566" y="926"/>
                    <a:pt x="577" y="937"/>
                  </a:cubicBezTo>
                  <a:cubicBezTo>
                    <a:pt x="577" y="937"/>
                    <a:pt x="606" y="966"/>
                    <a:pt x="606" y="966"/>
                  </a:cubicBezTo>
                  <a:cubicBezTo>
                    <a:pt x="635" y="994"/>
                    <a:pt x="635" y="994"/>
                    <a:pt x="635" y="1023"/>
                  </a:cubicBezTo>
                  <a:cubicBezTo>
                    <a:pt x="652" y="1041"/>
                    <a:pt x="659" y="1048"/>
                    <a:pt x="660" y="1048"/>
                  </a:cubicBezTo>
                  <a:cubicBezTo>
                    <a:pt x="662" y="1048"/>
                    <a:pt x="635" y="1015"/>
                    <a:pt x="635" y="995"/>
                  </a:cubicBezTo>
                  <a:lnTo>
                    <a:pt x="635" y="995"/>
                  </a:lnTo>
                  <a:cubicBezTo>
                    <a:pt x="635" y="1024"/>
                    <a:pt x="692" y="1081"/>
                    <a:pt x="721" y="1110"/>
                  </a:cubicBezTo>
                  <a:cubicBezTo>
                    <a:pt x="721" y="1138"/>
                    <a:pt x="750" y="1196"/>
                    <a:pt x="750" y="1196"/>
                  </a:cubicBezTo>
                  <a:cubicBezTo>
                    <a:pt x="750" y="1196"/>
                    <a:pt x="779" y="1225"/>
                    <a:pt x="779" y="1254"/>
                  </a:cubicBezTo>
                  <a:cubicBezTo>
                    <a:pt x="779" y="1282"/>
                    <a:pt x="807" y="1340"/>
                    <a:pt x="807" y="1369"/>
                  </a:cubicBezTo>
                  <a:cubicBezTo>
                    <a:pt x="807" y="1369"/>
                    <a:pt x="824" y="1417"/>
                    <a:pt x="820" y="1417"/>
                  </a:cubicBezTo>
                  <a:cubicBezTo>
                    <a:pt x="818" y="1417"/>
                    <a:pt x="815" y="1412"/>
                    <a:pt x="807" y="1398"/>
                  </a:cubicBezTo>
                  <a:cubicBezTo>
                    <a:pt x="807" y="1411"/>
                    <a:pt x="807" y="1426"/>
                    <a:pt x="807" y="1426"/>
                  </a:cubicBezTo>
                  <a:cubicBezTo>
                    <a:pt x="836" y="1542"/>
                    <a:pt x="836" y="1657"/>
                    <a:pt x="807" y="1772"/>
                  </a:cubicBezTo>
                  <a:cubicBezTo>
                    <a:pt x="807" y="1801"/>
                    <a:pt x="807" y="1830"/>
                    <a:pt x="807" y="1858"/>
                  </a:cubicBezTo>
                  <a:cubicBezTo>
                    <a:pt x="807" y="1887"/>
                    <a:pt x="807" y="1945"/>
                    <a:pt x="779" y="2002"/>
                  </a:cubicBezTo>
                  <a:cubicBezTo>
                    <a:pt x="750" y="2118"/>
                    <a:pt x="750" y="2233"/>
                    <a:pt x="721" y="2348"/>
                  </a:cubicBezTo>
                  <a:cubicBezTo>
                    <a:pt x="663" y="2578"/>
                    <a:pt x="779" y="2838"/>
                    <a:pt x="1009" y="2895"/>
                  </a:cubicBezTo>
                  <a:cubicBezTo>
                    <a:pt x="1048" y="2905"/>
                    <a:pt x="1088" y="2910"/>
                    <a:pt x="1127" y="2910"/>
                  </a:cubicBezTo>
                  <a:cubicBezTo>
                    <a:pt x="1321" y="2910"/>
                    <a:pt x="1508" y="2794"/>
                    <a:pt x="1556" y="2578"/>
                  </a:cubicBezTo>
                  <a:cubicBezTo>
                    <a:pt x="1672" y="2060"/>
                    <a:pt x="1787" y="1484"/>
                    <a:pt x="1585" y="966"/>
                  </a:cubicBezTo>
                  <a:cubicBezTo>
                    <a:pt x="1441" y="505"/>
                    <a:pt x="1067" y="101"/>
                    <a:pt x="577" y="15"/>
                  </a:cubicBezTo>
                  <a:cubicBezTo>
                    <a:pt x="537" y="5"/>
                    <a:pt x="498"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2"/>
            <p:cNvSpPr/>
            <p:nvPr/>
          </p:nvSpPr>
          <p:spPr>
            <a:xfrm>
              <a:off x="1625809" y="3656455"/>
              <a:ext cx="68375" cy="73737"/>
            </a:xfrm>
            <a:custGeom>
              <a:avLst/>
              <a:gdLst/>
              <a:ahLst/>
              <a:cxnLst/>
              <a:rect l="l" t="t" r="r" b="b"/>
              <a:pathLst>
                <a:path w="2104" h="2269" extrusionOk="0">
                  <a:moveTo>
                    <a:pt x="1383" y="1201"/>
                  </a:moveTo>
                  <a:cubicBezTo>
                    <a:pt x="1411" y="1221"/>
                    <a:pt x="1440" y="1240"/>
                    <a:pt x="1470" y="1258"/>
                  </a:cubicBezTo>
                  <a:cubicBezTo>
                    <a:pt x="1441" y="1230"/>
                    <a:pt x="1412" y="1201"/>
                    <a:pt x="1383" y="1201"/>
                  </a:cubicBezTo>
                  <a:close/>
                  <a:moveTo>
                    <a:pt x="1728" y="1406"/>
                  </a:moveTo>
                  <a:cubicBezTo>
                    <a:pt x="1744" y="1412"/>
                    <a:pt x="1763" y="1419"/>
                    <a:pt x="1786" y="1431"/>
                  </a:cubicBezTo>
                  <a:cubicBezTo>
                    <a:pt x="1767" y="1423"/>
                    <a:pt x="1747" y="1415"/>
                    <a:pt x="1728" y="1406"/>
                  </a:cubicBezTo>
                  <a:close/>
                  <a:moveTo>
                    <a:pt x="475" y="1"/>
                  </a:moveTo>
                  <a:cubicBezTo>
                    <a:pt x="428" y="1"/>
                    <a:pt x="382" y="8"/>
                    <a:pt x="346" y="20"/>
                  </a:cubicBezTo>
                  <a:cubicBezTo>
                    <a:pt x="87" y="77"/>
                    <a:pt x="1" y="308"/>
                    <a:pt x="29" y="538"/>
                  </a:cubicBezTo>
                  <a:cubicBezTo>
                    <a:pt x="116" y="941"/>
                    <a:pt x="289" y="1287"/>
                    <a:pt x="548" y="1575"/>
                  </a:cubicBezTo>
                  <a:cubicBezTo>
                    <a:pt x="807" y="1892"/>
                    <a:pt x="1153" y="2122"/>
                    <a:pt x="1527" y="2238"/>
                  </a:cubicBezTo>
                  <a:cubicBezTo>
                    <a:pt x="1560" y="2260"/>
                    <a:pt x="1602" y="2269"/>
                    <a:pt x="1645" y="2269"/>
                  </a:cubicBezTo>
                  <a:cubicBezTo>
                    <a:pt x="1715" y="2269"/>
                    <a:pt x="1791" y="2244"/>
                    <a:pt x="1844" y="2209"/>
                  </a:cubicBezTo>
                  <a:cubicBezTo>
                    <a:pt x="1930" y="2151"/>
                    <a:pt x="2017" y="2036"/>
                    <a:pt x="2046" y="1950"/>
                  </a:cubicBezTo>
                  <a:cubicBezTo>
                    <a:pt x="2103" y="1690"/>
                    <a:pt x="1988" y="1489"/>
                    <a:pt x="1758" y="1402"/>
                  </a:cubicBezTo>
                  <a:cubicBezTo>
                    <a:pt x="1741" y="1402"/>
                    <a:pt x="1724" y="1402"/>
                    <a:pt x="1707" y="1396"/>
                  </a:cubicBezTo>
                  <a:lnTo>
                    <a:pt x="1707" y="1396"/>
                  </a:lnTo>
                  <a:cubicBezTo>
                    <a:pt x="1701" y="1394"/>
                    <a:pt x="1695" y="1391"/>
                    <a:pt x="1689" y="1388"/>
                  </a:cubicBezTo>
                  <a:lnTo>
                    <a:pt x="1689" y="1388"/>
                  </a:lnTo>
                  <a:cubicBezTo>
                    <a:pt x="1684" y="1385"/>
                    <a:pt x="1678" y="1380"/>
                    <a:pt x="1673" y="1375"/>
                  </a:cubicBezTo>
                  <a:lnTo>
                    <a:pt x="1673" y="1375"/>
                  </a:lnTo>
                  <a:cubicBezTo>
                    <a:pt x="1678" y="1380"/>
                    <a:pt x="1683" y="1384"/>
                    <a:pt x="1689" y="1388"/>
                  </a:cubicBezTo>
                  <a:lnTo>
                    <a:pt x="1689" y="1388"/>
                  </a:lnTo>
                  <a:cubicBezTo>
                    <a:pt x="1578" y="1334"/>
                    <a:pt x="1472" y="1267"/>
                    <a:pt x="1383" y="1201"/>
                  </a:cubicBezTo>
                  <a:cubicBezTo>
                    <a:pt x="1383" y="1201"/>
                    <a:pt x="1383" y="1201"/>
                    <a:pt x="1383" y="1201"/>
                  </a:cubicBezTo>
                  <a:lnTo>
                    <a:pt x="1383" y="1201"/>
                  </a:lnTo>
                  <a:cubicBezTo>
                    <a:pt x="1279" y="1123"/>
                    <a:pt x="1192" y="1027"/>
                    <a:pt x="1124" y="913"/>
                  </a:cubicBezTo>
                  <a:lnTo>
                    <a:pt x="1124" y="913"/>
                  </a:lnTo>
                  <a:cubicBezTo>
                    <a:pt x="1124" y="914"/>
                    <a:pt x="1124" y="916"/>
                    <a:pt x="1124" y="918"/>
                  </a:cubicBezTo>
                  <a:lnTo>
                    <a:pt x="1124" y="918"/>
                  </a:lnTo>
                  <a:cubicBezTo>
                    <a:pt x="1058" y="818"/>
                    <a:pt x="996" y="701"/>
                    <a:pt x="951" y="567"/>
                  </a:cubicBezTo>
                  <a:lnTo>
                    <a:pt x="951" y="567"/>
                  </a:lnTo>
                  <a:cubicBezTo>
                    <a:pt x="951" y="625"/>
                    <a:pt x="980" y="653"/>
                    <a:pt x="980" y="682"/>
                  </a:cubicBezTo>
                  <a:cubicBezTo>
                    <a:pt x="922" y="567"/>
                    <a:pt x="893" y="452"/>
                    <a:pt x="865" y="308"/>
                  </a:cubicBezTo>
                  <a:cubicBezTo>
                    <a:pt x="865" y="221"/>
                    <a:pt x="749" y="106"/>
                    <a:pt x="663" y="49"/>
                  </a:cubicBezTo>
                  <a:cubicBezTo>
                    <a:pt x="612" y="15"/>
                    <a:pt x="542" y="1"/>
                    <a:pt x="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2"/>
            <p:cNvSpPr/>
            <p:nvPr/>
          </p:nvSpPr>
          <p:spPr>
            <a:xfrm>
              <a:off x="1754988" y="3697793"/>
              <a:ext cx="90831" cy="36592"/>
            </a:xfrm>
            <a:custGeom>
              <a:avLst/>
              <a:gdLst/>
              <a:ahLst/>
              <a:cxnLst/>
              <a:rect l="l" t="t" r="r" b="b"/>
              <a:pathLst>
                <a:path w="2795" h="1126" extrusionOk="0">
                  <a:moveTo>
                    <a:pt x="1239" y="0"/>
                  </a:moveTo>
                  <a:cubicBezTo>
                    <a:pt x="926" y="0"/>
                    <a:pt x="612" y="53"/>
                    <a:pt x="317" y="159"/>
                  </a:cubicBezTo>
                  <a:cubicBezTo>
                    <a:pt x="202" y="217"/>
                    <a:pt x="116" y="274"/>
                    <a:pt x="58" y="361"/>
                  </a:cubicBezTo>
                  <a:cubicBezTo>
                    <a:pt x="0" y="476"/>
                    <a:pt x="0" y="591"/>
                    <a:pt x="29" y="706"/>
                  </a:cubicBezTo>
                  <a:cubicBezTo>
                    <a:pt x="76" y="871"/>
                    <a:pt x="239" y="1017"/>
                    <a:pt x="423" y="1017"/>
                  </a:cubicBezTo>
                  <a:cubicBezTo>
                    <a:pt x="464" y="1017"/>
                    <a:pt x="506" y="1010"/>
                    <a:pt x="548" y="994"/>
                  </a:cubicBezTo>
                  <a:cubicBezTo>
                    <a:pt x="692" y="937"/>
                    <a:pt x="836" y="908"/>
                    <a:pt x="1008" y="879"/>
                  </a:cubicBezTo>
                  <a:lnTo>
                    <a:pt x="1527" y="879"/>
                  </a:lnTo>
                  <a:cubicBezTo>
                    <a:pt x="1584" y="908"/>
                    <a:pt x="1671" y="908"/>
                    <a:pt x="1728" y="937"/>
                  </a:cubicBezTo>
                  <a:cubicBezTo>
                    <a:pt x="1786" y="937"/>
                    <a:pt x="1873" y="966"/>
                    <a:pt x="1930" y="994"/>
                  </a:cubicBezTo>
                  <a:cubicBezTo>
                    <a:pt x="1930" y="994"/>
                    <a:pt x="1959" y="1023"/>
                    <a:pt x="1988" y="1023"/>
                  </a:cubicBezTo>
                  <a:cubicBezTo>
                    <a:pt x="2017" y="1023"/>
                    <a:pt x="2045" y="1052"/>
                    <a:pt x="2074" y="1081"/>
                  </a:cubicBezTo>
                  <a:cubicBezTo>
                    <a:pt x="2141" y="1110"/>
                    <a:pt x="2218" y="1126"/>
                    <a:pt x="2295" y="1126"/>
                  </a:cubicBezTo>
                  <a:cubicBezTo>
                    <a:pt x="2449" y="1126"/>
                    <a:pt x="2602" y="1062"/>
                    <a:pt x="2679" y="908"/>
                  </a:cubicBezTo>
                  <a:cubicBezTo>
                    <a:pt x="2794" y="706"/>
                    <a:pt x="2737" y="447"/>
                    <a:pt x="2535" y="332"/>
                  </a:cubicBezTo>
                  <a:cubicBezTo>
                    <a:pt x="2144" y="111"/>
                    <a:pt x="1692" y="0"/>
                    <a:pt x="1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2"/>
            <p:cNvSpPr/>
            <p:nvPr/>
          </p:nvSpPr>
          <p:spPr>
            <a:xfrm>
              <a:off x="1667926" y="3793013"/>
              <a:ext cx="99247" cy="42214"/>
            </a:xfrm>
            <a:custGeom>
              <a:avLst/>
              <a:gdLst/>
              <a:ahLst/>
              <a:cxnLst/>
              <a:rect l="l" t="t" r="r" b="b"/>
              <a:pathLst>
                <a:path w="3054" h="1299" extrusionOk="0">
                  <a:moveTo>
                    <a:pt x="2529" y="0"/>
                  </a:moveTo>
                  <a:cubicBezTo>
                    <a:pt x="2462" y="0"/>
                    <a:pt x="2395" y="16"/>
                    <a:pt x="2334" y="52"/>
                  </a:cubicBezTo>
                  <a:cubicBezTo>
                    <a:pt x="2247" y="109"/>
                    <a:pt x="2161" y="167"/>
                    <a:pt x="2103" y="196"/>
                  </a:cubicBezTo>
                  <a:cubicBezTo>
                    <a:pt x="2046" y="225"/>
                    <a:pt x="2017" y="253"/>
                    <a:pt x="1959" y="253"/>
                  </a:cubicBezTo>
                  <a:cubicBezTo>
                    <a:pt x="1927" y="275"/>
                    <a:pt x="1931" y="280"/>
                    <a:pt x="1944" y="280"/>
                  </a:cubicBezTo>
                  <a:cubicBezTo>
                    <a:pt x="1957" y="280"/>
                    <a:pt x="1982" y="274"/>
                    <a:pt x="1984" y="274"/>
                  </a:cubicBezTo>
                  <a:cubicBezTo>
                    <a:pt x="1985" y="274"/>
                    <a:pt x="1979" y="276"/>
                    <a:pt x="1959" y="282"/>
                  </a:cubicBezTo>
                  <a:cubicBezTo>
                    <a:pt x="1786" y="340"/>
                    <a:pt x="1614" y="397"/>
                    <a:pt x="1441" y="426"/>
                  </a:cubicBezTo>
                  <a:cubicBezTo>
                    <a:pt x="1422" y="426"/>
                    <a:pt x="1364" y="439"/>
                    <a:pt x="1362" y="439"/>
                  </a:cubicBezTo>
                  <a:cubicBezTo>
                    <a:pt x="1361" y="439"/>
                    <a:pt x="1374" y="436"/>
                    <a:pt x="1412" y="426"/>
                  </a:cubicBezTo>
                  <a:lnTo>
                    <a:pt x="836" y="426"/>
                  </a:lnTo>
                  <a:cubicBezTo>
                    <a:pt x="750" y="426"/>
                    <a:pt x="663" y="397"/>
                    <a:pt x="577" y="369"/>
                  </a:cubicBezTo>
                  <a:cubicBezTo>
                    <a:pt x="542" y="360"/>
                    <a:pt x="507" y="356"/>
                    <a:pt x="473" y="356"/>
                  </a:cubicBezTo>
                  <a:cubicBezTo>
                    <a:pt x="274" y="356"/>
                    <a:pt x="83" y="489"/>
                    <a:pt x="58" y="685"/>
                  </a:cubicBezTo>
                  <a:cubicBezTo>
                    <a:pt x="1" y="887"/>
                    <a:pt x="116" y="1146"/>
                    <a:pt x="346" y="1204"/>
                  </a:cubicBezTo>
                  <a:cubicBezTo>
                    <a:pt x="596" y="1266"/>
                    <a:pt x="854" y="1298"/>
                    <a:pt x="1112" y="1298"/>
                  </a:cubicBezTo>
                  <a:cubicBezTo>
                    <a:pt x="1689" y="1298"/>
                    <a:pt x="2269" y="1139"/>
                    <a:pt x="2766" y="801"/>
                  </a:cubicBezTo>
                  <a:cubicBezTo>
                    <a:pt x="2939" y="685"/>
                    <a:pt x="3054" y="426"/>
                    <a:pt x="2910" y="225"/>
                  </a:cubicBezTo>
                  <a:cubicBezTo>
                    <a:pt x="2830" y="85"/>
                    <a:pt x="2680" y="0"/>
                    <a:pt x="2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2"/>
            <p:cNvSpPr/>
            <p:nvPr/>
          </p:nvSpPr>
          <p:spPr>
            <a:xfrm>
              <a:off x="1846697" y="3780209"/>
              <a:ext cx="74939" cy="36267"/>
            </a:xfrm>
            <a:custGeom>
              <a:avLst/>
              <a:gdLst/>
              <a:ahLst/>
              <a:cxnLst/>
              <a:rect l="l" t="t" r="r" b="b"/>
              <a:pathLst>
                <a:path w="2306" h="1116" extrusionOk="0">
                  <a:moveTo>
                    <a:pt x="1804" y="1"/>
                  </a:moveTo>
                  <a:cubicBezTo>
                    <a:pt x="1770" y="1"/>
                    <a:pt x="1735" y="5"/>
                    <a:pt x="1700" y="14"/>
                  </a:cubicBezTo>
                  <a:cubicBezTo>
                    <a:pt x="1358" y="93"/>
                    <a:pt x="991" y="172"/>
                    <a:pt x="644" y="229"/>
                  </a:cubicBezTo>
                  <a:lnTo>
                    <a:pt x="644" y="229"/>
                  </a:lnTo>
                  <a:cubicBezTo>
                    <a:pt x="651" y="225"/>
                    <a:pt x="658" y="221"/>
                    <a:pt x="663" y="215"/>
                  </a:cubicBezTo>
                  <a:lnTo>
                    <a:pt x="663" y="215"/>
                  </a:lnTo>
                  <a:cubicBezTo>
                    <a:pt x="606" y="244"/>
                    <a:pt x="519" y="244"/>
                    <a:pt x="462" y="244"/>
                  </a:cubicBezTo>
                  <a:cubicBezTo>
                    <a:pt x="347" y="273"/>
                    <a:pt x="231" y="302"/>
                    <a:pt x="145" y="388"/>
                  </a:cubicBezTo>
                  <a:cubicBezTo>
                    <a:pt x="59" y="446"/>
                    <a:pt x="1" y="590"/>
                    <a:pt x="30" y="676"/>
                  </a:cubicBezTo>
                  <a:cubicBezTo>
                    <a:pt x="30" y="791"/>
                    <a:pt x="59" y="907"/>
                    <a:pt x="145" y="993"/>
                  </a:cubicBezTo>
                  <a:cubicBezTo>
                    <a:pt x="216" y="1064"/>
                    <a:pt x="307" y="1116"/>
                    <a:pt x="401" y="1116"/>
                  </a:cubicBezTo>
                  <a:cubicBezTo>
                    <a:pt x="421" y="1116"/>
                    <a:pt x="441" y="1113"/>
                    <a:pt x="462" y="1108"/>
                  </a:cubicBezTo>
                  <a:cubicBezTo>
                    <a:pt x="951" y="1079"/>
                    <a:pt x="1441" y="964"/>
                    <a:pt x="1931" y="849"/>
                  </a:cubicBezTo>
                  <a:cubicBezTo>
                    <a:pt x="2132" y="791"/>
                    <a:pt x="2305" y="532"/>
                    <a:pt x="2219" y="302"/>
                  </a:cubicBezTo>
                  <a:cubicBezTo>
                    <a:pt x="2170" y="131"/>
                    <a:pt x="1996" y="1"/>
                    <a:pt x="1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2"/>
            <p:cNvSpPr/>
            <p:nvPr/>
          </p:nvSpPr>
          <p:spPr>
            <a:xfrm>
              <a:off x="1802727" y="3341028"/>
              <a:ext cx="42149" cy="76467"/>
            </a:xfrm>
            <a:custGeom>
              <a:avLst/>
              <a:gdLst/>
              <a:ahLst/>
              <a:cxnLst/>
              <a:rect l="l" t="t" r="r" b="b"/>
              <a:pathLst>
                <a:path w="1297" h="2353" extrusionOk="0">
                  <a:moveTo>
                    <a:pt x="424" y="0"/>
                  </a:moveTo>
                  <a:cubicBezTo>
                    <a:pt x="352" y="0"/>
                    <a:pt x="281" y="14"/>
                    <a:pt x="231" y="48"/>
                  </a:cubicBezTo>
                  <a:cubicBezTo>
                    <a:pt x="144" y="135"/>
                    <a:pt x="58" y="221"/>
                    <a:pt x="29" y="336"/>
                  </a:cubicBezTo>
                  <a:cubicBezTo>
                    <a:pt x="0" y="451"/>
                    <a:pt x="29" y="538"/>
                    <a:pt x="87" y="653"/>
                  </a:cubicBezTo>
                  <a:cubicBezTo>
                    <a:pt x="87" y="682"/>
                    <a:pt x="87" y="711"/>
                    <a:pt x="115" y="739"/>
                  </a:cubicBezTo>
                  <a:cubicBezTo>
                    <a:pt x="115" y="768"/>
                    <a:pt x="144" y="826"/>
                    <a:pt x="173" y="883"/>
                  </a:cubicBezTo>
                  <a:cubicBezTo>
                    <a:pt x="202" y="999"/>
                    <a:pt x="231" y="1085"/>
                    <a:pt x="259" y="1200"/>
                  </a:cubicBezTo>
                  <a:cubicBezTo>
                    <a:pt x="314" y="1389"/>
                    <a:pt x="368" y="1604"/>
                    <a:pt x="398" y="1820"/>
                  </a:cubicBezTo>
                  <a:lnTo>
                    <a:pt x="398" y="1820"/>
                  </a:lnTo>
                  <a:cubicBezTo>
                    <a:pt x="389" y="1789"/>
                    <a:pt x="375" y="1768"/>
                    <a:pt x="375" y="1748"/>
                  </a:cubicBezTo>
                  <a:lnTo>
                    <a:pt x="375" y="1748"/>
                  </a:lnTo>
                  <a:cubicBezTo>
                    <a:pt x="375" y="1805"/>
                    <a:pt x="404" y="1863"/>
                    <a:pt x="404" y="1920"/>
                  </a:cubicBezTo>
                  <a:cubicBezTo>
                    <a:pt x="404" y="2036"/>
                    <a:pt x="432" y="2151"/>
                    <a:pt x="519" y="2237"/>
                  </a:cubicBezTo>
                  <a:cubicBezTo>
                    <a:pt x="605" y="2295"/>
                    <a:pt x="720" y="2352"/>
                    <a:pt x="836" y="2352"/>
                  </a:cubicBezTo>
                  <a:cubicBezTo>
                    <a:pt x="1037" y="2352"/>
                    <a:pt x="1296" y="2180"/>
                    <a:pt x="1268" y="1920"/>
                  </a:cubicBezTo>
                  <a:cubicBezTo>
                    <a:pt x="1210" y="1344"/>
                    <a:pt x="1066" y="768"/>
                    <a:pt x="836" y="221"/>
                  </a:cubicBezTo>
                  <a:cubicBezTo>
                    <a:pt x="778" y="135"/>
                    <a:pt x="663" y="48"/>
                    <a:pt x="576" y="19"/>
                  </a:cubicBezTo>
                  <a:cubicBezTo>
                    <a:pt x="529" y="7"/>
                    <a:pt x="476"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2"/>
            <p:cNvSpPr/>
            <p:nvPr/>
          </p:nvSpPr>
          <p:spPr>
            <a:xfrm>
              <a:off x="1659509" y="3328126"/>
              <a:ext cx="42149" cy="85143"/>
            </a:xfrm>
            <a:custGeom>
              <a:avLst/>
              <a:gdLst/>
              <a:ahLst/>
              <a:cxnLst/>
              <a:rect l="l" t="t" r="r" b="b"/>
              <a:pathLst>
                <a:path w="1297" h="2620" extrusionOk="0">
                  <a:moveTo>
                    <a:pt x="1066" y="1770"/>
                  </a:moveTo>
                  <a:lnTo>
                    <a:pt x="1066" y="1770"/>
                  </a:lnTo>
                  <a:cubicBezTo>
                    <a:pt x="1087" y="1790"/>
                    <a:pt x="1093" y="1811"/>
                    <a:pt x="1094" y="1811"/>
                  </a:cubicBezTo>
                  <a:cubicBezTo>
                    <a:pt x="1095" y="1811"/>
                    <a:pt x="1095" y="1807"/>
                    <a:pt x="1095" y="1799"/>
                  </a:cubicBezTo>
                  <a:cubicBezTo>
                    <a:pt x="1069" y="1773"/>
                    <a:pt x="1066" y="1770"/>
                    <a:pt x="1066" y="1770"/>
                  </a:cubicBezTo>
                  <a:close/>
                  <a:moveTo>
                    <a:pt x="647" y="0"/>
                  </a:moveTo>
                  <a:cubicBezTo>
                    <a:pt x="454" y="0"/>
                    <a:pt x="280" y="134"/>
                    <a:pt x="231" y="330"/>
                  </a:cubicBezTo>
                  <a:cubicBezTo>
                    <a:pt x="0" y="1021"/>
                    <a:pt x="87" y="1770"/>
                    <a:pt x="433" y="2404"/>
                  </a:cubicBezTo>
                  <a:cubicBezTo>
                    <a:pt x="508" y="2536"/>
                    <a:pt x="659" y="2619"/>
                    <a:pt x="811" y="2619"/>
                  </a:cubicBezTo>
                  <a:cubicBezTo>
                    <a:pt x="890" y="2619"/>
                    <a:pt x="968" y="2597"/>
                    <a:pt x="1037" y="2548"/>
                  </a:cubicBezTo>
                  <a:cubicBezTo>
                    <a:pt x="1210" y="2433"/>
                    <a:pt x="1297" y="2173"/>
                    <a:pt x="1181" y="1972"/>
                  </a:cubicBezTo>
                  <a:cubicBezTo>
                    <a:pt x="1153" y="1943"/>
                    <a:pt x="1124" y="1885"/>
                    <a:pt x="1124" y="1856"/>
                  </a:cubicBezTo>
                  <a:cubicBezTo>
                    <a:pt x="1095" y="1828"/>
                    <a:pt x="1066" y="1799"/>
                    <a:pt x="1066" y="1770"/>
                  </a:cubicBezTo>
                  <a:cubicBezTo>
                    <a:pt x="1066" y="1712"/>
                    <a:pt x="1037" y="1684"/>
                    <a:pt x="1037" y="1655"/>
                  </a:cubicBezTo>
                  <a:cubicBezTo>
                    <a:pt x="1009" y="1568"/>
                    <a:pt x="1009" y="1511"/>
                    <a:pt x="980" y="1453"/>
                  </a:cubicBezTo>
                  <a:cubicBezTo>
                    <a:pt x="980" y="1424"/>
                    <a:pt x="951" y="1338"/>
                    <a:pt x="951" y="1338"/>
                  </a:cubicBezTo>
                  <a:lnTo>
                    <a:pt x="951" y="1338"/>
                  </a:lnTo>
                  <a:cubicBezTo>
                    <a:pt x="968" y="1372"/>
                    <a:pt x="975" y="1386"/>
                    <a:pt x="978" y="1386"/>
                  </a:cubicBezTo>
                  <a:cubicBezTo>
                    <a:pt x="980" y="1386"/>
                    <a:pt x="980" y="1379"/>
                    <a:pt x="980" y="1367"/>
                  </a:cubicBezTo>
                  <a:cubicBezTo>
                    <a:pt x="980" y="1338"/>
                    <a:pt x="951" y="1338"/>
                    <a:pt x="951" y="1309"/>
                  </a:cubicBezTo>
                  <a:cubicBezTo>
                    <a:pt x="951" y="1165"/>
                    <a:pt x="951" y="1050"/>
                    <a:pt x="980" y="906"/>
                  </a:cubicBezTo>
                  <a:cubicBezTo>
                    <a:pt x="980" y="895"/>
                    <a:pt x="980" y="887"/>
                    <a:pt x="980" y="880"/>
                  </a:cubicBezTo>
                  <a:lnTo>
                    <a:pt x="980" y="880"/>
                  </a:lnTo>
                  <a:cubicBezTo>
                    <a:pt x="980" y="878"/>
                    <a:pt x="980" y="877"/>
                    <a:pt x="980" y="877"/>
                  </a:cubicBezTo>
                  <a:cubicBezTo>
                    <a:pt x="980" y="848"/>
                    <a:pt x="980" y="820"/>
                    <a:pt x="980" y="791"/>
                  </a:cubicBezTo>
                  <a:cubicBezTo>
                    <a:pt x="1009" y="704"/>
                    <a:pt x="1037" y="618"/>
                    <a:pt x="1066" y="560"/>
                  </a:cubicBezTo>
                  <a:cubicBezTo>
                    <a:pt x="1124" y="330"/>
                    <a:pt x="980" y="71"/>
                    <a:pt x="749" y="13"/>
                  </a:cubicBezTo>
                  <a:cubicBezTo>
                    <a:pt x="715" y="5"/>
                    <a:pt x="681"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2"/>
            <p:cNvSpPr/>
            <p:nvPr/>
          </p:nvSpPr>
          <p:spPr>
            <a:xfrm>
              <a:off x="1547196" y="3467251"/>
              <a:ext cx="87061" cy="50794"/>
            </a:xfrm>
            <a:custGeom>
              <a:avLst/>
              <a:gdLst/>
              <a:ahLst/>
              <a:cxnLst/>
              <a:rect l="l" t="t" r="r" b="b"/>
              <a:pathLst>
                <a:path w="2679" h="1563" extrusionOk="0">
                  <a:moveTo>
                    <a:pt x="1239" y="427"/>
                  </a:moveTo>
                  <a:cubicBezTo>
                    <a:pt x="1200" y="446"/>
                    <a:pt x="1187" y="453"/>
                    <a:pt x="1189" y="453"/>
                  </a:cubicBezTo>
                  <a:cubicBezTo>
                    <a:pt x="1189" y="453"/>
                    <a:pt x="1196" y="450"/>
                    <a:pt x="1205" y="446"/>
                  </a:cubicBezTo>
                  <a:lnTo>
                    <a:pt x="1205" y="446"/>
                  </a:lnTo>
                  <a:cubicBezTo>
                    <a:pt x="1216" y="440"/>
                    <a:pt x="1227" y="434"/>
                    <a:pt x="1239" y="427"/>
                  </a:cubicBezTo>
                  <a:close/>
                  <a:moveTo>
                    <a:pt x="2159" y="0"/>
                  </a:moveTo>
                  <a:cubicBezTo>
                    <a:pt x="2091" y="0"/>
                    <a:pt x="2022" y="16"/>
                    <a:pt x="1959" y="52"/>
                  </a:cubicBezTo>
                  <a:cubicBezTo>
                    <a:pt x="1815" y="139"/>
                    <a:pt x="1700" y="196"/>
                    <a:pt x="1556" y="283"/>
                  </a:cubicBezTo>
                  <a:lnTo>
                    <a:pt x="1354" y="398"/>
                  </a:lnTo>
                  <a:cubicBezTo>
                    <a:pt x="1325" y="398"/>
                    <a:pt x="1296" y="398"/>
                    <a:pt x="1267" y="427"/>
                  </a:cubicBezTo>
                  <a:cubicBezTo>
                    <a:pt x="1254" y="427"/>
                    <a:pt x="1224" y="439"/>
                    <a:pt x="1205" y="446"/>
                  </a:cubicBezTo>
                  <a:lnTo>
                    <a:pt x="1205" y="446"/>
                  </a:lnTo>
                  <a:cubicBezTo>
                    <a:pt x="1072" y="518"/>
                    <a:pt x="939" y="547"/>
                    <a:pt x="807" y="600"/>
                  </a:cubicBezTo>
                  <a:cubicBezTo>
                    <a:pt x="663" y="629"/>
                    <a:pt x="519" y="686"/>
                    <a:pt x="375" y="715"/>
                  </a:cubicBezTo>
                  <a:cubicBezTo>
                    <a:pt x="144" y="773"/>
                    <a:pt x="0" y="1032"/>
                    <a:pt x="87" y="1233"/>
                  </a:cubicBezTo>
                  <a:cubicBezTo>
                    <a:pt x="136" y="1429"/>
                    <a:pt x="310" y="1563"/>
                    <a:pt x="502" y="1563"/>
                  </a:cubicBezTo>
                  <a:cubicBezTo>
                    <a:pt x="536" y="1563"/>
                    <a:pt x="571" y="1559"/>
                    <a:pt x="605" y="1550"/>
                  </a:cubicBezTo>
                  <a:cubicBezTo>
                    <a:pt x="1239" y="1406"/>
                    <a:pt x="1844" y="1147"/>
                    <a:pt x="2391" y="801"/>
                  </a:cubicBezTo>
                  <a:cubicBezTo>
                    <a:pt x="2592" y="686"/>
                    <a:pt x="2679" y="398"/>
                    <a:pt x="2535" y="196"/>
                  </a:cubicBezTo>
                  <a:cubicBezTo>
                    <a:pt x="2456" y="78"/>
                    <a:pt x="2309" y="0"/>
                    <a:pt x="2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2"/>
            <p:cNvSpPr/>
            <p:nvPr/>
          </p:nvSpPr>
          <p:spPr>
            <a:xfrm>
              <a:off x="1508816" y="3597731"/>
              <a:ext cx="65547" cy="61615"/>
            </a:xfrm>
            <a:custGeom>
              <a:avLst/>
              <a:gdLst/>
              <a:ahLst/>
              <a:cxnLst/>
              <a:rect l="l" t="t" r="r" b="b"/>
              <a:pathLst>
                <a:path w="2017" h="1896" extrusionOk="0">
                  <a:moveTo>
                    <a:pt x="1687" y="843"/>
                  </a:moveTo>
                  <a:cubicBezTo>
                    <a:pt x="1678" y="849"/>
                    <a:pt x="1668" y="854"/>
                    <a:pt x="1659" y="859"/>
                  </a:cubicBezTo>
                  <a:lnTo>
                    <a:pt x="1659" y="859"/>
                  </a:lnTo>
                  <a:cubicBezTo>
                    <a:pt x="1665" y="853"/>
                    <a:pt x="1671" y="847"/>
                    <a:pt x="1671" y="847"/>
                  </a:cubicBezTo>
                  <a:cubicBezTo>
                    <a:pt x="1676" y="846"/>
                    <a:pt x="1682" y="845"/>
                    <a:pt x="1687" y="843"/>
                  </a:cubicBezTo>
                  <a:close/>
                  <a:moveTo>
                    <a:pt x="1533" y="1"/>
                  </a:moveTo>
                  <a:cubicBezTo>
                    <a:pt x="1502" y="1"/>
                    <a:pt x="1471" y="4"/>
                    <a:pt x="1440" y="12"/>
                  </a:cubicBezTo>
                  <a:cubicBezTo>
                    <a:pt x="1124" y="156"/>
                    <a:pt x="864" y="300"/>
                    <a:pt x="605" y="531"/>
                  </a:cubicBezTo>
                  <a:cubicBezTo>
                    <a:pt x="375" y="732"/>
                    <a:pt x="202" y="963"/>
                    <a:pt x="58" y="1222"/>
                  </a:cubicBezTo>
                  <a:cubicBezTo>
                    <a:pt x="0" y="1337"/>
                    <a:pt x="0" y="1452"/>
                    <a:pt x="29" y="1568"/>
                  </a:cubicBezTo>
                  <a:cubicBezTo>
                    <a:pt x="58" y="1654"/>
                    <a:pt x="115" y="1769"/>
                    <a:pt x="231" y="1827"/>
                  </a:cubicBezTo>
                  <a:cubicBezTo>
                    <a:pt x="294" y="1869"/>
                    <a:pt x="373" y="1896"/>
                    <a:pt x="455" y="1896"/>
                  </a:cubicBezTo>
                  <a:cubicBezTo>
                    <a:pt x="486" y="1896"/>
                    <a:pt x="517" y="1892"/>
                    <a:pt x="548" y="1884"/>
                  </a:cubicBezTo>
                  <a:cubicBezTo>
                    <a:pt x="663" y="1827"/>
                    <a:pt x="778" y="1769"/>
                    <a:pt x="807" y="1683"/>
                  </a:cubicBezTo>
                  <a:cubicBezTo>
                    <a:pt x="864" y="1568"/>
                    <a:pt x="951" y="1452"/>
                    <a:pt x="1037" y="1337"/>
                  </a:cubicBezTo>
                  <a:lnTo>
                    <a:pt x="1037" y="1337"/>
                  </a:lnTo>
                  <a:cubicBezTo>
                    <a:pt x="1008" y="1366"/>
                    <a:pt x="980" y="1395"/>
                    <a:pt x="951" y="1424"/>
                  </a:cubicBezTo>
                  <a:cubicBezTo>
                    <a:pt x="1066" y="1280"/>
                    <a:pt x="1210" y="1136"/>
                    <a:pt x="1354" y="1020"/>
                  </a:cubicBezTo>
                  <a:lnTo>
                    <a:pt x="1354" y="1020"/>
                  </a:lnTo>
                  <a:cubicBezTo>
                    <a:pt x="1325" y="1049"/>
                    <a:pt x="1296" y="1078"/>
                    <a:pt x="1268" y="1107"/>
                  </a:cubicBezTo>
                  <a:cubicBezTo>
                    <a:pt x="1389" y="1010"/>
                    <a:pt x="1531" y="933"/>
                    <a:pt x="1659" y="859"/>
                  </a:cubicBezTo>
                  <a:lnTo>
                    <a:pt x="1659" y="859"/>
                  </a:lnTo>
                  <a:cubicBezTo>
                    <a:pt x="1651" y="867"/>
                    <a:pt x="1642" y="876"/>
                    <a:pt x="1642" y="876"/>
                  </a:cubicBezTo>
                  <a:cubicBezTo>
                    <a:pt x="1662" y="856"/>
                    <a:pt x="1682" y="850"/>
                    <a:pt x="1702" y="839"/>
                  </a:cubicBezTo>
                  <a:lnTo>
                    <a:pt x="1702" y="839"/>
                  </a:lnTo>
                  <a:cubicBezTo>
                    <a:pt x="1697" y="840"/>
                    <a:pt x="1692" y="842"/>
                    <a:pt x="1687" y="843"/>
                  </a:cubicBezTo>
                  <a:lnTo>
                    <a:pt x="1687" y="843"/>
                  </a:lnTo>
                  <a:cubicBezTo>
                    <a:pt x="1701" y="835"/>
                    <a:pt x="1715" y="827"/>
                    <a:pt x="1728" y="819"/>
                  </a:cubicBezTo>
                  <a:lnTo>
                    <a:pt x="1728" y="819"/>
                  </a:lnTo>
                  <a:cubicBezTo>
                    <a:pt x="1720" y="828"/>
                    <a:pt x="1711" y="834"/>
                    <a:pt x="1702" y="839"/>
                  </a:cubicBezTo>
                  <a:lnTo>
                    <a:pt x="1702" y="839"/>
                  </a:lnTo>
                  <a:cubicBezTo>
                    <a:pt x="1802" y="808"/>
                    <a:pt x="1878" y="751"/>
                    <a:pt x="1930" y="646"/>
                  </a:cubicBezTo>
                  <a:cubicBezTo>
                    <a:pt x="1988" y="559"/>
                    <a:pt x="2016" y="415"/>
                    <a:pt x="1959" y="329"/>
                  </a:cubicBezTo>
                  <a:cubicBezTo>
                    <a:pt x="1930" y="214"/>
                    <a:pt x="1872" y="99"/>
                    <a:pt x="1786" y="70"/>
                  </a:cubicBezTo>
                  <a:cubicBezTo>
                    <a:pt x="1702" y="28"/>
                    <a:pt x="1617" y="1"/>
                    <a:pt x="15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2"/>
            <p:cNvSpPr/>
            <p:nvPr/>
          </p:nvSpPr>
          <p:spPr>
            <a:xfrm>
              <a:off x="1534067" y="3733834"/>
              <a:ext cx="56221" cy="66165"/>
            </a:xfrm>
            <a:custGeom>
              <a:avLst/>
              <a:gdLst/>
              <a:ahLst/>
              <a:cxnLst/>
              <a:rect l="l" t="t" r="r" b="b"/>
              <a:pathLst>
                <a:path w="1730" h="2036" extrusionOk="0">
                  <a:moveTo>
                    <a:pt x="1297" y="1"/>
                  </a:moveTo>
                  <a:cubicBezTo>
                    <a:pt x="1153" y="1"/>
                    <a:pt x="1067" y="58"/>
                    <a:pt x="980" y="116"/>
                  </a:cubicBezTo>
                  <a:cubicBezTo>
                    <a:pt x="548" y="490"/>
                    <a:pt x="231" y="951"/>
                    <a:pt x="30" y="1469"/>
                  </a:cubicBezTo>
                  <a:cubicBezTo>
                    <a:pt x="1" y="1585"/>
                    <a:pt x="30" y="1729"/>
                    <a:pt x="87" y="1815"/>
                  </a:cubicBezTo>
                  <a:cubicBezTo>
                    <a:pt x="145" y="1902"/>
                    <a:pt x="231" y="1988"/>
                    <a:pt x="347" y="2017"/>
                  </a:cubicBezTo>
                  <a:cubicBezTo>
                    <a:pt x="394" y="2029"/>
                    <a:pt x="442" y="2036"/>
                    <a:pt x="488" y="2036"/>
                  </a:cubicBezTo>
                  <a:cubicBezTo>
                    <a:pt x="552" y="2036"/>
                    <a:pt x="613" y="2022"/>
                    <a:pt x="663" y="1988"/>
                  </a:cubicBezTo>
                  <a:cubicBezTo>
                    <a:pt x="779" y="1902"/>
                    <a:pt x="836" y="1815"/>
                    <a:pt x="865" y="1700"/>
                  </a:cubicBezTo>
                  <a:cubicBezTo>
                    <a:pt x="869" y="1700"/>
                    <a:pt x="873" y="1699"/>
                    <a:pt x="876" y="1698"/>
                  </a:cubicBezTo>
                  <a:lnTo>
                    <a:pt x="876" y="1698"/>
                  </a:lnTo>
                  <a:cubicBezTo>
                    <a:pt x="870" y="1714"/>
                    <a:pt x="865" y="1733"/>
                    <a:pt x="865" y="1758"/>
                  </a:cubicBezTo>
                  <a:cubicBezTo>
                    <a:pt x="941" y="1531"/>
                    <a:pt x="1060" y="1349"/>
                    <a:pt x="1185" y="1152"/>
                  </a:cubicBezTo>
                  <a:lnTo>
                    <a:pt x="1185" y="1152"/>
                  </a:lnTo>
                  <a:cubicBezTo>
                    <a:pt x="1184" y="1153"/>
                    <a:pt x="1183" y="1153"/>
                    <a:pt x="1182" y="1153"/>
                  </a:cubicBezTo>
                  <a:cubicBezTo>
                    <a:pt x="1186" y="1147"/>
                    <a:pt x="1191" y="1141"/>
                    <a:pt x="1196" y="1135"/>
                  </a:cubicBezTo>
                  <a:lnTo>
                    <a:pt x="1196" y="1135"/>
                  </a:lnTo>
                  <a:cubicBezTo>
                    <a:pt x="1192" y="1141"/>
                    <a:pt x="1189" y="1147"/>
                    <a:pt x="1185" y="1152"/>
                  </a:cubicBezTo>
                  <a:lnTo>
                    <a:pt x="1185" y="1152"/>
                  </a:lnTo>
                  <a:cubicBezTo>
                    <a:pt x="1199" y="1150"/>
                    <a:pt x="1205" y="1134"/>
                    <a:pt x="1213" y="1115"/>
                  </a:cubicBezTo>
                  <a:lnTo>
                    <a:pt x="1213" y="1115"/>
                  </a:lnTo>
                  <a:cubicBezTo>
                    <a:pt x="1207" y="1122"/>
                    <a:pt x="1201" y="1129"/>
                    <a:pt x="1196" y="1135"/>
                  </a:cubicBezTo>
                  <a:lnTo>
                    <a:pt x="1196" y="1135"/>
                  </a:lnTo>
                  <a:cubicBezTo>
                    <a:pt x="1204" y="1123"/>
                    <a:pt x="1212" y="1110"/>
                    <a:pt x="1220" y="1098"/>
                  </a:cubicBezTo>
                  <a:lnTo>
                    <a:pt x="1220" y="1098"/>
                  </a:lnTo>
                  <a:cubicBezTo>
                    <a:pt x="1217" y="1103"/>
                    <a:pt x="1215" y="1109"/>
                    <a:pt x="1213" y="1115"/>
                  </a:cubicBezTo>
                  <a:lnTo>
                    <a:pt x="1213" y="1115"/>
                  </a:lnTo>
                  <a:cubicBezTo>
                    <a:pt x="1322" y="984"/>
                    <a:pt x="1454" y="855"/>
                    <a:pt x="1585" y="749"/>
                  </a:cubicBezTo>
                  <a:cubicBezTo>
                    <a:pt x="1671" y="663"/>
                    <a:pt x="1729" y="519"/>
                    <a:pt x="1729" y="433"/>
                  </a:cubicBezTo>
                  <a:cubicBezTo>
                    <a:pt x="1729" y="317"/>
                    <a:pt x="1671" y="202"/>
                    <a:pt x="1585" y="116"/>
                  </a:cubicBezTo>
                  <a:cubicBezTo>
                    <a:pt x="1499" y="58"/>
                    <a:pt x="1412" y="1"/>
                    <a:pt x="1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2"/>
            <p:cNvSpPr/>
            <p:nvPr/>
          </p:nvSpPr>
          <p:spPr>
            <a:xfrm>
              <a:off x="1584634" y="3901947"/>
              <a:ext cx="73022" cy="36105"/>
            </a:xfrm>
            <a:custGeom>
              <a:avLst/>
              <a:gdLst/>
              <a:ahLst/>
              <a:cxnLst/>
              <a:rect l="l" t="t" r="r" b="b"/>
              <a:pathLst>
                <a:path w="2247" h="1111" extrusionOk="0">
                  <a:moveTo>
                    <a:pt x="1814" y="1"/>
                  </a:moveTo>
                  <a:cubicBezTo>
                    <a:pt x="1738" y="1"/>
                    <a:pt x="1669" y="27"/>
                    <a:pt x="1584" y="70"/>
                  </a:cubicBezTo>
                  <a:cubicBezTo>
                    <a:pt x="1578" y="70"/>
                    <a:pt x="1572" y="70"/>
                    <a:pt x="1566" y="70"/>
                  </a:cubicBezTo>
                  <a:lnTo>
                    <a:pt x="1566" y="70"/>
                  </a:lnTo>
                  <a:cubicBezTo>
                    <a:pt x="1584" y="63"/>
                    <a:pt x="1599" y="55"/>
                    <a:pt x="1613" y="41"/>
                  </a:cubicBezTo>
                  <a:lnTo>
                    <a:pt x="1613" y="41"/>
                  </a:lnTo>
                  <a:cubicBezTo>
                    <a:pt x="1591" y="52"/>
                    <a:pt x="1569" y="62"/>
                    <a:pt x="1547" y="72"/>
                  </a:cubicBezTo>
                  <a:lnTo>
                    <a:pt x="1547" y="72"/>
                  </a:lnTo>
                  <a:cubicBezTo>
                    <a:pt x="1535" y="74"/>
                    <a:pt x="1523" y="79"/>
                    <a:pt x="1510" y="88"/>
                  </a:cubicBezTo>
                  <a:lnTo>
                    <a:pt x="1510" y="88"/>
                  </a:lnTo>
                  <a:cubicBezTo>
                    <a:pt x="1307" y="172"/>
                    <a:pt x="1086" y="218"/>
                    <a:pt x="864" y="242"/>
                  </a:cubicBezTo>
                  <a:lnTo>
                    <a:pt x="980" y="242"/>
                  </a:lnTo>
                  <a:cubicBezTo>
                    <a:pt x="864" y="242"/>
                    <a:pt x="736" y="255"/>
                    <a:pt x="613" y="255"/>
                  </a:cubicBezTo>
                  <a:cubicBezTo>
                    <a:pt x="551" y="255"/>
                    <a:pt x="490" y="252"/>
                    <a:pt x="432" y="242"/>
                  </a:cubicBezTo>
                  <a:cubicBezTo>
                    <a:pt x="202" y="242"/>
                    <a:pt x="0" y="473"/>
                    <a:pt x="0" y="674"/>
                  </a:cubicBezTo>
                  <a:cubicBezTo>
                    <a:pt x="29" y="934"/>
                    <a:pt x="202" y="1106"/>
                    <a:pt x="432" y="1106"/>
                  </a:cubicBezTo>
                  <a:cubicBezTo>
                    <a:pt x="488" y="1109"/>
                    <a:pt x="544" y="1111"/>
                    <a:pt x="600" y="1111"/>
                  </a:cubicBezTo>
                  <a:cubicBezTo>
                    <a:pt x="1091" y="1111"/>
                    <a:pt x="1577" y="1000"/>
                    <a:pt x="2016" y="818"/>
                  </a:cubicBezTo>
                  <a:cubicBezTo>
                    <a:pt x="2103" y="761"/>
                    <a:pt x="2189" y="646"/>
                    <a:pt x="2218" y="559"/>
                  </a:cubicBezTo>
                  <a:cubicBezTo>
                    <a:pt x="2247" y="444"/>
                    <a:pt x="2218" y="300"/>
                    <a:pt x="2160" y="214"/>
                  </a:cubicBezTo>
                  <a:cubicBezTo>
                    <a:pt x="2103" y="127"/>
                    <a:pt x="2016" y="41"/>
                    <a:pt x="1901" y="12"/>
                  </a:cubicBezTo>
                  <a:cubicBezTo>
                    <a:pt x="1870" y="4"/>
                    <a:pt x="1842" y="1"/>
                    <a:pt x="1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2"/>
            <p:cNvSpPr/>
            <p:nvPr/>
          </p:nvSpPr>
          <p:spPr>
            <a:xfrm>
              <a:off x="1432056" y="3746866"/>
              <a:ext cx="40264" cy="107567"/>
            </a:xfrm>
            <a:custGeom>
              <a:avLst/>
              <a:gdLst/>
              <a:ahLst/>
              <a:cxnLst/>
              <a:rect l="l" t="t" r="r" b="b"/>
              <a:pathLst>
                <a:path w="1239" h="3310" extrusionOk="0">
                  <a:moveTo>
                    <a:pt x="501" y="0"/>
                  </a:moveTo>
                  <a:cubicBezTo>
                    <a:pt x="488" y="0"/>
                    <a:pt x="474" y="1"/>
                    <a:pt x="461" y="3"/>
                  </a:cubicBezTo>
                  <a:cubicBezTo>
                    <a:pt x="231" y="3"/>
                    <a:pt x="58" y="176"/>
                    <a:pt x="29" y="435"/>
                  </a:cubicBezTo>
                  <a:cubicBezTo>
                    <a:pt x="0" y="1270"/>
                    <a:pt x="116" y="2163"/>
                    <a:pt x="317" y="2998"/>
                  </a:cubicBezTo>
                  <a:cubicBezTo>
                    <a:pt x="364" y="3163"/>
                    <a:pt x="547" y="3309"/>
                    <a:pt x="738" y="3309"/>
                  </a:cubicBezTo>
                  <a:cubicBezTo>
                    <a:pt x="780" y="3309"/>
                    <a:pt x="823" y="3302"/>
                    <a:pt x="865" y="3286"/>
                  </a:cubicBezTo>
                  <a:cubicBezTo>
                    <a:pt x="1095" y="3229"/>
                    <a:pt x="1239" y="2998"/>
                    <a:pt x="1153" y="2768"/>
                  </a:cubicBezTo>
                  <a:cubicBezTo>
                    <a:pt x="951" y="1961"/>
                    <a:pt x="893" y="1270"/>
                    <a:pt x="893" y="435"/>
                  </a:cubicBezTo>
                  <a:cubicBezTo>
                    <a:pt x="920" y="218"/>
                    <a:pt x="717"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2"/>
            <p:cNvSpPr/>
            <p:nvPr/>
          </p:nvSpPr>
          <p:spPr>
            <a:xfrm>
              <a:off x="1743744" y="3895675"/>
              <a:ext cx="35617" cy="92975"/>
            </a:xfrm>
            <a:custGeom>
              <a:avLst/>
              <a:gdLst/>
              <a:ahLst/>
              <a:cxnLst/>
              <a:rect l="l" t="t" r="r" b="b"/>
              <a:pathLst>
                <a:path w="1096" h="2861" extrusionOk="0">
                  <a:moveTo>
                    <a:pt x="698" y="1"/>
                  </a:moveTo>
                  <a:cubicBezTo>
                    <a:pt x="686" y="1"/>
                    <a:pt x="675" y="2"/>
                    <a:pt x="663" y="3"/>
                  </a:cubicBezTo>
                  <a:cubicBezTo>
                    <a:pt x="404" y="3"/>
                    <a:pt x="231" y="176"/>
                    <a:pt x="231" y="435"/>
                  </a:cubicBezTo>
                  <a:cubicBezTo>
                    <a:pt x="202" y="752"/>
                    <a:pt x="202" y="1098"/>
                    <a:pt x="145" y="1415"/>
                  </a:cubicBezTo>
                  <a:cubicBezTo>
                    <a:pt x="145" y="1588"/>
                    <a:pt x="116" y="1732"/>
                    <a:pt x="116" y="1876"/>
                  </a:cubicBezTo>
                  <a:cubicBezTo>
                    <a:pt x="107" y="1912"/>
                    <a:pt x="103" y="1923"/>
                    <a:pt x="102" y="1923"/>
                  </a:cubicBezTo>
                  <a:cubicBezTo>
                    <a:pt x="101" y="1923"/>
                    <a:pt x="103" y="1904"/>
                    <a:pt x="100" y="1904"/>
                  </a:cubicBezTo>
                  <a:cubicBezTo>
                    <a:pt x="98" y="1904"/>
                    <a:pt x="95" y="1911"/>
                    <a:pt x="87" y="1933"/>
                  </a:cubicBezTo>
                  <a:cubicBezTo>
                    <a:pt x="87" y="1962"/>
                    <a:pt x="87" y="2020"/>
                    <a:pt x="87" y="2048"/>
                  </a:cubicBezTo>
                  <a:cubicBezTo>
                    <a:pt x="58" y="2135"/>
                    <a:pt x="58" y="2221"/>
                    <a:pt x="30" y="2336"/>
                  </a:cubicBezTo>
                  <a:cubicBezTo>
                    <a:pt x="1" y="2538"/>
                    <a:pt x="87" y="2797"/>
                    <a:pt x="346" y="2855"/>
                  </a:cubicBezTo>
                  <a:cubicBezTo>
                    <a:pt x="371" y="2858"/>
                    <a:pt x="397" y="2860"/>
                    <a:pt x="423" y="2860"/>
                  </a:cubicBezTo>
                  <a:cubicBezTo>
                    <a:pt x="614" y="2860"/>
                    <a:pt x="839" y="2766"/>
                    <a:pt x="865" y="2538"/>
                  </a:cubicBezTo>
                  <a:cubicBezTo>
                    <a:pt x="980" y="1847"/>
                    <a:pt x="1066" y="1127"/>
                    <a:pt x="1095" y="435"/>
                  </a:cubicBezTo>
                  <a:cubicBezTo>
                    <a:pt x="1095" y="218"/>
                    <a:pt x="890" y="1"/>
                    <a:pt x="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2"/>
            <p:cNvSpPr/>
            <p:nvPr/>
          </p:nvSpPr>
          <p:spPr>
            <a:xfrm>
              <a:off x="1350616" y="3853980"/>
              <a:ext cx="68375" cy="50631"/>
            </a:xfrm>
            <a:custGeom>
              <a:avLst/>
              <a:gdLst/>
              <a:ahLst/>
              <a:cxnLst/>
              <a:rect l="l" t="t" r="r" b="b"/>
              <a:pathLst>
                <a:path w="2104" h="1558" extrusionOk="0">
                  <a:moveTo>
                    <a:pt x="498" y="0"/>
                  </a:moveTo>
                  <a:cubicBezTo>
                    <a:pt x="447" y="0"/>
                    <a:pt x="394" y="7"/>
                    <a:pt x="346" y="19"/>
                  </a:cubicBezTo>
                  <a:cubicBezTo>
                    <a:pt x="260" y="48"/>
                    <a:pt x="145" y="105"/>
                    <a:pt x="87" y="192"/>
                  </a:cubicBezTo>
                  <a:cubicBezTo>
                    <a:pt x="29" y="307"/>
                    <a:pt x="1" y="422"/>
                    <a:pt x="58" y="538"/>
                  </a:cubicBezTo>
                  <a:cubicBezTo>
                    <a:pt x="87" y="653"/>
                    <a:pt x="145" y="739"/>
                    <a:pt x="260" y="797"/>
                  </a:cubicBezTo>
                  <a:cubicBezTo>
                    <a:pt x="605" y="1056"/>
                    <a:pt x="1009" y="1315"/>
                    <a:pt x="1412" y="1517"/>
                  </a:cubicBezTo>
                  <a:cubicBezTo>
                    <a:pt x="1493" y="1537"/>
                    <a:pt x="1575" y="1558"/>
                    <a:pt x="1656" y="1558"/>
                  </a:cubicBezTo>
                  <a:cubicBezTo>
                    <a:pt x="1690" y="1558"/>
                    <a:pt x="1724" y="1554"/>
                    <a:pt x="1758" y="1546"/>
                  </a:cubicBezTo>
                  <a:cubicBezTo>
                    <a:pt x="1844" y="1517"/>
                    <a:pt x="1959" y="1430"/>
                    <a:pt x="2017" y="1344"/>
                  </a:cubicBezTo>
                  <a:cubicBezTo>
                    <a:pt x="2103" y="1142"/>
                    <a:pt x="2074" y="854"/>
                    <a:pt x="1844" y="768"/>
                  </a:cubicBezTo>
                  <a:cubicBezTo>
                    <a:pt x="1441" y="566"/>
                    <a:pt x="1066" y="307"/>
                    <a:pt x="692" y="48"/>
                  </a:cubicBezTo>
                  <a:cubicBezTo>
                    <a:pt x="641" y="14"/>
                    <a:pt x="571" y="0"/>
                    <a:pt x="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2"/>
            <p:cNvSpPr/>
            <p:nvPr/>
          </p:nvSpPr>
          <p:spPr>
            <a:xfrm>
              <a:off x="1320653" y="3664970"/>
              <a:ext cx="73997" cy="88588"/>
            </a:xfrm>
            <a:custGeom>
              <a:avLst/>
              <a:gdLst/>
              <a:ahLst/>
              <a:cxnLst/>
              <a:rect l="l" t="t" r="r" b="b"/>
              <a:pathLst>
                <a:path w="2277" h="2726" extrusionOk="0">
                  <a:moveTo>
                    <a:pt x="1796" y="1"/>
                  </a:moveTo>
                  <a:cubicBezTo>
                    <a:pt x="1643" y="1"/>
                    <a:pt x="1489" y="65"/>
                    <a:pt x="1412" y="219"/>
                  </a:cubicBezTo>
                  <a:cubicBezTo>
                    <a:pt x="1239" y="535"/>
                    <a:pt x="1067" y="881"/>
                    <a:pt x="836" y="1169"/>
                  </a:cubicBezTo>
                  <a:cubicBezTo>
                    <a:pt x="779" y="1255"/>
                    <a:pt x="721" y="1313"/>
                    <a:pt x="692" y="1400"/>
                  </a:cubicBezTo>
                  <a:cubicBezTo>
                    <a:pt x="663" y="1428"/>
                    <a:pt x="663" y="1428"/>
                    <a:pt x="635" y="1457"/>
                  </a:cubicBezTo>
                  <a:cubicBezTo>
                    <a:pt x="655" y="1437"/>
                    <a:pt x="675" y="1416"/>
                    <a:pt x="665" y="1416"/>
                  </a:cubicBezTo>
                  <a:cubicBezTo>
                    <a:pt x="661" y="1416"/>
                    <a:pt x="651" y="1420"/>
                    <a:pt x="635" y="1428"/>
                  </a:cubicBezTo>
                  <a:cubicBezTo>
                    <a:pt x="606" y="1486"/>
                    <a:pt x="577" y="1515"/>
                    <a:pt x="548" y="1544"/>
                  </a:cubicBezTo>
                  <a:cubicBezTo>
                    <a:pt x="433" y="1688"/>
                    <a:pt x="318" y="1832"/>
                    <a:pt x="174" y="1976"/>
                  </a:cubicBezTo>
                  <a:cubicBezTo>
                    <a:pt x="30" y="2148"/>
                    <a:pt x="1" y="2436"/>
                    <a:pt x="174" y="2580"/>
                  </a:cubicBezTo>
                  <a:cubicBezTo>
                    <a:pt x="267" y="2674"/>
                    <a:pt x="395" y="2725"/>
                    <a:pt x="515" y="2725"/>
                  </a:cubicBezTo>
                  <a:cubicBezTo>
                    <a:pt x="616" y="2725"/>
                    <a:pt x="713" y="2688"/>
                    <a:pt x="779" y="2609"/>
                  </a:cubicBezTo>
                  <a:cubicBezTo>
                    <a:pt x="1326" y="2004"/>
                    <a:pt x="1816" y="1371"/>
                    <a:pt x="2161" y="651"/>
                  </a:cubicBezTo>
                  <a:cubicBezTo>
                    <a:pt x="2276" y="449"/>
                    <a:pt x="2219" y="161"/>
                    <a:pt x="2017" y="46"/>
                  </a:cubicBezTo>
                  <a:cubicBezTo>
                    <a:pt x="1950" y="17"/>
                    <a:pt x="1873"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2"/>
            <p:cNvSpPr/>
            <p:nvPr/>
          </p:nvSpPr>
          <p:spPr>
            <a:xfrm>
              <a:off x="1185884" y="3698281"/>
              <a:ext cx="73022" cy="55246"/>
            </a:xfrm>
            <a:custGeom>
              <a:avLst/>
              <a:gdLst/>
              <a:ahLst/>
              <a:cxnLst/>
              <a:rect l="l" t="t" r="r" b="b"/>
              <a:pathLst>
                <a:path w="2247" h="1700" extrusionOk="0">
                  <a:moveTo>
                    <a:pt x="1489" y="724"/>
                  </a:moveTo>
                  <a:lnTo>
                    <a:pt x="1489" y="724"/>
                  </a:lnTo>
                  <a:cubicBezTo>
                    <a:pt x="1493" y="725"/>
                    <a:pt x="1496" y="727"/>
                    <a:pt x="1499" y="728"/>
                  </a:cubicBezTo>
                  <a:lnTo>
                    <a:pt x="1499" y="728"/>
                  </a:lnTo>
                  <a:cubicBezTo>
                    <a:pt x="1496" y="727"/>
                    <a:pt x="1493" y="725"/>
                    <a:pt x="1489" y="724"/>
                  </a:cubicBezTo>
                  <a:close/>
                  <a:moveTo>
                    <a:pt x="432" y="0"/>
                  </a:moveTo>
                  <a:cubicBezTo>
                    <a:pt x="317" y="0"/>
                    <a:pt x="202" y="58"/>
                    <a:pt x="116" y="115"/>
                  </a:cubicBezTo>
                  <a:cubicBezTo>
                    <a:pt x="58" y="202"/>
                    <a:pt x="0" y="317"/>
                    <a:pt x="0" y="432"/>
                  </a:cubicBezTo>
                  <a:cubicBezTo>
                    <a:pt x="0" y="547"/>
                    <a:pt x="58" y="634"/>
                    <a:pt x="116" y="749"/>
                  </a:cubicBezTo>
                  <a:cubicBezTo>
                    <a:pt x="519" y="1210"/>
                    <a:pt x="1066" y="1555"/>
                    <a:pt x="1671" y="1699"/>
                  </a:cubicBezTo>
                  <a:cubicBezTo>
                    <a:pt x="1786" y="1699"/>
                    <a:pt x="1901" y="1699"/>
                    <a:pt x="2017" y="1642"/>
                  </a:cubicBezTo>
                  <a:cubicBezTo>
                    <a:pt x="2103" y="1584"/>
                    <a:pt x="2189" y="1498"/>
                    <a:pt x="2218" y="1383"/>
                  </a:cubicBezTo>
                  <a:cubicBezTo>
                    <a:pt x="2247" y="1181"/>
                    <a:pt x="2132" y="893"/>
                    <a:pt x="1901" y="864"/>
                  </a:cubicBezTo>
                  <a:cubicBezTo>
                    <a:pt x="1781" y="816"/>
                    <a:pt x="1661" y="788"/>
                    <a:pt x="1541" y="747"/>
                  </a:cubicBezTo>
                  <a:lnTo>
                    <a:pt x="1541" y="747"/>
                  </a:lnTo>
                  <a:cubicBezTo>
                    <a:pt x="1546" y="748"/>
                    <a:pt x="1551" y="749"/>
                    <a:pt x="1556" y="749"/>
                  </a:cubicBezTo>
                  <a:cubicBezTo>
                    <a:pt x="1537" y="743"/>
                    <a:pt x="1518" y="736"/>
                    <a:pt x="1499" y="728"/>
                  </a:cubicBezTo>
                  <a:lnTo>
                    <a:pt x="1499" y="728"/>
                  </a:lnTo>
                  <a:cubicBezTo>
                    <a:pt x="1510" y="733"/>
                    <a:pt x="1521" y="739"/>
                    <a:pt x="1531" y="743"/>
                  </a:cubicBezTo>
                  <a:lnTo>
                    <a:pt x="1531" y="743"/>
                  </a:lnTo>
                  <a:cubicBezTo>
                    <a:pt x="1510" y="736"/>
                    <a:pt x="1490" y="728"/>
                    <a:pt x="1469" y="720"/>
                  </a:cubicBezTo>
                  <a:cubicBezTo>
                    <a:pt x="1476" y="720"/>
                    <a:pt x="1483" y="722"/>
                    <a:pt x="1489" y="724"/>
                  </a:cubicBezTo>
                  <a:lnTo>
                    <a:pt x="1489" y="724"/>
                  </a:lnTo>
                  <a:cubicBezTo>
                    <a:pt x="1339" y="662"/>
                    <a:pt x="1192" y="561"/>
                    <a:pt x="1066" y="461"/>
                  </a:cubicBezTo>
                  <a:lnTo>
                    <a:pt x="1066" y="461"/>
                  </a:lnTo>
                  <a:cubicBezTo>
                    <a:pt x="1095" y="490"/>
                    <a:pt x="1124" y="519"/>
                    <a:pt x="1152" y="547"/>
                  </a:cubicBezTo>
                  <a:cubicBezTo>
                    <a:pt x="1008" y="403"/>
                    <a:pt x="864" y="288"/>
                    <a:pt x="749" y="115"/>
                  </a:cubicBezTo>
                  <a:cubicBezTo>
                    <a:pt x="663" y="58"/>
                    <a:pt x="519" y="0"/>
                    <a:pt x="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2"/>
            <p:cNvSpPr/>
            <p:nvPr/>
          </p:nvSpPr>
          <p:spPr>
            <a:xfrm>
              <a:off x="1237361" y="3587202"/>
              <a:ext cx="42149" cy="63728"/>
            </a:xfrm>
            <a:custGeom>
              <a:avLst/>
              <a:gdLst/>
              <a:ahLst/>
              <a:cxnLst/>
              <a:rect l="l" t="t" r="r" b="b"/>
              <a:pathLst>
                <a:path w="1297" h="1961" extrusionOk="0">
                  <a:moveTo>
                    <a:pt x="837" y="0"/>
                  </a:moveTo>
                  <a:cubicBezTo>
                    <a:pt x="769" y="0"/>
                    <a:pt x="702" y="14"/>
                    <a:pt x="634" y="48"/>
                  </a:cubicBezTo>
                  <a:cubicBezTo>
                    <a:pt x="548" y="106"/>
                    <a:pt x="490" y="192"/>
                    <a:pt x="433" y="307"/>
                  </a:cubicBezTo>
                  <a:cubicBezTo>
                    <a:pt x="317" y="682"/>
                    <a:pt x="173" y="1027"/>
                    <a:pt x="58" y="1402"/>
                  </a:cubicBezTo>
                  <a:cubicBezTo>
                    <a:pt x="1" y="1517"/>
                    <a:pt x="29" y="1661"/>
                    <a:pt x="87" y="1748"/>
                  </a:cubicBezTo>
                  <a:cubicBezTo>
                    <a:pt x="145" y="1834"/>
                    <a:pt x="260" y="1920"/>
                    <a:pt x="346" y="1949"/>
                  </a:cubicBezTo>
                  <a:cubicBezTo>
                    <a:pt x="377" y="1957"/>
                    <a:pt x="408" y="1960"/>
                    <a:pt x="439" y="1960"/>
                  </a:cubicBezTo>
                  <a:cubicBezTo>
                    <a:pt x="523" y="1960"/>
                    <a:pt x="607" y="1934"/>
                    <a:pt x="692" y="1892"/>
                  </a:cubicBezTo>
                  <a:cubicBezTo>
                    <a:pt x="778" y="1834"/>
                    <a:pt x="836" y="1748"/>
                    <a:pt x="893" y="1632"/>
                  </a:cubicBezTo>
                  <a:cubicBezTo>
                    <a:pt x="1009" y="1258"/>
                    <a:pt x="1153" y="912"/>
                    <a:pt x="1268" y="538"/>
                  </a:cubicBezTo>
                  <a:cubicBezTo>
                    <a:pt x="1297" y="451"/>
                    <a:pt x="1297" y="307"/>
                    <a:pt x="1239" y="192"/>
                  </a:cubicBezTo>
                  <a:cubicBezTo>
                    <a:pt x="1181" y="106"/>
                    <a:pt x="1066" y="19"/>
                    <a:pt x="980" y="19"/>
                  </a:cubicBezTo>
                  <a:cubicBezTo>
                    <a:pt x="932" y="7"/>
                    <a:pt x="884" y="0"/>
                    <a:pt x="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2"/>
            <p:cNvSpPr/>
            <p:nvPr/>
          </p:nvSpPr>
          <p:spPr>
            <a:xfrm>
              <a:off x="1414280" y="3536895"/>
              <a:ext cx="66490" cy="61713"/>
            </a:xfrm>
            <a:custGeom>
              <a:avLst/>
              <a:gdLst/>
              <a:ahLst/>
              <a:cxnLst/>
              <a:rect l="l" t="t" r="r" b="b"/>
              <a:pathLst>
                <a:path w="2046" h="1899" extrusionOk="0">
                  <a:moveTo>
                    <a:pt x="446" y="0"/>
                  </a:moveTo>
                  <a:cubicBezTo>
                    <a:pt x="413" y="0"/>
                    <a:pt x="380" y="4"/>
                    <a:pt x="346" y="12"/>
                  </a:cubicBezTo>
                  <a:cubicBezTo>
                    <a:pt x="231" y="41"/>
                    <a:pt x="115" y="127"/>
                    <a:pt x="87" y="214"/>
                  </a:cubicBezTo>
                  <a:cubicBezTo>
                    <a:pt x="29" y="300"/>
                    <a:pt x="0" y="444"/>
                    <a:pt x="29" y="531"/>
                  </a:cubicBezTo>
                  <a:cubicBezTo>
                    <a:pt x="58" y="646"/>
                    <a:pt x="115" y="761"/>
                    <a:pt x="231" y="790"/>
                  </a:cubicBezTo>
                  <a:cubicBezTo>
                    <a:pt x="358" y="866"/>
                    <a:pt x="508" y="943"/>
                    <a:pt x="621" y="1039"/>
                  </a:cubicBezTo>
                  <a:lnTo>
                    <a:pt x="621" y="1039"/>
                  </a:lnTo>
                  <a:cubicBezTo>
                    <a:pt x="606" y="1028"/>
                    <a:pt x="591" y="1020"/>
                    <a:pt x="576" y="1020"/>
                  </a:cubicBezTo>
                  <a:cubicBezTo>
                    <a:pt x="749" y="1135"/>
                    <a:pt x="893" y="1279"/>
                    <a:pt x="1037" y="1452"/>
                  </a:cubicBezTo>
                  <a:cubicBezTo>
                    <a:pt x="1008" y="1423"/>
                    <a:pt x="980" y="1395"/>
                    <a:pt x="951" y="1366"/>
                  </a:cubicBezTo>
                  <a:lnTo>
                    <a:pt x="951" y="1366"/>
                  </a:lnTo>
                  <a:cubicBezTo>
                    <a:pt x="1037" y="1452"/>
                    <a:pt x="1095" y="1567"/>
                    <a:pt x="1181" y="1683"/>
                  </a:cubicBezTo>
                  <a:cubicBezTo>
                    <a:pt x="1238" y="1815"/>
                    <a:pt x="1382" y="1898"/>
                    <a:pt x="1532" y="1898"/>
                  </a:cubicBezTo>
                  <a:cubicBezTo>
                    <a:pt x="1609" y="1898"/>
                    <a:pt x="1688" y="1876"/>
                    <a:pt x="1757" y="1827"/>
                  </a:cubicBezTo>
                  <a:cubicBezTo>
                    <a:pt x="1959" y="1711"/>
                    <a:pt x="2045" y="1452"/>
                    <a:pt x="1930" y="1251"/>
                  </a:cubicBezTo>
                  <a:cubicBezTo>
                    <a:pt x="1642" y="732"/>
                    <a:pt x="1181" y="300"/>
                    <a:pt x="663" y="41"/>
                  </a:cubicBezTo>
                  <a:cubicBezTo>
                    <a:pt x="602" y="20"/>
                    <a:pt x="526" y="0"/>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2"/>
            <p:cNvSpPr/>
            <p:nvPr/>
          </p:nvSpPr>
          <p:spPr>
            <a:xfrm>
              <a:off x="1299139" y="3445997"/>
              <a:ext cx="48714" cy="73997"/>
            </a:xfrm>
            <a:custGeom>
              <a:avLst/>
              <a:gdLst/>
              <a:ahLst/>
              <a:cxnLst/>
              <a:rect l="l" t="t" r="r" b="b"/>
              <a:pathLst>
                <a:path w="1499" h="2277" extrusionOk="0">
                  <a:moveTo>
                    <a:pt x="996" y="1"/>
                  </a:moveTo>
                  <a:cubicBezTo>
                    <a:pt x="799" y="1"/>
                    <a:pt x="648" y="112"/>
                    <a:pt x="577" y="303"/>
                  </a:cubicBezTo>
                  <a:cubicBezTo>
                    <a:pt x="404" y="793"/>
                    <a:pt x="260" y="1254"/>
                    <a:pt x="87" y="1743"/>
                  </a:cubicBezTo>
                  <a:cubicBezTo>
                    <a:pt x="1" y="1945"/>
                    <a:pt x="173" y="2233"/>
                    <a:pt x="375" y="2262"/>
                  </a:cubicBezTo>
                  <a:cubicBezTo>
                    <a:pt x="419" y="2272"/>
                    <a:pt x="462" y="2276"/>
                    <a:pt x="503" y="2276"/>
                  </a:cubicBezTo>
                  <a:cubicBezTo>
                    <a:pt x="700" y="2276"/>
                    <a:pt x="851" y="2165"/>
                    <a:pt x="922" y="1974"/>
                  </a:cubicBezTo>
                  <a:cubicBezTo>
                    <a:pt x="1095" y="1513"/>
                    <a:pt x="1239" y="1023"/>
                    <a:pt x="1412" y="534"/>
                  </a:cubicBezTo>
                  <a:cubicBezTo>
                    <a:pt x="1498" y="332"/>
                    <a:pt x="1325" y="73"/>
                    <a:pt x="1124" y="15"/>
                  </a:cubicBezTo>
                  <a:cubicBezTo>
                    <a:pt x="1079" y="5"/>
                    <a:pt x="1037" y="1"/>
                    <a:pt x="9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2"/>
            <p:cNvSpPr/>
            <p:nvPr/>
          </p:nvSpPr>
          <p:spPr>
            <a:xfrm>
              <a:off x="1469494" y="3366344"/>
              <a:ext cx="41207" cy="59925"/>
            </a:xfrm>
            <a:custGeom>
              <a:avLst/>
              <a:gdLst/>
              <a:ahLst/>
              <a:cxnLst/>
              <a:rect l="l" t="t" r="r" b="b"/>
              <a:pathLst>
                <a:path w="1268" h="1844" extrusionOk="0">
                  <a:moveTo>
                    <a:pt x="421" y="1"/>
                  </a:moveTo>
                  <a:cubicBezTo>
                    <a:pt x="348" y="1"/>
                    <a:pt x="275" y="21"/>
                    <a:pt x="202" y="76"/>
                  </a:cubicBezTo>
                  <a:cubicBezTo>
                    <a:pt x="116" y="133"/>
                    <a:pt x="29" y="220"/>
                    <a:pt x="1" y="335"/>
                  </a:cubicBezTo>
                  <a:cubicBezTo>
                    <a:pt x="1" y="421"/>
                    <a:pt x="1" y="565"/>
                    <a:pt x="58" y="652"/>
                  </a:cubicBezTo>
                  <a:cubicBezTo>
                    <a:pt x="145" y="796"/>
                    <a:pt x="231" y="940"/>
                    <a:pt x="289" y="1084"/>
                  </a:cubicBezTo>
                  <a:cubicBezTo>
                    <a:pt x="289" y="1055"/>
                    <a:pt x="260" y="1026"/>
                    <a:pt x="260" y="968"/>
                  </a:cubicBezTo>
                  <a:lnTo>
                    <a:pt x="260" y="968"/>
                  </a:lnTo>
                  <a:cubicBezTo>
                    <a:pt x="317" y="1141"/>
                    <a:pt x="375" y="1343"/>
                    <a:pt x="404" y="1516"/>
                  </a:cubicBezTo>
                  <a:cubicBezTo>
                    <a:pt x="404" y="1631"/>
                    <a:pt x="519" y="1746"/>
                    <a:pt x="605" y="1775"/>
                  </a:cubicBezTo>
                  <a:cubicBezTo>
                    <a:pt x="669" y="1817"/>
                    <a:pt x="763" y="1844"/>
                    <a:pt x="843" y="1844"/>
                  </a:cubicBezTo>
                  <a:cubicBezTo>
                    <a:pt x="872" y="1844"/>
                    <a:pt x="899" y="1840"/>
                    <a:pt x="922" y="1833"/>
                  </a:cubicBezTo>
                  <a:cubicBezTo>
                    <a:pt x="1037" y="1804"/>
                    <a:pt x="1124" y="1717"/>
                    <a:pt x="1181" y="1631"/>
                  </a:cubicBezTo>
                  <a:cubicBezTo>
                    <a:pt x="1210" y="1602"/>
                    <a:pt x="1210" y="1573"/>
                    <a:pt x="1239" y="1516"/>
                  </a:cubicBezTo>
                  <a:cubicBezTo>
                    <a:pt x="1268" y="1458"/>
                    <a:pt x="1268" y="1372"/>
                    <a:pt x="1239" y="1285"/>
                  </a:cubicBezTo>
                  <a:cubicBezTo>
                    <a:pt x="1181" y="911"/>
                    <a:pt x="1037" y="536"/>
                    <a:pt x="807" y="220"/>
                  </a:cubicBezTo>
                  <a:cubicBezTo>
                    <a:pt x="749" y="133"/>
                    <a:pt x="663" y="47"/>
                    <a:pt x="548" y="18"/>
                  </a:cubicBezTo>
                  <a:cubicBezTo>
                    <a:pt x="506" y="7"/>
                    <a:pt x="463"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2"/>
            <p:cNvSpPr/>
            <p:nvPr/>
          </p:nvSpPr>
          <p:spPr>
            <a:xfrm>
              <a:off x="1524708" y="3298228"/>
              <a:ext cx="64638" cy="45691"/>
            </a:xfrm>
            <a:custGeom>
              <a:avLst/>
              <a:gdLst/>
              <a:ahLst/>
              <a:cxnLst/>
              <a:rect l="l" t="t" r="r" b="b"/>
              <a:pathLst>
                <a:path w="1989" h="1406" extrusionOk="0">
                  <a:moveTo>
                    <a:pt x="467" y="0"/>
                  </a:moveTo>
                  <a:cubicBezTo>
                    <a:pt x="437" y="0"/>
                    <a:pt x="406" y="4"/>
                    <a:pt x="375" y="11"/>
                  </a:cubicBezTo>
                  <a:cubicBezTo>
                    <a:pt x="260" y="40"/>
                    <a:pt x="174" y="127"/>
                    <a:pt x="116" y="213"/>
                  </a:cubicBezTo>
                  <a:cubicBezTo>
                    <a:pt x="1" y="415"/>
                    <a:pt x="59" y="703"/>
                    <a:pt x="260" y="818"/>
                  </a:cubicBezTo>
                  <a:cubicBezTo>
                    <a:pt x="606" y="991"/>
                    <a:pt x="951" y="1164"/>
                    <a:pt x="1297" y="1336"/>
                  </a:cubicBezTo>
                  <a:cubicBezTo>
                    <a:pt x="1360" y="1379"/>
                    <a:pt x="1439" y="1405"/>
                    <a:pt x="1522" y="1405"/>
                  </a:cubicBezTo>
                  <a:cubicBezTo>
                    <a:pt x="1552" y="1405"/>
                    <a:pt x="1583" y="1402"/>
                    <a:pt x="1614" y="1394"/>
                  </a:cubicBezTo>
                  <a:cubicBezTo>
                    <a:pt x="1729" y="1365"/>
                    <a:pt x="1844" y="1279"/>
                    <a:pt x="1873" y="1192"/>
                  </a:cubicBezTo>
                  <a:cubicBezTo>
                    <a:pt x="1988" y="991"/>
                    <a:pt x="1959" y="703"/>
                    <a:pt x="1729" y="616"/>
                  </a:cubicBezTo>
                  <a:cubicBezTo>
                    <a:pt x="1383" y="415"/>
                    <a:pt x="1038" y="242"/>
                    <a:pt x="692" y="69"/>
                  </a:cubicBezTo>
                  <a:cubicBezTo>
                    <a:pt x="629" y="27"/>
                    <a:pt x="550"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2"/>
            <p:cNvSpPr/>
            <p:nvPr/>
          </p:nvSpPr>
          <p:spPr>
            <a:xfrm>
              <a:off x="1344084" y="3297155"/>
              <a:ext cx="52418" cy="65515"/>
            </a:xfrm>
            <a:custGeom>
              <a:avLst/>
              <a:gdLst/>
              <a:ahLst/>
              <a:cxnLst/>
              <a:rect l="l" t="t" r="r" b="b"/>
              <a:pathLst>
                <a:path w="1613" h="2016" extrusionOk="0">
                  <a:moveTo>
                    <a:pt x="518" y="1"/>
                  </a:moveTo>
                  <a:cubicBezTo>
                    <a:pt x="337" y="1"/>
                    <a:pt x="187" y="113"/>
                    <a:pt x="115" y="304"/>
                  </a:cubicBezTo>
                  <a:cubicBezTo>
                    <a:pt x="0" y="649"/>
                    <a:pt x="58" y="1024"/>
                    <a:pt x="230" y="1341"/>
                  </a:cubicBezTo>
                  <a:cubicBezTo>
                    <a:pt x="374" y="1657"/>
                    <a:pt x="691" y="1888"/>
                    <a:pt x="1008" y="2003"/>
                  </a:cubicBezTo>
                  <a:cubicBezTo>
                    <a:pt x="1042" y="2012"/>
                    <a:pt x="1078" y="2016"/>
                    <a:pt x="1112" y="2016"/>
                  </a:cubicBezTo>
                  <a:cubicBezTo>
                    <a:pt x="1311" y="2016"/>
                    <a:pt x="1506" y="1882"/>
                    <a:pt x="1555" y="1686"/>
                  </a:cubicBezTo>
                  <a:cubicBezTo>
                    <a:pt x="1613" y="1456"/>
                    <a:pt x="1469" y="1225"/>
                    <a:pt x="1239" y="1168"/>
                  </a:cubicBezTo>
                  <a:cubicBezTo>
                    <a:pt x="1210" y="1168"/>
                    <a:pt x="1181" y="1139"/>
                    <a:pt x="1152" y="1139"/>
                  </a:cubicBezTo>
                  <a:lnTo>
                    <a:pt x="1152" y="1139"/>
                  </a:lnTo>
                  <a:cubicBezTo>
                    <a:pt x="1181" y="1139"/>
                    <a:pt x="1239" y="1168"/>
                    <a:pt x="1267" y="1168"/>
                  </a:cubicBezTo>
                  <a:cubicBezTo>
                    <a:pt x="1236" y="1152"/>
                    <a:pt x="1197" y="1137"/>
                    <a:pt x="1163" y="1121"/>
                  </a:cubicBezTo>
                  <a:lnTo>
                    <a:pt x="1163" y="1121"/>
                  </a:lnTo>
                  <a:cubicBezTo>
                    <a:pt x="1169" y="1127"/>
                    <a:pt x="1175" y="1133"/>
                    <a:pt x="1181" y="1139"/>
                  </a:cubicBezTo>
                  <a:cubicBezTo>
                    <a:pt x="1167" y="1130"/>
                    <a:pt x="1154" y="1121"/>
                    <a:pt x="1142" y="1111"/>
                  </a:cubicBezTo>
                  <a:lnTo>
                    <a:pt x="1142" y="1111"/>
                  </a:lnTo>
                  <a:cubicBezTo>
                    <a:pt x="1149" y="1115"/>
                    <a:pt x="1156" y="1118"/>
                    <a:pt x="1163" y="1121"/>
                  </a:cubicBezTo>
                  <a:lnTo>
                    <a:pt x="1163" y="1121"/>
                  </a:lnTo>
                  <a:cubicBezTo>
                    <a:pt x="1144" y="1103"/>
                    <a:pt x="1125" y="1087"/>
                    <a:pt x="1106" y="1083"/>
                  </a:cubicBezTo>
                  <a:lnTo>
                    <a:pt x="1106" y="1083"/>
                  </a:lnTo>
                  <a:cubicBezTo>
                    <a:pt x="1117" y="1092"/>
                    <a:pt x="1129" y="1102"/>
                    <a:pt x="1142" y="1111"/>
                  </a:cubicBezTo>
                  <a:lnTo>
                    <a:pt x="1142" y="1111"/>
                  </a:lnTo>
                  <a:cubicBezTo>
                    <a:pt x="1121" y="1101"/>
                    <a:pt x="1105" y="1091"/>
                    <a:pt x="1095" y="1081"/>
                  </a:cubicBezTo>
                  <a:cubicBezTo>
                    <a:pt x="1098" y="1081"/>
                    <a:pt x="1102" y="1082"/>
                    <a:pt x="1106" y="1083"/>
                  </a:cubicBezTo>
                  <a:lnTo>
                    <a:pt x="1106" y="1083"/>
                  </a:lnTo>
                  <a:cubicBezTo>
                    <a:pt x="1060" y="1044"/>
                    <a:pt x="1028" y="1005"/>
                    <a:pt x="1008" y="966"/>
                  </a:cubicBezTo>
                  <a:lnTo>
                    <a:pt x="1008" y="966"/>
                  </a:lnTo>
                  <a:cubicBezTo>
                    <a:pt x="1008" y="968"/>
                    <a:pt x="1008" y="969"/>
                    <a:pt x="1008" y="971"/>
                  </a:cubicBezTo>
                  <a:lnTo>
                    <a:pt x="1008" y="971"/>
                  </a:lnTo>
                  <a:cubicBezTo>
                    <a:pt x="985" y="926"/>
                    <a:pt x="968" y="874"/>
                    <a:pt x="951" y="822"/>
                  </a:cubicBezTo>
                  <a:lnTo>
                    <a:pt x="951" y="822"/>
                  </a:lnTo>
                  <a:cubicBezTo>
                    <a:pt x="951" y="880"/>
                    <a:pt x="979" y="909"/>
                    <a:pt x="979" y="937"/>
                  </a:cubicBezTo>
                  <a:cubicBezTo>
                    <a:pt x="951" y="851"/>
                    <a:pt x="922" y="793"/>
                    <a:pt x="922" y="707"/>
                  </a:cubicBezTo>
                  <a:cubicBezTo>
                    <a:pt x="922" y="649"/>
                    <a:pt x="922" y="592"/>
                    <a:pt x="951" y="534"/>
                  </a:cubicBezTo>
                  <a:cubicBezTo>
                    <a:pt x="1008" y="332"/>
                    <a:pt x="864" y="73"/>
                    <a:pt x="634" y="16"/>
                  </a:cubicBezTo>
                  <a:cubicBezTo>
                    <a:pt x="594" y="6"/>
                    <a:pt x="555"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2"/>
            <p:cNvSpPr/>
            <p:nvPr/>
          </p:nvSpPr>
          <p:spPr>
            <a:xfrm>
              <a:off x="1687587" y="3200635"/>
              <a:ext cx="54336" cy="44977"/>
            </a:xfrm>
            <a:custGeom>
              <a:avLst/>
              <a:gdLst/>
              <a:ahLst/>
              <a:cxnLst/>
              <a:rect l="l" t="t" r="r" b="b"/>
              <a:pathLst>
                <a:path w="1672" h="1384" extrusionOk="0">
                  <a:moveTo>
                    <a:pt x="1184" y="0"/>
                  </a:moveTo>
                  <a:cubicBezTo>
                    <a:pt x="1120" y="0"/>
                    <a:pt x="1059" y="14"/>
                    <a:pt x="1009" y="48"/>
                  </a:cubicBezTo>
                  <a:cubicBezTo>
                    <a:pt x="749" y="221"/>
                    <a:pt x="490" y="393"/>
                    <a:pt x="231" y="566"/>
                  </a:cubicBezTo>
                  <a:cubicBezTo>
                    <a:pt x="116" y="624"/>
                    <a:pt x="58" y="710"/>
                    <a:pt x="29" y="825"/>
                  </a:cubicBezTo>
                  <a:cubicBezTo>
                    <a:pt x="1" y="941"/>
                    <a:pt x="1" y="1085"/>
                    <a:pt x="58" y="1171"/>
                  </a:cubicBezTo>
                  <a:cubicBezTo>
                    <a:pt x="116" y="1257"/>
                    <a:pt x="202" y="1344"/>
                    <a:pt x="317" y="1373"/>
                  </a:cubicBezTo>
                  <a:cubicBezTo>
                    <a:pt x="348" y="1380"/>
                    <a:pt x="381" y="1384"/>
                    <a:pt x="415" y="1384"/>
                  </a:cubicBezTo>
                  <a:cubicBezTo>
                    <a:pt x="506" y="1384"/>
                    <a:pt x="600" y="1357"/>
                    <a:pt x="663" y="1315"/>
                  </a:cubicBezTo>
                  <a:cubicBezTo>
                    <a:pt x="922" y="1142"/>
                    <a:pt x="1181" y="969"/>
                    <a:pt x="1441" y="797"/>
                  </a:cubicBezTo>
                  <a:cubicBezTo>
                    <a:pt x="1527" y="739"/>
                    <a:pt x="1613" y="653"/>
                    <a:pt x="1642" y="537"/>
                  </a:cubicBezTo>
                  <a:cubicBezTo>
                    <a:pt x="1671" y="451"/>
                    <a:pt x="1642" y="307"/>
                    <a:pt x="1585" y="221"/>
                  </a:cubicBezTo>
                  <a:cubicBezTo>
                    <a:pt x="1527" y="105"/>
                    <a:pt x="1441" y="48"/>
                    <a:pt x="1325" y="19"/>
                  </a:cubicBezTo>
                  <a:cubicBezTo>
                    <a:pt x="1278" y="7"/>
                    <a:pt x="1230" y="0"/>
                    <a:pt x="1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2"/>
            <p:cNvSpPr/>
            <p:nvPr/>
          </p:nvSpPr>
          <p:spPr>
            <a:xfrm>
              <a:off x="1829863" y="3257020"/>
              <a:ext cx="47771" cy="34707"/>
            </a:xfrm>
            <a:custGeom>
              <a:avLst/>
              <a:gdLst/>
              <a:ahLst/>
              <a:cxnLst/>
              <a:rect l="l" t="t" r="r" b="b"/>
              <a:pathLst>
                <a:path w="1470" h="1068" extrusionOk="0">
                  <a:moveTo>
                    <a:pt x="1014" y="1"/>
                  </a:moveTo>
                  <a:cubicBezTo>
                    <a:pt x="984" y="1"/>
                    <a:pt x="953" y="4"/>
                    <a:pt x="922" y="12"/>
                  </a:cubicBezTo>
                  <a:lnTo>
                    <a:pt x="346" y="214"/>
                  </a:lnTo>
                  <a:cubicBezTo>
                    <a:pt x="231" y="243"/>
                    <a:pt x="145" y="329"/>
                    <a:pt x="87" y="415"/>
                  </a:cubicBezTo>
                  <a:cubicBezTo>
                    <a:pt x="58" y="473"/>
                    <a:pt x="29" y="531"/>
                    <a:pt x="29" y="588"/>
                  </a:cubicBezTo>
                  <a:cubicBezTo>
                    <a:pt x="1" y="646"/>
                    <a:pt x="29" y="703"/>
                    <a:pt x="29" y="761"/>
                  </a:cubicBezTo>
                  <a:cubicBezTo>
                    <a:pt x="58" y="847"/>
                    <a:pt x="145" y="963"/>
                    <a:pt x="231" y="1020"/>
                  </a:cubicBezTo>
                  <a:cubicBezTo>
                    <a:pt x="298" y="1054"/>
                    <a:pt x="366" y="1068"/>
                    <a:pt x="433" y="1068"/>
                  </a:cubicBezTo>
                  <a:cubicBezTo>
                    <a:pt x="481" y="1068"/>
                    <a:pt x="529" y="1061"/>
                    <a:pt x="577" y="1049"/>
                  </a:cubicBezTo>
                  <a:cubicBezTo>
                    <a:pt x="749" y="991"/>
                    <a:pt x="951" y="934"/>
                    <a:pt x="1153" y="847"/>
                  </a:cubicBezTo>
                  <a:cubicBezTo>
                    <a:pt x="1268" y="819"/>
                    <a:pt x="1354" y="761"/>
                    <a:pt x="1412" y="675"/>
                  </a:cubicBezTo>
                  <a:cubicBezTo>
                    <a:pt x="1441" y="617"/>
                    <a:pt x="1469" y="559"/>
                    <a:pt x="1469" y="502"/>
                  </a:cubicBezTo>
                  <a:cubicBezTo>
                    <a:pt x="1469" y="444"/>
                    <a:pt x="1469" y="387"/>
                    <a:pt x="1441" y="329"/>
                  </a:cubicBezTo>
                  <a:cubicBezTo>
                    <a:pt x="1412" y="214"/>
                    <a:pt x="1354" y="127"/>
                    <a:pt x="1239" y="70"/>
                  </a:cubicBezTo>
                  <a:cubicBezTo>
                    <a:pt x="1176" y="28"/>
                    <a:pt x="1097" y="1"/>
                    <a:pt x="1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3"/>
        <p:cNvGrpSpPr/>
        <p:nvPr/>
      </p:nvGrpSpPr>
      <p:grpSpPr>
        <a:xfrm>
          <a:off x="0" y="0"/>
          <a:ext cx="0" cy="0"/>
          <a:chOff x="0" y="0"/>
          <a:chExt cx="0" cy="0"/>
        </a:xfrm>
      </p:grpSpPr>
      <p:sp>
        <p:nvSpPr>
          <p:cNvPr id="104" name="Google Shape;104;p5"/>
          <p:cNvSpPr txBox="1">
            <a:spLocks noGrp="1"/>
          </p:cNvSpPr>
          <p:nvPr>
            <p:ph type="subTitle" idx="1"/>
          </p:nvPr>
        </p:nvSpPr>
        <p:spPr>
          <a:xfrm>
            <a:off x="1530214" y="2772990"/>
            <a:ext cx="25815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5" name="Google Shape;105;p5"/>
          <p:cNvSpPr txBox="1">
            <a:spLocks noGrp="1"/>
          </p:cNvSpPr>
          <p:nvPr>
            <p:ph type="subTitle" idx="2"/>
          </p:nvPr>
        </p:nvSpPr>
        <p:spPr>
          <a:xfrm>
            <a:off x="5032513" y="2772990"/>
            <a:ext cx="25815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6" name="Google Shape;106;p5"/>
          <p:cNvSpPr txBox="1">
            <a:spLocks noGrp="1"/>
          </p:cNvSpPr>
          <p:nvPr>
            <p:ph type="title"/>
          </p:nvPr>
        </p:nvSpPr>
        <p:spPr>
          <a:xfrm>
            <a:off x="713250"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sz="3500"/>
            </a:lvl1pPr>
            <a:lvl2pPr lvl="1" rtl="0">
              <a:spcBef>
                <a:spcPts val="0"/>
              </a:spcBef>
              <a:spcAft>
                <a:spcPts val="0"/>
              </a:spcAft>
              <a:buClr>
                <a:schemeClr val="dk1"/>
              </a:buClr>
              <a:buSzPts val="3500"/>
              <a:buNone/>
              <a:defRPr sz="3500">
                <a:solidFill>
                  <a:schemeClr val="dk1"/>
                </a:solidFill>
              </a:defRPr>
            </a:lvl2pPr>
            <a:lvl3pPr lvl="2" rtl="0">
              <a:spcBef>
                <a:spcPts val="0"/>
              </a:spcBef>
              <a:spcAft>
                <a:spcPts val="0"/>
              </a:spcAft>
              <a:buClr>
                <a:schemeClr val="dk1"/>
              </a:buClr>
              <a:buSzPts val="3500"/>
              <a:buNone/>
              <a:defRPr sz="3500">
                <a:solidFill>
                  <a:schemeClr val="dk1"/>
                </a:solidFill>
              </a:defRPr>
            </a:lvl3pPr>
            <a:lvl4pPr lvl="3" rtl="0">
              <a:spcBef>
                <a:spcPts val="0"/>
              </a:spcBef>
              <a:spcAft>
                <a:spcPts val="0"/>
              </a:spcAft>
              <a:buClr>
                <a:schemeClr val="dk1"/>
              </a:buClr>
              <a:buSzPts val="3500"/>
              <a:buNone/>
              <a:defRPr sz="3500">
                <a:solidFill>
                  <a:schemeClr val="dk1"/>
                </a:solidFill>
              </a:defRPr>
            </a:lvl4pPr>
            <a:lvl5pPr lvl="4" rtl="0">
              <a:spcBef>
                <a:spcPts val="0"/>
              </a:spcBef>
              <a:spcAft>
                <a:spcPts val="0"/>
              </a:spcAft>
              <a:buClr>
                <a:schemeClr val="dk1"/>
              </a:buClr>
              <a:buSzPts val="3500"/>
              <a:buNone/>
              <a:defRPr sz="3500">
                <a:solidFill>
                  <a:schemeClr val="dk1"/>
                </a:solidFill>
              </a:defRPr>
            </a:lvl5pPr>
            <a:lvl6pPr lvl="5" rtl="0">
              <a:spcBef>
                <a:spcPts val="0"/>
              </a:spcBef>
              <a:spcAft>
                <a:spcPts val="0"/>
              </a:spcAft>
              <a:buClr>
                <a:schemeClr val="dk1"/>
              </a:buClr>
              <a:buSzPts val="3500"/>
              <a:buNone/>
              <a:defRPr sz="3500">
                <a:solidFill>
                  <a:schemeClr val="dk1"/>
                </a:solidFill>
              </a:defRPr>
            </a:lvl6pPr>
            <a:lvl7pPr lvl="6" rtl="0">
              <a:spcBef>
                <a:spcPts val="0"/>
              </a:spcBef>
              <a:spcAft>
                <a:spcPts val="0"/>
              </a:spcAft>
              <a:buClr>
                <a:schemeClr val="dk1"/>
              </a:buClr>
              <a:buSzPts val="3500"/>
              <a:buNone/>
              <a:defRPr sz="3500">
                <a:solidFill>
                  <a:schemeClr val="dk1"/>
                </a:solidFill>
              </a:defRPr>
            </a:lvl7pPr>
            <a:lvl8pPr lvl="7" rtl="0">
              <a:spcBef>
                <a:spcPts val="0"/>
              </a:spcBef>
              <a:spcAft>
                <a:spcPts val="0"/>
              </a:spcAft>
              <a:buClr>
                <a:schemeClr val="dk1"/>
              </a:buClr>
              <a:buSzPts val="3500"/>
              <a:buNone/>
              <a:defRPr sz="3500">
                <a:solidFill>
                  <a:schemeClr val="dk1"/>
                </a:solidFill>
              </a:defRPr>
            </a:lvl8pPr>
            <a:lvl9pPr lvl="8" rtl="0">
              <a:spcBef>
                <a:spcPts val="0"/>
              </a:spcBef>
              <a:spcAft>
                <a:spcPts val="0"/>
              </a:spcAft>
              <a:buClr>
                <a:schemeClr val="dk1"/>
              </a:buClr>
              <a:buSzPts val="3500"/>
              <a:buNone/>
              <a:defRPr sz="3500">
                <a:solidFill>
                  <a:schemeClr val="dk1"/>
                </a:solidFill>
              </a:defRPr>
            </a:lvl9pPr>
          </a:lstStyle>
          <a:p>
            <a:endParaRPr/>
          </a:p>
        </p:txBody>
      </p:sp>
      <p:sp>
        <p:nvSpPr>
          <p:cNvPr id="107" name="Google Shape;107;p5"/>
          <p:cNvSpPr/>
          <p:nvPr/>
        </p:nvSpPr>
        <p:spPr>
          <a:xfrm>
            <a:off x="4926717" y="-398225"/>
            <a:ext cx="4602894" cy="891368"/>
          </a:xfrm>
          <a:custGeom>
            <a:avLst/>
            <a:gdLst/>
            <a:ahLst/>
            <a:cxnLst/>
            <a:rect l="l" t="t" r="r" b="b"/>
            <a:pathLst>
              <a:path w="51969" h="10064" extrusionOk="0">
                <a:moveTo>
                  <a:pt x="51733" y="0"/>
                </a:moveTo>
                <a:cubicBezTo>
                  <a:pt x="51661" y="0"/>
                  <a:pt x="51614" y="28"/>
                  <a:pt x="51701" y="78"/>
                </a:cubicBezTo>
                <a:lnTo>
                  <a:pt x="0" y="885"/>
                </a:lnTo>
                <a:cubicBezTo>
                  <a:pt x="3341" y="3218"/>
                  <a:pt x="7143" y="4802"/>
                  <a:pt x="11003" y="6155"/>
                </a:cubicBezTo>
                <a:cubicBezTo>
                  <a:pt x="17151" y="8316"/>
                  <a:pt x="23575" y="10063"/>
                  <a:pt x="30069" y="10063"/>
                </a:cubicBezTo>
                <a:cubicBezTo>
                  <a:pt x="30846" y="10063"/>
                  <a:pt x="31624" y="10038"/>
                  <a:pt x="32403" y="9986"/>
                </a:cubicBezTo>
                <a:cubicBezTo>
                  <a:pt x="39661" y="9525"/>
                  <a:pt x="47064" y="6443"/>
                  <a:pt x="51355" y="539"/>
                </a:cubicBezTo>
                <a:cubicBezTo>
                  <a:pt x="51499" y="366"/>
                  <a:pt x="51787" y="366"/>
                  <a:pt x="51902" y="164"/>
                </a:cubicBezTo>
                <a:cubicBezTo>
                  <a:pt x="51968" y="50"/>
                  <a:pt x="51828" y="0"/>
                  <a:pt x="517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rot="-5902269">
            <a:off x="127502" y="-690711"/>
            <a:ext cx="1269476" cy="1987265"/>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rot="10800000">
            <a:off x="145167" y="4877950"/>
            <a:ext cx="4602894" cy="891368"/>
          </a:xfrm>
          <a:custGeom>
            <a:avLst/>
            <a:gdLst/>
            <a:ahLst/>
            <a:cxnLst/>
            <a:rect l="l" t="t" r="r" b="b"/>
            <a:pathLst>
              <a:path w="51969" h="10064" extrusionOk="0">
                <a:moveTo>
                  <a:pt x="51733" y="0"/>
                </a:moveTo>
                <a:cubicBezTo>
                  <a:pt x="51661" y="0"/>
                  <a:pt x="51614" y="28"/>
                  <a:pt x="51701" y="78"/>
                </a:cubicBezTo>
                <a:lnTo>
                  <a:pt x="0" y="885"/>
                </a:lnTo>
                <a:cubicBezTo>
                  <a:pt x="3341" y="3218"/>
                  <a:pt x="7143" y="4802"/>
                  <a:pt x="11003" y="6155"/>
                </a:cubicBezTo>
                <a:cubicBezTo>
                  <a:pt x="17151" y="8316"/>
                  <a:pt x="23575" y="10063"/>
                  <a:pt x="30069" y="10063"/>
                </a:cubicBezTo>
                <a:cubicBezTo>
                  <a:pt x="30846" y="10063"/>
                  <a:pt x="31624" y="10038"/>
                  <a:pt x="32403" y="9986"/>
                </a:cubicBezTo>
                <a:cubicBezTo>
                  <a:pt x="39661" y="9525"/>
                  <a:pt x="47064" y="6443"/>
                  <a:pt x="51355" y="539"/>
                </a:cubicBezTo>
                <a:cubicBezTo>
                  <a:pt x="51499" y="366"/>
                  <a:pt x="51787" y="366"/>
                  <a:pt x="51902" y="164"/>
                </a:cubicBezTo>
                <a:cubicBezTo>
                  <a:pt x="51968" y="50"/>
                  <a:pt x="51828" y="0"/>
                  <a:pt x="51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flipH="1">
            <a:off x="8063032" y="3253088"/>
            <a:ext cx="1418950" cy="2222425"/>
          </a:xfrm>
          <a:custGeom>
            <a:avLst/>
            <a:gdLst/>
            <a:ahLst/>
            <a:cxnLst/>
            <a:rect l="l" t="t" r="r" b="b"/>
            <a:pathLst>
              <a:path w="36062" h="56482" extrusionOk="0">
                <a:moveTo>
                  <a:pt x="9708" y="0"/>
                </a:moveTo>
                <a:cubicBezTo>
                  <a:pt x="6312" y="0"/>
                  <a:pt x="5720" y="4283"/>
                  <a:pt x="4753" y="7212"/>
                </a:cubicBezTo>
                <a:cubicBezTo>
                  <a:pt x="3313" y="11590"/>
                  <a:pt x="2190" y="16054"/>
                  <a:pt x="1441" y="20605"/>
                </a:cubicBezTo>
                <a:cubicBezTo>
                  <a:pt x="1" y="29591"/>
                  <a:pt x="145" y="38894"/>
                  <a:pt x="2881" y="47622"/>
                </a:cubicBezTo>
                <a:cubicBezTo>
                  <a:pt x="3572" y="49839"/>
                  <a:pt x="4494" y="52115"/>
                  <a:pt x="6251" y="53670"/>
                </a:cubicBezTo>
                <a:cubicBezTo>
                  <a:pt x="8901" y="56032"/>
                  <a:pt x="12760" y="56233"/>
                  <a:pt x="16332" y="56291"/>
                </a:cubicBezTo>
                <a:lnTo>
                  <a:pt x="25030" y="56464"/>
                </a:lnTo>
                <a:cubicBezTo>
                  <a:pt x="25432" y="56474"/>
                  <a:pt x="25840" y="56481"/>
                  <a:pt x="26251" y="56481"/>
                </a:cubicBezTo>
                <a:cubicBezTo>
                  <a:pt x="29289" y="56481"/>
                  <a:pt x="32488" y="56097"/>
                  <a:pt x="34391" y="53814"/>
                </a:cubicBezTo>
                <a:cubicBezTo>
                  <a:pt x="35543" y="52460"/>
                  <a:pt x="35975" y="50646"/>
                  <a:pt x="36004" y="48860"/>
                </a:cubicBezTo>
                <a:cubicBezTo>
                  <a:pt x="36062" y="46556"/>
                  <a:pt x="35514" y="44223"/>
                  <a:pt x="34420" y="42178"/>
                </a:cubicBezTo>
                <a:cubicBezTo>
                  <a:pt x="31597" y="36907"/>
                  <a:pt x="25433" y="33883"/>
                  <a:pt x="23129" y="28353"/>
                </a:cubicBezTo>
                <a:cubicBezTo>
                  <a:pt x="22207" y="26164"/>
                  <a:pt x="21977" y="23773"/>
                  <a:pt x="21862" y="21411"/>
                </a:cubicBezTo>
                <a:cubicBezTo>
                  <a:pt x="21631" y="16659"/>
                  <a:pt x="21747" y="11763"/>
                  <a:pt x="19874" y="7413"/>
                </a:cubicBezTo>
                <a:cubicBezTo>
                  <a:pt x="18175" y="3525"/>
                  <a:pt x="14661" y="760"/>
                  <a:pt x="10485" y="69"/>
                </a:cubicBezTo>
                <a:cubicBezTo>
                  <a:pt x="10211" y="22"/>
                  <a:pt x="9952" y="0"/>
                  <a:pt x="97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5"/>
          <p:cNvGrpSpPr/>
          <p:nvPr/>
        </p:nvGrpSpPr>
        <p:grpSpPr>
          <a:xfrm rot="-1002580" flipH="1">
            <a:off x="-523393" y="3539309"/>
            <a:ext cx="2898169" cy="3019600"/>
            <a:chOff x="7303085" y="1350402"/>
            <a:chExt cx="2898393" cy="3019833"/>
          </a:xfrm>
        </p:grpSpPr>
        <p:sp>
          <p:nvSpPr>
            <p:cNvPr id="112" name="Google Shape;112;p5"/>
            <p:cNvSpPr/>
            <p:nvPr/>
          </p:nvSpPr>
          <p:spPr>
            <a:xfrm flipH="1">
              <a:off x="7303085" y="1350402"/>
              <a:ext cx="2898393" cy="3019833"/>
            </a:xfrm>
            <a:custGeom>
              <a:avLst/>
              <a:gdLst/>
              <a:ahLst/>
              <a:cxnLst/>
              <a:rect l="l" t="t" r="r" b="b"/>
              <a:pathLst>
                <a:path w="27805" h="28970" extrusionOk="0">
                  <a:moveTo>
                    <a:pt x="12357" y="13196"/>
                  </a:moveTo>
                  <a:cubicBezTo>
                    <a:pt x="12415" y="13369"/>
                    <a:pt x="12501" y="13542"/>
                    <a:pt x="12559" y="13714"/>
                  </a:cubicBezTo>
                  <a:lnTo>
                    <a:pt x="12098" y="13398"/>
                  </a:lnTo>
                  <a:cubicBezTo>
                    <a:pt x="12184" y="13340"/>
                    <a:pt x="12270" y="13254"/>
                    <a:pt x="12357" y="13196"/>
                  </a:cubicBezTo>
                  <a:close/>
                  <a:moveTo>
                    <a:pt x="6652" y="1"/>
                  </a:moveTo>
                  <a:cubicBezTo>
                    <a:pt x="5312" y="1"/>
                    <a:pt x="3972" y="492"/>
                    <a:pt x="2737" y="1675"/>
                  </a:cubicBezTo>
                  <a:cubicBezTo>
                    <a:pt x="634" y="3720"/>
                    <a:pt x="1" y="7004"/>
                    <a:pt x="634" y="9797"/>
                  </a:cubicBezTo>
                  <a:cubicBezTo>
                    <a:pt x="1383" y="12966"/>
                    <a:pt x="3918" y="15212"/>
                    <a:pt x="6280" y="17257"/>
                  </a:cubicBezTo>
                  <a:cubicBezTo>
                    <a:pt x="8613" y="19273"/>
                    <a:pt x="11118" y="21059"/>
                    <a:pt x="13682" y="22730"/>
                  </a:cubicBezTo>
                  <a:cubicBezTo>
                    <a:pt x="16101" y="24314"/>
                    <a:pt x="18521" y="25811"/>
                    <a:pt x="20508" y="27914"/>
                  </a:cubicBezTo>
                  <a:cubicBezTo>
                    <a:pt x="21225" y="28658"/>
                    <a:pt x="22037" y="28970"/>
                    <a:pt x="22824" y="28970"/>
                  </a:cubicBezTo>
                  <a:cubicBezTo>
                    <a:pt x="25452" y="28970"/>
                    <a:pt x="27805" y="25493"/>
                    <a:pt x="25433" y="22989"/>
                  </a:cubicBezTo>
                  <a:cubicBezTo>
                    <a:pt x="25232" y="22758"/>
                    <a:pt x="25001" y="22557"/>
                    <a:pt x="24800" y="22326"/>
                  </a:cubicBezTo>
                  <a:cubicBezTo>
                    <a:pt x="24828" y="21693"/>
                    <a:pt x="24512" y="21030"/>
                    <a:pt x="23676" y="20829"/>
                  </a:cubicBezTo>
                  <a:cubicBezTo>
                    <a:pt x="23331" y="20742"/>
                    <a:pt x="23014" y="20656"/>
                    <a:pt x="22697" y="20541"/>
                  </a:cubicBezTo>
                  <a:cubicBezTo>
                    <a:pt x="21862" y="19878"/>
                    <a:pt x="20998" y="19273"/>
                    <a:pt x="20134" y="18668"/>
                  </a:cubicBezTo>
                  <a:cubicBezTo>
                    <a:pt x="17599" y="15759"/>
                    <a:pt x="17253" y="10805"/>
                    <a:pt x="15784" y="7378"/>
                  </a:cubicBezTo>
                  <a:cubicBezTo>
                    <a:pt x="14353" y="4046"/>
                    <a:pt x="10498" y="1"/>
                    <a:pt x="66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8578400" y="2605375"/>
              <a:ext cx="633300" cy="369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5"/>
          <p:cNvSpPr/>
          <p:nvPr/>
        </p:nvSpPr>
        <p:spPr>
          <a:xfrm rot="7044407" flipH="1">
            <a:off x="8185383" y="-532904"/>
            <a:ext cx="1269473" cy="198726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p5"/>
          <p:cNvGrpSpPr/>
          <p:nvPr/>
        </p:nvGrpSpPr>
        <p:grpSpPr>
          <a:xfrm rot="-4092176">
            <a:off x="219938" y="4013583"/>
            <a:ext cx="1084595" cy="1158719"/>
            <a:chOff x="1185884" y="3200635"/>
            <a:chExt cx="737604" cy="788015"/>
          </a:xfrm>
        </p:grpSpPr>
        <p:sp>
          <p:nvSpPr>
            <p:cNvPr id="116" name="Google Shape;116;p5"/>
            <p:cNvSpPr/>
            <p:nvPr/>
          </p:nvSpPr>
          <p:spPr>
            <a:xfrm>
              <a:off x="1853262" y="3484085"/>
              <a:ext cx="70227" cy="119916"/>
            </a:xfrm>
            <a:custGeom>
              <a:avLst/>
              <a:gdLst/>
              <a:ahLst/>
              <a:cxnLst/>
              <a:rect l="l" t="t" r="r" b="b"/>
              <a:pathLst>
                <a:path w="2161" h="3690" extrusionOk="0">
                  <a:moveTo>
                    <a:pt x="1094" y="0"/>
                  </a:moveTo>
                  <a:cubicBezTo>
                    <a:pt x="1026" y="0"/>
                    <a:pt x="957" y="17"/>
                    <a:pt x="893" y="53"/>
                  </a:cubicBezTo>
                  <a:cubicBezTo>
                    <a:pt x="692" y="168"/>
                    <a:pt x="605" y="456"/>
                    <a:pt x="721" y="658"/>
                  </a:cubicBezTo>
                  <a:cubicBezTo>
                    <a:pt x="749" y="687"/>
                    <a:pt x="778" y="744"/>
                    <a:pt x="807" y="802"/>
                  </a:cubicBezTo>
                  <a:cubicBezTo>
                    <a:pt x="807" y="824"/>
                    <a:pt x="840" y="879"/>
                    <a:pt x="844" y="879"/>
                  </a:cubicBezTo>
                  <a:cubicBezTo>
                    <a:pt x="845" y="879"/>
                    <a:pt x="843" y="873"/>
                    <a:pt x="836" y="859"/>
                  </a:cubicBezTo>
                  <a:lnTo>
                    <a:pt x="836" y="859"/>
                  </a:lnTo>
                  <a:cubicBezTo>
                    <a:pt x="847" y="881"/>
                    <a:pt x="865" y="917"/>
                    <a:pt x="865" y="917"/>
                  </a:cubicBezTo>
                  <a:cubicBezTo>
                    <a:pt x="893" y="1032"/>
                    <a:pt x="922" y="1147"/>
                    <a:pt x="951" y="1263"/>
                  </a:cubicBezTo>
                  <a:cubicBezTo>
                    <a:pt x="951" y="1291"/>
                    <a:pt x="951" y="1320"/>
                    <a:pt x="951" y="1349"/>
                  </a:cubicBezTo>
                  <a:cubicBezTo>
                    <a:pt x="951" y="1435"/>
                    <a:pt x="951" y="1493"/>
                    <a:pt x="951" y="1551"/>
                  </a:cubicBezTo>
                  <a:cubicBezTo>
                    <a:pt x="951" y="1608"/>
                    <a:pt x="951" y="1666"/>
                    <a:pt x="951" y="1723"/>
                  </a:cubicBezTo>
                  <a:cubicBezTo>
                    <a:pt x="951" y="1730"/>
                    <a:pt x="951" y="1739"/>
                    <a:pt x="951" y="1752"/>
                  </a:cubicBezTo>
                  <a:cubicBezTo>
                    <a:pt x="922" y="1781"/>
                    <a:pt x="922" y="1810"/>
                    <a:pt x="922" y="1839"/>
                  </a:cubicBezTo>
                  <a:cubicBezTo>
                    <a:pt x="893" y="1954"/>
                    <a:pt x="865" y="2069"/>
                    <a:pt x="836" y="2184"/>
                  </a:cubicBezTo>
                  <a:cubicBezTo>
                    <a:pt x="821" y="2214"/>
                    <a:pt x="814" y="2225"/>
                    <a:pt x="811" y="2225"/>
                  </a:cubicBezTo>
                  <a:cubicBezTo>
                    <a:pt x="804" y="2225"/>
                    <a:pt x="819" y="2172"/>
                    <a:pt x="815" y="2172"/>
                  </a:cubicBezTo>
                  <a:cubicBezTo>
                    <a:pt x="814" y="2172"/>
                    <a:pt x="811" y="2176"/>
                    <a:pt x="807" y="2184"/>
                  </a:cubicBezTo>
                  <a:cubicBezTo>
                    <a:pt x="807" y="2213"/>
                    <a:pt x="778" y="2242"/>
                    <a:pt x="778" y="2271"/>
                  </a:cubicBezTo>
                  <a:cubicBezTo>
                    <a:pt x="749" y="2328"/>
                    <a:pt x="721" y="2386"/>
                    <a:pt x="692" y="2444"/>
                  </a:cubicBezTo>
                  <a:cubicBezTo>
                    <a:pt x="663" y="2501"/>
                    <a:pt x="605" y="2559"/>
                    <a:pt x="577" y="2588"/>
                  </a:cubicBezTo>
                  <a:cubicBezTo>
                    <a:pt x="588" y="2576"/>
                    <a:pt x="593" y="2572"/>
                    <a:pt x="593" y="2572"/>
                  </a:cubicBezTo>
                  <a:lnTo>
                    <a:pt x="593" y="2572"/>
                  </a:lnTo>
                  <a:cubicBezTo>
                    <a:pt x="594" y="2572"/>
                    <a:pt x="519" y="2651"/>
                    <a:pt x="519" y="2674"/>
                  </a:cubicBezTo>
                  <a:cubicBezTo>
                    <a:pt x="461" y="2732"/>
                    <a:pt x="433" y="2760"/>
                    <a:pt x="375" y="2789"/>
                  </a:cubicBezTo>
                  <a:cubicBezTo>
                    <a:pt x="375" y="2815"/>
                    <a:pt x="352" y="2841"/>
                    <a:pt x="326" y="2846"/>
                  </a:cubicBezTo>
                  <a:lnTo>
                    <a:pt x="326" y="2846"/>
                  </a:lnTo>
                  <a:cubicBezTo>
                    <a:pt x="336" y="2839"/>
                    <a:pt x="343" y="2835"/>
                    <a:pt x="342" y="2835"/>
                  </a:cubicBezTo>
                  <a:lnTo>
                    <a:pt x="342" y="2835"/>
                  </a:lnTo>
                  <a:cubicBezTo>
                    <a:pt x="341" y="2835"/>
                    <a:pt x="334" y="2838"/>
                    <a:pt x="317" y="2847"/>
                  </a:cubicBezTo>
                  <a:cubicBezTo>
                    <a:pt x="320" y="2847"/>
                    <a:pt x="323" y="2846"/>
                    <a:pt x="326" y="2846"/>
                  </a:cubicBezTo>
                  <a:lnTo>
                    <a:pt x="326" y="2846"/>
                  </a:lnTo>
                  <a:cubicBezTo>
                    <a:pt x="315" y="2854"/>
                    <a:pt x="300" y="2865"/>
                    <a:pt x="289" y="2876"/>
                  </a:cubicBezTo>
                  <a:cubicBezTo>
                    <a:pt x="87" y="3020"/>
                    <a:pt x="1" y="3250"/>
                    <a:pt x="116" y="3480"/>
                  </a:cubicBezTo>
                  <a:cubicBezTo>
                    <a:pt x="195" y="3598"/>
                    <a:pt x="354" y="3690"/>
                    <a:pt x="511" y="3690"/>
                  </a:cubicBezTo>
                  <a:cubicBezTo>
                    <a:pt x="584" y="3690"/>
                    <a:pt x="657" y="3670"/>
                    <a:pt x="721" y="3624"/>
                  </a:cubicBezTo>
                  <a:cubicBezTo>
                    <a:pt x="1786" y="2876"/>
                    <a:pt x="2161" y="1349"/>
                    <a:pt x="1470" y="197"/>
                  </a:cubicBezTo>
                  <a:cubicBezTo>
                    <a:pt x="1390" y="78"/>
                    <a:pt x="1244" y="0"/>
                    <a:pt x="10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1750308" y="3429163"/>
              <a:ext cx="49624" cy="96940"/>
            </a:xfrm>
            <a:custGeom>
              <a:avLst/>
              <a:gdLst/>
              <a:ahLst/>
              <a:cxnLst/>
              <a:rect l="l" t="t" r="r" b="b"/>
              <a:pathLst>
                <a:path w="1527" h="2983" extrusionOk="0">
                  <a:moveTo>
                    <a:pt x="749" y="0"/>
                  </a:moveTo>
                  <a:cubicBezTo>
                    <a:pt x="568" y="0"/>
                    <a:pt x="418" y="112"/>
                    <a:pt x="346" y="303"/>
                  </a:cubicBezTo>
                  <a:cubicBezTo>
                    <a:pt x="0" y="1138"/>
                    <a:pt x="375" y="2031"/>
                    <a:pt x="692" y="2780"/>
                  </a:cubicBezTo>
                  <a:cubicBezTo>
                    <a:pt x="748" y="2912"/>
                    <a:pt x="905" y="2983"/>
                    <a:pt x="1062" y="2983"/>
                  </a:cubicBezTo>
                  <a:cubicBezTo>
                    <a:pt x="1145" y="2983"/>
                    <a:pt x="1227" y="2963"/>
                    <a:pt x="1296" y="2924"/>
                  </a:cubicBezTo>
                  <a:cubicBezTo>
                    <a:pt x="1498" y="2780"/>
                    <a:pt x="1527" y="2578"/>
                    <a:pt x="1440" y="2348"/>
                  </a:cubicBezTo>
                  <a:cubicBezTo>
                    <a:pt x="1412" y="2290"/>
                    <a:pt x="1412" y="2261"/>
                    <a:pt x="1383" y="2204"/>
                  </a:cubicBezTo>
                  <a:cubicBezTo>
                    <a:pt x="1369" y="2176"/>
                    <a:pt x="1364" y="2167"/>
                    <a:pt x="1362" y="2167"/>
                  </a:cubicBezTo>
                  <a:lnTo>
                    <a:pt x="1362" y="2167"/>
                  </a:lnTo>
                  <a:cubicBezTo>
                    <a:pt x="1360" y="2167"/>
                    <a:pt x="1377" y="2212"/>
                    <a:pt x="1375" y="2212"/>
                  </a:cubicBezTo>
                  <a:cubicBezTo>
                    <a:pt x="1373" y="2212"/>
                    <a:pt x="1368" y="2202"/>
                    <a:pt x="1354" y="2175"/>
                  </a:cubicBezTo>
                  <a:cubicBezTo>
                    <a:pt x="1325" y="2089"/>
                    <a:pt x="1296" y="2002"/>
                    <a:pt x="1268" y="1916"/>
                  </a:cubicBezTo>
                  <a:cubicBezTo>
                    <a:pt x="1210" y="1743"/>
                    <a:pt x="1152" y="1570"/>
                    <a:pt x="1124" y="1397"/>
                  </a:cubicBezTo>
                  <a:cubicBezTo>
                    <a:pt x="1095" y="1368"/>
                    <a:pt x="1095" y="1311"/>
                    <a:pt x="1095" y="1282"/>
                  </a:cubicBezTo>
                  <a:lnTo>
                    <a:pt x="1095" y="1224"/>
                  </a:lnTo>
                  <a:cubicBezTo>
                    <a:pt x="1066" y="1138"/>
                    <a:pt x="1066" y="1052"/>
                    <a:pt x="1066" y="965"/>
                  </a:cubicBezTo>
                  <a:cubicBezTo>
                    <a:pt x="1066" y="936"/>
                    <a:pt x="1066" y="879"/>
                    <a:pt x="1095" y="850"/>
                  </a:cubicBezTo>
                  <a:cubicBezTo>
                    <a:pt x="1095" y="821"/>
                    <a:pt x="1095" y="821"/>
                    <a:pt x="1095" y="792"/>
                  </a:cubicBezTo>
                  <a:cubicBezTo>
                    <a:pt x="1124" y="706"/>
                    <a:pt x="1152" y="620"/>
                    <a:pt x="1181" y="533"/>
                  </a:cubicBezTo>
                  <a:cubicBezTo>
                    <a:pt x="1268" y="332"/>
                    <a:pt x="1095" y="44"/>
                    <a:pt x="864" y="15"/>
                  </a:cubicBezTo>
                  <a:cubicBezTo>
                    <a:pt x="825" y="5"/>
                    <a:pt x="786" y="0"/>
                    <a:pt x="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1695062" y="3541477"/>
              <a:ext cx="58073" cy="94568"/>
            </a:xfrm>
            <a:custGeom>
              <a:avLst/>
              <a:gdLst/>
              <a:ahLst/>
              <a:cxnLst/>
              <a:rect l="l" t="t" r="r" b="b"/>
              <a:pathLst>
                <a:path w="1787" h="2910" extrusionOk="0">
                  <a:moveTo>
                    <a:pt x="459" y="0"/>
                  </a:moveTo>
                  <a:cubicBezTo>
                    <a:pt x="273" y="0"/>
                    <a:pt x="106" y="112"/>
                    <a:pt x="59" y="303"/>
                  </a:cubicBezTo>
                  <a:cubicBezTo>
                    <a:pt x="1" y="505"/>
                    <a:pt x="116" y="793"/>
                    <a:pt x="347" y="850"/>
                  </a:cubicBezTo>
                  <a:cubicBezTo>
                    <a:pt x="375" y="850"/>
                    <a:pt x="433" y="850"/>
                    <a:pt x="462" y="879"/>
                  </a:cubicBezTo>
                  <a:cubicBezTo>
                    <a:pt x="476" y="879"/>
                    <a:pt x="483" y="879"/>
                    <a:pt x="486" y="879"/>
                  </a:cubicBezTo>
                  <a:lnTo>
                    <a:pt x="486" y="879"/>
                  </a:lnTo>
                  <a:cubicBezTo>
                    <a:pt x="489" y="879"/>
                    <a:pt x="491" y="879"/>
                    <a:pt x="491" y="879"/>
                  </a:cubicBezTo>
                  <a:cubicBezTo>
                    <a:pt x="519" y="879"/>
                    <a:pt x="519" y="908"/>
                    <a:pt x="548" y="908"/>
                  </a:cubicBezTo>
                  <a:cubicBezTo>
                    <a:pt x="556" y="916"/>
                    <a:pt x="566" y="926"/>
                    <a:pt x="577" y="937"/>
                  </a:cubicBezTo>
                  <a:cubicBezTo>
                    <a:pt x="577" y="937"/>
                    <a:pt x="606" y="966"/>
                    <a:pt x="606" y="966"/>
                  </a:cubicBezTo>
                  <a:cubicBezTo>
                    <a:pt x="635" y="994"/>
                    <a:pt x="635" y="994"/>
                    <a:pt x="635" y="1023"/>
                  </a:cubicBezTo>
                  <a:cubicBezTo>
                    <a:pt x="652" y="1041"/>
                    <a:pt x="659" y="1048"/>
                    <a:pt x="660" y="1048"/>
                  </a:cubicBezTo>
                  <a:cubicBezTo>
                    <a:pt x="662" y="1048"/>
                    <a:pt x="635" y="1015"/>
                    <a:pt x="635" y="995"/>
                  </a:cubicBezTo>
                  <a:lnTo>
                    <a:pt x="635" y="995"/>
                  </a:lnTo>
                  <a:cubicBezTo>
                    <a:pt x="635" y="1024"/>
                    <a:pt x="692" y="1081"/>
                    <a:pt x="721" y="1110"/>
                  </a:cubicBezTo>
                  <a:cubicBezTo>
                    <a:pt x="721" y="1138"/>
                    <a:pt x="750" y="1196"/>
                    <a:pt x="750" y="1196"/>
                  </a:cubicBezTo>
                  <a:cubicBezTo>
                    <a:pt x="750" y="1196"/>
                    <a:pt x="779" y="1225"/>
                    <a:pt x="779" y="1254"/>
                  </a:cubicBezTo>
                  <a:cubicBezTo>
                    <a:pt x="779" y="1282"/>
                    <a:pt x="807" y="1340"/>
                    <a:pt x="807" y="1369"/>
                  </a:cubicBezTo>
                  <a:cubicBezTo>
                    <a:pt x="807" y="1369"/>
                    <a:pt x="824" y="1417"/>
                    <a:pt x="820" y="1417"/>
                  </a:cubicBezTo>
                  <a:cubicBezTo>
                    <a:pt x="818" y="1417"/>
                    <a:pt x="815" y="1412"/>
                    <a:pt x="807" y="1398"/>
                  </a:cubicBezTo>
                  <a:cubicBezTo>
                    <a:pt x="807" y="1411"/>
                    <a:pt x="807" y="1426"/>
                    <a:pt x="807" y="1426"/>
                  </a:cubicBezTo>
                  <a:cubicBezTo>
                    <a:pt x="836" y="1542"/>
                    <a:pt x="836" y="1657"/>
                    <a:pt x="807" y="1772"/>
                  </a:cubicBezTo>
                  <a:cubicBezTo>
                    <a:pt x="807" y="1801"/>
                    <a:pt x="807" y="1830"/>
                    <a:pt x="807" y="1858"/>
                  </a:cubicBezTo>
                  <a:cubicBezTo>
                    <a:pt x="807" y="1887"/>
                    <a:pt x="807" y="1945"/>
                    <a:pt x="779" y="2002"/>
                  </a:cubicBezTo>
                  <a:cubicBezTo>
                    <a:pt x="750" y="2118"/>
                    <a:pt x="750" y="2233"/>
                    <a:pt x="721" y="2348"/>
                  </a:cubicBezTo>
                  <a:cubicBezTo>
                    <a:pt x="663" y="2578"/>
                    <a:pt x="779" y="2838"/>
                    <a:pt x="1009" y="2895"/>
                  </a:cubicBezTo>
                  <a:cubicBezTo>
                    <a:pt x="1048" y="2905"/>
                    <a:pt x="1088" y="2910"/>
                    <a:pt x="1127" y="2910"/>
                  </a:cubicBezTo>
                  <a:cubicBezTo>
                    <a:pt x="1321" y="2910"/>
                    <a:pt x="1508" y="2794"/>
                    <a:pt x="1556" y="2578"/>
                  </a:cubicBezTo>
                  <a:cubicBezTo>
                    <a:pt x="1672" y="2060"/>
                    <a:pt x="1787" y="1484"/>
                    <a:pt x="1585" y="966"/>
                  </a:cubicBezTo>
                  <a:cubicBezTo>
                    <a:pt x="1441" y="505"/>
                    <a:pt x="1067" y="101"/>
                    <a:pt x="577" y="15"/>
                  </a:cubicBezTo>
                  <a:cubicBezTo>
                    <a:pt x="537" y="5"/>
                    <a:pt x="498"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1625809" y="3656455"/>
              <a:ext cx="68375" cy="73737"/>
            </a:xfrm>
            <a:custGeom>
              <a:avLst/>
              <a:gdLst/>
              <a:ahLst/>
              <a:cxnLst/>
              <a:rect l="l" t="t" r="r" b="b"/>
              <a:pathLst>
                <a:path w="2104" h="2269" extrusionOk="0">
                  <a:moveTo>
                    <a:pt x="1383" y="1201"/>
                  </a:moveTo>
                  <a:cubicBezTo>
                    <a:pt x="1411" y="1221"/>
                    <a:pt x="1440" y="1240"/>
                    <a:pt x="1470" y="1258"/>
                  </a:cubicBezTo>
                  <a:cubicBezTo>
                    <a:pt x="1441" y="1230"/>
                    <a:pt x="1412" y="1201"/>
                    <a:pt x="1383" y="1201"/>
                  </a:cubicBezTo>
                  <a:close/>
                  <a:moveTo>
                    <a:pt x="1728" y="1406"/>
                  </a:moveTo>
                  <a:cubicBezTo>
                    <a:pt x="1744" y="1412"/>
                    <a:pt x="1763" y="1419"/>
                    <a:pt x="1786" y="1431"/>
                  </a:cubicBezTo>
                  <a:cubicBezTo>
                    <a:pt x="1767" y="1423"/>
                    <a:pt x="1747" y="1415"/>
                    <a:pt x="1728" y="1406"/>
                  </a:cubicBezTo>
                  <a:close/>
                  <a:moveTo>
                    <a:pt x="475" y="1"/>
                  </a:moveTo>
                  <a:cubicBezTo>
                    <a:pt x="428" y="1"/>
                    <a:pt x="382" y="8"/>
                    <a:pt x="346" y="20"/>
                  </a:cubicBezTo>
                  <a:cubicBezTo>
                    <a:pt x="87" y="77"/>
                    <a:pt x="1" y="308"/>
                    <a:pt x="29" y="538"/>
                  </a:cubicBezTo>
                  <a:cubicBezTo>
                    <a:pt x="116" y="941"/>
                    <a:pt x="289" y="1287"/>
                    <a:pt x="548" y="1575"/>
                  </a:cubicBezTo>
                  <a:cubicBezTo>
                    <a:pt x="807" y="1892"/>
                    <a:pt x="1153" y="2122"/>
                    <a:pt x="1527" y="2238"/>
                  </a:cubicBezTo>
                  <a:cubicBezTo>
                    <a:pt x="1560" y="2260"/>
                    <a:pt x="1602" y="2269"/>
                    <a:pt x="1645" y="2269"/>
                  </a:cubicBezTo>
                  <a:cubicBezTo>
                    <a:pt x="1715" y="2269"/>
                    <a:pt x="1791" y="2244"/>
                    <a:pt x="1844" y="2209"/>
                  </a:cubicBezTo>
                  <a:cubicBezTo>
                    <a:pt x="1930" y="2151"/>
                    <a:pt x="2017" y="2036"/>
                    <a:pt x="2046" y="1950"/>
                  </a:cubicBezTo>
                  <a:cubicBezTo>
                    <a:pt x="2103" y="1690"/>
                    <a:pt x="1988" y="1489"/>
                    <a:pt x="1758" y="1402"/>
                  </a:cubicBezTo>
                  <a:cubicBezTo>
                    <a:pt x="1741" y="1402"/>
                    <a:pt x="1724" y="1402"/>
                    <a:pt x="1707" y="1396"/>
                  </a:cubicBezTo>
                  <a:lnTo>
                    <a:pt x="1707" y="1396"/>
                  </a:lnTo>
                  <a:cubicBezTo>
                    <a:pt x="1701" y="1394"/>
                    <a:pt x="1695" y="1391"/>
                    <a:pt x="1689" y="1388"/>
                  </a:cubicBezTo>
                  <a:lnTo>
                    <a:pt x="1689" y="1388"/>
                  </a:lnTo>
                  <a:cubicBezTo>
                    <a:pt x="1684" y="1385"/>
                    <a:pt x="1678" y="1380"/>
                    <a:pt x="1673" y="1375"/>
                  </a:cubicBezTo>
                  <a:lnTo>
                    <a:pt x="1673" y="1375"/>
                  </a:lnTo>
                  <a:cubicBezTo>
                    <a:pt x="1678" y="1380"/>
                    <a:pt x="1683" y="1384"/>
                    <a:pt x="1689" y="1388"/>
                  </a:cubicBezTo>
                  <a:lnTo>
                    <a:pt x="1689" y="1388"/>
                  </a:lnTo>
                  <a:cubicBezTo>
                    <a:pt x="1578" y="1334"/>
                    <a:pt x="1472" y="1267"/>
                    <a:pt x="1383" y="1201"/>
                  </a:cubicBezTo>
                  <a:cubicBezTo>
                    <a:pt x="1383" y="1201"/>
                    <a:pt x="1383" y="1201"/>
                    <a:pt x="1383" y="1201"/>
                  </a:cubicBezTo>
                  <a:lnTo>
                    <a:pt x="1383" y="1201"/>
                  </a:lnTo>
                  <a:cubicBezTo>
                    <a:pt x="1279" y="1123"/>
                    <a:pt x="1192" y="1027"/>
                    <a:pt x="1124" y="913"/>
                  </a:cubicBezTo>
                  <a:lnTo>
                    <a:pt x="1124" y="913"/>
                  </a:lnTo>
                  <a:cubicBezTo>
                    <a:pt x="1124" y="914"/>
                    <a:pt x="1124" y="916"/>
                    <a:pt x="1124" y="918"/>
                  </a:cubicBezTo>
                  <a:lnTo>
                    <a:pt x="1124" y="918"/>
                  </a:lnTo>
                  <a:cubicBezTo>
                    <a:pt x="1058" y="818"/>
                    <a:pt x="996" y="701"/>
                    <a:pt x="951" y="567"/>
                  </a:cubicBezTo>
                  <a:lnTo>
                    <a:pt x="951" y="567"/>
                  </a:lnTo>
                  <a:cubicBezTo>
                    <a:pt x="951" y="625"/>
                    <a:pt x="980" y="653"/>
                    <a:pt x="980" y="682"/>
                  </a:cubicBezTo>
                  <a:cubicBezTo>
                    <a:pt x="922" y="567"/>
                    <a:pt x="893" y="452"/>
                    <a:pt x="865" y="308"/>
                  </a:cubicBezTo>
                  <a:cubicBezTo>
                    <a:pt x="865" y="221"/>
                    <a:pt x="749" y="106"/>
                    <a:pt x="663" y="49"/>
                  </a:cubicBezTo>
                  <a:cubicBezTo>
                    <a:pt x="612" y="15"/>
                    <a:pt x="542" y="1"/>
                    <a:pt x="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1754988" y="3697793"/>
              <a:ext cx="90831" cy="36592"/>
            </a:xfrm>
            <a:custGeom>
              <a:avLst/>
              <a:gdLst/>
              <a:ahLst/>
              <a:cxnLst/>
              <a:rect l="l" t="t" r="r" b="b"/>
              <a:pathLst>
                <a:path w="2795" h="1126" extrusionOk="0">
                  <a:moveTo>
                    <a:pt x="1239" y="0"/>
                  </a:moveTo>
                  <a:cubicBezTo>
                    <a:pt x="926" y="0"/>
                    <a:pt x="612" y="53"/>
                    <a:pt x="317" y="159"/>
                  </a:cubicBezTo>
                  <a:cubicBezTo>
                    <a:pt x="202" y="217"/>
                    <a:pt x="116" y="274"/>
                    <a:pt x="58" y="361"/>
                  </a:cubicBezTo>
                  <a:cubicBezTo>
                    <a:pt x="0" y="476"/>
                    <a:pt x="0" y="591"/>
                    <a:pt x="29" y="706"/>
                  </a:cubicBezTo>
                  <a:cubicBezTo>
                    <a:pt x="76" y="871"/>
                    <a:pt x="239" y="1017"/>
                    <a:pt x="423" y="1017"/>
                  </a:cubicBezTo>
                  <a:cubicBezTo>
                    <a:pt x="464" y="1017"/>
                    <a:pt x="506" y="1010"/>
                    <a:pt x="548" y="994"/>
                  </a:cubicBezTo>
                  <a:cubicBezTo>
                    <a:pt x="692" y="937"/>
                    <a:pt x="836" y="908"/>
                    <a:pt x="1008" y="879"/>
                  </a:cubicBezTo>
                  <a:lnTo>
                    <a:pt x="1527" y="879"/>
                  </a:lnTo>
                  <a:cubicBezTo>
                    <a:pt x="1584" y="908"/>
                    <a:pt x="1671" y="908"/>
                    <a:pt x="1728" y="937"/>
                  </a:cubicBezTo>
                  <a:cubicBezTo>
                    <a:pt x="1786" y="937"/>
                    <a:pt x="1873" y="966"/>
                    <a:pt x="1930" y="994"/>
                  </a:cubicBezTo>
                  <a:cubicBezTo>
                    <a:pt x="1930" y="994"/>
                    <a:pt x="1959" y="1023"/>
                    <a:pt x="1988" y="1023"/>
                  </a:cubicBezTo>
                  <a:cubicBezTo>
                    <a:pt x="2017" y="1023"/>
                    <a:pt x="2045" y="1052"/>
                    <a:pt x="2074" y="1081"/>
                  </a:cubicBezTo>
                  <a:cubicBezTo>
                    <a:pt x="2141" y="1110"/>
                    <a:pt x="2218" y="1126"/>
                    <a:pt x="2295" y="1126"/>
                  </a:cubicBezTo>
                  <a:cubicBezTo>
                    <a:pt x="2449" y="1126"/>
                    <a:pt x="2602" y="1062"/>
                    <a:pt x="2679" y="908"/>
                  </a:cubicBezTo>
                  <a:cubicBezTo>
                    <a:pt x="2794" y="706"/>
                    <a:pt x="2737" y="447"/>
                    <a:pt x="2535" y="332"/>
                  </a:cubicBezTo>
                  <a:cubicBezTo>
                    <a:pt x="2144" y="111"/>
                    <a:pt x="1692" y="0"/>
                    <a:pt x="1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1667926" y="3793013"/>
              <a:ext cx="99247" cy="42214"/>
            </a:xfrm>
            <a:custGeom>
              <a:avLst/>
              <a:gdLst/>
              <a:ahLst/>
              <a:cxnLst/>
              <a:rect l="l" t="t" r="r" b="b"/>
              <a:pathLst>
                <a:path w="3054" h="1299" extrusionOk="0">
                  <a:moveTo>
                    <a:pt x="2529" y="0"/>
                  </a:moveTo>
                  <a:cubicBezTo>
                    <a:pt x="2462" y="0"/>
                    <a:pt x="2395" y="16"/>
                    <a:pt x="2334" y="52"/>
                  </a:cubicBezTo>
                  <a:cubicBezTo>
                    <a:pt x="2247" y="109"/>
                    <a:pt x="2161" y="167"/>
                    <a:pt x="2103" y="196"/>
                  </a:cubicBezTo>
                  <a:cubicBezTo>
                    <a:pt x="2046" y="225"/>
                    <a:pt x="2017" y="253"/>
                    <a:pt x="1959" y="253"/>
                  </a:cubicBezTo>
                  <a:cubicBezTo>
                    <a:pt x="1927" y="275"/>
                    <a:pt x="1931" y="280"/>
                    <a:pt x="1944" y="280"/>
                  </a:cubicBezTo>
                  <a:cubicBezTo>
                    <a:pt x="1957" y="280"/>
                    <a:pt x="1982" y="274"/>
                    <a:pt x="1984" y="274"/>
                  </a:cubicBezTo>
                  <a:cubicBezTo>
                    <a:pt x="1985" y="274"/>
                    <a:pt x="1979" y="276"/>
                    <a:pt x="1959" y="282"/>
                  </a:cubicBezTo>
                  <a:cubicBezTo>
                    <a:pt x="1786" y="340"/>
                    <a:pt x="1614" y="397"/>
                    <a:pt x="1441" y="426"/>
                  </a:cubicBezTo>
                  <a:cubicBezTo>
                    <a:pt x="1422" y="426"/>
                    <a:pt x="1364" y="439"/>
                    <a:pt x="1362" y="439"/>
                  </a:cubicBezTo>
                  <a:cubicBezTo>
                    <a:pt x="1361" y="439"/>
                    <a:pt x="1374" y="436"/>
                    <a:pt x="1412" y="426"/>
                  </a:cubicBezTo>
                  <a:lnTo>
                    <a:pt x="836" y="426"/>
                  </a:lnTo>
                  <a:cubicBezTo>
                    <a:pt x="750" y="426"/>
                    <a:pt x="663" y="397"/>
                    <a:pt x="577" y="369"/>
                  </a:cubicBezTo>
                  <a:cubicBezTo>
                    <a:pt x="542" y="360"/>
                    <a:pt x="507" y="356"/>
                    <a:pt x="473" y="356"/>
                  </a:cubicBezTo>
                  <a:cubicBezTo>
                    <a:pt x="274" y="356"/>
                    <a:pt x="83" y="489"/>
                    <a:pt x="58" y="685"/>
                  </a:cubicBezTo>
                  <a:cubicBezTo>
                    <a:pt x="1" y="887"/>
                    <a:pt x="116" y="1146"/>
                    <a:pt x="346" y="1204"/>
                  </a:cubicBezTo>
                  <a:cubicBezTo>
                    <a:pt x="596" y="1266"/>
                    <a:pt x="854" y="1298"/>
                    <a:pt x="1112" y="1298"/>
                  </a:cubicBezTo>
                  <a:cubicBezTo>
                    <a:pt x="1689" y="1298"/>
                    <a:pt x="2269" y="1139"/>
                    <a:pt x="2766" y="801"/>
                  </a:cubicBezTo>
                  <a:cubicBezTo>
                    <a:pt x="2939" y="685"/>
                    <a:pt x="3054" y="426"/>
                    <a:pt x="2910" y="225"/>
                  </a:cubicBezTo>
                  <a:cubicBezTo>
                    <a:pt x="2830" y="85"/>
                    <a:pt x="2680" y="0"/>
                    <a:pt x="2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1846697" y="3780209"/>
              <a:ext cx="74939" cy="36267"/>
            </a:xfrm>
            <a:custGeom>
              <a:avLst/>
              <a:gdLst/>
              <a:ahLst/>
              <a:cxnLst/>
              <a:rect l="l" t="t" r="r" b="b"/>
              <a:pathLst>
                <a:path w="2306" h="1116" extrusionOk="0">
                  <a:moveTo>
                    <a:pt x="1804" y="1"/>
                  </a:moveTo>
                  <a:cubicBezTo>
                    <a:pt x="1770" y="1"/>
                    <a:pt x="1735" y="5"/>
                    <a:pt x="1700" y="14"/>
                  </a:cubicBezTo>
                  <a:cubicBezTo>
                    <a:pt x="1358" y="93"/>
                    <a:pt x="991" y="172"/>
                    <a:pt x="644" y="229"/>
                  </a:cubicBezTo>
                  <a:lnTo>
                    <a:pt x="644" y="229"/>
                  </a:lnTo>
                  <a:cubicBezTo>
                    <a:pt x="651" y="225"/>
                    <a:pt x="658" y="221"/>
                    <a:pt x="663" y="215"/>
                  </a:cubicBezTo>
                  <a:lnTo>
                    <a:pt x="663" y="215"/>
                  </a:lnTo>
                  <a:cubicBezTo>
                    <a:pt x="606" y="244"/>
                    <a:pt x="519" y="244"/>
                    <a:pt x="462" y="244"/>
                  </a:cubicBezTo>
                  <a:cubicBezTo>
                    <a:pt x="347" y="273"/>
                    <a:pt x="231" y="302"/>
                    <a:pt x="145" y="388"/>
                  </a:cubicBezTo>
                  <a:cubicBezTo>
                    <a:pt x="59" y="446"/>
                    <a:pt x="1" y="590"/>
                    <a:pt x="30" y="676"/>
                  </a:cubicBezTo>
                  <a:cubicBezTo>
                    <a:pt x="30" y="791"/>
                    <a:pt x="59" y="907"/>
                    <a:pt x="145" y="993"/>
                  </a:cubicBezTo>
                  <a:cubicBezTo>
                    <a:pt x="216" y="1064"/>
                    <a:pt x="307" y="1116"/>
                    <a:pt x="401" y="1116"/>
                  </a:cubicBezTo>
                  <a:cubicBezTo>
                    <a:pt x="421" y="1116"/>
                    <a:pt x="441" y="1113"/>
                    <a:pt x="462" y="1108"/>
                  </a:cubicBezTo>
                  <a:cubicBezTo>
                    <a:pt x="951" y="1079"/>
                    <a:pt x="1441" y="964"/>
                    <a:pt x="1931" y="849"/>
                  </a:cubicBezTo>
                  <a:cubicBezTo>
                    <a:pt x="2132" y="791"/>
                    <a:pt x="2305" y="532"/>
                    <a:pt x="2219" y="302"/>
                  </a:cubicBezTo>
                  <a:cubicBezTo>
                    <a:pt x="2170" y="131"/>
                    <a:pt x="1996" y="1"/>
                    <a:pt x="1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1802727" y="3341028"/>
              <a:ext cx="42149" cy="76467"/>
            </a:xfrm>
            <a:custGeom>
              <a:avLst/>
              <a:gdLst/>
              <a:ahLst/>
              <a:cxnLst/>
              <a:rect l="l" t="t" r="r" b="b"/>
              <a:pathLst>
                <a:path w="1297" h="2353" extrusionOk="0">
                  <a:moveTo>
                    <a:pt x="424" y="0"/>
                  </a:moveTo>
                  <a:cubicBezTo>
                    <a:pt x="352" y="0"/>
                    <a:pt x="281" y="14"/>
                    <a:pt x="231" y="48"/>
                  </a:cubicBezTo>
                  <a:cubicBezTo>
                    <a:pt x="144" y="135"/>
                    <a:pt x="58" y="221"/>
                    <a:pt x="29" y="336"/>
                  </a:cubicBezTo>
                  <a:cubicBezTo>
                    <a:pt x="0" y="451"/>
                    <a:pt x="29" y="538"/>
                    <a:pt x="87" y="653"/>
                  </a:cubicBezTo>
                  <a:cubicBezTo>
                    <a:pt x="87" y="682"/>
                    <a:pt x="87" y="711"/>
                    <a:pt x="115" y="739"/>
                  </a:cubicBezTo>
                  <a:cubicBezTo>
                    <a:pt x="115" y="768"/>
                    <a:pt x="144" y="826"/>
                    <a:pt x="173" y="883"/>
                  </a:cubicBezTo>
                  <a:cubicBezTo>
                    <a:pt x="202" y="999"/>
                    <a:pt x="231" y="1085"/>
                    <a:pt x="259" y="1200"/>
                  </a:cubicBezTo>
                  <a:cubicBezTo>
                    <a:pt x="314" y="1389"/>
                    <a:pt x="368" y="1604"/>
                    <a:pt x="398" y="1820"/>
                  </a:cubicBezTo>
                  <a:lnTo>
                    <a:pt x="398" y="1820"/>
                  </a:lnTo>
                  <a:cubicBezTo>
                    <a:pt x="389" y="1789"/>
                    <a:pt x="375" y="1768"/>
                    <a:pt x="375" y="1748"/>
                  </a:cubicBezTo>
                  <a:lnTo>
                    <a:pt x="375" y="1748"/>
                  </a:lnTo>
                  <a:cubicBezTo>
                    <a:pt x="375" y="1805"/>
                    <a:pt x="404" y="1863"/>
                    <a:pt x="404" y="1920"/>
                  </a:cubicBezTo>
                  <a:cubicBezTo>
                    <a:pt x="404" y="2036"/>
                    <a:pt x="432" y="2151"/>
                    <a:pt x="519" y="2237"/>
                  </a:cubicBezTo>
                  <a:cubicBezTo>
                    <a:pt x="605" y="2295"/>
                    <a:pt x="720" y="2352"/>
                    <a:pt x="836" y="2352"/>
                  </a:cubicBezTo>
                  <a:cubicBezTo>
                    <a:pt x="1037" y="2352"/>
                    <a:pt x="1296" y="2180"/>
                    <a:pt x="1268" y="1920"/>
                  </a:cubicBezTo>
                  <a:cubicBezTo>
                    <a:pt x="1210" y="1344"/>
                    <a:pt x="1066" y="768"/>
                    <a:pt x="836" y="221"/>
                  </a:cubicBezTo>
                  <a:cubicBezTo>
                    <a:pt x="778" y="135"/>
                    <a:pt x="663" y="48"/>
                    <a:pt x="576" y="19"/>
                  </a:cubicBezTo>
                  <a:cubicBezTo>
                    <a:pt x="529" y="7"/>
                    <a:pt x="476"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a:off x="1659509" y="3328126"/>
              <a:ext cx="42149" cy="85143"/>
            </a:xfrm>
            <a:custGeom>
              <a:avLst/>
              <a:gdLst/>
              <a:ahLst/>
              <a:cxnLst/>
              <a:rect l="l" t="t" r="r" b="b"/>
              <a:pathLst>
                <a:path w="1297" h="2620" extrusionOk="0">
                  <a:moveTo>
                    <a:pt x="1066" y="1770"/>
                  </a:moveTo>
                  <a:lnTo>
                    <a:pt x="1066" y="1770"/>
                  </a:lnTo>
                  <a:cubicBezTo>
                    <a:pt x="1087" y="1790"/>
                    <a:pt x="1093" y="1811"/>
                    <a:pt x="1094" y="1811"/>
                  </a:cubicBezTo>
                  <a:cubicBezTo>
                    <a:pt x="1095" y="1811"/>
                    <a:pt x="1095" y="1807"/>
                    <a:pt x="1095" y="1799"/>
                  </a:cubicBezTo>
                  <a:cubicBezTo>
                    <a:pt x="1069" y="1773"/>
                    <a:pt x="1066" y="1770"/>
                    <a:pt x="1066" y="1770"/>
                  </a:cubicBezTo>
                  <a:close/>
                  <a:moveTo>
                    <a:pt x="647" y="0"/>
                  </a:moveTo>
                  <a:cubicBezTo>
                    <a:pt x="454" y="0"/>
                    <a:pt x="280" y="134"/>
                    <a:pt x="231" y="330"/>
                  </a:cubicBezTo>
                  <a:cubicBezTo>
                    <a:pt x="0" y="1021"/>
                    <a:pt x="87" y="1770"/>
                    <a:pt x="433" y="2404"/>
                  </a:cubicBezTo>
                  <a:cubicBezTo>
                    <a:pt x="508" y="2536"/>
                    <a:pt x="659" y="2619"/>
                    <a:pt x="811" y="2619"/>
                  </a:cubicBezTo>
                  <a:cubicBezTo>
                    <a:pt x="890" y="2619"/>
                    <a:pt x="968" y="2597"/>
                    <a:pt x="1037" y="2548"/>
                  </a:cubicBezTo>
                  <a:cubicBezTo>
                    <a:pt x="1210" y="2433"/>
                    <a:pt x="1297" y="2173"/>
                    <a:pt x="1181" y="1972"/>
                  </a:cubicBezTo>
                  <a:cubicBezTo>
                    <a:pt x="1153" y="1943"/>
                    <a:pt x="1124" y="1885"/>
                    <a:pt x="1124" y="1856"/>
                  </a:cubicBezTo>
                  <a:cubicBezTo>
                    <a:pt x="1095" y="1828"/>
                    <a:pt x="1066" y="1799"/>
                    <a:pt x="1066" y="1770"/>
                  </a:cubicBezTo>
                  <a:cubicBezTo>
                    <a:pt x="1066" y="1712"/>
                    <a:pt x="1037" y="1684"/>
                    <a:pt x="1037" y="1655"/>
                  </a:cubicBezTo>
                  <a:cubicBezTo>
                    <a:pt x="1009" y="1568"/>
                    <a:pt x="1009" y="1511"/>
                    <a:pt x="980" y="1453"/>
                  </a:cubicBezTo>
                  <a:cubicBezTo>
                    <a:pt x="980" y="1424"/>
                    <a:pt x="951" y="1338"/>
                    <a:pt x="951" y="1338"/>
                  </a:cubicBezTo>
                  <a:lnTo>
                    <a:pt x="951" y="1338"/>
                  </a:lnTo>
                  <a:cubicBezTo>
                    <a:pt x="968" y="1372"/>
                    <a:pt x="975" y="1386"/>
                    <a:pt x="978" y="1386"/>
                  </a:cubicBezTo>
                  <a:cubicBezTo>
                    <a:pt x="980" y="1386"/>
                    <a:pt x="980" y="1379"/>
                    <a:pt x="980" y="1367"/>
                  </a:cubicBezTo>
                  <a:cubicBezTo>
                    <a:pt x="980" y="1338"/>
                    <a:pt x="951" y="1338"/>
                    <a:pt x="951" y="1309"/>
                  </a:cubicBezTo>
                  <a:cubicBezTo>
                    <a:pt x="951" y="1165"/>
                    <a:pt x="951" y="1050"/>
                    <a:pt x="980" y="906"/>
                  </a:cubicBezTo>
                  <a:cubicBezTo>
                    <a:pt x="980" y="895"/>
                    <a:pt x="980" y="887"/>
                    <a:pt x="980" y="880"/>
                  </a:cubicBezTo>
                  <a:lnTo>
                    <a:pt x="980" y="880"/>
                  </a:lnTo>
                  <a:cubicBezTo>
                    <a:pt x="980" y="878"/>
                    <a:pt x="980" y="877"/>
                    <a:pt x="980" y="877"/>
                  </a:cubicBezTo>
                  <a:cubicBezTo>
                    <a:pt x="980" y="848"/>
                    <a:pt x="980" y="820"/>
                    <a:pt x="980" y="791"/>
                  </a:cubicBezTo>
                  <a:cubicBezTo>
                    <a:pt x="1009" y="704"/>
                    <a:pt x="1037" y="618"/>
                    <a:pt x="1066" y="560"/>
                  </a:cubicBezTo>
                  <a:cubicBezTo>
                    <a:pt x="1124" y="330"/>
                    <a:pt x="980" y="71"/>
                    <a:pt x="749" y="13"/>
                  </a:cubicBezTo>
                  <a:cubicBezTo>
                    <a:pt x="715" y="5"/>
                    <a:pt x="681"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1547196" y="3467251"/>
              <a:ext cx="87061" cy="50794"/>
            </a:xfrm>
            <a:custGeom>
              <a:avLst/>
              <a:gdLst/>
              <a:ahLst/>
              <a:cxnLst/>
              <a:rect l="l" t="t" r="r" b="b"/>
              <a:pathLst>
                <a:path w="2679" h="1563" extrusionOk="0">
                  <a:moveTo>
                    <a:pt x="1239" y="427"/>
                  </a:moveTo>
                  <a:cubicBezTo>
                    <a:pt x="1200" y="446"/>
                    <a:pt x="1187" y="453"/>
                    <a:pt x="1189" y="453"/>
                  </a:cubicBezTo>
                  <a:cubicBezTo>
                    <a:pt x="1189" y="453"/>
                    <a:pt x="1196" y="450"/>
                    <a:pt x="1205" y="446"/>
                  </a:cubicBezTo>
                  <a:lnTo>
                    <a:pt x="1205" y="446"/>
                  </a:lnTo>
                  <a:cubicBezTo>
                    <a:pt x="1216" y="440"/>
                    <a:pt x="1227" y="434"/>
                    <a:pt x="1239" y="427"/>
                  </a:cubicBezTo>
                  <a:close/>
                  <a:moveTo>
                    <a:pt x="2159" y="0"/>
                  </a:moveTo>
                  <a:cubicBezTo>
                    <a:pt x="2091" y="0"/>
                    <a:pt x="2022" y="16"/>
                    <a:pt x="1959" y="52"/>
                  </a:cubicBezTo>
                  <a:cubicBezTo>
                    <a:pt x="1815" y="139"/>
                    <a:pt x="1700" y="196"/>
                    <a:pt x="1556" y="283"/>
                  </a:cubicBezTo>
                  <a:lnTo>
                    <a:pt x="1354" y="398"/>
                  </a:lnTo>
                  <a:cubicBezTo>
                    <a:pt x="1325" y="398"/>
                    <a:pt x="1296" y="398"/>
                    <a:pt x="1267" y="427"/>
                  </a:cubicBezTo>
                  <a:cubicBezTo>
                    <a:pt x="1254" y="427"/>
                    <a:pt x="1224" y="439"/>
                    <a:pt x="1205" y="446"/>
                  </a:cubicBezTo>
                  <a:lnTo>
                    <a:pt x="1205" y="446"/>
                  </a:lnTo>
                  <a:cubicBezTo>
                    <a:pt x="1072" y="518"/>
                    <a:pt x="939" y="547"/>
                    <a:pt x="807" y="600"/>
                  </a:cubicBezTo>
                  <a:cubicBezTo>
                    <a:pt x="663" y="629"/>
                    <a:pt x="519" y="686"/>
                    <a:pt x="375" y="715"/>
                  </a:cubicBezTo>
                  <a:cubicBezTo>
                    <a:pt x="144" y="773"/>
                    <a:pt x="0" y="1032"/>
                    <a:pt x="87" y="1233"/>
                  </a:cubicBezTo>
                  <a:cubicBezTo>
                    <a:pt x="136" y="1429"/>
                    <a:pt x="310" y="1563"/>
                    <a:pt x="502" y="1563"/>
                  </a:cubicBezTo>
                  <a:cubicBezTo>
                    <a:pt x="536" y="1563"/>
                    <a:pt x="571" y="1559"/>
                    <a:pt x="605" y="1550"/>
                  </a:cubicBezTo>
                  <a:cubicBezTo>
                    <a:pt x="1239" y="1406"/>
                    <a:pt x="1844" y="1147"/>
                    <a:pt x="2391" y="801"/>
                  </a:cubicBezTo>
                  <a:cubicBezTo>
                    <a:pt x="2592" y="686"/>
                    <a:pt x="2679" y="398"/>
                    <a:pt x="2535" y="196"/>
                  </a:cubicBezTo>
                  <a:cubicBezTo>
                    <a:pt x="2456" y="78"/>
                    <a:pt x="2309" y="0"/>
                    <a:pt x="2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1508816" y="3597731"/>
              <a:ext cx="65547" cy="61615"/>
            </a:xfrm>
            <a:custGeom>
              <a:avLst/>
              <a:gdLst/>
              <a:ahLst/>
              <a:cxnLst/>
              <a:rect l="l" t="t" r="r" b="b"/>
              <a:pathLst>
                <a:path w="2017" h="1896" extrusionOk="0">
                  <a:moveTo>
                    <a:pt x="1687" y="843"/>
                  </a:moveTo>
                  <a:cubicBezTo>
                    <a:pt x="1678" y="849"/>
                    <a:pt x="1668" y="854"/>
                    <a:pt x="1659" y="859"/>
                  </a:cubicBezTo>
                  <a:lnTo>
                    <a:pt x="1659" y="859"/>
                  </a:lnTo>
                  <a:cubicBezTo>
                    <a:pt x="1665" y="853"/>
                    <a:pt x="1671" y="847"/>
                    <a:pt x="1671" y="847"/>
                  </a:cubicBezTo>
                  <a:cubicBezTo>
                    <a:pt x="1676" y="846"/>
                    <a:pt x="1682" y="845"/>
                    <a:pt x="1687" y="843"/>
                  </a:cubicBezTo>
                  <a:close/>
                  <a:moveTo>
                    <a:pt x="1533" y="1"/>
                  </a:moveTo>
                  <a:cubicBezTo>
                    <a:pt x="1502" y="1"/>
                    <a:pt x="1471" y="4"/>
                    <a:pt x="1440" y="12"/>
                  </a:cubicBezTo>
                  <a:cubicBezTo>
                    <a:pt x="1124" y="156"/>
                    <a:pt x="864" y="300"/>
                    <a:pt x="605" y="531"/>
                  </a:cubicBezTo>
                  <a:cubicBezTo>
                    <a:pt x="375" y="732"/>
                    <a:pt x="202" y="963"/>
                    <a:pt x="58" y="1222"/>
                  </a:cubicBezTo>
                  <a:cubicBezTo>
                    <a:pt x="0" y="1337"/>
                    <a:pt x="0" y="1452"/>
                    <a:pt x="29" y="1568"/>
                  </a:cubicBezTo>
                  <a:cubicBezTo>
                    <a:pt x="58" y="1654"/>
                    <a:pt x="115" y="1769"/>
                    <a:pt x="231" y="1827"/>
                  </a:cubicBezTo>
                  <a:cubicBezTo>
                    <a:pt x="294" y="1869"/>
                    <a:pt x="373" y="1896"/>
                    <a:pt x="455" y="1896"/>
                  </a:cubicBezTo>
                  <a:cubicBezTo>
                    <a:pt x="486" y="1896"/>
                    <a:pt x="517" y="1892"/>
                    <a:pt x="548" y="1884"/>
                  </a:cubicBezTo>
                  <a:cubicBezTo>
                    <a:pt x="663" y="1827"/>
                    <a:pt x="778" y="1769"/>
                    <a:pt x="807" y="1683"/>
                  </a:cubicBezTo>
                  <a:cubicBezTo>
                    <a:pt x="864" y="1568"/>
                    <a:pt x="951" y="1452"/>
                    <a:pt x="1037" y="1337"/>
                  </a:cubicBezTo>
                  <a:lnTo>
                    <a:pt x="1037" y="1337"/>
                  </a:lnTo>
                  <a:cubicBezTo>
                    <a:pt x="1008" y="1366"/>
                    <a:pt x="980" y="1395"/>
                    <a:pt x="951" y="1424"/>
                  </a:cubicBezTo>
                  <a:cubicBezTo>
                    <a:pt x="1066" y="1280"/>
                    <a:pt x="1210" y="1136"/>
                    <a:pt x="1354" y="1020"/>
                  </a:cubicBezTo>
                  <a:lnTo>
                    <a:pt x="1354" y="1020"/>
                  </a:lnTo>
                  <a:cubicBezTo>
                    <a:pt x="1325" y="1049"/>
                    <a:pt x="1296" y="1078"/>
                    <a:pt x="1268" y="1107"/>
                  </a:cubicBezTo>
                  <a:cubicBezTo>
                    <a:pt x="1389" y="1010"/>
                    <a:pt x="1531" y="933"/>
                    <a:pt x="1659" y="859"/>
                  </a:cubicBezTo>
                  <a:lnTo>
                    <a:pt x="1659" y="859"/>
                  </a:lnTo>
                  <a:cubicBezTo>
                    <a:pt x="1651" y="867"/>
                    <a:pt x="1642" y="876"/>
                    <a:pt x="1642" y="876"/>
                  </a:cubicBezTo>
                  <a:cubicBezTo>
                    <a:pt x="1662" y="856"/>
                    <a:pt x="1682" y="850"/>
                    <a:pt x="1702" y="839"/>
                  </a:cubicBezTo>
                  <a:lnTo>
                    <a:pt x="1702" y="839"/>
                  </a:lnTo>
                  <a:cubicBezTo>
                    <a:pt x="1697" y="840"/>
                    <a:pt x="1692" y="842"/>
                    <a:pt x="1687" y="843"/>
                  </a:cubicBezTo>
                  <a:lnTo>
                    <a:pt x="1687" y="843"/>
                  </a:lnTo>
                  <a:cubicBezTo>
                    <a:pt x="1701" y="835"/>
                    <a:pt x="1715" y="827"/>
                    <a:pt x="1728" y="819"/>
                  </a:cubicBezTo>
                  <a:lnTo>
                    <a:pt x="1728" y="819"/>
                  </a:lnTo>
                  <a:cubicBezTo>
                    <a:pt x="1720" y="828"/>
                    <a:pt x="1711" y="834"/>
                    <a:pt x="1702" y="839"/>
                  </a:cubicBezTo>
                  <a:lnTo>
                    <a:pt x="1702" y="839"/>
                  </a:lnTo>
                  <a:cubicBezTo>
                    <a:pt x="1802" y="808"/>
                    <a:pt x="1878" y="751"/>
                    <a:pt x="1930" y="646"/>
                  </a:cubicBezTo>
                  <a:cubicBezTo>
                    <a:pt x="1988" y="559"/>
                    <a:pt x="2016" y="415"/>
                    <a:pt x="1959" y="329"/>
                  </a:cubicBezTo>
                  <a:cubicBezTo>
                    <a:pt x="1930" y="214"/>
                    <a:pt x="1872" y="99"/>
                    <a:pt x="1786" y="70"/>
                  </a:cubicBezTo>
                  <a:cubicBezTo>
                    <a:pt x="1702" y="28"/>
                    <a:pt x="1617" y="1"/>
                    <a:pt x="15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1534067" y="3733834"/>
              <a:ext cx="56221" cy="66165"/>
            </a:xfrm>
            <a:custGeom>
              <a:avLst/>
              <a:gdLst/>
              <a:ahLst/>
              <a:cxnLst/>
              <a:rect l="l" t="t" r="r" b="b"/>
              <a:pathLst>
                <a:path w="1730" h="2036" extrusionOk="0">
                  <a:moveTo>
                    <a:pt x="1297" y="1"/>
                  </a:moveTo>
                  <a:cubicBezTo>
                    <a:pt x="1153" y="1"/>
                    <a:pt x="1067" y="58"/>
                    <a:pt x="980" y="116"/>
                  </a:cubicBezTo>
                  <a:cubicBezTo>
                    <a:pt x="548" y="490"/>
                    <a:pt x="231" y="951"/>
                    <a:pt x="30" y="1469"/>
                  </a:cubicBezTo>
                  <a:cubicBezTo>
                    <a:pt x="1" y="1585"/>
                    <a:pt x="30" y="1729"/>
                    <a:pt x="87" y="1815"/>
                  </a:cubicBezTo>
                  <a:cubicBezTo>
                    <a:pt x="145" y="1902"/>
                    <a:pt x="231" y="1988"/>
                    <a:pt x="347" y="2017"/>
                  </a:cubicBezTo>
                  <a:cubicBezTo>
                    <a:pt x="394" y="2029"/>
                    <a:pt x="442" y="2036"/>
                    <a:pt x="488" y="2036"/>
                  </a:cubicBezTo>
                  <a:cubicBezTo>
                    <a:pt x="552" y="2036"/>
                    <a:pt x="613" y="2022"/>
                    <a:pt x="663" y="1988"/>
                  </a:cubicBezTo>
                  <a:cubicBezTo>
                    <a:pt x="779" y="1902"/>
                    <a:pt x="836" y="1815"/>
                    <a:pt x="865" y="1700"/>
                  </a:cubicBezTo>
                  <a:cubicBezTo>
                    <a:pt x="869" y="1700"/>
                    <a:pt x="873" y="1699"/>
                    <a:pt x="876" y="1698"/>
                  </a:cubicBezTo>
                  <a:lnTo>
                    <a:pt x="876" y="1698"/>
                  </a:lnTo>
                  <a:cubicBezTo>
                    <a:pt x="870" y="1714"/>
                    <a:pt x="865" y="1733"/>
                    <a:pt x="865" y="1758"/>
                  </a:cubicBezTo>
                  <a:cubicBezTo>
                    <a:pt x="941" y="1531"/>
                    <a:pt x="1060" y="1349"/>
                    <a:pt x="1185" y="1152"/>
                  </a:cubicBezTo>
                  <a:lnTo>
                    <a:pt x="1185" y="1152"/>
                  </a:lnTo>
                  <a:cubicBezTo>
                    <a:pt x="1184" y="1153"/>
                    <a:pt x="1183" y="1153"/>
                    <a:pt x="1182" y="1153"/>
                  </a:cubicBezTo>
                  <a:cubicBezTo>
                    <a:pt x="1186" y="1147"/>
                    <a:pt x="1191" y="1141"/>
                    <a:pt x="1196" y="1135"/>
                  </a:cubicBezTo>
                  <a:lnTo>
                    <a:pt x="1196" y="1135"/>
                  </a:lnTo>
                  <a:cubicBezTo>
                    <a:pt x="1192" y="1141"/>
                    <a:pt x="1189" y="1147"/>
                    <a:pt x="1185" y="1152"/>
                  </a:cubicBezTo>
                  <a:lnTo>
                    <a:pt x="1185" y="1152"/>
                  </a:lnTo>
                  <a:cubicBezTo>
                    <a:pt x="1199" y="1150"/>
                    <a:pt x="1205" y="1134"/>
                    <a:pt x="1213" y="1115"/>
                  </a:cubicBezTo>
                  <a:lnTo>
                    <a:pt x="1213" y="1115"/>
                  </a:lnTo>
                  <a:cubicBezTo>
                    <a:pt x="1207" y="1122"/>
                    <a:pt x="1201" y="1129"/>
                    <a:pt x="1196" y="1135"/>
                  </a:cubicBezTo>
                  <a:lnTo>
                    <a:pt x="1196" y="1135"/>
                  </a:lnTo>
                  <a:cubicBezTo>
                    <a:pt x="1204" y="1123"/>
                    <a:pt x="1212" y="1110"/>
                    <a:pt x="1220" y="1098"/>
                  </a:cubicBezTo>
                  <a:lnTo>
                    <a:pt x="1220" y="1098"/>
                  </a:lnTo>
                  <a:cubicBezTo>
                    <a:pt x="1217" y="1103"/>
                    <a:pt x="1215" y="1109"/>
                    <a:pt x="1213" y="1115"/>
                  </a:cubicBezTo>
                  <a:lnTo>
                    <a:pt x="1213" y="1115"/>
                  </a:lnTo>
                  <a:cubicBezTo>
                    <a:pt x="1322" y="984"/>
                    <a:pt x="1454" y="855"/>
                    <a:pt x="1585" y="749"/>
                  </a:cubicBezTo>
                  <a:cubicBezTo>
                    <a:pt x="1671" y="663"/>
                    <a:pt x="1729" y="519"/>
                    <a:pt x="1729" y="433"/>
                  </a:cubicBezTo>
                  <a:cubicBezTo>
                    <a:pt x="1729" y="317"/>
                    <a:pt x="1671" y="202"/>
                    <a:pt x="1585" y="116"/>
                  </a:cubicBezTo>
                  <a:cubicBezTo>
                    <a:pt x="1499" y="58"/>
                    <a:pt x="1412" y="1"/>
                    <a:pt x="1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1584634" y="3901947"/>
              <a:ext cx="73022" cy="36105"/>
            </a:xfrm>
            <a:custGeom>
              <a:avLst/>
              <a:gdLst/>
              <a:ahLst/>
              <a:cxnLst/>
              <a:rect l="l" t="t" r="r" b="b"/>
              <a:pathLst>
                <a:path w="2247" h="1111" extrusionOk="0">
                  <a:moveTo>
                    <a:pt x="1814" y="1"/>
                  </a:moveTo>
                  <a:cubicBezTo>
                    <a:pt x="1738" y="1"/>
                    <a:pt x="1669" y="27"/>
                    <a:pt x="1584" y="70"/>
                  </a:cubicBezTo>
                  <a:cubicBezTo>
                    <a:pt x="1578" y="70"/>
                    <a:pt x="1572" y="70"/>
                    <a:pt x="1566" y="70"/>
                  </a:cubicBezTo>
                  <a:lnTo>
                    <a:pt x="1566" y="70"/>
                  </a:lnTo>
                  <a:cubicBezTo>
                    <a:pt x="1584" y="63"/>
                    <a:pt x="1599" y="55"/>
                    <a:pt x="1613" y="41"/>
                  </a:cubicBezTo>
                  <a:lnTo>
                    <a:pt x="1613" y="41"/>
                  </a:lnTo>
                  <a:cubicBezTo>
                    <a:pt x="1591" y="52"/>
                    <a:pt x="1569" y="62"/>
                    <a:pt x="1547" y="72"/>
                  </a:cubicBezTo>
                  <a:lnTo>
                    <a:pt x="1547" y="72"/>
                  </a:lnTo>
                  <a:cubicBezTo>
                    <a:pt x="1535" y="74"/>
                    <a:pt x="1523" y="79"/>
                    <a:pt x="1510" y="88"/>
                  </a:cubicBezTo>
                  <a:lnTo>
                    <a:pt x="1510" y="88"/>
                  </a:lnTo>
                  <a:cubicBezTo>
                    <a:pt x="1307" y="172"/>
                    <a:pt x="1086" y="218"/>
                    <a:pt x="864" y="242"/>
                  </a:cubicBezTo>
                  <a:lnTo>
                    <a:pt x="980" y="242"/>
                  </a:lnTo>
                  <a:cubicBezTo>
                    <a:pt x="864" y="242"/>
                    <a:pt x="736" y="255"/>
                    <a:pt x="613" y="255"/>
                  </a:cubicBezTo>
                  <a:cubicBezTo>
                    <a:pt x="551" y="255"/>
                    <a:pt x="490" y="252"/>
                    <a:pt x="432" y="242"/>
                  </a:cubicBezTo>
                  <a:cubicBezTo>
                    <a:pt x="202" y="242"/>
                    <a:pt x="0" y="473"/>
                    <a:pt x="0" y="674"/>
                  </a:cubicBezTo>
                  <a:cubicBezTo>
                    <a:pt x="29" y="934"/>
                    <a:pt x="202" y="1106"/>
                    <a:pt x="432" y="1106"/>
                  </a:cubicBezTo>
                  <a:cubicBezTo>
                    <a:pt x="488" y="1109"/>
                    <a:pt x="544" y="1111"/>
                    <a:pt x="600" y="1111"/>
                  </a:cubicBezTo>
                  <a:cubicBezTo>
                    <a:pt x="1091" y="1111"/>
                    <a:pt x="1577" y="1000"/>
                    <a:pt x="2016" y="818"/>
                  </a:cubicBezTo>
                  <a:cubicBezTo>
                    <a:pt x="2103" y="761"/>
                    <a:pt x="2189" y="646"/>
                    <a:pt x="2218" y="559"/>
                  </a:cubicBezTo>
                  <a:cubicBezTo>
                    <a:pt x="2247" y="444"/>
                    <a:pt x="2218" y="300"/>
                    <a:pt x="2160" y="214"/>
                  </a:cubicBezTo>
                  <a:cubicBezTo>
                    <a:pt x="2103" y="127"/>
                    <a:pt x="2016" y="41"/>
                    <a:pt x="1901" y="12"/>
                  </a:cubicBezTo>
                  <a:cubicBezTo>
                    <a:pt x="1870" y="4"/>
                    <a:pt x="1842" y="1"/>
                    <a:pt x="1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1432056" y="3746866"/>
              <a:ext cx="40264" cy="107567"/>
            </a:xfrm>
            <a:custGeom>
              <a:avLst/>
              <a:gdLst/>
              <a:ahLst/>
              <a:cxnLst/>
              <a:rect l="l" t="t" r="r" b="b"/>
              <a:pathLst>
                <a:path w="1239" h="3310" extrusionOk="0">
                  <a:moveTo>
                    <a:pt x="501" y="0"/>
                  </a:moveTo>
                  <a:cubicBezTo>
                    <a:pt x="488" y="0"/>
                    <a:pt x="474" y="1"/>
                    <a:pt x="461" y="3"/>
                  </a:cubicBezTo>
                  <a:cubicBezTo>
                    <a:pt x="231" y="3"/>
                    <a:pt x="58" y="176"/>
                    <a:pt x="29" y="435"/>
                  </a:cubicBezTo>
                  <a:cubicBezTo>
                    <a:pt x="0" y="1270"/>
                    <a:pt x="116" y="2163"/>
                    <a:pt x="317" y="2998"/>
                  </a:cubicBezTo>
                  <a:cubicBezTo>
                    <a:pt x="364" y="3163"/>
                    <a:pt x="547" y="3309"/>
                    <a:pt x="738" y="3309"/>
                  </a:cubicBezTo>
                  <a:cubicBezTo>
                    <a:pt x="780" y="3309"/>
                    <a:pt x="823" y="3302"/>
                    <a:pt x="865" y="3286"/>
                  </a:cubicBezTo>
                  <a:cubicBezTo>
                    <a:pt x="1095" y="3229"/>
                    <a:pt x="1239" y="2998"/>
                    <a:pt x="1153" y="2768"/>
                  </a:cubicBezTo>
                  <a:cubicBezTo>
                    <a:pt x="951" y="1961"/>
                    <a:pt x="893" y="1270"/>
                    <a:pt x="893" y="435"/>
                  </a:cubicBezTo>
                  <a:cubicBezTo>
                    <a:pt x="920" y="218"/>
                    <a:pt x="717"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1743744" y="3895675"/>
              <a:ext cx="35617" cy="92975"/>
            </a:xfrm>
            <a:custGeom>
              <a:avLst/>
              <a:gdLst/>
              <a:ahLst/>
              <a:cxnLst/>
              <a:rect l="l" t="t" r="r" b="b"/>
              <a:pathLst>
                <a:path w="1096" h="2861" extrusionOk="0">
                  <a:moveTo>
                    <a:pt x="698" y="1"/>
                  </a:moveTo>
                  <a:cubicBezTo>
                    <a:pt x="686" y="1"/>
                    <a:pt x="675" y="2"/>
                    <a:pt x="663" y="3"/>
                  </a:cubicBezTo>
                  <a:cubicBezTo>
                    <a:pt x="404" y="3"/>
                    <a:pt x="231" y="176"/>
                    <a:pt x="231" y="435"/>
                  </a:cubicBezTo>
                  <a:cubicBezTo>
                    <a:pt x="202" y="752"/>
                    <a:pt x="202" y="1098"/>
                    <a:pt x="145" y="1415"/>
                  </a:cubicBezTo>
                  <a:cubicBezTo>
                    <a:pt x="145" y="1588"/>
                    <a:pt x="116" y="1732"/>
                    <a:pt x="116" y="1876"/>
                  </a:cubicBezTo>
                  <a:cubicBezTo>
                    <a:pt x="107" y="1912"/>
                    <a:pt x="103" y="1923"/>
                    <a:pt x="102" y="1923"/>
                  </a:cubicBezTo>
                  <a:cubicBezTo>
                    <a:pt x="101" y="1923"/>
                    <a:pt x="103" y="1904"/>
                    <a:pt x="100" y="1904"/>
                  </a:cubicBezTo>
                  <a:cubicBezTo>
                    <a:pt x="98" y="1904"/>
                    <a:pt x="95" y="1911"/>
                    <a:pt x="87" y="1933"/>
                  </a:cubicBezTo>
                  <a:cubicBezTo>
                    <a:pt x="87" y="1962"/>
                    <a:pt x="87" y="2020"/>
                    <a:pt x="87" y="2048"/>
                  </a:cubicBezTo>
                  <a:cubicBezTo>
                    <a:pt x="58" y="2135"/>
                    <a:pt x="58" y="2221"/>
                    <a:pt x="30" y="2336"/>
                  </a:cubicBezTo>
                  <a:cubicBezTo>
                    <a:pt x="1" y="2538"/>
                    <a:pt x="87" y="2797"/>
                    <a:pt x="346" y="2855"/>
                  </a:cubicBezTo>
                  <a:cubicBezTo>
                    <a:pt x="371" y="2858"/>
                    <a:pt x="397" y="2860"/>
                    <a:pt x="423" y="2860"/>
                  </a:cubicBezTo>
                  <a:cubicBezTo>
                    <a:pt x="614" y="2860"/>
                    <a:pt x="839" y="2766"/>
                    <a:pt x="865" y="2538"/>
                  </a:cubicBezTo>
                  <a:cubicBezTo>
                    <a:pt x="980" y="1847"/>
                    <a:pt x="1066" y="1127"/>
                    <a:pt x="1095" y="435"/>
                  </a:cubicBezTo>
                  <a:cubicBezTo>
                    <a:pt x="1095" y="218"/>
                    <a:pt x="890" y="1"/>
                    <a:pt x="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1350616" y="3853980"/>
              <a:ext cx="68375" cy="50631"/>
            </a:xfrm>
            <a:custGeom>
              <a:avLst/>
              <a:gdLst/>
              <a:ahLst/>
              <a:cxnLst/>
              <a:rect l="l" t="t" r="r" b="b"/>
              <a:pathLst>
                <a:path w="2104" h="1558" extrusionOk="0">
                  <a:moveTo>
                    <a:pt x="498" y="0"/>
                  </a:moveTo>
                  <a:cubicBezTo>
                    <a:pt x="447" y="0"/>
                    <a:pt x="394" y="7"/>
                    <a:pt x="346" y="19"/>
                  </a:cubicBezTo>
                  <a:cubicBezTo>
                    <a:pt x="260" y="48"/>
                    <a:pt x="145" y="105"/>
                    <a:pt x="87" y="192"/>
                  </a:cubicBezTo>
                  <a:cubicBezTo>
                    <a:pt x="29" y="307"/>
                    <a:pt x="1" y="422"/>
                    <a:pt x="58" y="538"/>
                  </a:cubicBezTo>
                  <a:cubicBezTo>
                    <a:pt x="87" y="653"/>
                    <a:pt x="145" y="739"/>
                    <a:pt x="260" y="797"/>
                  </a:cubicBezTo>
                  <a:cubicBezTo>
                    <a:pt x="605" y="1056"/>
                    <a:pt x="1009" y="1315"/>
                    <a:pt x="1412" y="1517"/>
                  </a:cubicBezTo>
                  <a:cubicBezTo>
                    <a:pt x="1493" y="1537"/>
                    <a:pt x="1575" y="1558"/>
                    <a:pt x="1656" y="1558"/>
                  </a:cubicBezTo>
                  <a:cubicBezTo>
                    <a:pt x="1690" y="1558"/>
                    <a:pt x="1724" y="1554"/>
                    <a:pt x="1758" y="1546"/>
                  </a:cubicBezTo>
                  <a:cubicBezTo>
                    <a:pt x="1844" y="1517"/>
                    <a:pt x="1959" y="1430"/>
                    <a:pt x="2017" y="1344"/>
                  </a:cubicBezTo>
                  <a:cubicBezTo>
                    <a:pt x="2103" y="1142"/>
                    <a:pt x="2074" y="854"/>
                    <a:pt x="1844" y="768"/>
                  </a:cubicBezTo>
                  <a:cubicBezTo>
                    <a:pt x="1441" y="566"/>
                    <a:pt x="1066" y="307"/>
                    <a:pt x="692" y="48"/>
                  </a:cubicBezTo>
                  <a:cubicBezTo>
                    <a:pt x="641" y="14"/>
                    <a:pt x="571" y="0"/>
                    <a:pt x="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1320653" y="3664970"/>
              <a:ext cx="73997" cy="88588"/>
            </a:xfrm>
            <a:custGeom>
              <a:avLst/>
              <a:gdLst/>
              <a:ahLst/>
              <a:cxnLst/>
              <a:rect l="l" t="t" r="r" b="b"/>
              <a:pathLst>
                <a:path w="2277" h="2726" extrusionOk="0">
                  <a:moveTo>
                    <a:pt x="1796" y="1"/>
                  </a:moveTo>
                  <a:cubicBezTo>
                    <a:pt x="1643" y="1"/>
                    <a:pt x="1489" y="65"/>
                    <a:pt x="1412" y="219"/>
                  </a:cubicBezTo>
                  <a:cubicBezTo>
                    <a:pt x="1239" y="535"/>
                    <a:pt x="1067" y="881"/>
                    <a:pt x="836" y="1169"/>
                  </a:cubicBezTo>
                  <a:cubicBezTo>
                    <a:pt x="779" y="1255"/>
                    <a:pt x="721" y="1313"/>
                    <a:pt x="692" y="1400"/>
                  </a:cubicBezTo>
                  <a:cubicBezTo>
                    <a:pt x="663" y="1428"/>
                    <a:pt x="663" y="1428"/>
                    <a:pt x="635" y="1457"/>
                  </a:cubicBezTo>
                  <a:cubicBezTo>
                    <a:pt x="655" y="1437"/>
                    <a:pt x="675" y="1416"/>
                    <a:pt x="665" y="1416"/>
                  </a:cubicBezTo>
                  <a:cubicBezTo>
                    <a:pt x="661" y="1416"/>
                    <a:pt x="651" y="1420"/>
                    <a:pt x="635" y="1428"/>
                  </a:cubicBezTo>
                  <a:cubicBezTo>
                    <a:pt x="606" y="1486"/>
                    <a:pt x="577" y="1515"/>
                    <a:pt x="548" y="1544"/>
                  </a:cubicBezTo>
                  <a:cubicBezTo>
                    <a:pt x="433" y="1688"/>
                    <a:pt x="318" y="1832"/>
                    <a:pt x="174" y="1976"/>
                  </a:cubicBezTo>
                  <a:cubicBezTo>
                    <a:pt x="30" y="2148"/>
                    <a:pt x="1" y="2436"/>
                    <a:pt x="174" y="2580"/>
                  </a:cubicBezTo>
                  <a:cubicBezTo>
                    <a:pt x="267" y="2674"/>
                    <a:pt x="395" y="2725"/>
                    <a:pt x="515" y="2725"/>
                  </a:cubicBezTo>
                  <a:cubicBezTo>
                    <a:pt x="616" y="2725"/>
                    <a:pt x="713" y="2688"/>
                    <a:pt x="779" y="2609"/>
                  </a:cubicBezTo>
                  <a:cubicBezTo>
                    <a:pt x="1326" y="2004"/>
                    <a:pt x="1816" y="1371"/>
                    <a:pt x="2161" y="651"/>
                  </a:cubicBezTo>
                  <a:cubicBezTo>
                    <a:pt x="2276" y="449"/>
                    <a:pt x="2219" y="161"/>
                    <a:pt x="2017" y="46"/>
                  </a:cubicBezTo>
                  <a:cubicBezTo>
                    <a:pt x="1950" y="17"/>
                    <a:pt x="1873"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1185884" y="3698281"/>
              <a:ext cx="73022" cy="55246"/>
            </a:xfrm>
            <a:custGeom>
              <a:avLst/>
              <a:gdLst/>
              <a:ahLst/>
              <a:cxnLst/>
              <a:rect l="l" t="t" r="r" b="b"/>
              <a:pathLst>
                <a:path w="2247" h="1700" extrusionOk="0">
                  <a:moveTo>
                    <a:pt x="1489" y="724"/>
                  </a:moveTo>
                  <a:lnTo>
                    <a:pt x="1489" y="724"/>
                  </a:lnTo>
                  <a:cubicBezTo>
                    <a:pt x="1493" y="725"/>
                    <a:pt x="1496" y="727"/>
                    <a:pt x="1499" y="728"/>
                  </a:cubicBezTo>
                  <a:lnTo>
                    <a:pt x="1499" y="728"/>
                  </a:lnTo>
                  <a:cubicBezTo>
                    <a:pt x="1496" y="727"/>
                    <a:pt x="1493" y="725"/>
                    <a:pt x="1489" y="724"/>
                  </a:cubicBezTo>
                  <a:close/>
                  <a:moveTo>
                    <a:pt x="432" y="0"/>
                  </a:moveTo>
                  <a:cubicBezTo>
                    <a:pt x="317" y="0"/>
                    <a:pt x="202" y="58"/>
                    <a:pt x="116" y="115"/>
                  </a:cubicBezTo>
                  <a:cubicBezTo>
                    <a:pt x="58" y="202"/>
                    <a:pt x="0" y="317"/>
                    <a:pt x="0" y="432"/>
                  </a:cubicBezTo>
                  <a:cubicBezTo>
                    <a:pt x="0" y="547"/>
                    <a:pt x="58" y="634"/>
                    <a:pt x="116" y="749"/>
                  </a:cubicBezTo>
                  <a:cubicBezTo>
                    <a:pt x="519" y="1210"/>
                    <a:pt x="1066" y="1555"/>
                    <a:pt x="1671" y="1699"/>
                  </a:cubicBezTo>
                  <a:cubicBezTo>
                    <a:pt x="1786" y="1699"/>
                    <a:pt x="1901" y="1699"/>
                    <a:pt x="2017" y="1642"/>
                  </a:cubicBezTo>
                  <a:cubicBezTo>
                    <a:pt x="2103" y="1584"/>
                    <a:pt x="2189" y="1498"/>
                    <a:pt x="2218" y="1383"/>
                  </a:cubicBezTo>
                  <a:cubicBezTo>
                    <a:pt x="2247" y="1181"/>
                    <a:pt x="2132" y="893"/>
                    <a:pt x="1901" y="864"/>
                  </a:cubicBezTo>
                  <a:cubicBezTo>
                    <a:pt x="1781" y="816"/>
                    <a:pt x="1661" y="788"/>
                    <a:pt x="1541" y="747"/>
                  </a:cubicBezTo>
                  <a:lnTo>
                    <a:pt x="1541" y="747"/>
                  </a:lnTo>
                  <a:cubicBezTo>
                    <a:pt x="1546" y="748"/>
                    <a:pt x="1551" y="749"/>
                    <a:pt x="1556" y="749"/>
                  </a:cubicBezTo>
                  <a:cubicBezTo>
                    <a:pt x="1537" y="743"/>
                    <a:pt x="1518" y="736"/>
                    <a:pt x="1499" y="728"/>
                  </a:cubicBezTo>
                  <a:lnTo>
                    <a:pt x="1499" y="728"/>
                  </a:lnTo>
                  <a:cubicBezTo>
                    <a:pt x="1510" y="733"/>
                    <a:pt x="1521" y="739"/>
                    <a:pt x="1531" y="743"/>
                  </a:cubicBezTo>
                  <a:lnTo>
                    <a:pt x="1531" y="743"/>
                  </a:lnTo>
                  <a:cubicBezTo>
                    <a:pt x="1510" y="736"/>
                    <a:pt x="1490" y="728"/>
                    <a:pt x="1469" y="720"/>
                  </a:cubicBezTo>
                  <a:cubicBezTo>
                    <a:pt x="1476" y="720"/>
                    <a:pt x="1483" y="722"/>
                    <a:pt x="1489" y="724"/>
                  </a:cubicBezTo>
                  <a:lnTo>
                    <a:pt x="1489" y="724"/>
                  </a:lnTo>
                  <a:cubicBezTo>
                    <a:pt x="1339" y="662"/>
                    <a:pt x="1192" y="561"/>
                    <a:pt x="1066" y="461"/>
                  </a:cubicBezTo>
                  <a:lnTo>
                    <a:pt x="1066" y="461"/>
                  </a:lnTo>
                  <a:cubicBezTo>
                    <a:pt x="1095" y="490"/>
                    <a:pt x="1124" y="519"/>
                    <a:pt x="1152" y="547"/>
                  </a:cubicBezTo>
                  <a:cubicBezTo>
                    <a:pt x="1008" y="403"/>
                    <a:pt x="864" y="288"/>
                    <a:pt x="749" y="115"/>
                  </a:cubicBezTo>
                  <a:cubicBezTo>
                    <a:pt x="663" y="58"/>
                    <a:pt x="519" y="0"/>
                    <a:pt x="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1237361" y="3587202"/>
              <a:ext cx="42149" cy="63728"/>
            </a:xfrm>
            <a:custGeom>
              <a:avLst/>
              <a:gdLst/>
              <a:ahLst/>
              <a:cxnLst/>
              <a:rect l="l" t="t" r="r" b="b"/>
              <a:pathLst>
                <a:path w="1297" h="1961" extrusionOk="0">
                  <a:moveTo>
                    <a:pt x="837" y="0"/>
                  </a:moveTo>
                  <a:cubicBezTo>
                    <a:pt x="769" y="0"/>
                    <a:pt x="702" y="14"/>
                    <a:pt x="634" y="48"/>
                  </a:cubicBezTo>
                  <a:cubicBezTo>
                    <a:pt x="548" y="106"/>
                    <a:pt x="490" y="192"/>
                    <a:pt x="433" y="307"/>
                  </a:cubicBezTo>
                  <a:cubicBezTo>
                    <a:pt x="317" y="682"/>
                    <a:pt x="173" y="1027"/>
                    <a:pt x="58" y="1402"/>
                  </a:cubicBezTo>
                  <a:cubicBezTo>
                    <a:pt x="1" y="1517"/>
                    <a:pt x="29" y="1661"/>
                    <a:pt x="87" y="1748"/>
                  </a:cubicBezTo>
                  <a:cubicBezTo>
                    <a:pt x="145" y="1834"/>
                    <a:pt x="260" y="1920"/>
                    <a:pt x="346" y="1949"/>
                  </a:cubicBezTo>
                  <a:cubicBezTo>
                    <a:pt x="377" y="1957"/>
                    <a:pt x="408" y="1960"/>
                    <a:pt x="439" y="1960"/>
                  </a:cubicBezTo>
                  <a:cubicBezTo>
                    <a:pt x="523" y="1960"/>
                    <a:pt x="607" y="1934"/>
                    <a:pt x="692" y="1892"/>
                  </a:cubicBezTo>
                  <a:cubicBezTo>
                    <a:pt x="778" y="1834"/>
                    <a:pt x="836" y="1748"/>
                    <a:pt x="893" y="1632"/>
                  </a:cubicBezTo>
                  <a:cubicBezTo>
                    <a:pt x="1009" y="1258"/>
                    <a:pt x="1153" y="912"/>
                    <a:pt x="1268" y="538"/>
                  </a:cubicBezTo>
                  <a:cubicBezTo>
                    <a:pt x="1297" y="451"/>
                    <a:pt x="1297" y="307"/>
                    <a:pt x="1239" y="192"/>
                  </a:cubicBezTo>
                  <a:cubicBezTo>
                    <a:pt x="1181" y="106"/>
                    <a:pt x="1066" y="19"/>
                    <a:pt x="980" y="19"/>
                  </a:cubicBezTo>
                  <a:cubicBezTo>
                    <a:pt x="932" y="7"/>
                    <a:pt x="884" y="0"/>
                    <a:pt x="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1414280" y="3536895"/>
              <a:ext cx="66490" cy="61713"/>
            </a:xfrm>
            <a:custGeom>
              <a:avLst/>
              <a:gdLst/>
              <a:ahLst/>
              <a:cxnLst/>
              <a:rect l="l" t="t" r="r" b="b"/>
              <a:pathLst>
                <a:path w="2046" h="1899" extrusionOk="0">
                  <a:moveTo>
                    <a:pt x="446" y="0"/>
                  </a:moveTo>
                  <a:cubicBezTo>
                    <a:pt x="413" y="0"/>
                    <a:pt x="380" y="4"/>
                    <a:pt x="346" y="12"/>
                  </a:cubicBezTo>
                  <a:cubicBezTo>
                    <a:pt x="231" y="41"/>
                    <a:pt x="115" y="127"/>
                    <a:pt x="87" y="214"/>
                  </a:cubicBezTo>
                  <a:cubicBezTo>
                    <a:pt x="29" y="300"/>
                    <a:pt x="0" y="444"/>
                    <a:pt x="29" y="531"/>
                  </a:cubicBezTo>
                  <a:cubicBezTo>
                    <a:pt x="58" y="646"/>
                    <a:pt x="115" y="761"/>
                    <a:pt x="231" y="790"/>
                  </a:cubicBezTo>
                  <a:cubicBezTo>
                    <a:pt x="358" y="866"/>
                    <a:pt x="508" y="943"/>
                    <a:pt x="621" y="1039"/>
                  </a:cubicBezTo>
                  <a:lnTo>
                    <a:pt x="621" y="1039"/>
                  </a:lnTo>
                  <a:cubicBezTo>
                    <a:pt x="606" y="1028"/>
                    <a:pt x="591" y="1020"/>
                    <a:pt x="576" y="1020"/>
                  </a:cubicBezTo>
                  <a:cubicBezTo>
                    <a:pt x="749" y="1135"/>
                    <a:pt x="893" y="1279"/>
                    <a:pt x="1037" y="1452"/>
                  </a:cubicBezTo>
                  <a:cubicBezTo>
                    <a:pt x="1008" y="1423"/>
                    <a:pt x="980" y="1395"/>
                    <a:pt x="951" y="1366"/>
                  </a:cubicBezTo>
                  <a:lnTo>
                    <a:pt x="951" y="1366"/>
                  </a:lnTo>
                  <a:cubicBezTo>
                    <a:pt x="1037" y="1452"/>
                    <a:pt x="1095" y="1567"/>
                    <a:pt x="1181" y="1683"/>
                  </a:cubicBezTo>
                  <a:cubicBezTo>
                    <a:pt x="1238" y="1815"/>
                    <a:pt x="1382" y="1898"/>
                    <a:pt x="1532" y="1898"/>
                  </a:cubicBezTo>
                  <a:cubicBezTo>
                    <a:pt x="1609" y="1898"/>
                    <a:pt x="1688" y="1876"/>
                    <a:pt x="1757" y="1827"/>
                  </a:cubicBezTo>
                  <a:cubicBezTo>
                    <a:pt x="1959" y="1711"/>
                    <a:pt x="2045" y="1452"/>
                    <a:pt x="1930" y="1251"/>
                  </a:cubicBezTo>
                  <a:cubicBezTo>
                    <a:pt x="1642" y="732"/>
                    <a:pt x="1181" y="300"/>
                    <a:pt x="663" y="41"/>
                  </a:cubicBezTo>
                  <a:cubicBezTo>
                    <a:pt x="602" y="20"/>
                    <a:pt x="526" y="0"/>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1299139" y="3445997"/>
              <a:ext cx="48714" cy="73997"/>
            </a:xfrm>
            <a:custGeom>
              <a:avLst/>
              <a:gdLst/>
              <a:ahLst/>
              <a:cxnLst/>
              <a:rect l="l" t="t" r="r" b="b"/>
              <a:pathLst>
                <a:path w="1499" h="2277" extrusionOk="0">
                  <a:moveTo>
                    <a:pt x="996" y="1"/>
                  </a:moveTo>
                  <a:cubicBezTo>
                    <a:pt x="799" y="1"/>
                    <a:pt x="648" y="112"/>
                    <a:pt x="577" y="303"/>
                  </a:cubicBezTo>
                  <a:cubicBezTo>
                    <a:pt x="404" y="793"/>
                    <a:pt x="260" y="1254"/>
                    <a:pt x="87" y="1743"/>
                  </a:cubicBezTo>
                  <a:cubicBezTo>
                    <a:pt x="1" y="1945"/>
                    <a:pt x="173" y="2233"/>
                    <a:pt x="375" y="2262"/>
                  </a:cubicBezTo>
                  <a:cubicBezTo>
                    <a:pt x="419" y="2272"/>
                    <a:pt x="462" y="2276"/>
                    <a:pt x="503" y="2276"/>
                  </a:cubicBezTo>
                  <a:cubicBezTo>
                    <a:pt x="700" y="2276"/>
                    <a:pt x="851" y="2165"/>
                    <a:pt x="922" y="1974"/>
                  </a:cubicBezTo>
                  <a:cubicBezTo>
                    <a:pt x="1095" y="1513"/>
                    <a:pt x="1239" y="1023"/>
                    <a:pt x="1412" y="534"/>
                  </a:cubicBezTo>
                  <a:cubicBezTo>
                    <a:pt x="1498" y="332"/>
                    <a:pt x="1325" y="73"/>
                    <a:pt x="1124" y="15"/>
                  </a:cubicBezTo>
                  <a:cubicBezTo>
                    <a:pt x="1079" y="5"/>
                    <a:pt x="1037" y="1"/>
                    <a:pt x="9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1469494" y="3366344"/>
              <a:ext cx="41207" cy="59925"/>
            </a:xfrm>
            <a:custGeom>
              <a:avLst/>
              <a:gdLst/>
              <a:ahLst/>
              <a:cxnLst/>
              <a:rect l="l" t="t" r="r" b="b"/>
              <a:pathLst>
                <a:path w="1268" h="1844" extrusionOk="0">
                  <a:moveTo>
                    <a:pt x="421" y="1"/>
                  </a:moveTo>
                  <a:cubicBezTo>
                    <a:pt x="348" y="1"/>
                    <a:pt x="275" y="21"/>
                    <a:pt x="202" y="76"/>
                  </a:cubicBezTo>
                  <a:cubicBezTo>
                    <a:pt x="116" y="133"/>
                    <a:pt x="29" y="220"/>
                    <a:pt x="1" y="335"/>
                  </a:cubicBezTo>
                  <a:cubicBezTo>
                    <a:pt x="1" y="421"/>
                    <a:pt x="1" y="565"/>
                    <a:pt x="58" y="652"/>
                  </a:cubicBezTo>
                  <a:cubicBezTo>
                    <a:pt x="145" y="796"/>
                    <a:pt x="231" y="940"/>
                    <a:pt x="289" y="1084"/>
                  </a:cubicBezTo>
                  <a:cubicBezTo>
                    <a:pt x="289" y="1055"/>
                    <a:pt x="260" y="1026"/>
                    <a:pt x="260" y="968"/>
                  </a:cubicBezTo>
                  <a:lnTo>
                    <a:pt x="260" y="968"/>
                  </a:lnTo>
                  <a:cubicBezTo>
                    <a:pt x="317" y="1141"/>
                    <a:pt x="375" y="1343"/>
                    <a:pt x="404" y="1516"/>
                  </a:cubicBezTo>
                  <a:cubicBezTo>
                    <a:pt x="404" y="1631"/>
                    <a:pt x="519" y="1746"/>
                    <a:pt x="605" y="1775"/>
                  </a:cubicBezTo>
                  <a:cubicBezTo>
                    <a:pt x="669" y="1817"/>
                    <a:pt x="763" y="1844"/>
                    <a:pt x="843" y="1844"/>
                  </a:cubicBezTo>
                  <a:cubicBezTo>
                    <a:pt x="872" y="1844"/>
                    <a:pt x="899" y="1840"/>
                    <a:pt x="922" y="1833"/>
                  </a:cubicBezTo>
                  <a:cubicBezTo>
                    <a:pt x="1037" y="1804"/>
                    <a:pt x="1124" y="1717"/>
                    <a:pt x="1181" y="1631"/>
                  </a:cubicBezTo>
                  <a:cubicBezTo>
                    <a:pt x="1210" y="1602"/>
                    <a:pt x="1210" y="1573"/>
                    <a:pt x="1239" y="1516"/>
                  </a:cubicBezTo>
                  <a:cubicBezTo>
                    <a:pt x="1268" y="1458"/>
                    <a:pt x="1268" y="1372"/>
                    <a:pt x="1239" y="1285"/>
                  </a:cubicBezTo>
                  <a:cubicBezTo>
                    <a:pt x="1181" y="911"/>
                    <a:pt x="1037" y="536"/>
                    <a:pt x="807" y="220"/>
                  </a:cubicBezTo>
                  <a:cubicBezTo>
                    <a:pt x="749" y="133"/>
                    <a:pt x="663" y="47"/>
                    <a:pt x="548" y="18"/>
                  </a:cubicBezTo>
                  <a:cubicBezTo>
                    <a:pt x="506" y="7"/>
                    <a:pt x="463"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1524708" y="3298228"/>
              <a:ext cx="64638" cy="45691"/>
            </a:xfrm>
            <a:custGeom>
              <a:avLst/>
              <a:gdLst/>
              <a:ahLst/>
              <a:cxnLst/>
              <a:rect l="l" t="t" r="r" b="b"/>
              <a:pathLst>
                <a:path w="1989" h="1406" extrusionOk="0">
                  <a:moveTo>
                    <a:pt x="467" y="0"/>
                  </a:moveTo>
                  <a:cubicBezTo>
                    <a:pt x="437" y="0"/>
                    <a:pt x="406" y="4"/>
                    <a:pt x="375" y="11"/>
                  </a:cubicBezTo>
                  <a:cubicBezTo>
                    <a:pt x="260" y="40"/>
                    <a:pt x="174" y="127"/>
                    <a:pt x="116" y="213"/>
                  </a:cubicBezTo>
                  <a:cubicBezTo>
                    <a:pt x="1" y="415"/>
                    <a:pt x="59" y="703"/>
                    <a:pt x="260" y="818"/>
                  </a:cubicBezTo>
                  <a:cubicBezTo>
                    <a:pt x="606" y="991"/>
                    <a:pt x="951" y="1164"/>
                    <a:pt x="1297" y="1336"/>
                  </a:cubicBezTo>
                  <a:cubicBezTo>
                    <a:pt x="1360" y="1379"/>
                    <a:pt x="1439" y="1405"/>
                    <a:pt x="1522" y="1405"/>
                  </a:cubicBezTo>
                  <a:cubicBezTo>
                    <a:pt x="1552" y="1405"/>
                    <a:pt x="1583" y="1402"/>
                    <a:pt x="1614" y="1394"/>
                  </a:cubicBezTo>
                  <a:cubicBezTo>
                    <a:pt x="1729" y="1365"/>
                    <a:pt x="1844" y="1279"/>
                    <a:pt x="1873" y="1192"/>
                  </a:cubicBezTo>
                  <a:cubicBezTo>
                    <a:pt x="1988" y="991"/>
                    <a:pt x="1959" y="703"/>
                    <a:pt x="1729" y="616"/>
                  </a:cubicBezTo>
                  <a:cubicBezTo>
                    <a:pt x="1383" y="415"/>
                    <a:pt x="1038" y="242"/>
                    <a:pt x="692" y="69"/>
                  </a:cubicBezTo>
                  <a:cubicBezTo>
                    <a:pt x="629" y="27"/>
                    <a:pt x="550"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1344084" y="3297155"/>
              <a:ext cx="52418" cy="65515"/>
            </a:xfrm>
            <a:custGeom>
              <a:avLst/>
              <a:gdLst/>
              <a:ahLst/>
              <a:cxnLst/>
              <a:rect l="l" t="t" r="r" b="b"/>
              <a:pathLst>
                <a:path w="1613" h="2016" extrusionOk="0">
                  <a:moveTo>
                    <a:pt x="518" y="1"/>
                  </a:moveTo>
                  <a:cubicBezTo>
                    <a:pt x="337" y="1"/>
                    <a:pt x="187" y="113"/>
                    <a:pt x="115" y="304"/>
                  </a:cubicBezTo>
                  <a:cubicBezTo>
                    <a:pt x="0" y="649"/>
                    <a:pt x="58" y="1024"/>
                    <a:pt x="230" y="1341"/>
                  </a:cubicBezTo>
                  <a:cubicBezTo>
                    <a:pt x="374" y="1657"/>
                    <a:pt x="691" y="1888"/>
                    <a:pt x="1008" y="2003"/>
                  </a:cubicBezTo>
                  <a:cubicBezTo>
                    <a:pt x="1042" y="2012"/>
                    <a:pt x="1078" y="2016"/>
                    <a:pt x="1112" y="2016"/>
                  </a:cubicBezTo>
                  <a:cubicBezTo>
                    <a:pt x="1311" y="2016"/>
                    <a:pt x="1506" y="1882"/>
                    <a:pt x="1555" y="1686"/>
                  </a:cubicBezTo>
                  <a:cubicBezTo>
                    <a:pt x="1613" y="1456"/>
                    <a:pt x="1469" y="1225"/>
                    <a:pt x="1239" y="1168"/>
                  </a:cubicBezTo>
                  <a:cubicBezTo>
                    <a:pt x="1210" y="1168"/>
                    <a:pt x="1181" y="1139"/>
                    <a:pt x="1152" y="1139"/>
                  </a:cubicBezTo>
                  <a:lnTo>
                    <a:pt x="1152" y="1139"/>
                  </a:lnTo>
                  <a:cubicBezTo>
                    <a:pt x="1181" y="1139"/>
                    <a:pt x="1239" y="1168"/>
                    <a:pt x="1267" y="1168"/>
                  </a:cubicBezTo>
                  <a:cubicBezTo>
                    <a:pt x="1236" y="1152"/>
                    <a:pt x="1197" y="1137"/>
                    <a:pt x="1163" y="1121"/>
                  </a:cubicBezTo>
                  <a:lnTo>
                    <a:pt x="1163" y="1121"/>
                  </a:lnTo>
                  <a:cubicBezTo>
                    <a:pt x="1169" y="1127"/>
                    <a:pt x="1175" y="1133"/>
                    <a:pt x="1181" y="1139"/>
                  </a:cubicBezTo>
                  <a:cubicBezTo>
                    <a:pt x="1167" y="1130"/>
                    <a:pt x="1154" y="1121"/>
                    <a:pt x="1142" y="1111"/>
                  </a:cubicBezTo>
                  <a:lnTo>
                    <a:pt x="1142" y="1111"/>
                  </a:lnTo>
                  <a:cubicBezTo>
                    <a:pt x="1149" y="1115"/>
                    <a:pt x="1156" y="1118"/>
                    <a:pt x="1163" y="1121"/>
                  </a:cubicBezTo>
                  <a:lnTo>
                    <a:pt x="1163" y="1121"/>
                  </a:lnTo>
                  <a:cubicBezTo>
                    <a:pt x="1144" y="1103"/>
                    <a:pt x="1125" y="1087"/>
                    <a:pt x="1106" y="1083"/>
                  </a:cubicBezTo>
                  <a:lnTo>
                    <a:pt x="1106" y="1083"/>
                  </a:lnTo>
                  <a:cubicBezTo>
                    <a:pt x="1117" y="1092"/>
                    <a:pt x="1129" y="1102"/>
                    <a:pt x="1142" y="1111"/>
                  </a:cubicBezTo>
                  <a:lnTo>
                    <a:pt x="1142" y="1111"/>
                  </a:lnTo>
                  <a:cubicBezTo>
                    <a:pt x="1121" y="1101"/>
                    <a:pt x="1105" y="1091"/>
                    <a:pt x="1095" y="1081"/>
                  </a:cubicBezTo>
                  <a:cubicBezTo>
                    <a:pt x="1098" y="1081"/>
                    <a:pt x="1102" y="1082"/>
                    <a:pt x="1106" y="1083"/>
                  </a:cubicBezTo>
                  <a:lnTo>
                    <a:pt x="1106" y="1083"/>
                  </a:lnTo>
                  <a:cubicBezTo>
                    <a:pt x="1060" y="1044"/>
                    <a:pt x="1028" y="1005"/>
                    <a:pt x="1008" y="966"/>
                  </a:cubicBezTo>
                  <a:lnTo>
                    <a:pt x="1008" y="966"/>
                  </a:lnTo>
                  <a:cubicBezTo>
                    <a:pt x="1008" y="968"/>
                    <a:pt x="1008" y="969"/>
                    <a:pt x="1008" y="971"/>
                  </a:cubicBezTo>
                  <a:lnTo>
                    <a:pt x="1008" y="971"/>
                  </a:lnTo>
                  <a:cubicBezTo>
                    <a:pt x="985" y="926"/>
                    <a:pt x="968" y="874"/>
                    <a:pt x="951" y="822"/>
                  </a:cubicBezTo>
                  <a:lnTo>
                    <a:pt x="951" y="822"/>
                  </a:lnTo>
                  <a:cubicBezTo>
                    <a:pt x="951" y="880"/>
                    <a:pt x="979" y="909"/>
                    <a:pt x="979" y="937"/>
                  </a:cubicBezTo>
                  <a:cubicBezTo>
                    <a:pt x="951" y="851"/>
                    <a:pt x="922" y="793"/>
                    <a:pt x="922" y="707"/>
                  </a:cubicBezTo>
                  <a:cubicBezTo>
                    <a:pt x="922" y="649"/>
                    <a:pt x="922" y="592"/>
                    <a:pt x="951" y="534"/>
                  </a:cubicBezTo>
                  <a:cubicBezTo>
                    <a:pt x="1008" y="332"/>
                    <a:pt x="864" y="73"/>
                    <a:pt x="634" y="16"/>
                  </a:cubicBezTo>
                  <a:cubicBezTo>
                    <a:pt x="594" y="6"/>
                    <a:pt x="555"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1687587" y="3200635"/>
              <a:ext cx="54336" cy="44977"/>
            </a:xfrm>
            <a:custGeom>
              <a:avLst/>
              <a:gdLst/>
              <a:ahLst/>
              <a:cxnLst/>
              <a:rect l="l" t="t" r="r" b="b"/>
              <a:pathLst>
                <a:path w="1672" h="1384" extrusionOk="0">
                  <a:moveTo>
                    <a:pt x="1184" y="0"/>
                  </a:moveTo>
                  <a:cubicBezTo>
                    <a:pt x="1120" y="0"/>
                    <a:pt x="1059" y="14"/>
                    <a:pt x="1009" y="48"/>
                  </a:cubicBezTo>
                  <a:cubicBezTo>
                    <a:pt x="749" y="221"/>
                    <a:pt x="490" y="393"/>
                    <a:pt x="231" y="566"/>
                  </a:cubicBezTo>
                  <a:cubicBezTo>
                    <a:pt x="116" y="624"/>
                    <a:pt x="58" y="710"/>
                    <a:pt x="29" y="825"/>
                  </a:cubicBezTo>
                  <a:cubicBezTo>
                    <a:pt x="1" y="941"/>
                    <a:pt x="1" y="1085"/>
                    <a:pt x="58" y="1171"/>
                  </a:cubicBezTo>
                  <a:cubicBezTo>
                    <a:pt x="116" y="1257"/>
                    <a:pt x="202" y="1344"/>
                    <a:pt x="317" y="1373"/>
                  </a:cubicBezTo>
                  <a:cubicBezTo>
                    <a:pt x="348" y="1380"/>
                    <a:pt x="381" y="1384"/>
                    <a:pt x="415" y="1384"/>
                  </a:cubicBezTo>
                  <a:cubicBezTo>
                    <a:pt x="506" y="1384"/>
                    <a:pt x="600" y="1357"/>
                    <a:pt x="663" y="1315"/>
                  </a:cubicBezTo>
                  <a:cubicBezTo>
                    <a:pt x="922" y="1142"/>
                    <a:pt x="1181" y="969"/>
                    <a:pt x="1441" y="797"/>
                  </a:cubicBezTo>
                  <a:cubicBezTo>
                    <a:pt x="1527" y="739"/>
                    <a:pt x="1613" y="653"/>
                    <a:pt x="1642" y="537"/>
                  </a:cubicBezTo>
                  <a:cubicBezTo>
                    <a:pt x="1671" y="451"/>
                    <a:pt x="1642" y="307"/>
                    <a:pt x="1585" y="221"/>
                  </a:cubicBezTo>
                  <a:cubicBezTo>
                    <a:pt x="1527" y="105"/>
                    <a:pt x="1441" y="48"/>
                    <a:pt x="1325" y="19"/>
                  </a:cubicBezTo>
                  <a:cubicBezTo>
                    <a:pt x="1278" y="7"/>
                    <a:pt x="1230" y="0"/>
                    <a:pt x="1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1829863" y="3257020"/>
              <a:ext cx="47771" cy="34707"/>
            </a:xfrm>
            <a:custGeom>
              <a:avLst/>
              <a:gdLst/>
              <a:ahLst/>
              <a:cxnLst/>
              <a:rect l="l" t="t" r="r" b="b"/>
              <a:pathLst>
                <a:path w="1470" h="1068" extrusionOk="0">
                  <a:moveTo>
                    <a:pt x="1014" y="1"/>
                  </a:moveTo>
                  <a:cubicBezTo>
                    <a:pt x="984" y="1"/>
                    <a:pt x="953" y="4"/>
                    <a:pt x="922" y="12"/>
                  </a:cubicBezTo>
                  <a:lnTo>
                    <a:pt x="346" y="214"/>
                  </a:lnTo>
                  <a:cubicBezTo>
                    <a:pt x="231" y="243"/>
                    <a:pt x="145" y="329"/>
                    <a:pt x="87" y="415"/>
                  </a:cubicBezTo>
                  <a:cubicBezTo>
                    <a:pt x="58" y="473"/>
                    <a:pt x="29" y="531"/>
                    <a:pt x="29" y="588"/>
                  </a:cubicBezTo>
                  <a:cubicBezTo>
                    <a:pt x="1" y="646"/>
                    <a:pt x="29" y="703"/>
                    <a:pt x="29" y="761"/>
                  </a:cubicBezTo>
                  <a:cubicBezTo>
                    <a:pt x="58" y="847"/>
                    <a:pt x="145" y="963"/>
                    <a:pt x="231" y="1020"/>
                  </a:cubicBezTo>
                  <a:cubicBezTo>
                    <a:pt x="298" y="1054"/>
                    <a:pt x="366" y="1068"/>
                    <a:pt x="433" y="1068"/>
                  </a:cubicBezTo>
                  <a:cubicBezTo>
                    <a:pt x="481" y="1068"/>
                    <a:pt x="529" y="1061"/>
                    <a:pt x="577" y="1049"/>
                  </a:cubicBezTo>
                  <a:cubicBezTo>
                    <a:pt x="749" y="991"/>
                    <a:pt x="951" y="934"/>
                    <a:pt x="1153" y="847"/>
                  </a:cubicBezTo>
                  <a:cubicBezTo>
                    <a:pt x="1268" y="819"/>
                    <a:pt x="1354" y="761"/>
                    <a:pt x="1412" y="675"/>
                  </a:cubicBezTo>
                  <a:cubicBezTo>
                    <a:pt x="1441" y="617"/>
                    <a:pt x="1469" y="559"/>
                    <a:pt x="1469" y="502"/>
                  </a:cubicBezTo>
                  <a:cubicBezTo>
                    <a:pt x="1469" y="444"/>
                    <a:pt x="1469" y="387"/>
                    <a:pt x="1441" y="329"/>
                  </a:cubicBezTo>
                  <a:cubicBezTo>
                    <a:pt x="1412" y="214"/>
                    <a:pt x="1354" y="127"/>
                    <a:pt x="1239" y="70"/>
                  </a:cubicBezTo>
                  <a:cubicBezTo>
                    <a:pt x="1176" y="28"/>
                    <a:pt x="1097" y="1"/>
                    <a:pt x="1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142;p5"/>
          <p:cNvSpPr/>
          <p:nvPr/>
        </p:nvSpPr>
        <p:spPr>
          <a:xfrm rot="8701717" flipH="1">
            <a:off x="8385561" y="4388307"/>
            <a:ext cx="409305" cy="409305"/>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rot="8702684" flipH="1">
            <a:off x="8315833" y="3919406"/>
            <a:ext cx="229868" cy="229868"/>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rot="8702684" flipH="1">
            <a:off x="8475283" y="816894"/>
            <a:ext cx="229868" cy="22986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rot="8702684" flipH="1">
            <a:off x="369508" y="187994"/>
            <a:ext cx="229868" cy="229868"/>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txBox="1">
            <a:spLocks noGrp="1"/>
          </p:cNvSpPr>
          <p:nvPr>
            <p:ph type="subTitle" idx="3"/>
          </p:nvPr>
        </p:nvSpPr>
        <p:spPr>
          <a:xfrm>
            <a:off x="1530175" y="3535551"/>
            <a:ext cx="2581500" cy="381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500"/>
              <a:buFont typeface="Abril Fatface" panose="02000503000000020003"/>
              <a:buNone/>
              <a:defRPr sz="2200">
                <a:solidFill>
                  <a:schemeClr val="dk2"/>
                </a:solidFill>
                <a:latin typeface="Abril Fatface" panose="02000503000000020003"/>
                <a:ea typeface="Abril Fatface" panose="02000503000000020003"/>
                <a:cs typeface="Abril Fatface" panose="02000503000000020003"/>
                <a:sym typeface="Abril Fatface" panose="02000503000000020003"/>
              </a:defRPr>
            </a:lvl1pPr>
            <a:lvl2pPr lvl="1" algn="ctr" rtl="0">
              <a:lnSpc>
                <a:spcPct val="100000"/>
              </a:lnSpc>
              <a:spcBef>
                <a:spcPts val="0"/>
              </a:spcBef>
              <a:spcAft>
                <a:spcPts val="0"/>
              </a:spcAft>
              <a:buClr>
                <a:schemeClr val="accent6"/>
              </a:buClr>
              <a:buSzPts val="2500"/>
              <a:buFont typeface="Abril Fatface" panose="02000503000000020003"/>
              <a:buNone/>
              <a:defRPr sz="2500">
                <a:solidFill>
                  <a:schemeClr val="accent6"/>
                </a:solidFill>
                <a:latin typeface="Abril Fatface" panose="02000503000000020003"/>
                <a:ea typeface="Abril Fatface" panose="02000503000000020003"/>
                <a:cs typeface="Abril Fatface" panose="02000503000000020003"/>
                <a:sym typeface="Abril Fatface" panose="02000503000000020003"/>
              </a:defRPr>
            </a:lvl2pPr>
            <a:lvl3pPr lvl="2" algn="ctr" rtl="0">
              <a:lnSpc>
                <a:spcPct val="100000"/>
              </a:lnSpc>
              <a:spcBef>
                <a:spcPts val="1600"/>
              </a:spcBef>
              <a:spcAft>
                <a:spcPts val="0"/>
              </a:spcAft>
              <a:buClr>
                <a:schemeClr val="accent6"/>
              </a:buClr>
              <a:buSzPts val="2500"/>
              <a:buFont typeface="Abril Fatface" panose="02000503000000020003"/>
              <a:buNone/>
              <a:defRPr sz="2500">
                <a:solidFill>
                  <a:schemeClr val="accent6"/>
                </a:solidFill>
                <a:latin typeface="Abril Fatface" panose="02000503000000020003"/>
                <a:ea typeface="Abril Fatface" panose="02000503000000020003"/>
                <a:cs typeface="Abril Fatface" panose="02000503000000020003"/>
                <a:sym typeface="Abril Fatface" panose="02000503000000020003"/>
              </a:defRPr>
            </a:lvl3pPr>
            <a:lvl4pPr lvl="3" algn="ctr" rtl="0">
              <a:lnSpc>
                <a:spcPct val="100000"/>
              </a:lnSpc>
              <a:spcBef>
                <a:spcPts val="0"/>
              </a:spcBef>
              <a:spcAft>
                <a:spcPts val="0"/>
              </a:spcAft>
              <a:buClr>
                <a:schemeClr val="accent6"/>
              </a:buClr>
              <a:buSzPts val="2500"/>
              <a:buFont typeface="Abril Fatface" panose="02000503000000020003"/>
              <a:buNone/>
              <a:defRPr sz="2500">
                <a:solidFill>
                  <a:schemeClr val="accent6"/>
                </a:solidFill>
                <a:latin typeface="Abril Fatface" panose="02000503000000020003"/>
                <a:ea typeface="Abril Fatface" panose="02000503000000020003"/>
                <a:cs typeface="Abril Fatface" panose="02000503000000020003"/>
                <a:sym typeface="Abril Fatface" panose="02000503000000020003"/>
              </a:defRPr>
            </a:lvl4pPr>
            <a:lvl5pPr lvl="4" algn="ctr" rtl="0">
              <a:lnSpc>
                <a:spcPct val="100000"/>
              </a:lnSpc>
              <a:spcBef>
                <a:spcPts val="0"/>
              </a:spcBef>
              <a:spcAft>
                <a:spcPts val="0"/>
              </a:spcAft>
              <a:buClr>
                <a:schemeClr val="accent6"/>
              </a:buClr>
              <a:buSzPts val="2500"/>
              <a:buFont typeface="Abril Fatface" panose="02000503000000020003"/>
              <a:buNone/>
              <a:defRPr sz="2500">
                <a:solidFill>
                  <a:schemeClr val="accent6"/>
                </a:solidFill>
                <a:latin typeface="Abril Fatface" panose="02000503000000020003"/>
                <a:ea typeface="Abril Fatface" panose="02000503000000020003"/>
                <a:cs typeface="Abril Fatface" panose="02000503000000020003"/>
                <a:sym typeface="Abril Fatface" panose="02000503000000020003"/>
              </a:defRPr>
            </a:lvl5pPr>
            <a:lvl6pPr lvl="5" algn="ctr" rtl="0">
              <a:lnSpc>
                <a:spcPct val="100000"/>
              </a:lnSpc>
              <a:spcBef>
                <a:spcPts val="1600"/>
              </a:spcBef>
              <a:spcAft>
                <a:spcPts val="0"/>
              </a:spcAft>
              <a:buClr>
                <a:schemeClr val="accent6"/>
              </a:buClr>
              <a:buSzPts val="2500"/>
              <a:buFont typeface="Abril Fatface" panose="02000503000000020003"/>
              <a:buNone/>
              <a:defRPr sz="2500">
                <a:solidFill>
                  <a:schemeClr val="accent6"/>
                </a:solidFill>
                <a:latin typeface="Abril Fatface" panose="02000503000000020003"/>
                <a:ea typeface="Abril Fatface" panose="02000503000000020003"/>
                <a:cs typeface="Abril Fatface" panose="02000503000000020003"/>
                <a:sym typeface="Abril Fatface" panose="02000503000000020003"/>
              </a:defRPr>
            </a:lvl6pPr>
            <a:lvl7pPr lvl="6" algn="ctr" rtl="0">
              <a:lnSpc>
                <a:spcPct val="100000"/>
              </a:lnSpc>
              <a:spcBef>
                <a:spcPts val="1600"/>
              </a:spcBef>
              <a:spcAft>
                <a:spcPts val="0"/>
              </a:spcAft>
              <a:buClr>
                <a:schemeClr val="accent6"/>
              </a:buClr>
              <a:buSzPts val="2500"/>
              <a:buFont typeface="Abril Fatface" panose="02000503000000020003"/>
              <a:buNone/>
              <a:defRPr sz="2500">
                <a:solidFill>
                  <a:schemeClr val="accent6"/>
                </a:solidFill>
                <a:latin typeface="Abril Fatface" panose="02000503000000020003"/>
                <a:ea typeface="Abril Fatface" panose="02000503000000020003"/>
                <a:cs typeface="Abril Fatface" panose="02000503000000020003"/>
                <a:sym typeface="Abril Fatface" panose="02000503000000020003"/>
              </a:defRPr>
            </a:lvl7pPr>
            <a:lvl8pPr lvl="7" algn="ctr" rtl="0">
              <a:lnSpc>
                <a:spcPct val="100000"/>
              </a:lnSpc>
              <a:spcBef>
                <a:spcPts val="1600"/>
              </a:spcBef>
              <a:spcAft>
                <a:spcPts val="0"/>
              </a:spcAft>
              <a:buClr>
                <a:schemeClr val="accent6"/>
              </a:buClr>
              <a:buSzPts val="2500"/>
              <a:buFont typeface="Abril Fatface" panose="02000503000000020003"/>
              <a:buNone/>
              <a:defRPr sz="2500">
                <a:solidFill>
                  <a:schemeClr val="accent6"/>
                </a:solidFill>
                <a:latin typeface="Abril Fatface" panose="02000503000000020003"/>
                <a:ea typeface="Abril Fatface" panose="02000503000000020003"/>
                <a:cs typeface="Abril Fatface" panose="02000503000000020003"/>
                <a:sym typeface="Abril Fatface" panose="02000503000000020003"/>
              </a:defRPr>
            </a:lvl8pPr>
            <a:lvl9pPr lvl="8" algn="ctr" rtl="0">
              <a:lnSpc>
                <a:spcPct val="100000"/>
              </a:lnSpc>
              <a:spcBef>
                <a:spcPts val="1600"/>
              </a:spcBef>
              <a:spcAft>
                <a:spcPts val="1600"/>
              </a:spcAft>
              <a:buClr>
                <a:schemeClr val="accent6"/>
              </a:buClr>
              <a:buSzPts val="2500"/>
              <a:buFont typeface="Abril Fatface" panose="02000503000000020003"/>
              <a:buNone/>
              <a:defRPr sz="2500">
                <a:solidFill>
                  <a:schemeClr val="accent6"/>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147" name="Google Shape;147;p5"/>
          <p:cNvSpPr txBox="1">
            <a:spLocks noGrp="1"/>
          </p:cNvSpPr>
          <p:nvPr>
            <p:ph type="subTitle" idx="4"/>
          </p:nvPr>
        </p:nvSpPr>
        <p:spPr>
          <a:xfrm>
            <a:off x="5032583" y="3535550"/>
            <a:ext cx="2581500" cy="381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500"/>
              <a:buFont typeface="Abril Fatface" panose="02000503000000020003"/>
              <a:buNone/>
              <a:defRPr sz="2200">
                <a:solidFill>
                  <a:schemeClr val="dk2"/>
                </a:solidFill>
                <a:latin typeface="Abril Fatface" panose="02000503000000020003"/>
                <a:ea typeface="Abril Fatface" panose="02000503000000020003"/>
                <a:cs typeface="Abril Fatface" panose="02000503000000020003"/>
                <a:sym typeface="Abril Fatface" panose="02000503000000020003"/>
              </a:defRPr>
            </a:lvl1pPr>
            <a:lvl2pPr lvl="1" algn="ctr" rtl="0">
              <a:lnSpc>
                <a:spcPct val="100000"/>
              </a:lnSpc>
              <a:spcBef>
                <a:spcPts val="0"/>
              </a:spcBef>
              <a:spcAft>
                <a:spcPts val="0"/>
              </a:spcAft>
              <a:buClr>
                <a:schemeClr val="accent6"/>
              </a:buClr>
              <a:buSzPts val="2500"/>
              <a:buFont typeface="Abril Fatface" panose="02000503000000020003"/>
              <a:buNone/>
              <a:defRPr sz="2500">
                <a:solidFill>
                  <a:schemeClr val="accent6"/>
                </a:solidFill>
                <a:latin typeface="Abril Fatface" panose="02000503000000020003"/>
                <a:ea typeface="Abril Fatface" panose="02000503000000020003"/>
                <a:cs typeface="Abril Fatface" panose="02000503000000020003"/>
                <a:sym typeface="Abril Fatface" panose="02000503000000020003"/>
              </a:defRPr>
            </a:lvl2pPr>
            <a:lvl3pPr lvl="2" algn="ctr" rtl="0">
              <a:lnSpc>
                <a:spcPct val="100000"/>
              </a:lnSpc>
              <a:spcBef>
                <a:spcPts val="1600"/>
              </a:spcBef>
              <a:spcAft>
                <a:spcPts val="0"/>
              </a:spcAft>
              <a:buClr>
                <a:schemeClr val="accent6"/>
              </a:buClr>
              <a:buSzPts val="2500"/>
              <a:buFont typeface="Abril Fatface" panose="02000503000000020003"/>
              <a:buNone/>
              <a:defRPr sz="2500">
                <a:solidFill>
                  <a:schemeClr val="accent6"/>
                </a:solidFill>
                <a:latin typeface="Abril Fatface" panose="02000503000000020003"/>
                <a:ea typeface="Abril Fatface" panose="02000503000000020003"/>
                <a:cs typeface="Abril Fatface" panose="02000503000000020003"/>
                <a:sym typeface="Abril Fatface" panose="02000503000000020003"/>
              </a:defRPr>
            </a:lvl3pPr>
            <a:lvl4pPr lvl="3" algn="ctr" rtl="0">
              <a:lnSpc>
                <a:spcPct val="100000"/>
              </a:lnSpc>
              <a:spcBef>
                <a:spcPts val="0"/>
              </a:spcBef>
              <a:spcAft>
                <a:spcPts val="0"/>
              </a:spcAft>
              <a:buClr>
                <a:schemeClr val="accent6"/>
              </a:buClr>
              <a:buSzPts val="2500"/>
              <a:buFont typeface="Abril Fatface" panose="02000503000000020003"/>
              <a:buNone/>
              <a:defRPr sz="2500">
                <a:solidFill>
                  <a:schemeClr val="accent6"/>
                </a:solidFill>
                <a:latin typeface="Abril Fatface" panose="02000503000000020003"/>
                <a:ea typeface="Abril Fatface" panose="02000503000000020003"/>
                <a:cs typeface="Abril Fatface" panose="02000503000000020003"/>
                <a:sym typeface="Abril Fatface" panose="02000503000000020003"/>
              </a:defRPr>
            </a:lvl4pPr>
            <a:lvl5pPr lvl="4" algn="ctr" rtl="0">
              <a:lnSpc>
                <a:spcPct val="100000"/>
              </a:lnSpc>
              <a:spcBef>
                <a:spcPts val="0"/>
              </a:spcBef>
              <a:spcAft>
                <a:spcPts val="0"/>
              </a:spcAft>
              <a:buClr>
                <a:schemeClr val="accent6"/>
              </a:buClr>
              <a:buSzPts val="2500"/>
              <a:buFont typeface="Abril Fatface" panose="02000503000000020003"/>
              <a:buNone/>
              <a:defRPr sz="2500">
                <a:solidFill>
                  <a:schemeClr val="accent6"/>
                </a:solidFill>
                <a:latin typeface="Abril Fatface" panose="02000503000000020003"/>
                <a:ea typeface="Abril Fatface" panose="02000503000000020003"/>
                <a:cs typeface="Abril Fatface" panose="02000503000000020003"/>
                <a:sym typeface="Abril Fatface" panose="02000503000000020003"/>
              </a:defRPr>
            </a:lvl5pPr>
            <a:lvl6pPr lvl="5" algn="ctr" rtl="0">
              <a:lnSpc>
                <a:spcPct val="100000"/>
              </a:lnSpc>
              <a:spcBef>
                <a:spcPts val="1600"/>
              </a:spcBef>
              <a:spcAft>
                <a:spcPts val="0"/>
              </a:spcAft>
              <a:buClr>
                <a:schemeClr val="accent6"/>
              </a:buClr>
              <a:buSzPts val="2500"/>
              <a:buFont typeface="Abril Fatface" panose="02000503000000020003"/>
              <a:buNone/>
              <a:defRPr sz="2500">
                <a:solidFill>
                  <a:schemeClr val="accent6"/>
                </a:solidFill>
                <a:latin typeface="Abril Fatface" panose="02000503000000020003"/>
                <a:ea typeface="Abril Fatface" panose="02000503000000020003"/>
                <a:cs typeface="Abril Fatface" panose="02000503000000020003"/>
                <a:sym typeface="Abril Fatface" panose="02000503000000020003"/>
              </a:defRPr>
            </a:lvl6pPr>
            <a:lvl7pPr lvl="6" algn="ctr" rtl="0">
              <a:lnSpc>
                <a:spcPct val="100000"/>
              </a:lnSpc>
              <a:spcBef>
                <a:spcPts val="1600"/>
              </a:spcBef>
              <a:spcAft>
                <a:spcPts val="0"/>
              </a:spcAft>
              <a:buClr>
                <a:schemeClr val="accent6"/>
              </a:buClr>
              <a:buSzPts val="2500"/>
              <a:buFont typeface="Abril Fatface" panose="02000503000000020003"/>
              <a:buNone/>
              <a:defRPr sz="2500">
                <a:solidFill>
                  <a:schemeClr val="accent6"/>
                </a:solidFill>
                <a:latin typeface="Abril Fatface" panose="02000503000000020003"/>
                <a:ea typeface="Abril Fatface" panose="02000503000000020003"/>
                <a:cs typeface="Abril Fatface" panose="02000503000000020003"/>
                <a:sym typeface="Abril Fatface" panose="02000503000000020003"/>
              </a:defRPr>
            </a:lvl7pPr>
            <a:lvl8pPr lvl="7" algn="ctr" rtl="0">
              <a:lnSpc>
                <a:spcPct val="100000"/>
              </a:lnSpc>
              <a:spcBef>
                <a:spcPts val="1600"/>
              </a:spcBef>
              <a:spcAft>
                <a:spcPts val="0"/>
              </a:spcAft>
              <a:buClr>
                <a:schemeClr val="accent6"/>
              </a:buClr>
              <a:buSzPts val="2500"/>
              <a:buFont typeface="Abril Fatface" panose="02000503000000020003"/>
              <a:buNone/>
              <a:defRPr sz="2500">
                <a:solidFill>
                  <a:schemeClr val="accent6"/>
                </a:solidFill>
                <a:latin typeface="Abril Fatface" panose="02000503000000020003"/>
                <a:ea typeface="Abril Fatface" panose="02000503000000020003"/>
                <a:cs typeface="Abril Fatface" panose="02000503000000020003"/>
                <a:sym typeface="Abril Fatface" panose="02000503000000020003"/>
              </a:defRPr>
            </a:lvl8pPr>
            <a:lvl9pPr lvl="8" algn="ctr" rtl="0">
              <a:lnSpc>
                <a:spcPct val="100000"/>
              </a:lnSpc>
              <a:spcBef>
                <a:spcPts val="1600"/>
              </a:spcBef>
              <a:spcAft>
                <a:spcPts val="1600"/>
              </a:spcAft>
              <a:buClr>
                <a:schemeClr val="accent6"/>
              </a:buClr>
              <a:buSzPts val="2500"/>
              <a:buFont typeface="Abril Fatface" panose="02000503000000020003"/>
              <a:buNone/>
              <a:defRPr sz="2500">
                <a:solidFill>
                  <a:schemeClr val="accent6"/>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8"/>
        <p:cNvGrpSpPr/>
        <p:nvPr/>
      </p:nvGrpSpPr>
      <p:grpSpPr>
        <a:xfrm>
          <a:off x="0" y="0"/>
          <a:ext cx="0" cy="0"/>
          <a:chOff x="0" y="0"/>
          <a:chExt cx="0" cy="0"/>
        </a:xfrm>
      </p:grpSpPr>
      <p:sp>
        <p:nvSpPr>
          <p:cNvPr id="149" name="Google Shape;149;p6"/>
          <p:cNvSpPr txBox="1">
            <a:spLocks noGrp="1"/>
          </p:cNvSpPr>
          <p:nvPr>
            <p:ph type="title"/>
          </p:nvPr>
        </p:nvSpPr>
        <p:spPr>
          <a:xfrm>
            <a:off x="713250"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sz="3500"/>
            </a:lvl1pPr>
            <a:lvl2pPr lvl="1"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50" name="Google Shape;150;p6"/>
          <p:cNvSpPr/>
          <p:nvPr/>
        </p:nvSpPr>
        <p:spPr>
          <a:xfrm>
            <a:off x="5679092" y="-497400"/>
            <a:ext cx="4602894" cy="891368"/>
          </a:xfrm>
          <a:custGeom>
            <a:avLst/>
            <a:gdLst/>
            <a:ahLst/>
            <a:cxnLst/>
            <a:rect l="l" t="t" r="r" b="b"/>
            <a:pathLst>
              <a:path w="51969" h="10064" extrusionOk="0">
                <a:moveTo>
                  <a:pt x="51733" y="0"/>
                </a:moveTo>
                <a:cubicBezTo>
                  <a:pt x="51661" y="0"/>
                  <a:pt x="51614" y="28"/>
                  <a:pt x="51701" y="78"/>
                </a:cubicBezTo>
                <a:lnTo>
                  <a:pt x="0" y="885"/>
                </a:lnTo>
                <a:cubicBezTo>
                  <a:pt x="3341" y="3218"/>
                  <a:pt x="7143" y="4802"/>
                  <a:pt x="11003" y="6155"/>
                </a:cubicBezTo>
                <a:cubicBezTo>
                  <a:pt x="17151" y="8316"/>
                  <a:pt x="23575" y="10063"/>
                  <a:pt x="30069" y="10063"/>
                </a:cubicBezTo>
                <a:cubicBezTo>
                  <a:pt x="30846" y="10063"/>
                  <a:pt x="31624" y="10038"/>
                  <a:pt x="32403" y="9986"/>
                </a:cubicBezTo>
                <a:cubicBezTo>
                  <a:pt x="39661" y="9525"/>
                  <a:pt x="47064" y="6443"/>
                  <a:pt x="51355" y="539"/>
                </a:cubicBezTo>
                <a:cubicBezTo>
                  <a:pt x="51499" y="366"/>
                  <a:pt x="51787" y="366"/>
                  <a:pt x="51902" y="164"/>
                </a:cubicBezTo>
                <a:cubicBezTo>
                  <a:pt x="51968" y="50"/>
                  <a:pt x="51828" y="0"/>
                  <a:pt x="51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rot="-5902269">
            <a:off x="116589" y="-798549"/>
            <a:ext cx="1269476" cy="1987265"/>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rot="-672899" flipH="1">
            <a:off x="8462733" y="2804381"/>
            <a:ext cx="1418908" cy="2222360"/>
          </a:xfrm>
          <a:custGeom>
            <a:avLst/>
            <a:gdLst/>
            <a:ahLst/>
            <a:cxnLst/>
            <a:rect l="l" t="t" r="r" b="b"/>
            <a:pathLst>
              <a:path w="36062" h="56482" extrusionOk="0">
                <a:moveTo>
                  <a:pt x="9708" y="0"/>
                </a:moveTo>
                <a:cubicBezTo>
                  <a:pt x="6312" y="0"/>
                  <a:pt x="5720" y="4283"/>
                  <a:pt x="4753" y="7212"/>
                </a:cubicBezTo>
                <a:cubicBezTo>
                  <a:pt x="3313" y="11590"/>
                  <a:pt x="2190" y="16054"/>
                  <a:pt x="1441" y="20605"/>
                </a:cubicBezTo>
                <a:cubicBezTo>
                  <a:pt x="1" y="29591"/>
                  <a:pt x="145" y="38894"/>
                  <a:pt x="2881" y="47622"/>
                </a:cubicBezTo>
                <a:cubicBezTo>
                  <a:pt x="3572" y="49839"/>
                  <a:pt x="4494" y="52115"/>
                  <a:pt x="6251" y="53670"/>
                </a:cubicBezTo>
                <a:cubicBezTo>
                  <a:pt x="8901" y="56032"/>
                  <a:pt x="12760" y="56233"/>
                  <a:pt x="16332" y="56291"/>
                </a:cubicBezTo>
                <a:lnTo>
                  <a:pt x="25030" y="56464"/>
                </a:lnTo>
                <a:cubicBezTo>
                  <a:pt x="25432" y="56474"/>
                  <a:pt x="25840" y="56481"/>
                  <a:pt x="26251" y="56481"/>
                </a:cubicBezTo>
                <a:cubicBezTo>
                  <a:pt x="29289" y="56481"/>
                  <a:pt x="32488" y="56097"/>
                  <a:pt x="34391" y="53814"/>
                </a:cubicBezTo>
                <a:cubicBezTo>
                  <a:pt x="35543" y="52460"/>
                  <a:pt x="35975" y="50646"/>
                  <a:pt x="36004" y="48860"/>
                </a:cubicBezTo>
                <a:cubicBezTo>
                  <a:pt x="36062" y="46556"/>
                  <a:pt x="35514" y="44223"/>
                  <a:pt x="34420" y="42178"/>
                </a:cubicBezTo>
                <a:cubicBezTo>
                  <a:pt x="31597" y="36907"/>
                  <a:pt x="25433" y="33883"/>
                  <a:pt x="23129" y="28353"/>
                </a:cubicBezTo>
                <a:cubicBezTo>
                  <a:pt x="22207" y="26164"/>
                  <a:pt x="21977" y="23773"/>
                  <a:pt x="21862" y="21411"/>
                </a:cubicBezTo>
                <a:cubicBezTo>
                  <a:pt x="21631" y="16659"/>
                  <a:pt x="21747" y="11763"/>
                  <a:pt x="19874" y="7413"/>
                </a:cubicBezTo>
                <a:cubicBezTo>
                  <a:pt x="18175" y="3525"/>
                  <a:pt x="14661" y="760"/>
                  <a:pt x="10485" y="69"/>
                </a:cubicBezTo>
                <a:cubicBezTo>
                  <a:pt x="10211" y="22"/>
                  <a:pt x="9952" y="0"/>
                  <a:pt x="9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 name="Google Shape;153;p6"/>
          <p:cNvGrpSpPr/>
          <p:nvPr/>
        </p:nvGrpSpPr>
        <p:grpSpPr>
          <a:xfrm rot="-1399770" flipH="1">
            <a:off x="-964680" y="3420534"/>
            <a:ext cx="2898259" cy="3019693"/>
            <a:chOff x="7303085" y="1350402"/>
            <a:chExt cx="2898393" cy="3019833"/>
          </a:xfrm>
        </p:grpSpPr>
        <p:sp>
          <p:nvSpPr>
            <p:cNvPr id="154" name="Google Shape;154;p6"/>
            <p:cNvSpPr/>
            <p:nvPr/>
          </p:nvSpPr>
          <p:spPr>
            <a:xfrm flipH="1">
              <a:off x="7303085" y="1350402"/>
              <a:ext cx="2898393" cy="3019833"/>
            </a:xfrm>
            <a:custGeom>
              <a:avLst/>
              <a:gdLst/>
              <a:ahLst/>
              <a:cxnLst/>
              <a:rect l="l" t="t" r="r" b="b"/>
              <a:pathLst>
                <a:path w="27805" h="28970" extrusionOk="0">
                  <a:moveTo>
                    <a:pt x="12357" y="13196"/>
                  </a:moveTo>
                  <a:cubicBezTo>
                    <a:pt x="12415" y="13369"/>
                    <a:pt x="12501" y="13542"/>
                    <a:pt x="12559" y="13714"/>
                  </a:cubicBezTo>
                  <a:lnTo>
                    <a:pt x="12098" y="13398"/>
                  </a:lnTo>
                  <a:cubicBezTo>
                    <a:pt x="12184" y="13340"/>
                    <a:pt x="12270" y="13254"/>
                    <a:pt x="12357" y="13196"/>
                  </a:cubicBezTo>
                  <a:close/>
                  <a:moveTo>
                    <a:pt x="6652" y="1"/>
                  </a:moveTo>
                  <a:cubicBezTo>
                    <a:pt x="5312" y="1"/>
                    <a:pt x="3972" y="492"/>
                    <a:pt x="2737" y="1675"/>
                  </a:cubicBezTo>
                  <a:cubicBezTo>
                    <a:pt x="634" y="3720"/>
                    <a:pt x="1" y="7004"/>
                    <a:pt x="634" y="9797"/>
                  </a:cubicBezTo>
                  <a:cubicBezTo>
                    <a:pt x="1383" y="12966"/>
                    <a:pt x="3918" y="15212"/>
                    <a:pt x="6280" y="17257"/>
                  </a:cubicBezTo>
                  <a:cubicBezTo>
                    <a:pt x="8613" y="19273"/>
                    <a:pt x="11118" y="21059"/>
                    <a:pt x="13682" y="22730"/>
                  </a:cubicBezTo>
                  <a:cubicBezTo>
                    <a:pt x="16101" y="24314"/>
                    <a:pt x="18521" y="25811"/>
                    <a:pt x="20508" y="27914"/>
                  </a:cubicBezTo>
                  <a:cubicBezTo>
                    <a:pt x="21225" y="28658"/>
                    <a:pt x="22037" y="28970"/>
                    <a:pt x="22824" y="28970"/>
                  </a:cubicBezTo>
                  <a:cubicBezTo>
                    <a:pt x="25452" y="28970"/>
                    <a:pt x="27805" y="25493"/>
                    <a:pt x="25433" y="22989"/>
                  </a:cubicBezTo>
                  <a:cubicBezTo>
                    <a:pt x="25232" y="22758"/>
                    <a:pt x="25001" y="22557"/>
                    <a:pt x="24800" y="22326"/>
                  </a:cubicBezTo>
                  <a:cubicBezTo>
                    <a:pt x="24828" y="21693"/>
                    <a:pt x="24512" y="21030"/>
                    <a:pt x="23676" y="20829"/>
                  </a:cubicBezTo>
                  <a:cubicBezTo>
                    <a:pt x="23331" y="20742"/>
                    <a:pt x="23014" y="20656"/>
                    <a:pt x="22697" y="20541"/>
                  </a:cubicBezTo>
                  <a:cubicBezTo>
                    <a:pt x="21862" y="19878"/>
                    <a:pt x="20998" y="19273"/>
                    <a:pt x="20134" y="18668"/>
                  </a:cubicBezTo>
                  <a:cubicBezTo>
                    <a:pt x="17599" y="15759"/>
                    <a:pt x="17253" y="10805"/>
                    <a:pt x="15784" y="7378"/>
                  </a:cubicBezTo>
                  <a:cubicBezTo>
                    <a:pt x="14353" y="4046"/>
                    <a:pt x="10498" y="1"/>
                    <a:pt x="66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8578400" y="2605375"/>
              <a:ext cx="633300" cy="369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6"/>
          <p:cNvSpPr/>
          <p:nvPr/>
        </p:nvSpPr>
        <p:spPr>
          <a:xfrm flipH="1">
            <a:off x="8042204" y="2874163"/>
            <a:ext cx="3610615" cy="2917006"/>
          </a:xfrm>
          <a:custGeom>
            <a:avLst/>
            <a:gdLst/>
            <a:ahLst/>
            <a:cxnLst/>
            <a:rect l="l" t="t" r="r" b="b"/>
            <a:pathLst>
              <a:path w="90384" h="73021" extrusionOk="0">
                <a:moveTo>
                  <a:pt x="51730" y="1"/>
                </a:moveTo>
                <a:cubicBezTo>
                  <a:pt x="39806" y="1"/>
                  <a:pt x="27738" y="1"/>
                  <a:pt x="16188" y="3025"/>
                </a:cubicBezTo>
                <a:cubicBezTo>
                  <a:pt x="11464" y="4264"/>
                  <a:pt x="6597" y="6222"/>
                  <a:pt x="3659" y="10139"/>
                </a:cubicBezTo>
                <a:cubicBezTo>
                  <a:pt x="1729" y="12732"/>
                  <a:pt x="807" y="15986"/>
                  <a:pt x="519" y="19212"/>
                </a:cubicBezTo>
                <a:cubicBezTo>
                  <a:pt x="1" y="24829"/>
                  <a:pt x="1239" y="30445"/>
                  <a:pt x="2449" y="35946"/>
                </a:cubicBezTo>
                <a:cubicBezTo>
                  <a:pt x="4379" y="44587"/>
                  <a:pt x="6337" y="53343"/>
                  <a:pt x="10283" y="61264"/>
                </a:cubicBezTo>
                <a:cubicBezTo>
                  <a:pt x="12271" y="65238"/>
                  <a:pt x="14921" y="69156"/>
                  <a:pt x="18924" y="71028"/>
                </a:cubicBezTo>
                <a:cubicBezTo>
                  <a:pt x="21545" y="72237"/>
                  <a:pt x="24512" y="72439"/>
                  <a:pt x="27421" y="72612"/>
                </a:cubicBezTo>
                <a:cubicBezTo>
                  <a:pt x="32507" y="72883"/>
                  <a:pt x="37600" y="73020"/>
                  <a:pt x="42690" y="73020"/>
                </a:cubicBezTo>
                <a:cubicBezTo>
                  <a:pt x="48409" y="73020"/>
                  <a:pt x="54124" y="72847"/>
                  <a:pt x="59824" y="72497"/>
                </a:cubicBezTo>
                <a:cubicBezTo>
                  <a:pt x="65181" y="72180"/>
                  <a:pt x="70538" y="71690"/>
                  <a:pt x="75838" y="71057"/>
                </a:cubicBezTo>
                <a:cubicBezTo>
                  <a:pt x="80504" y="70509"/>
                  <a:pt x="85976" y="70423"/>
                  <a:pt x="90383" y="68839"/>
                </a:cubicBezTo>
                <a:cubicBezTo>
                  <a:pt x="88770" y="68061"/>
                  <a:pt x="87071" y="67255"/>
                  <a:pt x="85688" y="65959"/>
                </a:cubicBezTo>
                <a:cubicBezTo>
                  <a:pt x="83211" y="63626"/>
                  <a:pt x="81598" y="60515"/>
                  <a:pt x="80014" y="57519"/>
                </a:cubicBezTo>
                <a:cubicBezTo>
                  <a:pt x="78401" y="54524"/>
                  <a:pt x="76673" y="51471"/>
                  <a:pt x="74052" y="49282"/>
                </a:cubicBezTo>
                <a:cubicBezTo>
                  <a:pt x="71219" y="46959"/>
                  <a:pt x="67503" y="45858"/>
                  <a:pt x="63808" y="45858"/>
                </a:cubicBezTo>
                <a:cubicBezTo>
                  <a:pt x="63333" y="45858"/>
                  <a:pt x="62859" y="45876"/>
                  <a:pt x="62387" y="45912"/>
                </a:cubicBezTo>
                <a:cubicBezTo>
                  <a:pt x="58700" y="46171"/>
                  <a:pt x="55129" y="47467"/>
                  <a:pt x="51442" y="47583"/>
                </a:cubicBezTo>
                <a:cubicBezTo>
                  <a:pt x="51344" y="47585"/>
                  <a:pt x="51245" y="47586"/>
                  <a:pt x="51146" y="47586"/>
                </a:cubicBezTo>
                <a:cubicBezTo>
                  <a:pt x="47534" y="47586"/>
                  <a:pt x="43545" y="46049"/>
                  <a:pt x="42312" y="42657"/>
                </a:cubicBezTo>
                <a:cubicBezTo>
                  <a:pt x="41822" y="41246"/>
                  <a:pt x="41851" y="39691"/>
                  <a:pt x="41966" y="38193"/>
                </a:cubicBezTo>
                <a:cubicBezTo>
                  <a:pt x="42197" y="35255"/>
                  <a:pt x="42744" y="32231"/>
                  <a:pt x="44414" y="29812"/>
                </a:cubicBezTo>
                <a:cubicBezTo>
                  <a:pt x="46575" y="26672"/>
                  <a:pt x="50261" y="24944"/>
                  <a:pt x="53890" y="23792"/>
                </a:cubicBezTo>
                <a:cubicBezTo>
                  <a:pt x="57519" y="22669"/>
                  <a:pt x="61350" y="21977"/>
                  <a:pt x="64720" y="20191"/>
                </a:cubicBezTo>
                <a:cubicBezTo>
                  <a:pt x="68090" y="18435"/>
                  <a:pt x="71057" y="15266"/>
                  <a:pt x="71258" y="11464"/>
                </a:cubicBezTo>
                <a:cubicBezTo>
                  <a:pt x="71489" y="7202"/>
                  <a:pt x="68176" y="3428"/>
                  <a:pt x="64288" y="1729"/>
                </a:cubicBezTo>
                <a:cubicBezTo>
                  <a:pt x="60371" y="59"/>
                  <a:pt x="55993" y="1"/>
                  <a:pt x="51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rot="6675964" flipH="1">
            <a:off x="8413551" y="-798581"/>
            <a:ext cx="1269515" cy="1987326"/>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6"/>
          <p:cNvGrpSpPr/>
          <p:nvPr/>
        </p:nvGrpSpPr>
        <p:grpSpPr>
          <a:xfrm>
            <a:off x="49324" y="4165205"/>
            <a:ext cx="870258" cy="1061038"/>
            <a:chOff x="241087" y="4122180"/>
            <a:chExt cx="870258" cy="1061038"/>
          </a:xfrm>
        </p:grpSpPr>
        <p:sp>
          <p:nvSpPr>
            <p:cNvPr id="159" name="Google Shape;159;p6"/>
            <p:cNvSpPr/>
            <p:nvPr/>
          </p:nvSpPr>
          <p:spPr>
            <a:xfrm rot="-4092176">
              <a:off x="494234" y="4236182"/>
              <a:ext cx="61977" cy="125197"/>
            </a:xfrm>
            <a:custGeom>
              <a:avLst/>
              <a:gdLst/>
              <a:ahLst/>
              <a:cxnLst/>
              <a:rect l="l" t="t" r="r" b="b"/>
              <a:pathLst>
                <a:path w="1297" h="2620" extrusionOk="0">
                  <a:moveTo>
                    <a:pt x="1066" y="1770"/>
                  </a:moveTo>
                  <a:lnTo>
                    <a:pt x="1066" y="1770"/>
                  </a:lnTo>
                  <a:cubicBezTo>
                    <a:pt x="1087" y="1790"/>
                    <a:pt x="1093" y="1811"/>
                    <a:pt x="1094" y="1811"/>
                  </a:cubicBezTo>
                  <a:cubicBezTo>
                    <a:pt x="1095" y="1811"/>
                    <a:pt x="1095" y="1807"/>
                    <a:pt x="1095" y="1799"/>
                  </a:cubicBezTo>
                  <a:cubicBezTo>
                    <a:pt x="1069" y="1773"/>
                    <a:pt x="1066" y="1770"/>
                    <a:pt x="1066" y="1770"/>
                  </a:cubicBezTo>
                  <a:close/>
                  <a:moveTo>
                    <a:pt x="647" y="0"/>
                  </a:moveTo>
                  <a:cubicBezTo>
                    <a:pt x="454" y="0"/>
                    <a:pt x="280" y="134"/>
                    <a:pt x="231" y="330"/>
                  </a:cubicBezTo>
                  <a:cubicBezTo>
                    <a:pt x="0" y="1021"/>
                    <a:pt x="87" y="1770"/>
                    <a:pt x="433" y="2404"/>
                  </a:cubicBezTo>
                  <a:cubicBezTo>
                    <a:pt x="508" y="2536"/>
                    <a:pt x="659" y="2619"/>
                    <a:pt x="811" y="2619"/>
                  </a:cubicBezTo>
                  <a:cubicBezTo>
                    <a:pt x="890" y="2619"/>
                    <a:pt x="968" y="2597"/>
                    <a:pt x="1037" y="2548"/>
                  </a:cubicBezTo>
                  <a:cubicBezTo>
                    <a:pt x="1210" y="2433"/>
                    <a:pt x="1297" y="2173"/>
                    <a:pt x="1181" y="1972"/>
                  </a:cubicBezTo>
                  <a:cubicBezTo>
                    <a:pt x="1153" y="1943"/>
                    <a:pt x="1124" y="1885"/>
                    <a:pt x="1124" y="1856"/>
                  </a:cubicBezTo>
                  <a:cubicBezTo>
                    <a:pt x="1095" y="1828"/>
                    <a:pt x="1066" y="1799"/>
                    <a:pt x="1066" y="1770"/>
                  </a:cubicBezTo>
                  <a:cubicBezTo>
                    <a:pt x="1066" y="1712"/>
                    <a:pt x="1037" y="1684"/>
                    <a:pt x="1037" y="1655"/>
                  </a:cubicBezTo>
                  <a:cubicBezTo>
                    <a:pt x="1009" y="1568"/>
                    <a:pt x="1009" y="1511"/>
                    <a:pt x="980" y="1453"/>
                  </a:cubicBezTo>
                  <a:cubicBezTo>
                    <a:pt x="980" y="1424"/>
                    <a:pt x="951" y="1338"/>
                    <a:pt x="951" y="1338"/>
                  </a:cubicBezTo>
                  <a:lnTo>
                    <a:pt x="951" y="1338"/>
                  </a:lnTo>
                  <a:cubicBezTo>
                    <a:pt x="968" y="1372"/>
                    <a:pt x="975" y="1386"/>
                    <a:pt x="978" y="1386"/>
                  </a:cubicBezTo>
                  <a:cubicBezTo>
                    <a:pt x="980" y="1386"/>
                    <a:pt x="980" y="1379"/>
                    <a:pt x="980" y="1367"/>
                  </a:cubicBezTo>
                  <a:cubicBezTo>
                    <a:pt x="980" y="1338"/>
                    <a:pt x="951" y="1338"/>
                    <a:pt x="951" y="1309"/>
                  </a:cubicBezTo>
                  <a:cubicBezTo>
                    <a:pt x="951" y="1165"/>
                    <a:pt x="951" y="1050"/>
                    <a:pt x="980" y="906"/>
                  </a:cubicBezTo>
                  <a:cubicBezTo>
                    <a:pt x="980" y="895"/>
                    <a:pt x="980" y="887"/>
                    <a:pt x="980" y="880"/>
                  </a:cubicBezTo>
                  <a:lnTo>
                    <a:pt x="980" y="880"/>
                  </a:lnTo>
                  <a:cubicBezTo>
                    <a:pt x="980" y="878"/>
                    <a:pt x="980" y="877"/>
                    <a:pt x="980" y="877"/>
                  </a:cubicBezTo>
                  <a:cubicBezTo>
                    <a:pt x="980" y="848"/>
                    <a:pt x="980" y="820"/>
                    <a:pt x="980" y="791"/>
                  </a:cubicBezTo>
                  <a:cubicBezTo>
                    <a:pt x="1009" y="704"/>
                    <a:pt x="1037" y="618"/>
                    <a:pt x="1066" y="560"/>
                  </a:cubicBezTo>
                  <a:cubicBezTo>
                    <a:pt x="1124" y="330"/>
                    <a:pt x="980" y="71"/>
                    <a:pt x="749" y="13"/>
                  </a:cubicBezTo>
                  <a:cubicBezTo>
                    <a:pt x="715" y="5"/>
                    <a:pt x="681"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rot="-4092176">
              <a:off x="578651" y="4450703"/>
              <a:ext cx="128017" cy="74688"/>
            </a:xfrm>
            <a:custGeom>
              <a:avLst/>
              <a:gdLst/>
              <a:ahLst/>
              <a:cxnLst/>
              <a:rect l="l" t="t" r="r" b="b"/>
              <a:pathLst>
                <a:path w="2679" h="1563" extrusionOk="0">
                  <a:moveTo>
                    <a:pt x="1239" y="427"/>
                  </a:moveTo>
                  <a:cubicBezTo>
                    <a:pt x="1200" y="446"/>
                    <a:pt x="1187" y="453"/>
                    <a:pt x="1189" y="453"/>
                  </a:cubicBezTo>
                  <a:cubicBezTo>
                    <a:pt x="1189" y="453"/>
                    <a:pt x="1196" y="450"/>
                    <a:pt x="1205" y="446"/>
                  </a:cubicBezTo>
                  <a:lnTo>
                    <a:pt x="1205" y="446"/>
                  </a:lnTo>
                  <a:cubicBezTo>
                    <a:pt x="1216" y="440"/>
                    <a:pt x="1227" y="434"/>
                    <a:pt x="1239" y="427"/>
                  </a:cubicBezTo>
                  <a:close/>
                  <a:moveTo>
                    <a:pt x="2159" y="0"/>
                  </a:moveTo>
                  <a:cubicBezTo>
                    <a:pt x="2091" y="0"/>
                    <a:pt x="2022" y="16"/>
                    <a:pt x="1959" y="52"/>
                  </a:cubicBezTo>
                  <a:cubicBezTo>
                    <a:pt x="1815" y="139"/>
                    <a:pt x="1700" y="196"/>
                    <a:pt x="1556" y="283"/>
                  </a:cubicBezTo>
                  <a:lnTo>
                    <a:pt x="1354" y="398"/>
                  </a:lnTo>
                  <a:cubicBezTo>
                    <a:pt x="1325" y="398"/>
                    <a:pt x="1296" y="398"/>
                    <a:pt x="1267" y="427"/>
                  </a:cubicBezTo>
                  <a:cubicBezTo>
                    <a:pt x="1254" y="427"/>
                    <a:pt x="1224" y="439"/>
                    <a:pt x="1205" y="446"/>
                  </a:cubicBezTo>
                  <a:lnTo>
                    <a:pt x="1205" y="446"/>
                  </a:lnTo>
                  <a:cubicBezTo>
                    <a:pt x="1072" y="518"/>
                    <a:pt x="939" y="547"/>
                    <a:pt x="807" y="600"/>
                  </a:cubicBezTo>
                  <a:cubicBezTo>
                    <a:pt x="663" y="629"/>
                    <a:pt x="519" y="686"/>
                    <a:pt x="375" y="715"/>
                  </a:cubicBezTo>
                  <a:cubicBezTo>
                    <a:pt x="144" y="773"/>
                    <a:pt x="0" y="1032"/>
                    <a:pt x="87" y="1233"/>
                  </a:cubicBezTo>
                  <a:cubicBezTo>
                    <a:pt x="136" y="1429"/>
                    <a:pt x="310" y="1563"/>
                    <a:pt x="502" y="1563"/>
                  </a:cubicBezTo>
                  <a:cubicBezTo>
                    <a:pt x="536" y="1563"/>
                    <a:pt x="571" y="1559"/>
                    <a:pt x="605" y="1550"/>
                  </a:cubicBezTo>
                  <a:cubicBezTo>
                    <a:pt x="1239" y="1406"/>
                    <a:pt x="1844" y="1147"/>
                    <a:pt x="2391" y="801"/>
                  </a:cubicBezTo>
                  <a:cubicBezTo>
                    <a:pt x="2592" y="686"/>
                    <a:pt x="2679" y="398"/>
                    <a:pt x="2535" y="196"/>
                  </a:cubicBezTo>
                  <a:cubicBezTo>
                    <a:pt x="2456" y="78"/>
                    <a:pt x="2309" y="0"/>
                    <a:pt x="2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rot="-4092176">
              <a:off x="753171" y="4584030"/>
              <a:ext cx="96383" cy="90601"/>
            </a:xfrm>
            <a:custGeom>
              <a:avLst/>
              <a:gdLst/>
              <a:ahLst/>
              <a:cxnLst/>
              <a:rect l="l" t="t" r="r" b="b"/>
              <a:pathLst>
                <a:path w="2017" h="1896" extrusionOk="0">
                  <a:moveTo>
                    <a:pt x="1687" y="843"/>
                  </a:moveTo>
                  <a:cubicBezTo>
                    <a:pt x="1678" y="849"/>
                    <a:pt x="1668" y="854"/>
                    <a:pt x="1659" y="859"/>
                  </a:cubicBezTo>
                  <a:lnTo>
                    <a:pt x="1659" y="859"/>
                  </a:lnTo>
                  <a:cubicBezTo>
                    <a:pt x="1665" y="853"/>
                    <a:pt x="1671" y="847"/>
                    <a:pt x="1671" y="847"/>
                  </a:cubicBezTo>
                  <a:cubicBezTo>
                    <a:pt x="1676" y="846"/>
                    <a:pt x="1682" y="845"/>
                    <a:pt x="1687" y="843"/>
                  </a:cubicBezTo>
                  <a:close/>
                  <a:moveTo>
                    <a:pt x="1533" y="1"/>
                  </a:moveTo>
                  <a:cubicBezTo>
                    <a:pt x="1502" y="1"/>
                    <a:pt x="1471" y="4"/>
                    <a:pt x="1440" y="12"/>
                  </a:cubicBezTo>
                  <a:cubicBezTo>
                    <a:pt x="1124" y="156"/>
                    <a:pt x="864" y="300"/>
                    <a:pt x="605" y="531"/>
                  </a:cubicBezTo>
                  <a:cubicBezTo>
                    <a:pt x="375" y="732"/>
                    <a:pt x="202" y="963"/>
                    <a:pt x="58" y="1222"/>
                  </a:cubicBezTo>
                  <a:cubicBezTo>
                    <a:pt x="0" y="1337"/>
                    <a:pt x="0" y="1452"/>
                    <a:pt x="29" y="1568"/>
                  </a:cubicBezTo>
                  <a:cubicBezTo>
                    <a:pt x="58" y="1654"/>
                    <a:pt x="115" y="1769"/>
                    <a:pt x="231" y="1827"/>
                  </a:cubicBezTo>
                  <a:cubicBezTo>
                    <a:pt x="294" y="1869"/>
                    <a:pt x="373" y="1896"/>
                    <a:pt x="455" y="1896"/>
                  </a:cubicBezTo>
                  <a:cubicBezTo>
                    <a:pt x="486" y="1896"/>
                    <a:pt x="517" y="1892"/>
                    <a:pt x="548" y="1884"/>
                  </a:cubicBezTo>
                  <a:cubicBezTo>
                    <a:pt x="663" y="1827"/>
                    <a:pt x="778" y="1769"/>
                    <a:pt x="807" y="1683"/>
                  </a:cubicBezTo>
                  <a:cubicBezTo>
                    <a:pt x="864" y="1568"/>
                    <a:pt x="951" y="1452"/>
                    <a:pt x="1037" y="1337"/>
                  </a:cubicBezTo>
                  <a:lnTo>
                    <a:pt x="1037" y="1337"/>
                  </a:lnTo>
                  <a:cubicBezTo>
                    <a:pt x="1008" y="1366"/>
                    <a:pt x="980" y="1395"/>
                    <a:pt x="951" y="1424"/>
                  </a:cubicBezTo>
                  <a:cubicBezTo>
                    <a:pt x="1066" y="1280"/>
                    <a:pt x="1210" y="1136"/>
                    <a:pt x="1354" y="1020"/>
                  </a:cubicBezTo>
                  <a:lnTo>
                    <a:pt x="1354" y="1020"/>
                  </a:lnTo>
                  <a:cubicBezTo>
                    <a:pt x="1325" y="1049"/>
                    <a:pt x="1296" y="1078"/>
                    <a:pt x="1268" y="1107"/>
                  </a:cubicBezTo>
                  <a:cubicBezTo>
                    <a:pt x="1389" y="1010"/>
                    <a:pt x="1531" y="933"/>
                    <a:pt x="1659" y="859"/>
                  </a:cubicBezTo>
                  <a:lnTo>
                    <a:pt x="1659" y="859"/>
                  </a:lnTo>
                  <a:cubicBezTo>
                    <a:pt x="1651" y="867"/>
                    <a:pt x="1642" y="876"/>
                    <a:pt x="1642" y="876"/>
                  </a:cubicBezTo>
                  <a:cubicBezTo>
                    <a:pt x="1662" y="856"/>
                    <a:pt x="1682" y="850"/>
                    <a:pt x="1702" y="839"/>
                  </a:cubicBezTo>
                  <a:lnTo>
                    <a:pt x="1702" y="839"/>
                  </a:lnTo>
                  <a:cubicBezTo>
                    <a:pt x="1697" y="840"/>
                    <a:pt x="1692" y="842"/>
                    <a:pt x="1687" y="843"/>
                  </a:cubicBezTo>
                  <a:lnTo>
                    <a:pt x="1687" y="843"/>
                  </a:lnTo>
                  <a:cubicBezTo>
                    <a:pt x="1701" y="835"/>
                    <a:pt x="1715" y="827"/>
                    <a:pt x="1728" y="819"/>
                  </a:cubicBezTo>
                  <a:lnTo>
                    <a:pt x="1728" y="819"/>
                  </a:lnTo>
                  <a:cubicBezTo>
                    <a:pt x="1720" y="828"/>
                    <a:pt x="1711" y="834"/>
                    <a:pt x="1702" y="839"/>
                  </a:cubicBezTo>
                  <a:lnTo>
                    <a:pt x="1702" y="839"/>
                  </a:lnTo>
                  <a:cubicBezTo>
                    <a:pt x="1802" y="808"/>
                    <a:pt x="1878" y="751"/>
                    <a:pt x="1930" y="646"/>
                  </a:cubicBezTo>
                  <a:cubicBezTo>
                    <a:pt x="1988" y="559"/>
                    <a:pt x="2016" y="415"/>
                    <a:pt x="1959" y="329"/>
                  </a:cubicBezTo>
                  <a:cubicBezTo>
                    <a:pt x="1930" y="214"/>
                    <a:pt x="1872" y="99"/>
                    <a:pt x="1786" y="70"/>
                  </a:cubicBezTo>
                  <a:cubicBezTo>
                    <a:pt x="1702" y="28"/>
                    <a:pt x="1617" y="1"/>
                    <a:pt x="15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rot="-4092176">
              <a:off x="957928" y="4766278"/>
              <a:ext cx="59206" cy="158169"/>
            </a:xfrm>
            <a:custGeom>
              <a:avLst/>
              <a:gdLst/>
              <a:ahLst/>
              <a:cxnLst/>
              <a:rect l="l" t="t" r="r" b="b"/>
              <a:pathLst>
                <a:path w="1239" h="3310" extrusionOk="0">
                  <a:moveTo>
                    <a:pt x="501" y="0"/>
                  </a:moveTo>
                  <a:cubicBezTo>
                    <a:pt x="488" y="0"/>
                    <a:pt x="474" y="1"/>
                    <a:pt x="461" y="3"/>
                  </a:cubicBezTo>
                  <a:cubicBezTo>
                    <a:pt x="231" y="3"/>
                    <a:pt x="58" y="176"/>
                    <a:pt x="29" y="435"/>
                  </a:cubicBezTo>
                  <a:cubicBezTo>
                    <a:pt x="0" y="1270"/>
                    <a:pt x="116" y="2163"/>
                    <a:pt x="317" y="2998"/>
                  </a:cubicBezTo>
                  <a:cubicBezTo>
                    <a:pt x="364" y="3163"/>
                    <a:pt x="547" y="3309"/>
                    <a:pt x="738" y="3309"/>
                  </a:cubicBezTo>
                  <a:cubicBezTo>
                    <a:pt x="780" y="3309"/>
                    <a:pt x="823" y="3302"/>
                    <a:pt x="865" y="3286"/>
                  </a:cubicBezTo>
                  <a:cubicBezTo>
                    <a:pt x="1095" y="3229"/>
                    <a:pt x="1239" y="2998"/>
                    <a:pt x="1153" y="2768"/>
                  </a:cubicBezTo>
                  <a:cubicBezTo>
                    <a:pt x="951" y="1961"/>
                    <a:pt x="893" y="1270"/>
                    <a:pt x="893" y="435"/>
                  </a:cubicBezTo>
                  <a:cubicBezTo>
                    <a:pt x="920" y="218"/>
                    <a:pt x="717"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rot="-4092176">
              <a:off x="1007845" y="4943079"/>
              <a:ext cx="100540" cy="74449"/>
            </a:xfrm>
            <a:custGeom>
              <a:avLst/>
              <a:gdLst/>
              <a:ahLst/>
              <a:cxnLst/>
              <a:rect l="l" t="t" r="r" b="b"/>
              <a:pathLst>
                <a:path w="2104" h="1558" extrusionOk="0">
                  <a:moveTo>
                    <a:pt x="498" y="0"/>
                  </a:moveTo>
                  <a:cubicBezTo>
                    <a:pt x="447" y="0"/>
                    <a:pt x="394" y="7"/>
                    <a:pt x="346" y="19"/>
                  </a:cubicBezTo>
                  <a:cubicBezTo>
                    <a:pt x="260" y="48"/>
                    <a:pt x="145" y="105"/>
                    <a:pt x="87" y="192"/>
                  </a:cubicBezTo>
                  <a:cubicBezTo>
                    <a:pt x="29" y="307"/>
                    <a:pt x="1" y="422"/>
                    <a:pt x="58" y="538"/>
                  </a:cubicBezTo>
                  <a:cubicBezTo>
                    <a:pt x="87" y="653"/>
                    <a:pt x="145" y="739"/>
                    <a:pt x="260" y="797"/>
                  </a:cubicBezTo>
                  <a:cubicBezTo>
                    <a:pt x="605" y="1056"/>
                    <a:pt x="1009" y="1315"/>
                    <a:pt x="1412" y="1517"/>
                  </a:cubicBezTo>
                  <a:cubicBezTo>
                    <a:pt x="1493" y="1537"/>
                    <a:pt x="1575" y="1558"/>
                    <a:pt x="1656" y="1558"/>
                  </a:cubicBezTo>
                  <a:cubicBezTo>
                    <a:pt x="1690" y="1558"/>
                    <a:pt x="1724" y="1554"/>
                    <a:pt x="1758" y="1546"/>
                  </a:cubicBezTo>
                  <a:cubicBezTo>
                    <a:pt x="1844" y="1517"/>
                    <a:pt x="1959" y="1430"/>
                    <a:pt x="2017" y="1344"/>
                  </a:cubicBezTo>
                  <a:cubicBezTo>
                    <a:pt x="2103" y="1142"/>
                    <a:pt x="2074" y="854"/>
                    <a:pt x="1844" y="768"/>
                  </a:cubicBezTo>
                  <a:cubicBezTo>
                    <a:pt x="1441" y="566"/>
                    <a:pt x="1066" y="307"/>
                    <a:pt x="692" y="48"/>
                  </a:cubicBezTo>
                  <a:cubicBezTo>
                    <a:pt x="641" y="14"/>
                    <a:pt x="571" y="0"/>
                    <a:pt x="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rot="-4092176">
              <a:off x="756743" y="4859406"/>
              <a:ext cx="108807" cy="130263"/>
            </a:xfrm>
            <a:custGeom>
              <a:avLst/>
              <a:gdLst/>
              <a:ahLst/>
              <a:cxnLst/>
              <a:rect l="l" t="t" r="r" b="b"/>
              <a:pathLst>
                <a:path w="2277" h="2726" extrusionOk="0">
                  <a:moveTo>
                    <a:pt x="1796" y="1"/>
                  </a:moveTo>
                  <a:cubicBezTo>
                    <a:pt x="1643" y="1"/>
                    <a:pt x="1489" y="65"/>
                    <a:pt x="1412" y="219"/>
                  </a:cubicBezTo>
                  <a:cubicBezTo>
                    <a:pt x="1239" y="535"/>
                    <a:pt x="1067" y="881"/>
                    <a:pt x="836" y="1169"/>
                  </a:cubicBezTo>
                  <a:cubicBezTo>
                    <a:pt x="779" y="1255"/>
                    <a:pt x="721" y="1313"/>
                    <a:pt x="692" y="1400"/>
                  </a:cubicBezTo>
                  <a:cubicBezTo>
                    <a:pt x="663" y="1428"/>
                    <a:pt x="663" y="1428"/>
                    <a:pt x="635" y="1457"/>
                  </a:cubicBezTo>
                  <a:cubicBezTo>
                    <a:pt x="655" y="1437"/>
                    <a:pt x="675" y="1416"/>
                    <a:pt x="665" y="1416"/>
                  </a:cubicBezTo>
                  <a:cubicBezTo>
                    <a:pt x="661" y="1416"/>
                    <a:pt x="651" y="1420"/>
                    <a:pt x="635" y="1428"/>
                  </a:cubicBezTo>
                  <a:cubicBezTo>
                    <a:pt x="606" y="1486"/>
                    <a:pt x="577" y="1515"/>
                    <a:pt x="548" y="1544"/>
                  </a:cubicBezTo>
                  <a:cubicBezTo>
                    <a:pt x="433" y="1688"/>
                    <a:pt x="318" y="1832"/>
                    <a:pt x="174" y="1976"/>
                  </a:cubicBezTo>
                  <a:cubicBezTo>
                    <a:pt x="30" y="2148"/>
                    <a:pt x="1" y="2436"/>
                    <a:pt x="174" y="2580"/>
                  </a:cubicBezTo>
                  <a:cubicBezTo>
                    <a:pt x="267" y="2674"/>
                    <a:pt x="395" y="2725"/>
                    <a:pt x="515" y="2725"/>
                  </a:cubicBezTo>
                  <a:cubicBezTo>
                    <a:pt x="616" y="2725"/>
                    <a:pt x="713" y="2688"/>
                    <a:pt x="779" y="2609"/>
                  </a:cubicBezTo>
                  <a:cubicBezTo>
                    <a:pt x="1326" y="2004"/>
                    <a:pt x="1816" y="1371"/>
                    <a:pt x="2161" y="651"/>
                  </a:cubicBezTo>
                  <a:cubicBezTo>
                    <a:pt x="2276" y="449"/>
                    <a:pt x="2219" y="161"/>
                    <a:pt x="2017" y="46"/>
                  </a:cubicBezTo>
                  <a:cubicBezTo>
                    <a:pt x="1950" y="17"/>
                    <a:pt x="1873"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rot="-4092176">
              <a:off x="706328" y="5077671"/>
              <a:ext cx="107373" cy="81235"/>
            </a:xfrm>
            <a:custGeom>
              <a:avLst/>
              <a:gdLst/>
              <a:ahLst/>
              <a:cxnLst/>
              <a:rect l="l" t="t" r="r" b="b"/>
              <a:pathLst>
                <a:path w="2247" h="1700" extrusionOk="0">
                  <a:moveTo>
                    <a:pt x="1489" y="724"/>
                  </a:moveTo>
                  <a:lnTo>
                    <a:pt x="1489" y="724"/>
                  </a:lnTo>
                  <a:cubicBezTo>
                    <a:pt x="1493" y="725"/>
                    <a:pt x="1496" y="727"/>
                    <a:pt x="1499" y="728"/>
                  </a:cubicBezTo>
                  <a:lnTo>
                    <a:pt x="1499" y="728"/>
                  </a:lnTo>
                  <a:cubicBezTo>
                    <a:pt x="1496" y="727"/>
                    <a:pt x="1493" y="725"/>
                    <a:pt x="1489" y="724"/>
                  </a:cubicBezTo>
                  <a:close/>
                  <a:moveTo>
                    <a:pt x="432" y="0"/>
                  </a:moveTo>
                  <a:cubicBezTo>
                    <a:pt x="317" y="0"/>
                    <a:pt x="202" y="58"/>
                    <a:pt x="116" y="115"/>
                  </a:cubicBezTo>
                  <a:cubicBezTo>
                    <a:pt x="58" y="202"/>
                    <a:pt x="0" y="317"/>
                    <a:pt x="0" y="432"/>
                  </a:cubicBezTo>
                  <a:cubicBezTo>
                    <a:pt x="0" y="547"/>
                    <a:pt x="58" y="634"/>
                    <a:pt x="116" y="749"/>
                  </a:cubicBezTo>
                  <a:cubicBezTo>
                    <a:pt x="519" y="1210"/>
                    <a:pt x="1066" y="1555"/>
                    <a:pt x="1671" y="1699"/>
                  </a:cubicBezTo>
                  <a:cubicBezTo>
                    <a:pt x="1786" y="1699"/>
                    <a:pt x="1901" y="1699"/>
                    <a:pt x="2017" y="1642"/>
                  </a:cubicBezTo>
                  <a:cubicBezTo>
                    <a:pt x="2103" y="1584"/>
                    <a:pt x="2189" y="1498"/>
                    <a:pt x="2218" y="1383"/>
                  </a:cubicBezTo>
                  <a:cubicBezTo>
                    <a:pt x="2247" y="1181"/>
                    <a:pt x="2132" y="893"/>
                    <a:pt x="1901" y="864"/>
                  </a:cubicBezTo>
                  <a:cubicBezTo>
                    <a:pt x="1781" y="816"/>
                    <a:pt x="1661" y="788"/>
                    <a:pt x="1541" y="747"/>
                  </a:cubicBezTo>
                  <a:lnTo>
                    <a:pt x="1541" y="747"/>
                  </a:lnTo>
                  <a:cubicBezTo>
                    <a:pt x="1546" y="748"/>
                    <a:pt x="1551" y="749"/>
                    <a:pt x="1556" y="749"/>
                  </a:cubicBezTo>
                  <a:cubicBezTo>
                    <a:pt x="1537" y="743"/>
                    <a:pt x="1518" y="736"/>
                    <a:pt x="1499" y="728"/>
                  </a:cubicBezTo>
                  <a:lnTo>
                    <a:pt x="1499" y="728"/>
                  </a:lnTo>
                  <a:cubicBezTo>
                    <a:pt x="1510" y="733"/>
                    <a:pt x="1521" y="739"/>
                    <a:pt x="1531" y="743"/>
                  </a:cubicBezTo>
                  <a:lnTo>
                    <a:pt x="1531" y="743"/>
                  </a:lnTo>
                  <a:cubicBezTo>
                    <a:pt x="1510" y="736"/>
                    <a:pt x="1490" y="728"/>
                    <a:pt x="1469" y="720"/>
                  </a:cubicBezTo>
                  <a:cubicBezTo>
                    <a:pt x="1476" y="720"/>
                    <a:pt x="1483" y="722"/>
                    <a:pt x="1489" y="724"/>
                  </a:cubicBezTo>
                  <a:lnTo>
                    <a:pt x="1489" y="724"/>
                  </a:lnTo>
                  <a:cubicBezTo>
                    <a:pt x="1339" y="662"/>
                    <a:pt x="1192" y="561"/>
                    <a:pt x="1066" y="461"/>
                  </a:cubicBezTo>
                  <a:lnTo>
                    <a:pt x="1066" y="461"/>
                  </a:lnTo>
                  <a:cubicBezTo>
                    <a:pt x="1095" y="490"/>
                    <a:pt x="1124" y="519"/>
                    <a:pt x="1152" y="547"/>
                  </a:cubicBezTo>
                  <a:cubicBezTo>
                    <a:pt x="1008" y="403"/>
                    <a:pt x="864" y="288"/>
                    <a:pt x="749" y="115"/>
                  </a:cubicBezTo>
                  <a:cubicBezTo>
                    <a:pt x="663" y="58"/>
                    <a:pt x="519" y="0"/>
                    <a:pt x="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rot="-4092176">
              <a:off x="602838" y="4963895"/>
              <a:ext cx="61977" cy="93707"/>
            </a:xfrm>
            <a:custGeom>
              <a:avLst/>
              <a:gdLst/>
              <a:ahLst/>
              <a:cxnLst/>
              <a:rect l="l" t="t" r="r" b="b"/>
              <a:pathLst>
                <a:path w="1297" h="1961" extrusionOk="0">
                  <a:moveTo>
                    <a:pt x="837" y="0"/>
                  </a:moveTo>
                  <a:cubicBezTo>
                    <a:pt x="769" y="0"/>
                    <a:pt x="702" y="14"/>
                    <a:pt x="634" y="48"/>
                  </a:cubicBezTo>
                  <a:cubicBezTo>
                    <a:pt x="548" y="106"/>
                    <a:pt x="490" y="192"/>
                    <a:pt x="433" y="307"/>
                  </a:cubicBezTo>
                  <a:cubicBezTo>
                    <a:pt x="317" y="682"/>
                    <a:pt x="173" y="1027"/>
                    <a:pt x="58" y="1402"/>
                  </a:cubicBezTo>
                  <a:cubicBezTo>
                    <a:pt x="1" y="1517"/>
                    <a:pt x="29" y="1661"/>
                    <a:pt x="87" y="1748"/>
                  </a:cubicBezTo>
                  <a:cubicBezTo>
                    <a:pt x="145" y="1834"/>
                    <a:pt x="260" y="1920"/>
                    <a:pt x="346" y="1949"/>
                  </a:cubicBezTo>
                  <a:cubicBezTo>
                    <a:pt x="377" y="1957"/>
                    <a:pt x="408" y="1960"/>
                    <a:pt x="439" y="1960"/>
                  </a:cubicBezTo>
                  <a:cubicBezTo>
                    <a:pt x="523" y="1960"/>
                    <a:pt x="607" y="1934"/>
                    <a:pt x="692" y="1892"/>
                  </a:cubicBezTo>
                  <a:cubicBezTo>
                    <a:pt x="778" y="1834"/>
                    <a:pt x="836" y="1748"/>
                    <a:pt x="893" y="1632"/>
                  </a:cubicBezTo>
                  <a:cubicBezTo>
                    <a:pt x="1009" y="1258"/>
                    <a:pt x="1153" y="912"/>
                    <a:pt x="1268" y="538"/>
                  </a:cubicBezTo>
                  <a:cubicBezTo>
                    <a:pt x="1297" y="451"/>
                    <a:pt x="1297" y="307"/>
                    <a:pt x="1239" y="192"/>
                  </a:cubicBezTo>
                  <a:cubicBezTo>
                    <a:pt x="1181" y="106"/>
                    <a:pt x="1066" y="19"/>
                    <a:pt x="980" y="19"/>
                  </a:cubicBezTo>
                  <a:cubicBezTo>
                    <a:pt x="932" y="7"/>
                    <a:pt x="884" y="0"/>
                    <a:pt x="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rot="-4092176">
              <a:off x="618125" y="4679195"/>
              <a:ext cx="97769" cy="90744"/>
            </a:xfrm>
            <a:custGeom>
              <a:avLst/>
              <a:gdLst/>
              <a:ahLst/>
              <a:cxnLst/>
              <a:rect l="l" t="t" r="r" b="b"/>
              <a:pathLst>
                <a:path w="2046" h="1899" extrusionOk="0">
                  <a:moveTo>
                    <a:pt x="446" y="0"/>
                  </a:moveTo>
                  <a:cubicBezTo>
                    <a:pt x="413" y="0"/>
                    <a:pt x="380" y="4"/>
                    <a:pt x="346" y="12"/>
                  </a:cubicBezTo>
                  <a:cubicBezTo>
                    <a:pt x="231" y="41"/>
                    <a:pt x="115" y="127"/>
                    <a:pt x="87" y="214"/>
                  </a:cubicBezTo>
                  <a:cubicBezTo>
                    <a:pt x="29" y="300"/>
                    <a:pt x="0" y="444"/>
                    <a:pt x="29" y="531"/>
                  </a:cubicBezTo>
                  <a:cubicBezTo>
                    <a:pt x="58" y="646"/>
                    <a:pt x="115" y="761"/>
                    <a:pt x="231" y="790"/>
                  </a:cubicBezTo>
                  <a:cubicBezTo>
                    <a:pt x="358" y="866"/>
                    <a:pt x="508" y="943"/>
                    <a:pt x="621" y="1039"/>
                  </a:cubicBezTo>
                  <a:lnTo>
                    <a:pt x="621" y="1039"/>
                  </a:lnTo>
                  <a:cubicBezTo>
                    <a:pt x="606" y="1028"/>
                    <a:pt x="591" y="1020"/>
                    <a:pt x="576" y="1020"/>
                  </a:cubicBezTo>
                  <a:cubicBezTo>
                    <a:pt x="749" y="1135"/>
                    <a:pt x="893" y="1279"/>
                    <a:pt x="1037" y="1452"/>
                  </a:cubicBezTo>
                  <a:cubicBezTo>
                    <a:pt x="1008" y="1423"/>
                    <a:pt x="980" y="1395"/>
                    <a:pt x="951" y="1366"/>
                  </a:cubicBezTo>
                  <a:lnTo>
                    <a:pt x="951" y="1366"/>
                  </a:lnTo>
                  <a:cubicBezTo>
                    <a:pt x="1037" y="1452"/>
                    <a:pt x="1095" y="1567"/>
                    <a:pt x="1181" y="1683"/>
                  </a:cubicBezTo>
                  <a:cubicBezTo>
                    <a:pt x="1238" y="1815"/>
                    <a:pt x="1382" y="1898"/>
                    <a:pt x="1532" y="1898"/>
                  </a:cubicBezTo>
                  <a:cubicBezTo>
                    <a:pt x="1609" y="1898"/>
                    <a:pt x="1688" y="1876"/>
                    <a:pt x="1757" y="1827"/>
                  </a:cubicBezTo>
                  <a:cubicBezTo>
                    <a:pt x="1959" y="1711"/>
                    <a:pt x="2045" y="1452"/>
                    <a:pt x="1930" y="1251"/>
                  </a:cubicBezTo>
                  <a:cubicBezTo>
                    <a:pt x="1642" y="732"/>
                    <a:pt x="1181" y="300"/>
                    <a:pt x="663" y="41"/>
                  </a:cubicBezTo>
                  <a:cubicBezTo>
                    <a:pt x="602" y="20"/>
                    <a:pt x="526" y="0"/>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rot="-4092176">
              <a:off x="447758" y="4793223"/>
              <a:ext cx="71630" cy="108807"/>
            </a:xfrm>
            <a:custGeom>
              <a:avLst/>
              <a:gdLst/>
              <a:ahLst/>
              <a:cxnLst/>
              <a:rect l="l" t="t" r="r" b="b"/>
              <a:pathLst>
                <a:path w="1499" h="2277" extrusionOk="0">
                  <a:moveTo>
                    <a:pt x="996" y="1"/>
                  </a:moveTo>
                  <a:cubicBezTo>
                    <a:pt x="799" y="1"/>
                    <a:pt x="648" y="112"/>
                    <a:pt x="577" y="303"/>
                  </a:cubicBezTo>
                  <a:cubicBezTo>
                    <a:pt x="404" y="793"/>
                    <a:pt x="260" y="1254"/>
                    <a:pt x="87" y="1743"/>
                  </a:cubicBezTo>
                  <a:cubicBezTo>
                    <a:pt x="1" y="1945"/>
                    <a:pt x="173" y="2233"/>
                    <a:pt x="375" y="2262"/>
                  </a:cubicBezTo>
                  <a:cubicBezTo>
                    <a:pt x="419" y="2272"/>
                    <a:pt x="462" y="2276"/>
                    <a:pt x="503" y="2276"/>
                  </a:cubicBezTo>
                  <a:cubicBezTo>
                    <a:pt x="700" y="2276"/>
                    <a:pt x="851" y="2165"/>
                    <a:pt x="922" y="1974"/>
                  </a:cubicBezTo>
                  <a:cubicBezTo>
                    <a:pt x="1095" y="1513"/>
                    <a:pt x="1239" y="1023"/>
                    <a:pt x="1412" y="534"/>
                  </a:cubicBezTo>
                  <a:cubicBezTo>
                    <a:pt x="1498" y="332"/>
                    <a:pt x="1325" y="73"/>
                    <a:pt x="1124" y="15"/>
                  </a:cubicBezTo>
                  <a:cubicBezTo>
                    <a:pt x="1079" y="5"/>
                    <a:pt x="1037" y="1"/>
                    <a:pt x="9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rot="-4092176">
              <a:off x="425885" y="4528777"/>
              <a:ext cx="60592" cy="88116"/>
            </a:xfrm>
            <a:custGeom>
              <a:avLst/>
              <a:gdLst/>
              <a:ahLst/>
              <a:cxnLst/>
              <a:rect l="l" t="t" r="r" b="b"/>
              <a:pathLst>
                <a:path w="1268" h="1844" extrusionOk="0">
                  <a:moveTo>
                    <a:pt x="421" y="1"/>
                  </a:moveTo>
                  <a:cubicBezTo>
                    <a:pt x="348" y="1"/>
                    <a:pt x="275" y="21"/>
                    <a:pt x="202" y="76"/>
                  </a:cubicBezTo>
                  <a:cubicBezTo>
                    <a:pt x="116" y="133"/>
                    <a:pt x="29" y="220"/>
                    <a:pt x="1" y="335"/>
                  </a:cubicBezTo>
                  <a:cubicBezTo>
                    <a:pt x="1" y="421"/>
                    <a:pt x="1" y="565"/>
                    <a:pt x="58" y="652"/>
                  </a:cubicBezTo>
                  <a:cubicBezTo>
                    <a:pt x="145" y="796"/>
                    <a:pt x="231" y="940"/>
                    <a:pt x="289" y="1084"/>
                  </a:cubicBezTo>
                  <a:cubicBezTo>
                    <a:pt x="289" y="1055"/>
                    <a:pt x="260" y="1026"/>
                    <a:pt x="260" y="968"/>
                  </a:cubicBezTo>
                  <a:lnTo>
                    <a:pt x="260" y="968"/>
                  </a:lnTo>
                  <a:cubicBezTo>
                    <a:pt x="317" y="1141"/>
                    <a:pt x="375" y="1343"/>
                    <a:pt x="404" y="1516"/>
                  </a:cubicBezTo>
                  <a:cubicBezTo>
                    <a:pt x="404" y="1631"/>
                    <a:pt x="519" y="1746"/>
                    <a:pt x="605" y="1775"/>
                  </a:cubicBezTo>
                  <a:cubicBezTo>
                    <a:pt x="669" y="1817"/>
                    <a:pt x="763" y="1844"/>
                    <a:pt x="843" y="1844"/>
                  </a:cubicBezTo>
                  <a:cubicBezTo>
                    <a:pt x="872" y="1844"/>
                    <a:pt x="899" y="1840"/>
                    <a:pt x="922" y="1833"/>
                  </a:cubicBezTo>
                  <a:cubicBezTo>
                    <a:pt x="1037" y="1804"/>
                    <a:pt x="1124" y="1717"/>
                    <a:pt x="1181" y="1631"/>
                  </a:cubicBezTo>
                  <a:cubicBezTo>
                    <a:pt x="1210" y="1602"/>
                    <a:pt x="1210" y="1573"/>
                    <a:pt x="1239" y="1516"/>
                  </a:cubicBezTo>
                  <a:cubicBezTo>
                    <a:pt x="1268" y="1458"/>
                    <a:pt x="1268" y="1372"/>
                    <a:pt x="1239" y="1285"/>
                  </a:cubicBezTo>
                  <a:cubicBezTo>
                    <a:pt x="1181" y="911"/>
                    <a:pt x="1037" y="536"/>
                    <a:pt x="807" y="220"/>
                  </a:cubicBezTo>
                  <a:cubicBezTo>
                    <a:pt x="749" y="133"/>
                    <a:pt x="663" y="47"/>
                    <a:pt x="548" y="18"/>
                  </a:cubicBezTo>
                  <a:cubicBezTo>
                    <a:pt x="506" y="7"/>
                    <a:pt x="463"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rot="-4092176">
              <a:off x="342486" y="4406786"/>
              <a:ext cx="95045" cy="67186"/>
            </a:xfrm>
            <a:custGeom>
              <a:avLst/>
              <a:gdLst/>
              <a:ahLst/>
              <a:cxnLst/>
              <a:rect l="l" t="t" r="r" b="b"/>
              <a:pathLst>
                <a:path w="1989" h="1406" extrusionOk="0">
                  <a:moveTo>
                    <a:pt x="467" y="0"/>
                  </a:moveTo>
                  <a:cubicBezTo>
                    <a:pt x="437" y="0"/>
                    <a:pt x="406" y="4"/>
                    <a:pt x="375" y="11"/>
                  </a:cubicBezTo>
                  <a:cubicBezTo>
                    <a:pt x="260" y="40"/>
                    <a:pt x="174" y="127"/>
                    <a:pt x="116" y="213"/>
                  </a:cubicBezTo>
                  <a:cubicBezTo>
                    <a:pt x="1" y="415"/>
                    <a:pt x="59" y="703"/>
                    <a:pt x="260" y="818"/>
                  </a:cubicBezTo>
                  <a:cubicBezTo>
                    <a:pt x="606" y="991"/>
                    <a:pt x="951" y="1164"/>
                    <a:pt x="1297" y="1336"/>
                  </a:cubicBezTo>
                  <a:cubicBezTo>
                    <a:pt x="1360" y="1379"/>
                    <a:pt x="1439" y="1405"/>
                    <a:pt x="1522" y="1405"/>
                  </a:cubicBezTo>
                  <a:cubicBezTo>
                    <a:pt x="1552" y="1405"/>
                    <a:pt x="1583" y="1402"/>
                    <a:pt x="1614" y="1394"/>
                  </a:cubicBezTo>
                  <a:cubicBezTo>
                    <a:pt x="1729" y="1365"/>
                    <a:pt x="1844" y="1279"/>
                    <a:pt x="1873" y="1192"/>
                  </a:cubicBezTo>
                  <a:cubicBezTo>
                    <a:pt x="1988" y="991"/>
                    <a:pt x="1959" y="703"/>
                    <a:pt x="1729" y="616"/>
                  </a:cubicBezTo>
                  <a:cubicBezTo>
                    <a:pt x="1383" y="415"/>
                    <a:pt x="1038" y="242"/>
                    <a:pt x="692" y="69"/>
                  </a:cubicBezTo>
                  <a:cubicBezTo>
                    <a:pt x="629" y="27"/>
                    <a:pt x="550"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rot="-4092176">
              <a:off x="261582" y="4651984"/>
              <a:ext cx="77078" cy="96335"/>
            </a:xfrm>
            <a:custGeom>
              <a:avLst/>
              <a:gdLst/>
              <a:ahLst/>
              <a:cxnLst/>
              <a:rect l="l" t="t" r="r" b="b"/>
              <a:pathLst>
                <a:path w="1613" h="2016" extrusionOk="0">
                  <a:moveTo>
                    <a:pt x="518" y="1"/>
                  </a:moveTo>
                  <a:cubicBezTo>
                    <a:pt x="337" y="1"/>
                    <a:pt x="187" y="113"/>
                    <a:pt x="115" y="304"/>
                  </a:cubicBezTo>
                  <a:cubicBezTo>
                    <a:pt x="0" y="649"/>
                    <a:pt x="58" y="1024"/>
                    <a:pt x="230" y="1341"/>
                  </a:cubicBezTo>
                  <a:cubicBezTo>
                    <a:pt x="374" y="1657"/>
                    <a:pt x="691" y="1888"/>
                    <a:pt x="1008" y="2003"/>
                  </a:cubicBezTo>
                  <a:cubicBezTo>
                    <a:pt x="1042" y="2012"/>
                    <a:pt x="1078" y="2016"/>
                    <a:pt x="1112" y="2016"/>
                  </a:cubicBezTo>
                  <a:cubicBezTo>
                    <a:pt x="1311" y="2016"/>
                    <a:pt x="1506" y="1882"/>
                    <a:pt x="1555" y="1686"/>
                  </a:cubicBezTo>
                  <a:cubicBezTo>
                    <a:pt x="1613" y="1456"/>
                    <a:pt x="1469" y="1225"/>
                    <a:pt x="1239" y="1168"/>
                  </a:cubicBezTo>
                  <a:cubicBezTo>
                    <a:pt x="1210" y="1168"/>
                    <a:pt x="1181" y="1139"/>
                    <a:pt x="1152" y="1139"/>
                  </a:cubicBezTo>
                  <a:lnTo>
                    <a:pt x="1152" y="1139"/>
                  </a:lnTo>
                  <a:cubicBezTo>
                    <a:pt x="1181" y="1139"/>
                    <a:pt x="1239" y="1168"/>
                    <a:pt x="1267" y="1168"/>
                  </a:cubicBezTo>
                  <a:cubicBezTo>
                    <a:pt x="1236" y="1152"/>
                    <a:pt x="1197" y="1137"/>
                    <a:pt x="1163" y="1121"/>
                  </a:cubicBezTo>
                  <a:lnTo>
                    <a:pt x="1163" y="1121"/>
                  </a:lnTo>
                  <a:cubicBezTo>
                    <a:pt x="1169" y="1127"/>
                    <a:pt x="1175" y="1133"/>
                    <a:pt x="1181" y="1139"/>
                  </a:cubicBezTo>
                  <a:cubicBezTo>
                    <a:pt x="1167" y="1130"/>
                    <a:pt x="1154" y="1121"/>
                    <a:pt x="1142" y="1111"/>
                  </a:cubicBezTo>
                  <a:lnTo>
                    <a:pt x="1142" y="1111"/>
                  </a:lnTo>
                  <a:cubicBezTo>
                    <a:pt x="1149" y="1115"/>
                    <a:pt x="1156" y="1118"/>
                    <a:pt x="1163" y="1121"/>
                  </a:cubicBezTo>
                  <a:lnTo>
                    <a:pt x="1163" y="1121"/>
                  </a:lnTo>
                  <a:cubicBezTo>
                    <a:pt x="1144" y="1103"/>
                    <a:pt x="1125" y="1087"/>
                    <a:pt x="1106" y="1083"/>
                  </a:cubicBezTo>
                  <a:lnTo>
                    <a:pt x="1106" y="1083"/>
                  </a:lnTo>
                  <a:cubicBezTo>
                    <a:pt x="1117" y="1092"/>
                    <a:pt x="1129" y="1102"/>
                    <a:pt x="1142" y="1111"/>
                  </a:cubicBezTo>
                  <a:lnTo>
                    <a:pt x="1142" y="1111"/>
                  </a:lnTo>
                  <a:cubicBezTo>
                    <a:pt x="1121" y="1101"/>
                    <a:pt x="1105" y="1091"/>
                    <a:pt x="1095" y="1081"/>
                  </a:cubicBezTo>
                  <a:cubicBezTo>
                    <a:pt x="1098" y="1081"/>
                    <a:pt x="1102" y="1082"/>
                    <a:pt x="1106" y="1083"/>
                  </a:cubicBezTo>
                  <a:lnTo>
                    <a:pt x="1106" y="1083"/>
                  </a:lnTo>
                  <a:cubicBezTo>
                    <a:pt x="1060" y="1044"/>
                    <a:pt x="1028" y="1005"/>
                    <a:pt x="1008" y="966"/>
                  </a:cubicBezTo>
                  <a:lnTo>
                    <a:pt x="1008" y="966"/>
                  </a:lnTo>
                  <a:cubicBezTo>
                    <a:pt x="1008" y="968"/>
                    <a:pt x="1008" y="969"/>
                    <a:pt x="1008" y="971"/>
                  </a:cubicBezTo>
                  <a:lnTo>
                    <a:pt x="1008" y="971"/>
                  </a:lnTo>
                  <a:cubicBezTo>
                    <a:pt x="985" y="926"/>
                    <a:pt x="968" y="874"/>
                    <a:pt x="951" y="822"/>
                  </a:cubicBezTo>
                  <a:lnTo>
                    <a:pt x="951" y="822"/>
                  </a:lnTo>
                  <a:cubicBezTo>
                    <a:pt x="951" y="880"/>
                    <a:pt x="979" y="909"/>
                    <a:pt x="979" y="937"/>
                  </a:cubicBezTo>
                  <a:cubicBezTo>
                    <a:pt x="951" y="851"/>
                    <a:pt x="922" y="793"/>
                    <a:pt x="922" y="707"/>
                  </a:cubicBezTo>
                  <a:cubicBezTo>
                    <a:pt x="922" y="649"/>
                    <a:pt x="922" y="592"/>
                    <a:pt x="951" y="534"/>
                  </a:cubicBezTo>
                  <a:cubicBezTo>
                    <a:pt x="1008" y="332"/>
                    <a:pt x="864" y="73"/>
                    <a:pt x="634" y="16"/>
                  </a:cubicBezTo>
                  <a:cubicBezTo>
                    <a:pt x="594" y="6"/>
                    <a:pt x="555"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rot="-4092176">
              <a:off x="302449" y="4138484"/>
              <a:ext cx="79897" cy="66135"/>
            </a:xfrm>
            <a:custGeom>
              <a:avLst/>
              <a:gdLst/>
              <a:ahLst/>
              <a:cxnLst/>
              <a:rect l="l" t="t" r="r" b="b"/>
              <a:pathLst>
                <a:path w="1672" h="1384" extrusionOk="0">
                  <a:moveTo>
                    <a:pt x="1184" y="0"/>
                  </a:moveTo>
                  <a:cubicBezTo>
                    <a:pt x="1120" y="0"/>
                    <a:pt x="1059" y="14"/>
                    <a:pt x="1009" y="48"/>
                  </a:cubicBezTo>
                  <a:cubicBezTo>
                    <a:pt x="749" y="221"/>
                    <a:pt x="490" y="393"/>
                    <a:pt x="231" y="566"/>
                  </a:cubicBezTo>
                  <a:cubicBezTo>
                    <a:pt x="116" y="624"/>
                    <a:pt x="58" y="710"/>
                    <a:pt x="29" y="825"/>
                  </a:cubicBezTo>
                  <a:cubicBezTo>
                    <a:pt x="1" y="941"/>
                    <a:pt x="1" y="1085"/>
                    <a:pt x="58" y="1171"/>
                  </a:cubicBezTo>
                  <a:cubicBezTo>
                    <a:pt x="116" y="1257"/>
                    <a:pt x="202" y="1344"/>
                    <a:pt x="317" y="1373"/>
                  </a:cubicBezTo>
                  <a:cubicBezTo>
                    <a:pt x="348" y="1380"/>
                    <a:pt x="381" y="1384"/>
                    <a:pt x="415" y="1384"/>
                  </a:cubicBezTo>
                  <a:cubicBezTo>
                    <a:pt x="506" y="1384"/>
                    <a:pt x="600" y="1357"/>
                    <a:pt x="663" y="1315"/>
                  </a:cubicBezTo>
                  <a:cubicBezTo>
                    <a:pt x="922" y="1142"/>
                    <a:pt x="1181" y="969"/>
                    <a:pt x="1441" y="797"/>
                  </a:cubicBezTo>
                  <a:cubicBezTo>
                    <a:pt x="1527" y="739"/>
                    <a:pt x="1613" y="653"/>
                    <a:pt x="1642" y="537"/>
                  </a:cubicBezTo>
                  <a:cubicBezTo>
                    <a:pt x="1671" y="451"/>
                    <a:pt x="1642" y="307"/>
                    <a:pt x="1585" y="221"/>
                  </a:cubicBezTo>
                  <a:cubicBezTo>
                    <a:pt x="1527" y="105"/>
                    <a:pt x="1441" y="48"/>
                    <a:pt x="1325" y="19"/>
                  </a:cubicBezTo>
                  <a:cubicBezTo>
                    <a:pt x="1278" y="7"/>
                    <a:pt x="1230" y="0"/>
                    <a:pt x="1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 name="Google Shape;173;p6"/>
          <p:cNvSpPr/>
          <p:nvPr/>
        </p:nvSpPr>
        <p:spPr>
          <a:xfrm rot="-483795" flipH="1">
            <a:off x="8732587" y="558472"/>
            <a:ext cx="290876" cy="290876"/>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rot="-480674" flipH="1">
            <a:off x="8868229" y="4848583"/>
            <a:ext cx="163597" cy="163597"/>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rot="8702684" flipH="1">
            <a:off x="369508" y="187994"/>
            <a:ext cx="229868" cy="229868"/>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6"/>
        <p:cNvGrpSpPr/>
        <p:nvPr/>
      </p:nvGrpSpPr>
      <p:grpSpPr>
        <a:xfrm>
          <a:off x="0" y="0"/>
          <a:ext cx="0" cy="0"/>
          <a:chOff x="0" y="0"/>
          <a:chExt cx="0" cy="0"/>
        </a:xfrm>
      </p:grpSpPr>
      <p:sp>
        <p:nvSpPr>
          <p:cNvPr id="177" name="Google Shape;177;p7"/>
          <p:cNvSpPr txBox="1">
            <a:spLocks noGrp="1"/>
          </p:cNvSpPr>
          <p:nvPr>
            <p:ph type="subTitle" idx="1"/>
          </p:nvPr>
        </p:nvSpPr>
        <p:spPr>
          <a:xfrm>
            <a:off x="2040900" y="1875275"/>
            <a:ext cx="5062200" cy="209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4"/>
              </a:buClr>
              <a:buSzPts val="1400"/>
              <a:buChar char="●"/>
              <a:defRPr/>
            </a:lvl1pPr>
            <a:lvl2pPr lvl="1" algn="ctr" rtl="0">
              <a:lnSpc>
                <a:spcPct val="100000"/>
              </a:lnSpc>
              <a:spcBef>
                <a:spcPts val="160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178" name="Google Shape;178;p7"/>
          <p:cNvSpPr/>
          <p:nvPr/>
        </p:nvSpPr>
        <p:spPr>
          <a:xfrm rot="10800000">
            <a:off x="2304867" y="4713388"/>
            <a:ext cx="4602894" cy="891368"/>
          </a:xfrm>
          <a:custGeom>
            <a:avLst/>
            <a:gdLst/>
            <a:ahLst/>
            <a:cxnLst/>
            <a:rect l="l" t="t" r="r" b="b"/>
            <a:pathLst>
              <a:path w="51969" h="10064" extrusionOk="0">
                <a:moveTo>
                  <a:pt x="51733" y="0"/>
                </a:moveTo>
                <a:cubicBezTo>
                  <a:pt x="51661" y="0"/>
                  <a:pt x="51614" y="28"/>
                  <a:pt x="51701" y="78"/>
                </a:cubicBezTo>
                <a:lnTo>
                  <a:pt x="0" y="885"/>
                </a:lnTo>
                <a:cubicBezTo>
                  <a:pt x="3341" y="3218"/>
                  <a:pt x="7143" y="4802"/>
                  <a:pt x="11003" y="6155"/>
                </a:cubicBezTo>
                <a:cubicBezTo>
                  <a:pt x="17151" y="8316"/>
                  <a:pt x="23575" y="10063"/>
                  <a:pt x="30069" y="10063"/>
                </a:cubicBezTo>
                <a:cubicBezTo>
                  <a:pt x="30846" y="10063"/>
                  <a:pt x="31624" y="10038"/>
                  <a:pt x="32403" y="9986"/>
                </a:cubicBezTo>
                <a:cubicBezTo>
                  <a:pt x="39661" y="9525"/>
                  <a:pt x="47064" y="6443"/>
                  <a:pt x="51355" y="539"/>
                </a:cubicBezTo>
                <a:cubicBezTo>
                  <a:pt x="51499" y="366"/>
                  <a:pt x="51787" y="366"/>
                  <a:pt x="51902" y="164"/>
                </a:cubicBezTo>
                <a:cubicBezTo>
                  <a:pt x="51968" y="50"/>
                  <a:pt x="51828" y="0"/>
                  <a:pt x="517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rot="-5902269">
            <a:off x="157677" y="-619236"/>
            <a:ext cx="1269476" cy="1987265"/>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flipH="1">
            <a:off x="8072182" y="2571738"/>
            <a:ext cx="1418950" cy="2222425"/>
          </a:xfrm>
          <a:custGeom>
            <a:avLst/>
            <a:gdLst/>
            <a:ahLst/>
            <a:cxnLst/>
            <a:rect l="l" t="t" r="r" b="b"/>
            <a:pathLst>
              <a:path w="36062" h="56482" extrusionOk="0">
                <a:moveTo>
                  <a:pt x="9708" y="0"/>
                </a:moveTo>
                <a:cubicBezTo>
                  <a:pt x="6312" y="0"/>
                  <a:pt x="5720" y="4283"/>
                  <a:pt x="4753" y="7212"/>
                </a:cubicBezTo>
                <a:cubicBezTo>
                  <a:pt x="3313" y="11590"/>
                  <a:pt x="2190" y="16054"/>
                  <a:pt x="1441" y="20605"/>
                </a:cubicBezTo>
                <a:cubicBezTo>
                  <a:pt x="1" y="29591"/>
                  <a:pt x="145" y="38894"/>
                  <a:pt x="2881" y="47622"/>
                </a:cubicBezTo>
                <a:cubicBezTo>
                  <a:pt x="3572" y="49839"/>
                  <a:pt x="4494" y="52115"/>
                  <a:pt x="6251" y="53670"/>
                </a:cubicBezTo>
                <a:cubicBezTo>
                  <a:pt x="8901" y="56032"/>
                  <a:pt x="12760" y="56233"/>
                  <a:pt x="16332" y="56291"/>
                </a:cubicBezTo>
                <a:lnTo>
                  <a:pt x="25030" y="56464"/>
                </a:lnTo>
                <a:cubicBezTo>
                  <a:pt x="25432" y="56474"/>
                  <a:pt x="25840" y="56481"/>
                  <a:pt x="26251" y="56481"/>
                </a:cubicBezTo>
                <a:cubicBezTo>
                  <a:pt x="29289" y="56481"/>
                  <a:pt x="32488" y="56097"/>
                  <a:pt x="34391" y="53814"/>
                </a:cubicBezTo>
                <a:cubicBezTo>
                  <a:pt x="35543" y="52460"/>
                  <a:pt x="35975" y="50646"/>
                  <a:pt x="36004" y="48860"/>
                </a:cubicBezTo>
                <a:cubicBezTo>
                  <a:pt x="36062" y="46556"/>
                  <a:pt x="35514" y="44223"/>
                  <a:pt x="34420" y="42178"/>
                </a:cubicBezTo>
                <a:cubicBezTo>
                  <a:pt x="31597" y="36907"/>
                  <a:pt x="25433" y="33883"/>
                  <a:pt x="23129" y="28353"/>
                </a:cubicBezTo>
                <a:cubicBezTo>
                  <a:pt x="22207" y="26164"/>
                  <a:pt x="21977" y="23773"/>
                  <a:pt x="21862" y="21411"/>
                </a:cubicBezTo>
                <a:cubicBezTo>
                  <a:pt x="21631" y="16659"/>
                  <a:pt x="21747" y="11763"/>
                  <a:pt x="19874" y="7413"/>
                </a:cubicBezTo>
                <a:cubicBezTo>
                  <a:pt x="18175" y="3525"/>
                  <a:pt x="14661" y="760"/>
                  <a:pt x="10485" y="69"/>
                </a:cubicBezTo>
                <a:cubicBezTo>
                  <a:pt x="10211" y="22"/>
                  <a:pt x="9952" y="0"/>
                  <a:pt x="97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 name="Google Shape;181;p7"/>
          <p:cNvGrpSpPr/>
          <p:nvPr/>
        </p:nvGrpSpPr>
        <p:grpSpPr>
          <a:xfrm rot="6673161">
            <a:off x="-1220154" y="2470432"/>
            <a:ext cx="2898077" cy="3019504"/>
            <a:chOff x="7303085" y="1350402"/>
            <a:chExt cx="2898393" cy="3019833"/>
          </a:xfrm>
        </p:grpSpPr>
        <p:sp>
          <p:nvSpPr>
            <p:cNvPr id="182" name="Google Shape;182;p7"/>
            <p:cNvSpPr/>
            <p:nvPr/>
          </p:nvSpPr>
          <p:spPr>
            <a:xfrm flipH="1">
              <a:off x="7303085" y="1350402"/>
              <a:ext cx="2898393" cy="3019833"/>
            </a:xfrm>
            <a:custGeom>
              <a:avLst/>
              <a:gdLst/>
              <a:ahLst/>
              <a:cxnLst/>
              <a:rect l="l" t="t" r="r" b="b"/>
              <a:pathLst>
                <a:path w="27805" h="28970" extrusionOk="0">
                  <a:moveTo>
                    <a:pt x="12357" y="13196"/>
                  </a:moveTo>
                  <a:cubicBezTo>
                    <a:pt x="12415" y="13369"/>
                    <a:pt x="12501" y="13542"/>
                    <a:pt x="12559" y="13714"/>
                  </a:cubicBezTo>
                  <a:lnTo>
                    <a:pt x="12098" y="13398"/>
                  </a:lnTo>
                  <a:cubicBezTo>
                    <a:pt x="12184" y="13340"/>
                    <a:pt x="12270" y="13254"/>
                    <a:pt x="12357" y="13196"/>
                  </a:cubicBezTo>
                  <a:close/>
                  <a:moveTo>
                    <a:pt x="6652" y="1"/>
                  </a:moveTo>
                  <a:cubicBezTo>
                    <a:pt x="5312" y="1"/>
                    <a:pt x="3972" y="492"/>
                    <a:pt x="2737" y="1675"/>
                  </a:cubicBezTo>
                  <a:cubicBezTo>
                    <a:pt x="634" y="3720"/>
                    <a:pt x="1" y="7004"/>
                    <a:pt x="634" y="9797"/>
                  </a:cubicBezTo>
                  <a:cubicBezTo>
                    <a:pt x="1383" y="12966"/>
                    <a:pt x="3918" y="15212"/>
                    <a:pt x="6280" y="17257"/>
                  </a:cubicBezTo>
                  <a:cubicBezTo>
                    <a:pt x="8613" y="19273"/>
                    <a:pt x="11118" y="21059"/>
                    <a:pt x="13682" y="22730"/>
                  </a:cubicBezTo>
                  <a:cubicBezTo>
                    <a:pt x="16101" y="24314"/>
                    <a:pt x="18521" y="25811"/>
                    <a:pt x="20508" y="27914"/>
                  </a:cubicBezTo>
                  <a:cubicBezTo>
                    <a:pt x="21225" y="28658"/>
                    <a:pt x="22037" y="28970"/>
                    <a:pt x="22824" y="28970"/>
                  </a:cubicBezTo>
                  <a:cubicBezTo>
                    <a:pt x="25452" y="28970"/>
                    <a:pt x="27805" y="25493"/>
                    <a:pt x="25433" y="22989"/>
                  </a:cubicBezTo>
                  <a:cubicBezTo>
                    <a:pt x="25232" y="22758"/>
                    <a:pt x="25001" y="22557"/>
                    <a:pt x="24800" y="22326"/>
                  </a:cubicBezTo>
                  <a:cubicBezTo>
                    <a:pt x="24828" y="21693"/>
                    <a:pt x="24512" y="21030"/>
                    <a:pt x="23676" y="20829"/>
                  </a:cubicBezTo>
                  <a:cubicBezTo>
                    <a:pt x="23331" y="20742"/>
                    <a:pt x="23014" y="20656"/>
                    <a:pt x="22697" y="20541"/>
                  </a:cubicBezTo>
                  <a:cubicBezTo>
                    <a:pt x="21862" y="19878"/>
                    <a:pt x="20998" y="19273"/>
                    <a:pt x="20134" y="18668"/>
                  </a:cubicBezTo>
                  <a:cubicBezTo>
                    <a:pt x="17599" y="15759"/>
                    <a:pt x="17253" y="10805"/>
                    <a:pt x="15784" y="7378"/>
                  </a:cubicBezTo>
                  <a:cubicBezTo>
                    <a:pt x="14353" y="4046"/>
                    <a:pt x="10498" y="1"/>
                    <a:pt x="66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8578400" y="2605375"/>
              <a:ext cx="633300" cy="369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 name="Google Shape;184;p7"/>
          <p:cNvSpPr/>
          <p:nvPr/>
        </p:nvSpPr>
        <p:spPr>
          <a:xfrm rot="716444" flipH="1">
            <a:off x="6976378" y="2812855"/>
            <a:ext cx="3610557" cy="2916960"/>
          </a:xfrm>
          <a:custGeom>
            <a:avLst/>
            <a:gdLst/>
            <a:ahLst/>
            <a:cxnLst/>
            <a:rect l="l" t="t" r="r" b="b"/>
            <a:pathLst>
              <a:path w="90384" h="73021" extrusionOk="0">
                <a:moveTo>
                  <a:pt x="51730" y="1"/>
                </a:moveTo>
                <a:cubicBezTo>
                  <a:pt x="39806" y="1"/>
                  <a:pt x="27738" y="1"/>
                  <a:pt x="16188" y="3025"/>
                </a:cubicBezTo>
                <a:cubicBezTo>
                  <a:pt x="11464" y="4264"/>
                  <a:pt x="6597" y="6222"/>
                  <a:pt x="3659" y="10139"/>
                </a:cubicBezTo>
                <a:cubicBezTo>
                  <a:pt x="1729" y="12732"/>
                  <a:pt x="807" y="15986"/>
                  <a:pt x="519" y="19212"/>
                </a:cubicBezTo>
                <a:cubicBezTo>
                  <a:pt x="1" y="24829"/>
                  <a:pt x="1239" y="30445"/>
                  <a:pt x="2449" y="35946"/>
                </a:cubicBezTo>
                <a:cubicBezTo>
                  <a:pt x="4379" y="44587"/>
                  <a:pt x="6337" y="53343"/>
                  <a:pt x="10283" y="61264"/>
                </a:cubicBezTo>
                <a:cubicBezTo>
                  <a:pt x="12271" y="65238"/>
                  <a:pt x="14921" y="69156"/>
                  <a:pt x="18924" y="71028"/>
                </a:cubicBezTo>
                <a:cubicBezTo>
                  <a:pt x="21545" y="72237"/>
                  <a:pt x="24512" y="72439"/>
                  <a:pt x="27421" y="72612"/>
                </a:cubicBezTo>
                <a:cubicBezTo>
                  <a:pt x="32507" y="72883"/>
                  <a:pt x="37600" y="73020"/>
                  <a:pt x="42690" y="73020"/>
                </a:cubicBezTo>
                <a:cubicBezTo>
                  <a:pt x="48409" y="73020"/>
                  <a:pt x="54124" y="72847"/>
                  <a:pt x="59824" y="72497"/>
                </a:cubicBezTo>
                <a:cubicBezTo>
                  <a:pt x="65181" y="72180"/>
                  <a:pt x="70538" y="71690"/>
                  <a:pt x="75838" y="71057"/>
                </a:cubicBezTo>
                <a:cubicBezTo>
                  <a:pt x="80504" y="70509"/>
                  <a:pt x="85976" y="70423"/>
                  <a:pt x="90383" y="68839"/>
                </a:cubicBezTo>
                <a:cubicBezTo>
                  <a:pt x="88770" y="68061"/>
                  <a:pt x="87071" y="67255"/>
                  <a:pt x="85688" y="65959"/>
                </a:cubicBezTo>
                <a:cubicBezTo>
                  <a:pt x="83211" y="63626"/>
                  <a:pt x="81598" y="60515"/>
                  <a:pt x="80014" y="57519"/>
                </a:cubicBezTo>
                <a:cubicBezTo>
                  <a:pt x="78401" y="54524"/>
                  <a:pt x="76673" y="51471"/>
                  <a:pt x="74052" y="49282"/>
                </a:cubicBezTo>
                <a:cubicBezTo>
                  <a:pt x="71219" y="46959"/>
                  <a:pt x="67503" y="45858"/>
                  <a:pt x="63808" y="45858"/>
                </a:cubicBezTo>
                <a:cubicBezTo>
                  <a:pt x="63333" y="45858"/>
                  <a:pt x="62859" y="45876"/>
                  <a:pt x="62387" y="45912"/>
                </a:cubicBezTo>
                <a:cubicBezTo>
                  <a:pt x="58700" y="46171"/>
                  <a:pt x="55129" y="47467"/>
                  <a:pt x="51442" y="47583"/>
                </a:cubicBezTo>
                <a:cubicBezTo>
                  <a:pt x="51344" y="47585"/>
                  <a:pt x="51245" y="47586"/>
                  <a:pt x="51146" y="47586"/>
                </a:cubicBezTo>
                <a:cubicBezTo>
                  <a:pt x="47534" y="47586"/>
                  <a:pt x="43545" y="46049"/>
                  <a:pt x="42312" y="42657"/>
                </a:cubicBezTo>
                <a:cubicBezTo>
                  <a:pt x="41822" y="41246"/>
                  <a:pt x="41851" y="39691"/>
                  <a:pt x="41966" y="38193"/>
                </a:cubicBezTo>
                <a:cubicBezTo>
                  <a:pt x="42197" y="35255"/>
                  <a:pt x="42744" y="32231"/>
                  <a:pt x="44414" y="29812"/>
                </a:cubicBezTo>
                <a:cubicBezTo>
                  <a:pt x="46575" y="26672"/>
                  <a:pt x="50261" y="24944"/>
                  <a:pt x="53890" y="23792"/>
                </a:cubicBezTo>
                <a:cubicBezTo>
                  <a:pt x="57519" y="22669"/>
                  <a:pt x="61350" y="21977"/>
                  <a:pt x="64720" y="20191"/>
                </a:cubicBezTo>
                <a:cubicBezTo>
                  <a:pt x="68090" y="18435"/>
                  <a:pt x="71057" y="15266"/>
                  <a:pt x="71258" y="11464"/>
                </a:cubicBezTo>
                <a:cubicBezTo>
                  <a:pt x="71489" y="7202"/>
                  <a:pt x="68176" y="3428"/>
                  <a:pt x="64288" y="1729"/>
                </a:cubicBezTo>
                <a:cubicBezTo>
                  <a:pt x="60371" y="59"/>
                  <a:pt x="55993" y="1"/>
                  <a:pt x="51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rot="5400000" flipH="1">
            <a:off x="7955471" y="-599137"/>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 name="Google Shape;186;p7"/>
          <p:cNvGrpSpPr/>
          <p:nvPr/>
        </p:nvGrpSpPr>
        <p:grpSpPr>
          <a:xfrm rot="-4092176">
            <a:off x="-57849" y="4197958"/>
            <a:ext cx="1084595" cy="1158719"/>
            <a:chOff x="1185884" y="3200635"/>
            <a:chExt cx="737604" cy="788015"/>
          </a:xfrm>
        </p:grpSpPr>
        <p:sp>
          <p:nvSpPr>
            <p:cNvPr id="187" name="Google Shape;187;p7"/>
            <p:cNvSpPr/>
            <p:nvPr/>
          </p:nvSpPr>
          <p:spPr>
            <a:xfrm>
              <a:off x="1853262" y="3484085"/>
              <a:ext cx="70227" cy="119916"/>
            </a:xfrm>
            <a:custGeom>
              <a:avLst/>
              <a:gdLst/>
              <a:ahLst/>
              <a:cxnLst/>
              <a:rect l="l" t="t" r="r" b="b"/>
              <a:pathLst>
                <a:path w="2161" h="3690" extrusionOk="0">
                  <a:moveTo>
                    <a:pt x="1094" y="0"/>
                  </a:moveTo>
                  <a:cubicBezTo>
                    <a:pt x="1026" y="0"/>
                    <a:pt x="957" y="17"/>
                    <a:pt x="893" y="53"/>
                  </a:cubicBezTo>
                  <a:cubicBezTo>
                    <a:pt x="692" y="168"/>
                    <a:pt x="605" y="456"/>
                    <a:pt x="721" y="658"/>
                  </a:cubicBezTo>
                  <a:cubicBezTo>
                    <a:pt x="749" y="687"/>
                    <a:pt x="778" y="744"/>
                    <a:pt x="807" y="802"/>
                  </a:cubicBezTo>
                  <a:cubicBezTo>
                    <a:pt x="807" y="824"/>
                    <a:pt x="840" y="879"/>
                    <a:pt x="844" y="879"/>
                  </a:cubicBezTo>
                  <a:cubicBezTo>
                    <a:pt x="845" y="879"/>
                    <a:pt x="843" y="873"/>
                    <a:pt x="836" y="859"/>
                  </a:cubicBezTo>
                  <a:lnTo>
                    <a:pt x="836" y="859"/>
                  </a:lnTo>
                  <a:cubicBezTo>
                    <a:pt x="847" y="881"/>
                    <a:pt x="865" y="917"/>
                    <a:pt x="865" y="917"/>
                  </a:cubicBezTo>
                  <a:cubicBezTo>
                    <a:pt x="893" y="1032"/>
                    <a:pt x="922" y="1147"/>
                    <a:pt x="951" y="1263"/>
                  </a:cubicBezTo>
                  <a:cubicBezTo>
                    <a:pt x="951" y="1291"/>
                    <a:pt x="951" y="1320"/>
                    <a:pt x="951" y="1349"/>
                  </a:cubicBezTo>
                  <a:cubicBezTo>
                    <a:pt x="951" y="1435"/>
                    <a:pt x="951" y="1493"/>
                    <a:pt x="951" y="1551"/>
                  </a:cubicBezTo>
                  <a:cubicBezTo>
                    <a:pt x="951" y="1608"/>
                    <a:pt x="951" y="1666"/>
                    <a:pt x="951" y="1723"/>
                  </a:cubicBezTo>
                  <a:cubicBezTo>
                    <a:pt x="951" y="1730"/>
                    <a:pt x="951" y="1739"/>
                    <a:pt x="951" y="1752"/>
                  </a:cubicBezTo>
                  <a:cubicBezTo>
                    <a:pt x="922" y="1781"/>
                    <a:pt x="922" y="1810"/>
                    <a:pt x="922" y="1839"/>
                  </a:cubicBezTo>
                  <a:cubicBezTo>
                    <a:pt x="893" y="1954"/>
                    <a:pt x="865" y="2069"/>
                    <a:pt x="836" y="2184"/>
                  </a:cubicBezTo>
                  <a:cubicBezTo>
                    <a:pt x="821" y="2214"/>
                    <a:pt x="814" y="2225"/>
                    <a:pt x="811" y="2225"/>
                  </a:cubicBezTo>
                  <a:cubicBezTo>
                    <a:pt x="804" y="2225"/>
                    <a:pt x="819" y="2172"/>
                    <a:pt x="815" y="2172"/>
                  </a:cubicBezTo>
                  <a:cubicBezTo>
                    <a:pt x="814" y="2172"/>
                    <a:pt x="811" y="2176"/>
                    <a:pt x="807" y="2184"/>
                  </a:cubicBezTo>
                  <a:cubicBezTo>
                    <a:pt x="807" y="2213"/>
                    <a:pt x="778" y="2242"/>
                    <a:pt x="778" y="2271"/>
                  </a:cubicBezTo>
                  <a:cubicBezTo>
                    <a:pt x="749" y="2328"/>
                    <a:pt x="721" y="2386"/>
                    <a:pt x="692" y="2444"/>
                  </a:cubicBezTo>
                  <a:cubicBezTo>
                    <a:pt x="663" y="2501"/>
                    <a:pt x="605" y="2559"/>
                    <a:pt x="577" y="2588"/>
                  </a:cubicBezTo>
                  <a:cubicBezTo>
                    <a:pt x="588" y="2576"/>
                    <a:pt x="593" y="2572"/>
                    <a:pt x="593" y="2572"/>
                  </a:cubicBezTo>
                  <a:lnTo>
                    <a:pt x="593" y="2572"/>
                  </a:lnTo>
                  <a:cubicBezTo>
                    <a:pt x="594" y="2572"/>
                    <a:pt x="519" y="2651"/>
                    <a:pt x="519" y="2674"/>
                  </a:cubicBezTo>
                  <a:cubicBezTo>
                    <a:pt x="461" y="2732"/>
                    <a:pt x="433" y="2760"/>
                    <a:pt x="375" y="2789"/>
                  </a:cubicBezTo>
                  <a:cubicBezTo>
                    <a:pt x="375" y="2815"/>
                    <a:pt x="352" y="2841"/>
                    <a:pt x="326" y="2846"/>
                  </a:cubicBezTo>
                  <a:lnTo>
                    <a:pt x="326" y="2846"/>
                  </a:lnTo>
                  <a:cubicBezTo>
                    <a:pt x="336" y="2839"/>
                    <a:pt x="343" y="2835"/>
                    <a:pt x="342" y="2835"/>
                  </a:cubicBezTo>
                  <a:lnTo>
                    <a:pt x="342" y="2835"/>
                  </a:lnTo>
                  <a:cubicBezTo>
                    <a:pt x="341" y="2835"/>
                    <a:pt x="334" y="2838"/>
                    <a:pt x="317" y="2847"/>
                  </a:cubicBezTo>
                  <a:cubicBezTo>
                    <a:pt x="320" y="2847"/>
                    <a:pt x="323" y="2846"/>
                    <a:pt x="326" y="2846"/>
                  </a:cubicBezTo>
                  <a:lnTo>
                    <a:pt x="326" y="2846"/>
                  </a:lnTo>
                  <a:cubicBezTo>
                    <a:pt x="315" y="2854"/>
                    <a:pt x="300" y="2865"/>
                    <a:pt x="289" y="2876"/>
                  </a:cubicBezTo>
                  <a:cubicBezTo>
                    <a:pt x="87" y="3020"/>
                    <a:pt x="1" y="3250"/>
                    <a:pt x="116" y="3480"/>
                  </a:cubicBezTo>
                  <a:cubicBezTo>
                    <a:pt x="195" y="3598"/>
                    <a:pt x="354" y="3690"/>
                    <a:pt x="511" y="3690"/>
                  </a:cubicBezTo>
                  <a:cubicBezTo>
                    <a:pt x="584" y="3690"/>
                    <a:pt x="657" y="3670"/>
                    <a:pt x="721" y="3624"/>
                  </a:cubicBezTo>
                  <a:cubicBezTo>
                    <a:pt x="1786" y="2876"/>
                    <a:pt x="2161" y="1349"/>
                    <a:pt x="1470" y="197"/>
                  </a:cubicBezTo>
                  <a:cubicBezTo>
                    <a:pt x="1390" y="78"/>
                    <a:pt x="1244" y="0"/>
                    <a:pt x="10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a:off x="1750308" y="3429163"/>
              <a:ext cx="49624" cy="96940"/>
            </a:xfrm>
            <a:custGeom>
              <a:avLst/>
              <a:gdLst/>
              <a:ahLst/>
              <a:cxnLst/>
              <a:rect l="l" t="t" r="r" b="b"/>
              <a:pathLst>
                <a:path w="1527" h="2983" extrusionOk="0">
                  <a:moveTo>
                    <a:pt x="749" y="0"/>
                  </a:moveTo>
                  <a:cubicBezTo>
                    <a:pt x="568" y="0"/>
                    <a:pt x="418" y="112"/>
                    <a:pt x="346" y="303"/>
                  </a:cubicBezTo>
                  <a:cubicBezTo>
                    <a:pt x="0" y="1138"/>
                    <a:pt x="375" y="2031"/>
                    <a:pt x="692" y="2780"/>
                  </a:cubicBezTo>
                  <a:cubicBezTo>
                    <a:pt x="748" y="2912"/>
                    <a:pt x="905" y="2983"/>
                    <a:pt x="1062" y="2983"/>
                  </a:cubicBezTo>
                  <a:cubicBezTo>
                    <a:pt x="1145" y="2983"/>
                    <a:pt x="1227" y="2963"/>
                    <a:pt x="1296" y="2924"/>
                  </a:cubicBezTo>
                  <a:cubicBezTo>
                    <a:pt x="1498" y="2780"/>
                    <a:pt x="1527" y="2578"/>
                    <a:pt x="1440" y="2348"/>
                  </a:cubicBezTo>
                  <a:cubicBezTo>
                    <a:pt x="1412" y="2290"/>
                    <a:pt x="1412" y="2261"/>
                    <a:pt x="1383" y="2204"/>
                  </a:cubicBezTo>
                  <a:cubicBezTo>
                    <a:pt x="1369" y="2176"/>
                    <a:pt x="1364" y="2167"/>
                    <a:pt x="1362" y="2167"/>
                  </a:cubicBezTo>
                  <a:lnTo>
                    <a:pt x="1362" y="2167"/>
                  </a:lnTo>
                  <a:cubicBezTo>
                    <a:pt x="1360" y="2167"/>
                    <a:pt x="1377" y="2212"/>
                    <a:pt x="1375" y="2212"/>
                  </a:cubicBezTo>
                  <a:cubicBezTo>
                    <a:pt x="1373" y="2212"/>
                    <a:pt x="1368" y="2202"/>
                    <a:pt x="1354" y="2175"/>
                  </a:cubicBezTo>
                  <a:cubicBezTo>
                    <a:pt x="1325" y="2089"/>
                    <a:pt x="1296" y="2002"/>
                    <a:pt x="1268" y="1916"/>
                  </a:cubicBezTo>
                  <a:cubicBezTo>
                    <a:pt x="1210" y="1743"/>
                    <a:pt x="1152" y="1570"/>
                    <a:pt x="1124" y="1397"/>
                  </a:cubicBezTo>
                  <a:cubicBezTo>
                    <a:pt x="1095" y="1368"/>
                    <a:pt x="1095" y="1311"/>
                    <a:pt x="1095" y="1282"/>
                  </a:cubicBezTo>
                  <a:lnTo>
                    <a:pt x="1095" y="1224"/>
                  </a:lnTo>
                  <a:cubicBezTo>
                    <a:pt x="1066" y="1138"/>
                    <a:pt x="1066" y="1052"/>
                    <a:pt x="1066" y="965"/>
                  </a:cubicBezTo>
                  <a:cubicBezTo>
                    <a:pt x="1066" y="936"/>
                    <a:pt x="1066" y="879"/>
                    <a:pt x="1095" y="850"/>
                  </a:cubicBezTo>
                  <a:cubicBezTo>
                    <a:pt x="1095" y="821"/>
                    <a:pt x="1095" y="821"/>
                    <a:pt x="1095" y="792"/>
                  </a:cubicBezTo>
                  <a:cubicBezTo>
                    <a:pt x="1124" y="706"/>
                    <a:pt x="1152" y="620"/>
                    <a:pt x="1181" y="533"/>
                  </a:cubicBezTo>
                  <a:cubicBezTo>
                    <a:pt x="1268" y="332"/>
                    <a:pt x="1095" y="44"/>
                    <a:pt x="864" y="15"/>
                  </a:cubicBezTo>
                  <a:cubicBezTo>
                    <a:pt x="825" y="5"/>
                    <a:pt x="786" y="0"/>
                    <a:pt x="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a:off x="1695062" y="3541477"/>
              <a:ext cx="58073" cy="94568"/>
            </a:xfrm>
            <a:custGeom>
              <a:avLst/>
              <a:gdLst/>
              <a:ahLst/>
              <a:cxnLst/>
              <a:rect l="l" t="t" r="r" b="b"/>
              <a:pathLst>
                <a:path w="1787" h="2910" extrusionOk="0">
                  <a:moveTo>
                    <a:pt x="459" y="0"/>
                  </a:moveTo>
                  <a:cubicBezTo>
                    <a:pt x="273" y="0"/>
                    <a:pt x="106" y="112"/>
                    <a:pt x="59" y="303"/>
                  </a:cubicBezTo>
                  <a:cubicBezTo>
                    <a:pt x="1" y="505"/>
                    <a:pt x="116" y="793"/>
                    <a:pt x="347" y="850"/>
                  </a:cubicBezTo>
                  <a:cubicBezTo>
                    <a:pt x="375" y="850"/>
                    <a:pt x="433" y="850"/>
                    <a:pt x="462" y="879"/>
                  </a:cubicBezTo>
                  <a:cubicBezTo>
                    <a:pt x="476" y="879"/>
                    <a:pt x="483" y="879"/>
                    <a:pt x="486" y="879"/>
                  </a:cubicBezTo>
                  <a:lnTo>
                    <a:pt x="486" y="879"/>
                  </a:lnTo>
                  <a:cubicBezTo>
                    <a:pt x="489" y="879"/>
                    <a:pt x="491" y="879"/>
                    <a:pt x="491" y="879"/>
                  </a:cubicBezTo>
                  <a:cubicBezTo>
                    <a:pt x="519" y="879"/>
                    <a:pt x="519" y="908"/>
                    <a:pt x="548" y="908"/>
                  </a:cubicBezTo>
                  <a:cubicBezTo>
                    <a:pt x="556" y="916"/>
                    <a:pt x="566" y="926"/>
                    <a:pt x="577" y="937"/>
                  </a:cubicBezTo>
                  <a:cubicBezTo>
                    <a:pt x="577" y="937"/>
                    <a:pt x="606" y="966"/>
                    <a:pt x="606" y="966"/>
                  </a:cubicBezTo>
                  <a:cubicBezTo>
                    <a:pt x="635" y="994"/>
                    <a:pt x="635" y="994"/>
                    <a:pt x="635" y="1023"/>
                  </a:cubicBezTo>
                  <a:cubicBezTo>
                    <a:pt x="652" y="1041"/>
                    <a:pt x="659" y="1048"/>
                    <a:pt x="660" y="1048"/>
                  </a:cubicBezTo>
                  <a:cubicBezTo>
                    <a:pt x="662" y="1048"/>
                    <a:pt x="635" y="1015"/>
                    <a:pt x="635" y="995"/>
                  </a:cubicBezTo>
                  <a:lnTo>
                    <a:pt x="635" y="995"/>
                  </a:lnTo>
                  <a:cubicBezTo>
                    <a:pt x="635" y="1024"/>
                    <a:pt x="692" y="1081"/>
                    <a:pt x="721" y="1110"/>
                  </a:cubicBezTo>
                  <a:cubicBezTo>
                    <a:pt x="721" y="1138"/>
                    <a:pt x="750" y="1196"/>
                    <a:pt x="750" y="1196"/>
                  </a:cubicBezTo>
                  <a:cubicBezTo>
                    <a:pt x="750" y="1196"/>
                    <a:pt x="779" y="1225"/>
                    <a:pt x="779" y="1254"/>
                  </a:cubicBezTo>
                  <a:cubicBezTo>
                    <a:pt x="779" y="1282"/>
                    <a:pt x="807" y="1340"/>
                    <a:pt x="807" y="1369"/>
                  </a:cubicBezTo>
                  <a:cubicBezTo>
                    <a:pt x="807" y="1369"/>
                    <a:pt x="824" y="1417"/>
                    <a:pt x="820" y="1417"/>
                  </a:cubicBezTo>
                  <a:cubicBezTo>
                    <a:pt x="818" y="1417"/>
                    <a:pt x="815" y="1412"/>
                    <a:pt x="807" y="1398"/>
                  </a:cubicBezTo>
                  <a:cubicBezTo>
                    <a:pt x="807" y="1411"/>
                    <a:pt x="807" y="1426"/>
                    <a:pt x="807" y="1426"/>
                  </a:cubicBezTo>
                  <a:cubicBezTo>
                    <a:pt x="836" y="1542"/>
                    <a:pt x="836" y="1657"/>
                    <a:pt x="807" y="1772"/>
                  </a:cubicBezTo>
                  <a:cubicBezTo>
                    <a:pt x="807" y="1801"/>
                    <a:pt x="807" y="1830"/>
                    <a:pt x="807" y="1858"/>
                  </a:cubicBezTo>
                  <a:cubicBezTo>
                    <a:pt x="807" y="1887"/>
                    <a:pt x="807" y="1945"/>
                    <a:pt x="779" y="2002"/>
                  </a:cubicBezTo>
                  <a:cubicBezTo>
                    <a:pt x="750" y="2118"/>
                    <a:pt x="750" y="2233"/>
                    <a:pt x="721" y="2348"/>
                  </a:cubicBezTo>
                  <a:cubicBezTo>
                    <a:pt x="663" y="2578"/>
                    <a:pt x="779" y="2838"/>
                    <a:pt x="1009" y="2895"/>
                  </a:cubicBezTo>
                  <a:cubicBezTo>
                    <a:pt x="1048" y="2905"/>
                    <a:pt x="1088" y="2910"/>
                    <a:pt x="1127" y="2910"/>
                  </a:cubicBezTo>
                  <a:cubicBezTo>
                    <a:pt x="1321" y="2910"/>
                    <a:pt x="1508" y="2794"/>
                    <a:pt x="1556" y="2578"/>
                  </a:cubicBezTo>
                  <a:cubicBezTo>
                    <a:pt x="1672" y="2060"/>
                    <a:pt x="1787" y="1484"/>
                    <a:pt x="1585" y="966"/>
                  </a:cubicBezTo>
                  <a:cubicBezTo>
                    <a:pt x="1441" y="505"/>
                    <a:pt x="1067" y="101"/>
                    <a:pt x="577" y="15"/>
                  </a:cubicBezTo>
                  <a:cubicBezTo>
                    <a:pt x="537" y="5"/>
                    <a:pt x="498"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a:off x="1625809" y="3656455"/>
              <a:ext cx="68375" cy="73737"/>
            </a:xfrm>
            <a:custGeom>
              <a:avLst/>
              <a:gdLst/>
              <a:ahLst/>
              <a:cxnLst/>
              <a:rect l="l" t="t" r="r" b="b"/>
              <a:pathLst>
                <a:path w="2104" h="2269" extrusionOk="0">
                  <a:moveTo>
                    <a:pt x="1383" y="1201"/>
                  </a:moveTo>
                  <a:cubicBezTo>
                    <a:pt x="1411" y="1221"/>
                    <a:pt x="1440" y="1240"/>
                    <a:pt x="1470" y="1258"/>
                  </a:cubicBezTo>
                  <a:cubicBezTo>
                    <a:pt x="1441" y="1230"/>
                    <a:pt x="1412" y="1201"/>
                    <a:pt x="1383" y="1201"/>
                  </a:cubicBezTo>
                  <a:close/>
                  <a:moveTo>
                    <a:pt x="1728" y="1406"/>
                  </a:moveTo>
                  <a:cubicBezTo>
                    <a:pt x="1744" y="1412"/>
                    <a:pt x="1763" y="1419"/>
                    <a:pt x="1786" y="1431"/>
                  </a:cubicBezTo>
                  <a:cubicBezTo>
                    <a:pt x="1767" y="1423"/>
                    <a:pt x="1747" y="1415"/>
                    <a:pt x="1728" y="1406"/>
                  </a:cubicBezTo>
                  <a:close/>
                  <a:moveTo>
                    <a:pt x="475" y="1"/>
                  </a:moveTo>
                  <a:cubicBezTo>
                    <a:pt x="428" y="1"/>
                    <a:pt x="382" y="8"/>
                    <a:pt x="346" y="20"/>
                  </a:cubicBezTo>
                  <a:cubicBezTo>
                    <a:pt x="87" y="77"/>
                    <a:pt x="1" y="308"/>
                    <a:pt x="29" y="538"/>
                  </a:cubicBezTo>
                  <a:cubicBezTo>
                    <a:pt x="116" y="941"/>
                    <a:pt x="289" y="1287"/>
                    <a:pt x="548" y="1575"/>
                  </a:cubicBezTo>
                  <a:cubicBezTo>
                    <a:pt x="807" y="1892"/>
                    <a:pt x="1153" y="2122"/>
                    <a:pt x="1527" y="2238"/>
                  </a:cubicBezTo>
                  <a:cubicBezTo>
                    <a:pt x="1560" y="2260"/>
                    <a:pt x="1602" y="2269"/>
                    <a:pt x="1645" y="2269"/>
                  </a:cubicBezTo>
                  <a:cubicBezTo>
                    <a:pt x="1715" y="2269"/>
                    <a:pt x="1791" y="2244"/>
                    <a:pt x="1844" y="2209"/>
                  </a:cubicBezTo>
                  <a:cubicBezTo>
                    <a:pt x="1930" y="2151"/>
                    <a:pt x="2017" y="2036"/>
                    <a:pt x="2046" y="1950"/>
                  </a:cubicBezTo>
                  <a:cubicBezTo>
                    <a:pt x="2103" y="1690"/>
                    <a:pt x="1988" y="1489"/>
                    <a:pt x="1758" y="1402"/>
                  </a:cubicBezTo>
                  <a:cubicBezTo>
                    <a:pt x="1741" y="1402"/>
                    <a:pt x="1724" y="1402"/>
                    <a:pt x="1707" y="1396"/>
                  </a:cubicBezTo>
                  <a:lnTo>
                    <a:pt x="1707" y="1396"/>
                  </a:lnTo>
                  <a:cubicBezTo>
                    <a:pt x="1701" y="1394"/>
                    <a:pt x="1695" y="1391"/>
                    <a:pt x="1689" y="1388"/>
                  </a:cubicBezTo>
                  <a:lnTo>
                    <a:pt x="1689" y="1388"/>
                  </a:lnTo>
                  <a:cubicBezTo>
                    <a:pt x="1684" y="1385"/>
                    <a:pt x="1678" y="1380"/>
                    <a:pt x="1673" y="1375"/>
                  </a:cubicBezTo>
                  <a:lnTo>
                    <a:pt x="1673" y="1375"/>
                  </a:lnTo>
                  <a:cubicBezTo>
                    <a:pt x="1678" y="1380"/>
                    <a:pt x="1683" y="1384"/>
                    <a:pt x="1689" y="1388"/>
                  </a:cubicBezTo>
                  <a:lnTo>
                    <a:pt x="1689" y="1388"/>
                  </a:lnTo>
                  <a:cubicBezTo>
                    <a:pt x="1578" y="1334"/>
                    <a:pt x="1472" y="1267"/>
                    <a:pt x="1383" y="1201"/>
                  </a:cubicBezTo>
                  <a:cubicBezTo>
                    <a:pt x="1383" y="1201"/>
                    <a:pt x="1383" y="1201"/>
                    <a:pt x="1383" y="1201"/>
                  </a:cubicBezTo>
                  <a:lnTo>
                    <a:pt x="1383" y="1201"/>
                  </a:lnTo>
                  <a:cubicBezTo>
                    <a:pt x="1279" y="1123"/>
                    <a:pt x="1192" y="1027"/>
                    <a:pt x="1124" y="913"/>
                  </a:cubicBezTo>
                  <a:lnTo>
                    <a:pt x="1124" y="913"/>
                  </a:lnTo>
                  <a:cubicBezTo>
                    <a:pt x="1124" y="914"/>
                    <a:pt x="1124" y="916"/>
                    <a:pt x="1124" y="918"/>
                  </a:cubicBezTo>
                  <a:lnTo>
                    <a:pt x="1124" y="918"/>
                  </a:lnTo>
                  <a:cubicBezTo>
                    <a:pt x="1058" y="818"/>
                    <a:pt x="996" y="701"/>
                    <a:pt x="951" y="567"/>
                  </a:cubicBezTo>
                  <a:lnTo>
                    <a:pt x="951" y="567"/>
                  </a:lnTo>
                  <a:cubicBezTo>
                    <a:pt x="951" y="625"/>
                    <a:pt x="980" y="653"/>
                    <a:pt x="980" y="682"/>
                  </a:cubicBezTo>
                  <a:cubicBezTo>
                    <a:pt x="922" y="567"/>
                    <a:pt x="893" y="452"/>
                    <a:pt x="865" y="308"/>
                  </a:cubicBezTo>
                  <a:cubicBezTo>
                    <a:pt x="865" y="221"/>
                    <a:pt x="749" y="106"/>
                    <a:pt x="663" y="49"/>
                  </a:cubicBezTo>
                  <a:cubicBezTo>
                    <a:pt x="612" y="15"/>
                    <a:pt x="542" y="1"/>
                    <a:pt x="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a:off x="1754988" y="3697793"/>
              <a:ext cx="90831" cy="36592"/>
            </a:xfrm>
            <a:custGeom>
              <a:avLst/>
              <a:gdLst/>
              <a:ahLst/>
              <a:cxnLst/>
              <a:rect l="l" t="t" r="r" b="b"/>
              <a:pathLst>
                <a:path w="2795" h="1126" extrusionOk="0">
                  <a:moveTo>
                    <a:pt x="1239" y="0"/>
                  </a:moveTo>
                  <a:cubicBezTo>
                    <a:pt x="926" y="0"/>
                    <a:pt x="612" y="53"/>
                    <a:pt x="317" y="159"/>
                  </a:cubicBezTo>
                  <a:cubicBezTo>
                    <a:pt x="202" y="217"/>
                    <a:pt x="116" y="274"/>
                    <a:pt x="58" y="361"/>
                  </a:cubicBezTo>
                  <a:cubicBezTo>
                    <a:pt x="0" y="476"/>
                    <a:pt x="0" y="591"/>
                    <a:pt x="29" y="706"/>
                  </a:cubicBezTo>
                  <a:cubicBezTo>
                    <a:pt x="76" y="871"/>
                    <a:pt x="239" y="1017"/>
                    <a:pt x="423" y="1017"/>
                  </a:cubicBezTo>
                  <a:cubicBezTo>
                    <a:pt x="464" y="1017"/>
                    <a:pt x="506" y="1010"/>
                    <a:pt x="548" y="994"/>
                  </a:cubicBezTo>
                  <a:cubicBezTo>
                    <a:pt x="692" y="937"/>
                    <a:pt x="836" y="908"/>
                    <a:pt x="1008" y="879"/>
                  </a:cubicBezTo>
                  <a:lnTo>
                    <a:pt x="1527" y="879"/>
                  </a:lnTo>
                  <a:cubicBezTo>
                    <a:pt x="1584" y="908"/>
                    <a:pt x="1671" y="908"/>
                    <a:pt x="1728" y="937"/>
                  </a:cubicBezTo>
                  <a:cubicBezTo>
                    <a:pt x="1786" y="937"/>
                    <a:pt x="1873" y="966"/>
                    <a:pt x="1930" y="994"/>
                  </a:cubicBezTo>
                  <a:cubicBezTo>
                    <a:pt x="1930" y="994"/>
                    <a:pt x="1959" y="1023"/>
                    <a:pt x="1988" y="1023"/>
                  </a:cubicBezTo>
                  <a:cubicBezTo>
                    <a:pt x="2017" y="1023"/>
                    <a:pt x="2045" y="1052"/>
                    <a:pt x="2074" y="1081"/>
                  </a:cubicBezTo>
                  <a:cubicBezTo>
                    <a:pt x="2141" y="1110"/>
                    <a:pt x="2218" y="1126"/>
                    <a:pt x="2295" y="1126"/>
                  </a:cubicBezTo>
                  <a:cubicBezTo>
                    <a:pt x="2449" y="1126"/>
                    <a:pt x="2602" y="1062"/>
                    <a:pt x="2679" y="908"/>
                  </a:cubicBezTo>
                  <a:cubicBezTo>
                    <a:pt x="2794" y="706"/>
                    <a:pt x="2737" y="447"/>
                    <a:pt x="2535" y="332"/>
                  </a:cubicBezTo>
                  <a:cubicBezTo>
                    <a:pt x="2144" y="111"/>
                    <a:pt x="1692" y="0"/>
                    <a:pt x="1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a:off x="1667926" y="3793013"/>
              <a:ext cx="99247" cy="42214"/>
            </a:xfrm>
            <a:custGeom>
              <a:avLst/>
              <a:gdLst/>
              <a:ahLst/>
              <a:cxnLst/>
              <a:rect l="l" t="t" r="r" b="b"/>
              <a:pathLst>
                <a:path w="3054" h="1299" extrusionOk="0">
                  <a:moveTo>
                    <a:pt x="2529" y="0"/>
                  </a:moveTo>
                  <a:cubicBezTo>
                    <a:pt x="2462" y="0"/>
                    <a:pt x="2395" y="16"/>
                    <a:pt x="2334" y="52"/>
                  </a:cubicBezTo>
                  <a:cubicBezTo>
                    <a:pt x="2247" y="109"/>
                    <a:pt x="2161" y="167"/>
                    <a:pt x="2103" y="196"/>
                  </a:cubicBezTo>
                  <a:cubicBezTo>
                    <a:pt x="2046" y="225"/>
                    <a:pt x="2017" y="253"/>
                    <a:pt x="1959" y="253"/>
                  </a:cubicBezTo>
                  <a:cubicBezTo>
                    <a:pt x="1927" y="275"/>
                    <a:pt x="1931" y="280"/>
                    <a:pt x="1944" y="280"/>
                  </a:cubicBezTo>
                  <a:cubicBezTo>
                    <a:pt x="1957" y="280"/>
                    <a:pt x="1982" y="274"/>
                    <a:pt x="1984" y="274"/>
                  </a:cubicBezTo>
                  <a:cubicBezTo>
                    <a:pt x="1985" y="274"/>
                    <a:pt x="1979" y="276"/>
                    <a:pt x="1959" y="282"/>
                  </a:cubicBezTo>
                  <a:cubicBezTo>
                    <a:pt x="1786" y="340"/>
                    <a:pt x="1614" y="397"/>
                    <a:pt x="1441" y="426"/>
                  </a:cubicBezTo>
                  <a:cubicBezTo>
                    <a:pt x="1422" y="426"/>
                    <a:pt x="1364" y="439"/>
                    <a:pt x="1362" y="439"/>
                  </a:cubicBezTo>
                  <a:cubicBezTo>
                    <a:pt x="1361" y="439"/>
                    <a:pt x="1374" y="436"/>
                    <a:pt x="1412" y="426"/>
                  </a:cubicBezTo>
                  <a:lnTo>
                    <a:pt x="836" y="426"/>
                  </a:lnTo>
                  <a:cubicBezTo>
                    <a:pt x="750" y="426"/>
                    <a:pt x="663" y="397"/>
                    <a:pt x="577" y="369"/>
                  </a:cubicBezTo>
                  <a:cubicBezTo>
                    <a:pt x="542" y="360"/>
                    <a:pt x="507" y="356"/>
                    <a:pt x="473" y="356"/>
                  </a:cubicBezTo>
                  <a:cubicBezTo>
                    <a:pt x="274" y="356"/>
                    <a:pt x="83" y="489"/>
                    <a:pt x="58" y="685"/>
                  </a:cubicBezTo>
                  <a:cubicBezTo>
                    <a:pt x="1" y="887"/>
                    <a:pt x="116" y="1146"/>
                    <a:pt x="346" y="1204"/>
                  </a:cubicBezTo>
                  <a:cubicBezTo>
                    <a:pt x="596" y="1266"/>
                    <a:pt x="854" y="1298"/>
                    <a:pt x="1112" y="1298"/>
                  </a:cubicBezTo>
                  <a:cubicBezTo>
                    <a:pt x="1689" y="1298"/>
                    <a:pt x="2269" y="1139"/>
                    <a:pt x="2766" y="801"/>
                  </a:cubicBezTo>
                  <a:cubicBezTo>
                    <a:pt x="2939" y="685"/>
                    <a:pt x="3054" y="426"/>
                    <a:pt x="2910" y="225"/>
                  </a:cubicBezTo>
                  <a:cubicBezTo>
                    <a:pt x="2830" y="85"/>
                    <a:pt x="2680" y="0"/>
                    <a:pt x="2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1846697" y="3780209"/>
              <a:ext cx="74939" cy="36267"/>
            </a:xfrm>
            <a:custGeom>
              <a:avLst/>
              <a:gdLst/>
              <a:ahLst/>
              <a:cxnLst/>
              <a:rect l="l" t="t" r="r" b="b"/>
              <a:pathLst>
                <a:path w="2306" h="1116" extrusionOk="0">
                  <a:moveTo>
                    <a:pt x="1804" y="1"/>
                  </a:moveTo>
                  <a:cubicBezTo>
                    <a:pt x="1770" y="1"/>
                    <a:pt x="1735" y="5"/>
                    <a:pt x="1700" y="14"/>
                  </a:cubicBezTo>
                  <a:cubicBezTo>
                    <a:pt x="1358" y="93"/>
                    <a:pt x="991" y="172"/>
                    <a:pt x="644" y="229"/>
                  </a:cubicBezTo>
                  <a:lnTo>
                    <a:pt x="644" y="229"/>
                  </a:lnTo>
                  <a:cubicBezTo>
                    <a:pt x="651" y="225"/>
                    <a:pt x="658" y="221"/>
                    <a:pt x="663" y="215"/>
                  </a:cubicBezTo>
                  <a:lnTo>
                    <a:pt x="663" y="215"/>
                  </a:lnTo>
                  <a:cubicBezTo>
                    <a:pt x="606" y="244"/>
                    <a:pt x="519" y="244"/>
                    <a:pt x="462" y="244"/>
                  </a:cubicBezTo>
                  <a:cubicBezTo>
                    <a:pt x="347" y="273"/>
                    <a:pt x="231" y="302"/>
                    <a:pt x="145" y="388"/>
                  </a:cubicBezTo>
                  <a:cubicBezTo>
                    <a:pt x="59" y="446"/>
                    <a:pt x="1" y="590"/>
                    <a:pt x="30" y="676"/>
                  </a:cubicBezTo>
                  <a:cubicBezTo>
                    <a:pt x="30" y="791"/>
                    <a:pt x="59" y="907"/>
                    <a:pt x="145" y="993"/>
                  </a:cubicBezTo>
                  <a:cubicBezTo>
                    <a:pt x="216" y="1064"/>
                    <a:pt x="307" y="1116"/>
                    <a:pt x="401" y="1116"/>
                  </a:cubicBezTo>
                  <a:cubicBezTo>
                    <a:pt x="421" y="1116"/>
                    <a:pt x="441" y="1113"/>
                    <a:pt x="462" y="1108"/>
                  </a:cubicBezTo>
                  <a:cubicBezTo>
                    <a:pt x="951" y="1079"/>
                    <a:pt x="1441" y="964"/>
                    <a:pt x="1931" y="849"/>
                  </a:cubicBezTo>
                  <a:cubicBezTo>
                    <a:pt x="2132" y="791"/>
                    <a:pt x="2305" y="532"/>
                    <a:pt x="2219" y="302"/>
                  </a:cubicBezTo>
                  <a:cubicBezTo>
                    <a:pt x="2170" y="131"/>
                    <a:pt x="1996" y="1"/>
                    <a:pt x="1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a:off x="1802727" y="3341028"/>
              <a:ext cx="42149" cy="76467"/>
            </a:xfrm>
            <a:custGeom>
              <a:avLst/>
              <a:gdLst/>
              <a:ahLst/>
              <a:cxnLst/>
              <a:rect l="l" t="t" r="r" b="b"/>
              <a:pathLst>
                <a:path w="1297" h="2353" extrusionOk="0">
                  <a:moveTo>
                    <a:pt x="424" y="0"/>
                  </a:moveTo>
                  <a:cubicBezTo>
                    <a:pt x="352" y="0"/>
                    <a:pt x="281" y="14"/>
                    <a:pt x="231" y="48"/>
                  </a:cubicBezTo>
                  <a:cubicBezTo>
                    <a:pt x="144" y="135"/>
                    <a:pt x="58" y="221"/>
                    <a:pt x="29" y="336"/>
                  </a:cubicBezTo>
                  <a:cubicBezTo>
                    <a:pt x="0" y="451"/>
                    <a:pt x="29" y="538"/>
                    <a:pt x="87" y="653"/>
                  </a:cubicBezTo>
                  <a:cubicBezTo>
                    <a:pt x="87" y="682"/>
                    <a:pt x="87" y="711"/>
                    <a:pt x="115" y="739"/>
                  </a:cubicBezTo>
                  <a:cubicBezTo>
                    <a:pt x="115" y="768"/>
                    <a:pt x="144" y="826"/>
                    <a:pt x="173" y="883"/>
                  </a:cubicBezTo>
                  <a:cubicBezTo>
                    <a:pt x="202" y="999"/>
                    <a:pt x="231" y="1085"/>
                    <a:pt x="259" y="1200"/>
                  </a:cubicBezTo>
                  <a:cubicBezTo>
                    <a:pt x="314" y="1389"/>
                    <a:pt x="368" y="1604"/>
                    <a:pt x="398" y="1820"/>
                  </a:cubicBezTo>
                  <a:lnTo>
                    <a:pt x="398" y="1820"/>
                  </a:lnTo>
                  <a:cubicBezTo>
                    <a:pt x="389" y="1789"/>
                    <a:pt x="375" y="1768"/>
                    <a:pt x="375" y="1748"/>
                  </a:cubicBezTo>
                  <a:lnTo>
                    <a:pt x="375" y="1748"/>
                  </a:lnTo>
                  <a:cubicBezTo>
                    <a:pt x="375" y="1805"/>
                    <a:pt x="404" y="1863"/>
                    <a:pt x="404" y="1920"/>
                  </a:cubicBezTo>
                  <a:cubicBezTo>
                    <a:pt x="404" y="2036"/>
                    <a:pt x="432" y="2151"/>
                    <a:pt x="519" y="2237"/>
                  </a:cubicBezTo>
                  <a:cubicBezTo>
                    <a:pt x="605" y="2295"/>
                    <a:pt x="720" y="2352"/>
                    <a:pt x="836" y="2352"/>
                  </a:cubicBezTo>
                  <a:cubicBezTo>
                    <a:pt x="1037" y="2352"/>
                    <a:pt x="1296" y="2180"/>
                    <a:pt x="1268" y="1920"/>
                  </a:cubicBezTo>
                  <a:cubicBezTo>
                    <a:pt x="1210" y="1344"/>
                    <a:pt x="1066" y="768"/>
                    <a:pt x="836" y="221"/>
                  </a:cubicBezTo>
                  <a:cubicBezTo>
                    <a:pt x="778" y="135"/>
                    <a:pt x="663" y="48"/>
                    <a:pt x="576" y="19"/>
                  </a:cubicBezTo>
                  <a:cubicBezTo>
                    <a:pt x="529" y="7"/>
                    <a:pt x="476"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a:off x="1659509" y="3328126"/>
              <a:ext cx="42149" cy="85143"/>
            </a:xfrm>
            <a:custGeom>
              <a:avLst/>
              <a:gdLst/>
              <a:ahLst/>
              <a:cxnLst/>
              <a:rect l="l" t="t" r="r" b="b"/>
              <a:pathLst>
                <a:path w="1297" h="2620" extrusionOk="0">
                  <a:moveTo>
                    <a:pt x="1066" y="1770"/>
                  </a:moveTo>
                  <a:lnTo>
                    <a:pt x="1066" y="1770"/>
                  </a:lnTo>
                  <a:cubicBezTo>
                    <a:pt x="1087" y="1790"/>
                    <a:pt x="1093" y="1811"/>
                    <a:pt x="1094" y="1811"/>
                  </a:cubicBezTo>
                  <a:cubicBezTo>
                    <a:pt x="1095" y="1811"/>
                    <a:pt x="1095" y="1807"/>
                    <a:pt x="1095" y="1799"/>
                  </a:cubicBezTo>
                  <a:cubicBezTo>
                    <a:pt x="1069" y="1773"/>
                    <a:pt x="1066" y="1770"/>
                    <a:pt x="1066" y="1770"/>
                  </a:cubicBezTo>
                  <a:close/>
                  <a:moveTo>
                    <a:pt x="647" y="0"/>
                  </a:moveTo>
                  <a:cubicBezTo>
                    <a:pt x="454" y="0"/>
                    <a:pt x="280" y="134"/>
                    <a:pt x="231" y="330"/>
                  </a:cubicBezTo>
                  <a:cubicBezTo>
                    <a:pt x="0" y="1021"/>
                    <a:pt x="87" y="1770"/>
                    <a:pt x="433" y="2404"/>
                  </a:cubicBezTo>
                  <a:cubicBezTo>
                    <a:pt x="508" y="2536"/>
                    <a:pt x="659" y="2619"/>
                    <a:pt x="811" y="2619"/>
                  </a:cubicBezTo>
                  <a:cubicBezTo>
                    <a:pt x="890" y="2619"/>
                    <a:pt x="968" y="2597"/>
                    <a:pt x="1037" y="2548"/>
                  </a:cubicBezTo>
                  <a:cubicBezTo>
                    <a:pt x="1210" y="2433"/>
                    <a:pt x="1297" y="2173"/>
                    <a:pt x="1181" y="1972"/>
                  </a:cubicBezTo>
                  <a:cubicBezTo>
                    <a:pt x="1153" y="1943"/>
                    <a:pt x="1124" y="1885"/>
                    <a:pt x="1124" y="1856"/>
                  </a:cubicBezTo>
                  <a:cubicBezTo>
                    <a:pt x="1095" y="1828"/>
                    <a:pt x="1066" y="1799"/>
                    <a:pt x="1066" y="1770"/>
                  </a:cubicBezTo>
                  <a:cubicBezTo>
                    <a:pt x="1066" y="1712"/>
                    <a:pt x="1037" y="1684"/>
                    <a:pt x="1037" y="1655"/>
                  </a:cubicBezTo>
                  <a:cubicBezTo>
                    <a:pt x="1009" y="1568"/>
                    <a:pt x="1009" y="1511"/>
                    <a:pt x="980" y="1453"/>
                  </a:cubicBezTo>
                  <a:cubicBezTo>
                    <a:pt x="980" y="1424"/>
                    <a:pt x="951" y="1338"/>
                    <a:pt x="951" y="1338"/>
                  </a:cubicBezTo>
                  <a:lnTo>
                    <a:pt x="951" y="1338"/>
                  </a:lnTo>
                  <a:cubicBezTo>
                    <a:pt x="968" y="1372"/>
                    <a:pt x="975" y="1386"/>
                    <a:pt x="978" y="1386"/>
                  </a:cubicBezTo>
                  <a:cubicBezTo>
                    <a:pt x="980" y="1386"/>
                    <a:pt x="980" y="1379"/>
                    <a:pt x="980" y="1367"/>
                  </a:cubicBezTo>
                  <a:cubicBezTo>
                    <a:pt x="980" y="1338"/>
                    <a:pt x="951" y="1338"/>
                    <a:pt x="951" y="1309"/>
                  </a:cubicBezTo>
                  <a:cubicBezTo>
                    <a:pt x="951" y="1165"/>
                    <a:pt x="951" y="1050"/>
                    <a:pt x="980" y="906"/>
                  </a:cubicBezTo>
                  <a:cubicBezTo>
                    <a:pt x="980" y="895"/>
                    <a:pt x="980" y="887"/>
                    <a:pt x="980" y="880"/>
                  </a:cubicBezTo>
                  <a:lnTo>
                    <a:pt x="980" y="880"/>
                  </a:lnTo>
                  <a:cubicBezTo>
                    <a:pt x="980" y="878"/>
                    <a:pt x="980" y="877"/>
                    <a:pt x="980" y="877"/>
                  </a:cubicBezTo>
                  <a:cubicBezTo>
                    <a:pt x="980" y="848"/>
                    <a:pt x="980" y="820"/>
                    <a:pt x="980" y="791"/>
                  </a:cubicBezTo>
                  <a:cubicBezTo>
                    <a:pt x="1009" y="704"/>
                    <a:pt x="1037" y="618"/>
                    <a:pt x="1066" y="560"/>
                  </a:cubicBezTo>
                  <a:cubicBezTo>
                    <a:pt x="1124" y="330"/>
                    <a:pt x="980" y="71"/>
                    <a:pt x="749" y="13"/>
                  </a:cubicBezTo>
                  <a:cubicBezTo>
                    <a:pt x="715" y="5"/>
                    <a:pt x="681"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p:nvPr/>
          </p:nvSpPr>
          <p:spPr>
            <a:xfrm>
              <a:off x="1547196" y="3467251"/>
              <a:ext cx="87061" cy="50794"/>
            </a:xfrm>
            <a:custGeom>
              <a:avLst/>
              <a:gdLst/>
              <a:ahLst/>
              <a:cxnLst/>
              <a:rect l="l" t="t" r="r" b="b"/>
              <a:pathLst>
                <a:path w="2679" h="1563" extrusionOk="0">
                  <a:moveTo>
                    <a:pt x="1239" y="427"/>
                  </a:moveTo>
                  <a:cubicBezTo>
                    <a:pt x="1200" y="446"/>
                    <a:pt x="1187" y="453"/>
                    <a:pt x="1189" y="453"/>
                  </a:cubicBezTo>
                  <a:cubicBezTo>
                    <a:pt x="1189" y="453"/>
                    <a:pt x="1196" y="450"/>
                    <a:pt x="1205" y="446"/>
                  </a:cubicBezTo>
                  <a:lnTo>
                    <a:pt x="1205" y="446"/>
                  </a:lnTo>
                  <a:cubicBezTo>
                    <a:pt x="1216" y="440"/>
                    <a:pt x="1227" y="434"/>
                    <a:pt x="1239" y="427"/>
                  </a:cubicBezTo>
                  <a:close/>
                  <a:moveTo>
                    <a:pt x="2159" y="0"/>
                  </a:moveTo>
                  <a:cubicBezTo>
                    <a:pt x="2091" y="0"/>
                    <a:pt x="2022" y="16"/>
                    <a:pt x="1959" y="52"/>
                  </a:cubicBezTo>
                  <a:cubicBezTo>
                    <a:pt x="1815" y="139"/>
                    <a:pt x="1700" y="196"/>
                    <a:pt x="1556" y="283"/>
                  </a:cubicBezTo>
                  <a:lnTo>
                    <a:pt x="1354" y="398"/>
                  </a:lnTo>
                  <a:cubicBezTo>
                    <a:pt x="1325" y="398"/>
                    <a:pt x="1296" y="398"/>
                    <a:pt x="1267" y="427"/>
                  </a:cubicBezTo>
                  <a:cubicBezTo>
                    <a:pt x="1254" y="427"/>
                    <a:pt x="1224" y="439"/>
                    <a:pt x="1205" y="446"/>
                  </a:cubicBezTo>
                  <a:lnTo>
                    <a:pt x="1205" y="446"/>
                  </a:lnTo>
                  <a:cubicBezTo>
                    <a:pt x="1072" y="518"/>
                    <a:pt x="939" y="547"/>
                    <a:pt x="807" y="600"/>
                  </a:cubicBezTo>
                  <a:cubicBezTo>
                    <a:pt x="663" y="629"/>
                    <a:pt x="519" y="686"/>
                    <a:pt x="375" y="715"/>
                  </a:cubicBezTo>
                  <a:cubicBezTo>
                    <a:pt x="144" y="773"/>
                    <a:pt x="0" y="1032"/>
                    <a:pt x="87" y="1233"/>
                  </a:cubicBezTo>
                  <a:cubicBezTo>
                    <a:pt x="136" y="1429"/>
                    <a:pt x="310" y="1563"/>
                    <a:pt x="502" y="1563"/>
                  </a:cubicBezTo>
                  <a:cubicBezTo>
                    <a:pt x="536" y="1563"/>
                    <a:pt x="571" y="1559"/>
                    <a:pt x="605" y="1550"/>
                  </a:cubicBezTo>
                  <a:cubicBezTo>
                    <a:pt x="1239" y="1406"/>
                    <a:pt x="1844" y="1147"/>
                    <a:pt x="2391" y="801"/>
                  </a:cubicBezTo>
                  <a:cubicBezTo>
                    <a:pt x="2592" y="686"/>
                    <a:pt x="2679" y="398"/>
                    <a:pt x="2535" y="196"/>
                  </a:cubicBezTo>
                  <a:cubicBezTo>
                    <a:pt x="2456" y="78"/>
                    <a:pt x="2309" y="0"/>
                    <a:pt x="2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1508816" y="3597731"/>
              <a:ext cx="65547" cy="61615"/>
            </a:xfrm>
            <a:custGeom>
              <a:avLst/>
              <a:gdLst/>
              <a:ahLst/>
              <a:cxnLst/>
              <a:rect l="l" t="t" r="r" b="b"/>
              <a:pathLst>
                <a:path w="2017" h="1896" extrusionOk="0">
                  <a:moveTo>
                    <a:pt x="1687" y="843"/>
                  </a:moveTo>
                  <a:cubicBezTo>
                    <a:pt x="1678" y="849"/>
                    <a:pt x="1668" y="854"/>
                    <a:pt x="1659" y="859"/>
                  </a:cubicBezTo>
                  <a:lnTo>
                    <a:pt x="1659" y="859"/>
                  </a:lnTo>
                  <a:cubicBezTo>
                    <a:pt x="1665" y="853"/>
                    <a:pt x="1671" y="847"/>
                    <a:pt x="1671" y="847"/>
                  </a:cubicBezTo>
                  <a:cubicBezTo>
                    <a:pt x="1676" y="846"/>
                    <a:pt x="1682" y="845"/>
                    <a:pt x="1687" y="843"/>
                  </a:cubicBezTo>
                  <a:close/>
                  <a:moveTo>
                    <a:pt x="1533" y="1"/>
                  </a:moveTo>
                  <a:cubicBezTo>
                    <a:pt x="1502" y="1"/>
                    <a:pt x="1471" y="4"/>
                    <a:pt x="1440" y="12"/>
                  </a:cubicBezTo>
                  <a:cubicBezTo>
                    <a:pt x="1124" y="156"/>
                    <a:pt x="864" y="300"/>
                    <a:pt x="605" y="531"/>
                  </a:cubicBezTo>
                  <a:cubicBezTo>
                    <a:pt x="375" y="732"/>
                    <a:pt x="202" y="963"/>
                    <a:pt x="58" y="1222"/>
                  </a:cubicBezTo>
                  <a:cubicBezTo>
                    <a:pt x="0" y="1337"/>
                    <a:pt x="0" y="1452"/>
                    <a:pt x="29" y="1568"/>
                  </a:cubicBezTo>
                  <a:cubicBezTo>
                    <a:pt x="58" y="1654"/>
                    <a:pt x="115" y="1769"/>
                    <a:pt x="231" y="1827"/>
                  </a:cubicBezTo>
                  <a:cubicBezTo>
                    <a:pt x="294" y="1869"/>
                    <a:pt x="373" y="1896"/>
                    <a:pt x="455" y="1896"/>
                  </a:cubicBezTo>
                  <a:cubicBezTo>
                    <a:pt x="486" y="1896"/>
                    <a:pt x="517" y="1892"/>
                    <a:pt x="548" y="1884"/>
                  </a:cubicBezTo>
                  <a:cubicBezTo>
                    <a:pt x="663" y="1827"/>
                    <a:pt x="778" y="1769"/>
                    <a:pt x="807" y="1683"/>
                  </a:cubicBezTo>
                  <a:cubicBezTo>
                    <a:pt x="864" y="1568"/>
                    <a:pt x="951" y="1452"/>
                    <a:pt x="1037" y="1337"/>
                  </a:cubicBezTo>
                  <a:lnTo>
                    <a:pt x="1037" y="1337"/>
                  </a:lnTo>
                  <a:cubicBezTo>
                    <a:pt x="1008" y="1366"/>
                    <a:pt x="980" y="1395"/>
                    <a:pt x="951" y="1424"/>
                  </a:cubicBezTo>
                  <a:cubicBezTo>
                    <a:pt x="1066" y="1280"/>
                    <a:pt x="1210" y="1136"/>
                    <a:pt x="1354" y="1020"/>
                  </a:cubicBezTo>
                  <a:lnTo>
                    <a:pt x="1354" y="1020"/>
                  </a:lnTo>
                  <a:cubicBezTo>
                    <a:pt x="1325" y="1049"/>
                    <a:pt x="1296" y="1078"/>
                    <a:pt x="1268" y="1107"/>
                  </a:cubicBezTo>
                  <a:cubicBezTo>
                    <a:pt x="1389" y="1010"/>
                    <a:pt x="1531" y="933"/>
                    <a:pt x="1659" y="859"/>
                  </a:cubicBezTo>
                  <a:lnTo>
                    <a:pt x="1659" y="859"/>
                  </a:lnTo>
                  <a:cubicBezTo>
                    <a:pt x="1651" y="867"/>
                    <a:pt x="1642" y="876"/>
                    <a:pt x="1642" y="876"/>
                  </a:cubicBezTo>
                  <a:cubicBezTo>
                    <a:pt x="1662" y="856"/>
                    <a:pt x="1682" y="850"/>
                    <a:pt x="1702" y="839"/>
                  </a:cubicBezTo>
                  <a:lnTo>
                    <a:pt x="1702" y="839"/>
                  </a:lnTo>
                  <a:cubicBezTo>
                    <a:pt x="1697" y="840"/>
                    <a:pt x="1692" y="842"/>
                    <a:pt x="1687" y="843"/>
                  </a:cubicBezTo>
                  <a:lnTo>
                    <a:pt x="1687" y="843"/>
                  </a:lnTo>
                  <a:cubicBezTo>
                    <a:pt x="1701" y="835"/>
                    <a:pt x="1715" y="827"/>
                    <a:pt x="1728" y="819"/>
                  </a:cubicBezTo>
                  <a:lnTo>
                    <a:pt x="1728" y="819"/>
                  </a:lnTo>
                  <a:cubicBezTo>
                    <a:pt x="1720" y="828"/>
                    <a:pt x="1711" y="834"/>
                    <a:pt x="1702" y="839"/>
                  </a:cubicBezTo>
                  <a:lnTo>
                    <a:pt x="1702" y="839"/>
                  </a:lnTo>
                  <a:cubicBezTo>
                    <a:pt x="1802" y="808"/>
                    <a:pt x="1878" y="751"/>
                    <a:pt x="1930" y="646"/>
                  </a:cubicBezTo>
                  <a:cubicBezTo>
                    <a:pt x="1988" y="559"/>
                    <a:pt x="2016" y="415"/>
                    <a:pt x="1959" y="329"/>
                  </a:cubicBezTo>
                  <a:cubicBezTo>
                    <a:pt x="1930" y="214"/>
                    <a:pt x="1872" y="99"/>
                    <a:pt x="1786" y="70"/>
                  </a:cubicBezTo>
                  <a:cubicBezTo>
                    <a:pt x="1702" y="28"/>
                    <a:pt x="1617" y="1"/>
                    <a:pt x="15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a:off x="1534067" y="3733834"/>
              <a:ext cx="56221" cy="66165"/>
            </a:xfrm>
            <a:custGeom>
              <a:avLst/>
              <a:gdLst/>
              <a:ahLst/>
              <a:cxnLst/>
              <a:rect l="l" t="t" r="r" b="b"/>
              <a:pathLst>
                <a:path w="1730" h="2036" extrusionOk="0">
                  <a:moveTo>
                    <a:pt x="1297" y="1"/>
                  </a:moveTo>
                  <a:cubicBezTo>
                    <a:pt x="1153" y="1"/>
                    <a:pt x="1067" y="58"/>
                    <a:pt x="980" y="116"/>
                  </a:cubicBezTo>
                  <a:cubicBezTo>
                    <a:pt x="548" y="490"/>
                    <a:pt x="231" y="951"/>
                    <a:pt x="30" y="1469"/>
                  </a:cubicBezTo>
                  <a:cubicBezTo>
                    <a:pt x="1" y="1585"/>
                    <a:pt x="30" y="1729"/>
                    <a:pt x="87" y="1815"/>
                  </a:cubicBezTo>
                  <a:cubicBezTo>
                    <a:pt x="145" y="1902"/>
                    <a:pt x="231" y="1988"/>
                    <a:pt x="347" y="2017"/>
                  </a:cubicBezTo>
                  <a:cubicBezTo>
                    <a:pt x="394" y="2029"/>
                    <a:pt x="442" y="2036"/>
                    <a:pt x="488" y="2036"/>
                  </a:cubicBezTo>
                  <a:cubicBezTo>
                    <a:pt x="552" y="2036"/>
                    <a:pt x="613" y="2022"/>
                    <a:pt x="663" y="1988"/>
                  </a:cubicBezTo>
                  <a:cubicBezTo>
                    <a:pt x="779" y="1902"/>
                    <a:pt x="836" y="1815"/>
                    <a:pt x="865" y="1700"/>
                  </a:cubicBezTo>
                  <a:cubicBezTo>
                    <a:pt x="869" y="1700"/>
                    <a:pt x="873" y="1699"/>
                    <a:pt x="876" y="1698"/>
                  </a:cubicBezTo>
                  <a:lnTo>
                    <a:pt x="876" y="1698"/>
                  </a:lnTo>
                  <a:cubicBezTo>
                    <a:pt x="870" y="1714"/>
                    <a:pt x="865" y="1733"/>
                    <a:pt x="865" y="1758"/>
                  </a:cubicBezTo>
                  <a:cubicBezTo>
                    <a:pt x="941" y="1531"/>
                    <a:pt x="1060" y="1349"/>
                    <a:pt x="1185" y="1152"/>
                  </a:cubicBezTo>
                  <a:lnTo>
                    <a:pt x="1185" y="1152"/>
                  </a:lnTo>
                  <a:cubicBezTo>
                    <a:pt x="1184" y="1153"/>
                    <a:pt x="1183" y="1153"/>
                    <a:pt x="1182" y="1153"/>
                  </a:cubicBezTo>
                  <a:cubicBezTo>
                    <a:pt x="1186" y="1147"/>
                    <a:pt x="1191" y="1141"/>
                    <a:pt x="1196" y="1135"/>
                  </a:cubicBezTo>
                  <a:lnTo>
                    <a:pt x="1196" y="1135"/>
                  </a:lnTo>
                  <a:cubicBezTo>
                    <a:pt x="1192" y="1141"/>
                    <a:pt x="1189" y="1147"/>
                    <a:pt x="1185" y="1152"/>
                  </a:cubicBezTo>
                  <a:lnTo>
                    <a:pt x="1185" y="1152"/>
                  </a:lnTo>
                  <a:cubicBezTo>
                    <a:pt x="1199" y="1150"/>
                    <a:pt x="1205" y="1134"/>
                    <a:pt x="1213" y="1115"/>
                  </a:cubicBezTo>
                  <a:lnTo>
                    <a:pt x="1213" y="1115"/>
                  </a:lnTo>
                  <a:cubicBezTo>
                    <a:pt x="1207" y="1122"/>
                    <a:pt x="1201" y="1129"/>
                    <a:pt x="1196" y="1135"/>
                  </a:cubicBezTo>
                  <a:lnTo>
                    <a:pt x="1196" y="1135"/>
                  </a:lnTo>
                  <a:cubicBezTo>
                    <a:pt x="1204" y="1123"/>
                    <a:pt x="1212" y="1110"/>
                    <a:pt x="1220" y="1098"/>
                  </a:cubicBezTo>
                  <a:lnTo>
                    <a:pt x="1220" y="1098"/>
                  </a:lnTo>
                  <a:cubicBezTo>
                    <a:pt x="1217" y="1103"/>
                    <a:pt x="1215" y="1109"/>
                    <a:pt x="1213" y="1115"/>
                  </a:cubicBezTo>
                  <a:lnTo>
                    <a:pt x="1213" y="1115"/>
                  </a:lnTo>
                  <a:cubicBezTo>
                    <a:pt x="1322" y="984"/>
                    <a:pt x="1454" y="855"/>
                    <a:pt x="1585" y="749"/>
                  </a:cubicBezTo>
                  <a:cubicBezTo>
                    <a:pt x="1671" y="663"/>
                    <a:pt x="1729" y="519"/>
                    <a:pt x="1729" y="433"/>
                  </a:cubicBezTo>
                  <a:cubicBezTo>
                    <a:pt x="1729" y="317"/>
                    <a:pt x="1671" y="202"/>
                    <a:pt x="1585" y="116"/>
                  </a:cubicBezTo>
                  <a:cubicBezTo>
                    <a:pt x="1499" y="58"/>
                    <a:pt x="1412" y="1"/>
                    <a:pt x="1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p:nvPr/>
          </p:nvSpPr>
          <p:spPr>
            <a:xfrm>
              <a:off x="1584634" y="3901947"/>
              <a:ext cx="73022" cy="36105"/>
            </a:xfrm>
            <a:custGeom>
              <a:avLst/>
              <a:gdLst/>
              <a:ahLst/>
              <a:cxnLst/>
              <a:rect l="l" t="t" r="r" b="b"/>
              <a:pathLst>
                <a:path w="2247" h="1111" extrusionOk="0">
                  <a:moveTo>
                    <a:pt x="1814" y="1"/>
                  </a:moveTo>
                  <a:cubicBezTo>
                    <a:pt x="1738" y="1"/>
                    <a:pt x="1669" y="27"/>
                    <a:pt x="1584" y="70"/>
                  </a:cubicBezTo>
                  <a:cubicBezTo>
                    <a:pt x="1578" y="70"/>
                    <a:pt x="1572" y="70"/>
                    <a:pt x="1566" y="70"/>
                  </a:cubicBezTo>
                  <a:lnTo>
                    <a:pt x="1566" y="70"/>
                  </a:lnTo>
                  <a:cubicBezTo>
                    <a:pt x="1584" y="63"/>
                    <a:pt x="1599" y="55"/>
                    <a:pt x="1613" y="41"/>
                  </a:cubicBezTo>
                  <a:lnTo>
                    <a:pt x="1613" y="41"/>
                  </a:lnTo>
                  <a:cubicBezTo>
                    <a:pt x="1591" y="52"/>
                    <a:pt x="1569" y="62"/>
                    <a:pt x="1547" y="72"/>
                  </a:cubicBezTo>
                  <a:lnTo>
                    <a:pt x="1547" y="72"/>
                  </a:lnTo>
                  <a:cubicBezTo>
                    <a:pt x="1535" y="74"/>
                    <a:pt x="1523" y="79"/>
                    <a:pt x="1510" y="88"/>
                  </a:cubicBezTo>
                  <a:lnTo>
                    <a:pt x="1510" y="88"/>
                  </a:lnTo>
                  <a:cubicBezTo>
                    <a:pt x="1307" y="172"/>
                    <a:pt x="1086" y="218"/>
                    <a:pt x="864" y="242"/>
                  </a:cubicBezTo>
                  <a:lnTo>
                    <a:pt x="980" y="242"/>
                  </a:lnTo>
                  <a:cubicBezTo>
                    <a:pt x="864" y="242"/>
                    <a:pt x="736" y="255"/>
                    <a:pt x="613" y="255"/>
                  </a:cubicBezTo>
                  <a:cubicBezTo>
                    <a:pt x="551" y="255"/>
                    <a:pt x="490" y="252"/>
                    <a:pt x="432" y="242"/>
                  </a:cubicBezTo>
                  <a:cubicBezTo>
                    <a:pt x="202" y="242"/>
                    <a:pt x="0" y="473"/>
                    <a:pt x="0" y="674"/>
                  </a:cubicBezTo>
                  <a:cubicBezTo>
                    <a:pt x="29" y="934"/>
                    <a:pt x="202" y="1106"/>
                    <a:pt x="432" y="1106"/>
                  </a:cubicBezTo>
                  <a:cubicBezTo>
                    <a:pt x="488" y="1109"/>
                    <a:pt x="544" y="1111"/>
                    <a:pt x="600" y="1111"/>
                  </a:cubicBezTo>
                  <a:cubicBezTo>
                    <a:pt x="1091" y="1111"/>
                    <a:pt x="1577" y="1000"/>
                    <a:pt x="2016" y="818"/>
                  </a:cubicBezTo>
                  <a:cubicBezTo>
                    <a:pt x="2103" y="761"/>
                    <a:pt x="2189" y="646"/>
                    <a:pt x="2218" y="559"/>
                  </a:cubicBezTo>
                  <a:cubicBezTo>
                    <a:pt x="2247" y="444"/>
                    <a:pt x="2218" y="300"/>
                    <a:pt x="2160" y="214"/>
                  </a:cubicBezTo>
                  <a:cubicBezTo>
                    <a:pt x="2103" y="127"/>
                    <a:pt x="2016" y="41"/>
                    <a:pt x="1901" y="12"/>
                  </a:cubicBezTo>
                  <a:cubicBezTo>
                    <a:pt x="1870" y="4"/>
                    <a:pt x="1842" y="1"/>
                    <a:pt x="1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a:off x="1432056" y="3746866"/>
              <a:ext cx="40264" cy="107567"/>
            </a:xfrm>
            <a:custGeom>
              <a:avLst/>
              <a:gdLst/>
              <a:ahLst/>
              <a:cxnLst/>
              <a:rect l="l" t="t" r="r" b="b"/>
              <a:pathLst>
                <a:path w="1239" h="3310" extrusionOk="0">
                  <a:moveTo>
                    <a:pt x="501" y="0"/>
                  </a:moveTo>
                  <a:cubicBezTo>
                    <a:pt x="488" y="0"/>
                    <a:pt x="474" y="1"/>
                    <a:pt x="461" y="3"/>
                  </a:cubicBezTo>
                  <a:cubicBezTo>
                    <a:pt x="231" y="3"/>
                    <a:pt x="58" y="176"/>
                    <a:pt x="29" y="435"/>
                  </a:cubicBezTo>
                  <a:cubicBezTo>
                    <a:pt x="0" y="1270"/>
                    <a:pt x="116" y="2163"/>
                    <a:pt x="317" y="2998"/>
                  </a:cubicBezTo>
                  <a:cubicBezTo>
                    <a:pt x="364" y="3163"/>
                    <a:pt x="547" y="3309"/>
                    <a:pt x="738" y="3309"/>
                  </a:cubicBezTo>
                  <a:cubicBezTo>
                    <a:pt x="780" y="3309"/>
                    <a:pt x="823" y="3302"/>
                    <a:pt x="865" y="3286"/>
                  </a:cubicBezTo>
                  <a:cubicBezTo>
                    <a:pt x="1095" y="3229"/>
                    <a:pt x="1239" y="2998"/>
                    <a:pt x="1153" y="2768"/>
                  </a:cubicBezTo>
                  <a:cubicBezTo>
                    <a:pt x="951" y="1961"/>
                    <a:pt x="893" y="1270"/>
                    <a:pt x="893" y="435"/>
                  </a:cubicBezTo>
                  <a:cubicBezTo>
                    <a:pt x="920" y="218"/>
                    <a:pt x="717"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p:nvPr/>
          </p:nvSpPr>
          <p:spPr>
            <a:xfrm>
              <a:off x="1743744" y="3895675"/>
              <a:ext cx="35617" cy="92975"/>
            </a:xfrm>
            <a:custGeom>
              <a:avLst/>
              <a:gdLst/>
              <a:ahLst/>
              <a:cxnLst/>
              <a:rect l="l" t="t" r="r" b="b"/>
              <a:pathLst>
                <a:path w="1096" h="2861" extrusionOk="0">
                  <a:moveTo>
                    <a:pt x="698" y="1"/>
                  </a:moveTo>
                  <a:cubicBezTo>
                    <a:pt x="686" y="1"/>
                    <a:pt x="675" y="2"/>
                    <a:pt x="663" y="3"/>
                  </a:cubicBezTo>
                  <a:cubicBezTo>
                    <a:pt x="404" y="3"/>
                    <a:pt x="231" y="176"/>
                    <a:pt x="231" y="435"/>
                  </a:cubicBezTo>
                  <a:cubicBezTo>
                    <a:pt x="202" y="752"/>
                    <a:pt x="202" y="1098"/>
                    <a:pt x="145" y="1415"/>
                  </a:cubicBezTo>
                  <a:cubicBezTo>
                    <a:pt x="145" y="1588"/>
                    <a:pt x="116" y="1732"/>
                    <a:pt x="116" y="1876"/>
                  </a:cubicBezTo>
                  <a:cubicBezTo>
                    <a:pt x="107" y="1912"/>
                    <a:pt x="103" y="1923"/>
                    <a:pt x="102" y="1923"/>
                  </a:cubicBezTo>
                  <a:cubicBezTo>
                    <a:pt x="101" y="1923"/>
                    <a:pt x="103" y="1904"/>
                    <a:pt x="100" y="1904"/>
                  </a:cubicBezTo>
                  <a:cubicBezTo>
                    <a:pt x="98" y="1904"/>
                    <a:pt x="95" y="1911"/>
                    <a:pt x="87" y="1933"/>
                  </a:cubicBezTo>
                  <a:cubicBezTo>
                    <a:pt x="87" y="1962"/>
                    <a:pt x="87" y="2020"/>
                    <a:pt x="87" y="2048"/>
                  </a:cubicBezTo>
                  <a:cubicBezTo>
                    <a:pt x="58" y="2135"/>
                    <a:pt x="58" y="2221"/>
                    <a:pt x="30" y="2336"/>
                  </a:cubicBezTo>
                  <a:cubicBezTo>
                    <a:pt x="1" y="2538"/>
                    <a:pt x="87" y="2797"/>
                    <a:pt x="346" y="2855"/>
                  </a:cubicBezTo>
                  <a:cubicBezTo>
                    <a:pt x="371" y="2858"/>
                    <a:pt x="397" y="2860"/>
                    <a:pt x="423" y="2860"/>
                  </a:cubicBezTo>
                  <a:cubicBezTo>
                    <a:pt x="614" y="2860"/>
                    <a:pt x="839" y="2766"/>
                    <a:pt x="865" y="2538"/>
                  </a:cubicBezTo>
                  <a:cubicBezTo>
                    <a:pt x="980" y="1847"/>
                    <a:pt x="1066" y="1127"/>
                    <a:pt x="1095" y="435"/>
                  </a:cubicBezTo>
                  <a:cubicBezTo>
                    <a:pt x="1095" y="218"/>
                    <a:pt x="890" y="1"/>
                    <a:pt x="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7"/>
            <p:cNvSpPr/>
            <p:nvPr/>
          </p:nvSpPr>
          <p:spPr>
            <a:xfrm>
              <a:off x="1350616" y="3853980"/>
              <a:ext cx="68375" cy="50631"/>
            </a:xfrm>
            <a:custGeom>
              <a:avLst/>
              <a:gdLst/>
              <a:ahLst/>
              <a:cxnLst/>
              <a:rect l="l" t="t" r="r" b="b"/>
              <a:pathLst>
                <a:path w="2104" h="1558" extrusionOk="0">
                  <a:moveTo>
                    <a:pt x="498" y="0"/>
                  </a:moveTo>
                  <a:cubicBezTo>
                    <a:pt x="447" y="0"/>
                    <a:pt x="394" y="7"/>
                    <a:pt x="346" y="19"/>
                  </a:cubicBezTo>
                  <a:cubicBezTo>
                    <a:pt x="260" y="48"/>
                    <a:pt x="145" y="105"/>
                    <a:pt x="87" y="192"/>
                  </a:cubicBezTo>
                  <a:cubicBezTo>
                    <a:pt x="29" y="307"/>
                    <a:pt x="1" y="422"/>
                    <a:pt x="58" y="538"/>
                  </a:cubicBezTo>
                  <a:cubicBezTo>
                    <a:pt x="87" y="653"/>
                    <a:pt x="145" y="739"/>
                    <a:pt x="260" y="797"/>
                  </a:cubicBezTo>
                  <a:cubicBezTo>
                    <a:pt x="605" y="1056"/>
                    <a:pt x="1009" y="1315"/>
                    <a:pt x="1412" y="1517"/>
                  </a:cubicBezTo>
                  <a:cubicBezTo>
                    <a:pt x="1493" y="1537"/>
                    <a:pt x="1575" y="1558"/>
                    <a:pt x="1656" y="1558"/>
                  </a:cubicBezTo>
                  <a:cubicBezTo>
                    <a:pt x="1690" y="1558"/>
                    <a:pt x="1724" y="1554"/>
                    <a:pt x="1758" y="1546"/>
                  </a:cubicBezTo>
                  <a:cubicBezTo>
                    <a:pt x="1844" y="1517"/>
                    <a:pt x="1959" y="1430"/>
                    <a:pt x="2017" y="1344"/>
                  </a:cubicBezTo>
                  <a:cubicBezTo>
                    <a:pt x="2103" y="1142"/>
                    <a:pt x="2074" y="854"/>
                    <a:pt x="1844" y="768"/>
                  </a:cubicBezTo>
                  <a:cubicBezTo>
                    <a:pt x="1441" y="566"/>
                    <a:pt x="1066" y="307"/>
                    <a:pt x="692" y="48"/>
                  </a:cubicBezTo>
                  <a:cubicBezTo>
                    <a:pt x="641" y="14"/>
                    <a:pt x="571" y="0"/>
                    <a:pt x="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a:off x="1320653" y="3664970"/>
              <a:ext cx="73997" cy="88588"/>
            </a:xfrm>
            <a:custGeom>
              <a:avLst/>
              <a:gdLst/>
              <a:ahLst/>
              <a:cxnLst/>
              <a:rect l="l" t="t" r="r" b="b"/>
              <a:pathLst>
                <a:path w="2277" h="2726" extrusionOk="0">
                  <a:moveTo>
                    <a:pt x="1796" y="1"/>
                  </a:moveTo>
                  <a:cubicBezTo>
                    <a:pt x="1643" y="1"/>
                    <a:pt x="1489" y="65"/>
                    <a:pt x="1412" y="219"/>
                  </a:cubicBezTo>
                  <a:cubicBezTo>
                    <a:pt x="1239" y="535"/>
                    <a:pt x="1067" y="881"/>
                    <a:pt x="836" y="1169"/>
                  </a:cubicBezTo>
                  <a:cubicBezTo>
                    <a:pt x="779" y="1255"/>
                    <a:pt x="721" y="1313"/>
                    <a:pt x="692" y="1400"/>
                  </a:cubicBezTo>
                  <a:cubicBezTo>
                    <a:pt x="663" y="1428"/>
                    <a:pt x="663" y="1428"/>
                    <a:pt x="635" y="1457"/>
                  </a:cubicBezTo>
                  <a:cubicBezTo>
                    <a:pt x="655" y="1437"/>
                    <a:pt x="675" y="1416"/>
                    <a:pt x="665" y="1416"/>
                  </a:cubicBezTo>
                  <a:cubicBezTo>
                    <a:pt x="661" y="1416"/>
                    <a:pt x="651" y="1420"/>
                    <a:pt x="635" y="1428"/>
                  </a:cubicBezTo>
                  <a:cubicBezTo>
                    <a:pt x="606" y="1486"/>
                    <a:pt x="577" y="1515"/>
                    <a:pt x="548" y="1544"/>
                  </a:cubicBezTo>
                  <a:cubicBezTo>
                    <a:pt x="433" y="1688"/>
                    <a:pt x="318" y="1832"/>
                    <a:pt x="174" y="1976"/>
                  </a:cubicBezTo>
                  <a:cubicBezTo>
                    <a:pt x="30" y="2148"/>
                    <a:pt x="1" y="2436"/>
                    <a:pt x="174" y="2580"/>
                  </a:cubicBezTo>
                  <a:cubicBezTo>
                    <a:pt x="267" y="2674"/>
                    <a:pt x="395" y="2725"/>
                    <a:pt x="515" y="2725"/>
                  </a:cubicBezTo>
                  <a:cubicBezTo>
                    <a:pt x="616" y="2725"/>
                    <a:pt x="713" y="2688"/>
                    <a:pt x="779" y="2609"/>
                  </a:cubicBezTo>
                  <a:cubicBezTo>
                    <a:pt x="1326" y="2004"/>
                    <a:pt x="1816" y="1371"/>
                    <a:pt x="2161" y="651"/>
                  </a:cubicBezTo>
                  <a:cubicBezTo>
                    <a:pt x="2276" y="449"/>
                    <a:pt x="2219" y="161"/>
                    <a:pt x="2017" y="46"/>
                  </a:cubicBezTo>
                  <a:cubicBezTo>
                    <a:pt x="1950" y="17"/>
                    <a:pt x="1873"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a:off x="1185884" y="3698281"/>
              <a:ext cx="73022" cy="55246"/>
            </a:xfrm>
            <a:custGeom>
              <a:avLst/>
              <a:gdLst/>
              <a:ahLst/>
              <a:cxnLst/>
              <a:rect l="l" t="t" r="r" b="b"/>
              <a:pathLst>
                <a:path w="2247" h="1700" extrusionOk="0">
                  <a:moveTo>
                    <a:pt x="1489" y="724"/>
                  </a:moveTo>
                  <a:lnTo>
                    <a:pt x="1489" y="724"/>
                  </a:lnTo>
                  <a:cubicBezTo>
                    <a:pt x="1493" y="725"/>
                    <a:pt x="1496" y="727"/>
                    <a:pt x="1499" y="728"/>
                  </a:cubicBezTo>
                  <a:lnTo>
                    <a:pt x="1499" y="728"/>
                  </a:lnTo>
                  <a:cubicBezTo>
                    <a:pt x="1496" y="727"/>
                    <a:pt x="1493" y="725"/>
                    <a:pt x="1489" y="724"/>
                  </a:cubicBezTo>
                  <a:close/>
                  <a:moveTo>
                    <a:pt x="432" y="0"/>
                  </a:moveTo>
                  <a:cubicBezTo>
                    <a:pt x="317" y="0"/>
                    <a:pt x="202" y="58"/>
                    <a:pt x="116" y="115"/>
                  </a:cubicBezTo>
                  <a:cubicBezTo>
                    <a:pt x="58" y="202"/>
                    <a:pt x="0" y="317"/>
                    <a:pt x="0" y="432"/>
                  </a:cubicBezTo>
                  <a:cubicBezTo>
                    <a:pt x="0" y="547"/>
                    <a:pt x="58" y="634"/>
                    <a:pt x="116" y="749"/>
                  </a:cubicBezTo>
                  <a:cubicBezTo>
                    <a:pt x="519" y="1210"/>
                    <a:pt x="1066" y="1555"/>
                    <a:pt x="1671" y="1699"/>
                  </a:cubicBezTo>
                  <a:cubicBezTo>
                    <a:pt x="1786" y="1699"/>
                    <a:pt x="1901" y="1699"/>
                    <a:pt x="2017" y="1642"/>
                  </a:cubicBezTo>
                  <a:cubicBezTo>
                    <a:pt x="2103" y="1584"/>
                    <a:pt x="2189" y="1498"/>
                    <a:pt x="2218" y="1383"/>
                  </a:cubicBezTo>
                  <a:cubicBezTo>
                    <a:pt x="2247" y="1181"/>
                    <a:pt x="2132" y="893"/>
                    <a:pt x="1901" y="864"/>
                  </a:cubicBezTo>
                  <a:cubicBezTo>
                    <a:pt x="1781" y="816"/>
                    <a:pt x="1661" y="788"/>
                    <a:pt x="1541" y="747"/>
                  </a:cubicBezTo>
                  <a:lnTo>
                    <a:pt x="1541" y="747"/>
                  </a:lnTo>
                  <a:cubicBezTo>
                    <a:pt x="1546" y="748"/>
                    <a:pt x="1551" y="749"/>
                    <a:pt x="1556" y="749"/>
                  </a:cubicBezTo>
                  <a:cubicBezTo>
                    <a:pt x="1537" y="743"/>
                    <a:pt x="1518" y="736"/>
                    <a:pt x="1499" y="728"/>
                  </a:cubicBezTo>
                  <a:lnTo>
                    <a:pt x="1499" y="728"/>
                  </a:lnTo>
                  <a:cubicBezTo>
                    <a:pt x="1510" y="733"/>
                    <a:pt x="1521" y="739"/>
                    <a:pt x="1531" y="743"/>
                  </a:cubicBezTo>
                  <a:lnTo>
                    <a:pt x="1531" y="743"/>
                  </a:lnTo>
                  <a:cubicBezTo>
                    <a:pt x="1510" y="736"/>
                    <a:pt x="1490" y="728"/>
                    <a:pt x="1469" y="720"/>
                  </a:cubicBezTo>
                  <a:cubicBezTo>
                    <a:pt x="1476" y="720"/>
                    <a:pt x="1483" y="722"/>
                    <a:pt x="1489" y="724"/>
                  </a:cubicBezTo>
                  <a:lnTo>
                    <a:pt x="1489" y="724"/>
                  </a:lnTo>
                  <a:cubicBezTo>
                    <a:pt x="1339" y="662"/>
                    <a:pt x="1192" y="561"/>
                    <a:pt x="1066" y="461"/>
                  </a:cubicBezTo>
                  <a:lnTo>
                    <a:pt x="1066" y="461"/>
                  </a:lnTo>
                  <a:cubicBezTo>
                    <a:pt x="1095" y="490"/>
                    <a:pt x="1124" y="519"/>
                    <a:pt x="1152" y="547"/>
                  </a:cubicBezTo>
                  <a:cubicBezTo>
                    <a:pt x="1008" y="403"/>
                    <a:pt x="864" y="288"/>
                    <a:pt x="749" y="115"/>
                  </a:cubicBezTo>
                  <a:cubicBezTo>
                    <a:pt x="663" y="58"/>
                    <a:pt x="519" y="0"/>
                    <a:pt x="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p:nvPr/>
          </p:nvSpPr>
          <p:spPr>
            <a:xfrm>
              <a:off x="1237361" y="3587202"/>
              <a:ext cx="42149" cy="63728"/>
            </a:xfrm>
            <a:custGeom>
              <a:avLst/>
              <a:gdLst/>
              <a:ahLst/>
              <a:cxnLst/>
              <a:rect l="l" t="t" r="r" b="b"/>
              <a:pathLst>
                <a:path w="1297" h="1961" extrusionOk="0">
                  <a:moveTo>
                    <a:pt x="837" y="0"/>
                  </a:moveTo>
                  <a:cubicBezTo>
                    <a:pt x="769" y="0"/>
                    <a:pt x="702" y="14"/>
                    <a:pt x="634" y="48"/>
                  </a:cubicBezTo>
                  <a:cubicBezTo>
                    <a:pt x="548" y="106"/>
                    <a:pt x="490" y="192"/>
                    <a:pt x="433" y="307"/>
                  </a:cubicBezTo>
                  <a:cubicBezTo>
                    <a:pt x="317" y="682"/>
                    <a:pt x="173" y="1027"/>
                    <a:pt x="58" y="1402"/>
                  </a:cubicBezTo>
                  <a:cubicBezTo>
                    <a:pt x="1" y="1517"/>
                    <a:pt x="29" y="1661"/>
                    <a:pt x="87" y="1748"/>
                  </a:cubicBezTo>
                  <a:cubicBezTo>
                    <a:pt x="145" y="1834"/>
                    <a:pt x="260" y="1920"/>
                    <a:pt x="346" y="1949"/>
                  </a:cubicBezTo>
                  <a:cubicBezTo>
                    <a:pt x="377" y="1957"/>
                    <a:pt x="408" y="1960"/>
                    <a:pt x="439" y="1960"/>
                  </a:cubicBezTo>
                  <a:cubicBezTo>
                    <a:pt x="523" y="1960"/>
                    <a:pt x="607" y="1934"/>
                    <a:pt x="692" y="1892"/>
                  </a:cubicBezTo>
                  <a:cubicBezTo>
                    <a:pt x="778" y="1834"/>
                    <a:pt x="836" y="1748"/>
                    <a:pt x="893" y="1632"/>
                  </a:cubicBezTo>
                  <a:cubicBezTo>
                    <a:pt x="1009" y="1258"/>
                    <a:pt x="1153" y="912"/>
                    <a:pt x="1268" y="538"/>
                  </a:cubicBezTo>
                  <a:cubicBezTo>
                    <a:pt x="1297" y="451"/>
                    <a:pt x="1297" y="307"/>
                    <a:pt x="1239" y="192"/>
                  </a:cubicBezTo>
                  <a:cubicBezTo>
                    <a:pt x="1181" y="106"/>
                    <a:pt x="1066" y="19"/>
                    <a:pt x="980" y="19"/>
                  </a:cubicBezTo>
                  <a:cubicBezTo>
                    <a:pt x="932" y="7"/>
                    <a:pt x="884" y="0"/>
                    <a:pt x="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a:off x="1414280" y="3536895"/>
              <a:ext cx="66490" cy="61713"/>
            </a:xfrm>
            <a:custGeom>
              <a:avLst/>
              <a:gdLst/>
              <a:ahLst/>
              <a:cxnLst/>
              <a:rect l="l" t="t" r="r" b="b"/>
              <a:pathLst>
                <a:path w="2046" h="1899" extrusionOk="0">
                  <a:moveTo>
                    <a:pt x="446" y="0"/>
                  </a:moveTo>
                  <a:cubicBezTo>
                    <a:pt x="413" y="0"/>
                    <a:pt x="380" y="4"/>
                    <a:pt x="346" y="12"/>
                  </a:cubicBezTo>
                  <a:cubicBezTo>
                    <a:pt x="231" y="41"/>
                    <a:pt x="115" y="127"/>
                    <a:pt x="87" y="214"/>
                  </a:cubicBezTo>
                  <a:cubicBezTo>
                    <a:pt x="29" y="300"/>
                    <a:pt x="0" y="444"/>
                    <a:pt x="29" y="531"/>
                  </a:cubicBezTo>
                  <a:cubicBezTo>
                    <a:pt x="58" y="646"/>
                    <a:pt x="115" y="761"/>
                    <a:pt x="231" y="790"/>
                  </a:cubicBezTo>
                  <a:cubicBezTo>
                    <a:pt x="358" y="866"/>
                    <a:pt x="508" y="943"/>
                    <a:pt x="621" y="1039"/>
                  </a:cubicBezTo>
                  <a:lnTo>
                    <a:pt x="621" y="1039"/>
                  </a:lnTo>
                  <a:cubicBezTo>
                    <a:pt x="606" y="1028"/>
                    <a:pt x="591" y="1020"/>
                    <a:pt x="576" y="1020"/>
                  </a:cubicBezTo>
                  <a:cubicBezTo>
                    <a:pt x="749" y="1135"/>
                    <a:pt x="893" y="1279"/>
                    <a:pt x="1037" y="1452"/>
                  </a:cubicBezTo>
                  <a:cubicBezTo>
                    <a:pt x="1008" y="1423"/>
                    <a:pt x="980" y="1395"/>
                    <a:pt x="951" y="1366"/>
                  </a:cubicBezTo>
                  <a:lnTo>
                    <a:pt x="951" y="1366"/>
                  </a:lnTo>
                  <a:cubicBezTo>
                    <a:pt x="1037" y="1452"/>
                    <a:pt x="1095" y="1567"/>
                    <a:pt x="1181" y="1683"/>
                  </a:cubicBezTo>
                  <a:cubicBezTo>
                    <a:pt x="1238" y="1815"/>
                    <a:pt x="1382" y="1898"/>
                    <a:pt x="1532" y="1898"/>
                  </a:cubicBezTo>
                  <a:cubicBezTo>
                    <a:pt x="1609" y="1898"/>
                    <a:pt x="1688" y="1876"/>
                    <a:pt x="1757" y="1827"/>
                  </a:cubicBezTo>
                  <a:cubicBezTo>
                    <a:pt x="1959" y="1711"/>
                    <a:pt x="2045" y="1452"/>
                    <a:pt x="1930" y="1251"/>
                  </a:cubicBezTo>
                  <a:cubicBezTo>
                    <a:pt x="1642" y="732"/>
                    <a:pt x="1181" y="300"/>
                    <a:pt x="663" y="41"/>
                  </a:cubicBezTo>
                  <a:cubicBezTo>
                    <a:pt x="602" y="20"/>
                    <a:pt x="526" y="0"/>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p:nvPr/>
          </p:nvSpPr>
          <p:spPr>
            <a:xfrm>
              <a:off x="1299139" y="3445997"/>
              <a:ext cx="48714" cy="73997"/>
            </a:xfrm>
            <a:custGeom>
              <a:avLst/>
              <a:gdLst/>
              <a:ahLst/>
              <a:cxnLst/>
              <a:rect l="l" t="t" r="r" b="b"/>
              <a:pathLst>
                <a:path w="1499" h="2277" extrusionOk="0">
                  <a:moveTo>
                    <a:pt x="996" y="1"/>
                  </a:moveTo>
                  <a:cubicBezTo>
                    <a:pt x="799" y="1"/>
                    <a:pt x="648" y="112"/>
                    <a:pt x="577" y="303"/>
                  </a:cubicBezTo>
                  <a:cubicBezTo>
                    <a:pt x="404" y="793"/>
                    <a:pt x="260" y="1254"/>
                    <a:pt x="87" y="1743"/>
                  </a:cubicBezTo>
                  <a:cubicBezTo>
                    <a:pt x="1" y="1945"/>
                    <a:pt x="173" y="2233"/>
                    <a:pt x="375" y="2262"/>
                  </a:cubicBezTo>
                  <a:cubicBezTo>
                    <a:pt x="419" y="2272"/>
                    <a:pt x="462" y="2276"/>
                    <a:pt x="503" y="2276"/>
                  </a:cubicBezTo>
                  <a:cubicBezTo>
                    <a:pt x="700" y="2276"/>
                    <a:pt x="851" y="2165"/>
                    <a:pt x="922" y="1974"/>
                  </a:cubicBezTo>
                  <a:cubicBezTo>
                    <a:pt x="1095" y="1513"/>
                    <a:pt x="1239" y="1023"/>
                    <a:pt x="1412" y="534"/>
                  </a:cubicBezTo>
                  <a:cubicBezTo>
                    <a:pt x="1498" y="332"/>
                    <a:pt x="1325" y="73"/>
                    <a:pt x="1124" y="15"/>
                  </a:cubicBezTo>
                  <a:cubicBezTo>
                    <a:pt x="1079" y="5"/>
                    <a:pt x="1037" y="1"/>
                    <a:pt x="9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p:nvPr/>
          </p:nvSpPr>
          <p:spPr>
            <a:xfrm>
              <a:off x="1469494" y="3366344"/>
              <a:ext cx="41207" cy="59925"/>
            </a:xfrm>
            <a:custGeom>
              <a:avLst/>
              <a:gdLst/>
              <a:ahLst/>
              <a:cxnLst/>
              <a:rect l="l" t="t" r="r" b="b"/>
              <a:pathLst>
                <a:path w="1268" h="1844" extrusionOk="0">
                  <a:moveTo>
                    <a:pt x="421" y="1"/>
                  </a:moveTo>
                  <a:cubicBezTo>
                    <a:pt x="348" y="1"/>
                    <a:pt x="275" y="21"/>
                    <a:pt x="202" y="76"/>
                  </a:cubicBezTo>
                  <a:cubicBezTo>
                    <a:pt x="116" y="133"/>
                    <a:pt x="29" y="220"/>
                    <a:pt x="1" y="335"/>
                  </a:cubicBezTo>
                  <a:cubicBezTo>
                    <a:pt x="1" y="421"/>
                    <a:pt x="1" y="565"/>
                    <a:pt x="58" y="652"/>
                  </a:cubicBezTo>
                  <a:cubicBezTo>
                    <a:pt x="145" y="796"/>
                    <a:pt x="231" y="940"/>
                    <a:pt x="289" y="1084"/>
                  </a:cubicBezTo>
                  <a:cubicBezTo>
                    <a:pt x="289" y="1055"/>
                    <a:pt x="260" y="1026"/>
                    <a:pt x="260" y="968"/>
                  </a:cubicBezTo>
                  <a:lnTo>
                    <a:pt x="260" y="968"/>
                  </a:lnTo>
                  <a:cubicBezTo>
                    <a:pt x="317" y="1141"/>
                    <a:pt x="375" y="1343"/>
                    <a:pt x="404" y="1516"/>
                  </a:cubicBezTo>
                  <a:cubicBezTo>
                    <a:pt x="404" y="1631"/>
                    <a:pt x="519" y="1746"/>
                    <a:pt x="605" y="1775"/>
                  </a:cubicBezTo>
                  <a:cubicBezTo>
                    <a:pt x="669" y="1817"/>
                    <a:pt x="763" y="1844"/>
                    <a:pt x="843" y="1844"/>
                  </a:cubicBezTo>
                  <a:cubicBezTo>
                    <a:pt x="872" y="1844"/>
                    <a:pt x="899" y="1840"/>
                    <a:pt x="922" y="1833"/>
                  </a:cubicBezTo>
                  <a:cubicBezTo>
                    <a:pt x="1037" y="1804"/>
                    <a:pt x="1124" y="1717"/>
                    <a:pt x="1181" y="1631"/>
                  </a:cubicBezTo>
                  <a:cubicBezTo>
                    <a:pt x="1210" y="1602"/>
                    <a:pt x="1210" y="1573"/>
                    <a:pt x="1239" y="1516"/>
                  </a:cubicBezTo>
                  <a:cubicBezTo>
                    <a:pt x="1268" y="1458"/>
                    <a:pt x="1268" y="1372"/>
                    <a:pt x="1239" y="1285"/>
                  </a:cubicBezTo>
                  <a:cubicBezTo>
                    <a:pt x="1181" y="911"/>
                    <a:pt x="1037" y="536"/>
                    <a:pt x="807" y="220"/>
                  </a:cubicBezTo>
                  <a:cubicBezTo>
                    <a:pt x="749" y="133"/>
                    <a:pt x="663" y="47"/>
                    <a:pt x="548" y="18"/>
                  </a:cubicBezTo>
                  <a:cubicBezTo>
                    <a:pt x="506" y="7"/>
                    <a:pt x="463"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7"/>
            <p:cNvSpPr/>
            <p:nvPr/>
          </p:nvSpPr>
          <p:spPr>
            <a:xfrm>
              <a:off x="1524708" y="3298228"/>
              <a:ext cx="64638" cy="45691"/>
            </a:xfrm>
            <a:custGeom>
              <a:avLst/>
              <a:gdLst/>
              <a:ahLst/>
              <a:cxnLst/>
              <a:rect l="l" t="t" r="r" b="b"/>
              <a:pathLst>
                <a:path w="1989" h="1406" extrusionOk="0">
                  <a:moveTo>
                    <a:pt x="467" y="0"/>
                  </a:moveTo>
                  <a:cubicBezTo>
                    <a:pt x="437" y="0"/>
                    <a:pt x="406" y="4"/>
                    <a:pt x="375" y="11"/>
                  </a:cubicBezTo>
                  <a:cubicBezTo>
                    <a:pt x="260" y="40"/>
                    <a:pt x="174" y="127"/>
                    <a:pt x="116" y="213"/>
                  </a:cubicBezTo>
                  <a:cubicBezTo>
                    <a:pt x="1" y="415"/>
                    <a:pt x="59" y="703"/>
                    <a:pt x="260" y="818"/>
                  </a:cubicBezTo>
                  <a:cubicBezTo>
                    <a:pt x="606" y="991"/>
                    <a:pt x="951" y="1164"/>
                    <a:pt x="1297" y="1336"/>
                  </a:cubicBezTo>
                  <a:cubicBezTo>
                    <a:pt x="1360" y="1379"/>
                    <a:pt x="1439" y="1405"/>
                    <a:pt x="1522" y="1405"/>
                  </a:cubicBezTo>
                  <a:cubicBezTo>
                    <a:pt x="1552" y="1405"/>
                    <a:pt x="1583" y="1402"/>
                    <a:pt x="1614" y="1394"/>
                  </a:cubicBezTo>
                  <a:cubicBezTo>
                    <a:pt x="1729" y="1365"/>
                    <a:pt x="1844" y="1279"/>
                    <a:pt x="1873" y="1192"/>
                  </a:cubicBezTo>
                  <a:cubicBezTo>
                    <a:pt x="1988" y="991"/>
                    <a:pt x="1959" y="703"/>
                    <a:pt x="1729" y="616"/>
                  </a:cubicBezTo>
                  <a:cubicBezTo>
                    <a:pt x="1383" y="415"/>
                    <a:pt x="1038" y="242"/>
                    <a:pt x="692" y="69"/>
                  </a:cubicBezTo>
                  <a:cubicBezTo>
                    <a:pt x="629" y="27"/>
                    <a:pt x="550"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7"/>
            <p:cNvSpPr/>
            <p:nvPr/>
          </p:nvSpPr>
          <p:spPr>
            <a:xfrm>
              <a:off x="1344084" y="3297155"/>
              <a:ext cx="52418" cy="65515"/>
            </a:xfrm>
            <a:custGeom>
              <a:avLst/>
              <a:gdLst/>
              <a:ahLst/>
              <a:cxnLst/>
              <a:rect l="l" t="t" r="r" b="b"/>
              <a:pathLst>
                <a:path w="1613" h="2016" extrusionOk="0">
                  <a:moveTo>
                    <a:pt x="518" y="1"/>
                  </a:moveTo>
                  <a:cubicBezTo>
                    <a:pt x="337" y="1"/>
                    <a:pt x="187" y="113"/>
                    <a:pt x="115" y="304"/>
                  </a:cubicBezTo>
                  <a:cubicBezTo>
                    <a:pt x="0" y="649"/>
                    <a:pt x="58" y="1024"/>
                    <a:pt x="230" y="1341"/>
                  </a:cubicBezTo>
                  <a:cubicBezTo>
                    <a:pt x="374" y="1657"/>
                    <a:pt x="691" y="1888"/>
                    <a:pt x="1008" y="2003"/>
                  </a:cubicBezTo>
                  <a:cubicBezTo>
                    <a:pt x="1042" y="2012"/>
                    <a:pt x="1078" y="2016"/>
                    <a:pt x="1112" y="2016"/>
                  </a:cubicBezTo>
                  <a:cubicBezTo>
                    <a:pt x="1311" y="2016"/>
                    <a:pt x="1506" y="1882"/>
                    <a:pt x="1555" y="1686"/>
                  </a:cubicBezTo>
                  <a:cubicBezTo>
                    <a:pt x="1613" y="1456"/>
                    <a:pt x="1469" y="1225"/>
                    <a:pt x="1239" y="1168"/>
                  </a:cubicBezTo>
                  <a:cubicBezTo>
                    <a:pt x="1210" y="1168"/>
                    <a:pt x="1181" y="1139"/>
                    <a:pt x="1152" y="1139"/>
                  </a:cubicBezTo>
                  <a:lnTo>
                    <a:pt x="1152" y="1139"/>
                  </a:lnTo>
                  <a:cubicBezTo>
                    <a:pt x="1181" y="1139"/>
                    <a:pt x="1239" y="1168"/>
                    <a:pt x="1267" y="1168"/>
                  </a:cubicBezTo>
                  <a:cubicBezTo>
                    <a:pt x="1236" y="1152"/>
                    <a:pt x="1197" y="1137"/>
                    <a:pt x="1163" y="1121"/>
                  </a:cubicBezTo>
                  <a:lnTo>
                    <a:pt x="1163" y="1121"/>
                  </a:lnTo>
                  <a:cubicBezTo>
                    <a:pt x="1169" y="1127"/>
                    <a:pt x="1175" y="1133"/>
                    <a:pt x="1181" y="1139"/>
                  </a:cubicBezTo>
                  <a:cubicBezTo>
                    <a:pt x="1167" y="1130"/>
                    <a:pt x="1154" y="1121"/>
                    <a:pt x="1142" y="1111"/>
                  </a:cubicBezTo>
                  <a:lnTo>
                    <a:pt x="1142" y="1111"/>
                  </a:lnTo>
                  <a:cubicBezTo>
                    <a:pt x="1149" y="1115"/>
                    <a:pt x="1156" y="1118"/>
                    <a:pt x="1163" y="1121"/>
                  </a:cubicBezTo>
                  <a:lnTo>
                    <a:pt x="1163" y="1121"/>
                  </a:lnTo>
                  <a:cubicBezTo>
                    <a:pt x="1144" y="1103"/>
                    <a:pt x="1125" y="1087"/>
                    <a:pt x="1106" y="1083"/>
                  </a:cubicBezTo>
                  <a:lnTo>
                    <a:pt x="1106" y="1083"/>
                  </a:lnTo>
                  <a:cubicBezTo>
                    <a:pt x="1117" y="1092"/>
                    <a:pt x="1129" y="1102"/>
                    <a:pt x="1142" y="1111"/>
                  </a:cubicBezTo>
                  <a:lnTo>
                    <a:pt x="1142" y="1111"/>
                  </a:lnTo>
                  <a:cubicBezTo>
                    <a:pt x="1121" y="1101"/>
                    <a:pt x="1105" y="1091"/>
                    <a:pt x="1095" y="1081"/>
                  </a:cubicBezTo>
                  <a:cubicBezTo>
                    <a:pt x="1098" y="1081"/>
                    <a:pt x="1102" y="1082"/>
                    <a:pt x="1106" y="1083"/>
                  </a:cubicBezTo>
                  <a:lnTo>
                    <a:pt x="1106" y="1083"/>
                  </a:lnTo>
                  <a:cubicBezTo>
                    <a:pt x="1060" y="1044"/>
                    <a:pt x="1028" y="1005"/>
                    <a:pt x="1008" y="966"/>
                  </a:cubicBezTo>
                  <a:lnTo>
                    <a:pt x="1008" y="966"/>
                  </a:lnTo>
                  <a:cubicBezTo>
                    <a:pt x="1008" y="968"/>
                    <a:pt x="1008" y="969"/>
                    <a:pt x="1008" y="971"/>
                  </a:cubicBezTo>
                  <a:lnTo>
                    <a:pt x="1008" y="971"/>
                  </a:lnTo>
                  <a:cubicBezTo>
                    <a:pt x="985" y="926"/>
                    <a:pt x="968" y="874"/>
                    <a:pt x="951" y="822"/>
                  </a:cubicBezTo>
                  <a:lnTo>
                    <a:pt x="951" y="822"/>
                  </a:lnTo>
                  <a:cubicBezTo>
                    <a:pt x="951" y="880"/>
                    <a:pt x="979" y="909"/>
                    <a:pt x="979" y="937"/>
                  </a:cubicBezTo>
                  <a:cubicBezTo>
                    <a:pt x="951" y="851"/>
                    <a:pt x="922" y="793"/>
                    <a:pt x="922" y="707"/>
                  </a:cubicBezTo>
                  <a:cubicBezTo>
                    <a:pt x="922" y="649"/>
                    <a:pt x="922" y="592"/>
                    <a:pt x="951" y="534"/>
                  </a:cubicBezTo>
                  <a:cubicBezTo>
                    <a:pt x="1008" y="332"/>
                    <a:pt x="864" y="73"/>
                    <a:pt x="634" y="16"/>
                  </a:cubicBezTo>
                  <a:cubicBezTo>
                    <a:pt x="594" y="6"/>
                    <a:pt x="555"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7"/>
            <p:cNvSpPr/>
            <p:nvPr/>
          </p:nvSpPr>
          <p:spPr>
            <a:xfrm>
              <a:off x="1687587" y="3200635"/>
              <a:ext cx="54336" cy="44977"/>
            </a:xfrm>
            <a:custGeom>
              <a:avLst/>
              <a:gdLst/>
              <a:ahLst/>
              <a:cxnLst/>
              <a:rect l="l" t="t" r="r" b="b"/>
              <a:pathLst>
                <a:path w="1672" h="1384" extrusionOk="0">
                  <a:moveTo>
                    <a:pt x="1184" y="0"/>
                  </a:moveTo>
                  <a:cubicBezTo>
                    <a:pt x="1120" y="0"/>
                    <a:pt x="1059" y="14"/>
                    <a:pt x="1009" y="48"/>
                  </a:cubicBezTo>
                  <a:cubicBezTo>
                    <a:pt x="749" y="221"/>
                    <a:pt x="490" y="393"/>
                    <a:pt x="231" y="566"/>
                  </a:cubicBezTo>
                  <a:cubicBezTo>
                    <a:pt x="116" y="624"/>
                    <a:pt x="58" y="710"/>
                    <a:pt x="29" y="825"/>
                  </a:cubicBezTo>
                  <a:cubicBezTo>
                    <a:pt x="1" y="941"/>
                    <a:pt x="1" y="1085"/>
                    <a:pt x="58" y="1171"/>
                  </a:cubicBezTo>
                  <a:cubicBezTo>
                    <a:pt x="116" y="1257"/>
                    <a:pt x="202" y="1344"/>
                    <a:pt x="317" y="1373"/>
                  </a:cubicBezTo>
                  <a:cubicBezTo>
                    <a:pt x="348" y="1380"/>
                    <a:pt x="381" y="1384"/>
                    <a:pt x="415" y="1384"/>
                  </a:cubicBezTo>
                  <a:cubicBezTo>
                    <a:pt x="506" y="1384"/>
                    <a:pt x="600" y="1357"/>
                    <a:pt x="663" y="1315"/>
                  </a:cubicBezTo>
                  <a:cubicBezTo>
                    <a:pt x="922" y="1142"/>
                    <a:pt x="1181" y="969"/>
                    <a:pt x="1441" y="797"/>
                  </a:cubicBezTo>
                  <a:cubicBezTo>
                    <a:pt x="1527" y="739"/>
                    <a:pt x="1613" y="653"/>
                    <a:pt x="1642" y="537"/>
                  </a:cubicBezTo>
                  <a:cubicBezTo>
                    <a:pt x="1671" y="451"/>
                    <a:pt x="1642" y="307"/>
                    <a:pt x="1585" y="221"/>
                  </a:cubicBezTo>
                  <a:cubicBezTo>
                    <a:pt x="1527" y="105"/>
                    <a:pt x="1441" y="48"/>
                    <a:pt x="1325" y="19"/>
                  </a:cubicBezTo>
                  <a:cubicBezTo>
                    <a:pt x="1278" y="7"/>
                    <a:pt x="1230" y="0"/>
                    <a:pt x="1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7"/>
            <p:cNvSpPr/>
            <p:nvPr/>
          </p:nvSpPr>
          <p:spPr>
            <a:xfrm>
              <a:off x="1829863" y="3257020"/>
              <a:ext cx="47771" cy="34707"/>
            </a:xfrm>
            <a:custGeom>
              <a:avLst/>
              <a:gdLst/>
              <a:ahLst/>
              <a:cxnLst/>
              <a:rect l="l" t="t" r="r" b="b"/>
              <a:pathLst>
                <a:path w="1470" h="1068" extrusionOk="0">
                  <a:moveTo>
                    <a:pt x="1014" y="1"/>
                  </a:moveTo>
                  <a:cubicBezTo>
                    <a:pt x="984" y="1"/>
                    <a:pt x="953" y="4"/>
                    <a:pt x="922" y="12"/>
                  </a:cubicBezTo>
                  <a:lnTo>
                    <a:pt x="346" y="214"/>
                  </a:lnTo>
                  <a:cubicBezTo>
                    <a:pt x="231" y="243"/>
                    <a:pt x="145" y="329"/>
                    <a:pt x="87" y="415"/>
                  </a:cubicBezTo>
                  <a:cubicBezTo>
                    <a:pt x="58" y="473"/>
                    <a:pt x="29" y="531"/>
                    <a:pt x="29" y="588"/>
                  </a:cubicBezTo>
                  <a:cubicBezTo>
                    <a:pt x="1" y="646"/>
                    <a:pt x="29" y="703"/>
                    <a:pt x="29" y="761"/>
                  </a:cubicBezTo>
                  <a:cubicBezTo>
                    <a:pt x="58" y="847"/>
                    <a:pt x="145" y="963"/>
                    <a:pt x="231" y="1020"/>
                  </a:cubicBezTo>
                  <a:cubicBezTo>
                    <a:pt x="298" y="1054"/>
                    <a:pt x="366" y="1068"/>
                    <a:pt x="433" y="1068"/>
                  </a:cubicBezTo>
                  <a:cubicBezTo>
                    <a:pt x="481" y="1068"/>
                    <a:pt x="529" y="1061"/>
                    <a:pt x="577" y="1049"/>
                  </a:cubicBezTo>
                  <a:cubicBezTo>
                    <a:pt x="749" y="991"/>
                    <a:pt x="951" y="934"/>
                    <a:pt x="1153" y="847"/>
                  </a:cubicBezTo>
                  <a:cubicBezTo>
                    <a:pt x="1268" y="819"/>
                    <a:pt x="1354" y="761"/>
                    <a:pt x="1412" y="675"/>
                  </a:cubicBezTo>
                  <a:cubicBezTo>
                    <a:pt x="1441" y="617"/>
                    <a:pt x="1469" y="559"/>
                    <a:pt x="1469" y="502"/>
                  </a:cubicBezTo>
                  <a:cubicBezTo>
                    <a:pt x="1469" y="444"/>
                    <a:pt x="1469" y="387"/>
                    <a:pt x="1441" y="329"/>
                  </a:cubicBezTo>
                  <a:cubicBezTo>
                    <a:pt x="1412" y="214"/>
                    <a:pt x="1354" y="127"/>
                    <a:pt x="1239" y="70"/>
                  </a:cubicBezTo>
                  <a:cubicBezTo>
                    <a:pt x="1176" y="28"/>
                    <a:pt x="1097" y="1"/>
                    <a:pt x="1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 name="Google Shape;213;p7"/>
          <p:cNvSpPr/>
          <p:nvPr/>
        </p:nvSpPr>
        <p:spPr>
          <a:xfrm rot="8701717" flipH="1">
            <a:off x="7651211" y="4718507"/>
            <a:ext cx="409305" cy="409305"/>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7"/>
          <p:cNvSpPr/>
          <p:nvPr/>
        </p:nvSpPr>
        <p:spPr>
          <a:xfrm rot="8702684" flipH="1">
            <a:off x="8475283" y="4103781"/>
            <a:ext cx="229868" cy="229868"/>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7"/>
          <p:cNvSpPr/>
          <p:nvPr/>
        </p:nvSpPr>
        <p:spPr>
          <a:xfrm rot="8702684" flipH="1">
            <a:off x="8475283" y="816894"/>
            <a:ext cx="229868" cy="22986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7"/>
          <p:cNvSpPr/>
          <p:nvPr/>
        </p:nvSpPr>
        <p:spPr>
          <a:xfrm rot="8702684" flipH="1">
            <a:off x="369508" y="187994"/>
            <a:ext cx="229868" cy="229868"/>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7"/>
          <p:cNvSpPr txBox="1">
            <a:spLocks noGrp="1"/>
          </p:cNvSpPr>
          <p:nvPr>
            <p:ph type="title"/>
          </p:nvPr>
        </p:nvSpPr>
        <p:spPr>
          <a:xfrm>
            <a:off x="713250"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sz="3500"/>
            </a:lvl1pPr>
            <a:lvl2pPr lvl="1"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218" name="Google Shape;218;p7"/>
          <p:cNvSpPr/>
          <p:nvPr/>
        </p:nvSpPr>
        <p:spPr>
          <a:xfrm rot="6245107">
            <a:off x="-1179765" y="1188211"/>
            <a:ext cx="1269444" cy="1987215"/>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a:off x="258550" y="3039275"/>
            <a:ext cx="135600" cy="13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20"/>
        <p:cNvGrpSpPr/>
        <p:nvPr/>
      </p:nvGrpSpPr>
      <p:grpSpPr>
        <a:xfrm>
          <a:off x="0" y="0"/>
          <a:ext cx="0" cy="0"/>
          <a:chOff x="0" y="0"/>
          <a:chExt cx="0" cy="0"/>
        </a:xfrm>
      </p:grpSpPr>
      <p:sp>
        <p:nvSpPr>
          <p:cNvPr id="221" name="Google Shape;221;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22" name="Google Shape;222;p8"/>
          <p:cNvSpPr/>
          <p:nvPr/>
        </p:nvSpPr>
        <p:spPr>
          <a:xfrm rot="10800000">
            <a:off x="-2115202" y="-351885"/>
            <a:ext cx="4601131" cy="891382"/>
          </a:xfrm>
          <a:custGeom>
            <a:avLst/>
            <a:gdLst/>
            <a:ahLst/>
            <a:cxnLst/>
            <a:rect l="l" t="t" r="r" b="b"/>
            <a:pathLst>
              <a:path w="83714" h="16218" extrusionOk="0">
                <a:moveTo>
                  <a:pt x="35179" y="1"/>
                </a:moveTo>
                <a:cubicBezTo>
                  <a:pt x="33962" y="1"/>
                  <a:pt x="32743" y="38"/>
                  <a:pt x="31523" y="116"/>
                </a:cubicBezTo>
                <a:cubicBezTo>
                  <a:pt x="19800" y="865"/>
                  <a:pt x="7905" y="5848"/>
                  <a:pt x="964" y="15324"/>
                </a:cubicBezTo>
                <a:cubicBezTo>
                  <a:pt x="762" y="15612"/>
                  <a:pt x="272" y="15641"/>
                  <a:pt x="100" y="15958"/>
                </a:cubicBezTo>
                <a:cubicBezTo>
                  <a:pt x="0" y="16140"/>
                  <a:pt x="225" y="16217"/>
                  <a:pt x="373" y="16217"/>
                </a:cubicBezTo>
                <a:cubicBezTo>
                  <a:pt x="483" y="16217"/>
                  <a:pt x="551" y="16175"/>
                  <a:pt x="416" y="16102"/>
                </a:cubicBezTo>
                <a:lnTo>
                  <a:pt x="83713" y="14806"/>
                </a:lnTo>
                <a:cubicBezTo>
                  <a:pt x="78327" y="11032"/>
                  <a:pt x="72192" y="8498"/>
                  <a:pt x="66000" y="6309"/>
                </a:cubicBezTo>
                <a:cubicBezTo>
                  <a:pt x="56064" y="2773"/>
                  <a:pt x="45667" y="1"/>
                  <a:pt x="35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rot="-698849">
            <a:off x="-1258009" y="1443762"/>
            <a:ext cx="3610623" cy="4471505"/>
          </a:xfrm>
          <a:custGeom>
            <a:avLst/>
            <a:gdLst/>
            <a:ahLst/>
            <a:cxnLst/>
            <a:rect l="l" t="t" r="r" b="b"/>
            <a:pathLst>
              <a:path w="90384" h="73021" extrusionOk="0">
                <a:moveTo>
                  <a:pt x="51730" y="1"/>
                </a:moveTo>
                <a:cubicBezTo>
                  <a:pt x="39806" y="1"/>
                  <a:pt x="27738" y="1"/>
                  <a:pt x="16188" y="3025"/>
                </a:cubicBezTo>
                <a:cubicBezTo>
                  <a:pt x="11464" y="4264"/>
                  <a:pt x="6597" y="6222"/>
                  <a:pt x="3659" y="10139"/>
                </a:cubicBezTo>
                <a:cubicBezTo>
                  <a:pt x="1729" y="12732"/>
                  <a:pt x="807" y="15986"/>
                  <a:pt x="519" y="19212"/>
                </a:cubicBezTo>
                <a:cubicBezTo>
                  <a:pt x="1" y="24829"/>
                  <a:pt x="1239" y="30445"/>
                  <a:pt x="2449" y="35946"/>
                </a:cubicBezTo>
                <a:cubicBezTo>
                  <a:pt x="4379" y="44587"/>
                  <a:pt x="6337" y="53343"/>
                  <a:pt x="10283" y="61264"/>
                </a:cubicBezTo>
                <a:cubicBezTo>
                  <a:pt x="12271" y="65238"/>
                  <a:pt x="14921" y="69156"/>
                  <a:pt x="18924" y="71028"/>
                </a:cubicBezTo>
                <a:cubicBezTo>
                  <a:pt x="21545" y="72237"/>
                  <a:pt x="24512" y="72439"/>
                  <a:pt x="27421" y="72612"/>
                </a:cubicBezTo>
                <a:cubicBezTo>
                  <a:pt x="32507" y="72883"/>
                  <a:pt x="37600" y="73020"/>
                  <a:pt x="42690" y="73020"/>
                </a:cubicBezTo>
                <a:cubicBezTo>
                  <a:pt x="48409" y="73020"/>
                  <a:pt x="54124" y="72847"/>
                  <a:pt x="59824" y="72497"/>
                </a:cubicBezTo>
                <a:cubicBezTo>
                  <a:pt x="65181" y="72180"/>
                  <a:pt x="70538" y="71690"/>
                  <a:pt x="75838" y="71057"/>
                </a:cubicBezTo>
                <a:cubicBezTo>
                  <a:pt x="80504" y="70509"/>
                  <a:pt x="85976" y="70423"/>
                  <a:pt x="90383" y="68839"/>
                </a:cubicBezTo>
                <a:cubicBezTo>
                  <a:pt x="88770" y="68061"/>
                  <a:pt x="87071" y="67255"/>
                  <a:pt x="85688" y="65959"/>
                </a:cubicBezTo>
                <a:cubicBezTo>
                  <a:pt x="83211" y="63626"/>
                  <a:pt x="81598" y="60515"/>
                  <a:pt x="80014" y="57519"/>
                </a:cubicBezTo>
                <a:cubicBezTo>
                  <a:pt x="78401" y="54524"/>
                  <a:pt x="76673" y="51471"/>
                  <a:pt x="74052" y="49282"/>
                </a:cubicBezTo>
                <a:cubicBezTo>
                  <a:pt x="71219" y="46959"/>
                  <a:pt x="67503" y="45858"/>
                  <a:pt x="63808" y="45858"/>
                </a:cubicBezTo>
                <a:cubicBezTo>
                  <a:pt x="63333" y="45858"/>
                  <a:pt x="62859" y="45876"/>
                  <a:pt x="62387" y="45912"/>
                </a:cubicBezTo>
                <a:cubicBezTo>
                  <a:pt x="58700" y="46171"/>
                  <a:pt x="55129" y="47467"/>
                  <a:pt x="51442" y="47583"/>
                </a:cubicBezTo>
                <a:cubicBezTo>
                  <a:pt x="51344" y="47585"/>
                  <a:pt x="51245" y="47586"/>
                  <a:pt x="51146" y="47586"/>
                </a:cubicBezTo>
                <a:cubicBezTo>
                  <a:pt x="47534" y="47586"/>
                  <a:pt x="43545" y="46049"/>
                  <a:pt x="42312" y="42657"/>
                </a:cubicBezTo>
                <a:cubicBezTo>
                  <a:pt x="41822" y="41246"/>
                  <a:pt x="41851" y="39691"/>
                  <a:pt x="41966" y="38193"/>
                </a:cubicBezTo>
                <a:cubicBezTo>
                  <a:pt x="42197" y="35255"/>
                  <a:pt x="42744" y="32231"/>
                  <a:pt x="44414" y="29812"/>
                </a:cubicBezTo>
                <a:cubicBezTo>
                  <a:pt x="46575" y="26672"/>
                  <a:pt x="50261" y="24944"/>
                  <a:pt x="53890" y="23792"/>
                </a:cubicBezTo>
                <a:cubicBezTo>
                  <a:pt x="57519" y="22669"/>
                  <a:pt x="61350" y="21977"/>
                  <a:pt x="64720" y="20191"/>
                </a:cubicBezTo>
                <a:cubicBezTo>
                  <a:pt x="68090" y="18435"/>
                  <a:pt x="71057" y="15266"/>
                  <a:pt x="71258" y="11464"/>
                </a:cubicBezTo>
                <a:cubicBezTo>
                  <a:pt x="71489" y="7202"/>
                  <a:pt x="68176" y="3428"/>
                  <a:pt x="64288" y="1729"/>
                </a:cubicBezTo>
                <a:cubicBezTo>
                  <a:pt x="60371" y="59"/>
                  <a:pt x="55993" y="1"/>
                  <a:pt x="517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rot="10800000">
            <a:off x="6408371" y="4567028"/>
            <a:ext cx="3436320" cy="785395"/>
          </a:xfrm>
          <a:custGeom>
            <a:avLst/>
            <a:gdLst/>
            <a:ahLst/>
            <a:cxnLst/>
            <a:rect l="l" t="t" r="r" b="b"/>
            <a:pathLst>
              <a:path w="51969" h="10064" extrusionOk="0">
                <a:moveTo>
                  <a:pt x="51733" y="0"/>
                </a:moveTo>
                <a:cubicBezTo>
                  <a:pt x="51661" y="0"/>
                  <a:pt x="51614" y="28"/>
                  <a:pt x="51701" y="78"/>
                </a:cubicBezTo>
                <a:lnTo>
                  <a:pt x="0" y="885"/>
                </a:lnTo>
                <a:cubicBezTo>
                  <a:pt x="3341" y="3218"/>
                  <a:pt x="7143" y="4802"/>
                  <a:pt x="11003" y="6155"/>
                </a:cubicBezTo>
                <a:cubicBezTo>
                  <a:pt x="17151" y="8316"/>
                  <a:pt x="23575" y="10063"/>
                  <a:pt x="30069" y="10063"/>
                </a:cubicBezTo>
                <a:cubicBezTo>
                  <a:pt x="30846" y="10063"/>
                  <a:pt x="31624" y="10038"/>
                  <a:pt x="32403" y="9986"/>
                </a:cubicBezTo>
                <a:cubicBezTo>
                  <a:pt x="39661" y="9525"/>
                  <a:pt x="47064" y="6443"/>
                  <a:pt x="51355" y="539"/>
                </a:cubicBezTo>
                <a:cubicBezTo>
                  <a:pt x="51499" y="366"/>
                  <a:pt x="51787" y="366"/>
                  <a:pt x="51902" y="164"/>
                </a:cubicBezTo>
                <a:cubicBezTo>
                  <a:pt x="51968" y="50"/>
                  <a:pt x="51828" y="0"/>
                  <a:pt x="517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a:off x="7661366" y="-118779"/>
            <a:ext cx="3693089" cy="5471207"/>
          </a:xfrm>
          <a:custGeom>
            <a:avLst/>
            <a:gdLst/>
            <a:ahLst/>
            <a:cxnLst/>
            <a:rect l="l" t="t" r="r" b="b"/>
            <a:pathLst>
              <a:path w="52595" h="77918" extrusionOk="0">
                <a:moveTo>
                  <a:pt x="20712" y="0"/>
                </a:moveTo>
                <a:cubicBezTo>
                  <a:pt x="15394" y="0"/>
                  <a:pt x="10074" y="282"/>
                  <a:pt x="4782" y="837"/>
                </a:cubicBezTo>
                <a:cubicBezTo>
                  <a:pt x="3947" y="953"/>
                  <a:pt x="3083" y="1039"/>
                  <a:pt x="2334" y="1413"/>
                </a:cubicBezTo>
                <a:cubicBezTo>
                  <a:pt x="894" y="2134"/>
                  <a:pt x="58" y="3804"/>
                  <a:pt x="30" y="5417"/>
                </a:cubicBezTo>
                <a:cubicBezTo>
                  <a:pt x="1" y="7030"/>
                  <a:pt x="663" y="8614"/>
                  <a:pt x="1556" y="9968"/>
                </a:cubicBezTo>
                <a:cubicBezTo>
                  <a:pt x="6020" y="16909"/>
                  <a:pt x="16188" y="19617"/>
                  <a:pt x="18463" y="27537"/>
                </a:cubicBezTo>
                <a:cubicBezTo>
                  <a:pt x="19500" y="31195"/>
                  <a:pt x="18521" y="35199"/>
                  <a:pt x="16850" y="38626"/>
                </a:cubicBezTo>
                <a:cubicBezTo>
                  <a:pt x="15209" y="42083"/>
                  <a:pt x="12933" y="45193"/>
                  <a:pt x="11205" y="48621"/>
                </a:cubicBezTo>
                <a:cubicBezTo>
                  <a:pt x="8411" y="54122"/>
                  <a:pt x="7173" y="60689"/>
                  <a:pt x="9131" y="66536"/>
                </a:cubicBezTo>
                <a:cubicBezTo>
                  <a:pt x="11723" y="74198"/>
                  <a:pt x="19629" y="77917"/>
                  <a:pt x="27468" y="77917"/>
                </a:cubicBezTo>
                <a:cubicBezTo>
                  <a:pt x="31651" y="77917"/>
                  <a:pt x="35816" y="76858"/>
                  <a:pt x="39143" y="74773"/>
                </a:cubicBezTo>
                <a:cubicBezTo>
                  <a:pt x="44241" y="71576"/>
                  <a:pt x="47928" y="66363"/>
                  <a:pt x="49887" y="60660"/>
                </a:cubicBezTo>
                <a:cubicBezTo>
                  <a:pt x="52594" y="52855"/>
                  <a:pt x="52220" y="44329"/>
                  <a:pt x="51817" y="36063"/>
                </a:cubicBezTo>
                <a:cubicBezTo>
                  <a:pt x="51471" y="29064"/>
                  <a:pt x="51096" y="21921"/>
                  <a:pt x="48591" y="15354"/>
                </a:cubicBezTo>
                <a:cubicBezTo>
                  <a:pt x="46085" y="8787"/>
                  <a:pt x="41044" y="2796"/>
                  <a:pt x="34276" y="981"/>
                </a:cubicBezTo>
                <a:cubicBezTo>
                  <a:pt x="32202" y="434"/>
                  <a:pt x="30071" y="290"/>
                  <a:pt x="27939" y="175"/>
                </a:cubicBezTo>
                <a:cubicBezTo>
                  <a:pt x="25532" y="58"/>
                  <a:pt x="23122" y="0"/>
                  <a:pt x="207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rot="10800000">
            <a:off x="-529767" y="2821270"/>
            <a:ext cx="1963658" cy="3073952"/>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rot="10800000">
            <a:off x="7442525" y="-419983"/>
            <a:ext cx="2121167" cy="3322130"/>
          </a:xfrm>
          <a:custGeom>
            <a:avLst/>
            <a:gdLst/>
            <a:ahLst/>
            <a:cxnLst/>
            <a:rect l="l" t="t" r="r" b="b"/>
            <a:pathLst>
              <a:path w="36062" h="56482" extrusionOk="0">
                <a:moveTo>
                  <a:pt x="9708" y="0"/>
                </a:moveTo>
                <a:cubicBezTo>
                  <a:pt x="6312" y="0"/>
                  <a:pt x="5720" y="4283"/>
                  <a:pt x="4753" y="7212"/>
                </a:cubicBezTo>
                <a:cubicBezTo>
                  <a:pt x="3313" y="11590"/>
                  <a:pt x="2190" y="16054"/>
                  <a:pt x="1441" y="20605"/>
                </a:cubicBezTo>
                <a:cubicBezTo>
                  <a:pt x="1" y="29591"/>
                  <a:pt x="145" y="38894"/>
                  <a:pt x="2881" y="47622"/>
                </a:cubicBezTo>
                <a:cubicBezTo>
                  <a:pt x="3572" y="49839"/>
                  <a:pt x="4494" y="52115"/>
                  <a:pt x="6251" y="53670"/>
                </a:cubicBezTo>
                <a:cubicBezTo>
                  <a:pt x="8901" y="56032"/>
                  <a:pt x="12760" y="56233"/>
                  <a:pt x="16332" y="56291"/>
                </a:cubicBezTo>
                <a:lnTo>
                  <a:pt x="25030" y="56464"/>
                </a:lnTo>
                <a:cubicBezTo>
                  <a:pt x="25432" y="56474"/>
                  <a:pt x="25840" y="56481"/>
                  <a:pt x="26251" y="56481"/>
                </a:cubicBezTo>
                <a:cubicBezTo>
                  <a:pt x="29289" y="56481"/>
                  <a:pt x="32488" y="56097"/>
                  <a:pt x="34391" y="53814"/>
                </a:cubicBezTo>
                <a:cubicBezTo>
                  <a:pt x="35543" y="52460"/>
                  <a:pt x="35975" y="50646"/>
                  <a:pt x="36004" y="48860"/>
                </a:cubicBezTo>
                <a:cubicBezTo>
                  <a:pt x="36062" y="46556"/>
                  <a:pt x="35514" y="44223"/>
                  <a:pt x="34420" y="42178"/>
                </a:cubicBezTo>
                <a:cubicBezTo>
                  <a:pt x="31597" y="36907"/>
                  <a:pt x="25433" y="33883"/>
                  <a:pt x="23129" y="28353"/>
                </a:cubicBezTo>
                <a:cubicBezTo>
                  <a:pt x="22207" y="26164"/>
                  <a:pt x="21977" y="23773"/>
                  <a:pt x="21862" y="21411"/>
                </a:cubicBezTo>
                <a:cubicBezTo>
                  <a:pt x="21631" y="16659"/>
                  <a:pt x="21747" y="11763"/>
                  <a:pt x="19874" y="7413"/>
                </a:cubicBezTo>
                <a:cubicBezTo>
                  <a:pt x="18175" y="3525"/>
                  <a:pt x="14661" y="760"/>
                  <a:pt x="10485" y="69"/>
                </a:cubicBezTo>
                <a:cubicBezTo>
                  <a:pt x="10211" y="22"/>
                  <a:pt x="9952" y="0"/>
                  <a:pt x="97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 name="Google Shape;228;p8"/>
          <p:cNvGrpSpPr/>
          <p:nvPr/>
        </p:nvGrpSpPr>
        <p:grpSpPr>
          <a:xfrm rot="10800000">
            <a:off x="5007" y="1595684"/>
            <a:ext cx="1084574" cy="1158697"/>
            <a:chOff x="1185884" y="3200635"/>
            <a:chExt cx="737604" cy="788015"/>
          </a:xfrm>
        </p:grpSpPr>
        <p:sp>
          <p:nvSpPr>
            <p:cNvPr id="229" name="Google Shape;229;p8"/>
            <p:cNvSpPr/>
            <p:nvPr/>
          </p:nvSpPr>
          <p:spPr>
            <a:xfrm>
              <a:off x="1853262" y="3484085"/>
              <a:ext cx="70227" cy="119916"/>
            </a:xfrm>
            <a:custGeom>
              <a:avLst/>
              <a:gdLst/>
              <a:ahLst/>
              <a:cxnLst/>
              <a:rect l="l" t="t" r="r" b="b"/>
              <a:pathLst>
                <a:path w="2161" h="3690" extrusionOk="0">
                  <a:moveTo>
                    <a:pt x="1094" y="0"/>
                  </a:moveTo>
                  <a:cubicBezTo>
                    <a:pt x="1026" y="0"/>
                    <a:pt x="957" y="17"/>
                    <a:pt x="893" y="53"/>
                  </a:cubicBezTo>
                  <a:cubicBezTo>
                    <a:pt x="692" y="168"/>
                    <a:pt x="605" y="456"/>
                    <a:pt x="721" y="658"/>
                  </a:cubicBezTo>
                  <a:cubicBezTo>
                    <a:pt x="749" y="687"/>
                    <a:pt x="778" y="744"/>
                    <a:pt x="807" y="802"/>
                  </a:cubicBezTo>
                  <a:cubicBezTo>
                    <a:pt x="807" y="824"/>
                    <a:pt x="840" y="879"/>
                    <a:pt x="844" y="879"/>
                  </a:cubicBezTo>
                  <a:cubicBezTo>
                    <a:pt x="845" y="879"/>
                    <a:pt x="843" y="873"/>
                    <a:pt x="836" y="859"/>
                  </a:cubicBezTo>
                  <a:lnTo>
                    <a:pt x="836" y="859"/>
                  </a:lnTo>
                  <a:cubicBezTo>
                    <a:pt x="847" y="881"/>
                    <a:pt x="865" y="917"/>
                    <a:pt x="865" y="917"/>
                  </a:cubicBezTo>
                  <a:cubicBezTo>
                    <a:pt x="893" y="1032"/>
                    <a:pt x="922" y="1147"/>
                    <a:pt x="951" y="1263"/>
                  </a:cubicBezTo>
                  <a:cubicBezTo>
                    <a:pt x="951" y="1291"/>
                    <a:pt x="951" y="1320"/>
                    <a:pt x="951" y="1349"/>
                  </a:cubicBezTo>
                  <a:cubicBezTo>
                    <a:pt x="951" y="1435"/>
                    <a:pt x="951" y="1493"/>
                    <a:pt x="951" y="1551"/>
                  </a:cubicBezTo>
                  <a:cubicBezTo>
                    <a:pt x="951" y="1608"/>
                    <a:pt x="951" y="1666"/>
                    <a:pt x="951" y="1723"/>
                  </a:cubicBezTo>
                  <a:cubicBezTo>
                    <a:pt x="951" y="1730"/>
                    <a:pt x="951" y="1739"/>
                    <a:pt x="951" y="1752"/>
                  </a:cubicBezTo>
                  <a:cubicBezTo>
                    <a:pt x="922" y="1781"/>
                    <a:pt x="922" y="1810"/>
                    <a:pt x="922" y="1839"/>
                  </a:cubicBezTo>
                  <a:cubicBezTo>
                    <a:pt x="893" y="1954"/>
                    <a:pt x="865" y="2069"/>
                    <a:pt x="836" y="2184"/>
                  </a:cubicBezTo>
                  <a:cubicBezTo>
                    <a:pt x="821" y="2214"/>
                    <a:pt x="814" y="2225"/>
                    <a:pt x="811" y="2225"/>
                  </a:cubicBezTo>
                  <a:cubicBezTo>
                    <a:pt x="804" y="2225"/>
                    <a:pt x="819" y="2172"/>
                    <a:pt x="815" y="2172"/>
                  </a:cubicBezTo>
                  <a:cubicBezTo>
                    <a:pt x="814" y="2172"/>
                    <a:pt x="811" y="2176"/>
                    <a:pt x="807" y="2184"/>
                  </a:cubicBezTo>
                  <a:cubicBezTo>
                    <a:pt x="807" y="2213"/>
                    <a:pt x="778" y="2242"/>
                    <a:pt x="778" y="2271"/>
                  </a:cubicBezTo>
                  <a:cubicBezTo>
                    <a:pt x="749" y="2328"/>
                    <a:pt x="721" y="2386"/>
                    <a:pt x="692" y="2444"/>
                  </a:cubicBezTo>
                  <a:cubicBezTo>
                    <a:pt x="663" y="2501"/>
                    <a:pt x="605" y="2559"/>
                    <a:pt x="577" y="2588"/>
                  </a:cubicBezTo>
                  <a:cubicBezTo>
                    <a:pt x="588" y="2576"/>
                    <a:pt x="593" y="2572"/>
                    <a:pt x="593" y="2572"/>
                  </a:cubicBezTo>
                  <a:lnTo>
                    <a:pt x="593" y="2572"/>
                  </a:lnTo>
                  <a:cubicBezTo>
                    <a:pt x="594" y="2572"/>
                    <a:pt x="519" y="2651"/>
                    <a:pt x="519" y="2674"/>
                  </a:cubicBezTo>
                  <a:cubicBezTo>
                    <a:pt x="461" y="2732"/>
                    <a:pt x="433" y="2760"/>
                    <a:pt x="375" y="2789"/>
                  </a:cubicBezTo>
                  <a:cubicBezTo>
                    <a:pt x="375" y="2815"/>
                    <a:pt x="352" y="2841"/>
                    <a:pt x="326" y="2846"/>
                  </a:cubicBezTo>
                  <a:lnTo>
                    <a:pt x="326" y="2846"/>
                  </a:lnTo>
                  <a:cubicBezTo>
                    <a:pt x="336" y="2839"/>
                    <a:pt x="343" y="2835"/>
                    <a:pt x="342" y="2835"/>
                  </a:cubicBezTo>
                  <a:lnTo>
                    <a:pt x="342" y="2835"/>
                  </a:lnTo>
                  <a:cubicBezTo>
                    <a:pt x="341" y="2835"/>
                    <a:pt x="334" y="2838"/>
                    <a:pt x="317" y="2847"/>
                  </a:cubicBezTo>
                  <a:cubicBezTo>
                    <a:pt x="320" y="2847"/>
                    <a:pt x="323" y="2846"/>
                    <a:pt x="326" y="2846"/>
                  </a:cubicBezTo>
                  <a:lnTo>
                    <a:pt x="326" y="2846"/>
                  </a:lnTo>
                  <a:cubicBezTo>
                    <a:pt x="315" y="2854"/>
                    <a:pt x="300" y="2865"/>
                    <a:pt x="289" y="2876"/>
                  </a:cubicBezTo>
                  <a:cubicBezTo>
                    <a:pt x="87" y="3020"/>
                    <a:pt x="1" y="3250"/>
                    <a:pt x="116" y="3480"/>
                  </a:cubicBezTo>
                  <a:cubicBezTo>
                    <a:pt x="195" y="3598"/>
                    <a:pt x="354" y="3690"/>
                    <a:pt x="511" y="3690"/>
                  </a:cubicBezTo>
                  <a:cubicBezTo>
                    <a:pt x="584" y="3690"/>
                    <a:pt x="657" y="3670"/>
                    <a:pt x="721" y="3624"/>
                  </a:cubicBezTo>
                  <a:cubicBezTo>
                    <a:pt x="1786" y="2876"/>
                    <a:pt x="2161" y="1349"/>
                    <a:pt x="1470" y="197"/>
                  </a:cubicBezTo>
                  <a:cubicBezTo>
                    <a:pt x="1390" y="78"/>
                    <a:pt x="1244" y="0"/>
                    <a:pt x="10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1750308" y="3429163"/>
              <a:ext cx="49624" cy="96940"/>
            </a:xfrm>
            <a:custGeom>
              <a:avLst/>
              <a:gdLst/>
              <a:ahLst/>
              <a:cxnLst/>
              <a:rect l="l" t="t" r="r" b="b"/>
              <a:pathLst>
                <a:path w="1527" h="2983" extrusionOk="0">
                  <a:moveTo>
                    <a:pt x="749" y="0"/>
                  </a:moveTo>
                  <a:cubicBezTo>
                    <a:pt x="568" y="0"/>
                    <a:pt x="418" y="112"/>
                    <a:pt x="346" y="303"/>
                  </a:cubicBezTo>
                  <a:cubicBezTo>
                    <a:pt x="0" y="1138"/>
                    <a:pt x="375" y="2031"/>
                    <a:pt x="692" y="2780"/>
                  </a:cubicBezTo>
                  <a:cubicBezTo>
                    <a:pt x="748" y="2912"/>
                    <a:pt x="905" y="2983"/>
                    <a:pt x="1062" y="2983"/>
                  </a:cubicBezTo>
                  <a:cubicBezTo>
                    <a:pt x="1145" y="2983"/>
                    <a:pt x="1227" y="2963"/>
                    <a:pt x="1296" y="2924"/>
                  </a:cubicBezTo>
                  <a:cubicBezTo>
                    <a:pt x="1498" y="2780"/>
                    <a:pt x="1527" y="2578"/>
                    <a:pt x="1440" y="2348"/>
                  </a:cubicBezTo>
                  <a:cubicBezTo>
                    <a:pt x="1412" y="2290"/>
                    <a:pt x="1412" y="2261"/>
                    <a:pt x="1383" y="2204"/>
                  </a:cubicBezTo>
                  <a:cubicBezTo>
                    <a:pt x="1369" y="2176"/>
                    <a:pt x="1364" y="2167"/>
                    <a:pt x="1362" y="2167"/>
                  </a:cubicBezTo>
                  <a:lnTo>
                    <a:pt x="1362" y="2167"/>
                  </a:lnTo>
                  <a:cubicBezTo>
                    <a:pt x="1360" y="2167"/>
                    <a:pt x="1377" y="2212"/>
                    <a:pt x="1375" y="2212"/>
                  </a:cubicBezTo>
                  <a:cubicBezTo>
                    <a:pt x="1373" y="2212"/>
                    <a:pt x="1368" y="2202"/>
                    <a:pt x="1354" y="2175"/>
                  </a:cubicBezTo>
                  <a:cubicBezTo>
                    <a:pt x="1325" y="2089"/>
                    <a:pt x="1296" y="2002"/>
                    <a:pt x="1268" y="1916"/>
                  </a:cubicBezTo>
                  <a:cubicBezTo>
                    <a:pt x="1210" y="1743"/>
                    <a:pt x="1152" y="1570"/>
                    <a:pt x="1124" y="1397"/>
                  </a:cubicBezTo>
                  <a:cubicBezTo>
                    <a:pt x="1095" y="1368"/>
                    <a:pt x="1095" y="1311"/>
                    <a:pt x="1095" y="1282"/>
                  </a:cubicBezTo>
                  <a:lnTo>
                    <a:pt x="1095" y="1224"/>
                  </a:lnTo>
                  <a:cubicBezTo>
                    <a:pt x="1066" y="1138"/>
                    <a:pt x="1066" y="1052"/>
                    <a:pt x="1066" y="965"/>
                  </a:cubicBezTo>
                  <a:cubicBezTo>
                    <a:pt x="1066" y="936"/>
                    <a:pt x="1066" y="879"/>
                    <a:pt x="1095" y="850"/>
                  </a:cubicBezTo>
                  <a:cubicBezTo>
                    <a:pt x="1095" y="821"/>
                    <a:pt x="1095" y="821"/>
                    <a:pt x="1095" y="792"/>
                  </a:cubicBezTo>
                  <a:cubicBezTo>
                    <a:pt x="1124" y="706"/>
                    <a:pt x="1152" y="620"/>
                    <a:pt x="1181" y="533"/>
                  </a:cubicBezTo>
                  <a:cubicBezTo>
                    <a:pt x="1268" y="332"/>
                    <a:pt x="1095" y="44"/>
                    <a:pt x="864" y="15"/>
                  </a:cubicBezTo>
                  <a:cubicBezTo>
                    <a:pt x="825" y="5"/>
                    <a:pt x="786" y="0"/>
                    <a:pt x="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1695062" y="3541477"/>
              <a:ext cx="58073" cy="94568"/>
            </a:xfrm>
            <a:custGeom>
              <a:avLst/>
              <a:gdLst/>
              <a:ahLst/>
              <a:cxnLst/>
              <a:rect l="l" t="t" r="r" b="b"/>
              <a:pathLst>
                <a:path w="1787" h="2910" extrusionOk="0">
                  <a:moveTo>
                    <a:pt x="459" y="0"/>
                  </a:moveTo>
                  <a:cubicBezTo>
                    <a:pt x="273" y="0"/>
                    <a:pt x="106" y="112"/>
                    <a:pt x="59" y="303"/>
                  </a:cubicBezTo>
                  <a:cubicBezTo>
                    <a:pt x="1" y="505"/>
                    <a:pt x="116" y="793"/>
                    <a:pt x="347" y="850"/>
                  </a:cubicBezTo>
                  <a:cubicBezTo>
                    <a:pt x="375" y="850"/>
                    <a:pt x="433" y="850"/>
                    <a:pt x="462" y="879"/>
                  </a:cubicBezTo>
                  <a:cubicBezTo>
                    <a:pt x="476" y="879"/>
                    <a:pt x="483" y="879"/>
                    <a:pt x="486" y="879"/>
                  </a:cubicBezTo>
                  <a:lnTo>
                    <a:pt x="486" y="879"/>
                  </a:lnTo>
                  <a:cubicBezTo>
                    <a:pt x="489" y="879"/>
                    <a:pt x="491" y="879"/>
                    <a:pt x="491" y="879"/>
                  </a:cubicBezTo>
                  <a:cubicBezTo>
                    <a:pt x="519" y="879"/>
                    <a:pt x="519" y="908"/>
                    <a:pt x="548" y="908"/>
                  </a:cubicBezTo>
                  <a:cubicBezTo>
                    <a:pt x="556" y="916"/>
                    <a:pt x="566" y="926"/>
                    <a:pt x="577" y="937"/>
                  </a:cubicBezTo>
                  <a:cubicBezTo>
                    <a:pt x="577" y="937"/>
                    <a:pt x="606" y="966"/>
                    <a:pt x="606" y="966"/>
                  </a:cubicBezTo>
                  <a:cubicBezTo>
                    <a:pt x="635" y="994"/>
                    <a:pt x="635" y="994"/>
                    <a:pt x="635" y="1023"/>
                  </a:cubicBezTo>
                  <a:cubicBezTo>
                    <a:pt x="652" y="1041"/>
                    <a:pt x="659" y="1048"/>
                    <a:pt x="660" y="1048"/>
                  </a:cubicBezTo>
                  <a:cubicBezTo>
                    <a:pt x="662" y="1048"/>
                    <a:pt x="635" y="1015"/>
                    <a:pt x="635" y="995"/>
                  </a:cubicBezTo>
                  <a:lnTo>
                    <a:pt x="635" y="995"/>
                  </a:lnTo>
                  <a:cubicBezTo>
                    <a:pt x="635" y="1024"/>
                    <a:pt x="692" y="1081"/>
                    <a:pt x="721" y="1110"/>
                  </a:cubicBezTo>
                  <a:cubicBezTo>
                    <a:pt x="721" y="1138"/>
                    <a:pt x="750" y="1196"/>
                    <a:pt x="750" y="1196"/>
                  </a:cubicBezTo>
                  <a:cubicBezTo>
                    <a:pt x="750" y="1196"/>
                    <a:pt x="779" y="1225"/>
                    <a:pt x="779" y="1254"/>
                  </a:cubicBezTo>
                  <a:cubicBezTo>
                    <a:pt x="779" y="1282"/>
                    <a:pt x="807" y="1340"/>
                    <a:pt x="807" y="1369"/>
                  </a:cubicBezTo>
                  <a:cubicBezTo>
                    <a:pt x="807" y="1369"/>
                    <a:pt x="824" y="1417"/>
                    <a:pt x="820" y="1417"/>
                  </a:cubicBezTo>
                  <a:cubicBezTo>
                    <a:pt x="818" y="1417"/>
                    <a:pt x="815" y="1412"/>
                    <a:pt x="807" y="1398"/>
                  </a:cubicBezTo>
                  <a:cubicBezTo>
                    <a:pt x="807" y="1411"/>
                    <a:pt x="807" y="1426"/>
                    <a:pt x="807" y="1426"/>
                  </a:cubicBezTo>
                  <a:cubicBezTo>
                    <a:pt x="836" y="1542"/>
                    <a:pt x="836" y="1657"/>
                    <a:pt x="807" y="1772"/>
                  </a:cubicBezTo>
                  <a:cubicBezTo>
                    <a:pt x="807" y="1801"/>
                    <a:pt x="807" y="1830"/>
                    <a:pt x="807" y="1858"/>
                  </a:cubicBezTo>
                  <a:cubicBezTo>
                    <a:pt x="807" y="1887"/>
                    <a:pt x="807" y="1945"/>
                    <a:pt x="779" y="2002"/>
                  </a:cubicBezTo>
                  <a:cubicBezTo>
                    <a:pt x="750" y="2118"/>
                    <a:pt x="750" y="2233"/>
                    <a:pt x="721" y="2348"/>
                  </a:cubicBezTo>
                  <a:cubicBezTo>
                    <a:pt x="663" y="2578"/>
                    <a:pt x="779" y="2838"/>
                    <a:pt x="1009" y="2895"/>
                  </a:cubicBezTo>
                  <a:cubicBezTo>
                    <a:pt x="1048" y="2905"/>
                    <a:pt x="1088" y="2910"/>
                    <a:pt x="1127" y="2910"/>
                  </a:cubicBezTo>
                  <a:cubicBezTo>
                    <a:pt x="1321" y="2910"/>
                    <a:pt x="1508" y="2794"/>
                    <a:pt x="1556" y="2578"/>
                  </a:cubicBezTo>
                  <a:cubicBezTo>
                    <a:pt x="1672" y="2060"/>
                    <a:pt x="1787" y="1484"/>
                    <a:pt x="1585" y="966"/>
                  </a:cubicBezTo>
                  <a:cubicBezTo>
                    <a:pt x="1441" y="505"/>
                    <a:pt x="1067" y="101"/>
                    <a:pt x="577" y="15"/>
                  </a:cubicBezTo>
                  <a:cubicBezTo>
                    <a:pt x="537" y="5"/>
                    <a:pt x="498"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1625809" y="3656455"/>
              <a:ext cx="68375" cy="73737"/>
            </a:xfrm>
            <a:custGeom>
              <a:avLst/>
              <a:gdLst/>
              <a:ahLst/>
              <a:cxnLst/>
              <a:rect l="l" t="t" r="r" b="b"/>
              <a:pathLst>
                <a:path w="2104" h="2269" extrusionOk="0">
                  <a:moveTo>
                    <a:pt x="1383" y="1201"/>
                  </a:moveTo>
                  <a:cubicBezTo>
                    <a:pt x="1411" y="1221"/>
                    <a:pt x="1440" y="1240"/>
                    <a:pt x="1470" y="1258"/>
                  </a:cubicBezTo>
                  <a:cubicBezTo>
                    <a:pt x="1441" y="1230"/>
                    <a:pt x="1412" y="1201"/>
                    <a:pt x="1383" y="1201"/>
                  </a:cubicBezTo>
                  <a:close/>
                  <a:moveTo>
                    <a:pt x="1728" y="1406"/>
                  </a:moveTo>
                  <a:cubicBezTo>
                    <a:pt x="1744" y="1412"/>
                    <a:pt x="1763" y="1419"/>
                    <a:pt x="1786" y="1431"/>
                  </a:cubicBezTo>
                  <a:cubicBezTo>
                    <a:pt x="1767" y="1423"/>
                    <a:pt x="1747" y="1415"/>
                    <a:pt x="1728" y="1406"/>
                  </a:cubicBezTo>
                  <a:close/>
                  <a:moveTo>
                    <a:pt x="475" y="1"/>
                  </a:moveTo>
                  <a:cubicBezTo>
                    <a:pt x="428" y="1"/>
                    <a:pt x="382" y="8"/>
                    <a:pt x="346" y="20"/>
                  </a:cubicBezTo>
                  <a:cubicBezTo>
                    <a:pt x="87" y="77"/>
                    <a:pt x="1" y="308"/>
                    <a:pt x="29" y="538"/>
                  </a:cubicBezTo>
                  <a:cubicBezTo>
                    <a:pt x="116" y="941"/>
                    <a:pt x="289" y="1287"/>
                    <a:pt x="548" y="1575"/>
                  </a:cubicBezTo>
                  <a:cubicBezTo>
                    <a:pt x="807" y="1892"/>
                    <a:pt x="1153" y="2122"/>
                    <a:pt x="1527" y="2238"/>
                  </a:cubicBezTo>
                  <a:cubicBezTo>
                    <a:pt x="1560" y="2260"/>
                    <a:pt x="1602" y="2269"/>
                    <a:pt x="1645" y="2269"/>
                  </a:cubicBezTo>
                  <a:cubicBezTo>
                    <a:pt x="1715" y="2269"/>
                    <a:pt x="1791" y="2244"/>
                    <a:pt x="1844" y="2209"/>
                  </a:cubicBezTo>
                  <a:cubicBezTo>
                    <a:pt x="1930" y="2151"/>
                    <a:pt x="2017" y="2036"/>
                    <a:pt x="2046" y="1950"/>
                  </a:cubicBezTo>
                  <a:cubicBezTo>
                    <a:pt x="2103" y="1690"/>
                    <a:pt x="1988" y="1489"/>
                    <a:pt x="1758" y="1402"/>
                  </a:cubicBezTo>
                  <a:cubicBezTo>
                    <a:pt x="1741" y="1402"/>
                    <a:pt x="1724" y="1402"/>
                    <a:pt x="1707" y="1396"/>
                  </a:cubicBezTo>
                  <a:lnTo>
                    <a:pt x="1707" y="1396"/>
                  </a:lnTo>
                  <a:cubicBezTo>
                    <a:pt x="1701" y="1394"/>
                    <a:pt x="1695" y="1391"/>
                    <a:pt x="1689" y="1388"/>
                  </a:cubicBezTo>
                  <a:lnTo>
                    <a:pt x="1689" y="1388"/>
                  </a:lnTo>
                  <a:cubicBezTo>
                    <a:pt x="1684" y="1385"/>
                    <a:pt x="1678" y="1380"/>
                    <a:pt x="1673" y="1375"/>
                  </a:cubicBezTo>
                  <a:lnTo>
                    <a:pt x="1673" y="1375"/>
                  </a:lnTo>
                  <a:cubicBezTo>
                    <a:pt x="1678" y="1380"/>
                    <a:pt x="1683" y="1384"/>
                    <a:pt x="1689" y="1388"/>
                  </a:cubicBezTo>
                  <a:lnTo>
                    <a:pt x="1689" y="1388"/>
                  </a:lnTo>
                  <a:cubicBezTo>
                    <a:pt x="1578" y="1334"/>
                    <a:pt x="1472" y="1267"/>
                    <a:pt x="1383" y="1201"/>
                  </a:cubicBezTo>
                  <a:cubicBezTo>
                    <a:pt x="1383" y="1201"/>
                    <a:pt x="1383" y="1201"/>
                    <a:pt x="1383" y="1201"/>
                  </a:cubicBezTo>
                  <a:lnTo>
                    <a:pt x="1383" y="1201"/>
                  </a:lnTo>
                  <a:cubicBezTo>
                    <a:pt x="1279" y="1123"/>
                    <a:pt x="1192" y="1027"/>
                    <a:pt x="1124" y="913"/>
                  </a:cubicBezTo>
                  <a:lnTo>
                    <a:pt x="1124" y="913"/>
                  </a:lnTo>
                  <a:cubicBezTo>
                    <a:pt x="1124" y="914"/>
                    <a:pt x="1124" y="916"/>
                    <a:pt x="1124" y="918"/>
                  </a:cubicBezTo>
                  <a:lnTo>
                    <a:pt x="1124" y="918"/>
                  </a:lnTo>
                  <a:cubicBezTo>
                    <a:pt x="1058" y="818"/>
                    <a:pt x="996" y="701"/>
                    <a:pt x="951" y="567"/>
                  </a:cubicBezTo>
                  <a:lnTo>
                    <a:pt x="951" y="567"/>
                  </a:lnTo>
                  <a:cubicBezTo>
                    <a:pt x="951" y="625"/>
                    <a:pt x="980" y="653"/>
                    <a:pt x="980" y="682"/>
                  </a:cubicBezTo>
                  <a:cubicBezTo>
                    <a:pt x="922" y="567"/>
                    <a:pt x="893" y="452"/>
                    <a:pt x="865" y="308"/>
                  </a:cubicBezTo>
                  <a:cubicBezTo>
                    <a:pt x="865" y="221"/>
                    <a:pt x="749" y="106"/>
                    <a:pt x="663" y="49"/>
                  </a:cubicBezTo>
                  <a:cubicBezTo>
                    <a:pt x="612" y="15"/>
                    <a:pt x="542" y="1"/>
                    <a:pt x="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1754988" y="3697793"/>
              <a:ext cx="90831" cy="36592"/>
            </a:xfrm>
            <a:custGeom>
              <a:avLst/>
              <a:gdLst/>
              <a:ahLst/>
              <a:cxnLst/>
              <a:rect l="l" t="t" r="r" b="b"/>
              <a:pathLst>
                <a:path w="2795" h="1126" extrusionOk="0">
                  <a:moveTo>
                    <a:pt x="1239" y="0"/>
                  </a:moveTo>
                  <a:cubicBezTo>
                    <a:pt x="926" y="0"/>
                    <a:pt x="612" y="53"/>
                    <a:pt x="317" y="159"/>
                  </a:cubicBezTo>
                  <a:cubicBezTo>
                    <a:pt x="202" y="217"/>
                    <a:pt x="116" y="274"/>
                    <a:pt x="58" y="361"/>
                  </a:cubicBezTo>
                  <a:cubicBezTo>
                    <a:pt x="0" y="476"/>
                    <a:pt x="0" y="591"/>
                    <a:pt x="29" y="706"/>
                  </a:cubicBezTo>
                  <a:cubicBezTo>
                    <a:pt x="76" y="871"/>
                    <a:pt x="239" y="1017"/>
                    <a:pt x="423" y="1017"/>
                  </a:cubicBezTo>
                  <a:cubicBezTo>
                    <a:pt x="464" y="1017"/>
                    <a:pt x="506" y="1010"/>
                    <a:pt x="548" y="994"/>
                  </a:cubicBezTo>
                  <a:cubicBezTo>
                    <a:pt x="692" y="937"/>
                    <a:pt x="836" y="908"/>
                    <a:pt x="1008" y="879"/>
                  </a:cubicBezTo>
                  <a:lnTo>
                    <a:pt x="1527" y="879"/>
                  </a:lnTo>
                  <a:cubicBezTo>
                    <a:pt x="1584" y="908"/>
                    <a:pt x="1671" y="908"/>
                    <a:pt x="1728" y="937"/>
                  </a:cubicBezTo>
                  <a:cubicBezTo>
                    <a:pt x="1786" y="937"/>
                    <a:pt x="1873" y="966"/>
                    <a:pt x="1930" y="994"/>
                  </a:cubicBezTo>
                  <a:cubicBezTo>
                    <a:pt x="1930" y="994"/>
                    <a:pt x="1959" y="1023"/>
                    <a:pt x="1988" y="1023"/>
                  </a:cubicBezTo>
                  <a:cubicBezTo>
                    <a:pt x="2017" y="1023"/>
                    <a:pt x="2045" y="1052"/>
                    <a:pt x="2074" y="1081"/>
                  </a:cubicBezTo>
                  <a:cubicBezTo>
                    <a:pt x="2141" y="1110"/>
                    <a:pt x="2218" y="1126"/>
                    <a:pt x="2295" y="1126"/>
                  </a:cubicBezTo>
                  <a:cubicBezTo>
                    <a:pt x="2449" y="1126"/>
                    <a:pt x="2602" y="1062"/>
                    <a:pt x="2679" y="908"/>
                  </a:cubicBezTo>
                  <a:cubicBezTo>
                    <a:pt x="2794" y="706"/>
                    <a:pt x="2737" y="447"/>
                    <a:pt x="2535" y="332"/>
                  </a:cubicBezTo>
                  <a:cubicBezTo>
                    <a:pt x="2144" y="111"/>
                    <a:pt x="1692" y="0"/>
                    <a:pt x="1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1667926" y="3793013"/>
              <a:ext cx="99247" cy="42214"/>
            </a:xfrm>
            <a:custGeom>
              <a:avLst/>
              <a:gdLst/>
              <a:ahLst/>
              <a:cxnLst/>
              <a:rect l="l" t="t" r="r" b="b"/>
              <a:pathLst>
                <a:path w="3054" h="1299" extrusionOk="0">
                  <a:moveTo>
                    <a:pt x="2529" y="0"/>
                  </a:moveTo>
                  <a:cubicBezTo>
                    <a:pt x="2462" y="0"/>
                    <a:pt x="2395" y="16"/>
                    <a:pt x="2334" y="52"/>
                  </a:cubicBezTo>
                  <a:cubicBezTo>
                    <a:pt x="2247" y="109"/>
                    <a:pt x="2161" y="167"/>
                    <a:pt x="2103" y="196"/>
                  </a:cubicBezTo>
                  <a:cubicBezTo>
                    <a:pt x="2046" y="225"/>
                    <a:pt x="2017" y="253"/>
                    <a:pt x="1959" y="253"/>
                  </a:cubicBezTo>
                  <a:cubicBezTo>
                    <a:pt x="1927" y="275"/>
                    <a:pt x="1931" y="280"/>
                    <a:pt x="1944" y="280"/>
                  </a:cubicBezTo>
                  <a:cubicBezTo>
                    <a:pt x="1957" y="280"/>
                    <a:pt x="1982" y="274"/>
                    <a:pt x="1984" y="274"/>
                  </a:cubicBezTo>
                  <a:cubicBezTo>
                    <a:pt x="1985" y="274"/>
                    <a:pt x="1979" y="276"/>
                    <a:pt x="1959" y="282"/>
                  </a:cubicBezTo>
                  <a:cubicBezTo>
                    <a:pt x="1786" y="340"/>
                    <a:pt x="1614" y="397"/>
                    <a:pt x="1441" y="426"/>
                  </a:cubicBezTo>
                  <a:cubicBezTo>
                    <a:pt x="1422" y="426"/>
                    <a:pt x="1364" y="439"/>
                    <a:pt x="1362" y="439"/>
                  </a:cubicBezTo>
                  <a:cubicBezTo>
                    <a:pt x="1361" y="439"/>
                    <a:pt x="1374" y="436"/>
                    <a:pt x="1412" y="426"/>
                  </a:cubicBezTo>
                  <a:lnTo>
                    <a:pt x="836" y="426"/>
                  </a:lnTo>
                  <a:cubicBezTo>
                    <a:pt x="750" y="426"/>
                    <a:pt x="663" y="397"/>
                    <a:pt x="577" y="369"/>
                  </a:cubicBezTo>
                  <a:cubicBezTo>
                    <a:pt x="542" y="360"/>
                    <a:pt x="507" y="356"/>
                    <a:pt x="473" y="356"/>
                  </a:cubicBezTo>
                  <a:cubicBezTo>
                    <a:pt x="274" y="356"/>
                    <a:pt x="83" y="489"/>
                    <a:pt x="58" y="685"/>
                  </a:cubicBezTo>
                  <a:cubicBezTo>
                    <a:pt x="1" y="887"/>
                    <a:pt x="116" y="1146"/>
                    <a:pt x="346" y="1204"/>
                  </a:cubicBezTo>
                  <a:cubicBezTo>
                    <a:pt x="596" y="1266"/>
                    <a:pt x="854" y="1298"/>
                    <a:pt x="1112" y="1298"/>
                  </a:cubicBezTo>
                  <a:cubicBezTo>
                    <a:pt x="1689" y="1298"/>
                    <a:pt x="2269" y="1139"/>
                    <a:pt x="2766" y="801"/>
                  </a:cubicBezTo>
                  <a:cubicBezTo>
                    <a:pt x="2939" y="685"/>
                    <a:pt x="3054" y="426"/>
                    <a:pt x="2910" y="225"/>
                  </a:cubicBezTo>
                  <a:cubicBezTo>
                    <a:pt x="2830" y="85"/>
                    <a:pt x="2680" y="0"/>
                    <a:pt x="2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1846697" y="3780209"/>
              <a:ext cx="74939" cy="36267"/>
            </a:xfrm>
            <a:custGeom>
              <a:avLst/>
              <a:gdLst/>
              <a:ahLst/>
              <a:cxnLst/>
              <a:rect l="l" t="t" r="r" b="b"/>
              <a:pathLst>
                <a:path w="2306" h="1116" extrusionOk="0">
                  <a:moveTo>
                    <a:pt x="1804" y="1"/>
                  </a:moveTo>
                  <a:cubicBezTo>
                    <a:pt x="1770" y="1"/>
                    <a:pt x="1735" y="5"/>
                    <a:pt x="1700" y="14"/>
                  </a:cubicBezTo>
                  <a:cubicBezTo>
                    <a:pt x="1358" y="93"/>
                    <a:pt x="991" y="172"/>
                    <a:pt x="644" y="229"/>
                  </a:cubicBezTo>
                  <a:lnTo>
                    <a:pt x="644" y="229"/>
                  </a:lnTo>
                  <a:cubicBezTo>
                    <a:pt x="651" y="225"/>
                    <a:pt x="658" y="221"/>
                    <a:pt x="663" y="215"/>
                  </a:cubicBezTo>
                  <a:lnTo>
                    <a:pt x="663" y="215"/>
                  </a:lnTo>
                  <a:cubicBezTo>
                    <a:pt x="606" y="244"/>
                    <a:pt x="519" y="244"/>
                    <a:pt x="462" y="244"/>
                  </a:cubicBezTo>
                  <a:cubicBezTo>
                    <a:pt x="347" y="273"/>
                    <a:pt x="231" y="302"/>
                    <a:pt x="145" y="388"/>
                  </a:cubicBezTo>
                  <a:cubicBezTo>
                    <a:pt x="59" y="446"/>
                    <a:pt x="1" y="590"/>
                    <a:pt x="30" y="676"/>
                  </a:cubicBezTo>
                  <a:cubicBezTo>
                    <a:pt x="30" y="791"/>
                    <a:pt x="59" y="907"/>
                    <a:pt x="145" y="993"/>
                  </a:cubicBezTo>
                  <a:cubicBezTo>
                    <a:pt x="216" y="1064"/>
                    <a:pt x="307" y="1116"/>
                    <a:pt x="401" y="1116"/>
                  </a:cubicBezTo>
                  <a:cubicBezTo>
                    <a:pt x="421" y="1116"/>
                    <a:pt x="441" y="1113"/>
                    <a:pt x="462" y="1108"/>
                  </a:cubicBezTo>
                  <a:cubicBezTo>
                    <a:pt x="951" y="1079"/>
                    <a:pt x="1441" y="964"/>
                    <a:pt x="1931" y="849"/>
                  </a:cubicBezTo>
                  <a:cubicBezTo>
                    <a:pt x="2132" y="791"/>
                    <a:pt x="2305" y="532"/>
                    <a:pt x="2219" y="302"/>
                  </a:cubicBezTo>
                  <a:cubicBezTo>
                    <a:pt x="2170" y="131"/>
                    <a:pt x="1996" y="1"/>
                    <a:pt x="1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1802727" y="3341028"/>
              <a:ext cx="42149" cy="76467"/>
            </a:xfrm>
            <a:custGeom>
              <a:avLst/>
              <a:gdLst/>
              <a:ahLst/>
              <a:cxnLst/>
              <a:rect l="l" t="t" r="r" b="b"/>
              <a:pathLst>
                <a:path w="1297" h="2353" extrusionOk="0">
                  <a:moveTo>
                    <a:pt x="424" y="0"/>
                  </a:moveTo>
                  <a:cubicBezTo>
                    <a:pt x="352" y="0"/>
                    <a:pt x="281" y="14"/>
                    <a:pt x="231" y="48"/>
                  </a:cubicBezTo>
                  <a:cubicBezTo>
                    <a:pt x="144" y="135"/>
                    <a:pt x="58" y="221"/>
                    <a:pt x="29" y="336"/>
                  </a:cubicBezTo>
                  <a:cubicBezTo>
                    <a:pt x="0" y="451"/>
                    <a:pt x="29" y="538"/>
                    <a:pt x="87" y="653"/>
                  </a:cubicBezTo>
                  <a:cubicBezTo>
                    <a:pt x="87" y="682"/>
                    <a:pt x="87" y="711"/>
                    <a:pt x="115" y="739"/>
                  </a:cubicBezTo>
                  <a:cubicBezTo>
                    <a:pt x="115" y="768"/>
                    <a:pt x="144" y="826"/>
                    <a:pt x="173" y="883"/>
                  </a:cubicBezTo>
                  <a:cubicBezTo>
                    <a:pt x="202" y="999"/>
                    <a:pt x="231" y="1085"/>
                    <a:pt x="259" y="1200"/>
                  </a:cubicBezTo>
                  <a:cubicBezTo>
                    <a:pt x="314" y="1389"/>
                    <a:pt x="368" y="1604"/>
                    <a:pt x="398" y="1820"/>
                  </a:cubicBezTo>
                  <a:lnTo>
                    <a:pt x="398" y="1820"/>
                  </a:lnTo>
                  <a:cubicBezTo>
                    <a:pt x="389" y="1789"/>
                    <a:pt x="375" y="1768"/>
                    <a:pt x="375" y="1748"/>
                  </a:cubicBezTo>
                  <a:lnTo>
                    <a:pt x="375" y="1748"/>
                  </a:lnTo>
                  <a:cubicBezTo>
                    <a:pt x="375" y="1805"/>
                    <a:pt x="404" y="1863"/>
                    <a:pt x="404" y="1920"/>
                  </a:cubicBezTo>
                  <a:cubicBezTo>
                    <a:pt x="404" y="2036"/>
                    <a:pt x="432" y="2151"/>
                    <a:pt x="519" y="2237"/>
                  </a:cubicBezTo>
                  <a:cubicBezTo>
                    <a:pt x="605" y="2295"/>
                    <a:pt x="720" y="2352"/>
                    <a:pt x="836" y="2352"/>
                  </a:cubicBezTo>
                  <a:cubicBezTo>
                    <a:pt x="1037" y="2352"/>
                    <a:pt x="1296" y="2180"/>
                    <a:pt x="1268" y="1920"/>
                  </a:cubicBezTo>
                  <a:cubicBezTo>
                    <a:pt x="1210" y="1344"/>
                    <a:pt x="1066" y="768"/>
                    <a:pt x="836" y="221"/>
                  </a:cubicBezTo>
                  <a:cubicBezTo>
                    <a:pt x="778" y="135"/>
                    <a:pt x="663" y="48"/>
                    <a:pt x="576" y="19"/>
                  </a:cubicBezTo>
                  <a:cubicBezTo>
                    <a:pt x="529" y="7"/>
                    <a:pt x="476"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p:nvPr/>
          </p:nvSpPr>
          <p:spPr>
            <a:xfrm>
              <a:off x="1659509" y="3328126"/>
              <a:ext cx="42149" cy="85143"/>
            </a:xfrm>
            <a:custGeom>
              <a:avLst/>
              <a:gdLst/>
              <a:ahLst/>
              <a:cxnLst/>
              <a:rect l="l" t="t" r="r" b="b"/>
              <a:pathLst>
                <a:path w="1297" h="2620" extrusionOk="0">
                  <a:moveTo>
                    <a:pt x="1066" y="1770"/>
                  </a:moveTo>
                  <a:lnTo>
                    <a:pt x="1066" y="1770"/>
                  </a:lnTo>
                  <a:cubicBezTo>
                    <a:pt x="1087" y="1790"/>
                    <a:pt x="1093" y="1811"/>
                    <a:pt x="1094" y="1811"/>
                  </a:cubicBezTo>
                  <a:cubicBezTo>
                    <a:pt x="1095" y="1811"/>
                    <a:pt x="1095" y="1807"/>
                    <a:pt x="1095" y="1799"/>
                  </a:cubicBezTo>
                  <a:cubicBezTo>
                    <a:pt x="1069" y="1773"/>
                    <a:pt x="1066" y="1770"/>
                    <a:pt x="1066" y="1770"/>
                  </a:cubicBezTo>
                  <a:close/>
                  <a:moveTo>
                    <a:pt x="647" y="0"/>
                  </a:moveTo>
                  <a:cubicBezTo>
                    <a:pt x="454" y="0"/>
                    <a:pt x="280" y="134"/>
                    <a:pt x="231" y="330"/>
                  </a:cubicBezTo>
                  <a:cubicBezTo>
                    <a:pt x="0" y="1021"/>
                    <a:pt x="87" y="1770"/>
                    <a:pt x="433" y="2404"/>
                  </a:cubicBezTo>
                  <a:cubicBezTo>
                    <a:pt x="508" y="2536"/>
                    <a:pt x="659" y="2619"/>
                    <a:pt x="811" y="2619"/>
                  </a:cubicBezTo>
                  <a:cubicBezTo>
                    <a:pt x="890" y="2619"/>
                    <a:pt x="968" y="2597"/>
                    <a:pt x="1037" y="2548"/>
                  </a:cubicBezTo>
                  <a:cubicBezTo>
                    <a:pt x="1210" y="2433"/>
                    <a:pt x="1297" y="2173"/>
                    <a:pt x="1181" y="1972"/>
                  </a:cubicBezTo>
                  <a:cubicBezTo>
                    <a:pt x="1153" y="1943"/>
                    <a:pt x="1124" y="1885"/>
                    <a:pt x="1124" y="1856"/>
                  </a:cubicBezTo>
                  <a:cubicBezTo>
                    <a:pt x="1095" y="1828"/>
                    <a:pt x="1066" y="1799"/>
                    <a:pt x="1066" y="1770"/>
                  </a:cubicBezTo>
                  <a:cubicBezTo>
                    <a:pt x="1066" y="1712"/>
                    <a:pt x="1037" y="1684"/>
                    <a:pt x="1037" y="1655"/>
                  </a:cubicBezTo>
                  <a:cubicBezTo>
                    <a:pt x="1009" y="1568"/>
                    <a:pt x="1009" y="1511"/>
                    <a:pt x="980" y="1453"/>
                  </a:cubicBezTo>
                  <a:cubicBezTo>
                    <a:pt x="980" y="1424"/>
                    <a:pt x="951" y="1338"/>
                    <a:pt x="951" y="1338"/>
                  </a:cubicBezTo>
                  <a:lnTo>
                    <a:pt x="951" y="1338"/>
                  </a:lnTo>
                  <a:cubicBezTo>
                    <a:pt x="968" y="1372"/>
                    <a:pt x="975" y="1386"/>
                    <a:pt x="978" y="1386"/>
                  </a:cubicBezTo>
                  <a:cubicBezTo>
                    <a:pt x="980" y="1386"/>
                    <a:pt x="980" y="1379"/>
                    <a:pt x="980" y="1367"/>
                  </a:cubicBezTo>
                  <a:cubicBezTo>
                    <a:pt x="980" y="1338"/>
                    <a:pt x="951" y="1338"/>
                    <a:pt x="951" y="1309"/>
                  </a:cubicBezTo>
                  <a:cubicBezTo>
                    <a:pt x="951" y="1165"/>
                    <a:pt x="951" y="1050"/>
                    <a:pt x="980" y="906"/>
                  </a:cubicBezTo>
                  <a:cubicBezTo>
                    <a:pt x="980" y="895"/>
                    <a:pt x="980" y="887"/>
                    <a:pt x="980" y="880"/>
                  </a:cubicBezTo>
                  <a:lnTo>
                    <a:pt x="980" y="880"/>
                  </a:lnTo>
                  <a:cubicBezTo>
                    <a:pt x="980" y="878"/>
                    <a:pt x="980" y="877"/>
                    <a:pt x="980" y="877"/>
                  </a:cubicBezTo>
                  <a:cubicBezTo>
                    <a:pt x="980" y="848"/>
                    <a:pt x="980" y="820"/>
                    <a:pt x="980" y="791"/>
                  </a:cubicBezTo>
                  <a:cubicBezTo>
                    <a:pt x="1009" y="704"/>
                    <a:pt x="1037" y="618"/>
                    <a:pt x="1066" y="560"/>
                  </a:cubicBezTo>
                  <a:cubicBezTo>
                    <a:pt x="1124" y="330"/>
                    <a:pt x="980" y="71"/>
                    <a:pt x="749" y="13"/>
                  </a:cubicBezTo>
                  <a:cubicBezTo>
                    <a:pt x="715" y="5"/>
                    <a:pt x="681"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p:nvPr/>
          </p:nvSpPr>
          <p:spPr>
            <a:xfrm>
              <a:off x="1547196" y="3467251"/>
              <a:ext cx="87061" cy="50794"/>
            </a:xfrm>
            <a:custGeom>
              <a:avLst/>
              <a:gdLst/>
              <a:ahLst/>
              <a:cxnLst/>
              <a:rect l="l" t="t" r="r" b="b"/>
              <a:pathLst>
                <a:path w="2679" h="1563" extrusionOk="0">
                  <a:moveTo>
                    <a:pt x="1239" y="427"/>
                  </a:moveTo>
                  <a:cubicBezTo>
                    <a:pt x="1200" y="446"/>
                    <a:pt x="1187" y="453"/>
                    <a:pt x="1189" y="453"/>
                  </a:cubicBezTo>
                  <a:cubicBezTo>
                    <a:pt x="1189" y="453"/>
                    <a:pt x="1196" y="450"/>
                    <a:pt x="1205" y="446"/>
                  </a:cubicBezTo>
                  <a:lnTo>
                    <a:pt x="1205" y="446"/>
                  </a:lnTo>
                  <a:cubicBezTo>
                    <a:pt x="1216" y="440"/>
                    <a:pt x="1227" y="434"/>
                    <a:pt x="1239" y="427"/>
                  </a:cubicBezTo>
                  <a:close/>
                  <a:moveTo>
                    <a:pt x="2159" y="0"/>
                  </a:moveTo>
                  <a:cubicBezTo>
                    <a:pt x="2091" y="0"/>
                    <a:pt x="2022" y="16"/>
                    <a:pt x="1959" y="52"/>
                  </a:cubicBezTo>
                  <a:cubicBezTo>
                    <a:pt x="1815" y="139"/>
                    <a:pt x="1700" y="196"/>
                    <a:pt x="1556" y="283"/>
                  </a:cubicBezTo>
                  <a:lnTo>
                    <a:pt x="1354" y="398"/>
                  </a:lnTo>
                  <a:cubicBezTo>
                    <a:pt x="1325" y="398"/>
                    <a:pt x="1296" y="398"/>
                    <a:pt x="1267" y="427"/>
                  </a:cubicBezTo>
                  <a:cubicBezTo>
                    <a:pt x="1254" y="427"/>
                    <a:pt x="1224" y="439"/>
                    <a:pt x="1205" y="446"/>
                  </a:cubicBezTo>
                  <a:lnTo>
                    <a:pt x="1205" y="446"/>
                  </a:lnTo>
                  <a:cubicBezTo>
                    <a:pt x="1072" y="518"/>
                    <a:pt x="939" y="547"/>
                    <a:pt x="807" y="600"/>
                  </a:cubicBezTo>
                  <a:cubicBezTo>
                    <a:pt x="663" y="629"/>
                    <a:pt x="519" y="686"/>
                    <a:pt x="375" y="715"/>
                  </a:cubicBezTo>
                  <a:cubicBezTo>
                    <a:pt x="144" y="773"/>
                    <a:pt x="0" y="1032"/>
                    <a:pt x="87" y="1233"/>
                  </a:cubicBezTo>
                  <a:cubicBezTo>
                    <a:pt x="136" y="1429"/>
                    <a:pt x="310" y="1563"/>
                    <a:pt x="502" y="1563"/>
                  </a:cubicBezTo>
                  <a:cubicBezTo>
                    <a:pt x="536" y="1563"/>
                    <a:pt x="571" y="1559"/>
                    <a:pt x="605" y="1550"/>
                  </a:cubicBezTo>
                  <a:cubicBezTo>
                    <a:pt x="1239" y="1406"/>
                    <a:pt x="1844" y="1147"/>
                    <a:pt x="2391" y="801"/>
                  </a:cubicBezTo>
                  <a:cubicBezTo>
                    <a:pt x="2592" y="686"/>
                    <a:pt x="2679" y="398"/>
                    <a:pt x="2535" y="196"/>
                  </a:cubicBezTo>
                  <a:cubicBezTo>
                    <a:pt x="2456" y="78"/>
                    <a:pt x="2309" y="0"/>
                    <a:pt x="2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1508816" y="3597731"/>
              <a:ext cx="65547" cy="61615"/>
            </a:xfrm>
            <a:custGeom>
              <a:avLst/>
              <a:gdLst/>
              <a:ahLst/>
              <a:cxnLst/>
              <a:rect l="l" t="t" r="r" b="b"/>
              <a:pathLst>
                <a:path w="2017" h="1896" extrusionOk="0">
                  <a:moveTo>
                    <a:pt x="1687" y="843"/>
                  </a:moveTo>
                  <a:cubicBezTo>
                    <a:pt x="1678" y="849"/>
                    <a:pt x="1668" y="854"/>
                    <a:pt x="1659" y="859"/>
                  </a:cubicBezTo>
                  <a:lnTo>
                    <a:pt x="1659" y="859"/>
                  </a:lnTo>
                  <a:cubicBezTo>
                    <a:pt x="1665" y="853"/>
                    <a:pt x="1671" y="847"/>
                    <a:pt x="1671" y="847"/>
                  </a:cubicBezTo>
                  <a:cubicBezTo>
                    <a:pt x="1676" y="846"/>
                    <a:pt x="1682" y="845"/>
                    <a:pt x="1687" y="843"/>
                  </a:cubicBezTo>
                  <a:close/>
                  <a:moveTo>
                    <a:pt x="1533" y="1"/>
                  </a:moveTo>
                  <a:cubicBezTo>
                    <a:pt x="1502" y="1"/>
                    <a:pt x="1471" y="4"/>
                    <a:pt x="1440" y="12"/>
                  </a:cubicBezTo>
                  <a:cubicBezTo>
                    <a:pt x="1124" y="156"/>
                    <a:pt x="864" y="300"/>
                    <a:pt x="605" y="531"/>
                  </a:cubicBezTo>
                  <a:cubicBezTo>
                    <a:pt x="375" y="732"/>
                    <a:pt x="202" y="963"/>
                    <a:pt x="58" y="1222"/>
                  </a:cubicBezTo>
                  <a:cubicBezTo>
                    <a:pt x="0" y="1337"/>
                    <a:pt x="0" y="1452"/>
                    <a:pt x="29" y="1568"/>
                  </a:cubicBezTo>
                  <a:cubicBezTo>
                    <a:pt x="58" y="1654"/>
                    <a:pt x="115" y="1769"/>
                    <a:pt x="231" y="1827"/>
                  </a:cubicBezTo>
                  <a:cubicBezTo>
                    <a:pt x="294" y="1869"/>
                    <a:pt x="373" y="1896"/>
                    <a:pt x="455" y="1896"/>
                  </a:cubicBezTo>
                  <a:cubicBezTo>
                    <a:pt x="486" y="1896"/>
                    <a:pt x="517" y="1892"/>
                    <a:pt x="548" y="1884"/>
                  </a:cubicBezTo>
                  <a:cubicBezTo>
                    <a:pt x="663" y="1827"/>
                    <a:pt x="778" y="1769"/>
                    <a:pt x="807" y="1683"/>
                  </a:cubicBezTo>
                  <a:cubicBezTo>
                    <a:pt x="864" y="1568"/>
                    <a:pt x="951" y="1452"/>
                    <a:pt x="1037" y="1337"/>
                  </a:cubicBezTo>
                  <a:lnTo>
                    <a:pt x="1037" y="1337"/>
                  </a:lnTo>
                  <a:cubicBezTo>
                    <a:pt x="1008" y="1366"/>
                    <a:pt x="980" y="1395"/>
                    <a:pt x="951" y="1424"/>
                  </a:cubicBezTo>
                  <a:cubicBezTo>
                    <a:pt x="1066" y="1280"/>
                    <a:pt x="1210" y="1136"/>
                    <a:pt x="1354" y="1020"/>
                  </a:cubicBezTo>
                  <a:lnTo>
                    <a:pt x="1354" y="1020"/>
                  </a:lnTo>
                  <a:cubicBezTo>
                    <a:pt x="1325" y="1049"/>
                    <a:pt x="1296" y="1078"/>
                    <a:pt x="1268" y="1107"/>
                  </a:cubicBezTo>
                  <a:cubicBezTo>
                    <a:pt x="1389" y="1010"/>
                    <a:pt x="1531" y="933"/>
                    <a:pt x="1659" y="859"/>
                  </a:cubicBezTo>
                  <a:lnTo>
                    <a:pt x="1659" y="859"/>
                  </a:lnTo>
                  <a:cubicBezTo>
                    <a:pt x="1651" y="867"/>
                    <a:pt x="1642" y="876"/>
                    <a:pt x="1642" y="876"/>
                  </a:cubicBezTo>
                  <a:cubicBezTo>
                    <a:pt x="1662" y="856"/>
                    <a:pt x="1682" y="850"/>
                    <a:pt x="1702" y="839"/>
                  </a:cubicBezTo>
                  <a:lnTo>
                    <a:pt x="1702" y="839"/>
                  </a:lnTo>
                  <a:cubicBezTo>
                    <a:pt x="1697" y="840"/>
                    <a:pt x="1692" y="842"/>
                    <a:pt x="1687" y="843"/>
                  </a:cubicBezTo>
                  <a:lnTo>
                    <a:pt x="1687" y="843"/>
                  </a:lnTo>
                  <a:cubicBezTo>
                    <a:pt x="1701" y="835"/>
                    <a:pt x="1715" y="827"/>
                    <a:pt x="1728" y="819"/>
                  </a:cubicBezTo>
                  <a:lnTo>
                    <a:pt x="1728" y="819"/>
                  </a:lnTo>
                  <a:cubicBezTo>
                    <a:pt x="1720" y="828"/>
                    <a:pt x="1711" y="834"/>
                    <a:pt x="1702" y="839"/>
                  </a:cubicBezTo>
                  <a:lnTo>
                    <a:pt x="1702" y="839"/>
                  </a:lnTo>
                  <a:cubicBezTo>
                    <a:pt x="1802" y="808"/>
                    <a:pt x="1878" y="751"/>
                    <a:pt x="1930" y="646"/>
                  </a:cubicBezTo>
                  <a:cubicBezTo>
                    <a:pt x="1988" y="559"/>
                    <a:pt x="2016" y="415"/>
                    <a:pt x="1959" y="329"/>
                  </a:cubicBezTo>
                  <a:cubicBezTo>
                    <a:pt x="1930" y="214"/>
                    <a:pt x="1872" y="99"/>
                    <a:pt x="1786" y="70"/>
                  </a:cubicBezTo>
                  <a:cubicBezTo>
                    <a:pt x="1702" y="28"/>
                    <a:pt x="1617" y="1"/>
                    <a:pt x="15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a:off x="1534067" y="3733834"/>
              <a:ext cx="56221" cy="66165"/>
            </a:xfrm>
            <a:custGeom>
              <a:avLst/>
              <a:gdLst/>
              <a:ahLst/>
              <a:cxnLst/>
              <a:rect l="l" t="t" r="r" b="b"/>
              <a:pathLst>
                <a:path w="1730" h="2036" extrusionOk="0">
                  <a:moveTo>
                    <a:pt x="1297" y="1"/>
                  </a:moveTo>
                  <a:cubicBezTo>
                    <a:pt x="1153" y="1"/>
                    <a:pt x="1067" y="58"/>
                    <a:pt x="980" y="116"/>
                  </a:cubicBezTo>
                  <a:cubicBezTo>
                    <a:pt x="548" y="490"/>
                    <a:pt x="231" y="951"/>
                    <a:pt x="30" y="1469"/>
                  </a:cubicBezTo>
                  <a:cubicBezTo>
                    <a:pt x="1" y="1585"/>
                    <a:pt x="30" y="1729"/>
                    <a:pt x="87" y="1815"/>
                  </a:cubicBezTo>
                  <a:cubicBezTo>
                    <a:pt x="145" y="1902"/>
                    <a:pt x="231" y="1988"/>
                    <a:pt x="347" y="2017"/>
                  </a:cubicBezTo>
                  <a:cubicBezTo>
                    <a:pt x="394" y="2029"/>
                    <a:pt x="442" y="2036"/>
                    <a:pt x="488" y="2036"/>
                  </a:cubicBezTo>
                  <a:cubicBezTo>
                    <a:pt x="552" y="2036"/>
                    <a:pt x="613" y="2022"/>
                    <a:pt x="663" y="1988"/>
                  </a:cubicBezTo>
                  <a:cubicBezTo>
                    <a:pt x="779" y="1902"/>
                    <a:pt x="836" y="1815"/>
                    <a:pt x="865" y="1700"/>
                  </a:cubicBezTo>
                  <a:cubicBezTo>
                    <a:pt x="869" y="1700"/>
                    <a:pt x="873" y="1699"/>
                    <a:pt x="876" y="1698"/>
                  </a:cubicBezTo>
                  <a:lnTo>
                    <a:pt x="876" y="1698"/>
                  </a:lnTo>
                  <a:cubicBezTo>
                    <a:pt x="870" y="1714"/>
                    <a:pt x="865" y="1733"/>
                    <a:pt x="865" y="1758"/>
                  </a:cubicBezTo>
                  <a:cubicBezTo>
                    <a:pt x="941" y="1531"/>
                    <a:pt x="1060" y="1349"/>
                    <a:pt x="1185" y="1152"/>
                  </a:cubicBezTo>
                  <a:lnTo>
                    <a:pt x="1185" y="1152"/>
                  </a:lnTo>
                  <a:cubicBezTo>
                    <a:pt x="1184" y="1153"/>
                    <a:pt x="1183" y="1153"/>
                    <a:pt x="1182" y="1153"/>
                  </a:cubicBezTo>
                  <a:cubicBezTo>
                    <a:pt x="1186" y="1147"/>
                    <a:pt x="1191" y="1141"/>
                    <a:pt x="1196" y="1135"/>
                  </a:cubicBezTo>
                  <a:lnTo>
                    <a:pt x="1196" y="1135"/>
                  </a:lnTo>
                  <a:cubicBezTo>
                    <a:pt x="1192" y="1141"/>
                    <a:pt x="1189" y="1147"/>
                    <a:pt x="1185" y="1152"/>
                  </a:cubicBezTo>
                  <a:lnTo>
                    <a:pt x="1185" y="1152"/>
                  </a:lnTo>
                  <a:cubicBezTo>
                    <a:pt x="1199" y="1150"/>
                    <a:pt x="1205" y="1134"/>
                    <a:pt x="1213" y="1115"/>
                  </a:cubicBezTo>
                  <a:lnTo>
                    <a:pt x="1213" y="1115"/>
                  </a:lnTo>
                  <a:cubicBezTo>
                    <a:pt x="1207" y="1122"/>
                    <a:pt x="1201" y="1129"/>
                    <a:pt x="1196" y="1135"/>
                  </a:cubicBezTo>
                  <a:lnTo>
                    <a:pt x="1196" y="1135"/>
                  </a:lnTo>
                  <a:cubicBezTo>
                    <a:pt x="1204" y="1123"/>
                    <a:pt x="1212" y="1110"/>
                    <a:pt x="1220" y="1098"/>
                  </a:cubicBezTo>
                  <a:lnTo>
                    <a:pt x="1220" y="1098"/>
                  </a:lnTo>
                  <a:cubicBezTo>
                    <a:pt x="1217" y="1103"/>
                    <a:pt x="1215" y="1109"/>
                    <a:pt x="1213" y="1115"/>
                  </a:cubicBezTo>
                  <a:lnTo>
                    <a:pt x="1213" y="1115"/>
                  </a:lnTo>
                  <a:cubicBezTo>
                    <a:pt x="1322" y="984"/>
                    <a:pt x="1454" y="855"/>
                    <a:pt x="1585" y="749"/>
                  </a:cubicBezTo>
                  <a:cubicBezTo>
                    <a:pt x="1671" y="663"/>
                    <a:pt x="1729" y="519"/>
                    <a:pt x="1729" y="433"/>
                  </a:cubicBezTo>
                  <a:cubicBezTo>
                    <a:pt x="1729" y="317"/>
                    <a:pt x="1671" y="202"/>
                    <a:pt x="1585" y="116"/>
                  </a:cubicBezTo>
                  <a:cubicBezTo>
                    <a:pt x="1499" y="58"/>
                    <a:pt x="1412" y="1"/>
                    <a:pt x="1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8"/>
            <p:cNvSpPr/>
            <p:nvPr/>
          </p:nvSpPr>
          <p:spPr>
            <a:xfrm>
              <a:off x="1584634" y="3901947"/>
              <a:ext cx="73022" cy="36105"/>
            </a:xfrm>
            <a:custGeom>
              <a:avLst/>
              <a:gdLst/>
              <a:ahLst/>
              <a:cxnLst/>
              <a:rect l="l" t="t" r="r" b="b"/>
              <a:pathLst>
                <a:path w="2247" h="1111" extrusionOk="0">
                  <a:moveTo>
                    <a:pt x="1814" y="1"/>
                  </a:moveTo>
                  <a:cubicBezTo>
                    <a:pt x="1738" y="1"/>
                    <a:pt x="1669" y="27"/>
                    <a:pt x="1584" y="70"/>
                  </a:cubicBezTo>
                  <a:cubicBezTo>
                    <a:pt x="1578" y="70"/>
                    <a:pt x="1572" y="70"/>
                    <a:pt x="1566" y="70"/>
                  </a:cubicBezTo>
                  <a:lnTo>
                    <a:pt x="1566" y="70"/>
                  </a:lnTo>
                  <a:cubicBezTo>
                    <a:pt x="1584" y="63"/>
                    <a:pt x="1599" y="55"/>
                    <a:pt x="1613" y="41"/>
                  </a:cubicBezTo>
                  <a:lnTo>
                    <a:pt x="1613" y="41"/>
                  </a:lnTo>
                  <a:cubicBezTo>
                    <a:pt x="1591" y="52"/>
                    <a:pt x="1569" y="62"/>
                    <a:pt x="1547" y="72"/>
                  </a:cubicBezTo>
                  <a:lnTo>
                    <a:pt x="1547" y="72"/>
                  </a:lnTo>
                  <a:cubicBezTo>
                    <a:pt x="1535" y="74"/>
                    <a:pt x="1523" y="79"/>
                    <a:pt x="1510" y="88"/>
                  </a:cubicBezTo>
                  <a:lnTo>
                    <a:pt x="1510" y="88"/>
                  </a:lnTo>
                  <a:cubicBezTo>
                    <a:pt x="1307" y="172"/>
                    <a:pt x="1086" y="218"/>
                    <a:pt x="864" y="242"/>
                  </a:cubicBezTo>
                  <a:lnTo>
                    <a:pt x="980" y="242"/>
                  </a:lnTo>
                  <a:cubicBezTo>
                    <a:pt x="864" y="242"/>
                    <a:pt x="736" y="255"/>
                    <a:pt x="613" y="255"/>
                  </a:cubicBezTo>
                  <a:cubicBezTo>
                    <a:pt x="551" y="255"/>
                    <a:pt x="490" y="252"/>
                    <a:pt x="432" y="242"/>
                  </a:cubicBezTo>
                  <a:cubicBezTo>
                    <a:pt x="202" y="242"/>
                    <a:pt x="0" y="473"/>
                    <a:pt x="0" y="674"/>
                  </a:cubicBezTo>
                  <a:cubicBezTo>
                    <a:pt x="29" y="934"/>
                    <a:pt x="202" y="1106"/>
                    <a:pt x="432" y="1106"/>
                  </a:cubicBezTo>
                  <a:cubicBezTo>
                    <a:pt x="488" y="1109"/>
                    <a:pt x="544" y="1111"/>
                    <a:pt x="600" y="1111"/>
                  </a:cubicBezTo>
                  <a:cubicBezTo>
                    <a:pt x="1091" y="1111"/>
                    <a:pt x="1577" y="1000"/>
                    <a:pt x="2016" y="818"/>
                  </a:cubicBezTo>
                  <a:cubicBezTo>
                    <a:pt x="2103" y="761"/>
                    <a:pt x="2189" y="646"/>
                    <a:pt x="2218" y="559"/>
                  </a:cubicBezTo>
                  <a:cubicBezTo>
                    <a:pt x="2247" y="444"/>
                    <a:pt x="2218" y="300"/>
                    <a:pt x="2160" y="214"/>
                  </a:cubicBezTo>
                  <a:cubicBezTo>
                    <a:pt x="2103" y="127"/>
                    <a:pt x="2016" y="41"/>
                    <a:pt x="1901" y="12"/>
                  </a:cubicBezTo>
                  <a:cubicBezTo>
                    <a:pt x="1870" y="4"/>
                    <a:pt x="1842" y="1"/>
                    <a:pt x="1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8"/>
            <p:cNvSpPr/>
            <p:nvPr/>
          </p:nvSpPr>
          <p:spPr>
            <a:xfrm>
              <a:off x="1432056" y="3746866"/>
              <a:ext cx="40264" cy="107567"/>
            </a:xfrm>
            <a:custGeom>
              <a:avLst/>
              <a:gdLst/>
              <a:ahLst/>
              <a:cxnLst/>
              <a:rect l="l" t="t" r="r" b="b"/>
              <a:pathLst>
                <a:path w="1239" h="3310" extrusionOk="0">
                  <a:moveTo>
                    <a:pt x="501" y="0"/>
                  </a:moveTo>
                  <a:cubicBezTo>
                    <a:pt x="488" y="0"/>
                    <a:pt x="474" y="1"/>
                    <a:pt x="461" y="3"/>
                  </a:cubicBezTo>
                  <a:cubicBezTo>
                    <a:pt x="231" y="3"/>
                    <a:pt x="58" y="176"/>
                    <a:pt x="29" y="435"/>
                  </a:cubicBezTo>
                  <a:cubicBezTo>
                    <a:pt x="0" y="1270"/>
                    <a:pt x="116" y="2163"/>
                    <a:pt x="317" y="2998"/>
                  </a:cubicBezTo>
                  <a:cubicBezTo>
                    <a:pt x="364" y="3163"/>
                    <a:pt x="547" y="3309"/>
                    <a:pt x="738" y="3309"/>
                  </a:cubicBezTo>
                  <a:cubicBezTo>
                    <a:pt x="780" y="3309"/>
                    <a:pt x="823" y="3302"/>
                    <a:pt x="865" y="3286"/>
                  </a:cubicBezTo>
                  <a:cubicBezTo>
                    <a:pt x="1095" y="3229"/>
                    <a:pt x="1239" y="2998"/>
                    <a:pt x="1153" y="2768"/>
                  </a:cubicBezTo>
                  <a:cubicBezTo>
                    <a:pt x="951" y="1961"/>
                    <a:pt x="893" y="1270"/>
                    <a:pt x="893" y="435"/>
                  </a:cubicBezTo>
                  <a:cubicBezTo>
                    <a:pt x="920" y="218"/>
                    <a:pt x="717"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1743744" y="3895675"/>
              <a:ext cx="35617" cy="92975"/>
            </a:xfrm>
            <a:custGeom>
              <a:avLst/>
              <a:gdLst/>
              <a:ahLst/>
              <a:cxnLst/>
              <a:rect l="l" t="t" r="r" b="b"/>
              <a:pathLst>
                <a:path w="1096" h="2861" extrusionOk="0">
                  <a:moveTo>
                    <a:pt x="698" y="1"/>
                  </a:moveTo>
                  <a:cubicBezTo>
                    <a:pt x="686" y="1"/>
                    <a:pt x="675" y="2"/>
                    <a:pt x="663" y="3"/>
                  </a:cubicBezTo>
                  <a:cubicBezTo>
                    <a:pt x="404" y="3"/>
                    <a:pt x="231" y="176"/>
                    <a:pt x="231" y="435"/>
                  </a:cubicBezTo>
                  <a:cubicBezTo>
                    <a:pt x="202" y="752"/>
                    <a:pt x="202" y="1098"/>
                    <a:pt x="145" y="1415"/>
                  </a:cubicBezTo>
                  <a:cubicBezTo>
                    <a:pt x="145" y="1588"/>
                    <a:pt x="116" y="1732"/>
                    <a:pt x="116" y="1876"/>
                  </a:cubicBezTo>
                  <a:cubicBezTo>
                    <a:pt x="107" y="1912"/>
                    <a:pt x="103" y="1923"/>
                    <a:pt x="102" y="1923"/>
                  </a:cubicBezTo>
                  <a:cubicBezTo>
                    <a:pt x="101" y="1923"/>
                    <a:pt x="103" y="1904"/>
                    <a:pt x="100" y="1904"/>
                  </a:cubicBezTo>
                  <a:cubicBezTo>
                    <a:pt x="98" y="1904"/>
                    <a:pt x="95" y="1911"/>
                    <a:pt x="87" y="1933"/>
                  </a:cubicBezTo>
                  <a:cubicBezTo>
                    <a:pt x="87" y="1962"/>
                    <a:pt x="87" y="2020"/>
                    <a:pt x="87" y="2048"/>
                  </a:cubicBezTo>
                  <a:cubicBezTo>
                    <a:pt x="58" y="2135"/>
                    <a:pt x="58" y="2221"/>
                    <a:pt x="30" y="2336"/>
                  </a:cubicBezTo>
                  <a:cubicBezTo>
                    <a:pt x="1" y="2538"/>
                    <a:pt x="87" y="2797"/>
                    <a:pt x="346" y="2855"/>
                  </a:cubicBezTo>
                  <a:cubicBezTo>
                    <a:pt x="371" y="2858"/>
                    <a:pt x="397" y="2860"/>
                    <a:pt x="423" y="2860"/>
                  </a:cubicBezTo>
                  <a:cubicBezTo>
                    <a:pt x="614" y="2860"/>
                    <a:pt x="839" y="2766"/>
                    <a:pt x="865" y="2538"/>
                  </a:cubicBezTo>
                  <a:cubicBezTo>
                    <a:pt x="980" y="1847"/>
                    <a:pt x="1066" y="1127"/>
                    <a:pt x="1095" y="435"/>
                  </a:cubicBezTo>
                  <a:cubicBezTo>
                    <a:pt x="1095" y="218"/>
                    <a:pt x="890" y="1"/>
                    <a:pt x="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a:off x="1350616" y="3853980"/>
              <a:ext cx="68375" cy="50631"/>
            </a:xfrm>
            <a:custGeom>
              <a:avLst/>
              <a:gdLst/>
              <a:ahLst/>
              <a:cxnLst/>
              <a:rect l="l" t="t" r="r" b="b"/>
              <a:pathLst>
                <a:path w="2104" h="1558" extrusionOk="0">
                  <a:moveTo>
                    <a:pt x="498" y="0"/>
                  </a:moveTo>
                  <a:cubicBezTo>
                    <a:pt x="447" y="0"/>
                    <a:pt x="394" y="7"/>
                    <a:pt x="346" y="19"/>
                  </a:cubicBezTo>
                  <a:cubicBezTo>
                    <a:pt x="260" y="48"/>
                    <a:pt x="145" y="105"/>
                    <a:pt x="87" y="192"/>
                  </a:cubicBezTo>
                  <a:cubicBezTo>
                    <a:pt x="29" y="307"/>
                    <a:pt x="1" y="422"/>
                    <a:pt x="58" y="538"/>
                  </a:cubicBezTo>
                  <a:cubicBezTo>
                    <a:pt x="87" y="653"/>
                    <a:pt x="145" y="739"/>
                    <a:pt x="260" y="797"/>
                  </a:cubicBezTo>
                  <a:cubicBezTo>
                    <a:pt x="605" y="1056"/>
                    <a:pt x="1009" y="1315"/>
                    <a:pt x="1412" y="1517"/>
                  </a:cubicBezTo>
                  <a:cubicBezTo>
                    <a:pt x="1493" y="1537"/>
                    <a:pt x="1575" y="1558"/>
                    <a:pt x="1656" y="1558"/>
                  </a:cubicBezTo>
                  <a:cubicBezTo>
                    <a:pt x="1690" y="1558"/>
                    <a:pt x="1724" y="1554"/>
                    <a:pt x="1758" y="1546"/>
                  </a:cubicBezTo>
                  <a:cubicBezTo>
                    <a:pt x="1844" y="1517"/>
                    <a:pt x="1959" y="1430"/>
                    <a:pt x="2017" y="1344"/>
                  </a:cubicBezTo>
                  <a:cubicBezTo>
                    <a:pt x="2103" y="1142"/>
                    <a:pt x="2074" y="854"/>
                    <a:pt x="1844" y="768"/>
                  </a:cubicBezTo>
                  <a:cubicBezTo>
                    <a:pt x="1441" y="566"/>
                    <a:pt x="1066" y="307"/>
                    <a:pt x="692" y="48"/>
                  </a:cubicBezTo>
                  <a:cubicBezTo>
                    <a:pt x="641" y="14"/>
                    <a:pt x="571" y="0"/>
                    <a:pt x="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8"/>
            <p:cNvSpPr/>
            <p:nvPr/>
          </p:nvSpPr>
          <p:spPr>
            <a:xfrm>
              <a:off x="1320653" y="3664970"/>
              <a:ext cx="73997" cy="88588"/>
            </a:xfrm>
            <a:custGeom>
              <a:avLst/>
              <a:gdLst/>
              <a:ahLst/>
              <a:cxnLst/>
              <a:rect l="l" t="t" r="r" b="b"/>
              <a:pathLst>
                <a:path w="2277" h="2726" extrusionOk="0">
                  <a:moveTo>
                    <a:pt x="1796" y="1"/>
                  </a:moveTo>
                  <a:cubicBezTo>
                    <a:pt x="1643" y="1"/>
                    <a:pt x="1489" y="65"/>
                    <a:pt x="1412" y="219"/>
                  </a:cubicBezTo>
                  <a:cubicBezTo>
                    <a:pt x="1239" y="535"/>
                    <a:pt x="1067" y="881"/>
                    <a:pt x="836" y="1169"/>
                  </a:cubicBezTo>
                  <a:cubicBezTo>
                    <a:pt x="779" y="1255"/>
                    <a:pt x="721" y="1313"/>
                    <a:pt x="692" y="1400"/>
                  </a:cubicBezTo>
                  <a:cubicBezTo>
                    <a:pt x="663" y="1428"/>
                    <a:pt x="663" y="1428"/>
                    <a:pt x="635" y="1457"/>
                  </a:cubicBezTo>
                  <a:cubicBezTo>
                    <a:pt x="655" y="1437"/>
                    <a:pt x="675" y="1416"/>
                    <a:pt x="665" y="1416"/>
                  </a:cubicBezTo>
                  <a:cubicBezTo>
                    <a:pt x="661" y="1416"/>
                    <a:pt x="651" y="1420"/>
                    <a:pt x="635" y="1428"/>
                  </a:cubicBezTo>
                  <a:cubicBezTo>
                    <a:pt x="606" y="1486"/>
                    <a:pt x="577" y="1515"/>
                    <a:pt x="548" y="1544"/>
                  </a:cubicBezTo>
                  <a:cubicBezTo>
                    <a:pt x="433" y="1688"/>
                    <a:pt x="318" y="1832"/>
                    <a:pt x="174" y="1976"/>
                  </a:cubicBezTo>
                  <a:cubicBezTo>
                    <a:pt x="30" y="2148"/>
                    <a:pt x="1" y="2436"/>
                    <a:pt x="174" y="2580"/>
                  </a:cubicBezTo>
                  <a:cubicBezTo>
                    <a:pt x="267" y="2674"/>
                    <a:pt x="395" y="2725"/>
                    <a:pt x="515" y="2725"/>
                  </a:cubicBezTo>
                  <a:cubicBezTo>
                    <a:pt x="616" y="2725"/>
                    <a:pt x="713" y="2688"/>
                    <a:pt x="779" y="2609"/>
                  </a:cubicBezTo>
                  <a:cubicBezTo>
                    <a:pt x="1326" y="2004"/>
                    <a:pt x="1816" y="1371"/>
                    <a:pt x="2161" y="651"/>
                  </a:cubicBezTo>
                  <a:cubicBezTo>
                    <a:pt x="2276" y="449"/>
                    <a:pt x="2219" y="161"/>
                    <a:pt x="2017" y="46"/>
                  </a:cubicBezTo>
                  <a:cubicBezTo>
                    <a:pt x="1950" y="17"/>
                    <a:pt x="1873"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8"/>
            <p:cNvSpPr/>
            <p:nvPr/>
          </p:nvSpPr>
          <p:spPr>
            <a:xfrm>
              <a:off x="1185884" y="3698281"/>
              <a:ext cx="73022" cy="55246"/>
            </a:xfrm>
            <a:custGeom>
              <a:avLst/>
              <a:gdLst/>
              <a:ahLst/>
              <a:cxnLst/>
              <a:rect l="l" t="t" r="r" b="b"/>
              <a:pathLst>
                <a:path w="2247" h="1700" extrusionOk="0">
                  <a:moveTo>
                    <a:pt x="1489" y="724"/>
                  </a:moveTo>
                  <a:lnTo>
                    <a:pt x="1489" y="724"/>
                  </a:lnTo>
                  <a:cubicBezTo>
                    <a:pt x="1493" y="725"/>
                    <a:pt x="1496" y="727"/>
                    <a:pt x="1499" y="728"/>
                  </a:cubicBezTo>
                  <a:lnTo>
                    <a:pt x="1499" y="728"/>
                  </a:lnTo>
                  <a:cubicBezTo>
                    <a:pt x="1496" y="727"/>
                    <a:pt x="1493" y="725"/>
                    <a:pt x="1489" y="724"/>
                  </a:cubicBezTo>
                  <a:close/>
                  <a:moveTo>
                    <a:pt x="432" y="0"/>
                  </a:moveTo>
                  <a:cubicBezTo>
                    <a:pt x="317" y="0"/>
                    <a:pt x="202" y="58"/>
                    <a:pt x="116" y="115"/>
                  </a:cubicBezTo>
                  <a:cubicBezTo>
                    <a:pt x="58" y="202"/>
                    <a:pt x="0" y="317"/>
                    <a:pt x="0" y="432"/>
                  </a:cubicBezTo>
                  <a:cubicBezTo>
                    <a:pt x="0" y="547"/>
                    <a:pt x="58" y="634"/>
                    <a:pt x="116" y="749"/>
                  </a:cubicBezTo>
                  <a:cubicBezTo>
                    <a:pt x="519" y="1210"/>
                    <a:pt x="1066" y="1555"/>
                    <a:pt x="1671" y="1699"/>
                  </a:cubicBezTo>
                  <a:cubicBezTo>
                    <a:pt x="1786" y="1699"/>
                    <a:pt x="1901" y="1699"/>
                    <a:pt x="2017" y="1642"/>
                  </a:cubicBezTo>
                  <a:cubicBezTo>
                    <a:pt x="2103" y="1584"/>
                    <a:pt x="2189" y="1498"/>
                    <a:pt x="2218" y="1383"/>
                  </a:cubicBezTo>
                  <a:cubicBezTo>
                    <a:pt x="2247" y="1181"/>
                    <a:pt x="2132" y="893"/>
                    <a:pt x="1901" y="864"/>
                  </a:cubicBezTo>
                  <a:cubicBezTo>
                    <a:pt x="1781" y="816"/>
                    <a:pt x="1661" y="788"/>
                    <a:pt x="1541" y="747"/>
                  </a:cubicBezTo>
                  <a:lnTo>
                    <a:pt x="1541" y="747"/>
                  </a:lnTo>
                  <a:cubicBezTo>
                    <a:pt x="1546" y="748"/>
                    <a:pt x="1551" y="749"/>
                    <a:pt x="1556" y="749"/>
                  </a:cubicBezTo>
                  <a:cubicBezTo>
                    <a:pt x="1537" y="743"/>
                    <a:pt x="1518" y="736"/>
                    <a:pt x="1499" y="728"/>
                  </a:cubicBezTo>
                  <a:lnTo>
                    <a:pt x="1499" y="728"/>
                  </a:lnTo>
                  <a:cubicBezTo>
                    <a:pt x="1510" y="733"/>
                    <a:pt x="1521" y="739"/>
                    <a:pt x="1531" y="743"/>
                  </a:cubicBezTo>
                  <a:lnTo>
                    <a:pt x="1531" y="743"/>
                  </a:lnTo>
                  <a:cubicBezTo>
                    <a:pt x="1510" y="736"/>
                    <a:pt x="1490" y="728"/>
                    <a:pt x="1469" y="720"/>
                  </a:cubicBezTo>
                  <a:cubicBezTo>
                    <a:pt x="1476" y="720"/>
                    <a:pt x="1483" y="722"/>
                    <a:pt x="1489" y="724"/>
                  </a:cubicBezTo>
                  <a:lnTo>
                    <a:pt x="1489" y="724"/>
                  </a:lnTo>
                  <a:cubicBezTo>
                    <a:pt x="1339" y="662"/>
                    <a:pt x="1192" y="561"/>
                    <a:pt x="1066" y="461"/>
                  </a:cubicBezTo>
                  <a:lnTo>
                    <a:pt x="1066" y="461"/>
                  </a:lnTo>
                  <a:cubicBezTo>
                    <a:pt x="1095" y="490"/>
                    <a:pt x="1124" y="519"/>
                    <a:pt x="1152" y="547"/>
                  </a:cubicBezTo>
                  <a:cubicBezTo>
                    <a:pt x="1008" y="403"/>
                    <a:pt x="864" y="288"/>
                    <a:pt x="749" y="115"/>
                  </a:cubicBezTo>
                  <a:cubicBezTo>
                    <a:pt x="663" y="58"/>
                    <a:pt x="519" y="0"/>
                    <a:pt x="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a:off x="1237361" y="3587202"/>
              <a:ext cx="42149" cy="63728"/>
            </a:xfrm>
            <a:custGeom>
              <a:avLst/>
              <a:gdLst/>
              <a:ahLst/>
              <a:cxnLst/>
              <a:rect l="l" t="t" r="r" b="b"/>
              <a:pathLst>
                <a:path w="1297" h="1961" extrusionOk="0">
                  <a:moveTo>
                    <a:pt x="837" y="0"/>
                  </a:moveTo>
                  <a:cubicBezTo>
                    <a:pt x="769" y="0"/>
                    <a:pt x="702" y="14"/>
                    <a:pt x="634" y="48"/>
                  </a:cubicBezTo>
                  <a:cubicBezTo>
                    <a:pt x="548" y="106"/>
                    <a:pt x="490" y="192"/>
                    <a:pt x="433" y="307"/>
                  </a:cubicBezTo>
                  <a:cubicBezTo>
                    <a:pt x="317" y="682"/>
                    <a:pt x="173" y="1027"/>
                    <a:pt x="58" y="1402"/>
                  </a:cubicBezTo>
                  <a:cubicBezTo>
                    <a:pt x="1" y="1517"/>
                    <a:pt x="29" y="1661"/>
                    <a:pt x="87" y="1748"/>
                  </a:cubicBezTo>
                  <a:cubicBezTo>
                    <a:pt x="145" y="1834"/>
                    <a:pt x="260" y="1920"/>
                    <a:pt x="346" y="1949"/>
                  </a:cubicBezTo>
                  <a:cubicBezTo>
                    <a:pt x="377" y="1957"/>
                    <a:pt x="408" y="1960"/>
                    <a:pt x="439" y="1960"/>
                  </a:cubicBezTo>
                  <a:cubicBezTo>
                    <a:pt x="523" y="1960"/>
                    <a:pt x="607" y="1934"/>
                    <a:pt x="692" y="1892"/>
                  </a:cubicBezTo>
                  <a:cubicBezTo>
                    <a:pt x="778" y="1834"/>
                    <a:pt x="836" y="1748"/>
                    <a:pt x="893" y="1632"/>
                  </a:cubicBezTo>
                  <a:cubicBezTo>
                    <a:pt x="1009" y="1258"/>
                    <a:pt x="1153" y="912"/>
                    <a:pt x="1268" y="538"/>
                  </a:cubicBezTo>
                  <a:cubicBezTo>
                    <a:pt x="1297" y="451"/>
                    <a:pt x="1297" y="307"/>
                    <a:pt x="1239" y="192"/>
                  </a:cubicBezTo>
                  <a:cubicBezTo>
                    <a:pt x="1181" y="106"/>
                    <a:pt x="1066" y="19"/>
                    <a:pt x="980" y="19"/>
                  </a:cubicBezTo>
                  <a:cubicBezTo>
                    <a:pt x="932" y="7"/>
                    <a:pt x="884" y="0"/>
                    <a:pt x="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a:off x="1414280" y="3536895"/>
              <a:ext cx="66490" cy="61713"/>
            </a:xfrm>
            <a:custGeom>
              <a:avLst/>
              <a:gdLst/>
              <a:ahLst/>
              <a:cxnLst/>
              <a:rect l="l" t="t" r="r" b="b"/>
              <a:pathLst>
                <a:path w="2046" h="1899" extrusionOk="0">
                  <a:moveTo>
                    <a:pt x="446" y="0"/>
                  </a:moveTo>
                  <a:cubicBezTo>
                    <a:pt x="413" y="0"/>
                    <a:pt x="380" y="4"/>
                    <a:pt x="346" y="12"/>
                  </a:cubicBezTo>
                  <a:cubicBezTo>
                    <a:pt x="231" y="41"/>
                    <a:pt x="115" y="127"/>
                    <a:pt x="87" y="214"/>
                  </a:cubicBezTo>
                  <a:cubicBezTo>
                    <a:pt x="29" y="300"/>
                    <a:pt x="0" y="444"/>
                    <a:pt x="29" y="531"/>
                  </a:cubicBezTo>
                  <a:cubicBezTo>
                    <a:pt x="58" y="646"/>
                    <a:pt x="115" y="761"/>
                    <a:pt x="231" y="790"/>
                  </a:cubicBezTo>
                  <a:cubicBezTo>
                    <a:pt x="358" y="866"/>
                    <a:pt x="508" y="943"/>
                    <a:pt x="621" y="1039"/>
                  </a:cubicBezTo>
                  <a:lnTo>
                    <a:pt x="621" y="1039"/>
                  </a:lnTo>
                  <a:cubicBezTo>
                    <a:pt x="606" y="1028"/>
                    <a:pt x="591" y="1020"/>
                    <a:pt x="576" y="1020"/>
                  </a:cubicBezTo>
                  <a:cubicBezTo>
                    <a:pt x="749" y="1135"/>
                    <a:pt x="893" y="1279"/>
                    <a:pt x="1037" y="1452"/>
                  </a:cubicBezTo>
                  <a:cubicBezTo>
                    <a:pt x="1008" y="1423"/>
                    <a:pt x="980" y="1395"/>
                    <a:pt x="951" y="1366"/>
                  </a:cubicBezTo>
                  <a:lnTo>
                    <a:pt x="951" y="1366"/>
                  </a:lnTo>
                  <a:cubicBezTo>
                    <a:pt x="1037" y="1452"/>
                    <a:pt x="1095" y="1567"/>
                    <a:pt x="1181" y="1683"/>
                  </a:cubicBezTo>
                  <a:cubicBezTo>
                    <a:pt x="1238" y="1815"/>
                    <a:pt x="1382" y="1898"/>
                    <a:pt x="1532" y="1898"/>
                  </a:cubicBezTo>
                  <a:cubicBezTo>
                    <a:pt x="1609" y="1898"/>
                    <a:pt x="1688" y="1876"/>
                    <a:pt x="1757" y="1827"/>
                  </a:cubicBezTo>
                  <a:cubicBezTo>
                    <a:pt x="1959" y="1711"/>
                    <a:pt x="2045" y="1452"/>
                    <a:pt x="1930" y="1251"/>
                  </a:cubicBezTo>
                  <a:cubicBezTo>
                    <a:pt x="1642" y="732"/>
                    <a:pt x="1181" y="300"/>
                    <a:pt x="663" y="41"/>
                  </a:cubicBezTo>
                  <a:cubicBezTo>
                    <a:pt x="602" y="20"/>
                    <a:pt x="526" y="0"/>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8"/>
            <p:cNvSpPr/>
            <p:nvPr/>
          </p:nvSpPr>
          <p:spPr>
            <a:xfrm>
              <a:off x="1299139" y="3445997"/>
              <a:ext cx="48714" cy="73997"/>
            </a:xfrm>
            <a:custGeom>
              <a:avLst/>
              <a:gdLst/>
              <a:ahLst/>
              <a:cxnLst/>
              <a:rect l="l" t="t" r="r" b="b"/>
              <a:pathLst>
                <a:path w="1499" h="2277" extrusionOk="0">
                  <a:moveTo>
                    <a:pt x="996" y="1"/>
                  </a:moveTo>
                  <a:cubicBezTo>
                    <a:pt x="799" y="1"/>
                    <a:pt x="648" y="112"/>
                    <a:pt x="577" y="303"/>
                  </a:cubicBezTo>
                  <a:cubicBezTo>
                    <a:pt x="404" y="793"/>
                    <a:pt x="260" y="1254"/>
                    <a:pt x="87" y="1743"/>
                  </a:cubicBezTo>
                  <a:cubicBezTo>
                    <a:pt x="1" y="1945"/>
                    <a:pt x="173" y="2233"/>
                    <a:pt x="375" y="2262"/>
                  </a:cubicBezTo>
                  <a:cubicBezTo>
                    <a:pt x="419" y="2272"/>
                    <a:pt x="462" y="2276"/>
                    <a:pt x="503" y="2276"/>
                  </a:cubicBezTo>
                  <a:cubicBezTo>
                    <a:pt x="700" y="2276"/>
                    <a:pt x="851" y="2165"/>
                    <a:pt x="922" y="1974"/>
                  </a:cubicBezTo>
                  <a:cubicBezTo>
                    <a:pt x="1095" y="1513"/>
                    <a:pt x="1239" y="1023"/>
                    <a:pt x="1412" y="534"/>
                  </a:cubicBezTo>
                  <a:cubicBezTo>
                    <a:pt x="1498" y="332"/>
                    <a:pt x="1325" y="73"/>
                    <a:pt x="1124" y="15"/>
                  </a:cubicBezTo>
                  <a:cubicBezTo>
                    <a:pt x="1079" y="5"/>
                    <a:pt x="1037" y="1"/>
                    <a:pt x="9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8"/>
            <p:cNvSpPr/>
            <p:nvPr/>
          </p:nvSpPr>
          <p:spPr>
            <a:xfrm>
              <a:off x="1469494" y="3366344"/>
              <a:ext cx="41207" cy="59925"/>
            </a:xfrm>
            <a:custGeom>
              <a:avLst/>
              <a:gdLst/>
              <a:ahLst/>
              <a:cxnLst/>
              <a:rect l="l" t="t" r="r" b="b"/>
              <a:pathLst>
                <a:path w="1268" h="1844" extrusionOk="0">
                  <a:moveTo>
                    <a:pt x="421" y="1"/>
                  </a:moveTo>
                  <a:cubicBezTo>
                    <a:pt x="348" y="1"/>
                    <a:pt x="275" y="21"/>
                    <a:pt x="202" y="76"/>
                  </a:cubicBezTo>
                  <a:cubicBezTo>
                    <a:pt x="116" y="133"/>
                    <a:pt x="29" y="220"/>
                    <a:pt x="1" y="335"/>
                  </a:cubicBezTo>
                  <a:cubicBezTo>
                    <a:pt x="1" y="421"/>
                    <a:pt x="1" y="565"/>
                    <a:pt x="58" y="652"/>
                  </a:cubicBezTo>
                  <a:cubicBezTo>
                    <a:pt x="145" y="796"/>
                    <a:pt x="231" y="940"/>
                    <a:pt x="289" y="1084"/>
                  </a:cubicBezTo>
                  <a:cubicBezTo>
                    <a:pt x="289" y="1055"/>
                    <a:pt x="260" y="1026"/>
                    <a:pt x="260" y="968"/>
                  </a:cubicBezTo>
                  <a:lnTo>
                    <a:pt x="260" y="968"/>
                  </a:lnTo>
                  <a:cubicBezTo>
                    <a:pt x="317" y="1141"/>
                    <a:pt x="375" y="1343"/>
                    <a:pt x="404" y="1516"/>
                  </a:cubicBezTo>
                  <a:cubicBezTo>
                    <a:pt x="404" y="1631"/>
                    <a:pt x="519" y="1746"/>
                    <a:pt x="605" y="1775"/>
                  </a:cubicBezTo>
                  <a:cubicBezTo>
                    <a:pt x="669" y="1817"/>
                    <a:pt x="763" y="1844"/>
                    <a:pt x="843" y="1844"/>
                  </a:cubicBezTo>
                  <a:cubicBezTo>
                    <a:pt x="872" y="1844"/>
                    <a:pt x="899" y="1840"/>
                    <a:pt x="922" y="1833"/>
                  </a:cubicBezTo>
                  <a:cubicBezTo>
                    <a:pt x="1037" y="1804"/>
                    <a:pt x="1124" y="1717"/>
                    <a:pt x="1181" y="1631"/>
                  </a:cubicBezTo>
                  <a:cubicBezTo>
                    <a:pt x="1210" y="1602"/>
                    <a:pt x="1210" y="1573"/>
                    <a:pt x="1239" y="1516"/>
                  </a:cubicBezTo>
                  <a:cubicBezTo>
                    <a:pt x="1268" y="1458"/>
                    <a:pt x="1268" y="1372"/>
                    <a:pt x="1239" y="1285"/>
                  </a:cubicBezTo>
                  <a:cubicBezTo>
                    <a:pt x="1181" y="911"/>
                    <a:pt x="1037" y="536"/>
                    <a:pt x="807" y="220"/>
                  </a:cubicBezTo>
                  <a:cubicBezTo>
                    <a:pt x="749" y="133"/>
                    <a:pt x="663" y="47"/>
                    <a:pt x="548" y="18"/>
                  </a:cubicBezTo>
                  <a:cubicBezTo>
                    <a:pt x="506" y="7"/>
                    <a:pt x="463"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8"/>
            <p:cNvSpPr/>
            <p:nvPr/>
          </p:nvSpPr>
          <p:spPr>
            <a:xfrm>
              <a:off x="1524708" y="3298228"/>
              <a:ext cx="64638" cy="45691"/>
            </a:xfrm>
            <a:custGeom>
              <a:avLst/>
              <a:gdLst/>
              <a:ahLst/>
              <a:cxnLst/>
              <a:rect l="l" t="t" r="r" b="b"/>
              <a:pathLst>
                <a:path w="1989" h="1406" extrusionOk="0">
                  <a:moveTo>
                    <a:pt x="467" y="0"/>
                  </a:moveTo>
                  <a:cubicBezTo>
                    <a:pt x="437" y="0"/>
                    <a:pt x="406" y="4"/>
                    <a:pt x="375" y="11"/>
                  </a:cubicBezTo>
                  <a:cubicBezTo>
                    <a:pt x="260" y="40"/>
                    <a:pt x="174" y="127"/>
                    <a:pt x="116" y="213"/>
                  </a:cubicBezTo>
                  <a:cubicBezTo>
                    <a:pt x="1" y="415"/>
                    <a:pt x="59" y="703"/>
                    <a:pt x="260" y="818"/>
                  </a:cubicBezTo>
                  <a:cubicBezTo>
                    <a:pt x="606" y="991"/>
                    <a:pt x="951" y="1164"/>
                    <a:pt x="1297" y="1336"/>
                  </a:cubicBezTo>
                  <a:cubicBezTo>
                    <a:pt x="1360" y="1379"/>
                    <a:pt x="1439" y="1405"/>
                    <a:pt x="1522" y="1405"/>
                  </a:cubicBezTo>
                  <a:cubicBezTo>
                    <a:pt x="1552" y="1405"/>
                    <a:pt x="1583" y="1402"/>
                    <a:pt x="1614" y="1394"/>
                  </a:cubicBezTo>
                  <a:cubicBezTo>
                    <a:pt x="1729" y="1365"/>
                    <a:pt x="1844" y="1279"/>
                    <a:pt x="1873" y="1192"/>
                  </a:cubicBezTo>
                  <a:cubicBezTo>
                    <a:pt x="1988" y="991"/>
                    <a:pt x="1959" y="703"/>
                    <a:pt x="1729" y="616"/>
                  </a:cubicBezTo>
                  <a:cubicBezTo>
                    <a:pt x="1383" y="415"/>
                    <a:pt x="1038" y="242"/>
                    <a:pt x="692" y="69"/>
                  </a:cubicBezTo>
                  <a:cubicBezTo>
                    <a:pt x="629" y="27"/>
                    <a:pt x="550"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8"/>
            <p:cNvSpPr/>
            <p:nvPr/>
          </p:nvSpPr>
          <p:spPr>
            <a:xfrm>
              <a:off x="1344084" y="3297155"/>
              <a:ext cx="52418" cy="65515"/>
            </a:xfrm>
            <a:custGeom>
              <a:avLst/>
              <a:gdLst/>
              <a:ahLst/>
              <a:cxnLst/>
              <a:rect l="l" t="t" r="r" b="b"/>
              <a:pathLst>
                <a:path w="1613" h="2016" extrusionOk="0">
                  <a:moveTo>
                    <a:pt x="518" y="1"/>
                  </a:moveTo>
                  <a:cubicBezTo>
                    <a:pt x="337" y="1"/>
                    <a:pt x="187" y="113"/>
                    <a:pt x="115" y="304"/>
                  </a:cubicBezTo>
                  <a:cubicBezTo>
                    <a:pt x="0" y="649"/>
                    <a:pt x="58" y="1024"/>
                    <a:pt x="230" y="1341"/>
                  </a:cubicBezTo>
                  <a:cubicBezTo>
                    <a:pt x="374" y="1657"/>
                    <a:pt x="691" y="1888"/>
                    <a:pt x="1008" y="2003"/>
                  </a:cubicBezTo>
                  <a:cubicBezTo>
                    <a:pt x="1042" y="2012"/>
                    <a:pt x="1078" y="2016"/>
                    <a:pt x="1112" y="2016"/>
                  </a:cubicBezTo>
                  <a:cubicBezTo>
                    <a:pt x="1311" y="2016"/>
                    <a:pt x="1506" y="1882"/>
                    <a:pt x="1555" y="1686"/>
                  </a:cubicBezTo>
                  <a:cubicBezTo>
                    <a:pt x="1613" y="1456"/>
                    <a:pt x="1469" y="1225"/>
                    <a:pt x="1239" y="1168"/>
                  </a:cubicBezTo>
                  <a:cubicBezTo>
                    <a:pt x="1210" y="1168"/>
                    <a:pt x="1181" y="1139"/>
                    <a:pt x="1152" y="1139"/>
                  </a:cubicBezTo>
                  <a:lnTo>
                    <a:pt x="1152" y="1139"/>
                  </a:lnTo>
                  <a:cubicBezTo>
                    <a:pt x="1181" y="1139"/>
                    <a:pt x="1239" y="1168"/>
                    <a:pt x="1267" y="1168"/>
                  </a:cubicBezTo>
                  <a:cubicBezTo>
                    <a:pt x="1236" y="1152"/>
                    <a:pt x="1197" y="1137"/>
                    <a:pt x="1163" y="1121"/>
                  </a:cubicBezTo>
                  <a:lnTo>
                    <a:pt x="1163" y="1121"/>
                  </a:lnTo>
                  <a:cubicBezTo>
                    <a:pt x="1169" y="1127"/>
                    <a:pt x="1175" y="1133"/>
                    <a:pt x="1181" y="1139"/>
                  </a:cubicBezTo>
                  <a:cubicBezTo>
                    <a:pt x="1167" y="1130"/>
                    <a:pt x="1154" y="1121"/>
                    <a:pt x="1142" y="1111"/>
                  </a:cubicBezTo>
                  <a:lnTo>
                    <a:pt x="1142" y="1111"/>
                  </a:lnTo>
                  <a:cubicBezTo>
                    <a:pt x="1149" y="1115"/>
                    <a:pt x="1156" y="1118"/>
                    <a:pt x="1163" y="1121"/>
                  </a:cubicBezTo>
                  <a:lnTo>
                    <a:pt x="1163" y="1121"/>
                  </a:lnTo>
                  <a:cubicBezTo>
                    <a:pt x="1144" y="1103"/>
                    <a:pt x="1125" y="1087"/>
                    <a:pt x="1106" y="1083"/>
                  </a:cubicBezTo>
                  <a:lnTo>
                    <a:pt x="1106" y="1083"/>
                  </a:lnTo>
                  <a:cubicBezTo>
                    <a:pt x="1117" y="1092"/>
                    <a:pt x="1129" y="1102"/>
                    <a:pt x="1142" y="1111"/>
                  </a:cubicBezTo>
                  <a:lnTo>
                    <a:pt x="1142" y="1111"/>
                  </a:lnTo>
                  <a:cubicBezTo>
                    <a:pt x="1121" y="1101"/>
                    <a:pt x="1105" y="1091"/>
                    <a:pt x="1095" y="1081"/>
                  </a:cubicBezTo>
                  <a:cubicBezTo>
                    <a:pt x="1098" y="1081"/>
                    <a:pt x="1102" y="1082"/>
                    <a:pt x="1106" y="1083"/>
                  </a:cubicBezTo>
                  <a:lnTo>
                    <a:pt x="1106" y="1083"/>
                  </a:lnTo>
                  <a:cubicBezTo>
                    <a:pt x="1060" y="1044"/>
                    <a:pt x="1028" y="1005"/>
                    <a:pt x="1008" y="966"/>
                  </a:cubicBezTo>
                  <a:lnTo>
                    <a:pt x="1008" y="966"/>
                  </a:lnTo>
                  <a:cubicBezTo>
                    <a:pt x="1008" y="968"/>
                    <a:pt x="1008" y="969"/>
                    <a:pt x="1008" y="971"/>
                  </a:cubicBezTo>
                  <a:lnTo>
                    <a:pt x="1008" y="971"/>
                  </a:lnTo>
                  <a:cubicBezTo>
                    <a:pt x="985" y="926"/>
                    <a:pt x="968" y="874"/>
                    <a:pt x="951" y="822"/>
                  </a:cubicBezTo>
                  <a:lnTo>
                    <a:pt x="951" y="822"/>
                  </a:lnTo>
                  <a:cubicBezTo>
                    <a:pt x="951" y="880"/>
                    <a:pt x="979" y="909"/>
                    <a:pt x="979" y="937"/>
                  </a:cubicBezTo>
                  <a:cubicBezTo>
                    <a:pt x="951" y="851"/>
                    <a:pt x="922" y="793"/>
                    <a:pt x="922" y="707"/>
                  </a:cubicBezTo>
                  <a:cubicBezTo>
                    <a:pt x="922" y="649"/>
                    <a:pt x="922" y="592"/>
                    <a:pt x="951" y="534"/>
                  </a:cubicBezTo>
                  <a:cubicBezTo>
                    <a:pt x="1008" y="332"/>
                    <a:pt x="864" y="73"/>
                    <a:pt x="634" y="16"/>
                  </a:cubicBezTo>
                  <a:cubicBezTo>
                    <a:pt x="594" y="6"/>
                    <a:pt x="555"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8"/>
            <p:cNvSpPr/>
            <p:nvPr/>
          </p:nvSpPr>
          <p:spPr>
            <a:xfrm>
              <a:off x="1687587" y="3200635"/>
              <a:ext cx="54336" cy="44977"/>
            </a:xfrm>
            <a:custGeom>
              <a:avLst/>
              <a:gdLst/>
              <a:ahLst/>
              <a:cxnLst/>
              <a:rect l="l" t="t" r="r" b="b"/>
              <a:pathLst>
                <a:path w="1672" h="1384" extrusionOk="0">
                  <a:moveTo>
                    <a:pt x="1184" y="0"/>
                  </a:moveTo>
                  <a:cubicBezTo>
                    <a:pt x="1120" y="0"/>
                    <a:pt x="1059" y="14"/>
                    <a:pt x="1009" y="48"/>
                  </a:cubicBezTo>
                  <a:cubicBezTo>
                    <a:pt x="749" y="221"/>
                    <a:pt x="490" y="393"/>
                    <a:pt x="231" y="566"/>
                  </a:cubicBezTo>
                  <a:cubicBezTo>
                    <a:pt x="116" y="624"/>
                    <a:pt x="58" y="710"/>
                    <a:pt x="29" y="825"/>
                  </a:cubicBezTo>
                  <a:cubicBezTo>
                    <a:pt x="1" y="941"/>
                    <a:pt x="1" y="1085"/>
                    <a:pt x="58" y="1171"/>
                  </a:cubicBezTo>
                  <a:cubicBezTo>
                    <a:pt x="116" y="1257"/>
                    <a:pt x="202" y="1344"/>
                    <a:pt x="317" y="1373"/>
                  </a:cubicBezTo>
                  <a:cubicBezTo>
                    <a:pt x="348" y="1380"/>
                    <a:pt x="381" y="1384"/>
                    <a:pt x="415" y="1384"/>
                  </a:cubicBezTo>
                  <a:cubicBezTo>
                    <a:pt x="506" y="1384"/>
                    <a:pt x="600" y="1357"/>
                    <a:pt x="663" y="1315"/>
                  </a:cubicBezTo>
                  <a:cubicBezTo>
                    <a:pt x="922" y="1142"/>
                    <a:pt x="1181" y="969"/>
                    <a:pt x="1441" y="797"/>
                  </a:cubicBezTo>
                  <a:cubicBezTo>
                    <a:pt x="1527" y="739"/>
                    <a:pt x="1613" y="653"/>
                    <a:pt x="1642" y="537"/>
                  </a:cubicBezTo>
                  <a:cubicBezTo>
                    <a:pt x="1671" y="451"/>
                    <a:pt x="1642" y="307"/>
                    <a:pt x="1585" y="221"/>
                  </a:cubicBezTo>
                  <a:cubicBezTo>
                    <a:pt x="1527" y="105"/>
                    <a:pt x="1441" y="48"/>
                    <a:pt x="1325" y="19"/>
                  </a:cubicBezTo>
                  <a:cubicBezTo>
                    <a:pt x="1278" y="7"/>
                    <a:pt x="1230" y="0"/>
                    <a:pt x="1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8"/>
            <p:cNvSpPr/>
            <p:nvPr/>
          </p:nvSpPr>
          <p:spPr>
            <a:xfrm>
              <a:off x="1829863" y="3257020"/>
              <a:ext cx="47771" cy="34707"/>
            </a:xfrm>
            <a:custGeom>
              <a:avLst/>
              <a:gdLst/>
              <a:ahLst/>
              <a:cxnLst/>
              <a:rect l="l" t="t" r="r" b="b"/>
              <a:pathLst>
                <a:path w="1470" h="1068" extrusionOk="0">
                  <a:moveTo>
                    <a:pt x="1014" y="1"/>
                  </a:moveTo>
                  <a:cubicBezTo>
                    <a:pt x="984" y="1"/>
                    <a:pt x="953" y="4"/>
                    <a:pt x="922" y="12"/>
                  </a:cubicBezTo>
                  <a:lnTo>
                    <a:pt x="346" y="214"/>
                  </a:lnTo>
                  <a:cubicBezTo>
                    <a:pt x="231" y="243"/>
                    <a:pt x="145" y="329"/>
                    <a:pt x="87" y="415"/>
                  </a:cubicBezTo>
                  <a:cubicBezTo>
                    <a:pt x="58" y="473"/>
                    <a:pt x="29" y="531"/>
                    <a:pt x="29" y="588"/>
                  </a:cubicBezTo>
                  <a:cubicBezTo>
                    <a:pt x="1" y="646"/>
                    <a:pt x="29" y="703"/>
                    <a:pt x="29" y="761"/>
                  </a:cubicBezTo>
                  <a:cubicBezTo>
                    <a:pt x="58" y="847"/>
                    <a:pt x="145" y="963"/>
                    <a:pt x="231" y="1020"/>
                  </a:cubicBezTo>
                  <a:cubicBezTo>
                    <a:pt x="298" y="1054"/>
                    <a:pt x="366" y="1068"/>
                    <a:pt x="433" y="1068"/>
                  </a:cubicBezTo>
                  <a:cubicBezTo>
                    <a:pt x="481" y="1068"/>
                    <a:pt x="529" y="1061"/>
                    <a:pt x="577" y="1049"/>
                  </a:cubicBezTo>
                  <a:cubicBezTo>
                    <a:pt x="749" y="991"/>
                    <a:pt x="951" y="934"/>
                    <a:pt x="1153" y="847"/>
                  </a:cubicBezTo>
                  <a:cubicBezTo>
                    <a:pt x="1268" y="819"/>
                    <a:pt x="1354" y="761"/>
                    <a:pt x="1412" y="675"/>
                  </a:cubicBezTo>
                  <a:cubicBezTo>
                    <a:pt x="1441" y="617"/>
                    <a:pt x="1469" y="559"/>
                    <a:pt x="1469" y="502"/>
                  </a:cubicBezTo>
                  <a:cubicBezTo>
                    <a:pt x="1469" y="444"/>
                    <a:pt x="1469" y="387"/>
                    <a:pt x="1441" y="329"/>
                  </a:cubicBezTo>
                  <a:cubicBezTo>
                    <a:pt x="1412" y="214"/>
                    <a:pt x="1354" y="127"/>
                    <a:pt x="1239" y="70"/>
                  </a:cubicBezTo>
                  <a:cubicBezTo>
                    <a:pt x="1176" y="28"/>
                    <a:pt x="1097" y="1"/>
                    <a:pt x="1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8"/>
          <p:cNvSpPr/>
          <p:nvPr/>
        </p:nvSpPr>
        <p:spPr>
          <a:xfrm rot="10800000">
            <a:off x="-100734" y="3107247"/>
            <a:ext cx="257400" cy="257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8"/>
          <p:cNvSpPr/>
          <p:nvPr/>
        </p:nvSpPr>
        <p:spPr>
          <a:xfrm rot="10800000">
            <a:off x="7604216" y="3969222"/>
            <a:ext cx="257400" cy="257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8"/>
          <p:cNvSpPr/>
          <p:nvPr/>
        </p:nvSpPr>
        <p:spPr>
          <a:xfrm rot="10800000">
            <a:off x="8494241" y="510922"/>
            <a:ext cx="409500" cy="409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8"/>
          <p:cNvSpPr/>
          <p:nvPr/>
        </p:nvSpPr>
        <p:spPr>
          <a:xfrm rot="10800000">
            <a:off x="7861721" y="3714479"/>
            <a:ext cx="148800" cy="148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8"/>
          <p:cNvSpPr/>
          <p:nvPr/>
        </p:nvSpPr>
        <p:spPr>
          <a:xfrm rot="10800000">
            <a:off x="871491" y="3471222"/>
            <a:ext cx="409500" cy="409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60"/>
        <p:cNvGrpSpPr/>
        <p:nvPr/>
      </p:nvGrpSpPr>
      <p:grpSpPr>
        <a:xfrm>
          <a:off x="0" y="0"/>
          <a:ext cx="0" cy="0"/>
          <a:chOff x="0" y="0"/>
          <a:chExt cx="0" cy="0"/>
        </a:xfrm>
      </p:grpSpPr>
      <p:sp>
        <p:nvSpPr>
          <p:cNvPr id="261" name="Google Shape;261;p9"/>
          <p:cNvSpPr txBox="1">
            <a:spLocks noGrp="1"/>
          </p:cNvSpPr>
          <p:nvPr>
            <p:ph type="title"/>
          </p:nvPr>
        </p:nvSpPr>
        <p:spPr>
          <a:xfrm>
            <a:off x="4572000" y="1662375"/>
            <a:ext cx="3852000" cy="539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62" name="Google Shape;262;p9"/>
          <p:cNvSpPr txBox="1">
            <a:spLocks noGrp="1"/>
          </p:cNvSpPr>
          <p:nvPr>
            <p:ph type="subTitle" idx="1"/>
          </p:nvPr>
        </p:nvSpPr>
        <p:spPr>
          <a:xfrm>
            <a:off x="5017700" y="2336000"/>
            <a:ext cx="3406500" cy="1405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63" name="Google Shape;263;p9"/>
          <p:cNvSpPr/>
          <p:nvPr/>
        </p:nvSpPr>
        <p:spPr>
          <a:xfrm rot="10800000" flipH="1">
            <a:off x="8191241" y="3397600"/>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rot="-4731128">
            <a:off x="6933266" y="3917438"/>
            <a:ext cx="1418947" cy="2222421"/>
          </a:xfrm>
          <a:custGeom>
            <a:avLst/>
            <a:gdLst/>
            <a:ahLst/>
            <a:cxnLst/>
            <a:rect l="l" t="t" r="r" b="b"/>
            <a:pathLst>
              <a:path w="36062" h="56482" extrusionOk="0">
                <a:moveTo>
                  <a:pt x="9708" y="0"/>
                </a:moveTo>
                <a:cubicBezTo>
                  <a:pt x="6312" y="0"/>
                  <a:pt x="5720" y="4283"/>
                  <a:pt x="4753" y="7212"/>
                </a:cubicBezTo>
                <a:cubicBezTo>
                  <a:pt x="3313" y="11590"/>
                  <a:pt x="2190" y="16054"/>
                  <a:pt x="1441" y="20605"/>
                </a:cubicBezTo>
                <a:cubicBezTo>
                  <a:pt x="1" y="29591"/>
                  <a:pt x="145" y="38894"/>
                  <a:pt x="2881" y="47622"/>
                </a:cubicBezTo>
                <a:cubicBezTo>
                  <a:pt x="3572" y="49839"/>
                  <a:pt x="4494" y="52115"/>
                  <a:pt x="6251" y="53670"/>
                </a:cubicBezTo>
                <a:cubicBezTo>
                  <a:pt x="8901" y="56032"/>
                  <a:pt x="12760" y="56233"/>
                  <a:pt x="16332" y="56291"/>
                </a:cubicBezTo>
                <a:lnTo>
                  <a:pt x="25030" y="56464"/>
                </a:lnTo>
                <a:cubicBezTo>
                  <a:pt x="25432" y="56474"/>
                  <a:pt x="25840" y="56481"/>
                  <a:pt x="26251" y="56481"/>
                </a:cubicBezTo>
                <a:cubicBezTo>
                  <a:pt x="29289" y="56481"/>
                  <a:pt x="32488" y="56097"/>
                  <a:pt x="34391" y="53814"/>
                </a:cubicBezTo>
                <a:cubicBezTo>
                  <a:pt x="35543" y="52460"/>
                  <a:pt x="35975" y="50646"/>
                  <a:pt x="36004" y="48860"/>
                </a:cubicBezTo>
                <a:cubicBezTo>
                  <a:pt x="36062" y="46556"/>
                  <a:pt x="35514" y="44223"/>
                  <a:pt x="34420" y="42178"/>
                </a:cubicBezTo>
                <a:cubicBezTo>
                  <a:pt x="31597" y="36907"/>
                  <a:pt x="25433" y="33883"/>
                  <a:pt x="23129" y="28353"/>
                </a:cubicBezTo>
                <a:cubicBezTo>
                  <a:pt x="22207" y="26164"/>
                  <a:pt x="21977" y="23773"/>
                  <a:pt x="21862" y="21411"/>
                </a:cubicBezTo>
                <a:cubicBezTo>
                  <a:pt x="21631" y="16659"/>
                  <a:pt x="21747" y="11763"/>
                  <a:pt x="19874" y="7413"/>
                </a:cubicBezTo>
                <a:cubicBezTo>
                  <a:pt x="18175" y="3525"/>
                  <a:pt x="14661" y="760"/>
                  <a:pt x="10485" y="69"/>
                </a:cubicBezTo>
                <a:cubicBezTo>
                  <a:pt x="10211" y="22"/>
                  <a:pt x="9952" y="0"/>
                  <a:pt x="97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flipH="1">
            <a:off x="5655012" y="-198637"/>
            <a:ext cx="4602894" cy="891368"/>
          </a:xfrm>
          <a:custGeom>
            <a:avLst/>
            <a:gdLst/>
            <a:ahLst/>
            <a:cxnLst/>
            <a:rect l="l" t="t" r="r" b="b"/>
            <a:pathLst>
              <a:path w="51969" h="10064" extrusionOk="0">
                <a:moveTo>
                  <a:pt x="51733" y="0"/>
                </a:moveTo>
                <a:cubicBezTo>
                  <a:pt x="51661" y="0"/>
                  <a:pt x="51614" y="28"/>
                  <a:pt x="51701" y="78"/>
                </a:cubicBezTo>
                <a:lnTo>
                  <a:pt x="0" y="885"/>
                </a:lnTo>
                <a:cubicBezTo>
                  <a:pt x="3341" y="3218"/>
                  <a:pt x="7143" y="4802"/>
                  <a:pt x="11003" y="6155"/>
                </a:cubicBezTo>
                <a:cubicBezTo>
                  <a:pt x="17151" y="8316"/>
                  <a:pt x="23575" y="10063"/>
                  <a:pt x="30069" y="10063"/>
                </a:cubicBezTo>
                <a:cubicBezTo>
                  <a:pt x="30846" y="10063"/>
                  <a:pt x="31624" y="10038"/>
                  <a:pt x="32403" y="9986"/>
                </a:cubicBezTo>
                <a:cubicBezTo>
                  <a:pt x="39661" y="9525"/>
                  <a:pt x="47064" y="6443"/>
                  <a:pt x="51355" y="539"/>
                </a:cubicBezTo>
                <a:cubicBezTo>
                  <a:pt x="51499" y="366"/>
                  <a:pt x="51787" y="366"/>
                  <a:pt x="51902" y="164"/>
                </a:cubicBezTo>
                <a:cubicBezTo>
                  <a:pt x="51968" y="50"/>
                  <a:pt x="51828" y="0"/>
                  <a:pt x="517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8191242" y="-198650"/>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a:off x="8552804" y="118338"/>
            <a:ext cx="257400" cy="257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a:off x="8962608" y="511042"/>
            <a:ext cx="128700" cy="128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5218983" y="949792"/>
            <a:ext cx="128700" cy="128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a:off x="4875529" y="1147038"/>
            <a:ext cx="257400" cy="257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2"/>
        </a:solidFill>
        <a:effectLst/>
      </p:bgPr>
    </p:bg>
    <p:spTree>
      <p:nvGrpSpPr>
        <p:cNvPr id="1" name="Shape 271"/>
        <p:cNvGrpSpPr/>
        <p:nvPr/>
      </p:nvGrpSpPr>
      <p:grpSpPr>
        <a:xfrm>
          <a:off x="0" y="0"/>
          <a:ext cx="0" cy="0"/>
          <a:chOff x="0" y="0"/>
          <a:chExt cx="0" cy="0"/>
        </a:xfrm>
      </p:grpSpPr>
      <p:sp>
        <p:nvSpPr>
          <p:cNvPr id="272" name="Google Shape;272;p10"/>
          <p:cNvSpPr/>
          <p:nvPr/>
        </p:nvSpPr>
        <p:spPr>
          <a:xfrm rot="-5400000">
            <a:off x="418079" y="1826807"/>
            <a:ext cx="3904390" cy="5784048"/>
          </a:xfrm>
          <a:custGeom>
            <a:avLst/>
            <a:gdLst/>
            <a:ahLst/>
            <a:cxnLst/>
            <a:rect l="l" t="t" r="r" b="b"/>
            <a:pathLst>
              <a:path w="52595" h="77918" extrusionOk="0">
                <a:moveTo>
                  <a:pt x="20712" y="0"/>
                </a:moveTo>
                <a:cubicBezTo>
                  <a:pt x="15394" y="0"/>
                  <a:pt x="10074" y="282"/>
                  <a:pt x="4782" y="837"/>
                </a:cubicBezTo>
                <a:cubicBezTo>
                  <a:pt x="3947" y="953"/>
                  <a:pt x="3083" y="1039"/>
                  <a:pt x="2334" y="1413"/>
                </a:cubicBezTo>
                <a:cubicBezTo>
                  <a:pt x="894" y="2134"/>
                  <a:pt x="58" y="3804"/>
                  <a:pt x="30" y="5417"/>
                </a:cubicBezTo>
                <a:cubicBezTo>
                  <a:pt x="1" y="7030"/>
                  <a:pt x="663" y="8614"/>
                  <a:pt x="1556" y="9968"/>
                </a:cubicBezTo>
                <a:cubicBezTo>
                  <a:pt x="6020" y="16909"/>
                  <a:pt x="16188" y="19617"/>
                  <a:pt x="18463" y="27537"/>
                </a:cubicBezTo>
                <a:cubicBezTo>
                  <a:pt x="19500" y="31195"/>
                  <a:pt x="18521" y="35199"/>
                  <a:pt x="16850" y="38626"/>
                </a:cubicBezTo>
                <a:cubicBezTo>
                  <a:pt x="15209" y="42083"/>
                  <a:pt x="12933" y="45193"/>
                  <a:pt x="11205" y="48621"/>
                </a:cubicBezTo>
                <a:cubicBezTo>
                  <a:pt x="8411" y="54122"/>
                  <a:pt x="7173" y="60689"/>
                  <a:pt x="9131" y="66536"/>
                </a:cubicBezTo>
                <a:cubicBezTo>
                  <a:pt x="11723" y="74198"/>
                  <a:pt x="19629" y="77917"/>
                  <a:pt x="27468" y="77917"/>
                </a:cubicBezTo>
                <a:cubicBezTo>
                  <a:pt x="31651" y="77917"/>
                  <a:pt x="35816" y="76858"/>
                  <a:pt x="39143" y="74773"/>
                </a:cubicBezTo>
                <a:cubicBezTo>
                  <a:pt x="44241" y="71576"/>
                  <a:pt x="47928" y="66363"/>
                  <a:pt x="49887" y="60660"/>
                </a:cubicBezTo>
                <a:cubicBezTo>
                  <a:pt x="52594" y="52855"/>
                  <a:pt x="52220" y="44329"/>
                  <a:pt x="51817" y="36063"/>
                </a:cubicBezTo>
                <a:cubicBezTo>
                  <a:pt x="51471" y="29064"/>
                  <a:pt x="51096" y="21921"/>
                  <a:pt x="48591" y="15354"/>
                </a:cubicBezTo>
                <a:cubicBezTo>
                  <a:pt x="46085" y="8787"/>
                  <a:pt x="41044" y="2796"/>
                  <a:pt x="34276" y="981"/>
                </a:cubicBezTo>
                <a:cubicBezTo>
                  <a:pt x="32202" y="434"/>
                  <a:pt x="30071" y="290"/>
                  <a:pt x="27939" y="175"/>
                </a:cubicBezTo>
                <a:cubicBezTo>
                  <a:pt x="25532" y="58"/>
                  <a:pt x="23122" y="0"/>
                  <a:pt x="207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0"/>
          <p:cNvSpPr/>
          <p:nvPr/>
        </p:nvSpPr>
        <p:spPr>
          <a:xfrm flipH="1">
            <a:off x="6759533" y="-84477"/>
            <a:ext cx="3104628" cy="601223"/>
          </a:xfrm>
          <a:custGeom>
            <a:avLst/>
            <a:gdLst/>
            <a:ahLst/>
            <a:cxnLst/>
            <a:rect l="l" t="t" r="r" b="b"/>
            <a:pathLst>
              <a:path w="51969" h="10064" extrusionOk="0">
                <a:moveTo>
                  <a:pt x="51733" y="0"/>
                </a:moveTo>
                <a:cubicBezTo>
                  <a:pt x="51661" y="0"/>
                  <a:pt x="51614" y="28"/>
                  <a:pt x="51701" y="78"/>
                </a:cubicBezTo>
                <a:lnTo>
                  <a:pt x="0" y="885"/>
                </a:lnTo>
                <a:cubicBezTo>
                  <a:pt x="3341" y="3218"/>
                  <a:pt x="7143" y="4802"/>
                  <a:pt x="11003" y="6155"/>
                </a:cubicBezTo>
                <a:cubicBezTo>
                  <a:pt x="17151" y="8316"/>
                  <a:pt x="23575" y="10063"/>
                  <a:pt x="30069" y="10063"/>
                </a:cubicBezTo>
                <a:cubicBezTo>
                  <a:pt x="30846" y="10063"/>
                  <a:pt x="31624" y="10038"/>
                  <a:pt x="32403" y="9986"/>
                </a:cubicBezTo>
                <a:cubicBezTo>
                  <a:pt x="39661" y="9525"/>
                  <a:pt x="47064" y="6443"/>
                  <a:pt x="51355" y="539"/>
                </a:cubicBezTo>
                <a:cubicBezTo>
                  <a:pt x="51499" y="366"/>
                  <a:pt x="51787" y="366"/>
                  <a:pt x="51902" y="164"/>
                </a:cubicBezTo>
                <a:cubicBezTo>
                  <a:pt x="51968" y="50"/>
                  <a:pt x="51828" y="0"/>
                  <a:pt x="517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0"/>
          <p:cNvSpPr/>
          <p:nvPr/>
        </p:nvSpPr>
        <p:spPr>
          <a:xfrm>
            <a:off x="8388975" y="-49675"/>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10"/>
          <p:cNvGrpSpPr/>
          <p:nvPr/>
        </p:nvGrpSpPr>
        <p:grpSpPr>
          <a:xfrm>
            <a:off x="7574523" y="3562377"/>
            <a:ext cx="2898393" cy="3019833"/>
            <a:chOff x="7303085" y="1350402"/>
            <a:chExt cx="2898393" cy="3019833"/>
          </a:xfrm>
        </p:grpSpPr>
        <p:sp>
          <p:nvSpPr>
            <p:cNvPr id="276" name="Google Shape;276;p10"/>
            <p:cNvSpPr/>
            <p:nvPr/>
          </p:nvSpPr>
          <p:spPr>
            <a:xfrm flipH="1">
              <a:off x="7303085" y="1350402"/>
              <a:ext cx="2898393" cy="3019833"/>
            </a:xfrm>
            <a:custGeom>
              <a:avLst/>
              <a:gdLst/>
              <a:ahLst/>
              <a:cxnLst/>
              <a:rect l="l" t="t" r="r" b="b"/>
              <a:pathLst>
                <a:path w="27805" h="28970" extrusionOk="0">
                  <a:moveTo>
                    <a:pt x="12357" y="13196"/>
                  </a:moveTo>
                  <a:cubicBezTo>
                    <a:pt x="12415" y="13369"/>
                    <a:pt x="12501" y="13542"/>
                    <a:pt x="12559" y="13714"/>
                  </a:cubicBezTo>
                  <a:lnTo>
                    <a:pt x="12098" y="13398"/>
                  </a:lnTo>
                  <a:cubicBezTo>
                    <a:pt x="12184" y="13340"/>
                    <a:pt x="12270" y="13254"/>
                    <a:pt x="12357" y="13196"/>
                  </a:cubicBezTo>
                  <a:close/>
                  <a:moveTo>
                    <a:pt x="6652" y="1"/>
                  </a:moveTo>
                  <a:cubicBezTo>
                    <a:pt x="5312" y="1"/>
                    <a:pt x="3972" y="492"/>
                    <a:pt x="2737" y="1675"/>
                  </a:cubicBezTo>
                  <a:cubicBezTo>
                    <a:pt x="634" y="3720"/>
                    <a:pt x="1" y="7004"/>
                    <a:pt x="634" y="9797"/>
                  </a:cubicBezTo>
                  <a:cubicBezTo>
                    <a:pt x="1383" y="12966"/>
                    <a:pt x="3918" y="15212"/>
                    <a:pt x="6280" y="17257"/>
                  </a:cubicBezTo>
                  <a:cubicBezTo>
                    <a:pt x="8613" y="19273"/>
                    <a:pt x="11118" y="21059"/>
                    <a:pt x="13682" y="22730"/>
                  </a:cubicBezTo>
                  <a:cubicBezTo>
                    <a:pt x="16101" y="24314"/>
                    <a:pt x="18521" y="25811"/>
                    <a:pt x="20508" y="27914"/>
                  </a:cubicBezTo>
                  <a:cubicBezTo>
                    <a:pt x="21225" y="28658"/>
                    <a:pt x="22037" y="28970"/>
                    <a:pt x="22824" y="28970"/>
                  </a:cubicBezTo>
                  <a:cubicBezTo>
                    <a:pt x="25452" y="28970"/>
                    <a:pt x="27805" y="25493"/>
                    <a:pt x="25433" y="22989"/>
                  </a:cubicBezTo>
                  <a:cubicBezTo>
                    <a:pt x="25232" y="22758"/>
                    <a:pt x="25001" y="22557"/>
                    <a:pt x="24800" y="22326"/>
                  </a:cubicBezTo>
                  <a:cubicBezTo>
                    <a:pt x="24828" y="21693"/>
                    <a:pt x="24512" y="21030"/>
                    <a:pt x="23676" y="20829"/>
                  </a:cubicBezTo>
                  <a:cubicBezTo>
                    <a:pt x="23331" y="20742"/>
                    <a:pt x="23014" y="20656"/>
                    <a:pt x="22697" y="20541"/>
                  </a:cubicBezTo>
                  <a:cubicBezTo>
                    <a:pt x="21862" y="19878"/>
                    <a:pt x="20998" y="19273"/>
                    <a:pt x="20134" y="18668"/>
                  </a:cubicBezTo>
                  <a:cubicBezTo>
                    <a:pt x="17599" y="15759"/>
                    <a:pt x="17253" y="10805"/>
                    <a:pt x="15784" y="7378"/>
                  </a:cubicBezTo>
                  <a:cubicBezTo>
                    <a:pt x="14353" y="4046"/>
                    <a:pt x="10498" y="1"/>
                    <a:pt x="66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0"/>
            <p:cNvSpPr/>
            <p:nvPr/>
          </p:nvSpPr>
          <p:spPr>
            <a:xfrm>
              <a:off x="8578400" y="2605375"/>
              <a:ext cx="633300" cy="369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 name="Google Shape;278;p10"/>
          <p:cNvSpPr/>
          <p:nvPr/>
        </p:nvSpPr>
        <p:spPr>
          <a:xfrm>
            <a:off x="8623800" y="212125"/>
            <a:ext cx="169500" cy="169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0"/>
          <p:cNvSpPr/>
          <p:nvPr/>
        </p:nvSpPr>
        <p:spPr>
          <a:xfrm rot="10800000" flipH="1">
            <a:off x="-864362" y="2766625"/>
            <a:ext cx="1269498" cy="1987300"/>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0"/>
          <p:cNvSpPr/>
          <p:nvPr/>
        </p:nvSpPr>
        <p:spPr>
          <a:xfrm>
            <a:off x="8197375" y="710575"/>
            <a:ext cx="466800" cy="466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0"/>
          <p:cNvSpPr/>
          <p:nvPr/>
        </p:nvSpPr>
        <p:spPr>
          <a:xfrm rot="347960" flipH="1">
            <a:off x="-432444" y="-373870"/>
            <a:ext cx="1166942" cy="1826756"/>
          </a:xfrm>
          <a:custGeom>
            <a:avLst/>
            <a:gdLst/>
            <a:ahLst/>
            <a:cxnLst/>
            <a:rect l="l" t="t" r="r" b="b"/>
            <a:pathLst>
              <a:path w="30273" h="47390" extrusionOk="0">
                <a:moveTo>
                  <a:pt x="8367" y="0"/>
                </a:moveTo>
                <a:cubicBezTo>
                  <a:pt x="5785" y="0"/>
                  <a:pt x="3034" y="297"/>
                  <a:pt x="1412" y="2229"/>
                </a:cubicBezTo>
                <a:cubicBezTo>
                  <a:pt x="462" y="3352"/>
                  <a:pt x="116" y="4878"/>
                  <a:pt x="58" y="6376"/>
                </a:cubicBezTo>
                <a:cubicBezTo>
                  <a:pt x="1" y="8306"/>
                  <a:pt x="462" y="10264"/>
                  <a:pt x="1383" y="11993"/>
                </a:cubicBezTo>
                <a:cubicBezTo>
                  <a:pt x="3774" y="16399"/>
                  <a:pt x="8958" y="18934"/>
                  <a:pt x="10888" y="23600"/>
                </a:cubicBezTo>
                <a:cubicBezTo>
                  <a:pt x="11637" y="25414"/>
                  <a:pt x="11839" y="27431"/>
                  <a:pt x="11925" y="29418"/>
                </a:cubicBezTo>
                <a:cubicBezTo>
                  <a:pt x="12127" y="33393"/>
                  <a:pt x="12040" y="37511"/>
                  <a:pt x="13624" y="41169"/>
                </a:cubicBezTo>
                <a:cubicBezTo>
                  <a:pt x="15036" y="44424"/>
                  <a:pt x="17973" y="46728"/>
                  <a:pt x="21487" y="47333"/>
                </a:cubicBezTo>
                <a:cubicBezTo>
                  <a:pt x="21716" y="47371"/>
                  <a:pt x="21931" y="47390"/>
                  <a:pt x="22134" y="47390"/>
                </a:cubicBezTo>
                <a:cubicBezTo>
                  <a:pt x="24985" y="47390"/>
                  <a:pt x="25491" y="43789"/>
                  <a:pt x="26297" y="41342"/>
                </a:cubicBezTo>
                <a:cubicBezTo>
                  <a:pt x="27478" y="37684"/>
                  <a:pt x="28458" y="33911"/>
                  <a:pt x="29062" y="30109"/>
                </a:cubicBezTo>
                <a:cubicBezTo>
                  <a:pt x="30272" y="22563"/>
                  <a:pt x="30157" y="14758"/>
                  <a:pt x="27853" y="7413"/>
                </a:cubicBezTo>
                <a:cubicBezTo>
                  <a:pt x="27277" y="5570"/>
                  <a:pt x="26499" y="3669"/>
                  <a:pt x="25030" y="2344"/>
                </a:cubicBezTo>
                <a:cubicBezTo>
                  <a:pt x="22812" y="356"/>
                  <a:pt x="19558" y="212"/>
                  <a:pt x="16591" y="155"/>
                </a:cubicBezTo>
                <a:cubicBezTo>
                  <a:pt x="14143" y="97"/>
                  <a:pt x="11695" y="40"/>
                  <a:pt x="9275" y="11"/>
                </a:cubicBezTo>
                <a:cubicBezTo>
                  <a:pt x="8976" y="5"/>
                  <a:pt x="8673" y="0"/>
                  <a:pt x="83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0"/>
          <p:cNvSpPr txBox="1">
            <a:spLocks noGrp="1"/>
          </p:cNvSpPr>
          <p:nvPr>
            <p:ph type="title"/>
          </p:nvPr>
        </p:nvSpPr>
        <p:spPr>
          <a:xfrm>
            <a:off x="720000" y="3562375"/>
            <a:ext cx="3852000" cy="10461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283" name="Google Shape;283;p10"/>
          <p:cNvGrpSpPr/>
          <p:nvPr/>
        </p:nvGrpSpPr>
        <p:grpSpPr>
          <a:xfrm>
            <a:off x="8793561" y="4079924"/>
            <a:ext cx="1084574" cy="1158697"/>
            <a:chOff x="1185884" y="3200635"/>
            <a:chExt cx="737604" cy="788015"/>
          </a:xfrm>
        </p:grpSpPr>
        <p:sp>
          <p:nvSpPr>
            <p:cNvPr id="284" name="Google Shape;284;p10"/>
            <p:cNvSpPr/>
            <p:nvPr/>
          </p:nvSpPr>
          <p:spPr>
            <a:xfrm>
              <a:off x="1853262" y="3484085"/>
              <a:ext cx="70227" cy="119916"/>
            </a:xfrm>
            <a:custGeom>
              <a:avLst/>
              <a:gdLst/>
              <a:ahLst/>
              <a:cxnLst/>
              <a:rect l="l" t="t" r="r" b="b"/>
              <a:pathLst>
                <a:path w="2161" h="3690" extrusionOk="0">
                  <a:moveTo>
                    <a:pt x="1094" y="0"/>
                  </a:moveTo>
                  <a:cubicBezTo>
                    <a:pt x="1026" y="0"/>
                    <a:pt x="957" y="17"/>
                    <a:pt x="893" y="53"/>
                  </a:cubicBezTo>
                  <a:cubicBezTo>
                    <a:pt x="692" y="168"/>
                    <a:pt x="605" y="456"/>
                    <a:pt x="721" y="658"/>
                  </a:cubicBezTo>
                  <a:cubicBezTo>
                    <a:pt x="749" y="687"/>
                    <a:pt x="778" y="744"/>
                    <a:pt x="807" y="802"/>
                  </a:cubicBezTo>
                  <a:cubicBezTo>
                    <a:pt x="807" y="824"/>
                    <a:pt x="840" y="879"/>
                    <a:pt x="844" y="879"/>
                  </a:cubicBezTo>
                  <a:cubicBezTo>
                    <a:pt x="845" y="879"/>
                    <a:pt x="843" y="873"/>
                    <a:pt x="836" y="859"/>
                  </a:cubicBezTo>
                  <a:lnTo>
                    <a:pt x="836" y="859"/>
                  </a:lnTo>
                  <a:cubicBezTo>
                    <a:pt x="847" y="881"/>
                    <a:pt x="865" y="917"/>
                    <a:pt x="865" y="917"/>
                  </a:cubicBezTo>
                  <a:cubicBezTo>
                    <a:pt x="893" y="1032"/>
                    <a:pt x="922" y="1147"/>
                    <a:pt x="951" y="1263"/>
                  </a:cubicBezTo>
                  <a:cubicBezTo>
                    <a:pt x="951" y="1291"/>
                    <a:pt x="951" y="1320"/>
                    <a:pt x="951" y="1349"/>
                  </a:cubicBezTo>
                  <a:cubicBezTo>
                    <a:pt x="951" y="1435"/>
                    <a:pt x="951" y="1493"/>
                    <a:pt x="951" y="1551"/>
                  </a:cubicBezTo>
                  <a:cubicBezTo>
                    <a:pt x="951" y="1608"/>
                    <a:pt x="951" y="1666"/>
                    <a:pt x="951" y="1723"/>
                  </a:cubicBezTo>
                  <a:cubicBezTo>
                    <a:pt x="951" y="1730"/>
                    <a:pt x="951" y="1739"/>
                    <a:pt x="951" y="1752"/>
                  </a:cubicBezTo>
                  <a:cubicBezTo>
                    <a:pt x="922" y="1781"/>
                    <a:pt x="922" y="1810"/>
                    <a:pt x="922" y="1839"/>
                  </a:cubicBezTo>
                  <a:cubicBezTo>
                    <a:pt x="893" y="1954"/>
                    <a:pt x="865" y="2069"/>
                    <a:pt x="836" y="2184"/>
                  </a:cubicBezTo>
                  <a:cubicBezTo>
                    <a:pt x="821" y="2214"/>
                    <a:pt x="814" y="2225"/>
                    <a:pt x="811" y="2225"/>
                  </a:cubicBezTo>
                  <a:cubicBezTo>
                    <a:pt x="804" y="2225"/>
                    <a:pt x="819" y="2172"/>
                    <a:pt x="815" y="2172"/>
                  </a:cubicBezTo>
                  <a:cubicBezTo>
                    <a:pt x="814" y="2172"/>
                    <a:pt x="811" y="2176"/>
                    <a:pt x="807" y="2184"/>
                  </a:cubicBezTo>
                  <a:cubicBezTo>
                    <a:pt x="807" y="2213"/>
                    <a:pt x="778" y="2242"/>
                    <a:pt x="778" y="2271"/>
                  </a:cubicBezTo>
                  <a:cubicBezTo>
                    <a:pt x="749" y="2328"/>
                    <a:pt x="721" y="2386"/>
                    <a:pt x="692" y="2444"/>
                  </a:cubicBezTo>
                  <a:cubicBezTo>
                    <a:pt x="663" y="2501"/>
                    <a:pt x="605" y="2559"/>
                    <a:pt x="577" y="2588"/>
                  </a:cubicBezTo>
                  <a:cubicBezTo>
                    <a:pt x="588" y="2576"/>
                    <a:pt x="593" y="2572"/>
                    <a:pt x="593" y="2572"/>
                  </a:cubicBezTo>
                  <a:lnTo>
                    <a:pt x="593" y="2572"/>
                  </a:lnTo>
                  <a:cubicBezTo>
                    <a:pt x="594" y="2572"/>
                    <a:pt x="519" y="2651"/>
                    <a:pt x="519" y="2674"/>
                  </a:cubicBezTo>
                  <a:cubicBezTo>
                    <a:pt x="461" y="2732"/>
                    <a:pt x="433" y="2760"/>
                    <a:pt x="375" y="2789"/>
                  </a:cubicBezTo>
                  <a:cubicBezTo>
                    <a:pt x="375" y="2815"/>
                    <a:pt x="352" y="2841"/>
                    <a:pt x="326" y="2846"/>
                  </a:cubicBezTo>
                  <a:lnTo>
                    <a:pt x="326" y="2846"/>
                  </a:lnTo>
                  <a:cubicBezTo>
                    <a:pt x="336" y="2839"/>
                    <a:pt x="343" y="2835"/>
                    <a:pt x="342" y="2835"/>
                  </a:cubicBezTo>
                  <a:lnTo>
                    <a:pt x="342" y="2835"/>
                  </a:lnTo>
                  <a:cubicBezTo>
                    <a:pt x="341" y="2835"/>
                    <a:pt x="334" y="2838"/>
                    <a:pt x="317" y="2847"/>
                  </a:cubicBezTo>
                  <a:cubicBezTo>
                    <a:pt x="320" y="2847"/>
                    <a:pt x="323" y="2846"/>
                    <a:pt x="326" y="2846"/>
                  </a:cubicBezTo>
                  <a:lnTo>
                    <a:pt x="326" y="2846"/>
                  </a:lnTo>
                  <a:cubicBezTo>
                    <a:pt x="315" y="2854"/>
                    <a:pt x="300" y="2865"/>
                    <a:pt x="289" y="2876"/>
                  </a:cubicBezTo>
                  <a:cubicBezTo>
                    <a:pt x="87" y="3020"/>
                    <a:pt x="1" y="3250"/>
                    <a:pt x="116" y="3480"/>
                  </a:cubicBezTo>
                  <a:cubicBezTo>
                    <a:pt x="195" y="3598"/>
                    <a:pt x="354" y="3690"/>
                    <a:pt x="511" y="3690"/>
                  </a:cubicBezTo>
                  <a:cubicBezTo>
                    <a:pt x="584" y="3690"/>
                    <a:pt x="657" y="3670"/>
                    <a:pt x="721" y="3624"/>
                  </a:cubicBezTo>
                  <a:cubicBezTo>
                    <a:pt x="1786" y="2876"/>
                    <a:pt x="2161" y="1349"/>
                    <a:pt x="1470" y="197"/>
                  </a:cubicBezTo>
                  <a:cubicBezTo>
                    <a:pt x="1390" y="78"/>
                    <a:pt x="1244" y="0"/>
                    <a:pt x="10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0"/>
            <p:cNvSpPr/>
            <p:nvPr/>
          </p:nvSpPr>
          <p:spPr>
            <a:xfrm>
              <a:off x="1750308" y="3429163"/>
              <a:ext cx="49624" cy="96940"/>
            </a:xfrm>
            <a:custGeom>
              <a:avLst/>
              <a:gdLst/>
              <a:ahLst/>
              <a:cxnLst/>
              <a:rect l="l" t="t" r="r" b="b"/>
              <a:pathLst>
                <a:path w="1527" h="2983" extrusionOk="0">
                  <a:moveTo>
                    <a:pt x="749" y="0"/>
                  </a:moveTo>
                  <a:cubicBezTo>
                    <a:pt x="568" y="0"/>
                    <a:pt x="418" y="112"/>
                    <a:pt x="346" y="303"/>
                  </a:cubicBezTo>
                  <a:cubicBezTo>
                    <a:pt x="0" y="1138"/>
                    <a:pt x="375" y="2031"/>
                    <a:pt x="692" y="2780"/>
                  </a:cubicBezTo>
                  <a:cubicBezTo>
                    <a:pt x="748" y="2912"/>
                    <a:pt x="905" y="2983"/>
                    <a:pt x="1062" y="2983"/>
                  </a:cubicBezTo>
                  <a:cubicBezTo>
                    <a:pt x="1145" y="2983"/>
                    <a:pt x="1227" y="2963"/>
                    <a:pt x="1296" y="2924"/>
                  </a:cubicBezTo>
                  <a:cubicBezTo>
                    <a:pt x="1498" y="2780"/>
                    <a:pt x="1527" y="2578"/>
                    <a:pt x="1440" y="2348"/>
                  </a:cubicBezTo>
                  <a:cubicBezTo>
                    <a:pt x="1412" y="2290"/>
                    <a:pt x="1412" y="2261"/>
                    <a:pt x="1383" y="2204"/>
                  </a:cubicBezTo>
                  <a:cubicBezTo>
                    <a:pt x="1369" y="2176"/>
                    <a:pt x="1364" y="2167"/>
                    <a:pt x="1362" y="2167"/>
                  </a:cubicBezTo>
                  <a:lnTo>
                    <a:pt x="1362" y="2167"/>
                  </a:lnTo>
                  <a:cubicBezTo>
                    <a:pt x="1360" y="2167"/>
                    <a:pt x="1377" y="2212"/>
                    <a:pt x="1375" y="2212"/>
                  </a:cubicBezTo>
                  <a:cubicBezTo>
                    <a:pt x="1373" y="2212"/>
                    <a:pt x="1368" y="2202"/>
                    <a:pt x="1354" y="2175"/>
                  </a:cubicBezTo>
                  <a:cubicBezTo>
                    <a:pt x="1325" y="2089"/>
                    <a:pt x="1296" y="2002"/>
                    <a:pt x="1268" y="1916"/>
                  </a:cubicBezTo>
                  <a:cubicBezTo>
                    <a:pt x="1210" y="1743"/>
                    <a:pt x="1152" y="1570"/>
                    <a:pt x="1124" y="1397"/>
                  </a:cubicBezTo>
                  <a:cubicBezTo>
                    <a:pt x="1095" y="1368"/>
                    <a:pt x="1095" y="1311"/>
                    <a:pt x="1095" y="1282"/>
                  </a:cubicBezTo>
                  <a:lnTo>
                    <a:pt x="1095" y="1224"/>
                  </a:lnTo>
                  <a:cubicBezTo>
                    <a:pt x="1066" y="1138"/>
                    <a:pt x="1066" y="1052"/>
                    <a:pt x="1066" y="965"/>
                  </a:cubicBezTo>
                  <a:cubicBezTo>
                    <a:pt x="1066" y="936"/>
                    <a:pt x="1066" y="879"/>
                    <a:pt x="1095" y="850"/>
                  </a:cubicBezTo>
                  <a:cubicBezTo>
                    <a:pt x="1095" y="821"/>
                    <a:pt x="1095" y="821"/>
                    <a:pt x="1095" y="792"/>
                  </a:cubicBezTo>
                  <a:cubicBezTo>
                    <a:pt x="1124" y="706"/>
                    <a:pt x="1152" y="620"/>
                    <a:pt x="1181" y="533"/>
                  </a:cubicBezTo>
                  <a:cubicBezTo>
                    <a:pt x="1268" y="332"/>
                    <a:pt x="1095" y="44"/>
                    <a:pt x="864" y="15"/>
                  </a:cubicBezTo>
                  <a:cubicBezTo>
                    <a:pt x="825" y="5"/>
                    <a:pt x="786" y="0"/>
                    <a:pt x="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0"/>
            <p:cNvSpPr/>
            <p:nvPr/>
          </p:nvSpPr>
          <p:spPr>
            <a:xfrm>
              <a:off x="1695062" y="3541477"/>
              <a:ext cx="58073" cy="94568"/>
            </a:xfrm>
            <a:custGeom>
              <a:avLst/>
              <a:gdLst/>
              <a:ahLst/>
              <a:cxnLst/>
              <a:rect l="l" t="t" r="r" b="b"/>
              <a:pathLst>
                <a:path w="1787" h="2910" extrusionOk="0">
                  <a:moveTo>
                    <a:pt x="459" y="0"/>
                  </a:moveTo>
                  <a:cubicBezTo>
                    <a:pt x="273" y="0"/>
                    <a:pt x="106" y="112"/>
                    <a:pt x="59" y="303"/>
                  </a:cubicBezTo>
                  <a:cubicBezTo>
                    <a:pt x="1" y="505"/>
                    <a:pt x="116" y="793"/>
                    <a:pt x="347" y="850"/>
                  </a:cubicBezTo>
                  <a:cubicBezTo>
                    <a:pt x="375" y="850"/>
                    <a:pt x="433" y="850"/>
                    <a:pt x="462" y="879"/>
                  </a:cubicBezTo>
                  <a:cubicBezTo>
                    <a:pt x="476" y="879"/>
                    <a:pt x="483" y="879"/>
                    <a:pt x="486" y="879"/>
                  </a:cubicBezTo>
                  <a:lnTo>
                    <a:pt x="486" y="879"/>
                  </a:lnTo>
                  <a:cubicBezTo>
                    <a:pt x="489" y="879"/>
                    <a:pt x="491" y="879"/>
                    <a:pt x="491" y="879"/>
                  </a:cubicBezTo>
                  <a:cubicBezTo>
                    <a:pt x="519" y="879"/>
                    <a:pt x="519" y="908"/>
                    <a:pt x="548" y="908"/>
                  </a:cubicBezTo>
                  <a:cubicBezTo>
                    <a:pt x="556" y="916"/>
                    <a:pt x="566" y="926"/>
                    <a:pt x="577" y="937"/>
                  </a:cubicBezTo>
                  <a:cubicBezTo>
                    <a:pt x="577" y="937"/>
                    <a:pt x="606" y="966"/>
                    <a:pt x="606" y="966"/>
                  </a:cubicBezTo>
                  <a:cubicBezTo>
                    <a:pt x="635" y="994"/>
                    <a:pt x="635" y="994"/>
                    <a:pt x="635" y="1023"/>
                  </a:cubicBezTo>
                  <a:cubicBezTo>
                    <a:pt x="652" y="1041"/>
                    <a:pt x="659" y="1048"/>
                    <a:pt x="660" y="1048"/>
                  </a:cubicBezTo>
                  <a:cubicBezTo>
                    <a:pt x="662" y="1048"/>
                    <a:pt x="635" y="1015"/>
                    <a:pt x="635" y="995"/>
                  </a:cubicBezTo>
                  <a:lnTo>
                    <a:pt x="635" y="995"/>
                  </a:lnTo>
                  <a:cubicBezTo>
                    <a:pt x="635" y="1024"/>
                    <a:pt x="692" y="1081"/>
                    <a:pt x="721" y="1110"/>
                  </a:cubicBezTo>
                  <a:cubicBezTo>
                    <a:pt x="721" y="1138"/>
                    <a:pt x="750" y="1196"/>
                    <a:pt x="750" y="1196"/>
                  </a:cubicBezTo>
                  <a:cubicBezTo>
                    <a:pt x="750" y="1196"/>
                    <a:pt x="779" y="1225"/>
                    <a:pt x="779" y="1254"/>
                  </a:cubicBezTo>
                  <a:cubicBezTo>
                    <a:pt x="779" y="1282"/>
                    <a:pt x="807" y="1340"/>
                    <a:pt x="807" y="1369"/>
                  </a:cubicBezTo>
                  <a:cubicBezTo>
                    <a:pt x="807" y="1369"/>
                    <a:pt x="824" y="1417"/>
                    <a:pt x="820" y="1417"/>
                  </a:cubicBezTo>
                  <a:cubicBezTo>
                    <a:pt x="818" y="1417"/>
                    <a:pt x="815" y="1412"/>
                    <a:pt x="807" y="1398"/>
                  </a:cubicBezTo>
                  <a:cubicBezTo>
                    <a:pt x="807" y="1411"/>
                    <a:pt x="807" y="1426"/>
                    <a:pt x="807" y="1426"/>
                  </a:cubicBezTo>
                  <a:cubicBezTo>
                    <a:pt x="836" y="1542"/>
                    <a:pt x="836" y="1657"/>
                    <a:pt x="807" y="1772"/>
                  </a:cubicBezTo>
                  <a:cubicBezTo>
                    <a:pt x="807" y="1801"/>
                    <a:pt x="807" y="1830"/>
                    <a:pt x="807" y="1858"/>
                  </a:cubicBezTo>
                  <a:cubicBezTo>
                    <a:pt x="807" y="1887"/>
                    <a:pt x="807" y="1945"/>
                    <a:pt x="779" y="2002"/>
                  </a:cubicBezTo>
                  <a:cubicBezTo>
                    <a:pt x="750" y="2118"/>
                    <a:pt x="750" y="2233"/>
                    <a:pt x="721" y="2348"/>
                  </a:cubicBezTo>
                  <a:cubicBezTo>
                    <a:pt x="663" y="2578"/>
                    <a:pt x="779" y="2838"/>
                    <a:pt x="1009" y="2895"/>
                  </a:cubicBezTo>
                  <a:cubicBezTo>
                    <a:pt x="1048" y="2905"/>
                    <a:pt x="1088" y="2910"/>
                    <a:pt x="1127" y="2910"/>
                  </a:cubicBezTo>
                  <a:cubicBezTo>
                    <a:pt x="1321" y="2910"/>
                    <a:pt x="1508" y="2794"/>
                    <a:pt x="1556" y="2578"/>
                  </a:cubicBezTo>
                  <a:cubicBezTo>
                    <a:pt x="1672" y="2060"/>
                    <a:pt x="1787" y="1484"/>
                    <a:pt x="1585" y="966"/>
                  </a:cubicBezTo>
                  <a:cubicBezTo>
                    <a:pt x="1441" y="505"/>
                    <a:pt x="1067" y="101"/>
                    <a:pt x="577" y="15"/>
                  </a:cubicBezTo>
                  <a:cubicBezTo>
                    <a:pt x="537" y="5"/>
                    <a:pt x="498"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0"/>
            <p:cNvSpPr/>
            <p:nvPr/>
          </p:nvSpPr>
          <p:spPr>
            <a:xfrm>
              <a:off x="1625809" y="3656455"/>
              <a:ext cx="68375" cy="73737"/>
            </a:xfrm>
            <a:custGeom>
              <a:avLst/>
              <a:gdLst/>
              <a:ahLst/>
              <a:cxnLst/>
              <a:rect l="l" t="t" r="r" b="b"/>
              <a:pathLst>
                <a:path w="2104" h="2269" extrusionOk="0">
                  <a:moveTo>
                    <a:pt x="1383" y="1201"/>
                  </a:moveTo>
                  <a:cubicBezTo>
                    <a:pt x="1411" y="1221"/>
                    <a:pt x="1440" y="1240"/>
                    <a:pt x="1470" y="1258"/>
                  </a:cubicBezTo>
                  <a:cubicBezTo>
                    <a:pt x="1441" y="1230"/>
                    <a:pt x="1412" y="1201"/>
                    <a:pt x="1383" y="1201"/>
                  </a:cubicBezTo>
                  <a:close/>
                  <a:moveTo>
                    <a:pt x="1728" y="1406"/>
                  </a:moveTo>
                  <a:cubicBezTo>
                    <a:pt x="1744" y="1412"/>
                    <a:pt x="1763" y="1419"/>
                    <a:pt x="1786" y="1431"/>
                  </a:cubicBezTo>
                  <a:cubicBezTo>
                    <a:pt x="1767" y="1423"/>
                    <a:pt x="1747" y="1415"/>
                    <a:pt x="1728" y="1406"/>
                  </a:cubicBezTo>
                  <a:close/>
                  <a:moveTo>
                    <a:pt x="475" y="1"/>
                  </a:moveTo>
                  <a:cubicBezTo>
                    <a:pt x="428" y="1"/>
                    <a:pt x="382" y="8"/>
                    <a:pt x="346" y="20"/>
                  </a:cubicBezTo>
                  <a:cubicBezTo>
                    <a:pt x="87" y="77"/>
                    <a:pt x="1" y="308"/>
                    <a:pt x="29" y="538"/>
                  </a:cubicBezTo>
                  <a:cubicBezTo>
                    <a:pt x="116" y="941"/>
                    <a:pt x="289" y="1287"/>
                    <a:pt x="548" y="1575"/>
                  </a:cubicBezTo>
                  <a:cubicBezTo>
                    <a:pt x="807" y="1892"/>
                    <a:pt x="1153" y="2122"/>
                    <a:pt x="1527" y="2238"/>
                  </a:cubicBezTo>
                  <a:cubicBezTo>
                    <a:pt x="1560" y="2260"/>
                    <a:pt x="1602" y="2269"/>
                    <a:pt x="1645" y="2269"/>
                  </a:cubicBezTo>
                  <a:cubicBezTo>
                    <a:pt x="1715" y="2269"/>
                    <a:pt x="1791" y="2244"/>
                    <a:pt x="1844" y="2209"/>
                  </a:cubicBezTo>
                  <a:cubicBezTo>
                    <a:pt x="1930" y="2151"/>
                    <a:pt x="2017" y="2036"/>
                    <a:pt x="2046" y="1950"/>
                  </a:cubicBezTo>
                  <a:cubicBezTo>
                    <a:pt x="2103" y="1690"/>
                    <a:pt x="1988" y="1489"/>
                    <a:pt x="1758" y="1402"/>
                  </a:cubicBezTo>
                  <a:cubicBezTo>
                    <a:pt x="1741" y="1402"/>
                    <a:pt x="1724" y="1402"/>
                    <a:pt x="1707" y="1396"/>
                  </a:cubicBezTo>
                  <a:lnTo>
                    <a:pt x="1707" y="1396"/>
                  </a:lnTo>
                  <a:cubicBezTo>
                    <a:pt x="1701" y="1394"/>
                    <a:pt x="1695" y="1391"/>
                    <a:pt x="1689" y="1388"/>
                  </a:cubicBezTo>
                  <a:lnTo>
                    <a:pt x="1689" y="1388"/>
                  </a:lnTo>
                  <a:cubicBezTo>
                    <a:pt x="1684" y="1385"/>
                    <a:pt x="1678" y="1380"/>
                    <a:pt x="1673" y="1375"/>
                  </a:cubicBezTo>
                  <a:lnTo>
                    <a:pt x="1673" y="1375"/>
                  </a:lnTo>
                  <a:cubicBezTo>
                    <a:pt x="1678" y="1380"/>
                    <a:pt x="1683" y="1384"/>
                    <a:pt x="1689" y="1388"/>
                  </a:cubicBezTo>
                  <a:lnTo>
                    <a:pt x="1689" y="1388"/>
                  </a:lnTo>
                  <a:cubicBezTo>
                    <a:pt x="1578" y="1334"/>
                    <a:pt x="1472" y="1267"/>
                    <a:pt x="1383" y="1201"/>
                  </a:cubicBezTo>
                  <a:cubicBezTo>
                    <a:pt x="1383" y="1201"/>
                    <a:pt x="1383" y="1201"/>
                    <a:pt x="1383" y="1201"/>
                  </a:cubicBezTo>
                  <a:lnTo>
                    <a:pt x="1383" y="1201"/>
                  </a:lnTo>
                  <a:cubicBezTo>
                    <a:pt x="1279" y="1123"/>
                    <a:pt x="1192" y="1027"/>
                    <a:pt x="1124" y="913"/>
                  </a:cubicBezTo>
                  <a:lnTo>
                    <a:pt x="1124" y="913"/>
                  </a:lnTo>
                  <a:cubicBezTo>
                    <a:pt x="1124" y="914"/>
                    <a:pt x="1124" y="916"/>
                    <a:pt x="1124" y="918"/>
                  </a:cubicBezTo>
                  <a:lnTo>
                    <a:pt x="1124" y="918"/>
                  </a:lnTo>
                  <a:cubicBezTo>
                    <a:pt x="1058" y="818"/>
                    <a:pt x="996" y="701"/>
                    <a:pt x="951" y="567"/>
                  </a:cubicBezTo>
                  <a:lnTo>
                    <a:pt x="951" y="567"/>
                  </a:lnTo>
                  <a:cubicBezTo>
                    <a:pt x="951" y="625"/>
                    <a:pt x="980" y="653"/>
                    <a:pt x="980" y="682"/>
                  </a:cubicBezTo>
                  <a:cubicBezTo>
                    <a:pt x="922" y="567"/>
                    <a:pt x="893" y="452"/>
                    <a:pt x="865" y="308"/>
                  </a:cubicBezTo>
                  <a:cubicBezTo>
                    <a:pt x="865" y="221"/>
                    <a:pt x="749" y="106"/>
                    <a:pt x="663" y="49"/>
                  </a:cubicBezTo>
                  <a:cubicBezTo>
                    <a:pt x="612" y="15"/>
                    <a:pt x="542" y="1"/>
                    <a:pt x="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0"/>
            <p:cNvSpPr/>
            <p:nvPr/>
          </p:nvSpPr>
          <p:spPr>
            <a:xfrm>
              <a:off x="1754988" y="3697793"/>
              <a:ext cx="90831" cy="36592"/>
            </a:xfrm>
            <a:custGeom>
              <a:avLst/>
              <a:gdLst/>
              <a:ahLst/>
              <a:cxnLst/>
              <a:rect l="l" t="t" r="r" b="b"/>
              <a:pathLst>
                <a:path w="2795" h="1126" extrusionOk="0">
                  <a:moveTo>
                    <a:pt x="1239" y="0"/>
                  </a:moveTo>
                  <a:cubicBezTo>
                    <a:pt x="926" y="0"/>
                    <a:pt x="612" y="53"/>
                    <a:pt x="317" y="159"/>
                  </a:cubicBezTo>
                  <a:cubicBezTo>
                    <a:pt x="202" y="217"/>
                    <a:pt x="116" y="274"/>
                    <a:pt x="58" y="361"/>
                  </a:cubicBezTo>
                  <a:cubicBezTo>
                    <a:pt x="0" y="476"/>
                    <a:pt x="0" y="591"/>
                    <a:pt x="29" y="706"/>
                  </a:cubicBezTo>
                  <a:cubicBezTo>
                    <a:pt x="76" y="871"/>
                    <a:pt x="239" y="1017"/>
                    <a:pt x="423" y="1017"/>
                  </a:cubicBezTo>
                  <a:cubicBezTo>
                    <a:pt x="464" y="1017"/>
                    <a:pt x="506" y="1010"/>
                    <a:pt x="548" y="994"/>
                  </a:cubicBezTo>
                  <a:cubicBezTo>
                    <a:pt x="692" y="937"/>
                    <a:pt x="836" y="908"/>
                    <a:pt x="1008" y="879"/>
                  </a:cubicBezTo>
                  <a:lnTo>
                    <a:pt x="1527" y="879"/>
                  </a:lnTo>
                  <a:cubicBezTo>
                    <a:pt x="1584" y="908"/>
                    <a:pt x="1671" y="908"/>
                    <a:pt x="1728" y="937"/>
                  </a:cubicBezTo>
                  <a:cubicBezTo>
                    <a:pt x="1786" y="937"/>
                    <a:pt x="1873" y="966"/>
                    <a:pt x="1930" y="994"/>
                  </a:cubicBezTo>
                  <a:cubicBezTo>
                    <a:pt x="1930" y="994"/>
                    <a:pt x="1959" y="1023"/>
                    <a:pt x="1988" y="1023"/>
                  </a:cubicBezTo>
                  <a:cubicBezTo>
                    <a:pt x="2017" y="1023"/>
                    <a:pt x="2045" y="1052"/>
                    <a:pt x="2074" y="1081"/>
                  </a:cubicBezTo>
                  <a:cubicBezTo>
                    <a:pt x="2141" y="1110"/>
                    <a:pt x="2218" y="1126"/>
                    <a:pt x="2295" y="1126"/>
                  </a:cubicBezTo>
                  <a:cubicBezTo>
                    <a:pt x="2449" y="1126"/>
                    <a:pt x="2602" y="1062"/>
                    <a:pt x="2679" y="908"/>
                  </a:cubicBezTo>
                  <a:cubicBezTo>
                    <a:pt x="2794" y="706"/>
                    <a:pt x="2737" y="447"/>
                    <a:pt x="2535" y="332"/>
                  </a:cubicBezTo>
                  <a:cubicBezTo>
                    <a:pt x="2144" y="111"/>
                    <a:pt x="1692" y="0"/>
                    <a:pt x="1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0"/>
            <p:cNvSpPr/>
            <p:nvPr/>
          </p:nvSpPr>
          <p:spPr>
            <a:xfrm>
              <a:off x="1667926" y="3793013"/>
              <a:ext cx="99247" cy="42214"/>
            </a:xfrm>
            <a:custGeom>
              <a:avLst/>
              <a:gdLst/>
              <a:ahLst/>
              <a:cxnLst/>
              <a:rect l="l" t="t" r="r" b="b"/>
              <a:pathLst>
                <a:path w="3054" h="1299" extrusionOk="0">
                  <a:moveTo>
                    <a:pt x="2529" y="0"/>
                  </a:moveTo>
                  <a:cubicBezTo>
                    <a:pt x="2462" y="0"/>
                    <a:pt x="2395" y="16"/>
                    <a:pt x="2334" y="52"/>
                  </a:cubicBezTo>
                  <a:cubicBezTo>
                    <a:pt x="2247" y="109"/>
                    <a:pt x="2161" y="167"/>
                    <a:pt x="2103" y="196"/>
                  </a:cubicBezTo>
                  <a:cubicBezTo>
                    <a:pt x="2046" y="225"/>
                    <a:pt x="2017" y="253"/>
                    <a:pt x="1959" y="253"/>
                  </a:cubicBezTo>
                  <a:cubicBezTo>
                    <a:pt x="1927" y="275"/>
                    <a:pt x="1931" y="280"/>
                    <a:pt x="1944" y="280"/>
                  </a:cubicBezTo>
                  <a:cubicBezTo>
                    <a:pt x="1957" y="280"/>
                    <a:pt x="1982" y="274"/>
                    <a:pt x="1984" y="274"/>
                  </a:cubicBezTo>
                  <a:cubicBezTo>
                    <a:pt x="1985" y="274"/>
                    <a:pt x="1979" y="276"/>
                    <a:pt x="1959" y="282"/>
                  </a:cubicBezTo>
                  <a:cubicBezTo>
                    <a:pt x="1786" y="340"/>
                    <a:pt x="1614" y="397"/>
                    <a:pt x="1441" y="426"/>
                  </a:cubicBezTo>
                  <a:cubicBezTo>
                    <a:pt x="1422" y="426"/>
                    <a:pt x="1364" y="439"/>
                    <a:pt x="1362" y="439"/>
                  </a:cubicBezTo>
                  <a:cubicBezTo>
                    <a:pt x="1361" y="439"/>
                    <a:pt x="1374" y="436"/>
                    <a:pt x="1412" y="426"/>
                  </a:cubicBezTo>
                  <a:lnTo>
                    <a:pt x="836" y="426"/>
                  </a:lnTo>
                  <a:cubicBezTo>
                    <a:pt x="750" y="426"/>
                    <a:pt x="663" y="397"/>
                    <a:pt x="577" y="369"/>
                  </a:cubicBezTo>
                  <a:cubicBezTo>
                    <a:pt x="542" y="360"/>
                    <a:pt x="507" y="356"/>
                    <a:pt x="473" y="356"/>
                  </a:cubicBezTo>
                  <a:cubicBezTo>
                    <a:pt x="274" y="356"/>
                    <a:pt x="83" y="489"/>
                    <a:pt x="58" y="685"/>
                  </a:cubicBezTo>
                  <a:cubicBezTo>
                    <a:pt x="1" y="887"/>
                    <a:pt x="116" y="1146"/>
                    <a:pt x="346" y="1204"/>
                  </a:cubicBezTo>
                  <a:cubicBezTo>
                    <a:pt x="596" y="1266"/>
                    <a:pt x="854" y="1298"/>
                    <a:pt x="1112" y="1298"/>
                  </a:cubicBezTo>
                  <a:cubicBezTo>
                    <a:pt x="1689" y="1298"/>
                    <a:pt x="2269" y="1139"/>
                    <a:pt x="2766" y="801"/>
                  </a:cubicBezTo>
                  <a:cubicBezTo>
                    <a:pt x="2939" y="685"/>
                    <a:pt x="3054" y="426"/>
                    <a:pt x="2910" y="225"/>
                  </a:cubicBezTo>
                  <a:cubicBezTo>
                    <a:pt x="2830" y="85"/>
                    <a:pt x="2680" y="0"/>
                    <a:pt x="2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0"/>
            <p:cNvSpPr/>
            <p:nvPr/>
          </p:nvSpPr>
          <p:spPr>
            <a:xfrm>
              <a:off x="1846697" y="3780209"/>
              <a:ext cx="74939" cy="36267"/>
            </a:xfrm>
            <a:custGeom>
              <a:avLst/>
              <a:gdLst/>
              <a:ahLst/>
              <a:cxnLst/>
              <a:rect l="l" t="t" r="r" b="b"/>
              <a:pathLst>
                <a:path w="2306" h="1116" extrusionOk="0">
                  <a:moveTo>
                    <a:pt x="1804" y="1"/>
                  </a:moveTo>
                  <a:cubicBezTo>
                    <a:pt x="1770" y="1"/>
                    <a:pt x="1735" y="5"/>
                    <a:pt x="1700" y="14"/>
                  </a:cubicBezTo>
                  <a:cubicBezTo>
                    <a:pt x="1358" y="93"/>
                    <a:pt x="991" y="172"/>
                    <a:pt x="644" y="229"/>
                  </a:cubicBezTo>
                  <a:lnTo>
                    <a:pt x="644" y="229"/>
                  </a:lnTo>
                  <a:cubicBezTo>
                    <a:pt x="651" y="225"/>
                    <a:pt x="658" y="221"/>
                    <a:pt x="663" y="215"/>
                  </a:cubicBezTo>
                  <a:lnTo>
                    <a:pt x="663" y="215"/>
                  </a:lnTo>
                  <a:cubicBezTo>
                    <a:pt x="606" y="244"/>
                    <a:pt x="519" y="244"/>
                    <a:pt x="462" y="244"/>
                  </a:cubicBezTo>
                  <a:cubicBezTo>
                    <a:pt x="347" y="273"/>
                    <a:pt x="231" y="302"/>
                    <a:pt x="145" y="388"/>
                  </a:cubicBezTo>
                  <a:cubicBezTo>
                    <a:pt x="59" y="446"/>
                    <a:pt x="1" y="590"/>
                    <a:pt x="30" y="676"/>
                  </a:cubicBezTo>
                  <a:cubicBezTo>
                    <a:pt x="30" y="791"/>
                    <a:pt x="59" y="907"/>
                    <a:pt x="145" y="993"/>
                  </a:cubicBezTo>
                  <a:cubicBezTo>
                    <a:pt x="216" y="1064"/>
                    <a:pt x="307" y="1116"/>
                    <a:pt x="401" y="1116"/>
                  </a:cubicBezTo>
                  <a:cubicBezTo>
                    <a:pt x="421" y="1116"/>
                    <a:pt x="441" y="1113"/>
                    <a:pt x="462" y="1108"/>
                  </a:cubicBezTo>
                  <a:cubicBezTo>
                    <a:pt x="951" y="1079"/>
                    <a:pt x="1441" y="964"/>
                    <a:pt x="1931" y="849"/>
                  </a:cubicBezTo>
                  <a:cubicBezTo>
                    <a:pt x="2132" y="791"/>
                    <a:pt x="2305" y="532"/>
                    <a:pt x="2219" y="302"/>
                  </a:cubicBezTo>
                  <a:cubicBezTo>
                    <a:pt x="2170" y="131"/>
                    <a:pt x="1996" y="1"/>
                    <a:pt x="1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0"/>
            <p:cNvSpPr/>
            <p:nvPr/>
          </p:nvSpPr>
          <p:spPr>
            <a:xfrm>
              <a:off x="1802727" y="3341028"/>
              <a:ext cx="42149" cy="76467"/>
            </a:xfrm>
            <a:custGeom>
              <a:avLst/>
              <a:gdLst/>
              <a:ahLst/>
              <a:cxnLst/>
              <a:rect l="l" t="t" r="r" b="b"/>
              <a:pathLst>
                <a:path w="1297" h="2353" extrusionOk="0">
                  <a:moveTo>
                    <a:pt x="424" y="0"/>
                  </a:moveTo>
                  <a:cubicBezTo>
                    <a:pt x="352" y="0"/>
                    <a:pt x="281" y="14"/>
                    <a:pt x="231" y="48"/>
                  </a:cubicBezTo>
                  <a:cubicBezTo>
                    <a:pt x="144" y="135"/>
                    <a:pt x="58" y="221"/>
                    <a:pt x="29" y="336"/>
                  </a:cubicBezTo>
                  <a:cubicBezTo>
                    <a:pt x="0" y="451"/>
                    <a:pt x="29" y="538"/>
                    <a:pt x="87" y="653"/>
                  </a:cubicBezTo>
                  <a:cubicBezTo>
                    <a:pt x="87" y="682"/>
                    <a:pt x="87" y="711"/>
                    <a:pt x="115" y="739"/>
                  </a:cubicBezTo>
                  <a:cubicBezTo>
                    <a:pt x="115" y="768"/>
                    <a:pt x="144" y="826"/>
                    <a:pt x="173" y="883"/>
                  </a:cubicBezTo>
                  <a:cubicBezTo>
                    <a:pt x="202" y="999"/>
                    <a:pt x="231" y="1085"/>
                    <a:pt x="259" y="1200"/>
                  </a:cubicBezTo>
                  <a:cubicBezTo>
                    <a:pt x="314" y="1389"/>
                    <a:pt x="368" y="1604"/>
                    <a:pt x="398" y="1820"/>
                  </a:cubicBezTo>
                  <a:lnTo>
                    <a:pt x="398" y="1820"/>
                  </a:lnTo>
                  <a:cubicBezTo>
                    <a:pt x="389" y="1789"/>
                    <a:pt x="375" y="1768"/>
                    <a:pt x="375" y="1748"/>
                  </a:cubicBezTo>
                  <a:lnTo>
                    <a:pt x="375" y="1748"/>
                  </a:lnTo>
                  <a:cubicBezTo>
                    <a:pt x="375" y="1805"/>
                    <a:pt x="404" y="1863"/>
                    <a:pt x="404" y="1920"/>
                  </a:cubicBezTo>
                  <a:cubicBezTo>
                    <a:pt x="404" y="2036"/>
                    <a:pt x="432" y="2151"/>
                    <a:pt x="519" y="2237"/>
                  </a:cubicBezTo>
                  <a:cubicBezTo>
                    <a:pt x="605" y="2295"/>
                    <a:pt x="720" y="2352"/>
                    <a:pt x="836" y="2352"/>
                  </a:cubicBezTo>
                  <a:cubicBezTo>
                    <a:pt x="1037" y="2352"/>
                    <a:pt x="1296" y="2180"/>
                    <a:pt x="1268" y="1920"/>
                  </a:cubicBezTo>
                  <a:cubicBezTo>
                    <a:pt x="1210" y="1344"/>
                    <a:pt x="1066" y="768"/>
                    <a:pt x="836" y="221"/>
                  </a:cubicBezTo>
                  <a:cubicBezTo>
                    <a:pt x="778" y="135"/>
                    <a:pt x="663" y="48"/>
                    <a:pt x="576" y="19"/>
                  </a:cubicBezTo>
                  <a:cubicBezTo>
                    <a:pt x="529" y="7"/>
                    <a:pt x="476"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0"/>
            <p:cNvSpPr/>
            <p:nvPr/>
          </p:nvSpPr>
          <p:spPr>
            <a:xfrm>
              <a:off x="1659509" y="3328126"/>
              <a:ext cx="42149" cy="85143"/>
            </a:xfrm>
            <a:custGeom>
              <a:avLst/>
              <a:gdLst/>
              <a:ahLst/>
              <a:cxnLst/>
              <a:rect l="l" t="t" r="r" b="b"/>
              <a:pathLst>
                <a:path w="1297" h="2620" extrusionOk="0">
                  <a:moveTo>
                    <a:pt x="1066" y="1770"/>
                  </a:moveTo>
                  <a:lnTo>
                    <a:pt x="1066" y="1770"/>
                  </a:lnTo>
                  <a:cubicBezTo>
                    <a:pt x="1087" y="1790"/>
                    <a:pt x="1093" y="1811"/>
                    <a:pt x="1094" y="1811"/>
                  </a:cubicBezTo>
                  <a:cubicBezTo>
                    <a:pt x="1095" y="1811"/>
                    <a:pt x="1095" y="1807"/>
                    <a:pt x="1095" y="1799"/>
                  </a:cubicBezTo>
                  <a:cubicBezTo>
                    <a:pt x="1069" y="1773"/>
                    <a:pt x="1066" y="1770"/>
                    <a:pt x="1066" y="1770"/>
                  </a:cubicBezTo>
                  <a:close/>
                  <a:moveTo>
                    <a:pt x="647" y="0"/>
                  </a:moveTo>
                  <a:cubicBezTo>
                    <a:pt x="454" y="0"/>
                    <a:pt x="280" y="134"/>
                    <a:pt x="231" y="330"/>
                  </a:cubicBezTo>
                  <a:cubicBezTo>
                    <a:pt x="0" y="1021"/>
                    <a:pt x="87" y="1770"/>
                    <a:pt x="433" y="2404"/>
                  </a:cubicBezTo>
                  <a:cubicBezTo>
                    <a:pt x="508" y="2536"/>
                    <a:pt x="659" y="2619"/>
                    <a:pt x="811" y="2619"/>
                  </a:cubicBezTo>
                  <a:cubicBezTo>
                    <a:pt x="890" y="2619"/>
                    <a:pt x="968" y="2597"/>
                    <a:pt x="1037" y="2548"/>
                  </a:cubicBezTo>
                  <a:cubicBezTo>
                    <a:pt x="1210" y="2433"/>
                    <a:pt x="1297" y="2173"/>
                    <a:pt x="1181" y="1972"/>
                  </a:cubicBezTo>
                  <a:cubicBezTo>
                    <a:pt x="1153" y="1943"/>
                    <a:pt x="1124" y="1885"/>
                    <a:pt x="1124" y="1856"/>
                  </a:cubicBezTo>
                  <a:cubicBezTo>
                    <a:pt x="1095" y="1828"/>
                    <a:pt x="1066" y="1799"/>
                    <a:pt x="1066" y="1770"/>
                  </a:cubicBezTo>
                  <a:cubicBezTo>
                    <a:pt x="1066" y="1712"/>
                    <a:pt x="1037" y="1684"/>
                    <a:pt x="1037" y="1655"/>
                  </a:cubicBezTo>
                  <a:cubicBezTo>
                    <a:pt x="1009" y="1568"/>
                    <a:pt x="1009" y="1511"/>
                    <a:pt x="980" y="1453"/>
                  </a:cubicBezTo>
                  <a:cubicBezTo>
                    <a:pt x="980" y="1424"/>
                    <a:pt x="951" y="1338"/>
                    <a:pt x="951" y="1338"/>
                  </a:cubicBezTo>
                  <a:lnTo>
                    <a:pt x="951" y="1338"/>
                  </a:lnTo>
                  <a:cubicBezTo>
                    <a:pt x="968" y="1372"/>
                    <a:pt x="975" y="1386"/>
                    <a:pt x="978" y="1386"/>
                  </a:cubicBezTo>
                  <a:cubicBezTo>
                    <a:pt x="980" y="1386"/>
                    <a:pt x="980" y="1379"/>
                    <a:pt x="980" y="1367"/>
                  </a:cubicBezTo>
                  <a:cubicBezTo>
                    <a:pt x="980" y="1338"/>
                    <a:pt x="951" y="1338"/>
                    <a:pt x="951" y="1309"/>
                  </a:cubicBezTo>
                  <a:cubicBezTo>
                    <a:pt x="951" y="1165"/>
                    <a:pt x="951" y="1050"/>
                    <a:pt x="980" y="906"/>
                  </a:cubicBezTo>
                  <a:cubicBezTo>
                    <a:pt x="980" y="895"/>
                    <a:pt x="980" y="887"/>
                    <a:pt x="980" y="880"/>
                  </a:cubicBezTo>
                  <a:lnTo>
                    <a:pt x="980" y="880"/>
                  </a:lnTo>
                  <a:cubicBezTo>
                    <a:pt x="980" y="878"/>
                    <a:pt x="980" y="877"/>
                    <a:pt x="980" y="877"/>
                  </a:cubicBezTo>
                  <a:cubicBezTo>
                    <a:pt x="980" y="848"/>
                    <a:pt x="980" y="820"/>
                    <a:pt x="980" y="791"/>
                  </a:cubicBezTo>
                  <a:cubicBezTo>
                    <a:pt x="1009" y="704"/>
                    <a:pt x="1037" y="618"/>
                    <a:pt x="1066" y="560"/>
                  </a:cubicBezTo>
                  <a:cubicBezTo>
                    <a:pt x="1124" y="330"/>
                    <a:pt x="980" y="71"/>
                    <a:pt x="749" y="13"/>
                  </a:cubicBezTo>
                  <a:cubicBezTo>
                    <a:pt x="715" y="5"/>
                    <a:pt x="681"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0"/>
            <p:cNvSpPr/>
            <p:nvPr/>
          </p:nvSpPr>
          <p:spPr>
            <a:xfrm>
              <a:off x="1547196" y="3467251"/>
              <a:ext cx="87061" cy="50794"/>
            </a:xfrm>
            <a:custGeom>
              <a:avLst/>
              <a:gdLst/>
              <a:ahLst/>
              <a:cxnLst/>
              <a:rect l="l" t="t" r="r" b="b"/>
              <a:pathLst>
                <a:path w="2679" h="1563" extrusionOk="0">
                  <a:moveTo>
                    <a:pt x="1239" y="427"/>
                  </a:moveTo>
                  <a:cubicBezTo>
                    <a:pt x="1200" y="446"/>
                    <a:pt x="1187" y="453"/>
                    <a:pt x="1189" y="453"/>
                  </a:cubicBezTo>
                  <a:cubicBezTo>
                    <a:pt x="1189" y="453"/>
                    <a:pt x="1196" y="450"/>
                    <a:pt x="1205" y="446"/>
                  </a:cubicBezTo>
                  <a:lnTo>
                    <a:pt x="1205" y="446"/>
                  </a:lnTo>
                  <a:cubicBezTo>
                    <a:pt x="1216" y="440"/>
                    <a:pt x="1227" y="434"/>
                    <a:pt x="1239" y="427"/>
                  </a:cubicBezTo>
                  <a:close/>
                  <a:moveTo>
                    <a:pt x="2159" y="0"/>
                  </a:moveTo>
                  <a:cubicBezTo>
                    <a:pt x="2091" y="0"/>
                    <a:pt x="2022" y="16"/>
                    <a:pt x="1959" y="52"/>
                  </a:cubicBezTo>
                  <a:cubicBezTo>
                    <a:pt x="1815" y="139"/>
                    <a:pt x="1700" y="196"/>
                    <a:pt x="1556" y="283"/>
                  </a:cubicBezTo>
                  <a:lnTo>
                    <a:pt x="1354" y="398"/>
                  </a:lnTo>
                  <a:cubicBezTo>
                    <a:pt x="1325" y="398"/>
                    <a:pt x="1296" y="398"/>
                    <a:pt x="1267" y="427"/>
                  </a:cubicBezTo>
                  <a:cubicBezTo>
                    <a:pt x="1254" y="427"/>
                    <a:pt x="1224" y="439"/>
                    <a:pt x="1205" y="446"/>
                  </a:cubicBezTo>
                  <a:lnTo>
                    <a:pt x="1205" y="446"/>
                  </a:lnTo>
                  <a:cubicBezTo>
                    <a:pt x="1072" y="518"/>
                    <a:pt x="939" y="547"/>
                    <a:pt x="807" y="600"/>
                  </a:cubicBezTo>
                  <a:cubicBezTo>
                    <a:pt x="663" y="629"/>
                    <a:pt x="519" y="686"/>
                    <a:pt x="375" y="715"/>
                  </a:cubicBezTo>
                  <a:cubicBezTo>
                    <a:pt x="144" y="773"/>
                    <a:pt x="0" y="1032"/>
                    <a:pt x="87" y="1233"/>
                  </a:cubicBezTo>
                  <a:cubicBezTo>
                    <a:pt x="136" y="1429"/>
                    <a:pt x="310" y="1563"/>
                    <a:pt x="502" y="1563"/>
                  </a:cubicBezTo>
                  <a:cubicBezTo>
                    <a:pt x="536" y="1563"/>
                    <a:pt x="571" y="1559"/>
                    <a:pt x="605" y="1550"/>
                  </a:cubicBezTo>
                  <a:cubicBezTo>
                    <a:pt x="1239" y="1406"/>
                    <a:pt x="1844" y="1147"/>
                    <a:pt x="2391" y="801"/>
                  </a:cubicBezTo>
                  <a:cubicBezTo>
                    <a:pt x="2592" y="686"/>
                    <a:pt x="2679" y="398"/>
                    <a:pt x="2535" y="196"/>
                  </a:cubicBezTo>
                  <a:cubicBezTo>
                    <a:pt x="2456" y="78"/>
                    <a:pt x="2309" y="0"/>
                    <a:pt x="2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0"/>
            <p:cNvSpPr/>
            <p:nvPr/>
          </p:nvSpPr>
          <p:spPr>
            <a:xfrm>
              <a:off x="1508816" y="3597731"/>
              <a:ext cx="65547" cy="61615"/>
            </a:xfrm>
            <a:custGeom>
              <a:avLst/>
              <a:gdLst/>
              <a:ahLst/>
              <a:cxnLst/>
              <a:rect l="l" t="t" r="r" b="b"/>
              <a:pathLst>
                <a:path w="2017" h="1896" extrusionOk="0">
                  <a:moveTo>
                    <a:pt x="1687" y="843"/>
                  </a:moveTo>
                  <a:cubicBezTo>
                    <a:pt x="1678" y="849"/>
                    <a:pt x="1668" y="854"/>
                    <a:pt x="1659" y="859"/>
                  </a:cubicBezTo>
                  <a:lnTo>
                    <a:pt x="1659" y="859"/>
                  </a:lnTo>
                  <a:cubicBezTo>
                    <a:pt x="1665" y="853"/>
                    <a:pt x="1671" y="847"/>
                    <a:pt x="1671" y="847"/>
                  </a:cubicBezTo>
                  <a:cubicBezTo>
                    <a:pt x="1676" y="846"/>
                    <a:pt x="1682" y="845"/>
                    <a:pt x="1687" y="843"/>
                  </a:cubicBezTo>
                  <a:close/>
                  <a:moveTo>
                    <a:pt x="1533" y="1"/>
                  </a:moveTo>
                  <a:cubicBezTo>
                    <a:pt x="1502" y="1"/>
                    <a:pt x="1471" y="4"/>
                    <a:pt x="1440" y="12"/>
                  </a:cubicBezTo>
                  <a:cubicBezTo>
                    <a:pt x="1124" y="156"/>
                    <a:pt x="864" y="300"/>
                    <a:pt x="605" y="531"/>
                  </a:cubicBezTo>
                  <a:cubicBezTo>
                    <a:pt x="375" y="732"/>
                    <a:pt x="202" y="963"/>
                    <a:pt x="58" y="1222"/>
                  </a:cubicBezTo>
                  <a:cubicBezTo>
                    <a:pt x="0" y="1337"/>
                    <a:pt x="0" y="1452"/>
                    <a:pt x="29" y="1568"/>
                  </a:cubicBezTo>
                  <a:cubicBezTo>
                    <a:pt x="58" y="1654"/>
                    <a:pt x="115" y="1769"/>
                    <a:pt x="231" y="1827"/>
                  </a:cubicBezTo>
                  <a:cubicBezTo>
                    <a:pt x="294" y="1869"/>
                    <a:pt x="373" y="1896"/>
                    <a:pt x="455" y="1896"/>
                  </a:cubicBezTo>
                  <a:cubicBezTo>
                    <a:pt x="486" y="1896"/>
                    <a:pt x="517" y="1892"/>
                    <a:pt x="548" y="1884"/>
                  </a:cubicBezTo>
                  <a:cubicBezTo>
                    <a:pt x="663" y="1827"/>
                    <a:pt x="778" y="1769"/>
                    <a:pt x="807" y="1683"/>
                  </a:cubicBezTo>
                  <a:cubicBezTo>
                    <a:pt x="864" y="1568"/>
                    <a:pt x="951" y="1452"/>
                    <a:pt x="1037" y="1337"/>
                  </a:cubicBezTo>
                  <a:lnTo>
                    <a:pt x="1037" y="1337"/>
                  </a:lnTo>
                  <a:cubicBezTo>
                    <a:pt x="1008" y="1366"/>
                    <a:pt x="980" y="1395"/>
                    <a:pt x="951" y="1424"/>
                  </a:cubicBezTo>
                  <a:cubicBezTo>
                    <a:pt x="1066" y="1280"/>
                    <a:pt x="1210" y="1136"/>
                    <a:pt x="1354" y="1020"/>
                  </a:cubicBezTo>
                  <a:lnTo>
                    <a:pt x="1354" y="1020"/>
                  </a:lnTo>
                  <a:cubicBezTo>
                    <a:pt x="1325" y="1049"/>
                    <a:pt x="1296" y="1078"/>
                    <a:pt x="1268" y="1107"/>
                  </a:cubicBezTo>
                  <a:cubicBezTo>
                    <a:pt x="1389" y="1010"/>
                    <a:pt x="1531" y="933"/>
                    <a:pt x="1659" y="859"/>
                  </a:cubicBezTo>
                  <a:lnTo>
                    <a:pt x="1659" y="859"/>
                  </a:lnTo>
                  <a:cubicBezTo>
                    <a:pt x="1651" y="867"/>
                    <a:pt x="1642" y="876"/>
                    <a:pt x="1642" y="876"/>
                  </a:cubicBezTo>
                  <a:cubicBezTo>
                    <a:pt x="1662" y="856"/>
                    <a:pt x="1682" y="850"/>
                    <a:pt x="1702" y="839"/>
                  </a:cubicBezTo>
                  <a:lnTo>
                    <a:pt x="1702" y="839"/>
                  </a:lnTo>
                  <a:cubicBezTo>
                    <a:pt x="1697" y="840"/>
                    <a:pt x="1692" y="842"/>
                    <a:pt x="1687" y="843"/>
                  </a:cubicBezTo>
                  <a:lnTo>
                    <a:pt x="1687" y="843"/>
                  </a:lnTo>
                  <a:cubicBezTo>
                    <a:pt x="1701" y="835"/>
                    <a:pt x="1715" y="827"/>
                    <a:pt x="1728" y="819"/>
                  </a:cubicBezTo>
                  <a:lnTo>
                    <a:pt x="1728" y="819"/>
                  </a:lnTo>
                  <a:cubicBezTo>
                    <a:pt x="1720" y="828"/>
                    <a:pt x="1711" y="834"/>
                    <a:pt x="1702" y="839"/>
                  </a:cubicBezTo>
                  <a:lnTo>
                    <a:pt x="1702" y="839"/>
                  </a:lnTo>
                  <a:cubicBezTo>
                    <a:pt x="1802" y="808"/>
                    <a:pt x="1878" y="751"/>
                    <a:pt x="1930" y="646"/>
                  </a:cubicBezTo>
                  <a:cubicBezTo>
                    <a:pt x="1988" y="559"/>
                    <a:pt x="2016" y="415"/>
                    <a:pt x="1959" y="329"/>
                  </a:cubicBezTo>
                  <a:cubicBezTo>
                    <a:pt x="1930" y="214"/>
                    <a:pt x="1872" y="99"/>
                    <a:pt x="1786" y="70"/>
                  </a:cubicBezTo>
                  <a:cubicBezTo>
                    <a:pt x="1702" y="28"/>
                    <a:pt x="1617" y="1"/>
                    <a:pt x="15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0"/>
            <p:cNvSpPr/>
            <p:nvPr/>
          </p:nvSpPr>
          <p:spPr>
            <a:xfrm>
              <a:off x="1534067" y="3733834"/>
              <a:ext cx="56221" cy="66165"/>
            </a:xfrm>
            <a:custGeom>
              <a:avLst/>
              <a:gdLst/>
              <a:ahLst/>
              <a:cxnLst/>
              <a:rect l="l" t="t" r="r" b="b"/>
              <a:pathLst>
                <a:path w="1730" h="2036" extrusionOk="0">
                  <a:moveTo>
                    <a:pt x="1297" y="1"/>
                  </a:moveTo>
                  <a:cubicBezTo>
                    <a:pt x="1153" y="1"/>
                    <a:pt x="1067" y="58"/>
                    <a:pt x="980" y="116"/>
                  </a:cubicBezTo>
                  <a:cubicBezTo>
                    <a:pt x="548" y="490"/>
                    <a:pt x="231" y="951"/>
                    <a:pt x="30" y="1469"/>
                  </a:cubicBezTo>
                  <a:cubicBezTo>
                    <a:pt x="1" y="1585"/>
                    <a:pt x="30" y="1729"/>
                    <a:pt x="87" y="1815"/>
                  </a:cubicBezTo>
                  <a:cubicBezTo>
                    <a:pt x="145" y="1902"/>
                    <a:pt x="231" y="1988"/>
                    <a:pt x="347" y="2017"/>
                  </a:cubicBezTo>
                  <a:cubicBezTo>
                    <a:pt x="394" y="2029"/>
                    <a:pt x="442" y="2036"/>
                    <a:pt x="488" y="2036"/>
                  </a:cubicBezTo>
                  <a:cubicBezTo>
                    <a:pt x="552" y="2036"/>
                    <a:pt x="613" y="2022"/>
                    <a:pt x="663" y="1988"/>
                  </a:cubicBezTo>
                  <a:cubicBezTo>
                    <a:pt x="779" y="1902"/>
                    <a:pt x="836" y="1815"/>
                    <a:pt x="865" y="1700"/>
                  </a:cubicBezTo>
                  <a:cubicBezTo>
                    <a:pt x="869" y="1700"/>
                    <a:pt x="873" y="1699"/>
                    <a:pt x="876" y="1698"/>
                  </a:cubicBezTo>
                  <a:lnTo>
                    <a:pt x="876" y="1698"/>
                  </a:lnTo>
                  <a:cubicBezTo>
                    <a:pt x="870" y="1714"/>
                    <a:pt x="865" y="1733"/>
                    <a:pt x="865" y="1758"/>
                  </a:cubicBezTo>
                  <a:cubicBezTo>
                    <a:pt x="941" y="1531"/>
                    <a:pt x="1060" y="1349"/>
                    <a:pt x="1185" y="1152"/>
                  </a:cubicBezTo>
                  <a:lnTo>
                    <a:pt x="1185" y="1152"/>
                  </a:lnTo>
                  <a:cubicBezTo>
                    <a:pt x="1184" y="1153"/>
                    <a:pt x="1183" y="1153"/>
                    <a:pt x="1182" y="1153"/>
                  </a:cubicBezTo>
                  <a:cubicBezTo>
                    <a:pt x="1186" y="1147"/>
                    <a:pt x="1191" y="1141"/>
                    <a:pt x="1196" y="1135"/>
                  </a:cubicBezTo>
                  <a:lnTo>
                    <a:pt x="1196" y="1135"/>
                  </a:lnTo>
                  <a:cubicBezTo>
                    <a:pt x="1192" y="1141"/>
                    <a:pt x="1189" y="1147"/>
                    <a:pt x="1185" y="1152"/>
                  </a:cubicBezTo>
                  <a:lnTo>
                    <a:pt x="1185" y="1152"/>
                  </a:lnTo>
                  <a:cubicBezTo>
                    <a:pt x="1199" y="1150"/>
                    <a:pt x="1205" y="1134"/>
                    <a:pt x="1213" y="1115"/>
                  </a:cubicBezTo>
                  <a:lnTo>
                    <a:pt x="1213" y="1115"/>
                  </a:lnTo>
                  <a:cubicBezTo>
                    <a:pt x="1207" y="1122"/>
                    <a:pt x="1201" y="1129"/>
                    <a:pt x="1196" y="1135"/>
                  </a:cubicBezTo>
                  <a:lnTo>
                    <a:pt x="1196" y="1135"/>
                  </a:lnTo>
                  <a:cubicBezTo>
                    <a:pt x="1204" y="1123"/>
                    <a:pt x="1212" y="1110"/>
                    <a:pt x="1220" y="1098"/>
                  </a:cubicBezTo>
                  <a:lnTo>
                    <a:pt x="1220" y="1098"/>
                  </a:lnTo>
                  <a:cubicBezTo>
                    <a:pt x="1217" y="1103"/>
                    <a:pt x="1215" y="1109"/>
                    <a:pt x="1213" y="1115"/>
                  </a:cubicBezTo>
                  <a:lnTo>
                    <a:pt x="1213" y="1115"/>
                  </a:lnTo>
                  <a:cubicBezTo>
                    <a:pt x="1322" y="984"/>
                    <a:pt x="1454" y="855"/>
                    <a:pt x="1585" y="749"/>
                  </a:cubicBezTo>
                  <a:cubicBezTo>
                    <a:pt x="1671" y="663"/>
                    <a:pt x="1729" y="519"/>
                    <a:pt x="1729" y="433"/>
                  </a:cubicBezTo>
                  <a:cubicBezTo>
                    <a:pt x="1729" y="317"/>
                    <a:pt x="1671" y="202"/>
                    <a:pt x="1585" y="116"/>
                  </a:cubicBezTo>
                  <a:cubicBezTo>
                    <a:pt x="1499" y="58"/>
                    <a:pt x="1412" y="1"/>
                    <a:pt x="1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0"/>
            <p:cNvSpPr/>
            <p:nvPr/>
          </p:nvSpPr>
          <p:spPr>
            <a:xfrm>
              <a:off x="1584634" y="3901947"/>
              <a:ext cx="73022" cy="36105"/>
            </a:xfrm>
            <a:custGeom>
              <a:avLst/>
              <a:gdLst/>
              <a:ahLst/>
              <a:cxnLst/>
              <a:rect l="l" t="t" r="r" b="b"/>
              <a:pathLst>
                <a:path w="2247" h="1111" extrusionOk="0">
                  <a:moveTo>
                    <a:pt x="1814" y="1"/>
                  </a:moveTo>
                  <a:cubicBezTo>
                    <a:pt x="1738" y="1"/>
                    <a:pt x="1669" y="27"/>
                    <a:pt x="1584" y="70"/>
                  </a:cubicBezTo>
                  <a:cubicBezTo>
                    <a:pt x="1578" y="70"/>
                    <a:pt x="1572" y="70"/>
                    <a:pt x="1566" y="70"/>
                  </a:cubicBezTo>
                  <a:lnTo>
                    <a:pt x="1566" y="70"/>
                  </a:lnTo>
                  <a:cubicBezTo>
                    <a:pt x="1584" y="63"/>
                    <a:pt x="1599" y="55"/>
                    <a:pt x="1613" y="41"/>
                  </a:cubicBezTo>
                  <a:lnTo>
                    <a:pt x="1613" y="41"/>
                  </a:lnTo>
                  <a:cubicBezTo>
                    <a:pt x="1591" y="52"/>
                    <a:pt x="1569" y="62"/>
                    <a:pt x="1547" y="72"/>
                  </a:cubicBezTo>
                  <a:lnTo>
                    <a:pt x="1547" y="72"/>
                  </a:lnTo>
                  <a:cubicBezTo>
                    <a:pt x="1535" y="74"/>
                    <a:pt x="1523" y="79"/>
                    <a:pt x="1510" y="88"/>
                  </a:cubicBezTo>
                  <a:lnTo>
                    <a:pt x="1510" y="88"/>
                  </a:lnTo>
                  <a:cubicBezTo>
                    <a:pt x="1307" y="172"/>
                    <a:pt x="1086" y="218"/>
                    <a:pt x="864" y="242"/>
                  </a:cubicBezTo>
                  <a:lnTo>
                    <a:pt x="980" y="242"/>
                  </a:lnTo>
                  <a:cubicBezTo>
                    <a:pt x="864" y="242"/>
                    <a:pt x="736" y="255"/>
                    <a:pt x="613" y="255"/>
                  </a:cubicBezTo>
                  <a:cubicBezTo>
                    <a:pt x="551" y="255"/>
                    <a:pt x="490" y="252"/>
                    <a:pt x="432" y="242"/>
                  </a:cubicBezTo>
                  <a:cubicBezTo>
                    <a:pt x="202" y="242"/>
                    <a:pt x="0" y="473"/>
                    <a:pt x="0" y="674"/>
                  </a:cubicBezTo>
                  <a:cubicBezTo>
                    <a:pt x="29" y="934"/>
                    <a:pt x="202" y="1106"/>
                    <a:pt x="432" y="1106"/>
                  </a:cubicBezTo>
                  <a:cubicBezTo>
                    <a:pt x="488" y="1109"/>
                    <a:pt x="544" y="1111"/>
                    <a:pt x="600" y="1111"/>
                  </a:cubicBezTo>
                  <a:cubicBezTo>
                    <a:pt x="1091" y="1111"/>
                    <a:pt x="1577" y="1000"/>
                    <a:pt x="2016" y="818"/>
                  </a:cubicBezTo>
                  <a:cubicBezTo>
                    <a:pt x="2103" y="761"/>
                    <a:pt x="2189" y="646"/>
                    <a:pt x="2218" y="559"/>
                  </a:cubicBezTo>
                  <a:cubicBezTo>
                    <a:pt x="2247" y="444"/>
                    <a:pt x="2218" y="300"/>
                    <a:pt x="2160" y="214"/>
                  </a:cubicBezTo>
                  <a:cubicBezTo>
                    <a:pt x="2103" y="127"/>
                    <a:pt x="2016" y="41"/>
                    <a:pt x="1901" y="12"/>
                  </a:cubicBezTo>
                  <a:cubicBezTo>
                    <a:pt x="1870" y="4"/>
                    <a:pt x="1842" y="1"/>
                    <a:pt x="1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0"/>
            <p:cNvSpPr/>
            <p:nvPr/>
          </p:nvSpPr>
          <p:spPr>
            <a:xfrm>
              <a:off x="1432056" y="3746866"/>
              <a:ext cx="40264" cy="107567"/>
            </a:xfrm>
            <a:custGeom>
              <a:avLst/>
              <a:gdLst/>
              <a:ahLst/>
              <a:cxnLst/>
              <a:rect l="l" t="t" r="r" b="b"/>
              <a:pathLst>
                <a:path w="1239" h="3310" extrusionOk="0">
                  <a:moveTo>
                    <a:pt x="501" y="0"/>
                  </a:moveTo>
                  <a:cubicBezTo>
                    <a:pt x="488" y="0"/>
                    <a:pt x="474" y="1"/>
                    <a:pt x="461" y="3"/>
                  </a:cubicBezTo>
                  <a:cubicBezTo>
                    <a:pt x="231" y="3"/>
                    <a:pt x="58" y="176"/>
                    <a:pt x="29" y="435"/>
                  </a:cubicBezTo>
                  <a:cubicBezTo>
                    <a:pt x="0" y="1270"/>
                    <a:pt x="116" y="2163"/>
                    <a:pt x="317" y="2998"/>
                  </a:cubicBezTo>
                  <a:cubicBezTo>
                    <a:pt x="364" y="3163"/>
                    <a:pt x="547" y="3309"/>
                    <a:pt x="738" y="3309"/>
                  </a:cubicBezTo>
                  <a:cubicBezTo>
                    <a:pt x="780" y="3309"/>
                    <a:pt x="823" y="3302"/>
                    <a:pt x="865" y="3286"/>
                  </a:cubicBezTo>
                  <a:cubicBezTo>
                    <a:pt x="1095" y="3229"/>
                    <a:pt x="1239" y="2998"/>
                    <a:pt x="1153" y="2768"/>
                  </a:cubicBezTo>
                  <a:cubicBezTo>
                    <a:pt x="951" y="1961"/>
                    <a:pt x="893" y="1270"/>
                    <a:pt x="893" y="435"/>
                  </a:cubicBezTo>
                  <a:cubicBezTo>
                    <a:pt x="920" y="218"/>
                    <a:pt x="717"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0"/>
            <p:cNvSpPr/>
            <p:nvPr/>
          </p:nvSpPr>
          <p:spPr>
            <a:xfrm>
              <a:off x="1743744" y="3895675"/>
              <a:ext cx="35617" cy="92975"/>
            </a:xfrm>
            <a:custGeom>
              <a:avLst/>
              <a:gdLst/>
              <a:ahLst/>
              <a:cxnLst/>
              <a:rect l="l" t="t" r="r" b="b"/>
              <a:pathLst>
                <a:path w="1096" h="2861" extrusionOk="0">
                  <a:moveTo>
                    <a:pt x="698" y="1"/>
                  </a:moveTo>
                  <a:cubicBezTo>
                    <a:pt x="686" y="1"/>
                    <a:pt x="675" y="2"/>
                    <a:pt x="663" y="3"/>
                  </a:cubicBezTo>
                  <a:cubicBezTo>
                    <a:pt x="404" y="3"/>
                    <a:pt x="231" y="176"/>
                    <a:pt x="231" y="435"/>
                  </a:cubicBezTo>
                  <a:cubicBezTo>
                    <a:pt x="202" y="752"/>
                    <a:pt x="202" y="1098"/>
                    <a:pt x="145" y="1415"/>
                  </a:cubicBezTo>
                  <a:cubicBezTo>
                    <a:pt x="145" y="1588"/>
                    <a:pt x="116" y="1732"/>
                    <a:pt x="116" y="1876"/>
                  </a:cubicBezTo>
                  <a:cubicBezTo>
                    <a:pt x="107" y="1912"/>
                    <a:pt x="103" y="1923"/>
                    <a:pt x="102" y="1923"/>
                  </a:cubicBezTo>
                  <a:cubicBezTo>
                    <a:pt x="101" y="1923"/>
                    <a:pt x="103" y="1904"/>
                    <a:pt x="100" y="1904"/>
                  </a:cubicBezTo>
                  <a:cubicBezTo>
                    <a:pt x="98" y="1904"/>
                    <a:pt x="95" y="1911"/>
                    <a:pt x="87" y="1933"/>
                  </a:cubicBezTo>
                  <a:cubicBezTo>
                    <a:pt x="87" y="1962"/>
                    <a:pt x="87" y="2020"/>
                    <a:pt x="87" y="2048"/>
                  </a:cubicBezTo>
                  <a:cubicBezTo>
                    <a:pt x="58" y="2135"/>
                    <a:pt x="58" y="2221"/>
                    <a:pt x="30" y="2336"/>
                  </a:cubicBezTo>
                  <a:cubicBezTo>
                    <a:pt x="1" y="2538"/>
                    <a:pt x="87" y="2797"/>
                    <a:pt x="346" y="2855"/>
                  </a:cubicBezTo>
                  <a:cubicBezTo>
                    <a:pt x="371" y="2858"/>
                    <a:pt x="397" y="2860"/>
                    <a:pt x="423" y="2860"/>
                  </a:cubicBezTo>
                  <a:cubicBezTo>
                    <a:pt x="614" y="2860"/>
                    <a:pt x="839" y="2766"/>
                    <a:pt x="865" y="2538"/>
                  </a:cubicBezTo>
                  <a:cubicBezTo>
                    <a:pt x="980" y="1847"/>
                    <a:pt x="1066" y="1127"/>
                    <a:pt x="1095" y="435"/>
                  </a:cubicBezTo>
                  <a:cubicBezTo>
                    <a:pt x="1095" y="218"/>
                    <a:pt x="890" y="1"/>
                    <a:pt x="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0"/>
            <p:cNvSpPr/>
            <p:nvPr/>
          </p:nvSpPr>
          <p:spPr>
            <a:xfrm>
              <a:off x="1350616" y="3853980"/>
              <a:ext cx="68375" cy="50631"/>
            </a:xfrm>
            <a:custGeom>
              <a:avLst/>
              <a:gdLst/>
              <a:ahLst/>
              <a:cxnLst/>
              <a:rect l="l" t="t" r="r" b="b"/>
              <a:pathLst>
                <a:path w="2104" h="1558" extrusionOk="0">
                  <a:moveTo>
                    <a:pt x="498" y="0"/>
                  </a:moveTo>
                  <a:cubicBezTo>
                    <a:pt x="447" y="0"/>
                    <a:pt x="394" y="7"/>
                    <a:pt x="346" y="19"/>
                  </a:cubicBezTo>
                  <a:cubicBezTo>
                    <a:pt x="260" y="48"/>
                    <a:pt x="145" y="105"/>
                    <a:pt x="87" y="192"/>
                  </a:cubicBezTo>
                  <a:cubicBezTo>
                    <a:pt x="29" y="307"/>
                    <a:pt x="1" y="422"/>
                    <a:pt x="58" y="538"/>
                  </a:cubicBezTo>
                  <a:cubicBezTo>
                    <a:pt x="87" y="653"/>
                    <a:pt x="145" y="739"/>
                    <a:pt x="260" y="797"/>
                  </a:cubicBezTo>
                  <a:cubicBezTo>
                    <a:pt x="605" y="1056"/>
                    <a:pt x="1009" y="1315"/>
                    <a:pt x="1412" y="1517"/>
                  </a:cubicBezTo>
                  <a:cubicBezTo>
                    <a:pt x="1493" y="1537"/>
                    <a:pt x="1575" y="1558"/>
                    <a:pt x="1656" y="1558"/>
                  </a:cubicBezTo>
                  <a:cubicBezTo>
                    <a:pt x="1690" y="1558"/>
                    <a:pt x="1724" y="1554"/>
                    <a:pt x="1758" y="1546"/>
                  </a:cubicBezTo>
                  <a:cubicBezTo>
                    <a:pt x="1844" y="1517"/>
                    <a:pt x="1959" y="1430"/>
                    <a:pt x="2017" y="1344"/>
                  </a:cubicBezTo>
                  <a:cubicBezTo>
                    <a:pt x="2103" y="1142"/>
                    <a:pt x="2074" y="854"/>
                    <a:pt x="1844" y="768"/>
                  </a:cubicBezTo>
                  <a:cubicBezTo>
                    <a:pt x="1441" y="566"/>
                    <a:pt x="1066" y="307"/>
                    <a:pt x="692" y="48"/>
                  </a:cubicBezTo>
                  <a:cubicBezTo>
                    <a:pt x="641" y="14"/>
                    <a:pt x="571" y="0"/>
                    <a:pt x="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0"/>
            <p:cNvSpPr/>
            <p:nvPr/>
          </p:nvSpPr>
          <p:spPr>
            <a:xfrm>
              <a:off x="1320653" y="3664970"/>
              <a:ext cx="73997" cy="88588"/>
            </a:xfrm>
            <a:custGeom>
              <a:avLst/>
              <a:gdLst/>
              <a:ahLst/>
              <a:cxnLst/>
              <a:rect l="l" t="t" r="r" b="b"/>
              <a:pathLst>
                <a:path w="2277" h="2726" extrusionOk="0">
                  <a:moveTo>
                    <a:pt x="1796" y="1"/>
                  </a:moveTo>
                  <a:cubicBezTo>
                    <a:pt x="1643" y="1"/>
                    <a:pt x="1489" y="65"/>
                    <a:pt x="1412" y="219"/>
                  </a:cubicBezTo>
                  <a:cubicBezTo>
                    <a:pt x="1239" y="535"/>
                    <a:pt x="1067" y="881"/>
                    <a:pt x="836" y="1169"/>
                  </a:cubicBezTo>
                  <a:cubicBezTo>
                    <a:pt x="779" y="1255"/>
                    <a:pt x="721" y="1313"/>
                    <a:pt x="692" y="1400"/>
                  </a:cubicBezTo>
                  <a:cubicBezTo>
                    <a:pt x="663" y="1428"/>
                    <a:pt x="663" y="1428"/>
                    <a:pt x="635" y="1457"/>
                  </a:cubicBezTo>
                  <a:cubicBezTo>
                    <a:pt x="655" y="1437"/>
                    <a:pt x="675" y="1416"/>
                    <a:pt x="665" y="1416"/>
                  </a:cubicBezTo>
                  <a:cubicBezTo>
                    <a:pt x="661" y="1416"/>
                    <a:pt x="651" y="1420"/>
                    <a:pt x="635" y="1428"/>
                  </a:cubicBezTo>
                  <a:cubicBezTo>
                    <a:pt x="606" y="1486"/>
                    <a:pt x="577" y="1515"/>
                    <a:pt x="548" y="1544"/>
                  </a:cubicBezTo>
                  <a:cubicBezTo>
                    <a:pt x="433" y="1688"/>
                    <a:pt x="318" y="1832"/>
                    <a:pt x="174" y="1976"/>
                  </a:cubicBezTo>
                  <a:cubicBezTo>
                    <a:pt x="30" y="2148"/>
                    <a:pt x="1" y="2436"/>
                    <a:pt x="174" y="2580"/>
                  </a:cubicBezTo>
                  <a:cubicBezTo>
                    <a:pt x="267" y="2674"/>
                    <a:pt x="395" y="2725"/>
                    <a:pt x="515" y="2725"/>
                  </a:cubicBezTo>
                  <a:cubicBezTo>
                    <a:pt x="616" y="2725"/>
                    <a:pt x="713" y="2688"/>
                    <a:pt x="779" y="2609"/>
                  </a:cubicBezTo>
                  <a:cubicBezTo>
                    <a:pt x="1326" y="2004"/>
                    <a:pt x="1816" y="1371"/>
                    <a:pt x="2161" y="651"/>
                  </a:cubicBezTo>
                  <a:cubicBezTo>
                    <a:pt x="2276" y="449"/>
                    <a:pt x="2219" y="161"/>
                    <a:pt x="2017" y="46"/>
                  </a:cubicBezTo>
                  <a:cubicBezTo>
                    <a:pt x="1950" y="17"/>
                    <a:pt x="1873"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0"/>
            <p:cNvSpPr/>
            <p:nvPr/>
          </p:nvSpPr>
          <p:spPr>
            <a:xfrm>
              <a:off x="1185884" y="3698281"/>
              <a:ext cx="73022" cy="55246"/>
            </a:xfrm>
            <a:custGeom>
              <a:avLst/>
              <a:gdLst/>
              <a:ahLst/>
              <a:cxnLst/>
              <a:rect l="l" t="t" r="r" b="b"/>
              <a:pathLst>
                <a:path w="2247" h="1700" extrusionOk="0">
                  <a:moveTo>
                    <a:pt x="1489" y="724"/>
                  </a:moveTo>
                  <a:lnTo>
                    <a:pt x="1489" y="724"/>
                  </a:lnTo>
                  <a:cubicBezTo>
                    <a:pt x="1493" y="725"/>
                    <a:pt x="1496" y="727"/>
                    <a:pt x="1499" y="728"/>
                  </a:cubicBezTo>
                  <a:lnTo>
                    <a:pt x="1499" y="728"/>
                  </a:lnTo>
                  <a:cubicBezTo>
                    <a:pt x="1496" y="727"/>
                    <a:pt x="1493" y="725"/>
                    <a:pt x="1489" y="724"/>
                  </a:cubicBezTo>
                  <a:close/>
                  <a:moveTo>
                    <a:pt x="432" y="0"/>
                  </a:moveTo>
                  <a:cubicBezTo>
                    <a:pt x="317" y="0"/>
                    <a:pt x="202" y="58"/>
                    <a:pt x="116" y="115"/>
                  </a:cubicBezTo>
                  <a:cubicBezTo>
                    <a:pt x="58" y="202"/>
                    <a:pt x="0" y="317"/>
                    <a:pt x="0" y="432"/>
                  </a:cubicBezTo>
                  <a:cubicBezTo>
                    <a:pt x="0" y="547"/>
                    <a:pt x="58" y="634"/>
                    <a:pt x="116" y="749"/>
                  </a:cubicBezTo>
                  <a:cubicBezTo>
                    <a:pt x="519" y="1210"/>
                    <a:pt x="1066" y="1555"/>
                    <a:pt x="1671" y="1699"/>
                  </a:cubicBezTo>
                  <a:cubicBezTo>
                    <a:pt x="1786" y="1699"/>
                    <a:pt x="1901" y="1699"/>
                    <a:pt x="2017" y="1642"/>
                  </a:cubicBezTo>
                  <a:cubicBezTo>
                    <a:pt x="2103" y="1584"/>
                    <a:pt x="2189" y="1498"/>
                    <a:pt x="2218" y="1383"/>
                  </a:cubicBezTo>
                  <a:cubicBezTo>
                    <a:pt x="2247" y="1181"/>
                    <a:pt x="2132" y="893"/>
                    <a:pt x="1901" y="864"/>
                  </a:cubicBezTo>
                  <a:cubicBezTo>
                    <a:pt x="1781" y="816"/>
                    <a:pt x="1661" y="788"/>
                    <a:pt x="1541" y="747"/>
                  </a:cubicBezTo>
                  <a:lnTo>
                    <a:pt x="1541" y="747"/>
                  </a:lnTo>
                  <a:cubicBezTo>
                    <a:pt x="1546" y="748"/>
                    <a:pt x="1551" y="749"/>
                    <a:pt x="1556" y="749"/>
                  </a:cubicBezTo>
                  <a:cubicBezTo>
                    <a:pt x="1537" y="743"/>
                    <a:pt x="1518" y="736"/>
                    <a:pt x="1499" y="728"/>
                  </a:cubicBezTo>
                  <a:lnTo>
                    <a:pt x="1499" y="728"/>
                  </a:lnTo>
                  <a:cubicBezTo>
                    <a:pt x="1510" y="733"/>
                    <a:pt x="1521" y="739"/>
                    <a:pt x="1531" y="743"/>
                  </a:cubicBezTo>
                  <a:lnTo>
                    <a:pt x="1531" y="743"/>
                  </a:lnTo>
                  <a:cubicBezTo>
                    <a:pt x="1510" y="736"/>
                    <a:pt x="1490" y="728"/>
                    <a:pt x="1469" y="720"/>
                  </a:cubicBezTo>
                  <a:cubicBezTo>
                    <a:pt x="1476" y="720"/>
                    <a:pt x="1483" y="722"/>
                    <a:pt x="1489" y="724"/>
                  </a:cubicBezTo>
                  <a:lnTo>
                    <a:pt x="1489" y="724"/>
                  </a:lnTo>
                  <a:cubicBezTo>
                    <a:pt x="1339" y="662"/>
                    <a:pt x="1192" y="561"/>
                    <a:pt x="1066" y="461"/>
                  </a:cubicBezTo>
                  <a:lnTo>
                    <a:pt x="1066" y="461"/>
                  </a:lnTo>
                  <a:cubicBezTo>
                    <a:pt x="1095" y="490"/>
                    <a:pt x="1124" y="519"/>
                    <a:pt x="1152" y="547"/>
                  </a:cubicBezTo>
                  <a:cubicBezTo>
                    <a:pt x="1008" y="403"/>
                    <a:pt x="864" y="288"/>
                    <a:pt x="749" y="115"/>
                  </a:cubicBezTo>
                  <a:cubicBezTo>
                    <a:pt x="663" y="58"/>
                    <a:pt x="519" y="0"/>
                    <a:pt x="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0"/>
            <p:cNvSpPr/>
            <p:nvPr/>
          </p:nvSpPr>
          <p:spPr>
            <a:xfrm>
              <a:off x="1237361" y="3587202"/>
              <a:ext cx="42149" cy="63728"/>
            </a:xfrm>
            <a:custGeom>
              <a:avLst/>
              <a:gdLst/>
              <a:ahLst/>
              <a:cxnLst/>
              <a:rect l="l" t="t" r="r" b="b"/>
              <a:pathLst>
                <a:path w="1297" h="1961" extrusionOk="0">
                  <a:moveTo>
                    <a:pt x="837" y="0"/>
                  </a:moveTo>
                  <a:cubicBezTo>
                    <a:pt x="769" y="0"/>
                    <a:pt x="702" y="14"/>
                    <a:pt x="634" y="48"/>
                  </a:cubicBezTo>
                  <a:cubicBezTo>
                    <a:pt x="548" y="106"/>
                    <a:pt x="490" y="192"/>
                    <a:pt x="433" y="307"/>
                  </a:cubicBezTo>
                  <a:cubicBezTo>
                    <a:pt x="317" y="682"/>
                    <a:pt x="173" y="1027"/>
                    <a:pt x="58" y="1402"/>
                  </a:cubicBezTo>
                  <a:cubicBezTo>
                    <a:pt x="1" y="1517"/>
                    <a:pt x="29" y="1661"/>
                    <a:pt x="87" y="1748"/>
                  </a:cubicBezTo>
                  <a:cubicBezTo>
                    <a:pt x="145" y="1834"/>
                    <a:pt x="260" y="1920"/>
                    <a:pt x="346" y="1949"/>
                  </a:cubicBezTo>
                  <a:cubicBezTo>
                    <a:pt x="377" y="1957"/>
                    <a:pt x="408" y="1960"/>
                    <a:pt x="439" y="1960"/>
                  </a:cubicBezTo>
                  <a:cubicBezTo>
                    <a:pt x="523" y="1960"/>
                    <a:pt x="607" y="1934"/>
                    <a:pt x="692" y="1892"/>
                  </a:cubicBezTo>
                  <a:cubicBezTo>
                    <a:pt x="778" y="1834"/>
                    <a:pt x="836" y="1748"/>
                    <a:pt x="893" y="1632"/>
                  </a:cubicBezTo>
                  <a:cubicBezTo>
                    <a:pt x="1009" y="1258"/>
                    <a:pt x="1153" y="912"/>
                    <a:pt x="1268" y="538"/>
                  </a:cubicBezTo>
                  <a:cubicBezTo>
                    <a:pt x="1297" y="451"/>
                    <a:pt x="1297" y="307"/>
                    <a:pt x="1239" y="192"/>
                  </a:cubicBezTo>
                  <a:cubicBezTo>
                    <a:pt x="1181" y="106"/>
                    <a:pt x="1066" y="19"/>
                    <a:pt x="980" y="19"/>
                  </a:cubicBezTo>
                  <a:cubicBezTo>
                    <a:pt x="932" y="7"/>
                    <a:pt x="884" y="0"/>
                    <a:pt x="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0"/>
            <p:cNvSpPr/>
            <p:nvPr/>
          </p:nvSpPr>
          <p:spPr>
            <a:xfrm>
              <a:off x="1414280" y="3536895"/>
              <a:ext cx="66490" cy="61713"/>
            </a:xfrm>
            <a:custGeom>
              <a:avLst/>
              <a:gdLst/>
              <a:ahLst/>
              <a:cxnLst/>
              <a:rect l="l" t="t" r="r" b="b"/>
              <a:pathLst>
                <a:path w="2046" h="1899" extrusionOk="0">
                  <a:moveTo>
                    <a:pt x="446" y="0"/>
                  </a:moveTo>
                  <a:cubicBezTo>
                    <a:pt x="413" y="0"/>
                    <a:pt x="380" y="4"/>
                    <a:pt x="346" y="12"/>
                  </a:cubicBezTo>
                  <a:cubicBezTo>
                    <a:pt x="231" y="41"/>
                    <a:pt x="115" y="127"/>
                    <a:pt x="87" y="214"/>
                  </a:cubicBezTo>
                  <a:cubicBezTo>
                    <a:pt x="29" y="300"/>
                    <a:pt x="0" y="444"/>
                    <a:pt x="29" y="531"/>
                  </a:cubicBezTo>
                  <a:cubicBezTo>
                    <a:pt x="58" y="646"/>
                    <a:pt x="115" y="761"/>
                    <a:pt x="231" y="790"/>
                  </a:cubicBezTo>
                  <a:cubicBezTo>
                    <a:pt x="358" y="866"/>
                    <a:pt x="508" y="943"/>
                    <a:pt x="621" y="1039"/>
                  </a:cubicBezTo>
                  <a:lnTo>
                    <a:pt x="621" y="1039"/>
                  </a:lnTo>
                  <a:cubicBezTo>
                    <a:pt x="606" y="1028"/>
                    <a:pt x="591" y="1020"/>
                    <a:pt x="576" y="1020"/>
                  </a:cubicBezTo>
                  <a:cubicBezTo>
                    <a:pt x="749" y="1135"/>
                    <a:pt x="893" y="1279"/>
                    <a:pt x="1037" y="1452"/>
                  </a:cubicBezTo>
                  <a:cubicBezTo>
                    <a:pt x="1008" y="1423"/>
                    <a:pt x="980" y="1395"/>
                    <a:pt x="951" y="1366"/>
                  </a:cubicBezTo>
                  <a:lnTo>
                    <a:pt x="951" y="1366"/>
                  </a:lnTo>
                  <a:cubicBezTo>
                    <a:pt x="1037" y="1452"/>
                    <a:pt x="1095" y="1567"/>
                    <a:pt x="1181" y="1683"/>
                  </a:cubicBezTo>
                  <a:cubicBezTo>
                    <a:pt x="1238" y="1815"/>
                    <a:pt x="1382" y="1898"/>
                    <a:pt x="1532" y="1898"/>
                  </a:cubicBezTo>
                  <a:cubicBezTo>
                    <a:pt x="1609" y="1898"/>
                    <a:pt x="1688" y="1876"/>
                    <a:pt x="1757" y="1827"/>
                  </a:cubicBezTo>
                  <a:cubicBezTo>
                    <a:pt x="1959" y="1711"/>
                    <a:pt x="2045" y="1452"/>
                    <a:pt x="1930" y="1251"/>
                  </a:cubicBezTo>
                  <a:cubicBezTo>
                    <a:pt x="1642" y="732"/>
                    <a:pt x="1181" y="300"/>
                    <a:pt x="663" y="41"/>
                  </a:cubicBezTo>
                  <a:cubicBezTo>
                    <a:pt x="602" y="20"/>
                    <a:pt x="526" y="0"/>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0"/>
            <p:cNvSpPr/>
            <p:nvPr/>
          </p:nvSpPr>
          <p:spPr>
            <a:xfrm>
              <a:off x="1299139" y="3445997"/>
              <a:ext cx="48714" cy="73997"/>
            </a:xfrm>
            <a:custGeom>
              <a:avLst/>
              <a:gdLst/>
              <a:ahLst/>
              <a:cxnLst/>
              <a:rect l="l" t="t" r="r" b="b"/>
              <a:pathLst>
                <a:path w="1499" h="2277" extrusionOk="0">
                  <a:moveTo>
                    <a:pt x="996" y="1"/>
                  </a:moveTo>
                  <a:cubicBezTo>
                    <a:pt x="799" y="1"/>
                    <a:pt x="648" y="112"/>
                    <a:pt x="577" y="303"/>
                  </a:cubicBezTo>
                  <a:cubicBezTo>
                    <a:pt x="404" y="793"/>
                    <a:pt x="260" y="1254"/>
                    <a:pt x="87" y="1743"/>
                  </a:cubicBezTo>
                  <a:cubicBezTo>
                    <a:pt x="1" y="1945"/>
                    <a:pt x="173" y="2233"/>
                    <a:pt x="375" y="2262"/>
                  </a:cubicBezTo>
                  <a:cubicBezTo>
                    <a:pt x="419" y="2272"/>
                    <a:pt x="462" y="2276"/>
                    <a:pt x="503" y="2276"/>
                  </a:cubicBezTo>
                  <a:cubicBezTo>
                    <a:pt x="700" y="2276"/>
                    <a:pt x="851" y="2165"/>
                    <a:pt x="922" y="1974"/>
                  </a:cubicBezTo>
                  <a:cubicBezTo>
                    <a:pt x="1095" y="1513"/>
                    <a:pt x="1239" y="1023"/>
                    <a:pt x="1412" y="534"/>
                  </a:cubicBezTo>
                  <a:cubicBezTo>
                    <a:pt x="1498" y="332"/>
                    <a:pt x="1325" y="73"/>
                    <a:pt x="1124" y="15"/>
                  </a:cubicBezTo>
                  <a:cubicBezTo>
                    <a:pt x="1079" y="5"/>
                    <a:pt x="1037" y="1"/>
                    <a:pt x="9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0"/>
            <p:cNvSpPr/>
            <p:nvPr/>
          </p:nvSpPr>
          <p:spPr>
            <a:xfrm>
              <a:off x="1469494" y="3366344"/>
              <a:ext cx="41207" cy="59925"/>
            </a:xfrm>
            <a:custGeom>
              <a:avLst/>
              <a:gdLst/>
              <a:ahLst/>
              <a:cxnLst/>
              <a:rect l="l" t="t" r="r" b="b"/>
              <a:pathLst>
                <a:path w="1268" h="1844" extrusionOk="0">
                  <a:moveTo>
                    <a:pt x="421" y="1"/>
                  </a:moveTo>
                  <a:cubicBezTo>
                    <a:pt x="348" y="1"/>
                    <a:pt x="275" y="21"/>
                    <a:pt x="202" y="76"/>
                  </a:cubicBezTo>
                  <a:cubicBezTo>
                    <a:pt x="116" y="133"/>
                    <a:pt x="29" y="220"/>
                    <a:pt x="1" y="335"/>
                  </a:cubicBezTo>
                  <a:cubicBezTo>
                    <a:pt x="1" y="421"/>
                    <a:pt x="1" y="565"/>
                    <a:pt x="58" y="652"/>
                  </a:cubicBezTo>
                  <a:cubicBezTo>
                    <a:pt x="145" y="796"/>
                    <a:pt x="231" y="940"/>
                    <a:pt x="289" y="1084"/>
                  </a:cubicBezTo>
                  <a:cubicBezTo>
                    <a:pt x="289" y="1055"/>
                    <a:pt x="260" y="1026"/>
                    <a:pt x="260" y="968"/>
                  </a:cubicBezTo>
                  <a:lnTo>
                    <a:pt x="260" y="968"/>
                  </a:lnTo>
                  <a:cubicBezTo>
                    <a:pt x="317" y="1141"/>
                    <a:pt x="375" y="1343"/>
                    <a:pt x="404" y="1516"/>
                  </a:cubicBezTo>
                  <a:cubicBezTo>
                    <a:pt x="404" y="1631"/>
                    <a:pt x="519" y="1746"/>
                    <a:pt x="605" y="1775"/>
                  </a:cubicBezTo>
                  <a:cubicBezTo>
                    <a:pt x="669" y="1817"/>
                    <a:pt x="763" y="1844"/>
                    <a:pt x="843" y="1844"/>
                  </a:cubicBezTo>
                  <a:cubicBezTo>
                    <a:pt x="872" y="1844"/>
                    <a:pt x="899" y="1840"/>
                    <a:pt x="922" y="1833"/>
                  </a:cubicBezTo>
                  <a:cubicBezTo>
                    <a:pt x="1037" y="1804"/>
                    <a:pt x="1124" y="1717"/>
                    <a:pt x="1181" y="1631"/>
                  </a:cubicBezTo>
                  <a:cubicBezTo>
                    <a:pt x="1210" y="1602"/>
                    <a:pt x="1210" y="1573"/>
                    <a:pt x="1239" y="1516"/>
                  </a:cubicBezTo>
                  <a:cubicBezTo>
                    <a:pt x="1268" y="1458"/>
                    <a:pt x="1268" y="1372"/>
                    <a:pt x="1239" y="1285"/>
                  </a:cubicBezTo>
                  <a:cubicBezTo>
                    <a:pt x="1181" y="911"/>
                    <a:pt x="1037" y="536"/>
                    <a:pt x="807" y="220"/>
                  </a:cubicBezTo>
                  <a:cubicBezTo>
                    <a:pt x="749" y="133"/>
                    <a:pt x="663" y="47"/>
                    <a:pt x="548" y="18"/>
                  </a:cubicBezTo>
                  <a:cubicBezTo>
                    <a:pt x="506" y="7"/>
                    <a:pt x="463"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0"/>
            <p:cNvSpPr/>
            <p:nvPr/>
          </p:nvSpPr>
          <p:spPr>
            <a:xfrm>
              <a:off x="1524708" y="3298228"/>
              <a:ext cx="64638" cy="45691"/>
            </a:xfrm>
            <a:custGeom>
              <a:avLst/>
              <a:gdLst/>
              <a:ahLst/>
              <a:cxnLst/>
              <a:rect l="l" t="t" r="r" b="b"/>
              <a:pathLst>
                <a:path w="1989" h="1406" extrusionOk="0">
                  <a:moveTo>
                    <a:pt x="467" y="0"/>
                  </a:moveTo>
                  <a:cubicBezTo>
                    <a:pt x="437" y="0"/>
                    <a:pt x="406" y="4"/>
                    <a:pt x="375" y="11"/>
                  </a:cubicBezTo>
                  <a:cubicBezTo>
                    <a:pt x="260" y="40"/>
                    <a:pt x="174" y="127"/>
                    <a:pt x="116" y="213"/>
                  </a:cubicBezTo>
                  <a:cubicBezTo>
                    <a:pt x="1" y="415"/>
                    <a:pt x="59" y="703"/>
                    <a:pt x="260" y="818"/>
                  </a:cubicBezTo>
                  <a:cubicBezTo>
                    <a:pt x="606" y="991"/>
                    <a:pt x="951" y="1164"/>
                    <a:pt x="1297" y="1336"/>
                  </a:cubicBezTo>
                  <a:cubicBezTo>
                    <a:pt x="1360" y="1379"/>
                    <a:pt x="1439" y="1405"/>
                    <a:pt x="1522" y="1405"/>
                  </a:cubicBezTo>
                  <a:cubicBezTo>
                    <a:pt x="1552" y="1405"/>
                    <a:pt x="1583" y="1402"/>
                    <a:pt x="1614" y="1394"/>
                  </a:cubicBezTo>
                  <a:cubicBezTo>
                    <a:pt x="1729" y="1365"/>
                    <a:pt x="1844" y="1279"/>
                    <a:pt x="1873" y="1192"/>
                  </a:cubicBezTo>
                  <a:cubicBezTo>
                    <a:pt x="1988" y="991"/>
                    <a:pt x="1959" y="703"/>
                    <a:pt x="1729" y="616"/>
                  </a:cubicBezTo>
                  <a:cubicBezTo>
                    <a:pt x="1383" y="415"/>
                    <a:pt x="1038" y="242"/>
                    <a:pt x="692" y="69"/>
                  </a:cubicBezTo>
                  <a:cubicBezTo>
                    <a:pt x="629" y="27"/>
                    <a:pt x="550"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0"/>
            <p:cNvSpPr/>
            <p:nvPr/>
          </p:nvSpPr>
          <p:spPr>
            <a:xfrm>
              <a:off x="1344084" y="3297155"/>
              <a:ext cx="52418" cy="65515"/>
            </a:xfrm>
            <a:custGeom>
              <a:avLst/>
              <a:gdLst/>
              <a:ahLst/>
              <a:cxnLst/>
              <a:rect l="l" t="t" r="r" b="b"/>
              <a:pathLst>
                <a:path w="1613" h="2016" extrusionOk="0">
                  <a:moveTo>
                    <a:pt x="518" y="1"/>
                  </a:moveTo>
                  <a:cubicBezTo>
                    <a:pt x="337" y="1"/>
                    <a:pt x="187" y="113"/>
                    <a:pt x="115" y="304"/>
                  </a:cubicBezTo>
                  <a:cubicBezTo>
                    <a:pt x="0" y="649"/>
                    <a:pt x="58" y="1024"/>
                    <a:pt x="230" y="1341"/>
                  </a:cubicBezTo>
                  <a:cubicBezTo>
                    <a:pt x="374" y="1657"/>
                    <a:pt x="691" y="1888"/>
                    <a:pt x="1008" y="2003"/>
                  </a:cubicBezTo>
                  <a:cubicBezTo>
                    <a:pt x="1042" y="2012"/>
                    <a:pt x="1078" y="2016"/>
                    <a:pt x="1112" y="2016"/>
                  </a:cubicBezTo>
                  <a:cubicBezTo>
                    <a:pt x="1311" y="2016"/>
                    <a:pt x="1506" y="1882"/>
                    <a:pt x="1555" y="1686"/>
                  </a:cubicBezTo>
                  <a:cubicBezTo>
                    <a:pt x="1613" y="1456"/>
                    <a:pt x="1469" y="1225"/>
                    <a:pt x="1239" y="1168"/>
                  </a:cubicBezTo>
                  <a:cubicBezTo>
                    <a:pt x="1210" y="1168"/>
                    <a:pt x="1181" y="1139"/>
                    <a:pt x="1152" y="1139"/>
                  </a:cubicBezTo>
                  <a:lnTo>
                    <a:pt x="1152" y="1139"/>
                  </a:lnTo>
                  <a:cubicBezTo>
                    <a:pt x="1181" y="1139"/>
                    <a:pt x="1239" y="1168"/>
                    <a:pt x="1267" y="1168"/>
                  </a:cubicBezTo>
                  <a:cubicBezTo>
                    <a:pt x="1236" y="1152"/>
                    <a:pt x="1197" y="1137"/>
                    <a:pt x="1163" y="1121"/>
                  </a:cubicBezTo>
                  <a:lnTo>
                    <a:pt x="1163" y="1121"/>
                  </a:lnTo>
                  <a:cubicBezTo>
                    <a:pt x="1169" y="1127"/>
                    <a:pt x="1175" y="1133"/>
                    <a:pt x="1181" y="1139"/>
                  </a:cubicBezTo>
                  <a:cubicBezTo>
                    <a:pt x="1167" y="1130"/>
                    <a:pt x="1154" y="1121"/>
                    <a:pt x="1142" y="1111"/>
                  </a:cubicBezTo>
                  <a:lnTo>
                    <a:pt x="1142" y="1111"/>
                  </a:lnTo>
                  <a:cubicBezTo>
                    <a:pt x="1149" y="1115"/>
                    <a:pt x="1156" y="1118"/>
                    <a:pt x="1163" y="1121"/>
                  </a:cubicBezTo>
                  <a:lnTo>
                    <a:pt x="1163" y="1121"/>
                  </a:lnTo>
                  <a:cubicBezTo>
                    <a:pt x="1144" y="1103"/>
                    <a:pt x="1125" y="1087"/>
                    <a:pt x="1106" y="1083"/>
                  </a:cubicBezTo>
                  <a:lnTo>
                    <a:pt x="1106" y="1083"/>
                  </a:lnTo>
                  <a:cubicBezTo>
                    <a:pt x="1117" y="1092"/>
                    <a:pt x="1129" y="1102"/>
                    <a:pt x="1142" y="1111"/>
                  </a:cubicBezTo>
                  <a:lnTo>
                    <a:pt x="1142" y="1111"/>
                  </a:lnTo>
                  <a:cubicBezTo>
                    <a:pt x="1121" y="1101"/>
                    <a:pt x="1105" y="1091"/>
                    <a:pt x="1095" y="1081"/>
                  </a:cubicBezTo>
                  <a:cubicBezTo>
                    <a:pt x="1098" y="1081"/>
                    <a:pt x="1102" y="1082"/>
                    <a:pt x="1106" y="1083"/>
                  </a:cubicBezTo>
                  <a:lnTo>
                    <a:pt x="1106" y="1083"/>
                  </a:lnTo>
                  <a:cubicBezTo>
                    <a:pt x="1060" y="1044"/>
                    <a:pt x="1028" y="1005"/>
                    <a:pt x="1008" y="966"/>
                  </a:cubicBezTo>
                  <a:lnTo>
                    <a:pt x="1008" y="966"/>
                  </a:lnTo>
                  <a:cubicBezTo>
                    <a:pt x="1008" y="968"/>
                    <a:pt x="1008" y="969"/>
                    <a:pt x="1008" y="971"/>
                  </a:cubicBezTo>
                  <a:lnTo>
                    <a:pt x="1008" y="971"/>
                  </a:lnTo>
                  <a:cubicBezTo>
                    <a:pt x="985" y="926"/>
                    <a:pt x="968" y="874"/>
                    <a:pt x="951" y="822"/>
                  </a:cubicBezTo>
                  <a:lnTo>
                    <a:pt x="951" y="822"/>
                  </a:lnTo>
                  <a:cubicBezTo>
                    <a:pt x="951" y="880"/>
                    <a:pt x="979" y="909"/>
                    <a:pt x="979" y="937"/>
                  </a:cubicBezTo>
                  <a:cubicBezTo>
                    <a:pt x="951" y="851"/>
                    <a:pt x="922" y="793"/>
                    <a:pt x="922" y="707"/>
                  </a:cubicBezTo>
                  <a:cubicBezTo>
                    <a:pt x="922" y="649"/>
                    <a:pt x="922" y="592"/>
                    <a:pt x="951" y="534"/>
                  </a:cubicBezTo>
                  <a:cubicBezTo>
                    <a:pt x="1008" y="332"/>
                    <a:pt x="864" y="73"/>
                    <a:pt x="634" y="16"/>
                  </a:cubicBezTo>
                  <a:cubicBezTo>
                    <a:pt x="594" y="6"/>
                    <a:pt x="555"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0"/>
            <p:cNvSpPr/>
            <p:nvPr/>
          </p:nvSpPr>
          <p:spPr>
            <a:xfrm>
              <a:off x="1687587" y="3200635"/>
              <a:ext cx="54336" cy="44977"/>
            </a:xfrm>
            <a:custGeom>
              <a:avLst/>
              <a:gdLst/>
              <a:ahLst/>
              <a:cxnLst/>
              <a:rect l="l" t="t" r="r" b="b"/>
              <a:pathLst>
                <a:path w="1672" h="1384" extrusionOk="0">
                  <a:moveTo>
                    <a:pt x="1184" y="0"/>
                  </a:moveTo>
                  <a:cubicBezTo>
                    <a:pt x="1120" y="0"/>
                    <a:pt x="1059" y="14"/>
                    <a:pt x="1009" y="48"/>
                  </a:cubicBezTo>
                  <a:cubicBezTo>
                    <a:pt x="749" y="221"/>
                    <a:pt x="490" y="393"/>
                    <a:pt x="231" y="566"/>
                  </a:cubicBezTo>
                  <a:cubicBezTo>
                    <a:pt x="116" y="624"/>
                    <a:pt x="58" y="710"/>
                    <a:pt x="29" y="825"/>
                  </a:cubicBezTo>
                  <a:cubicBezTo>
                    <a:pt x="1" y="941"/>
                    <a:pt x="1" y="1085"/>
                    <a:pt x="58" y="1171"/>
                  </a:cubicBezTo>
                  <a:cubicBezTo>
                    <a:pt x="116" y="1257"/>
                    <a:pt x="202" y="1344"/>
                    <a:pt x="317" y="1373"/>
                  </a:cubicBezTo>
                  <a:cubicBezTo>
                    <a:pt x="348" y="1380"/>
                    <a:pt x="381" y="1384"/>
                    <a:pt x="415" y="1384"/>
                  </a:cubicBezTo>
                  <a:cubicBezTo>
                    <a:pt x="506" y="1384"/>
                    <a:pt x="600" y="1357"/>
                    <a:pt x="663" y="1315"/>
                  </a:cubicBezTo>
                  <a:cubicBezTo>
                    <a:pt x="922" y="1142"/>
                    <a:pt x="1181" y="969"/>
                    <a:pt x="1441" y="797"/>
                  </a:cubicBezTo>
                  <a:cubicBezTo>
                    <a:pt x="1527" y="739"/>
                    <a:pt x="1613" y="653"/>
                    <a:pt x="1642" y="537"/>
                  </a:cubicBezTo>
                  <a:cubicBezTo>
                    <a:pt x="1671" y="451"/>
                    <a:pt x="1642" y="307"/>
                    <a:pt x="1585" y="221"/>
                  </a:cubicBezTo>
                  <a:cubicBezTo>
                    <a:pt x="1527" y="105"/>
                    <a:pt x="1441" y="48"/>
                    <a:pt x="1325" y="19"/>
                  </a:cubicBezTo>
                  <a:cubicBezTo>
                    <a:pt x="1278" y="7"/>
                    <a:pt x="1230" y="0"/>
                    <a:pt x="1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0"/>
            <p:cNvSpPr/>
            <p:nvPr/>
          </p:nvSpPr>
          <p:spPr>
            <a:xfrm>
              <a:off x="1829863" y="3257020"/>
              <a:ext cx="47771" cy="34707"/>
            </a:xfrm>
            <a:custGeom>
              <a:avLst/>
              <a:gdLst/>
              <a:ahLst/>
              <a:cxnLst/>
              <a:rect l="l" t="t" r="r" b="b"/>
              <a:pathLst>
                <a:path w="1470" h="1068" extrusionOk="0">
                  <a:moveTo>
                    <a:pt x="1014" y="1"/>
                  </a:moveTo>
                  <a:cubicBezTo>
                    <a:pt x="984" y="1"/>
                    <a:pt x="953" y="4"/>
                    <a:pt x="922" y="12"/>
                  </a:cubicBezTo>
                  <a:lnTo>
                    <a:pt x="346" y="214"/>
                  </a:lnTo>
                  <a:cubicBezTo>
                    <a:pt x="231" y="243"/>
                    <a:pt x="145" y="329"/>
                    <a:pt x="87" y="415"/>
                  </a:cubicBezTo>
                  <a:cubicBezTo>
                    <a:pt x="58" y="473"/>
                    <a:pt x="29" y="531"/>
                    <a:pt x="29" y="588"/>
                  </a:cubicBezTo>
                  <a:cubicBezTo>
                    <a:pt x="1" y="646"/>
                    <a:pt x="29" y="703"/>
                    <a:pt x="29" y="761"/>
                  </a:cubicBezTo>
                  <a:cubicBezTo>
                    <a:pt x="58" y="847"/>
                    <a:pt x="145" y="963"/>
                    <a:pt x="231" y="1020"/>
                  </a:cubicBezTo>
                  <a:cubicBezTo>
                    <a:pt x="298" y="1054"/>
                    <a:pt x="366" y="1068"/>
                    <a:pt x="433" y="1068"/>
                  </a:cubicBezTo>
                  <a:cubicBezTo>
                    <a:pt x="481" y="1068"/>
                    <a:pt x="529" y="1061"/>
                    <a:pt x="577" y="1049"/>
                  </a:cubicBezTo>
                  <a:cubicBezTo>
                    <a:pt x="749" y="991"/>
                    <a:pt x="951" y="934"/>
                    <a:pt x="1153" y="847"/>
                  </a:cubicBezTo>
                  <a:cubicBezTo>
                    <a:pt x="1268" y="819"/>
                    <a:pt x="1354" y="761"/>
                    <a:pt x="1412" y="675"/>
                  </a:cubicBezTo>
                  <a:cubicBezTo>
                    <a:pt x="1441" y="617"/>
                    <a:pt x="1469" y="559"/>
                    <a:pt x="1469" y="502"/>
                  </a:cubicBezTo>
                  <a:cubicBezTo>
                    <a:pt x="1469" y="444"/>
                    <a:pt x="1469" y="387"/>
                    <a:pt x="1441" y="329"/>
                  </a:cubicBezTo>
                  <a:cubicBezTo>
                    <a:pt x="1412" y="214"/>
                    <a:pt x="1354" y="127"/>
                    <a:pt x="1239" y="70"/>
                  </a:cubicBezTo>
                  <a:cubicBezTo>
                    <a:pt x="1176" y="28"/>
                    <a:pt x="1097" y="1"/>
                    <a:pt x="1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 name="Google Shape;310;p10"/>
          <p:cNvSpPr/>
          <p:nvPr/>
        </p:nvSpPr>
        <p:spPr>
          <a:xfrm>
            <a:off x="823800" y="2571750"/>
            <a:ext cx="169500" cy="169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0"/>
          <p:cNvSpPr/>
          <p:nvPr/>
        </p:nvSpPr>
        <p:spPr>
          <a:xfrm>
            <a:off x="331125" y="2571750"/>
            <a:ext cx="314400" cy="31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50" y="539500"/>
            <a:ext cx="7717500" cy="478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3500"/>
              <a:buFont typeface="Abril Fatface" panose="02000503000000020003"/>
              <a:buNone/>
              <a:defRPr sz="3500">
                <a:solidFill>
                  <a:schemeClr val="dk2"/>
                </a:solidFill>
                <a:latin typeface="Abril Fatface" panose="02000503000000020003"/>
                <a:ea typeface="Abril Fatface" panose="02000503000000020003"/>
                <a:cs typeface="Abril Fatface" panose="02000503000000020003"/>
                <a:sym typeface="Abril Fatface" panose="02000503000000020003"/>
              </a:defRPr>
            </a:lvl1pPr>
            <a:lvl2pPr lvl="1" rtl="0">
              <a:spcBef>
                <a:spcPts val="0"/>
              </a:spcBef>
              <a:spcAft>
                <a:spcPts val="0"/>
              </a:spcAft>
              <a:buClr>
                <a:schemeClr val="dk1"/>
              </a:buClr>
              <a:buSzPts val="3500"/>
              <a:buFont typeface="Unica One" panose="02000506000000020004"/>
              <a:buNone/>
              <a:defRPr sz="3500">
                <a:solidFill>
                  <a:schemeClr val="dk1"/>
                </a:solidFill>
                <a:latin typeface="Unica One" panose="02000506000000020004"/>
                <a:ea typeface="Unica One" panose="02000506000000020004"/>
                <a:cs typeface="Unica One" panose="02000506000000020004"/>
                <a:sym typeface="Unica One" panose="02000506000000020004"/>
              </a:defRPr>
            </a:lvl2pPr>
            <a:lvl3pPr lvl="2" rtl="0">
              <a:spcBef>
                <a:spcPts val="0"/>
              </a:spcBef>
              <a:spcAft>
                <a:spcPts val="0"/>
              </a:spcAft>
              <a:buClr>
                <a:schemeClr val="dk1"/>
              </a:buClr>
              <a:buSzPts val="3500"/>
              <a:buFont typeface="Unica One" panose="02000506000000020004"/>
              <a:buNone/>
              <a:defRPr sz="3500">
                <a:solidFill>
                  <a:schemeClr val="dk1"/>
                </a:solidFill>
                <a:latin typeface="Unica One" panose="02000506000000020004"/>
                <a:ea typeface="Unica One" panose="02000506000000020004"/>
                <a:cs typeface="Unica One" panose="02000506000000020004"/>
                <a:sym typeface="Unica One" panose="02000506000000020004"/>
              </a:defRPr>
            </a:lvl3pPr>
            <a:lvl4pPr lvl="3" rtl="0">
              <a:spcBef>
                <a:spcPts val="0"/>
              </a:spcBef>
              <a:spcAft>
                <a:spcPts val="0"/>
              </a:spcAft>
              <a:buClr>
                <a:schemeClr val="dk1"/>
              </a:buClr>
              <a:buSzPts val="3500"/>
              <a:buFont typeface="Unica One" panose="02000506000000020004"/>
              <a:buNone/>
              <a:defRPr sz="3500">
                <a:solidFill>
                  <a:schemeClr val="dk1"/>
                </a:solidFill>
                <a:latin typeface="Unica One" panose="02000506000000020004"/>
                <a:ea typeface="Unica One" panose="02000506000000020004"/>
                <a:cs typeface="Unica One" panose="02000506000000020004"/>
                <a:sym typeface="Unica One" panose="02000506000000020004"/>
              </a:defRPr>
            </a:lvl4pPr>
            <a:lvl5pPr lvl="4" rtl="0">
              <a:spcBef>
                <a:spcPts val="0"/>
              </a:spcBef>
              <a:spcAft>
                <a:spcPts val="0"/>
              </a:spcAft>
              <a:buClr>
                <a:schemeClr val="dk1"/>
              </a:buClr>
              <a:buSzPts val="3500"/>
              <a:buFont typeface="Unica One" panose="02000506000000020004"/>
              <a:buNone/>
              <a:defRPr sz="3500">
                <a:solidFill>
                  <a:schemeClr val="dk1"/>
                </a:solidFill>
                <a:latin typeface="Unica One" panose="02000506000000020004"/>
                <a:ea typeface="Unica One" panose="02000506000000020004"/>
                <a:cs typeface="Unica One" panose="02000506000000020004"/>
                <a:sym typeface="Unica One" panose="02000506000000020004"/>
              </a:defRPr>
            </a:lvl5pPr>
            <a:lvl6pPr lvl="5" rtl="0">
              <a:spcBef>
                <a:spcPts val="0"/>
              </a:spcBef>
              <a:spcAft>
                <a:spcPts val="0"/>
              </a:spcAft>
              <a:buClr>
                <a:schemeClr val="dk1"/>
              </a:buClr>
              <a:buSzPts val="3500"/>
              <a:buFont typeface="Unica One" panose="02000506000000020004"/>
              <a:buNone/>
              <a:defRPr sz="3500">
                <a:solidFill>
                  <a:schemeClr val="dk1"/>
                </a:solidFill>
                <a:latin typeface="Unica One" panose="02000506000000020004"/>
                <a:ea typeface="Unica One" panose="02000506000000020004"/>
                <a:cs typeface="Unica One" panose="02000506000000020004"/>
                <a:sym typeface="Unica One" panose="02000506000000020004"/>
              </a:defRPr>
            </a:lvl6pPr>
            <a:lvl7pPr lvl="6" rtl="0">
              <a:spcBef>
                <a:spcPts val="0"/>
              </a:spcBef>
              <a:spcAft>
                <a:spcPts val="0"/>
              </a:spcAft>
              <a:buClr>
                <a:schemeClr val="dk1"/>
              </a:buClr>
              <a:buSzPts val="3500"/>
              <a:buFont typeface="Unica One" panose="02000506000000020004"/>
              <a:buNone/>
              <a:defRPr sz="3500">
                <a:solidFill>
                  <a:schemeClr val="dk1"/>
                </a:solidFill>
                <a:latin typeface="Unica One" panose="02000506000000020004"/>
                <a:ea typeface="Unica One" panose="02000506000000020004"/>
                <a:cs typeface="Unica One" panose="02000506000000020004"/>
                <a:sym typeface="Unica One" panose="02000506000000020004"/>
              </a:defRPr>
            </a:lvl7pPr>
            <a:lvl8pPr lvl="7" rtl="0">
              <a:spcBef>
                <a:spcPts val="0"/>
              </a:spcBef>
              <a:spcAft>
                <a:spcPts val="0"/>
              </a:spcAft>
              <a:buClr>
                <a:schemeClr val="dk1"/>
              </a:buClr>
              <a:buSzPts val="3500"/>
              <a:buFont typeface="Unica One" panose="02000506000000020004"/>
              <a:buNone/>
              <a:defRPr sz="3500">
                <a:solidFill>
                  <a:schemeClr val="dk1"/>
                </a:solidFill>
                <a:latin typeface="Unica One" panose="02000506000000020004"/>
                <a:ea typeface="Unica One" panose="02000506000000020004"/>
                <a:cs typeface="Unica One" panose="02000506000000020004"/>
                <a:sym typeface="Unica One" panose="02000506000000020004"/>
              </a:defRPr>
            </a:lvl8pPr>
            <a:lvl9pPr lvl="8" rtl="0">
              <a:spcBef>
                <a:spcPts val="0"/>
              </a:spcBef>
              <a:spcAft>
                <a:spcPts val="0"/>
              </a:spcAft>
              <a:buClr>
                <a:schemeClr val="dk1"/>
              </a:buClr>
              <a:buSzPts val="3500"/>
              <a:buFont typeface="Unica One" panose="02000506000000020004"/>
              <a:buNone/>
              <a:defRPr sz="3500">
                <a:solidFill>
                  <a:schemeClr val="dk1"/>
                </a:solidFill>
                <a:latin typeface="Unica One" panose="02000506000000020004"/>
                <a:ea typeface="Unica One" panose="02000506000000020004"/>
                <a:cs typeface="Unica One" panose="02000506000000020004"/>
                <a:sym typeface="Unica One" panose="02000506000000020004"/>
              </a:defRPr>
            </a:lvl9pPr>
          </a:lstStyle>
          <a:p>
            <a:endParaRPr/>
          </a:p>
        </p:txBody>
      </p:sp>
      <p:sp>
        <p:nvSpPr>
          <p:cNvPr id="7" name="Google Shape;7;p1"/>
          <p:cNvSpPr txBox="1">
            <a:spLocks noGrp="1"/>
          </p:cNvSpPr>
          <p:nvPr>
            <p:ph type="body" idx="1"/>
          </p:nvPr>
        </p:nvSpPr>
        <p:spPr>
          <a:xfrm>
            <a:off x="713250" y="1152475"/>
            <a:ext cx="7717500" cy="34560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Red Hat Text" panose="02010303040201060303"/>
              <a:buChar char="●"/>
              <a:defRPr>
                <a:solidFill>
                  <a:schemeClr val="dk1"/>
                </a:solidFill>
                <a:latin typeface="Red Hat Text" panose="02010303040201060303"/>
                <a:ea typeface="Red Hat Text" panose="02010303040201060303"/>
                <a:cs typeface="Red Hat Text" panose="02010303040201060303"/>
                <a:sym typeface="Red Hat Text" panose="02010303040201060303"/>
              </a:defRPr>
            </a:lvl1pPr>
            <a:lvl2pPr marL="914400" lvl="1" indent="-317500" rtl="0">
              <a:lnSpc>
                <a:spcPct val="100000"/>
              </a:lnSpc>
              <a:spcBef>
                <a:spcPts val="1600"/>
              </a:spcBef>
              <a:spcAft>
                <a:spcPts val="0"/>
              </a:spcAft>
              <a:buClr>
                <a:schemeClr val="dk1"/>
              </a:buClr>
              <a:buSzPts val="1400"/>
              <a:buFont typeface="Red Hat Text" panose="02010303040201060303"/>
              <a:buChar char="○"/>
              <a:defRPr>
                <a:solidFill>
                  <a:schemeClr val="dk1"/>
                </a:solidFill>
                <a:latin typeface="Red Hat Text" panose="02010303040201060303"/>
                <a:ea typeface="Red Hat Text" panose="02010303040201060303"/>
                <a:cs typeface="Red Hat Text" panose="02010303040201060303"/>
                <a:sym typeface="Red Hat Text" panose="02010303040201060303"/>
              </a:defRPr>
            </a:lvl2pPr>
            <a:lvl3pPr marL="1371600" lvl="2" indent="-317500" rtl="0">
              <a:lnSpc>
                <a:spcPct val="100000"/>
              </a:lnSpc>
              <a:spcBef>
                <a:spcPts val="1600"/>
              </a:spcBef>
              <a:spcAft>
                <a:spcPts val="0"/>
              </a:spcAft>
              <a:buClr>
                <a:schemeClr val="dk1"/>
              </a:buClr>
              <a:buSzPts val="1400"/>
              <a:buFont typeface="Red Hat Text" panose="02010303040201060303"/>
              <a:buChar char="■"/>
              <a:defRPr>
                <a:solidFill>
                  <a:schemeClr val="dk1"/>
                </a:solidFill>
                <a:latin typeface="Red Hat Text" panose="02010303040201060303"/>
                <a:ea typeface="Red Hat Text" panose="02010303040201060303"/>
                <a:cs typeface="Red Hat Text" panose="02010303040201060303"/>
                <a:sym typeface="Red Hat Text" panose="02010303040201060303"/>
              </a:defRPr>
            </a:lvl3pPr>
            <a:lvl4pPr marL="1828800" lvl="3" indent="-317500" rtl="0">
              <a:lnSpc>
                <a:spcPct val="100000"/>
              </a:lnSpc>
              <a:spcBef>
                <a:spcPts val="0"/>
              </a:spcBef>
              <a:spcAft>
                <a:spcPts val="0"/>
              </a:spcAft>
              <a:buClr>
                <a:schemeClr val="dk1"/>
              </a:buClr>
              <a:buSzPts val="1400"/>
              <a:buFont typeface="Red Hat Text" panose="02010303040201060303"/>
              <a:buChar char="●"/>
              <a:defRPr>
                <a:solidFill>
                  <a:schemeClr val="dk1"/>
                </a:solidFill>
                <a:latin typeface="Red Hat Text" panose="02010303040201060303"/>
                <a:ea typeface="Red Hat Text" panose="02010303040201060303"/>
                <a:cs typeface="Red Hat Text" panose="02010303040201060303"/>
                <a:sym typeface="Red Hat Text" panose="02010303040201060303"/>
              </a:defRPr>
            </a:lvl4pPr>
            <a:lvl5pPr marL="2286000" lvl="4" indent="-317500" rtl="0">
              <a:lnSpc>
                <a:spcPct val="100000"/>
              </a:lnSpc>
              <a:spcBef>
                <a:spcPts val="0"/>
              </a:spcBef>
              <a:spcAft>
                <a:spcPts val="0"/>
              </a:spcAft>
              <a:buClr>
                <a:schemeClr val="dk1"/>
              </a:buClr>
              <a:buSzPts val="1400"/>
              <a:buFont typeface="Red Hat Text" panose="02010303040201060303"/>
              <a:buChar char="○"/>
              <a:defRPr>
                <a:solidFill>
                  <a:schemeClr val="dk1"/>
                </a:solidFill>
                <a:latin typeface="Red Hat Text" panose="02010303040201060303"/>
                <a:ea typeface="Red Hat Text" panose="02010303040201060303"/>
                <a:cs typeface="Red Hat Text" panose="02010303040201060303"/>
                <a:sym typeface="Red Hat Text" panose="02010303040201060303"/>
              </a:defRPr>
            </a:lvl5pPr>
            <a:lvl6pPr marL="2743200" lvl="5" indent="-317500" rtl="0">
              <a:lnSpc>
                <a:spcPct val="100000"/>
              </a:lnSpc>
              <a:spcBef>
                <a:spcPts val="1600"/>
              </a:spcBef>
              <a:spcAft>
                <a:spcPts val="0"/>
              </a:spcAft>
              <a:buClr>
                <a:schemeClr val="dk1"/>
              </a:buClr>
              <a:buSzPts val="1400"/>
              <a:buFont typeface="Red Hat Text" panose="02010303040201060303"/>
              <a:buChar char="■"/>
              <a:defRPr>
                <a:solidFill>
                  <a:schemeClr val="dk1"/>
                </a:solidFill>
                <a:latin typeface="Red Hat Text" panose="02010303040201060303"/>
                <a:ea typeface="Red Hat Text" panose="02010303040201060303"/>
                <a:cs typeface="Red Hat Text" panose="02010303040201060303"/>
                <a:sym typeface="Red Hat Text" panose="02010303040201060303"/>
              </a:defRPr>
            </a:lvl6pPr>
            <a:lvl7pPr marL="3200400" lvl="6" indent="-317500" rtl="0">
              <a:lnSpc>
                <a:spcPct val="100000"/>
              </a:lnSpc>
              <a:spcBef>
                <a:spcPts val="1600"/>
              </a:spcBef>
              <a:spcAft>
                <a:spcPts val="0"/>
              </a:spcAft>
              <a:buClr>
                <a:schemeClr val="dk1"/>
              </a:buClr>
              <a:buSzPts val="1400"/>
              <a:buFont typeface="Red Hat Text" panose="02010303040201060303"/>
              <a:buChar char="●"/>
              <a:defRPr>
                <a:solidFill>
                  <a:schemeClr val="dk1"/>
                </a:solidFill>
                <a:latin typeface="Red Hat Text" panose="02010303040201060303"/>
                <a:ea typeface="Red Hat Text" panose="02010303040201060303"/>
                <a:cs typeface="Red Hat Text" panose="02010303040201060303"/>
                <a:sym typeface="Red Hat Text" panose="02010303040201060303"/>
              </a:defRPr>
            </a:lvl7pPr>
            <a:lvl8pPr marL="3657600" lvl="7" indent="-317500" rtl="0">
              <a:lnSpc>
                <a:spcPct val="100000"/>
              </a:lnSpc>
              <a:spcBef>
                <a:spcPts val="1600"/>
              </a:spcBef>
              <a:spcAft>
                <a:spcPts val="0"/>
              </a:spcAft>
              <a:buClr>
                <a:schemeClr val="dk1"/>
              </a:buClr>
              <a:buSzPts val="1400"/>
              <a:buFont typeface="Red Hat Text" panose="02010303040201060303"/>
              <a:buChar char="○"/>
              <a:defRPr>
                <a:solidFill>
                  <a:schemeClr val="dk1"/>
                </a:solidFill>
                <a:latin typeface="Red Hat Text" panose="02010303040201060303"/>
                <a:ea typeface="Red Hat Text" panose="02010303040201060303"/>
                <a:cs typeface="Red Hat Text" panose="02010303040201060303"/>
                <a:sym typeface="Red Hat Text" panose="02010303040201060303"/>
              </a:defRPr>
            </a:lvl8pPr>
            <a:lvl9pPr marL="4114800" lvl="8" indent="-317500" rtl="0">
              <a:lnSpc>
                <a:spcPct val="100000"/>
              </a:lnSpc>
              <a:spcBef>
                <a:spcPts val="1600"/>
              </a:spcBef>
              <a:spcAft>
                <a:spcPts val="1600"/>
              </a:spcAft>
              <a:buClr>
                <a:schemeClr val="dk1"/>
              </a:buClr>
              <a:buSzPts val="1400"/>
              <a:buFont typeface="Red Hat Text" panose="02010303040201060303"/>
              <a:buChar char="■"/>
              <a:defRPr>
                <a:solidFill>
                  <a:schemeClr val="dk1"/>
                </a:solidFill>
                <a:latin typeface="Red Hat Text" panose="02010303040201060303"/>
                <a:ea typeface="Red Hat Text" panose="02010303040201060303"/>
                <a:cs typeface="Red Hat Text" panose="02010303040201060303"/>
                <a:sym typeface="Red Hat Text" panose="02010303040201060303"/>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Google Shape;1136;p35"/>
          <p:cNvSpPr txBox="1">
            <a:spLocks noGrp="1"/>
          </p:cNvSpPr>
          <p:nvPr>
            <p:ph type="ctrTitle"/>
          </p:nvPr>
        </p:nvSpPr>
        <p:spPr>
          <a:xfrm>
            <a:off x="828040" y="628015"/>
            <a:ext cx="6861175" cy="108966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3600"/>
              <a:t>Pengertian dan Hakikat IPS Dalam Program Pendidikan</a:t>
            </a:r>
          </a:p>
        </p:txBody>
      </p:sp>
      <p:sp>
        <p:nvSpPr>
          <p:cNvPr id="1137" name="Google Shape;1137;p35"/>
          <p:cNvSpPr txBox="1">
            <a:spLocks noGrp="1"/>
          </p:cNvSpPr>
          <p:nvPr>
            <p:ph type="subTitle" idx="1"/>
          </p:nvPr>
        </p:nvSpPr>
        <p:spPr>
          <a:xfrm>
            <a:off x="1259840" y="1924050"/>
            <a:ext cx="4331970" cy="2118995"/>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altLang="en-GB" b="1">
                <a:latin typeface="Baskerville Old Face" panose="02020602080505020303" charset="0"/>
                <a:cs typeface="Baskerville Old Face" panose="02020602080505020303" charset="0"/>
              </a:rPr>
              <a:t>Disusun Oleh Kelompok 1 :</a:t>
            </a:r>
          </a:p>
          <a:p>
            <a:pPr marL="0" lvl="0" indent="0" algn="just" rtl="0">
              <a:spcBef>
                <a:spcPts val="0"/>
              </a:spcBef>
              <a:spcAft>
                <a:spcPts val="0"/>
              </a:spcAft>
              <a:buNone/>
            </a:pPr>
            <a:endParaRPr lang="en-US" altLang="en-GB" b="1">
              <a:latin typeface="Baskerville Old Face" panose="02020602080505020303" charset="0"/>
              <a:cs typeface="Baskerville Old Face" panose="02020602080505020303" charset="0"/>
            </a:endParaRPr>
          </a:p>
          <a:p>
            <a:pPr marL="0" lvl="0" indent="0" algn="just" rtl="0">
              <a:spcBef>
                <a:spcPts val="0"/>
              </a:spcBef>
              <a:spcAft>
                <a:spcPts val="0"/>
              </a:spcAft>
              <a:buNone/>
            </a:pPr>
            <a:r>
              <a:rPr lang="en-US" altLang="en-GB" b="1">
                <a:latin typeface="Baskerville Old Face" panose="02020602080505020303" charset="0"/>
                <a:cs typeface="Baskerville Old Face" panose="02020602080505020303" charset="0"/>
              </a:rPr>
              <a:t>1. Maya Marisa (2113053258)</a:t>
            </a:r>
          </a:p>
          <a:p>
            <a:pPr marL="0" lvl="0" indent="0" algn="just" rtl="0">
              <a:spcBef>
                <a:spcPts val="0"/>
              </a:spcBef>
              <a:spcAft>
                <a:spcPts val="0"/>
              </a:spcAft>
              <a:buNone/>
            </a:pPr>
            <a:r>
              <a:rPr lang="en-US" altLang="en-GB" b="1">
                <a:latin typeface="Baskerville Old Face" panose="02020602080505020303" charset="0"/>
                <a:cs typeface="Baskerville Old Face" panose="02020602080505020303" charset="0"/>
              </a:rPr>
              <a:t>2. Rara Satriana (2153053005)</a:t>
            </a:r>
          </a:p>
          <a:p>
            <a:pPr marL="0" lvl="0" indent="0" algn="just" rtl="0">
              <a:spcBef>
                <a:spcPts val="0"/>
              </a:spcBef>
              <a:spcAft>
                <a:spcPts val="0"/>
              </a:spcAft>
              <a:buNone/>
            </a:pPr>
            <a:r>
              <a:rPr lang="en-US" altLang="en-GB" b="1">
                <a:latin typeface="Baskerville Old Face" panose="02020602080505020303" charset="0"/>
                <a:cs typeface="Baskerville Old Face" panose="02020602080505020303" charset="0"/>
              </a:rPr>
              <a:t>3. Yessi Desmatala Sari (2113053101)</a:t>
            </a:r>
          </a:p>
        </p:txBody>
      </p:sp>
      <p:sp>
        <p:nvSpPr>
          <p:cNvPr id="3" name="Rectangles 2"/>
          <p:cNvSpPr/>
          <p:nvPr/>
        </p:nvSpPr>
        <p:spPr>
          <a:xfrm>
            <a:off x="2988310" y="4011930"/>
            <a:ext cx="3478530" cy="124269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r>
              <a:rPr lang="en-US" b="1">
                <a:latin typeface="Baskerville Old Face" panose="02020602080505020303" charset="0"/>
                <a:cs typeface="Baskerville Old Face" panose="02020602080505020303" charset="0"/>
              </a:rPr>
              <a:t>Kelas : 2D</a:t>
            </a:r>
          </a:p>
          <a:p>
            <a:pPr algn="ctr"/>
            <a:r>
              <a:rPr lang="en-US" b="1">
                <a:latin typeface="Baskerville Old Face" panose="02020602080505020303" charset="0"/>
                <a:cs typeface="Baskerville Old Face" panose="02020602080505020303" charset="0"/>
              </a:rPr>
              <a:t>Progran Studi : PGSD/2021</a:t>
            </a:r>
          </a:p>
          <a:p>
            <a:pPr algn="ctr"/>
            <a:r>
              <a:rPr lang="en-US" b="1">
                <a:latin typeface="Baskerville Old Face" panose="02020602080505020303" charset="0"/>
                <a:cs typeface="Baskerville Old Face" panose="02020602080505020303" charset="0"/>
              </a:rPr>
              <a:t>Jurusan : Ilmu Pendidikan</a:t>
            </a:r>
          </a:p>
          <a:p>
            <a:pPr algn="ctr"/>
            <a:endParaRPr lang="en-US" b="1">
              <a:latin typeface="Baskerville Old Face" panose="02020602080505020303" charset="0"/>
              <a:cs typeface="Baskerville Old Face" panose="02020602080505020303" charset="0"/>
            </a:endParaRPr>
          </a:p>
        </p:txBody>
      </p:sp>
      <p:sp>
        <p:nvSpPr>
          <p:cNvPr id="2" name="Rectangles 1"/>
          <p:cNvSpPr/>
          <p:nvPr/>
        </p:nvSpPr>
        <p:spPr>
          <a:xfrm>
            <a:off x="5796280" y="2211705"/>
            <a:ext cx="3528695" cy="189992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a:solidFill>
                  <a:schemeClr val="tx1"/>
                </a:solidFill>
                <a:latin typeface="Baskerville Old Face" panose="02020602080505020303" charset="0"/>
                <a:cs typeface="Baskerville Old Face" panose="02020602080505020303" charset="0"/>
              </a:rPr>
              <a:t>Dosen Pengampu :</a:t>
            </a:r>
          </a:p>
          <a:p>
            <a:pPr algn="just"/>
            <a:r>
              <a:rPr lang="en-US" b="1">
                <a:solidFill>
                  <a:schemeClr val="tx1"/>
                </a:solidFill>
                <a:latin typeface="Baskerville Old Face" panose="02020602080505020303" charset="0"/>
                <a:cs typeface="Baskerville Old Face" panose="02020602080505020303" charset="0"/>
              </a:rPr>
              <a:t>1. Dr. Darsono, M,Pd </a:t>
            </a:r>
          </a:p>
          <a:p>
            <a:pPr algn="just"/>
            <a:r>
              <a:rPr lang="en-US" b="1">
                <a:solidFill>
                  <a:schemeClr val="tx1"/>
                </a:solidFill>
                <a:latin typeface="Baskerville Old Face" panose="02020602080505020303" charset="0"/>
                <a:cs typeface="Baskerville Old Face" panose="02020602080505020303" charset="0"/>
              </a:rPr>
              <a:t>2. Yoga Fernando Risqi, M.Pd</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p:wip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19160" y="51460"/>
            <a:ext cx="3852000" cy="1046100"/>
          </a:xfrm>
        </p:spPr>
        <p:txBody>
          <a:bodyPr/>
          <a:lstStyle/>
          <a:p>
            <a:r>
              <a:rPr lang="en-US" sz="2800" b="1">
                <a:solidFill>
                  <a:schemeClr val="accent5">
                    <a:lumMod val="25000"/>
                  </a:schemeClr>
                </a:solidFill>
              </a:rPr>
              <a:t>KESIMPULAN</a:t>
            </a:r>
          </a:p>
        </p:txBody>
      </p:sp>
      <p:sp>
        <p:nvSpPr>
          <p:cNvPr id="100" name="Text Box 99"/>
          <p:cNvSpPr txBox="1"/>
          <p:nvPr/>
        </p:nvSpPr>
        <p:spPr>
          <a:xfrm>
            <a:off x="504190" y="1059180"/>
            <a:ext cx="7950835" cy="2554545"/>
          </a:xfrm>
          <a:prstGeom prst="rect">
            <a:avLst/>
          </a:prstGeom>
          <a:noFill/>
          <a:ln w="9525">
            <a:noFill/>
          </a:ln>
        </p:spPr>
        <p:txBody>
          <a:bodyPr wrap="square">
            <a:spAutoFit/>
          </a:bodyPr>
          <a:lstStyle/>
          <a:p>
            <a:pPr algn="just"/>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IPS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merupakan</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suatu</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bidang</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ilmu</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yang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mempelajari</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tentang</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konsep-konsep</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serta</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teori-teori</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mengenai</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lingkungan</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sosial</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yang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meliputi</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berbagai</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subjek</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baik</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subjek</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sejarah</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ekonomi</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geografi</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sosiologi</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antropologi</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dan</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psikologi</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sosial</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untuk</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dituntut</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dapat</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mempelajari</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memahami</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serta</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menyelesaikan</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masalah-masalah</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yang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ada</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dalam</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lingkungan</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sosial</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yang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bertujuan</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untuk</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menjadikan</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peserta</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didik</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menjadi</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warga</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negara</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yang </a:t>
            </a:r>
            <a:r>
              <a:rPr lang="en-US" sz="1600" dirty="0" err="1" smtClean="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baik</a:t>
            </a:r>
            <a:r>
              <a:rPr lang="id-ID"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a:t>
            </a:r>
            <a:r>
              <a:rPr lang="en-US" sz="1600" dirty="0" smtClean="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yaitu</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menjadikan</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warga</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Negara yang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mampu</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hidup</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secara</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demokratis</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bergaul</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dan</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berinteraksi</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dengan</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orang lain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secara</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positif</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dalam</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hal</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apapun</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Maka</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dari</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itu</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IPS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sangat</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dibutuhkan</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untuk</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id-ID" sz="1600" smtClean="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agar dapat dipelajari mengenai </a:t>
            </a:r>
            <a:r>
              <a:rPr lang="en-US" sz="1600" smtClean="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isu-isu</a:t>
            </a:r>
            <a:r>
              <a:rPr lang="en-US" sz="1600" dirty="0" smtClean="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dan</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teori-teori</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dilingkungan</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 </a:t>
            </a:r>
            <a:r>
              <a:rPr lang="en-US" sz="1600" dirty="0" err="1">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sekitar</a:t>
            </a:r>
            <a:r>
              <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rPr>
              <a:t>.</a:t>
            </a:r>
          </a:p>
          <a:p>
            <a:pPr marL="0" indent="0" algn="just"/>
            <a:endParaRPr lang="en-US" sz="1600" dirty="0">
              <a:solidFill>
                <a:schemeClr val="bg2"/>
              </a:solidFill>
              <a:effectLst>
                <a:innerShdw blurRad="63500" dist="50800" dir="13500000">
                  <a:srgbClr val="000000">
                    <a:alpha val="50000"/>
                  </a:srgbClr>
                </a:innerShdw>
              </a:effectLst>
              <a:latin typeface="Bahnschrift SemiBold" panose="020B0502040204020203" charset="0"/>
              <a:cs typeface="Bahnschrift SemiBold" panose="020B0502040204020203" charset="0"/>
            </a:endParaRPr>
          </a:p>
        </p:txBody>
      </p:sp>
    </p:spTree>
  </p:cSld>
  <p:clrMapOvr>
    <a:masterClrMapping/>
  </p:clrMapOvr>
  <p:transition>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5"/>
        <p:cNvGrpSpPr/>
        <p:nvPr/>
      </p:nvGrpSpPr>
      <p:grpSpPr>
        <a:xfrm>
          <a:off x="0" y="0"/>
          <a:ext cx="0" cy="0"/>
          <a:chOff x="0" y="0"/>
          <a:chExt cx="0" cy="0"/>
        </a:xfrm>
      </p:grpSpPr>
      <p:sp>
        <p:nvSpPr>
          <p:cNvPr id="1396" name="Google Shape;1396;p44"/>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4000"/>
              <a:t>SEKIAN TERIMAKASIH</a:t>
            </a:r>
          </a:p>
        </p:txBody>
      </p:sp>
      <p:grpSp>
        <p:nvGrpSpPr>
          <p:cNvPr id="2029" name="Google Shape;2029;p64"/>
          <p:cNvGrpSpPr/>
          <p:nvPr/>
        </p:nvGrpSpPr>
        <p:grpSpPr>
          <a:xfrm rot="4860000">
            <a:off x="7089140" y="949960"/>
            <a:ext cx="1091565" cy="1229360"/>
            <a:chOff x="3137475" y="3051200"/>
            <a:chExt cx="794925" cy="794525"/>
          </a:xfrm>
        </p:grpSpPr>
        <p:sp>
          <p:nvSpPr>
            <p:cNvPr id="2030" name="Google Shape;2030;p64"/>
            <p:cNvSpPr/>
            <p:nvPr/>
          </p:nvSpPr>
          <p:spPr>
            <a:xfrm>
              <a:off x="3137475" y="3051200"/>
              <a:ext cx="692750" cy="794525"/>
            </a:xfrm>
            <a:custGeom>
              <a:avLst/>
              <a:gdLst/>
              <a:ahLst/>
              <a:cxnLst/>
              <a:rect l="l" t="t" r="r" b="b"/>
              <a:pathLst>
                <a:path w="27710" h="31781" extrusionOk="0">
                  <a:moveTo>
                    <a:pt x="27437" y="0"/>
                  </a:moveTo>
                  <a:cubicBezTo>
                    <a:pt x="27399" y="0"/>
                    <a:pt x="27359" y="13"/>
                    <a:pt x="27324" y="43"/>
                  </a:cubicBezTo>
                  <a:cubicBezTo>
                    <a:pt x="26507" y="790"/>
                    <a:pt x="25736" y="1584"/>
                    <a:pt x="24778" y="2122"/>
                  </a:cubicBezTo>
                  <a:cubicBezTo>
                    <a:pt x="24265" y="2425"/>
                    <a:pt x="23728" y="2752"/>
                    <a:pt x="23144" y="2846"/>
                  </a:cubicBezTo>
                  <a:cubicBezTo>
                    <a:pt x="22677" y="2939"/>
                    <a:pt x="22186" y="2916"/>
                    <a:pt x="21719" y="3009"/>
                  </a:cubicBezTo>
                  <a:cubicBezTo>
                    <a:pt x="19944" y="3359"/>
                    <a:pt x="18193" y="3219"/>
                    <a:pt x="16675" y="4410"/>
                  </a:cubicBezTo>
                  <a:cubicBezTo>
                    <a:pt x="15180" y="5625"/>
                    <a:pt x="13405" y="6372"/>
                    <a:pt x="11841" y="7493"/>
                  </a:cubicBezTo>
                  <a:cubicBezTo>
                    <a:pt x="9972" y="8871"/>
                    <a:pt x="9085" y="11066"/>
                    <a:pt x="7264" y="12420"/>
                  </a:cubicBezTo>
                  <a:cubicBezTo>
                    <a:pt x="5839" y="13471"/>
                    <a:pt x="4998" y="15153"/>
                    <a:pt x="3971" y="16554"/>
                  </a:cubicBezTo>
                  <a:cubicBezTo>
                    <a:pt x="2873" y="18048"/>
                    <a:pt x="2663" y="19520"/>
                    <a:pt x="2756" y="21318"/>
                  </a:cubicBezTo>
                  <a:cubicBezTo>
                    <a:pt x="2826" y="23326"/>
                    <a:pt x="3410" y="25568"/>
                    <a:pt x="2359" y="27436"/>
                  </a:cubicBezTo>
                  <a:cubicBezTo>
                    <a:pt x="1869" y="28324"/>
                    <a:pt x="911" y="28884"/>
                    <a:pt x="514" y="29818"/>
                  </a:cubicBezTo>
                  <a:cubicBezTo>
                    <a:pt x="421" y="30005"/>
                    <a:pt x="234" y="31476"/>
                    <a:pt x="164" y="31476"/>
                  </a:cubicBezTo>
                  <a:cubicBezTo>
                    <a:pt x="1" y="31523"/>
                    <a:pt x="24" y="31780"/>
                    <a:pt x="211" y="31780"/>
                  </a:cubicBezTo>
                  <a:lnTo>
                    <a:pt x="304" y="31780"/>
                  </a:lnTo>
                  <a:cubicBezTo>
                    <a:pt x="374" y="31780"/>
                    <a:pt x="444" y="31733"/>
                    <a:pt x="444" y="31663"/>
                  </a:cubicBezTo>
                  <a:cubicBezTo>
                    <a:pt x="748" y="30682"/>
                    <a:pt x="1238" y="29748"/>
                    <a:pt x="1962" y="29024"/>
                  </a:cubicBezTo>
                  <a:cubicBezTo>
                    <a:pt x="2593" y="28394"/>
                    <a:pt x="3013" y="27763"/>
                    <a:pt x="3340" y="26946"/>
                  </a:cubicBezTo>
                  <a:cubicBezTo>
                    <a:pt x="3994" y="25335"/>
                    <a:pt x="3831" y="23887"/>
                    <a:pt x="3877" y="22205"/>
                  </a:cubicBezTo>
                  <a:cubicBezTo>
                    <a:pt x="3901" y="21154"/>
                    <a:pt x="3854" y="20057"/>
                    <a:pt x="4228" y="19053"/>
                  </a:cubicBezTo>
                  <a:cubicBezTo>
                    <a:pt x="4531" y="18189"/>
                    <a:pt x="5092" y="17535"/>
                    <a:pt x="5559" y="16787"/>
                  </a:cubicBezTo>
                  <a:cubicBezTo>
                    <a:pt x="6002" y="16110"/>
                    <a:pt x="6446" y="15410"/>
                    <a:pt x="6913" y="14732"/>
                  </a:cubicBezTo>
                  <a:cubicBezTo>
                    <a:pt x="7590" y="13798"/>
                    <a:pt x="8525" y="13378"/>
                    <a:pt x="9319" y="12584"/>
                  </a:cubicBezTo>
                  <a:cubicBezTo>
                    <a:pt x="9972" y="11953"/>
                    <a:pt x="10369" y="11066"/>
                    <a:pt x="10930" y="10365"/>
                  </a:cubicBezTo>
                  <a:cubicBezTo>
                    <a:pt x="11701" y="9408"/>
                    <a:pt x="12588" y="8614"/>
                    <a:pt x="13639" y="7983"/>
                  </a:cubicBezTo>
                  <a:cubicBezTo>
                    <a:pt x="14410" y="7493"/>
                    <a:pt x="15134" y="7002"/>
                    <a:pt x="15881" y="6489"/>
                  </a:cubicBezTo>
                  <a:cubicBezTo>
                    <a:pt x="16675" y="5928"/>
                    <a:pt x="17329" y="5157"/>
                    <a:pt x="18193" y="4714"/>
                  </a:cubicBezTo>
                  <a:cubicBezTo>
                    <a:pt x="19757" y="3920"/>
                    <a:pt x="21719" y="4153"/>
                    <a:pt x="23354" y="3640"/>
                  </a:cubicBezTo>
                  <a:cubicBezTo>
                    <a:pt x="25059" y="3102"/>
                    <a:pt x="26343" y="1514"/>
                    <a:pt x="27581" y="300"/>
                  </a:cubicBezTo>
                  <a:cubicBezTo>
                    <a:pt x="27709" y="172"/>
                    <a:pt x="27578" y="0"/>
                    <a:pt x="27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64"/>
            <p:cNvSpPr/>
            <p:nvPr/>
          </p:nvSpPr>
          <p:spPr>
            <a:xfrm>
              <a:off x="3226900" y="3116250"/>
              <a:ext cx="705500" cy="654800"/>
            </a:xfrm>
            <a:custGeom>
              <a:avLst/>
              <a:gdLst/>
              <a:ahLst/>
              <a:cxnLst/>
              <a:rect l="l" t="t" r="r" b="b"/>
              <a:pathLst>
                <a:path w="28220" h="26192" extrusionOk="0">
                  <a:moveTo>
                    <a:pt x="27355" y="1"/>
                  </a:moveTo>
                  <a:cubicBezTo>
                    <a:pt x="27286" y="1"/>
                    <a:pt x="27212" y="11"/>
                    <a:pt x="27133" y="33"/>
                  </a:cubicBezTo>
                  <a:cubicBezTo>
                    <a:pt x="25288" y="617"/>
                    <a:pt x="23607" y="1388"/>
                    <a:pt x="21668" y="1691"/>
                  </a:cubicBezTo>
                  <a:cubicBezTo>
                    <a:pt x="19543" y="2018"/>
                    <a:pt x="17442" y="2626"/>
                    <a:pt x="15433" y="3373"/>
                  </a:cubicBezTo>
                  <a:cubicBezTo>
                    <a:pt x="14522" y="3700"/>
                    <a:pt x="13612" y="3957"/>
                    <a:pt x="12794" y="4470"/>
                  </a:cubicBezTo>
                  <a:cubicBezTo>
                    <a:pt x="12140" y="4867"/>
                    <a:pt x="11627" y="5428"/>
                    <a:pt x="11019" y="5848"/>
                  </a:cubicBezTo>
                  <a:cubicBezTo>
                    <a:pt x="9572" y="6829"/>
                    <a:pt x="7960" y="7763"/>
                    <a:pt x="6816" y="9118"/>
                  </a:cubicBezTo>
                  <a:cubicBezTo>
                    <a:pt x="6372" y="9632"/>
                    <a:pt x="5975" y="10215"/>
                    <a:pt x="5601" y="10799"/>
                  </a:cubicBezTo>
                  <a:cubicBezTo>
                    <a:pt x="5134" y="11476"/>
                    <a:pt x="4574" y="12014"/>
                    <a:pt x="4084" y="12667"/>
                  </a:cubicBezTo>
                  <a:cubicBezTo>
                    <a:pt x="3523" y="13461"/>
                    <a:pt x="3033" y="14232"/>
                    <a:pt x="2566" y="15049"/>
                  </a:cubicBezTo>
                  <a:cubicBezTo>
                    <a:pt x="2122" y="15820"/>
                    <a:pt x="1538" y="16567"/>
                    <a:pt x="1188" y="17408"/>
                  </a:cubicBezTo>
                  <a:cubicBezTo>
                    <a:pt x="721" y="18576"/>
                    <a:pt x="767" y="19907"/>
                    <a:pt x="767" y="21168"/>
                  </a:cubicBezTo>
                  <a:cubicBezTo>
                    <a:pt x="767" y="21892"/>
                    <a:pt x="721" y="22686"/>
                    <a:pt x="651" y="23410"/>
                  </a:cubicBezTo>
                  <a:cubicBezTo>
                    <a:pt x="604" y="23830"/>
                    <a:pt x="581" y="25769"/>
                    <a:pt x="43" y="26049"/>
                  </a:cubicBezTo>
                  <a:cubicBezTo>
                    <a:pt x="1" y="26091"/>
                    <a:pt x="36" y="26192"/>
                    <a:pt x="95" y="26192"/>
                  </a:cubicBezTo>
                  <a:cubicBezTo>
                    <a:pt x="101" y="26192"/>
                    <a:pt x="107" y="26191"/>
                    <a:pt x="113" y="26189"/>
                  </a:cubicBezTo>
                  <a:cubicBezTo>
                    <a:pt x="487" y="26025"/>
                    <a:pt x="394" y="25839"/>
                    <a:pt x="557" y="25418"/>
                  </a:cubicBezTo>
                  <a:cubicBezTo>
                    <a:pt x="814" y="24648"/>
                    <a:pt x="1071" y="23947"/>
                    <a:pt x="1164" y="23153"/>
                  </a:cubicBezTo>
                  <a:cubicBezTo>
                    <a:pt x="1328" y="21635"/>
                    <a:pt x="1211" y="20117"/>
                    <a:pt x="1585" y="18622"/>
                  </a:cubicBezTo>
                  <a:cubicBezTo>
                    <a:pt x="2028" y="16918"/>
                    <a:pt x="3243" y="15260"/>
                    <a:pt x="4364" y="13882"/>
                  </a:cubicBezTo>
                  <a:cubicBezTo>
                    <a:pt x="4807" y="13321"/>
                    <a:pt x="5345" y="12854"/>
                    <a:pt x="5835" y="12317"/>
                  </a:cubicBezTo>
                  <a:cubicBezTo>
                    <a:pt x="6395" y="11733"/>
                    <a:pt x="6816" y="10986"/>
                    <a:pt x="7306" y="10355"/>
                  </a:cubicBezTo>
                  <a:cubicBezTo>
                    <a:pt x="8451" y="8884"/>
                    <a:pt x="10039" y="7857"/>
                    <a:pt x="11603" y="6876"/>
                  </a:cubicBezTo>
                  <a:cubicBezTo>
                    <a:pt x="12257" y="6432"/>
                    <a:pt x="12911" y="6012"/>
                    <a:pt x="13635" y="5685"/>
                  </a:cubicBezTo>
                  <a:cubicBezTo>
                    <a:pt x="14569" y="5311"/>
                    <a:pt x="15573" y="5101"/>
                    <a:pt x="16531" y="4797"/>
                  </a:cubicBezTo>
                  <a:cubicBezTo>
                    <a:pt x="20291" y="3606"/>
                    <a:pt x="24401" y="3653"/>
                    <a:pt x="27670" y="1318"/>
                  </a:cubicBezTo>
                  <a:cubicBezTo>
                    <a:pt x="28219" y="917"/>
                    <a:pt x="28005" y="1"/>
                    <a:pt x="273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64"/>
            <p:cNvSpPr/>
            <p:nvPr/>
          </p:nvSpPr>
          <p:spPr>
            <a:xfrm>
              <a:off x="3274675" y="3242900"/>
              <a:ext cx="652175" cy="514450"/>
            </a:xfrm>
            <a:custGeom>
              <a:avLst/>
              <a:gdLst/>
              <a:ahLst/>
              <a:cxnLst/>
              <a:rect l="l" t="t" r="r" b="b"/>
              <a:pathLst>
                <a:path w="26087" h="20578" extrusionOk="0">
                  <a:moveTo>
                    <a:pt x="23909" y="0"/>
                  </a:moveTo>
                  <a:cubicBezTo>
                    <a:pt x="22690" y="0"/>
                    <a:pt x="21426" y="190"/>
                    <a:pt x="20248" y="222"/>
                  </a:cubicBezTo>
                  <a:cubicBezTo>
                    <a:pt x="18590" y="292"/>
                    <a:pt x="16932" y="385"/>
                    <a:pt x="15320" y="736"/>
                  </a:cubicBezTo>
                  <a:cubicBezTo>
                    <a:pt x="13779" y="1063"/>
                    <a:pt x="12401" y="1530"/>
                    <a:pt x="11093" y="2417"/>
                  </a:cubicBezTo>
                  <a:cubicBezTo>
                    <a:pt x="9575" y="3398"/>
                    <a:pt x="8361" y="4706"/>
                    <a:pt x="6843" y="5663"/>
                  </a:cubicBezTo>
                  <a:cubicBezTo>
                    <a:pt x="5442" y="6574"/>
                    <a:pt x="4391" y="7601"/>
                    <a:pt x="3223" y="8769"/>
                  </a:cubicBezTo>
                  <a:cubicBezTo>
                    <a:pt x="2453" y="9540"/>
                    <a:pt x="2196" y="10380"/>
                    <a:pt x="1869" y="11361"/>
                  </a:cubicBezTo>
                  <a:cubicBezTo>
                    <a:pt x="1612" y="12132"/>
                    <a:pt x="1472" y="12879"/>
                    <a:pt x="1075" y="13603"/>
                  </a:cubicBezTo>
                  <a:cubicBezTo>
                    <a:pt x="725" y="14210"/>
                    <a:pt x="491" y="14771"/>
                    <a:pt x="398" y="15495"/>
                  </a:cubicBezTo>
                  <a:cubicBezTo>
                    <a:pt x="211" y="17106"/>
                    <a:pt x="1" y="18881"/>
                    <a:pt x="164" y="20516"/>
                  </a:cubicBezTo>
                  <a:cubicBezTo>
                    <a:pt x="164" y="20553"/>
                    <a:pt x="198" y="20577"/>
                    <a:pt x="232" y="20577"/>
                  </a:cubicBezTo>
                  <a:cubicBezTo>
                    <a:pt x="262" y="20577"/>
                    <a:pt x="293" y="20559"/>
                    <a:pt x="304" y="20516"/>
                  </a:cubicBezTo>
                  <a:cubicBezTo>
                    <a:pt x="631" y="19044"/>
                    <a:pt x="1145" y="17690"/>
                    <a:pt x="1379" y="16172"/>
                  </a:cubicBezTo>
                  <a:cubicBezTo>
                    <a:pt x="1612" y="14724"/>
                    <a:pt x="2453" y="13556"/>
                    <a:pt x="2826" y="12132"/>
                  </a:cubicBezTo>
                  <a:cubicBezTo>
                    <a:pt x="3107" y="11058"/>
                    <a:pt x="3434" y="10124"/>
                    <a:pt x="4251" y="9330"/>
                  </a:cubicBezTo>
                  <a:cubicBezTo>
                    <a:pt x="4788" y="8839"/>
                    <a:pt x="5185" y="8232"/>
                    <a:pt x="5722" y="7742"/>
                  </a:cubicBezTo>
                  <a:cubicBezTo>
                    <a:pt x="6376" y="7158"/>
                    <a:pt x="7147" y="6737"/>
                    <a:pt x="7847" y="6247"/>
                  </a:cubicBezTo>
                  <a:cubicBezTo>
                    <a:pt x="10556" y="4332"/>
                    <a:pt x="12611" y="1810"/>
                    <a:pt x="16161" y="1506"/>
                  </a:cubicBezTo>
                  <a:cubicBezTo>
                    <a:pt x="17726" y="1389"/>
                    <a:pt x="19290" y="1319"/>
                    <a:pt x="20855" y="1226"/>
                  </a:cubicBezTo>
                  <a:cubicBezTo>
                    <a:pt x="21100" y="1211"/>
                    <a:pt x="21350" y="1206"/>
                    <a:pt x="21604" y="1206"/>
                  </a:cubicBezTo>
                  <a:cubicBezTo>
                    <a:pt x="22285" y="1206"/>
                    <a:pt x="22990" y="1245"/>
                    <a:pt x="23684" y="1245"/>
                  </a:cubicBezTo>
                  <a:cubicBezTo>
                    <a:pt x="24359" y="1245"/>
                    <a:pt x="25023" y="1208"/>
                    <a:pt x="25643" y="1063"/>
                  </a:cubicBezTo>
                  <a:cubicBezTo>
                    <a:pt x="26086" y="969"/>
                    <a:pt x="26086" y="269"/>
                    <a:pt x="25643" y="175"/>
                  </a:cubicBezTo>
                  <a:cubicBezTo>
                    <a:pt x="25085" y="45"/>
                    <a:pt x="24502" y="0"/>
                    <a:pt x="23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64"/>
            <p:cNvSpPr/>
            <p:nvPr/>
          </p:nvSpPr>
          <p:spPr>
            <a:xfrm>
              <a:off x="3307675" y="3290225"/>
              <a:ext cx="597575" cy="535200"/>
            </a:xfrm>
            <a:custGeom>
              <a:avLst/>
              <a:gdLst/>
              <a:ahLst/>
              <a:cxnLst/>
              <a:rect l="l" t="t" r="r" b="b"/>
              <a:pathLst>
                <a:path w="23903" h="21408" extrusionOk="0">
                  <a:moveTo>
                    <a:pt x="19282" y="1"/>
                  </a:moveTo>
                  <a:cubicBezTo>
                    <a:pt x="17376" y="1"/>
                    <a:pt x="15484" y="240"/>
                    <a:pt x="13673" y="944"/>
                  </a:cubicBezTo>
                  <a:cubicBezTo>
                    <a:pt x="12202" y="1528"/>
                    <a:pt x="11035" y="2439"/>
                    <a:pt x="9703" y="3256"/>
                  </a:cubicBezTo>
                  <a:cubicBezTo>
                    <a:pt x="8349" y="4074"/>
                    <a:pt x="6971" y="4868"/>
                    <a:pt x="5687" y="5825"/>
                  </a:cubicBezTo>
                  <a:cubicBezTo>
                    <a:pt x="3585" y="7390"/>
                    <a:pt x="3071" y="10075"/>
                    <a:pt x="2020" y="12387"/>
                  </a:cubicBezTo>
                  <a:cubicBezTo>
                    <a:pt x="759" y="15213"/>
                    <a:pt x="35" y="18086"/>
                    <a:pt x="12" y="21215"/>
                  </a:cubicBezTo>
                  <a:cubicBezTo>
                    <a:pt x="0" y="21343"/>
                    <a:pt x="99" y="21408"/>
                    <a:pt x="204" y="21408"/>
                  </a:cubicBezTo>
                  <a:cubicBezTo>
                    <a:pt x="310" y="21408"/>
                    <a:pt x="420" y="21343"/>
                    <a:pt x="432" y="21215"/>
                  </a:cubicBezTo>
                  <a:cubicBezTo>
                    <a:pt x="572" y="18366"/>
                    <a:pt x="1623" y="15610"/>
                    <a:pt x="2767" y="13065"/>
                  </a:cubicBezTo>
                  <a:cubicBezTo>
                    <a:pt x="3281" y="11944"/>
                    <a:pt x="3818" y="10846"/>
                    <a:pt x="4239" y="9702"/>
                  </a:cubicBezTo>
                  <a:cubicBezTo>
                    <a:pt x="4472" y="9095"/>
                    <a:pt x="4636" y="8417"/>
                    <a:pt x="4963" y="7880"/>
                  </a:cubicBezTo>
                  <a:cubicBezTo>
                    <a:pt x="5313" y="7296"/>
                    <a:pt x="6107" y="6783"/>
                    <a:pt x="6644" y="6386"/>
                  </a:cubicBezTo>
                  <a:cubicBezTo>
                    <a:pt x="7858" y="5522"/>
                    <a:pt x="9120" y="4774"/>
                    <a:pt x="10381" y="4004"/>
                  </a:cubicBezTo>
                  <a:cubicBezTo>
                    <a:pt x="11642" y="3256"/>
                    <a:pt x="12669" y="2439"/>
                    <a:pt x="14047" y="1878"/>
                  </a:cubicBezTo>
                  <a:cubicBezTo>
                    <a:pt x="15441" y="1300"/>
                    <a:pt x="16696" y="1055"/>
                    <a:pt x="18158" y="1055"/>
                  </a:cubicBezTo>
                  <a:cubicBezTo>
                    <a:pt x="18288" y="1055"/>
                    <a:pt x="18420" y="1057"/>
                    <a:pt x="18554" y="1061"/>
                  </a:cubicBezTo>
                  <a:cubicBezTo>
                    <a:pt x="20045" y="1083"/>
                    <a:pt x="21535" y="1296"/>
                    <a:pt x="23005" y="1296"/>
                  </a:cubicBezTo>
                  <a:cubicBezTo>
                    <a:pt x="23078" y="1296"/>
                    <a:pt x="23152" y="1296"/>
                    <a:pt x="23225" y="1295"/>
                  </a:cubicBezTo>
                  <a:cubicBezTo>
                    <a:pt x="23902" y="1271"/>
                    <a:pt x="23879" y="337"/>
                    <a:pt x="23225" y="267"/>
                  </a:cubicBezTo>
                  <a:cubicBezTo>
                    <a:pt x="21919" y="115"/>
                    <a:pt x="20597" y="1"/>
                    <a:pt x="19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64"/>
            <p:cNvSpPr/>
            <p:nvPr/>
          </p:nvSpPr>
          <p:spPr>
            <a:xfrm>
              <a:off x="3340650" y="3341250"/>
              <a:ext cx="517300" cy="481925"/>
            </a:xfrm>
            <a:custGeom>
              <a:avLst/>
              <a:gdLst/>
              <a:ahLst/>
              <a:cxnLst/>
              <a:rect l="l" t="t" r="r" b="b"/>
              <a:pathLst>
                <a:path w="20692" h="19277" extrusionOk="0">
                  <a:moveTo>
                    <a:pt x="20084" y="1"/>
                  </a:moveTo>
                  <a:cubicBezTo>
                    <a:pt x="17632" y="24"/>
                    <a:pt x="15087" y="328"/>
                    <a:pt x="12775" y="1169"/>
                  </a:cubicBezTo>
                  <a:cubicBezTo>
                    <a:pt x="11537" y="1612"/>
                    <a:pt x="10276" y="2220"/>
                    <a:pt x="9155" y="2920"/>
                  </a:cubicBezTo>
                  <a:cubicBezTo>
                    <a:pt x="8174" y="3551"/>
                    <a:pt x="7357" y="4461"/>
                    <a:pt x="6399" y="5162"/>
                  </a:cubicBezTo>
                  <a:cubicBezTo>
                    <a:pt x="5325" y="5933"/>
                    <a:pt x="4508" y="6563"/>
                    <a:pt x="3667" y="7591"/>
                  </a:cubicBezTo>
                  <a:cubicBezTo>
                    <a:pt x="2896" y="8478"/>
                    <a:pt x="2429" y="9436"/>
                    <a:pt x="2056" y="10557"/>
                  </a:cubicBezTo>
                  <a:cubicBezTo>
                    <a:pt x="1075" y="13359"/>
                    <a:pt x="1" y="16138"/>
                    <a:pt x="187" y="19151"/>
                  </a:cubicBezTo>
                  <a:cubicBezTo>
                    <a:pt x="187" y="19235"/>
                    <a:pt x="244" y="19276"/>
                    <a:pt x="302" y="19276"/>
                  </a:cubicBezTo>
                  <a:cubicBezTo>
                    <a:pt x="355" y="19276"/>
                    <a:pt x="410" y="19241"/>
                    <a:pt x="421" y="19174"/>
                  </a:cubicBezTo>
                  <a:cubicBezTo>
                    <a:pt x="678" y="16488"/>
                    <a:pt x="1916" y="14013"/>
                    <a:pt x="2710" y="11467"/>
                  </a:cubicBezTo>
                  <a:cubicBezTo>
                    <a:pt x="3107" y="10253"/>
                    <a:pt x="3574" y="9132"/>
                    <a:pt x="4368" y="8128"/>
                  </a:cubicBezTo>
                  <a:cubicBezTo>
                    <a:pt x="5232" y="7030"/>
                    <a:pt x="6259" y="6330"/>
                    <a:pt x="7404" y="5512"/>
                  </a:cubicBezTo>
                  <a:cubicBezTo>
                    <a:pt x="8221" y="4905"/>
                    <a:pt x="8898" y="4111"/>
                    <a:pt x="9786" y="3574"/>
                  </a:cubicBezTo>
                  <a:cubicBezTo>
                    <a:pt x="10813" y="2943"/>
                    <a:pt x="11934" y="2453"/>
                    <a:pt x="13078" y="2009"/>
                  </a:cubicBezTo>
                  <a:cubicBezTo>
                    <a:pt x="15108" y="1246"/>
                    <a:pt x="17443" y="930"/>
                    <a:pt x="19626" y="930"/>
                  </a:cubicBezTo>
                  <a:cubicBezTo>
                    <a:pt x="19780" y="930"/>
                    <a:pt x="19933" y="932"/>
                    <a:pt x="20084" y="935"/>
                  </a:cubicBezTo>
                  <a:cubicBezTo>
                    <a:pt x="20692" y="935"/>
                    <a:pt x="20692" y="1"/>
                    <a:pt x="200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0" name="Google Shape;1910;p64"/>
          <p:cNvGrpSpPr/>
          <p:nvPr/>
        </p:nvGrpSpPr>
        <p:grpSpPr>
          <a:xfrm rot="17100000">
            <a:off x="1376290" y="3377963"/>
            <a:ext cx="794925" cy="794525"/>
            <a:chOff x="3137475" y="3051200"/>
            <a:chExt cx="794925" cy="794525"/>
          </a:xfrm>
        </p:grpSpPr>
        <p:sp>
          <p:nvSpPr>
            <p:cNvPr id="1911" name="Google Shape;1911;p64"/>
            <p:cNvSpPr/>
            <p:nvPr/>
          </p:nvSpPr>
          <p:spPr>
            <a:xfrm>
              <a:off x="3137475" y="3051200"/>
              <a:ext cx="692750" cy="794525"/>
            </a:xfrm>
            <a:custGeom>
              <a:avLst/>
              <a:gdLst/>
              <a:ahLst/>
              <a:cxnLst/>
              <a:rect l="l" t="t" r="r" b="b"/>
              <a:pathLst>
                <a:path w="27710" h="31781" extrusionOk="0">
                  <a:moveTo>
                    <a:pt x="27437" y="0"/>
                  </a:moveTo>
                  <a:cubicBezTo>
                    <a:pt x="27399" y="0"/>
                    <a:pt x="27359" y="13"/>
                    <a:pt x="27324" y="43"/>
                  </a:cubicBezTo>
                  <a:cubicBezTo>
                    <a:pt x="26507" y="790"/>
                    <a:pt x="25736" y="1584"/>
                    <a:pt x="24778" y="2122"/>
                  </a:cubicBezTo>
                  <a:cubicBezTo>
                    <a:pt x="24265" y="2425"/>
                    <a:pt x="23728" y="2752"/>
                    <a:pt x="23144" y="2846"/>
                  </a:cubicBezTo>
                  <a:cubicBezTo>
                    <a:pt x="22677" y="2939"/>
                    <a:pt x="22186" y="2916"/>
                    <a:pt x="21719" y="3009"/>
                  </a:cubicBezTo>
                  <a:cubicBezTo>
                    <a:pt x="19944" y="3359"/>
                    <a:pt x="18193" y="3219"/>
                    <a:pt x="16675" y="4410"/>
                  </a:cubicBezTo>
                  <a:cubicBezTo>
                    <a:pt x="15180" y="5625"/>
                    <a:pt x="13405" y="6372"/>
                    <a:pt x="11841" y="7493"/>
                  </a:cubicBezTo>
                  <a:cubicBezTo>
                    <a:pt x="9972" y="8871"/>
                    <a:pt x="9085" y="11066"/>
                    <a:pt x="7264" y="12420"/>
                  </a:cubicBezTo>
                  <a:cubicBezTo>
                    <a:pt x="5839" y="13471"/>
                    <a:pt x="4998" y="15153"/>
                    <a:pt x="3971" y="16554"/>
                  </a:cubicBezTo>
                  <a:cubicBezTo>
                    <a:pt x="2873" y="18048"/>
                    <a:pt x="2663" y="19520"/>
                    <a:pt x="2756" y="21318"/>
                  </a:cubicBezTo>
                  <a:cubicBezTo>
                    <a:pt x="2826" y="23326"/>
                    <a:pt x="3410" y="25568"/>
                    <a:pt x="2359" y="27436"/>
                  </a:cubicBezTo>
                  <a:cubicBezTo>
                    <a:pt x="1869" y="28324"/>
                    <a:pt x="911" y="28884"/>
                    <a:pt x="514" y="29818"/>
                  </a:cubicBezTo>
                  <a:cubicBezTo>
                    <a:pt x="421" y="30005"/>
                    <a:pt x="234" y="31476"/>
                    <a:pt x="164" y="31476"/>
                  </a:cubicBezTo>
                  <a:cubicBezTo>
                    <a:pt x="1" y="31523"/>
                    <a:pt x="24" y="31780"/>
                    <a:pt x="211" y="31780"/>
                  </a:cubicBezTo>
                  <a:lnTo>
                    <a:pt x="304" y="31780"/>
                  </a:lnTo>
                  <a:cubicBezTo>
                    <a:pt x="374" y="31780"/>
                    <a:pt x="444" y="31733"/>
                    <a:pt x="444" y="31663"/>
                  </a:cubicBezTo>
                  <a:cubicBezTo>
                    <a:pt x="748" y="30682"/>
                    <a:pt x="1238" y="29748"/>
                    <a:pt x="1962" y="29024"/>
                  </a:cubicBezTo>
                  <a:cubicBezTo>
                    <a:pt x="2593" y="28394"/>
                    <a:pt x="3013" y="27763"/>
                    <a:pt x="3340" y="26946"/>
                  </a:cubicBezTo>
                  <a:cubicBezTo>
                    <a:pt x="3994" y="25335"/>
                    <a:pt x="3831" y="23887"/>
                    <a:pt x="3877" y="22205"/>
                  </a:cubicBezTo>
                  <a:cubicBezTo>
                    <a:pt x="3901" y="21154"/>
                    <a:pt x="3854" y="20057"/>
                    <a:pt x="4228" y="19053"/>
                  </a:cubicBezTo>
                  <a:cubicBezTo>
                    <a:pt x="4531" y="18189"/>
                    <a:pt x="5092" y="17535"/>
                    <a:pt x="5559" y="16787"/>
                  </a:cubicBezTo>
                  <a:cubicBezTo>
                    <a:pt x="6002" y="16110"/>
                    <a:pt x="6446" y="15410"/>
                    <a:pt x="6913" y="14732"/>
                  </a:cubicBezTo>
                  <a:cubicBezTo>
                    <a:pt x="7590" y="13798"/>
                    <a:pt x="8525" y="13378"/>
                    <a:pt x="9319" y="12584"/>
                  </a:cubicBezTo>
                  <a:cubicBezTo>
                    <a:pt x="9972" y="11953"/>
                    <a:pt x="10369" y="11066"/>
                    <a:pt x="10930" y="10365"/>
                  </a:cubicBezTo>
                  <a:cubicBezTo>
                    <a:pt x="11701" y="9408"/>
                    <a:pt x="12588" y="8614"/>
                    <a:pt x="13639" y="7983"/>
                  </a:cubicBezTo>
                  <a:cubicBezTo>
                    <a:pt x="14410" y="7493"/>
                    <a:pt x="15134" y="7002"/>
                    <a:pt x="15881" y="6489"/>
                  </a:cubicBezTo>
                  <a:cubicBezTo>
                    <a:pt x="16675" y="5928"/>
                    <a:pt x="17329" y="5157"/>
                    <a:pt x="18193" y="4714"/>
                  </a:cubicBezTo>
                  <a:cubicBezTo>
                    <a:pt x="19757" y="3920"/>
                    <a:pt x="21719" y="4153"/>
                    <a:pt x="23354" y="3640"/>
                  </a:cubicBezTo>
                  <a:cubicBezTo>
                    <a:pt x="25059" y="3102"/>
                    <a:pt x="26343" y="1514"/>
                    <a:pt x="27581" y="300"/>
                  </a:cubicBezTo>
                  <a:cubicBezTo>
                    <a:pt x="27709" y="172"/>
                    <a:pt x="27578" y="0"/>
                    <a:pt x="27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4"/>
            <p:cNvSpPr/>
            <p:nvPr/>
          </p:nvSpPr>
          <p:spPr>
            <a:xfrm>
              <a:off x="3226900" y="3116250"/>
              <a:ext cx="705500" cy="654800"/>
            </a:xfrm>
            <a:custGeom>
              <a:avLst/>
              <a:gdLst/>
              <a:ahLst/>
              <a:cxnLst/>
              <a:rect l="l" t="t" r="r" b="b"/>
              <a:pathLst>
                <a:path w="28220" h="26192" extrusionOk="0">
                  <a:moveTo>
                    <a:pt x="27355" y="1"/>
                  </a:moveTo>
                  <a:cubicBezTo>
                    <a:pt x="27286" y="1"/>
                    <a:pt x="27212" y="11"/>
                    <a:pt x="27133" y="33"/>
                  </a:cubicBezTo>
                  <a:cubicBezTo>
                    <a:pt x="25288" y="617"/>
                    <a:pt x="23607" y="1388"/>
                    <a:pt x="21668" y="1691"/>
                  </a:cubicBezTo>
                  <a:cubicBezTo>
                    <a:pt x="19543" y="2018"/>
                    <a:pt x="17442" y="2626"/>
                    <a:pt x="15433" y="3373"/>
                  </a:cubicBezTo>
                  <a:cubicBezTo>
                    <a:pt x="14522" y="3700"/>
                    <a:pt x="13612" y="3957"/>
                    <a:pt x="12794" y="4470"/>
                  </a:cubicBezTo>
                  <a:cubicBezTo>
                    <a:pt x="12140" y="4867"/>
                    <a:pt x="11627" y="5428"/>
                    <a:pt x="11019" y="5848"/>
                  </a:cubicBezTo>
                  <a:cubicBezTo>
                    <a:pt x="9572" y="6829"/>
                    <a:pt x="7960" y="7763"/>
                    <a:pt x="6816" y="9118"/>
                  </a:cubicBezTo>
                  <a:cubicBezTo>
                    <a:pt x="6372" y="9632"/>
                    <a:pt x="5975" y="10215"/>
                    <a:pt x="5601" y="10799"/>
                  </a:cubicBezTo>
                  <a:cubicBezTo>
                    <a:pt x="5134" y="11476"/>
                    <a:pt x="4574" y="12014"/>
                    <a:pt x="4084" y="12667"/>
                  </a:cubicBezTo>
                  <a:cubicBezTo>
                    <a:pt x="3523" y="13461"/>
                    <a:pt x="3033" y="14232"/>
                    <a:pt x="2566" y="15049"/>
                  </a:cubicBezTo>
                  <a:cubicBezTo>
                    <a:pt x="2122" y="15820"/>
                    <a:pt x="1538" y="16567"/>
                    <a:pt x="1188" y="17408"/>
                  </a:cubicBezTo>
                  <a:cubicBezTo>
                    <a:pt x="721" y="18576"/>
                    <a:pt x="767" y="19907"/>
                    <a:pt x="767" y="21168"/>
                  </a:cubicBezTo>
                  <a:cubicBezTo>
                    <a:pt x="767" y="21892"/>
                    <a:pt x="721" y="22686"/>
                    <a:pt x="651" y="23410"/>
                  </a:cubicBezTo>
                  <a:cubicBezTo>
                    <a:pt x="604" y="23830"/>
                    <a:pt x="581" y="25769"/>
                    <a:pt x="43" y="26049"/>
                  </a:cubicBezTo>
                  <a:cubicBezTo>
                    <a:pt x="1" y="26091"/>
                    <a:pt x="36" y="26192"/>
                    <a:pt x="95" y="26192"/>
                  </a:cubicBezTo>
                  <a:cubicBezTo>
                    <a:pt x="101" y="26192"/>
                    <a:pt x="107" y="26191"/>
                    <a:pt x="113" y="26189"/>
                  </a:cubicBezTo>
                  <a:cubicBezTo>
                    <a:pt x="487" y="26025"/>
                    <a:pt x="394" y="25839"/>
                    <a:pt x="557" y="25418"/>
                  </a:cubicBezTo>
                  <a:cubicBezTo>
                    <a:pt x="814" y="24648"/>
                    <a:pt x="1071" y="23947"/>
                    <a:pt x="1164" y="23153"/>
                  </a:cubicBezTo>
                  <a:cubicBezTo>
                    <a:pt x="1328" y="21635"/>
                    <a:pt x="1211" y="20117"/>
                    <a:pt x="1585" y="18622"/>
                  </a:cubicBezTo>
                  <a:cubicBezTo>
                    <a:pt x="2028" y="16918"/>
                    <a:pt x="3243" y="15260"/>
                    <a:pt x="4364" y="13882"/>
                  </a:cubicBezTo>
                  <a:cubicBezTo>
                    <a:pt x="4807" y="13321"/>
                    <a:pt x="5345" y="12854"/>
                    <a:pt x="5835" y="12317"/>
                  </a:cubicBezTo>
                  <a:cubicBezTo>
                    <a:pt x="6395" y="11733"/>
                    <a:pt x="6816" y="10986"/>
                    <a:pt x="7306" y="10355"/>
                  </a:cubicBezTo>
                  <a:cubicBezTo>
                    <a:pt x="8451" y="8884"/>
                    <a:pt x="10039" y="7857"/>
                    <a:pt x="11603" y="6876"/>
                  </a:cubicBezTo>
                  <a:cubicBezTo>
                    <a:pt x="12257" y="6432"/>
                    <a:pt x="12911" y="6012"/>
                    <a:pt x="13635" y="5685"/>
                  </a:cubicBezTo>
                  <a:cubicBezTo>
                    <a:pt x="14569" y="5311"/>
                    <a:pt x="15573" y="5101"/>
                    <a:pt x="16531" y="4797"/>
                  </a:cubicBezTo>
                  <a:cubicBezTo>
                    <a:pt x="20291" y="3606"/>
                    <a:pt x="24401" y="3653"/>
                    <a:pt x="27670" y="1318"/>
                  </a:cubicBezTo>
                  <a:cubicBezTo>
                    <a:pt x="28219" y="917"/>
                    <a:pt x="28005" y="1"/>
                    <a:pt x="273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4"/>
            <p:cNvSpPr/>
            <p:nvPr/>
          </p:nvSpPr>
          <p:spPr>
            <a:xfrm>
              <a:off x="3274675" y="3242900"/>
              <a:ext cx="652175" cy="514450"/>
            </a:xfrm>
            <a:custGeom>
              <a:avLst/>
              <a:gdLst/>
              <a:ahLst/>
              <a:cxnLst/>
              <a:rect l="l" t="t" r="r" b="b"/>
              <a:pathLst>
                <a:path w="26087" h="20578" extrusionOk="0">
                  <a:moveTo>
                    <a:pt x="23909" y="0"/>
                  </a:moveTo>
                  <a:cubicBezTo>
                    <a:pt x="22690" y="0"/>
                    <a:pt x="21426" y="190"/>
                    <a:pt x="20248" y="222"/>
                  </a:cubicBezTo>
                  <a:cubicBezTo>
                    <a:pt x="18590" y="292"/>
                    <a:pt x="16932" y="385"/>
                    <a:pt x="15320" y="736"/>
                  </a:cubicBezTo>
                  <a:cubicBezTo>
                    <a:pt x="13779" y="1063"/>
                    <a:pt x="12401" y="1530"/>
                    <a:pt x="11093" y="2417"/>
                  </a:cubicBezTo>
                  <a:cubicBezTo>
                    <a:pt x="9575" y="3398"/>
                    <a:pt x="8361" y="4706"/>
                    <a:pt x="6843" y="5663"/>
                  </a:cubicBezTo>
                  <a:cubicBezTo>
                    <a:pt x="5442" y="6574"/>
                    <a:pt x="4391" y="7601"/>
                    <a:pt x="3223" y="8769"/>
                  </a:cubicBezTo>
                  <a:cubicBezTo>
                    <a:pt x="2453" y="9540"/>
                    <a:pt x="2196" y="10380"/>
                    <a:pt x="1869" y="11361"/>
                  </a:cubicBezTo>
                  <a:cubicBezTo>
                    <a:pt x="1612" y="12132"/>
                    <a:pt x="1472" y="12879"/>
                    <a:pt x="1075" y="13603"/>
                  </a:cubicBezTo>
                  <a:cubicBezTo>
                    <a:pt x="725" y="14210"/>
                    <a:pt x="491" y="14771"/>
                    <a:pt x="398" y="15495"/>
                  </a:cubicBezTo>
                  <a:cubicBezTo>
                    <a:pt x="211" y="17106"/>
                    <a:pt x="1" y="18881"/>
                    <a:pt x="164" y="20516"/>
                  </a:cubicBezTo>
                  <a:cubicBezTo>
                    <a:pt x="164" y="20553"/>
                    <a:pt x="198" y="20577"/>
                    <a:pt x="232" y="20577"/>
                  </a:cubicBezTo>
                  <a:cubicBezTo>
                    <a:pt x="262" y="20577"/>
                    <a:pt x="293" y="20559"/>
                    <a:pt x="304" y="20516"/>
                  </a:cubicBezTo>
                  <a:cubicBezTo>
                    <a:pt x="631" y="19044"/>
                    <a:pt x="1145" y="17690"/>
                    <a:pt x="1379" y="16172"/>
                  </a:cubicBezTo>
                  <a:cubicBezTo>
                    <a:pt x="1612" y="14724"/>
                    <a:pt x="2453" y="13556"/>
                    <a:pt x="2826" y="12132"/>
                  </a:cubicBezTo>
                  <a:cubicBezTo>
                    <a:pt x="3107" y="11058"/>
                    <a:pt x="3434" y="10124"/>
                    <a:pt x="4251" y="9330"/>
                  </a:cubicBezTo>
                  <a:cubicBezTo>
                    <a:pt x="4788" y="8839"/>
                    <a:pt x="5185" y="8232"/>
                    <a:pt x="5722" y="7742"/>
                  </a:cubicBezTo>
                  <a:cubicBezTo>
                    <a:pt x="6376" y="7158"/>
                    <a:pt x="7147" y="6737"/>
                    <a:pt x="7847" y="6247"/>
                  </a:cubicBezTo>
                  <a:cubicBezTo>
                    <a:pt x="10556" y="4332"/>
                    <a:pt x="12611" y="1810"/>
                    <a:pt x="16161" y="1506"/>
                  </a:cubicBezTo>
                  <a:cubicBezTo>
                    <a:pt x="17726" y="1389"/>
                    <a:pt x="19290" y="1319"/>
                    <a:pt x="20855" y="1226"/>
                  </a:cubicBezTo>
                  <a:cubicBezTo>
                    <a:pt x="21100" y="1211"/>
                    <a:pt x="21350" y="1206"/>
                    <a:pt x="21604" y="1206"/>
                  </a:cubicBezTo>
                  <a:cubicBezTo>
                    <a:pt x="22285" y="1206"/>
                    <a:pt x="22990" y="1245"/>
                    <a:pt x="23684" y="1245"/>
                  </a:cubicBezTo>
                  <a:cubicBezTo>
                    <a:pt x="24359" y="1245"/>
                    <a:pt x="25023" y="1208"/>
                    <a:pt x="25643" y="1063"/>
                  </a:cubicBezTo>
                  <a:cubicBezTo>
                    <a:pt x="26086" y="969"/>
                    <a:pt x="26086" y="269"/>
                    <a:pt x="25643" y="175"/>
                  </a:cubicBezTo>
                  <a:cubicBezTo>
                    <a:pt x="25085" y="45"/>
                    <a:pt x="24502" y="0"/>
                    <a:pt x="239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4"/>
            <p:cNvSpPr/>
            <p:nvPr/>
          </p:nvSpPr>
          <p:spPr>
            <a:xfrm>
              <a:off x="3307675" y="3290225"/>
              <a:ext cx="597575" cy="535200"/>
            </a:xfrm>
            <a:custGeom>
              <a:avLst/>
              <a:gdLst/>
              <a:ahLst/>
              <a:cxnLst/>
              <a:rect l="l" t="t" r="r" b="b"/>
              <a:pathLst>
                <a:path w="23903" h="21408" extrusionOk="0">
                  <a:moveTo>
                    <a:pt x="19282" y="1"/>
                  </a:moveTo>
                  <a:cubicBezTo>
                    <a:pt x="17376" y="1"/>
                    <a:pt x="15484" y="240"/>
                    <a:pt x="13673" y="944"/>
                  </a:cubicBezTo>
                  <a:cubicBezTo>
                    <a:pt x="12202" y="1528"/>
                    <a:pt x="11035" y="2439"/>
                    <a:pt x="9703" y="3256"/>
                  </a:cubicBezTo>
                  <a:cubicBezTo>
                    <a:pt x="8349" y="4074"/>
                    <a:pt x="6971" y="4868"/>
                    <a:pt x="5687" y="5825"/>
                  </a:cubicBezTo>
                  <a:cubicBezTo>
                    <a:pt x="3585" y="7390"/>
                    <a:pt x="3071" y="10075"/>
                    <a:pt x="2020" y="12387"/>
                  </a:cubicBezTo>
                  <a:cubicBezTo>
                    <a:pt x="759" y="15213"/>
                    <a:pt x="35" y="18086"/>
                    <a:pt x="12" y="21215"/>
                  </a:cubicBezTo>
                  <a:cubicBezTo>
                    <a:pt x="0" y="21343"/>
                    <a:pt x="99" y="21408"/>
                    <a:pt x="204" y="21408"/>
                  </a:cubicBezTo>
                  <a:cubicBezTo>
                    <a:pt x="310" y="21408"/>
                    <a:pt x="420" y="21343"/>
                    <a:pt x="432" y="21215"/>
                  </a:cubicBezTo>
                  <a:cubicBezTo>
                    <a:pt x="572" y="18366"/>
                    <a:pt x="1623" y="15610"/>
                    <a:pt x="2767" y="13065"/>
                  </a:cubicBezTo>
                  <a:cubicBezTo>
                    <a:pt x="3281" y="11944"/>
                    <a:pt x="3818" y="10846"/>
                    <a:pt x="4239" y="9702"/>
                  </a:cubicBezTo>
                  <a:cubicBezTo>
                    <a:pt x="4472" y="9095"/>
                    <a:pt x="4636" y="8417"/>
                    <a:pt x="4963" y="7880"/>
                  </a:cubicBezTo>
                  <a:cubicBezTo>
                    <a:pt x="5313" y="7296"/>
                    <a:pt x="6107" y="6783"/>
                    <a:pt x="6644" y="6386"/>
                  </a:cubicBezTo>
                  <a:cubicBezTo>
                    <a:pt x="7858" y="5522"/>
                    <a:pt x="9120" y="4774"/>
                    <a:pt x="10381" y="4004"/>
                  </a:cubicBezTo>
                  <a:cubicBezTo>
                    <a:pt x="11642" y="3256"/>
                    <a:pt x="12669" y="2439"/>
                    <a:pt x="14047" y="1878"/>
                  </a:cubicBezTo>
                  <a:cubicBezTo>
                    <a:pt x="15441" y="1300"/>
                    <a:pt x="16696" y="1055"/>
                    <a:pt x="18158" y="1055"/>
                  </a:cubicBezTo>
                  <a:cubicBezTo>
                    <a:pt x="18288" y="1055"/>
                    <a:pt x="18420" y="1057"/>
                    <a:pt x="18554" y="1061"/>
                  </a:cubicBezTo>
                  <a:cubicBezTo>
                    <a:pt x="20045" y="1083"/>
                    <a:pt x="21535" y="1296"/>
                    <a:pt x="23005" y="1296"/>
                  </a:cubicBezTo>
                  <a:cubicBezTo>
                    <a:pt x="23078" y="1296"/>
                    <a:pt x="23152" y="1296"/>
                    <a:pt x="23225" y="1295"/>
                  </a:cubicBezTo>
                  <a:cubicBezTo>
                    <a:pt x="23902" y="1271"/>
                    <a:pt x="23879" y="337"/>
                    <a:pt x="23225" y="267"/>
                  </a:cubicBezTo>
                  <a:cubicBezTo>
                    <a:pt x="21919" y="115"/>
                    <a:pt x="20597" y="1"/>
                    <a:pt x="19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4"/>
            <p:cNvSpPr/>
            <p:nvPr/>
          </p:nvSpPr>
          <p:spPr>
            <a:xfrm>
              <a:off x="3340650" y="3341250"/>
              <a:ext cx="517300" cy="481925"/>
            </a:xfrm>
            <a:custGeom>
              <a:avLst/>
              <a:gdLst/>
              <a:ahLst/>
              <a:cxnLst/>
              <a:rect l="l" t="t" r="r" b="b"/>
              <a:pathLst>
                <a:path w="20692" h="19277" extrusionOk="0">
                  <a:moveTo>
                    <a:pt x="20084" y="1"/>
                  </a:moveTo>
                  <a:cubicBezTo>
                    <a:pt x="17632" y="24"/>
                    <a:pt x="15087" y="328"/>
                    <a:pt x="12775" y="1169"/>
                  </a:cubicBezTo>
                  <a:cubicBezTo>
                    <a:pt x="11537" y="1612"/>
                    <a:pt x="10276" y="2220"/>
                    <a:pt x="9155" y="2920"/>
                  </a:cubicBezTo>
                  <a:cubicBezTo>
                    <a:pt x="8174" y="3551"/>
                    <a:pt x="7357" y="4461"/>
                    <a:pt x="6399" y="5162"/>
                  </a:cubicBezTo>
                  <a:cubicBezTo>
                    <a:pt x="5325" y="5933"/>
                    <a:pt x="4508" y="6563"/>
                    <a:pt x="3667" y="7591"/>
                  </a:cubicBezTo>
                  <a:cubicBezTo>
                    <a:pt x="2896" y="8478"/>
                    <a:pt x="2429" y="9436"/>
                    <a:pt x="2056" y="10557"/>
                  </a:cubicBezTo>
                  <a:cubicBezTo>
                    <a:pt x="1075" y="13359"/>
                    <a:pt x="1" y="16138"/>
                    <a:pt x="187" y="19151"/>
                  </a:cubicBezTo>
                  <a:cubicBezTo>
                    <a:pt x="187" y="19235"/>
                    <a:pt x="244" y="19276"/>
                    <a:pt x="302" y="19276"/>
                  </a:cubicBezTo>
                  <a:cubicBezTo>
                    <a:pt x="355" y="19276"/>
                    <a:pt x="410" y="19241"/>
                    <a:pt x="421" y="19174"/>
                  </a:cubicBezTo>
                  <a:cubicBezTo>
                    <a:pt x="678" y="16488"/>
                    <a:pt x="1916" y="14013"/>
                    <a:pt x="2710" y="11467"/>
                  </a:cubicBezTo>
                  <a:cubicBezTo>
                    <a:pt x="3107" y="10253"/>
                    <a:pt x="3574" y="9132"/>
                    <a:pt x="4368" y="8128"/>
                  </a:cubicBezTo>
                  <a:cubicBezTo>
                    <a:pt x="5232" y="7030"/>
                    <a:pt x="6259" y="6330"/>
                    <a:pt x="7404" y="5512"/>
                  </a:cubicBezTo>
                  <a:cubicBezTo>
                    <a:pt x="8221" y="4905"/>
                    <a:pt x="8898" y="4111"/>
                    <a:pt x="9786" y="3574"/>
                  </a:cubicBezTo>
                  <a:cubicBezTo>
                    <a:pt x="10813" y="2943"/>
                    <a:pt x="11934" y="2453"/>
                    <a:pt x="13078" y="2009"/>
                  </a:cubicBezTo>
                  <a:cubicBezTo>
                    <a:pt x="15108" y="1246"/>
                    <a:pt x="17443" y="930"/>
                    <a:pt x="19626" y="930"/>
                  </a:cubicBezTo>
                  <a:cubicBezTo>
                    <a:pt x="19780" y="930"/>
                    <a:pt x="19933" y="932"/>
                    <a:pt x="20084" y="935"/>
                  </a:cubicBezTo>
                  <a:cubicBezTo>
                    <a:pt x="20692" y="935"/>
                    <a:pt x="20692" y="1"/>
                    <a:pt x="200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1142" name="Google Shape;1142;p36"/>
          <p:cNvSpPr txBox="1">
            <a:spLocks noGrp="1"/>
          </p:cNvSpPr>
          <p:nvPr>
            <p:ph type="title"/>
          </p:nvPr>
        </p:nvSpPr>
        <p:spPr>
          <a:xfrm>
            <a:off x="755795" y="267085"/>
            <a:ext cx="77175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2800"/>
              <a:t>A. HAKIKAT IPS</a:t>
            </a:r>
          </a:p>
        </p:txBody>
      </p:sp>
      <p:sp>
        <p:nvSpPr>
          <p:cNvPr id="1143" name="Google Shape;1143;p36"/>
          <p:cNvSpPr txBox="1">
            <a:spLocks noGrp="1"/>
          </p:cNvSpPr>
          <p:nvPr>
            <p:ph type="body" idx="1"/>
          </p:nvPr>
        </p:nvSpPr>
        <p:spPr>
          <a:xfrm>
            <a:off x="683895" y="785495"/>
            <a:ext cx="7703820" cy="39852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 typeface="+mj-lt"/>
              <a:buNone/>
            </a:pPr>
            <a:r>
              <a:rPr lang="en-US" sz="1800" b="1">
                <a:solidFill>
                  <a:schemeClr val="accent3">
                    <a:lumMod val="75000"/>
                  </a:schemeClr>
                </a:solidFill>
                <a:latin typeface="Arial Narrow" panose="020B0606020202030204" charset="0"/>
                <a:cs typeface="Arial Narrow" panose="020B0606020202030204" charset="0"/>
              </a:rPr>
              <a:t>1</a:t>
            </a:r>
            <a:r>
              <a:rPr lang="en-US" sz="1800">
                <a:solidFill>
                  <a:schemeClr val="accent3">
                    <a:lumMod val="75000"/>
                  </a:schemeClr>
                </a:solidFill>
                <a:latin typeface="Arial Narrow" panose="020B0606020202030204" charset="0"/>
                <a:cs typeface="Arial Narrow" panose="020B0606020202030204" charset="0"/>
              </a:rPr>
              <a:t>.</a:t>
            </a:r>
            <a:r>
              <a:rPr lang="en-US" sz="1600">
                <a:solidFill>
                  <a:schemeClr val="accent3">
                    <a:lumMod val="75000"/>
                  </a:schemeClr>
                </a:solidFill>
                <a:latin typeface="Arial Narrow" panose="020B0606020202030204" charset="0"/>
                <a:cs typeface="Arial Narrow" panose="020B0606020202030204" charset="0"/>
              </a:rPr>
              <a:t> </a:t>
            </a:r>
            <a:r>
              <a:rPr lang="en-US" sz="1800" b="1">
                <a:solidFill>
                  <a:schemeClr val="accent3">
                    <a:lumMod val="75000"/>
                  </a:schemeClr>
                </a:solidFill>
                <a:latin typeface="Arial Narrow" panose="020B0606020202030204" charset="0"/>
                <a:cs typeface="Arial Narrow" panose="020B0606020202030204" charset="0"/>
              </a:rPr>
              <a:t>Sejarah IPS</a:t>
            </a:r>
          </a:p>
          <a:p>
            <a:pPr marL="0" lvl="0" indent="0" algn="l" rtl="0">
              <a:spcBef>
                <a:spcPts val="0"/>
              </a:spcBef>
              <a:spcAft>
                <a:spcPts val="0"/>
              </a:spcAft>
              <a:buFont typeface="+mj-lt"/>
              <a:buNone/>
            </a:pPr>
            <a:endParaRPr lang="en-US" sz="1600">
              <a:solidFill>
                <a:schemeClr val="dk1"/>
              </a:solidFill>
              <a:latin typeface="Times New Roman" panose="02020603050405020304" charset="0"/>
              <a:cs typeface="Times New Roman" panose="02020603050405020304" charset="0"/>
            </a:endParaRPr>
          </a:p>
          <a:p>
            <a:pPr marL="0" lvl="0" indent="0" algn="just" rtl="0">
              <a:spcBef>
                <a:spcPts val="0"/>
              </a:spcBef>
              <a:spcAft>
                <a:spcPts val="0"/>
              </a:spcAft>
              <a:buFont typeface="+mj-lt"/>
              <a:buNone/>
            </a:pPr>
            <a:r>
              <a:rPr lang="en-US" sz="1400">
                <a:solidFill>
                  <a:schemeClr val="dk1"/>
                </a:solidFill>
                <a:latin typeface="Bahnschrift SemiBold" panose="020B0502040204020203" charset="0"/>
                <a:cs typeface="Bahnschrift SemiBold" panose="020B0502040204020203" charset="0"/>
              </a:rPr>
              <a:t>Bidang studi IPS yang masuk ke Indonesia yang berasal dari Amerika Serikat, yang di negara asalnya disebut Social Studies. Pertama kali Social Studies dimasukkan dalam kurikulum sekolah adalah di Rugby (Inggris) pada tahun 1827, atau sekitar setengah abad setelah Revolusi Industri (abad 18), yang ditandai dengan perubahan penggunaan tenaga manusia menjadi tenaga mesin. </a:t>
            </a:r>
          </a:p>
          <a:p>
            <a:pPr marL="0" lvl="0" indent="0" algn="just" rtl="0">
              <a:spcBef>
                <a:spcPts val="0"/>
              </a:spcBef>
              <a:spcAft>
                <a:spcPts val="0"/>
              </a:spcAft>
              <a:buFont typeface="+mj-lt"/>
              <a:buNone/>
            </a:pPr>
            <a:endParaRPr lang="en-US" sz="1400">
              <a:solidFill>
                <a:schemeClr val="dk1"/>
              </a:solidFill>
              <a:latin typeface="Bahnschrift SemiBold" panose="020B0502040204020203" charset="0"/>
              <a:cs typeface="Bahnschrift SemiBold" panose="020B0502040204020203" charset="0"/>
            </a:endParaRPr>
          </a:p>
          <a:p>
            <a:pPr marL="0" lvl="0" indent="0" algn="just" rtl="0">
              <a:spcBef>
                <a:spcPts val="0"/>
              </a:spcBef>
              <a:spcAft>
                <a:spcPts val="0"/>
              </a:spcAft>
              <a:buFont typeface="+mj-lt"/>
              <a:buNone/>
            </a:pPr>
            <a:r>
              <a:rPr lang="en-US" sz="1400">
                <a:solidFill>
                  <a:schemeClr val="dk1"/>
                </a:solidFill>
                <a:latin typeface="Bahnschrift SemiBold" panose="020B0502040204020203" charset="0"/>
                <a:cs typeface="Bahnschrift SemiBold" panose="020B0502040204020203" charset="0"/>
              </a:rPr>
              <a:t>Di samping sebagai reaksi para pakar Ilmu Sosial terhadap situasi sosial di Inggris dan Amerika Serikat, pemasukan Social Studies ke dalam kurikulum sekolah juga dilatarbelakangi oleh keinginan para pakar pendidikan. Hal ini disebabkan mereka ingin agar setelah meninggalkan sekolah dasar dan menengah, para siswa menjadi warga negara yang baik, dalam arti mengetahui dan menjalankan hak-hak dan kewajibannya, dapat hidup bermasyarakat secara seimbang, dalam arti memperhatikan kepentingan pribadi dan masyarakat. Untuk mencapai tujuan tersebut, para siswa tidak perlu harus menunggu belajar Ilmu-ilmu Sosial di perguruan tinggi, tetapi sebenarnya mereka sudah mendapat bekal pelajaran IPS di sekolah dasar dan menengah.</a:t>
            </a:r>
          </a:p>
        </p:txBody>
      </p:sp>
    </p:spTree>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p:pull/>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9" name="Google Shape;1149;p37"/>
          <p:cNvSpPr txBox="1">
            <a:spLocks noGrp="1"/>
          </p:cNvSpPr>
          <p:nvPr>
            <p:ph type="subTitle" idx="1"/>
          </p:nvPr>
        </p:nvSpPr>
        <p:spPr>
          <a:xfrm>
            <a:off x="323850" y="771525"/>
            <a:ext cx="8013700" cy="3157855"/>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GB">
                <a:latin typeface="Bahnschrift SemiBold" panose="020B0502040204020203" charset="0"/>
                <a:cs typeface="Bahnschrift SemiBold" panose="020B0502040204020203" charset="0"/>
              </a:rPr>
              <a:t>Istilah IPS di Indonesia mulai dikenal sejak tahun 1970-an sebagai hasil kesepakatan komunitas akademik. Secara formal mulai digunakan dalam sistem pendidikan nasional dalam kurikulum 1975. Selanjutnya konsep IPS tersebut mulai masuk dalam persekolahan pada tahun 1972 sampai 1973 yakni dalam kurikulum proyek Perintis Sekolah pembangunan (PPP) IKIP Bandung.</a:t>
            </a:r>
            <a:r>
              <a:rPr lang="en-US" altLang="en-GB">
                <a:latin typeface="Bahnschrift SemiBold" panose="020B0502040204020203" charset="0"/>
                <a:cs typeface="Bahnschrift SemiBold" panose="020B0502040204020203" charset="0"/>
              </a:rPr>
              <a:t> </a:t>
            </a:r>
          </a:p>
          <a:p>
            <a:pPr marL="0" lvl="0" indent="0" algn="just" rtl="0">
              <a:spcBef>
                <a:spcPts val="0"/>
              </a:spcBef>
              <a:spcAft>
                <a:spcPts val="0"/>
              </a:spcAft>
              <a:buNone/>
            </a:pPr>
            <a:endParaRPr lang="en-US" altLang="en-GB">
              <a:latin typeface="Bahnschrift SemiBold" panose="020B0502040204020203" charset="0"/>
              <a:cs typeface="Bahnschrift SemiBold" panose="020B0502040204020203" charset="0"/>
            </a:endParaRPr>
          </a:p>
          <a:p>
            <a:pPr marL="0" lvl="0" indent="0" algn="just" rtl="0">
              <a:spcBef>
                <a:spcPts val="0"/>
              </a:spcBef>
              <a:spcAft>
                <a:spcPts val="0"/>
              </a:spcAft>
              <a:buNone/>
            </a:pPr>
            <a:r>
              <a:rPr lang="en-US" altLang="en-GB">
                <a:latin typeface="Bahnschrift SemiBold" panose="020B0502040204020203" charset="0"/>
                <a:cs typeface="Bahnschrift SemiBold" panose="020B0502040204020203" charset="0"/>
              </a:rPr>
              <a:t>Latar belakang dari </a:t>
            </a:r>
            <a:r>
              <a:rPr lang="en-GB">
                <a:latin typeface="Bahnschrift SemiBold" panose="020B0502040204020203" charset="0"/>
                <a:cs typeface="Bahnschrift SemiBold" panose="020B0502040204020203" charset="0"/>
              </a:rPr>
              <a:t>Pertumbuhan IPS di Indonesia tidak terlepas dari situasi kacau, termasuk dalam bidang pendidikan sebagai akibat pemberontakan G30S/PKI yang akhirnya dapat ditumpas oleh Pemerintahan Orde Baru. </a:t>
            </a:r>
          </a:p>
          <a:p>
            <a:pPr marL="0" lvl="0" indent="0" algn="just" rtl="0">
              <a:spcBef>
                <a:spcPts val="0"/>
              </a:spcBef>
              <a:spcAft>
                <a:spcPts val="0"/>
              </a:spcAft>
              <a:buNone/>
            </a:pPr>
            <a:endParaRPr lang="en-GB">
              <a:latin typeface="Bahnschrift SemiBold" panose="020B0502040204020203" charset="0"/>
              <a:cs typeface="Bahnschrift SemiBold" panose="020B0502040204020203" charset="0"/>
            </a:endParaRPr>
          </a:p>
          <a:p>
            <a:pPr marL="0" lvl="0" indent="0" algn="just" rtl="0">
              <a:spcBef>
                <a:spcPts val="0"/>
              </a:spcBef>
              <a:spcAft>
                <a:spcPts val="0"/>
              </a:spcAft>
              <a:buNone/>
            </a:pPr>
            <a:r>
              <a:rPr lang="en-US" altLang="en-GB">
                <a:latin typeface="Bahnschrift SemiBold" panose="020B0502040204020203" charset="0"/>
                <a:cs typeface="Bahnschrift SemiBold" panose="020B0502040204020203" charset="0"/>
              </a:rPr>
              <a:t>Dari </a:t>
            </a:r>
            <a:r>
              <a:rPr lang="en-GB">
                <a:latin typeface="Bahnschrift SemiBold" panose="020B0502040204020203" charset="0"/>
                <a:cs typeface="Bahnschrift SemiBold" panose="020B0502040204020203" charset="0"/>
              </a:rPr>
              <a:t>Faktor-faktor inilah yang merupakan latar belakang munculnya Social Studies di negara kita, yang di sekolah dikenal dengan nama IPS. </a:t>
            </a:r>
          </a:p>
        </p:txBody>
      </p:sp>
    </p:spTree>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895" y="555625"/>
            <a:ext cx="7783830" cy="3594735"/>
          </a:xfrm>
        </p:spPr>
        <p:txBody>
          <a:bodyPr/>
          <a:lstStyle/>
          <a:p>
            <a:pPr marL="139700" indent="0">
              <a:buNone/>
            </a:pPr>
            <a:r>
              <a:rPr lang="en-US" sz="1600" b="1">
                <a:solidFill>
                  <a:schemeClr val="accent3">
                    <a:lumMod val="75000"/>
                  </a:schemeClr>
                </a:solidFill>
                <a:latin typeface="Arial Narrow" panose="020B0606020202030204" charset="0"/>
                <a:cs typeface="Arial Narrow" panose="020B0606020202030204" charset="0"/>
              </a:rPr>
              <a:t>2. Pengertian IPS</a:t>
            </a:r>
            <a:endParaRPr lang="en-US" b="1">
              <a:solidFill>
                <a:schemeClr val="accent3">
                  <a:lumMod val="75000"/>
                </a:schemeClr>
              </a:solidFill>
              <a:latin typeface="Arial Narrow" panose="020B0606020202030204" charset="0"/>
              <a:cs typeface="Arial Narrow" panose="020B0606020202030204" charset="0"/>
            </a:endParaRPr>
          </a:p>
          <a:p>
            <a:pPr marL="139700" indent="0">
              <a:buNone/>
            </a:pPr>
            <a:endParaRPr lang="en-US" b="1">
              <a:solidFill>
                <a:schemeClr val="accent3">
                  <a:lumMod val="75000"/>
                </a:schemeClr>
              </a:solidFill>
              <a:latin typeface="Bahnschrift SemiBold" panose="020B0502040204020203" charset="0"/>
              <a:cs typeface="Bahnschrift SemiBold" panose="020B0502040204020203" charset="0"/>
            </a:endParaRPr>
          </a:p>
          <a:p>
            <a:pPr marL="139700" indent="0">
              <a:buNone/>
            </a:pPr>
            <a:r>
              <a:rPr lang="en-US" b="1"/>
              <a:t>IPS merupakan artian dari Social Studies yang merupakan suatu ilmu pengetahuan di Amerika yang berarti penelaahan atau kajian tentang masyarakat. </a:t>
            </a:r>
          </a:p>
          <a:p>
            <a:pPr marL="139700" indent="0">
              <a:buNone/>
            </a:pPr>
            <a:endParaRPr lang="en-US" b="1"/>
          </a:p>
          <a:p>
            <a:pPr marL="139700" indent="0">
              <a:buNone/>
            </a:pPr>
            <a:r>
              <a:rPr lang="en-US" b="1"/>
              <a:t>Pengertian dari IPS ini juga dikemukakan oleh beberapa tokoh pendidikan  dari Amerika Serikat yaitu :</a:t>
            </a:r>
          </a:p>
          <a:p>
            <a:pPr marL="139700" indent="0">
              <a:buNone/>
            </a:pPr>
            <a:endParaRPr lang="en-US" b="1"/>
          </a:p>
          <a:p>
            <a:pPr marL="482600" indent="-342900" algn="just">
              <a:buFont typeface="+mj-lt"/>
              <a:buAutoNum type="arabicPeriod"/>
            </a:pPr>
            <a:r>
              <a:rPr lang="en-US" b="1"/>
              <a:t>Edgar  B  Wesley : Social studies  are  the social sciences  simplited  for  paedagogial  purposes  in  school. The sosial studies consist in geography history, economic,  sociology,  civics  and  various  combination  of these subjects.</a:t>
            </a:r>
          </a:p>
          <a:p>
            <a:pPr marL="482600" indent="-342900" algn="just">
              <a:buFont typeface="+mj-lt"/>
              <a:buAutoNum type="arabicPeriod"/>
            </a:pPr>
            <a:r>
              <a:rPr lang="en-US" b="1"/>
              <a:t>John Jarolimek:  The social studies as a part   of   elementary school curriculum draw subject matter content from the social, science, history, sociology, political, science, social, psychology, philosophy, anthropology,   and   economic.   The social studies have been defined as “those portion of the social science ... selected for instructional purposes”.</a:t>
            </a: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7515" y="339090"/>
            <a:ext cx="8488045" cy="1004570"/>
          </a:xfrm>
        </p:spPr>
        <p:txBody>
          <a:bodyPr>
            <a:scene3d>
              <a:camera prst="orthographicFront"/>
              <a:lightRig rig="threePt" dir="t"/>
            </a:scene3d>
          </a:bodyPr>
          <a:lstStyle/>
          <a:p>
            <a:pPr algn="l"/>
            <a:r>
              <a:rPr lang="en-US" sz="16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Bahnschrift SemiLight" panose="020B0502040204020203" charset="0"/>
                <a:cs typeface="Bahnschrift SemiLight" panose="020B0502040204020203" charset="0"/>
              </a:rPr>
              <a:t>Para ahli dari bidang pendidikan di Indonesia juga mengemukakan mengenai pengertian dari IPS,yaitu sebagai berikut :</a:t>
            </a:r>
            <a:br>
              <a:rPr lang="en-US" sz="16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Bahnschrift SemiLight" panose="020B0502040204020203" charset="0"/>
                <a:cs typeface="Bahnschrift SemiLight" panose="020B0502040204020203" charset="0"/>
              </a:rPr>
            </a:br>
            <a:r>
              <a:rPr lang="en-US" sz="16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Bahnschrift SemiLight" panose="020B0502040204020203" charset="0"/>
                <a:cs typeface="Bahnschrift SemiLight" panose="020B0502040204020203" charset="0"/>
              </a:rPr>
              <a:t/>
            </a:r>
            <a:br>
              <a:rPr lang="en-US" sz="16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Bahnschrift SemiLight" panose="020B0502040204020203" charset="0"/>
                <a:cs typeface="Bahnschrift SemiLight" panose="020B0502040204020203" charset="0"/>
              </a:rPr>
            </a:br>
            <a:endParaRPr lang="en-US" sz="16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Bahnschrift SemiLight" panose="020B0502040204020203" charset="0"/>
              <a:cs typeface="Bahnschrift SemiLight" panose="020B0502040204020203" charset="0"/>
            </a:endParaRPr>
          </a:p>
        </p:txBody>
      </p:sp>
      <p:sp>
        <p:nvSpPr>
          <p:cNvPr id="5" name="Rectangles 4"/>
          <p:cNvSpPr/>
          <p:nvPr/>
        </p:nvSpPr>
        <p:spPr>
          <a:xfrm>
            <a:off x="134620" y="1419225"/>
            <a:ext cx="8709025" cy="273558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s 6"/>
          <p:cNvSpPr/>
          <p:nvPr/>
        </p:nvSpPr>
        <p:spPr>
          <a:xfrm>
            <a:off x="307340" y="1419225"/>
            <a:ext cx="8297545" cy="324040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 Box 99"/>
          <p:cNvSpPr txBox="1"/>
          <p:nvPr/>
        </p:nvSpPr>
        <p:spPr>
          <a:xfrm>
            <a:off x="350520" y="987425"/>
            <a:ext cx="8210550" cy="1168400"/>
          </a:xfrm>
          <a:prstGeom prst="rect">
            <a:avLst/>
          </a:prstGeom>
          <a:noFill/>
          <a:ln w="9525">
            <a:noFill/>
          </a:ln>
        </p:spPr>
        <p:txBody>
          <a:bodyPr wrap="square">
            <a:spAutoFit/>
          </a:bodyPr>
          <a:lstStyle/>
          <a:p>
            <a:pPr marL="228600" indent="-228600" algn="just"/>
            <a:r>
              <a:rPr lang="en-US">
                <a:solidFill>
                  <a:srgbClr val="000000"/>
                </a:solidFill>
                <a:latin typeface="Times New Roman" panose="02020603050405020304" charset="0"/>
                <a:cs typeface="Calibri" panose="020F0502020204030204" charset="0"/>
              </a:rPr>
              <a:t>1.  </a:t>
            </a:r>
            <a:r>
              <a:rPr lang="en-US" b="1">
                <a:solidFill>
                  <a:srgbClr val="000000"/>
                </a:solidFill>
                <a:latin typeface="Times New Roman" panose="02020603050405020304" charset="0"/>
                <a:cs typeface="Times New Roman" panose="02020603050405020304" charset="0"/>
              </a:rPr>
              <a:t>Moeljono Cokrodikardjo mengemukakan bahwa, IPS adalah perwujudan dari suatu pendekatan interdisipliner dari ilmu social. Ia merupakan integrasi dari berbagai cabang ilmu social yakni sosiologi, antropologi, budaya, psikologi, sejarah, geografi, ekonomi, ilmu politik, dan ekologi manusia, yang diformulasikan untuk tujuan intruksional dengan materi dan tujuan yang disederhanakan agar mudah.</a:t>
            </a:r>
            <a:endParaRPr lang="en-US" b="1">
              <a:latin typeface="Times New Roman" panose="02020603050405020304" charset="0"/>
              <a:cs typeface="Times New Roman" panose="02020603050405020304" charset="0"/>
            </a:endParaRPr>
          </a:p>
        </p:txBody>
      </p:sp>
      <p:sp>
        <p:nvSpPr>
          <p:cNvPr id="8" name="Text Box 7"/>
          <p:cNvSpPr txBox="1"/>
          <p:nvPr/>
        </p:nvSpPr>
        <p:spPr>
          <a:xfrm>
            <a:off x="307340" y="2033905"/>
            <a:ext cx="8167370" cy="983615"/>
          </a:xfrm>
          <a:prstGeom prst="rect">
            <a:avLst/>
          </a:prstGeom>
          <a:noFill/>
          <a:ln w="9525">
            <a:noFill/>
          </a:ln>
        </p:spPr>
        <p:txBody>
          <a:bodyPr wrap="square">
            <a:spAutoFit/>
          </a:bodyPr>
          <a:lstStyle/>
          <a:p>
            <a:pPr marL="228600" indent="-228600" algn="just"/>
            <a:r>
              <a:rPr lang="en-US">
                <a:latin typeface="Times New Roman" panose="02020603050405020304" charset="0"/>
                <a:cs typeface="Calibri" panose="020F0502020204030204" charset="0"/>
              </a:rPr>
              <a:t>2.</a:t>
            </a:r>
            <a:r>
              <a:rPr lang="en-US" sz="1600">
                <a:latin typeface="Times New Roman" panose="02020603050405020304" charset="0"/>
                <a:cs typeface="Calibri" panose="020F0502020204030204" charset="0"/>
              </a:rPr>
              <a:t>  </a:t>
            </a:r>
            <a:r>
              <a:rPr lang="en-US" b="1">
                <a:latin typeface="Times New Roman" panose="02020603050405020304" charset="0"/>
                <a:cs typeface="Calibri" panose="020F0502020204030204" charset="0"/>
              </a:rPr>
              <a:t>S. Nasution mendefinisikan IPS sebagai pelajaran yang merupakan fusi atau paduan sejumlah mata pelajaran social. Dinyatakan bahwa, IPS merupakan bagian kurikulum sekolah yang berhubungan dengan peran manusia dalam masyarakat yang terdiri atas berbagai subjek sejarah, ekonomi, geografi, sosiologi, antropologi dan psikologi sosial.</a:t>
            </a:r>
            <a:endParaRPr lang="en-US" b="1"/>
          </a:p>
        </p:txBody>
      </p:sp>
      <p:sp>
        <p:nvSpPr>
          <p:cNvPr id="2" name="Rectangles 1"/>
          <p:cNvSpPr/>
          <p:nvPr/>
        </p:nvSpPr>
        <p:spPr>
          <a:xfrm>
            <a:off x="307340" y="3075940"/>
            <a:ext cx="8748395" cy="156908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solidFill>
                  <a:schemeClr val="tx1"/>
                </a:solidFill>
                <a:latin typeface="Bahnschrift SemiBold" panose="020B0502040204020203" charset="0"/>
                <a:cs typeface="Bahnschrift SemiBold" panose="020B0502040204020203" charset="0"/>
              </a:rPr>
              <a:t>Maka dari itu dapat ditarik kesimpulan dari definisi yang telah dikemukakan dari beberapa ahli bahwa yang menyatakan IPS merupakan suatu bidang ilmu yang mempelajari, konsep-konsep serta teori-teori mengenai lingkungan sosial yang meliputi berbagai subjek, baik subjek sejarah, ekonomi, geografi, sosiologi, antropologi dan psikologi sosial untuk dituntut dapat mempelajari, memahami, serta menyelesaikan masalah-masalah yang ada dalam  lingkungan sosial yang bertujuan untuk menjadikan peserta didik menjadi warga negara yang baik. </a:t>
            </a: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46" y="627748"/>
            <a:ext cx="3148800" cy="533400"/>
          </a:xfrm>
        </p:spPr>
        <p:txBody>
          <a:bodyPr/>
          <a:lstStyle/>
          <a:p>
            <a:r>
              <a:rPr lang="en-US" sz="1600" b="1">
                <a:solidFill>
                  <a:schemeClr val="accent3">
                    <a:lumMod val="75000"/>
                  </a:schemeClr>
                </a:solidFill>
                <a:latin typeface="Arial Narrow" panose="020B0606020202030204" charset="0"/>
                <a:cs typeface="Arial Narrow" panose="020B0606020202030204" charset="0"/>
              </a:rPr>
              <a:t>3</a:t>
            </a:r>
            <a:r>
              <a:rPr lang="en-US" sz="1800" b="1">
                <a:latin typeface="Arial Narrow" panose="020B0606020202030204" charset="0"/>
                <a:cs typeface="Arial Narrow" panose="020B0606020202030204" charset="0"/>
              </a:rPr>
              <a:t>. </a:t>
            </a:r>
            <a:r>
              <a:rPr lang="en-US" sz="1600" b="1">
                <a:solidFill>
                  <a:schemeClr val="accent3">
                    <a:lumMod val="75000"/>
                  </a:schemeClr>
                </a:solidFill>
                <a:latin typeface="Arial Narrow" panose="020B0606020202030204" charset="0"/>
                <a:cs typeface="Arial Narrow" panose="020B0606020202030204" charset="0"/>
              </a:rPr>
              <a:t>Ruang Lingkup IPS</a:t>
            </a:r>
          </a:p>
        </p:txBody>
      </p:sp>
      <p:sp>
        <p:nvSpPr>
          <p:cNvPr id="100" name="Text Box 99"/>
          <p:cNvSpPr txBox="1"/>
          <p:nvPr/>
        </p:nvSpPr>
        <p:spPr>
          <a:xfrm>
            <a:off x="478155" y="1233805"/>
            <a:ext cx="8497570" cy="1814830"/>
          </a:xfrm>
          <a:prstGeom prst="rect">
            <a:avLst/>
          </a:prstGeom>
          <a:noFill/>
          <a:ln w="9525">
            <a:noFill/>
          </a:ln>
        </p:spPr>
        <p:txBody>
          <a:bodyPr wrap="square">
            <a:spAutoFit/>
          </a:bodyPr>
          <a:lstStyle/>
          <a:p>
            <a:pPr marL="0" indent="0"/>
            <a:r>
              <a:rPr lang="en-US">
                <a:latin typeface="Bahnschrift SemiBold" panose="020B0502040204020203" charset="0"/>
                <a:cs typeface="Bahnschrift SemiBold" panose="020B0502040204020203" charset="0"/>
              </a:rPr>
              <a:t>Tasrif (2008: 4) membagi ruang lingkup IPS menjadi beberapa aspek berikut:</a:t>
            </a:r>
          </a:p>
          <a:p>
            <a:pPr marL="0" indent="0" algn="just"/>
            <a:endParaRPr lang="en-US">
              <a:latin typeface="Bahnschrift SemiBold" panose="020B0502040204020203" charset="0"/>
              <a:cs typeface="Bahnschrift SemiBold" panose="020B0502040204020203" charset="0"/>
            </a:endParaRPr>
          </a:p>
          <a:p>
            <a:pPr marL="342900" indent="-342900" algn="just">
              <a:buFont typeface="+mj-lt"/>
              <a:buAutoNum type="alphaLcPeriod"/>
            </a:pPr>
            <a:r>
              <a:rPr lang="en-US">
                <a:latin typeface="Bahnschrift SemiBold" panose="020B0502040204020203" charset="0"/>
                <a:cs typeface="Bahnschrift SemiBold" panose="020B0502040204020203" charset="0"/>
              </a:rPr>
              <a:t>Ditinjau dari ruang lingkup hubungan mencakup hubungan sosial, hubungan ekonomi, hubungan  psikologi, hubungan budaya, hubungan sejarah, hubungan geografi, dan hubungan politik.</a:t>
            </a:r>
          </a:p>
          <a:p>
            <a:pPr marL="342900" indent="-342900" algn="just">
              <a:buFont typeface="+mj-lt"/>
              <a:buAutoNum type="alphaLcPeriod"/>
            </a:pPr>
            <a:r>
              <a:rPr lang="en-US">
                <a:latin typeface="Bahnschrift SemiBold" panose="020B0502040204020203" charset="0"/>
                <a:cs typeface="Bahnschrift SemiBold" panose="020B0502040204020203" charset="0"/>
              </a:rPr>
              <a:t>Ditinjau dari segi kelompoknya adalah dapat berupa keluarga, rukun tetangga, kampong, warga desa, organisasi masyarakat dan bangsa. </a:t>
            </a:r>
          </a:p>
          <a:p>
            <a:pPr marL="342900" indent="-342900" algn="just">
              <a:buFont typeface="+mj-lt"/>
              <a:buAutoNum type="alphaLcPeriod"/>
            </a:pPr>
            <a:r>
              <a:rPr lang="en-US">
                <a:latin typeface="Bahnschrift SemiBold" panose="020B0502040204020203" charset="0"/>
                <a:cs typeface="Bahnschrift SemiBold" panose="020B0502040204020203" charset="0"/>
              </a:rPr>
              <a:t>Ditinjau dari tingkatannya meliputi tingkat lokal, regional dan global. </a:t>
            </a:r>
          </a:p>
          <a:p>
            <a:pPr marL="342900" indent="-342900" algn="just">
              <a:buFont typeface="+mj-lt"/>
              <a:buAutoNum type="alphaLcPeriod"/>
            </a:pPr>
            <a:r>
              <a:rPr lang="en-US">
                <a:latin typeface="Bahnschrift SemiBold" panose="020B0502040204020203" charset="0"/>
                <a:cs typeface="Bahnschrift SemiBold" panose="020B0502040204020203" charset="0"/>
              </a:rPr>
              <a:t>Ditinjau dari lingkup interaksi dapat berupa kebudayaan, politik dan ekonomi. </a:t>
            </a:r>
          </a:p>
        </p:txBody>
      </p:sp>
      <p:sp>
        <p:nvSpPr>
          <p:cNvPr id="3" name="Text Box 2"/>
          <p:cNvSpPr txBox="1"/>
          <p:nvPr/>
        </p:nvSpPr>
        <p:spPr>
          <a:xfrm>
            <a:off x="478155" y="3220085"/>
            <a:ext cx="8267700" cy="829945"/>
          </a:xfrm>
          <a:prstGeom prst="rect">
            <a:avLst/>
          </a:prstGeom>
          <a:noFill/>
          <a:ln w="9525">
            <a:noFill/>
          </a:ln>
        </p:spPr>
        <p:txBody>
          <a:bodyPr wrap="square">
            <a:spAutoFit/>
          </a:bodyPr>
          <a:lstStyle/>
          <a:p>
            <a:pPr marL="0" indent="0" algn="just"/>
            <a:r>
              <a:rPr lang="en-US" sz="1600">
                <a:solidFill>
                  <a:schemeClr val="bg2"/>
                </a:solidFill>
                <a:effectLst>
                  <a:innerShdw blurRad="63500" dist="50800" dir="13500000">
                    <a:srgbClr val="000000">
                      <a:alpha val="50000"/>
                    </a:srgbClr>
                  </a:innerShdw>
                </a:effectLst>
                <a:latin typeface="Times New Roman" panose="02020603050405020304" charset="0"/>
                <a:cs typeface="Times New Roman" panose="02020603050405020304" charset="0"/>
              </a:rPr>
              <a:t>Dalam hal ini dapat disimpulkan bahwa IPS mempelajari, menelaah, dan mengkaji sistem kehidupan manusia di permukaan bumi ini dalam konteks sosialnya atau manusia sebagai anggota masyarakat.</a:t>
            </a:r>
          </a:p>
        </p:txBody>
      </p:sp>
    </p:spTree>
  </p:cSld>
  <p:clrMapOvr>
    <a:masterClrMapping/>
  </p:clrMapOvr>
  <p:transition>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55015" y="195580"/>
            <a:ext cx="3836670" cy="478155"/>
          </a:xfrm>
        </p:spPr>
        <p:txBody>
          <a:bodyPr/>
          <a:lstStyle/>
          <a:p>
            <a:r>
              <a:rPr lang="en-US" sz="1600" b="1">
                <a:solidFill>
                  <a:schemeClr val="accent3">
                    <a:lumMod val="75000"/>
                  </a:schemeClr>
                </a:solidFill>
                <a:latin typeface="Arial Narrow" panose="020B0606020202030204" charset="0"/>
                <a:cs typeface="Arial Narrow" panose="020B0606020202030204" charset="0"/>
              </a:rPr>
              <a:t>4. Tujuan IPS</a:t>
            </a:r>
          </a:p>
        </p:txBody>
      </p:sp>
      <p:sp>
        <p:nvSpPr>
          <p:cNvPr id="100" name="Text Box 99"/>
          <p:cNvSpPr txBox="1"/>
          <p:nvPr/>
        </p:nvSpPr>
        <p:spPr>
          <a:xfrm>
            <a:off x="323215" y="987425"/>
            <a:ext cx="8243570" cy="737235"/>
          </a:xfrm>
          <a:prstGeom prst="rect">
            <a:avLst/>
          </a:prstGeom>
          <a:noFill/>
          <a:ln w="9525">
            <a:noFill/>
          </a:ln>
        </p:spPr>
        <p:txBody>
          <a:bodyPr wrap="square">
            <a:spAutoFit/>
          </a:bodyPr>
          <a:lstStyle/>
          <a:p>
            <a:pPr marL="0" indent="0"/>
            <a:r>
              <a:rPr lang="en-US">
                <a:latin typeface="Bahnschrift SemiBold" panose="020B0502040204020203" charset="0"/>
                <a:ea typeface="SimSun" panose="02010600030101010101" pitchFamily="2" charset="-122"/>
                <a:cs typeface="Bahnschrift SemiBold" panose="020B0502040204020203" charset="0"/>
              </a:rPr>
              <a:t>Tujuan dari IPS itu sendiri yang </a:t>
            </a:r>
            <a:r>
              <a:rPr lang="en-US">
                <a:latin typeface="Bahnschrift SemiBold" panose="020B0502040204020203" charset="0"/>
                <a:cs typeface="Bahnschrift SemiBold" panose="020B0502040204020203" charset="0"/>
              </a:rPr>
              <a:t>merupakan mata pelajaran yaitu untuk mendidik para peserta didik untuk menjadi warga Negara yang baik, yaitu untuk menjadi warga Negara yang mampu hidup secara demokratis, bergaul dan berinteraksi dengan orang lain secara positif.</a:t>
            </a:r>
          </a:p>
        </p:txBody>
      </p:sp>
      <p:sp>
        <p:nvSpPr>
          <p:cNvPr id="11" name="Text Box 10"/>
          <p:cNvSpPr txBox="1"/>
          <p:nvPr/>
        </p:nvSpPr>
        <p:spPr>
          <a:xfrm>
            <a:off x="251460" y="1779905"/>
            <a:ext cx="8557895" cy="2030095"/>
          </a:xfrm>
          <a:prstGeom prst="rect">
            <a:avLst/>
          </a:prstGeom>
          <a:noFill/>
          <a:ln w="9525">
            <a:noFill/>
          </a:ln>
        </p:spPr>
        <p:txBody>
          <a:bodyPr wrap="square">
            <a:spAutoFit/>
          </a:bodyPr>
          <a:lstStyle/>
          <a:p>
            <a:pPr marL="0" indent="0"/>
            <a:r>
              <a:rPr lang="en-US">
                <a:latin typeface="Bahnschrift SemiBold" panose="020B0502040204020203" charset="0"/>
                <a:cs typeface="Bahnschrift SemiBold" panose="020B0502040204020203" charset="0"/>
              </a:rPr>
              <a:t>Tujuan dari IPS ini juga diperkuat dalam Permendiknas No. 22 Tahun 2006 yang berisi tentang Standar Isi Mata Pelajaran IPS yaitu: </a:t>
            </a:r>
          </a:p>
          <a:p>
            <a:pPr marL="0" indent="0"/>
            <a:endParaRPr lang="en-US">
              <a:latin typeface="Bahnschrift SemiBold" panose="020B0502040204020203" charset="0"/>
              <a:cs typeface="Bahnschrift SemiBold" panose="020B0502040204020203" charset="0"/>
            </a:endParaRPr>
          </a:p>
          <a:p>
            <a:pPr marL="0" indent="0"/>
            <a:r>
              <a:rPr lang="en-US">
                <a:latin typeface="Bahnschrift SemiBold" panose="020B0502040204020203" charset="0"/>
                <a:cs typeface="Bahnschrift SemiBold" panose="020B0502040204020203" charset="0"/>
              </a:rPr>
              <a:t>a. mengenal konsep-konsep yang berkaitan dengan kehidupan masyarakat dan lingkungannya.</a:t>
            </a:r>
          </a:p>
          <a:p>
            <a:pPr marL="0" indent="0"/>
            <a:r>
              <a:rPr lang="en-US">
                <a:latin typeface="Bahnschrift SemiBold" panose="020B0502040204020203" charset="0"/>
                <a:cs typeface="Bahnschrift SemiBold" panose="020B0502040204020203" charset="0"/>
              </a:rPr>
              <a:t>b. memiliki kemampuan dasar untuk berpikir logis dan kritis, rasa ingin tahu, inkuiri, memecahkan masalah,      dan keterampilan dalam kehidupan sosial.</a:t>
            </a:r>
          </a:p>
          <a:p>
            <a:pPr marL="0" indent="0"/>
            <a:r>
              <a:rPr lang="en-US">
                <a:latin typeface="Bahnschrift SemiBold" panose="020B0502040204020203" charset="0"/>
                <a:cs typeface="Bahnschrift SemiBold" panose="020B0502040204020203" charset="0"/>
              </a:rPr>
              <a:t>c. memiliki komitmen dan kesadaran terhadap nilai-nilai sosial dan kemanusiaan.</a:t>
            </a:r>
          </a:p>
          <a:p>
            <a:pPr marL="0" indent="0"/>
            <a:r>
              <a:rPr lang="en-US">
                <a:latin typeface="Bahnschrift SemiBold" panose="020B0502040204020203" charset="0"/>
                <a:cs typeface="Bahnschrift SemiBold" panose="020B0502040204020203" charset="0"/>
              </a:rPr>
              <a:t>d. memiliki kemampuan berkomunikasi, bekerjasama dan berkompetensi dalam masyarakat yang majemuk ditingkat lokal, nasional, dan global.</a:t>
            </a:r>
          </a:p>
        </p:txBody>
      </p:sp>
    </p:spTree>
  </p:cSld>
  <p:clrMapOvr>
    <a:masterClrMapping/>
  </p:clrMapOvr>
  <p:transition>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4" name="Google Shape;1154;p38"/>
          <p:cNvSpPr/>
          <p:nvPr/>
        </p:nvSpPr>
        <p:spPr>
          <a:xfrm flipH="1">
            <a:off x="4769650" y="1722315"/>
            <a:ext cx="813169" cy="522971"/>
          </a:xfrm>
          <a:custGeom>
            <a:avLst/>
            <a:gdLst/>
            <a:ahLst/>
            <a:cxnLst/>
            <a:rect l="l" t="t" r="r" b="b"/>
            <a:pathLst>
              <a:path w="28887" h="18578" extrusionOk="0">
                <a:moveTo>
                  <a:pt x="12690" y="450"/>
                </a:moveTo>
                <a:cubicBezTo>
                  <a:pt x="8328" y="1146"/>
                  <a:pt x="812" y="3048"/>
                  <a:pt x="162" y="6018"/>
                </a:cubicBezTo>
                <a:cubicBezTo>
                  <a:pt x="-488" y="8988"/>
                  <a:pt x="4291" y="17062"/>
                  <a:pt x="8792" y="18268"/>
                </a:cubicBezTo>
                <a:cubicBezTo>
                  <a:pt x="13293" y="19475"/>
                  <a:pt x="24244" y="15995"/>
                  <a:pt x="27167" y="13257"/>
                </a:cubicBezTo>
                <a:cubicBezTo>
                  <a:pt x="30090" y="10519"/>
                  <a:pt x="28745" y="3977"/>
                  <a:pt x="26332" y="1842"/>
                </a:cubicBezTo>
                <a:cubicBezTo>
                  <a:pt x="23919" y="-292"/>
                  <a:pt x="17052" y="-246"/>
                  <a:pt x="12690" y="450"/>
                </a:cubicBezTo>
                <a:close/>
              </a:path>
            </a:pathLst>
          </a:custGeom>
          <a:solidFill>
            <a:schemeClr val="accent5"/>
          </a:solidFill>
          <a:ln>
            <a:noFill/>
          </a:ln>
        </p:spPr>
      </p:sp>
      <p:sp>
        <p:nvSpPr>
          <p:cNvPr id="1155" name="Google Shape;1155;p38"/>
          <p:cNvSpPr/>
          <p:nvPr/>
        </p:nvSpPr>
        <p:spPr>
          <a:xfrm flipH="1">
            <a:off x="4769650" y="3212865"/>
            <a:ext cx="813169" cy="522971"/>
          </a:xfrm>
          <a:custGeom>
            <a:avLst/>
            <a:gdLst/>
            <a:ahLst/>
            <a:cxnLst/>
            <a:rect l="l" t="t" r="r" b="b"/>
            <a:pathLst>
              <a:path w="28887" h="18578" extrusionOk="0">
                <a:moveTo>
                  <a:pt x="12690" y="450"/>
                </a:moveTo>
                <a:cubicBezTo>
                  <a:pt x="8328" y="1146"/>
                  <a:pt x="812" y="3048"/>
                  <a:pt x="162" y="6018"/>
                </a:cubicBezTo>
                <a:cubicBezTo>
                  <a:pt x="-488" y="8988"/>
                  <a:pt x="4291" y="17062"/>
                  <a:pt x="8792" y="18268"/>
                </a:cubicBezTo>
                <a:cubicBezTo>
                  <a:pt x="13293" y="19475"/>
                  <a:pt x="24244" y="15995"/>
                  <a:pt x="27167" y="13257"/>
                </a:cubicBezTo>
                <a:cubicBezTo>
                  <a:pt x="30090" y="10519"/>
                  <a:pt x="28745" y="3977"/>
                  <a:pt x="26332" y="1842"/>
                </a:cubicBezTo>
                <a:cubicBezTo>
                  <a:pt x="23919" y="-292"/>
                  <a:pt x="17052" y="-246"/>
                  <a:pt x="12690" y="450"/>
                </a:cubicBezTo>
                <a:close/>
              </a:path>
            </a:pathLst>
          </a:custGeom>
          <a:solidFill>
            <a:schemeClr val="accent5"/>
          </a:solidFill>
          <a:ln>
            <a:noFill/>
          </a:ln>
        </p:spPr>
      </p:sp>
      <p:sp>
        <p:nvSpPr>
          <p:cNvPr id="1156" name="Google Shape;1156;p38"/>
          <p:cNvSpPr/>
          <p:nvPr/>
        </p:nvSpPr>
        <p:spPr>
          <a:xfrm flipH="1">
            <a:off x="1135011" y="1722315"/>
            <a:ext cx="813169" cy="522971"/>
          </a:xfrm>
          <a:custGeom>
            <a:avLst/>
            <a:gdLst/>
            <a:ahLst/>
            <a:cxnLst/>
            <a:rect l="l" t="t" r="r" b="b"/>
            <a:pathLst>
              <a:path w="28887" h="18578" extrusionOk="0">
                <a:moveTo>
                  <a:pt x="12690" y="450"/>
                </a:moveTo>
                <a:cubicBezTo>
                  <a:pt x="8328" y="1146"/>
                  <a:pt x="812" y="3048"/>
                  <a:pt x="162" y="6018"/>
                </a:cubicBezTo>
                <a:cubicBezTo>
                  <a:pt x="-488" y="8988"/>
                  <a:pt x="4291" y="17062"/>
                  <a:pt x="8792" y="18268"/>
                </a:cubicBezTo>
                <a:cubicBezTo>
                  <a:pt x="13293" y="19475"/>
                  <a:pt x="24244" y="15995"/>
                  <a:pt x="27167" y="13257"/>
                </a:cubicBezTo>
                <a:cubicBezTo>
                  <a:pt x="30090" y="10519"/>
                  <a:pt x="28745" y="3977"/>
                  <a:pt x="26332" y="1842"/>
                </a:cubicBezTo>
                <a:cubicBezTo>
                  <a:pt x="23919" y="-292"/>
                  <a:pt x="17052" y="-246"/>
                  <a:pt x="12690" y="450"/>
                </a:cubicBezTo>
                <a:close/>
              </a:path>
            </a:pathLst>
          </a:custGeom>
          <a:solidFill>
            <a:schemeClr val="accent5"/>
          </a:solidFill>
          <a:ln>
            <a:noFill/>
          </a:ln>
        </p:spPr>
      </p:sp>
      <p:sp>
        <p:nvSpPr>
          <p:cNvPr id="1157" name="Google Shape;1157;p38"/>
          <p:cNvSpPr/>
          <p:nvPr/>
        </p:nvSpPr>
        <p:spPr>
          <a:xfrm flipH="1">
            <a:off x="1135011" y="3212865"/>
            <a:ext cx="813169" cy="522971"/>
          </a:xfrm>
          <a:custGeom>
            <a:avLst/>
            <a:gdLst/>
            <a:ahLst/>
            <a:cxnLst/>
            <a:rect l="l" t="t" r="r" b="b"/>
            <a:pathLst>
              <a:path w="28887" h="18578" extrusionOk="0">
                <a:moveTo>
                  <a:pt x="12690" y="450"/>
                </a:moveTo>
                <a:cubicBezTo>
                  <a:pt x="8328" y="1146"/>
                  <a:pt x="812" y="3048"/>
                  <a:pt x="162" y="6018"/>
                </a:cubicBezTo>
                <a:cubicBezTo>
                  <a:pt x="-488" y="8988"/>
                  <a:pt x="4291" y="17062"/>
                  <a:pt x="8792" y="18268"/>
                </a:cubicBezTo>
                <a:cubicBezTo>
                  <a:pt x="13293" y="19475"/>
                  <a:pt x="24244" y="15995"/>
                  <a:pt x="27167" y="13257"/>
                </a:cubicBezTo>
                <a:cubicBezTo>
                  <a:pt x="30090" y="10519"/>
                  <a:pt x="28745" y="3977"/>
                  <a:pt x="26332" y="1842"/>
                </a:cubicBezTo>
                <a:cubicBezTo>
                  <a:pt x="23919" y="-292"/>
                  <a:pt x="17052" y="-246"/>
                  <a:pt x="12690" y="450"/>
                </a:cubicBezTo>
                <a:close/>
              </a:path>
            </a:pathLst>
          </a:custGeom>
          <a:solidFill>
            <a:schemeClr val="accent5"/>
          </a:solidFill>
          <a:ln>
            <a:noFill/>
          </a:ln>
        </p:spPr>
      </p:sp>
      <p:sp>
        <p:nvSpPr>
          <p:cNvPr id="1158" name="Google Shape;1158;p38"/>
          <p:cNvSpPr txBox="1">
            <a:spLocks noGrp="1"/>
          </p:cNvSpPr>
          <p:nvPr>
            <p:ph type="title"/>
          </p:nvPr>
        </p:nvSpPr>
        <p:spPr>
          <a:xfrm>
            <a:off x="1906899" y="1761564"/>
            <a:ext cx="26652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a:t>Waktu</a:t>
            </a:r>
          </a:p>
        </p:txBody>
      </p:sp>
      <p:sp>
        <p:nvSpPr>
          <p:cNvPr id="1159" name="Google Shape;1159;p38"/>
          <p:cNvSpPr txBox="1">
            <a:spLocks noGrp="1"/>
          </p:cNvSpPr>
          <p:nvPr>
            <p:ph type="subTitle" idx="1"/>
          </p:nvPr>
        </p:nvSpPr>
        <p:spPr>
          <a:xfrm>
            <a:off x="1906905" y="2239010"/>
            <a:ext cx="2877185" cy="630555"/>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GB" sz="1600"/>
              <a:t>yang berhubungan dengan masa lalu, masa kini, dan juga masa yang akan datang</a:t>
            </a:r>
          </a:p>
        </p:txBody>
      </p:sp>
      <p:sp>
        <p:nvSpPr>
          <p:cNvPr id="1160" name="Google Shape;1160;p38"/>
          <p:cNvSpPr txBox="1">
            <a:spLocks noGrp="1"/>
          </p:cNvSpPr>
          <p:nvPr>
            <p:ph type="title" idx="3"/>
          </p:nvPr>
        </p:nvSpPr>
        <p:spPr>
          <a:xfrm>
            <a:off x="5518150" y="1707515"/>
            <a:ext cx="2970530" cy="52768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a:t>Ruang atau Tempat</a:t>
            </a:r>
          </a:p>
        </p:txBody>
      </p:sp>
      <p:sp>
        <p:nvSpPr>
          <p:cNvPr id="1161" name="Google Shape;1161;p38"/>
          <p:cNvSpPr txBox="1">
            <a:spLocks noGrp="1"/>
          </p:cNvSpPr>
          <p:nvPr>
            <p:ph type="subTitle" idx="5"/>
          </p:nvPr>
        </p:nvSpPr>
        <p:spPr>
          <a:xfrm>
            <a:off x="5518150" y="2239010"/>
            <a:ext cx="3348990" cy="752475"/>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GB" sz="1600"/>
              <a:t>yang berkaitan dengan masalah tempat sekolah, perkampungan, perkebunan, dan berbagai aktivitas lainnya</a:t>
            </a:r>
          </a:p>
        </p:txBody>
      </p:sp>
      <p:sp>
        <p:nvSpPr>
          <p:cNvPr id="1162" name="Google Shape;1162;p38"/>
          <p:cNvSpPr txBox="1">
            <a:spLocks noGrp="1"/>
          </p:cNvSpPr>
          <p:nvPr>
            <p:ph type="title" idx="6"/>
          </p:nvPr>
        </p:nvSpPr>
        <p:spPr>
          <a:xfrm>
            <a:off x="5652129" y="3220129"/>
            <a:ext cx="26652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a:t>Udara </a:t>
            </a:r>
          </a:p>
        </p:txBody>
      </p:sp>
      <p:sp>
        <p:nvSpPr>
          <p:cNvPr id="1163" name="Google Shape;1163;p38"/>
          <p:cNvSpPr txBox="1">
            <a:spLocks noGrp="1"/>
          </p:cNvSpPr>
          <p:nvPr>
            <p:ph type="subTitle" idx="8"/>
          </p:nvPr>
        </p:nvSpPr>
        <p:spPr>
          <a:xfrm>
            <a:off x="5652135" y="3723640"/>
            <a:ext cx="2736215" cy="484505"/>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altLang="en-GB" sz="1600"/>
              <a:t>Dalam hal ini yang memiliki fungsi untuk bernafas.</a:t>
            </a:r>
          </a:p>
        </p:txBody>
      </p:sp>
      <p:sp>
        <p:nvSpPr>
          <p:cNvPr id="1166" name="Google Shape;1166;p38"/>
          <p:cNvSpPr txBox="1">
            <a:spLocks noGrp="1"/>
          </p:cNvSpPr>
          <p:nvPr>
            <p:ph type="title" idx="15"/>
          </p:nvPr>
        </p:nvSpPr>
        <p:spPr>
          <a:xfrm>
            <a:off x="251605" y="555375"/>
            <a:ext cx="77175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1800" b="1"/>
              <a:t>T</a:t>
            </a:r>
            <a:r>
              <a:rPr lang="en-GB" sz="1800" b="1"/>
              <a:t>iga hal penting</a:t>
            </a:r>
            <a:r>
              <a:rPr lang="en-US" altLang="en-GB" sz="1800" b="1"/>
              <a:t> mengapa IPS penting untuk diajarkan di persekolahan</a:t>
            </a:r>
          </a:p>
        </p:txBody>
      </p:sp>
      <p:sp>
        <p:nvSpPr>
          <p:cNvPr id="1167" name="Google Shape;1167;p38"/>
          <p:cNvSpPr txBox="1">
            <a:spLocks noGrp="1"/>
          </p:cNvSpPr>
          <p:nvPr>
            <p:ph type="title" idx="2"/>
          </p:nvPr>
        </p:nvSpPr>
        <p:spPr>
          <a:xfrm flipH="1">
            <a:off x="1178150" y="1719950"/>
            <a:ext cx="7050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GB"/>
              <a:t>01</a:t>
            </a:r>
          </a:p>
        </p:txBody>
      </p:sp>
      <p:sp>
        <p:nvSpPr>
          <p:cNvPr id="1168" name="Google Shape;1168;p38"/>
          <p:cNvSpPr txBox="1">
            <a:spLocks noGrp="1"/>
          </p:cNvSpPr>
          <p:nvPr>
            <p:ph type="title" idx="4"/>
          </p:nvPr>
        </p:nvSpPr>
        <p:spPr>
          <a:xfrm>
            <a:off x="4820575" y="1719950"/>
            <a:ext cx="7050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GB"/>
              <a:t>02</a:t>
            </a:r>
          </a:p>
        </p:txBody>
      </p:sp>
      <p:sp>
        <p:nvSpPr>
          <p:cNvPr id="1169" name="Google Shape;1169;p38"/>
          <p:cNvSpPr txBox="1">
            <a:spLocks noGrp="1"/>
          </p:cNvSpPr>
          <p:nvPr>
            <p:ph type="title" idx="7"/>
          </p:nvPr>
        </p:nvSpPr>
        <p:spPr>
          <a:xfrm flipH="1">
            <a:off x="4823685" y="3213040"/>
            <a:ext cx="7050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GB"/>
              <a:t>03</a:t>
            </a:r>
          </a:p>
        </p:txBody>
      </p:sp>
    </p:spTree>
  </p:cSld>
  <p:clrMapOvr>
    <a:masterClrMapping/>
  </p:clrMapOvr>
  <p:transition>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16890" y="1203960"/>
            <a:ext cx="7914005" cy="2097405"/>
          </a:xfrm>
        </p:spPr>
        <p:txBody>
          <a:bodyPr/>
          <a:lstStyle/>
          <a:p>
            <a:pPr marL="139700" indent="0">
              <a:buNone/>
            </a:pPr>
            <a:r>
              <a:rPr lang="en-US" b="1">
                <a:latin typeface="Bahnschrift SemiBold" panose="020B0502040204020203" charset="0"/>
                <a:cs typeface="Bahnschrift SemiBold" panose="020B0502040204020203" charset="0"/>
              </a:rPr>
              <a:t>Mata pelajaran IPS diperlukan sebagai:</a:t>
            </a:r>
          </a:p>
          <a:p>
            <a:pPr marL="482600" indent="-342900">
              <a:buFont typeface="+mj-lt"/>
              <a:buAutoNum type="arabicPeriod"/>
            </a:pPr>
            <a:r>
              <a:rPr lang="en-US" b="1">
                <a:latin typeface="Bahnschrift SemiBold" panose="020B0502040204020203" charset="0"/>
                <a:cs typeface="Bahnschrift SemiBold" panose="020B0502040204020203" charset="0"/>
              </a:rPr>
              <a:t>Pengalaman hidup masa lampau dengan situasi sosialnya yang labil memerlukan masa depan yang mantap dan utuh sebagai suatu bangsa yang bulat.</a:t>
            </a:r>
          </a:p>
          <a:p>
            <a:pPr marL="482600" indent="-342900">
              <a:buFont typeface="+mj-lt"/>
              <a:buAutoNum type="arabicPeriod"/>
            </a:pPr>
            <a:r>
              <a:rPr lang="en-US" b="1">
                <a:latin typeface="Bahnschrift SemiBold" panose="020B0502040204020203" charset="0"/>
                <a:cs typeface="Bahnschrift SemiBold" panose="020B0502040204020203" charset="0"/>
              </a:rPr>
              <a:t>Laju perkembangan kehidupan, teknologi, dan budaya Indonesia memerlukan kebijakan pendidikan yang seirama dengan laju itu.</a:t>
            </a:r>
          </a:p>
          <a:p>
            <a:pPr marL="482600" indent="-342900">
              <a:buFont typeface="+mj-lt"/>
              <a:buAutoNum type="arabicPeriod"/>
            </a:pPr>
            <a:r>
              <a:rPr lang="en-US" b="1">
                <a:latin typeface="Bahnschrift SemiBold" panose="020B0502040204020203" charset="0"/>
                <a:cs typeface="Bahnschrift SemiBold" panose="020B0502040204020203" charset="0"/>
              </a:rPr>
              <a:t>Agar output persekolahan benar-benar lebih cocok dan sesuai serta bermanfaat.</a:t>
            </a:r>
          </a:p>
          <a:p>
            <a:pPr marL="482600" indent="-342900">
              <a:buFont typeface="+mj-lt"/>
              <a:buAutoNum type="arabicPeriod"/>
            </a:pPr>
            <a:r>
              <a:rPr lang="en-US" b="1">
                <a:latin typeface="Bahnschrift SemiBold" panose="020B0502040204020203" charset="0"/>
                <a:cs typeface="Bahnschrift SemiBold" panose="020B0502040204020203" charset="0"/>
              </a:rPr>
              <a:t>Setiap orang akan dan harus terjun ke dalam kancah kehidupan masyarakat. Oleh sebab itu perlu disiapkan ilmu khusus, yaitu IPS.</a:t>
            </a:r>
          </a:p>
        </p:txBody>
      </p:sp>
      <p:sp>
        <p:nvSpPr>
          <p:cNvPr id="3" name="Title 2"/>
          <p:cNvSpPr>
            <a:spLocks noGrp="1"/>
          </p:cNvSpPr>
          <p:nvPr>
            <p:ph type="title"/>
          </p:nvPr>
        </p:nvSpPr>
        <p:spPr>
          <a:xfrm>
            <a:off x="713105" y="252730"/>
            <a:ext cx="7717790" cy="899795"/>
          </a:xfrm>
        </p:spPr>
        <p:txBody>
          <a:bodyPr/>
          <a:lstStyle/>
          <a:p>
            <a:r>
              <a:rPr lang="en-US" sz="2800"/>
              <a:t>B. PENTINGNYA IPS DALAM PROGRAM PENDIDIKAN</a:t>
            </a:r>
          </a:p>
        </p:txBody>
      </p:sp>
      <p:sp>
        <p:nvSpPr>
          <p:cNvPr id="100" name="Text Box 99"/>
          <p:cNvSpPr txBox="1"/>
          <p:nvPr/>
        </p:nvSpPr>
        <p:spPr>
          <a:xfrm>
            <a:off x="571500" y="3352800"/>
            <a:ext cx="7804785" cy="1076325"/>
          </a:xfrm>
          <a:prstGeom prst="rect">
            <a:avLst/>
          </a:prstGeom>
          <a:solidFill>
            <a:schemeClr val="accent3">
              <a:lumMod val="60000"/>
              <a:lumOff val="40000"/>
            </a:schemeClr>
          </a:solidFill>
          <a:ln w="9525">
            <a:noFill/>
          </a:ln>
        </p:spPr>
        <p:txBody>
          <a:bodyPr wrap="square">
            <a:spAutoFit/>
          </a:bodyPr>
          <a:lstStyle/>
          <a:p>
            <a:pPr marL="0" indent="0" algn="just"/>
            <a:r>
              <a:rPr lang="en-US" sz="1600">
                <a:solidFill>
                  <a:srgbClr val="000000"/>
                </a:solidFill>
                <a:latin typeface="Bahnschrift SemiBold" panose="020B0502040204020203" charset="0"/>
                <a:cs typeface="Bahnschrift SemiBold" panose="020B0502040204020203" charset="0"/>
              </a:rPr>
              <a:t>Jika dilihat dari pesatnya perkembangan ilmu pengetahuan dan teknologi, dimana dunia pendidikan selalu tertinggal dibandingkan dengan perkembangan kebutuhan masyarakat, maka IPS diperlukan sebagai wadah ilmu pengetahuan yang mengharmoniskan laju perkembangan ilmu dan kehidupan dalam dunia pengajaran.</a:t>
            </a:r>
            <a:endParaRPr lang="en-US" sz="1600">
              <a:latin typeface="Bahnschrift SemiBold" panose="020B0502040204020203" charset="0"/>
              <a:cs typeface="Bahnschrift SemiBold" panose="020B0502040204020203" charset="0"/>
            </a:endParaRPr>
          </a:p>
        </p:txBody>
      </p:sp>
    </p:spTree>
  </p:cSld>
  <p:clrMapOvr>
    <a:masterClrMapping/>
  </p:clrMapOvr>
  <p:transition>
    <p:split orient="vert" dir="in"/>
  </p:transition>
  <p:timing>
    <p:tnLst>
      <p:par>
        <p:cTn id="1" dur="indefinite" restart="never" nodeType="tmRoot"/>
      </p:par>
    </p:tnLst>
  </p:timing>
</p:sld>
</file>

<file path=ppt/theme/theme1.xml><?xml version="1.0" encoding="utf-8"?>
<a:theme xmlns:a="http://schemas.openxmlformats.org/drawingml/2006/main" name="Electrolyte Abnormalities Breakthrough by Slidesgo">
  <a:themeElements>
    <a:clrScheme name="Simple Light">
      <a:dk1>
        <a:srgbClr val="191919"/>
      </a:dk1>
      <a:lt1>
        <a:srgbClr val="FFFFFF"/>
      </a:lt1>
      <a:dk2>
        <a:srgbClr val="595959"/>
      </a:dk2>
      <a:lt2>
        <a:srgbClr val="E5E0DC"/>
      </a:lt2>
      <a:accent1>
        <a:srgbClr val="EACCBB"/>
      </a:accent1>
      <a:accent2>
        <a:srgbClr val="976E6F"/>
      </a:accent2>
      <a:accent3>
        <a:srgbClr val="95B4A1"/>
      </a:accent3>
      <a:accent4>
        <a:srgbClr val="C87743"/>
      </a:accent4>
      <a:accent5>
        <a:srgbClr val="FFE9DE"/>
      </a:accent5>
      <a:accent6>
        <a:srgbClr val="FFFFFF"/>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1239</Words>
  <Application>Microsoft Office PowerPoint</Application>
  <PresentationFormat>On-screen Show (16:9)</PresentationFormat>
  <Paragraphs>71</Paragraphs>
  <Slides>11</Slides>
  <Notes>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11</vt:i4>
      </vt:variant>
    </vt:vector>
  </HeadingPairs>
  <TitlesOfParts>
    <vt:vector size="26" baseType="lpstr">
      <vt:lpstr>Arial</vt:lpstr>
      <vt:lpstr>SimSun</vt:lpstr>
      <vt:lpstr>Red Hat Text</vt:lpstr>
      <vt:lpstr>Oxygen</vt:lpstr>
      <vt:lpstr>Arial Narrow</vt:lpstr>
      <vt:lpstr>Calibri</vt:lpstr>
      <vt:lpstr>Abril Fatface</vt:lpstr>
      <vt:lpstr>Bahnschrift SemiLight</vt:lpstr>
      <vt:lpstr>Times New Roman</vt:lpstr>
      <vt:lpstr>Roboto Condensed Light</vt:lpstr>
      <vt:lpstr>Bahnschrift SemiBold</vt:lpstr>
      <vt:lpstr>Bebas Neue</vt:lpstr>
      <vt:lpstr>Unica One</vt:lpstr>
      <vt:lpstr>Baskerville Old Face</vt:lpstr>
      <vt:lpstr>Electrolyte Abnormalities Breakthrough by Slidesgo</vt:lpstr>
      <vt:lpstr>Pengertian dan Hakikat IPS Dalam Program Pendidikan</vt:lpstr>
      <vt:lpstr>A. HAKIKAT IPS</vt:lpstr>
      <vt:lpstr>PowerPoint Presentation</vt:lpstr>
      <vt:lpstr>PowerPoint Presentation</vt:lpstr>
      <vt:lpstr>Para ahli dari bidang pendidikan di Indonesia juga mengemukakan mengenai pengertian dari IPS,yaitu sebagai berikut :  </vt:lpstr>
      <vt:lpstr>3. Ruang Lingkup IPS</vt:lpstr>
      <vt:lpstr>4. Tujuan IPS</vt:lpstr>
      <vt:lpstr>Waktu</vt:lpstr>
      <vt:lpstr>B. PENTINGNYA IPS DALAM PROGRAM PENDIDIKAN</vt:lpstr>
      <vt:lpstr>KESIMPULAN</vt:lpstr>
      <vt:lpstr>SEKIAN TERIMAKASIH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Pengertian dan Hakikat IPS Dalam Program Pendidikan</dc:title>
  <dc:creator/>
  <cp:lastModifiedBy>Windows User</cp:lastModifiedBy>
  <cp:revision>10</cp:revision>
  <dcterms:created xsi:type="dcterms:W3CDTF">2022-02-19T14:50:00Z</dcterms:created>
  <dcterms:modified xsi:type="dcterms:W3CDTF">2022-02-23T00:45:19Z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B35B73A21FF34BB381BFF8F530A90D72</vt:lpwstr>
  </property>
  <property fmtid="{D5CDD505-2E9C-101B-9397-08002B2CF9AE}" pid="3" name="KSOProductBuildVer">
    <vt:lpwstr>1033-11.2.0.10382</vt:lpwstr>
  </property>
</Properties>
</file>