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934315C-9750-47BD-A422-D7601E552EE5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F5109BE-B14E-4D35-A87A-D53DA32F92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>
                <a:effectLst/>
              </a:rPr>
              <a:t>P</a:t>
            </a:r>
            <a:r>
              <a:rPr lang="id-ID" sz="3600" b="1" dirty="0">
                <a:effectLst/>
              </a:rPr>
              <a:t>ENDEKATAN</a:t>
            </a:r>
            <a:r>
              <a:rPr lang="en-US" sz="3600" b="1" dirty="0">
                <a:effectLst/>
              </a:rPr>
              <a:t> I</a:t>
            </a:r>
            <a:r>
              <a:rPr lang="id-ID" sz="3600" b="1" dirty="0">
                <a:effectLst/>
              </a:rPr>
              <a:t>NKUIRI DALAM</a:t>
            </a:r>
            <a:r>
              <a:rPr lang="en-US" sz="3600" b="1" dirty="0">
                <a:effectLst/>
              </a:rPr>
              <a:t> P</a:t>
            </a:r>
            <a:r>
              <a:rPr lang="id-ID" sz="3600" b="1" dirty="0">
                <a:effectLst/>
              </a:rPr>
              <a:t>EMBELAJARAN</a:t>
            </a:r>
            <a:r>
              <a:rPr lang="en-US" sz="3600" b="1" dirty="0">
                <a:effectLst/>
              </a:rPr>
              <a:t> IPS </a:t>
            </a:r>
            <a:r>
              <a:rPr lang="id-ID" sz="3600" b="1" dirty="0">
                <a:effectLst/>
              </a:rPr>
              <a:t>DI</a:t>
            </a:r>
            <a:r>
              <a:rPr lang="en-US" sz="3600" b="1" dirty="0">
                <a:effectLst/>
              </a:rPr>
              <a:t> SD </a:t>
            </a:r>
            <a:r>
              <a:rPr lang="id-ID" sz="3600" b="1" dirty="0">
                <a:effectLst/>
              </a:rPr>
              <a:t>DAN </a:t>
            </a:r>
            <a:r>
              <a:rPr lang="en-US" sz="3600" b="1" dirty="0">
                <a:effectLst/>
              </a:rPr>
              <a:t>P</a:t>
            </a:r>
            <a:r>
              <a:rPr lang="id-ID" sz="3600" b="1" dirty="0">
                <a:effectLst/>
              </a:rPr>
              <a:t>ENDEKATAN</a:t>
            </a:r>
            <a:r>
              <a:rPr lang="en-US" sz="3600" b="1" dirty="0">
                <a:effectLst/>
              </a:rPr>
              <a:t> P</a:t>
            </a:r>
            <a:r>
              <a:rPr lang="id-ID" sz="3600" b="1" dirty="0">
                <a:effectLst/>
              </a:rPr>
              <a:t>ROBLEM</a:t>
            </a:r>
            <a:r>
              <a:rPr lang="en-US" sz="3600" b="1" dirty="0">
                <a:effectLst/>
              </a:rPr>
              <a:t> S</a:t>
            </a:r>
            <a:r>
              <a:rPr lang="id-ID" sz="3600" b="1" dirty="0" smtClean="0">
                <a:effectLst/>
              </a:rPr>
              <a:t>OLVING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err="1" smtClean="0"/>
              <a:t>Revi</a:t>
            </a:r>
            <a:r>
              <a:rPr lang="en-ID" dirty="0" smtClean="0"/>
              <a:t> </a:t>
            </a:r>
            <a:r>
              <a:rPr lang="en-ID" dirty="0" err="1" smtClean="0"/>
              <a:t>Kusheri</a:t>
            </a:r>
            <a:endParaRPr lang="en-ID" dirty="0" smtClean="0"/>
          </a:p>
          <a:p>
            <a:r>
              <a:rPr lang="en-ID" dirty="0" err="1" smtClean="0"/>
              <a:t>Miftahul</a:t>
            </a:r>
            <a:r>
              <a:rPr lang="en-ID" dirty="0" smtClean="0"/>
              <a:t> Jannah</a:t>
            </a:r>
          </a:p>
          <a:p>
            <a:r>
              <a:rPr lang="en-ID" dirty="0" err="1" smtClean="0"/>
              <a:t>Questy</a:t>
            </a:r>
            <a:r>
              <a:rPr lang="en-ID" dirty="0" smtClean="0"/>
              <a:t> </a:t>
            </a:r>
            <a:r>
              <a:rPr lang="en-ID" dirty="0" err="1" smtClean="0"/>
              <a:t>Alqurnia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675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5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Pengajaran</a:t>
            </a:r>
            <a:r>
              <a:rPr lang="en-US" dirty="0"/>
              <a:t> IPS yang </a:t>
            </a:r>
            <a:r>
              <a:rPr lang="en-US" dirty="0" err="1"/>
              <a:t>bermaterikan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/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/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/>
              <a:t>.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inkuiri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 </a:t>
            </a:r>
            <a:r>
              <a:rPr lang="en-US" i="1" dirty="0"/>
              <a:t>student centered</a:t>
            </a:r>
            <a:r>
              <a:rPr lang="en-US" dirty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 err="1"/>
              <a:t>Pendekatan</a:t>
            </a:r>
            <a:r>
              <a:rPr lang="en-US" sz="3200" b="1" dirty="0"/>
              <a:t> </a:t>
            </a:r>
            <a:r>
              <a:rPr lang="en-US" sz="3200" b="1" dirty="0" err="1"/>
              <a:t>Inkuiri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Pembelajaran</a:t>
            </a:r>
            <a:r>
              <a:rPr lang="en-US" sz="3200" b="1" dirty="0"/>
              <a:t> </a:t>
            </a:r>
            <a:r>
              <a:rPr lang="en-US" sz="3200" b="1" dirty="0" smtClean="0"/>
              <a:t>IPS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45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/>
          </a:bodyPr>
          <a:lstStyle/>
          <a:p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pertama</a:t>
            </a:r>
            <a:r>
              <a:rPr lang="en-US" dirty="0"/>
              <a:t>, guru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inkuiri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kedua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/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 smtClean="0"/>
              <a:t>,</a:t>
            </a:r>
          </a:p>
          <a:p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ketiga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eksperimentasi</a:t>
            </a:r>
            <a:r>
              <a:rPr lang="en-US" dirty="0"/>
              <a:t>,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 b="1" dirty="0" err="1"/>
              <a:t>Penerapan</a:t>
            </a:r>
            <a:r>
              <a:rPr lang="en-US" sz="4000" b="1" dirty="0"/>
              <a:t> </a:t>
            </a:r>
            <a:r>
              <a:rPr lang="en-US" sz="4000" b="1" dirty="0" err="1"/>
              <a:t>Metode</a:t>
            </a:r>
            <a:r>
              <a:rPr lang="en-US" sz="4000" b="1" dirty="0"/>
              <a:t> </a:t>
            </a:r>
            <a:r>
              <a:rPr lang="en-US" sz="4000" b="1" dirty="0" err="1" smtClean="0"/>
              <a:t>Inkuiri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9899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keempat</a:t>
            </a:r>
            <a:r>
              <a:rPr lang="en-US" dirty="0"/>
              <a:t>, </a:t>
            </a:r>
            <a:r>
              <a:rPr lang="en-US" b="1" dirty="0"/>
              <a:t>guru</a:t>
            </a:r>
            <a:r>
              <a:rPr lang="en-US" dirty="0"/>
              <a:t> 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mengorganisir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kelima</a:t>
            </a:r>
            <a:r>
              <a:rPr lang="en-US" dirty="0"/>
              <a:t>,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proses </a:t>
            </a:r>
            <a:r>
              <a:rPr lang="en-US" dirty="0" err="1"/>
              <a:t>inkuiri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 </a:t>
            </a:r>
            <a:r>
              <a:rPr lang="en-US" b="1" dirty="0" err="1"/>
              <a:t>mengevaluasi</a:t>
            </a:r>
            <a:r>
              <a:rPr lang="en-US" dirty="0"/>
              <a:t> 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guru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memperolehnya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data/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Penerapan</a:t>
            </a:r>
            <a:r>
              <a:rPr lang="en-US" sz="4400" b="1" dirty="0"/>
              <a:t> </a:t>
            </a:r>
            <a:r>
              <a:rPr lang="en-US" sz="4400" b="1" dirty="0" err="1"/>
              <a:t>Metode</a:t>
            </a:r>
            <a:r>
              <a:rPr lang="en-US" sz="4400" b="1" dirty="0"/>
              <a:t> </a:t>
            </a:r>
            <a:r>
              <a:rPr lang="en-US" sz="4400" b="1" dirty="0" err="1"/>
              <a:t>Inkuiri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9890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Pendekatan Problem Solving merupakan rangkaian aktivitas pembelajaran yang menekankan pada proses penyelesaian masalah secara ilmiah, mulai dari mencari data sampai pada penarikan </a:t>
            </a:r>
            <a:r>
              <a:rPr lang="id-ID" dirty="0" smtClean="0"/>
              <a:t>kesimpulan</a:t>
            </a:r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 b="1" dirty="0" err="1"/>
              <a:t>Pendekatan</a:t>
            </a:r>
            <a:r>
              <a:rPr lang="en-US" sz="4000" b="1" dirty="0"/>
              <a:t> </a:t>
            </a:r>
            <a:r>
              <a:rPr lang="en-US" sz="4000" b="1" dirty="0" err="1"/>
              <a:t>Pemecahan</a:t>
            </a:r>
            <a:r>
              <a:rPr lang="en-US" sz="4000" b="1" dirty="0"/>
              <a:t> </a:t>
            </a:r>
            <a:r>
              <a:rPr lang="en-US" sz="4000" b="1" dirty="0" err="1"/>
              <a:t>Masalah</a:t>
            </a:r>
            <a:r>
              <a:rPr lang="en-US" sz="4000" b="1" dirty="0"/>
              <a:t> (</a:t>
            </a:r>
            <a:r>
              <a:rPr lang="en-US" sz="4000" b="1" i="1" dirty="0"/>
              <a:t>Problem Solving</a:t>
            </a:r>
            <a:r>
              <a:rPr lang="en-US" sz="4000" b="1" dirty="0" smtClean="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2961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err="1"/>
              <a:t>Merangsang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logis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belajarnya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mentalnya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menyoroti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pemecahannya</a:t>
            </a:r>
            <a:r>
              <a:rPr lang="en-US" dirty="0"/>
              <a:t>.</a:t>
            </a:r>
          </a:p>
          <a:p>
            <a:r>
              <a:rPr lang="en-US" dirty="0" err="1"/>
              <a:t>Pendidikan</a:t>
            </a:r>
            <a:r>
              <a:rPr lang="en-US" dirty="0"/>
              <a:t> di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keberanian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ide-</a:t>
            </a:r>
            <a:r>
              <a:rPr lang="en-US" dirty="0" err="1"/>
              <a:t>idenya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800" dirty="0" err="1" smtClean="0"/>
              <a:t>Kelebihan</a:t>
            </a:r>
            <a:r>
              <a:rPr lang="en-ID" sz="4800" dirty="0" smtClean="0"/>
              <a:t> Problem Solving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4061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kesulitannya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gari</a:t>
            </a:r>
            <a:r>
              <a:rPr lang="en-US" dirty="0"/>
              <a:t> guru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Proses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dirty="0" err="1" smtClean="0"/>
              <a:t>Kelemahan</a:t>
            </a:r>
            <a:r>
              <a:rPr lang="en-ID" sz="4400" dirty="0" smtClean="0"/>
              <a:t> Problem Solving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6815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dewasa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dirty="0" err="1" smtClean="0"/>
              <a:t>Kelemahan</a:t>
            </a:r>
            <a:r>
              <a:rPr lang="en-ID" sz="4400" dirty="0" smtClean="0"/>
              <a:t> Problem Solving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64165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04989"/>
          </a:xfrm>
        </p:spPr>
        <p:txBody>
          <a:bodyPr>
            <a:normAutofit/>
          </a:bodyPr>
          <a:lstStyle/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ditampung</a:t>
            </a:r>
            <a:r>
              <a:rPr lang="en-US" dirty="0"/>
              <a:t>/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Rumuskan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yang ideal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 smtClean="0"/>
              <a:t>.</a:t>
            </a:r>
          </a:p>
          <a:p>
            <a:r>
              <a:rPr lang="en-US" dirty="0"/>
              <a:t>Diagnose </a:t>
            </a:r>
            <a:r>
              <a:rPr lang="en-US" dirty="0" err="1"/>
              <a:t>masalah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pemecahannya</a:t>
            </a:r>
            <a:endParaRPr lang="en-US" dirty="0"/>
          </a:p>
          <a:p>
            <a:pPr lvl="0"/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 smtClean="0"/>
              <a:t>diperoleh</a:t>
            </a:r>
            <a:endParaRPr lang="en-US" dirty="0" smtClean="0"/>
          </a:p>
          <a:p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.</a:t>
            </a:r>
          </a:p>
          <a:p>
            <a:pPr lvl="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dirty="0" err="1" smtClean="0"/>
              <a:t>Penerapan</a:t>
            </a:r>
            <a:r>
              <a:rPr lang="en-ID" sz="4400" dirty="0" smtClean="0"/>
              <a:t> Problem Solving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19729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34</TotalTime>
  <Words>372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Hardcover</vt:lpstr>
      <vt:lpstr>PENDEKATAN INKUIRI DALAM PEMBELAJARAN IPS DI SD DAN PENDEKATAN PROBLEM SOLVING</vt:lpstr>
      <vt:lpstr>Pendekatan Inkuiri dalam Pembelajaran IPS</vt:lpstr>
      <vt:lpstr>Penerapan Metode Inkuiri</vt:lpstr>
      <vt:lpstr>Penerapan Metode Inkuiri</vt:lpstr>
      <vt:lpstr>Pendekatan Pemecahan Masalah (Problem Solving)</vt:lpstr>
      <vt:lpstr>Kelebihan Problem Solving</vt:lpstr>
      <vt:lpstr>Kelemahan Problem Solving</vt:lpstr>
      <vt:lpstr>Kelemahan Problem Solving</vt:lpstr>
      <vt:lpstr>Penerapan Problem Solving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INKUIRI DALAM PEMBELAJARAN IPS DI SD DAN PENDEKATAN PROBLEM SOLVING</dc:title>
  <dc:creator>asus</dc:creator>
  <cp:lastModifiedBy>asus</cp:lastModifiedBy>
  <cp:revision>4</cp:revision>
  <dcterms:created xsi:type="dcterms:W3CDTF">2021-05-30T13:29:47Z</dcterms:created>
  <dcterms:modified xsi:type="dcterms:W3CDTF">2021-05-30T14:03:49Z</dcterms:modified>
</cp:coreProperties>
</file>