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129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7AF895-BEED-4DA3-B8E4-DB68C33654C3}" type="doc">
      <dgm:prSet loTypeId="urn:microsoft.com/office/officeart/2005/8/layout/chevronAccent+Icon" loCatId="process" qsTypeId="urn:microsoft.com/office/officeart/2005/8/quickstyle/simple2" qsCatId="simple" csTypeId="urn:microsoft.com/office/officeart/2005/8/colors/colorful5" csCatId="colorful" phldr="1"/>
      <dgm:spPr/>
      <dgm:t>
        <a:bodyPr/>
        <a:lstStyle/>
        <a:p>
          <a:endParaRPr lang="en-US"/>
        </a:p>
      </dgm:t>
    </dgm:pt>
    <dgm:pt modelId="{73B30766-A9BC-49F0-8292-D8BD1D3DCC85}">
      <dgm:prSet phldrT="[Text]"/>
      <dgm:spPr/>
      <dgm:t>
        <a:bodyPr/>
        <a:lstStyle/>
        <a:p>
          <a:r>
            <a:rPr lang="id-ID" dirty="0"/>
            <a:t>Nabi muhammad meninggal</a:t>
          </a:r>
          <a:endParaRPr lang="en-US" dirty="0"/>
        </a:p>
      </dgm:t>
    </dgm:pt>
    <dgm:pt modelId="{02BBA338-0D68-4CEA-A165-F549E613C9EF}" type="parTrans" cxnId="{015E60E0-AA70-40A5-8A7A-5621228BD232}">
      <dgm:prSet/>
      <dgm:spPr/>
      <dgm:t>
        <a:bodyPr/>
        <a:lstStyle/>
        <a:p>
          <a:endParaRPr lang="en-US"/>
        </a:p>
      </dgm:t>
    </dgm:pt>
    <dgm:pt modelId="{CE70F93B-A1E9-4C27-BC7A-5DAB5FAE78F5}" type="sibTrans" cxnId="{015E60E0-AA70-40A5-8A7A-5621228BD232}">
      <dgm:prSet/>
      <dgm:spPr/>
      <dgm:t>
        <a:bodyPr/>
        <a:lstStyle/>
        <a:p>
          <a:endParaRPr lang="en-US"/>
        </a:p>
      </dgm:t>
    </dgm:pt>
    <dgm:pt modelId="{3A4A7C97-6E3F-41E9-BB44-65CD34069BC3}">
      <dgm:prSet phldrT="[Text]"/>
      <dgm:spPr/>
      <dgm:t>
        <a:bodyPr/>
        <a:lstStyle/>
        <a:p>
          <a:r>
            <a:rPr lang="id-ID" dirty="0"/>
            <a:t>Meninggalnya para penghafal Al-quran</a:t>
          </a:r>
        </a:p>
        <a:p>
          <a:r>
            <a:rPr lang="id-ID" dirty="0"/>
            <a:t>Dlm perang yamamah</a:t>
          </a:r>
          <a:endParaRPr lang="en-US" dirty="0"/>
        </a:p>
      </dgm:t>
    </dgm:pt>
    <dgm:pt modelId="{2F3785B8-5B28-467B-AFB8-15990193034F}" type="parTrans" cxnId="{B68622A5-7165-4FE9-B7CC-3DAE30019342}">
      <dgm:prSet/>
      <dgm:spPr/>
      <dgm:t>
        <a:bodyPr/>
        <a:lstStyle/>
        <a:p>
          <a:endParaRPr lang="en-US"/>
        </a:p>
      </dgm:t>
    </dgm:pt>
    <dgm:pt modelId="{E96CC167-B70B-4855-93C2-C5968A597D4C}" type="sibTrans" cxnId="{B68622A5-7165-4FE9-B7CC-3DAE30019342}">
      <dgm:prSet/>
      <dgm:spPr/>
      <dgm:t>
        <a:bodyPr/>
        <a:lstStyle/>
        <a:p>
          <a:endParaRPr lang="en-US"/>
        </a:p>
      </dgm:t>
    </dgm:pt>
    <dgm:pt modelId="{512F54C5-BE9B-4E01-A168-B0446EFAD7D2}">
      <dgm:prSet phldrT="[Text]"/>
      <dgm:spPr/>
      <dgm:t>
        <a:bodyPr/>
        <a:lstStyle/>
        <a:p>
          <a:r>
            <a:rPr lang="id-ID" dirty="0"/>
            <a:t> karna khawatir,umar menyarankan untuk membukukan al-Quran</a:t>
          </a:r>
          <a:endParaRPr lang="en-US" dirty="0"/>
        </a:p>
      </dgm:t>
    </dgm:pt>
    <dgm:pt modelId="{3F81511B-897B-4E49-A7F5-28BB69C3E44D}" type="parTrans" cxnId="{45989946-EF56-4D57-B8A7-75AAE96EB580}">
      <dgm:prSet/>
      <dgm:spPr/>
      <dgm:t>
        <a:bodyPr/>
        <a:lstStyle/>
        <a:p>
          <a:endParaRPr lang="en-US"/>
        </a:p>
      </dgm:t>
    </dgm:pt>
    <dgm:pt modelId="{D58BB33F-5B2A-4153-B1E2-1E141DDDABA8}" type="sibTrans" cxnId="{45989946-EF56-4D57-B8A7-75AAE96EB580}">
      <dgm:prSet/>
      <dgm:spPr/>
      <dgm:t>
        <a:bodyPr/>
        <a:lstStyle/>
        <a:p>
          <a:endParaRPr lang="en-US"/>
        </a:p>
      </dgm:t>
    </dgm:pt>
    <dgm:pt modelId="{EE4001F9-386B-43AD-BA89-D51E794B5879}" type="pres">
      <dgm:prSet presAssocID="{717AF895-BEED-4DA3-B8E4-DB68C33654C3}" presName="Name0" presStyleCnt="0">
        <dgm:presLayoutVars>
          <dgm:dir/>
          <dgm:resizeHandles val="exact"/>
        </dgm:presLayoutVars>
      </dgm:prSet>
      <dgm:spPr/>
      <dgm:t>
        <a:bodyPr/>
        <a:lstStyle/>
        <a:p>
          <a:endParaRPr lang="id-ID"/>
        </a:p>
      </dgm:t>
    </dgm:pt>
    <dgm:pt modelId="{F93F1462-EDDB-44CC-92BA-C2979D76F823}" type="pres">
      <dgm:prSet presAssocID="{73B30766-A9BC-49F0-8292-D8BD1D3DCC85}" presName="composite" presStyleCnt="0"/>
      <dgm:spPr/>
    </dgm:pt>
    <dgm:pt modelId="{79A43F08-C0DD-4278-AE08-F3FB52BC1EF3}" type="pres">
      <dgm:prSet presAssocID="{73B30766-A9BC-49F0-8292-D8BD1D3DCC85}" presName="bgChev" presStyleLbl="node1" presStyleIdx="0" presStyleCnt="3"/>
      <dgm:spPr/>
    </dgm:pt>
    <dgm:pt modelId="{4446A84B-33BD-4199-B27B-81A7720D7309}" type="pres">
      <dgm:prSet presAssocID="{73B30766-A9BC-49F0-8292-D8BD1D3DCC85}" presName="txNode" presStyleLbl="fgAcc1" presStyleIdx="0" presStyleCnt="3">
        <dgm:presLayoutVars>
          <dgm:bulletEnabled val="1"/>
        </dgm:presLayoutVars>
      </dgm:prSet>
      <dgm:spPr/>
      <dgm:t>
        <a:bodyPr/>
        <a:lstStyle/>
        <a:p>
          <a:endParaRPr lang="id-ID"/>
        </a:p>
      </dgm:t>
    </dgm:pt>
    <dgm:pt modelId="{42161A65-81CC-4AE2-8987-C23637CFFA46}" type="pres">
      <dgm:prSet presAssocID="{CE70F93B-A1E9-4C27-BC7A-5DAB5FAE78F5}" presName="compositeSpace" presStyleCnt="0"/>
      <dgm:spPr/>
    </dgm:pt>
    <dgm:pt modelId="{0C30B67E-E30F-4720-9011-2C7FE644F0CB}" type="pres">
      <dgm:prSet presAssocID="{3A4A7C97-6E3F-41E9-BB44-65CD34069BC3}" presName="composite" presStyleCnt="0"/>
      <dgm:spPr/>
    </dgm:pt>
    <dgm:pt modelId="{3C84EB31-5E53-40E3-A18A-B8A58BB22865}" type="pres">
      <dgm:prSet presAssocID="{3A4A7C97-6E3F-41E9-BB44-65CD34069BC3}" presName="bgChev" presStyleLbl="node1" presStyleIdx="1" presStyleCnt="3"/>
      <dgm:spPr/>
    </dgm:pt>
    <dgm:pt modelId="{CD333316-F4D7-45F7-9238-13E14E4242C4}" type="pres">
      <dgm:prSet presAssocID="{3A4A7C97-6E3F-41E9-BB44-65CD34069BC3}" presName="txNode" presStyleLbl="fgAcc1" presStyleIdx="1" presStyleCnt="3">
        <dgm:presLayoutVars>
          <dgm:bulletEnabled val="1"/>
        </dgm:presLayoutVars>
      </dgm:prSet>
      <dgm:spPr/>
      <dgm:t>
        <a:bodyPr/>
        <a:lstStyle/>
        <a:p>
          <a:endParaRPr lang="id-ID"/>
        </a:p>
      </dgm:t>
    </dgm:pt>
    <dgm:pt modelId="{DA0B5AD4-4A4B-4A4C-B671-C6933412B48A}" type="pres">
      <dgm:prSet presAssocID="{E96CC167-B70B-4855-93C2-C5968A597D4C}" presName="compositeSpace" presStyleCnt="0"/>
      <dgm:spPr/>
    </dgm:pt>
    <dgm:pt modelId="{DF23C8A2-89E3-4195-B83C-C55EE1E63BEE}" type="pres">
      <dgm:prSet presAssocID="{512F54C5-BE9B-4E01-A168-B0446EFAD7D2}" presName="composite" presStyleCnt="0"/>
      <dgm:spPr/>
    </dgm:pt>
    <dgm:pt modelId="{0D14875C-5732-4810-829A-79B228C5CC40}" type="pres">
      <dgm:prSet presAssocID="{512F54C5-BE9B-4E01-A168-B0446EFAD7D2}" presName="bgChev" presStyleLbl="node1" presStyleIdx="2" presStyleCnt="3"/>
      <dgm:spPr/>
    </dgm:pt>
    <dgm:pt modelId="{BD24E408-D8A2-41B9-A04E-AECF50973F52}" type="pres">
      <dgm:prSet presAssocID="{512F54C5-BE9B-4E01-A168-B0446EFAD7D2}" presName="txNode" presStyleLbl="fgAcc1" presStyleIdx="2" presStyleCnt="3">
        <dgm:presLayoutVars>
          <dgm:bulletEnabled val="1"/>
        </dgm:presLayoutVars>
      </dgm:prSet>
      <dgm:spPr/>
      <dgm:t>
        <a:bodyPr/>
        <a:lstStyle/>
        <a:p>
          <a:endParaRPr lang="id-ID"/>
        </a:p>
      </dgm:t>
    </dgm:pt>
  </dgm:ptLst>
  <dgm:cxnLst>
    <dgm:cxn modelId="{EC665455-0E4F-4823-808C-79D82B9A7D03}" type="presOf" srcId="{717AF895-BEED-4DA3-B8E4-DB68C33654C3}" destId="{EE4001F9-386B-43AD-BA89-D51E794B5879}" srcOrd="0" destOrd="0" presId="urn:microsoft.com/office/officeart/2005/8/layout/chevronAccent+Icon"/>
    <dgm:cxn modelId="{C89E37A1-6609-43A1-9607-E81952DB738C}" type="presOf" srcId="{3A4A7C97-6E3F-41E9-BB44-65CD34069BC3}" destId="{CD333316-F4D7-45F7-9238-13E14E4242C4}" srcOrd="0" destOrd="0" presId="urn:microsoft.com/office/officeart/2005/8/layout/chevronAccent+Icon"/>
    <dgm:cxn modelId="{B96833E6-F11E-471B-847F-28C42EB6769C}" type="presOf" srcId="{512F54C5-BE9B-4E01-A168-B0446EFAD7D2}" destId="{BD24E408-D8A2-41B9-A04E-AECF50973F52}" srcOrd="0" destOrd="0" presId="urn:microsoft.com/office/officeart/2005/8/layout/chevronAccent+Icon"/>
    <dgm:cxn modelId="{888228BC-64AA-4B35-8BA1-79EB1668F5FA}" type="presOf" srcId="{73B30766-A9BC-49F0-8292-D8BD1D3DCC85}" destId="{4446A84B-33BD-4199-B27B-81A7720D7309}" srcOrd="0" destOrd="0" presId="urn:microsoft.com/office/officeart/2005/8/layout/chevronAccent+Icon"/>
    <dgm:cxn modelId="{45989946-EF56-4D57-B8A7-75AAE96EB580}" srcId="{717AF895-BEED-4DA3-B8E4-DB68C33654C3}" destId="{512F54C5-BE9B-4E01-A168-B0446EFAD7D2}" srcOrd="2" destOrd="0" parTransId="{3F81511B-897B-4E49-A7F5-28BB69C3E44D}" sibTransId="{D58BB33F-5B2A-4153-B1E2-1E141DDDABA8}"/>
    <dgm:cxn modelId="{B68622A5-7165-4FE9-B7CC-3DAE30019342}" srcId="{717AF895-BEED-4DA3-B8E4-DB68C33654C3}" destId="{3A4A7C97-6E3F-41E9-BB44-65CD34069BC3}" srcOrd="1" destOrd="0" parTransId="{2F3785B8-5B28-467B-AFB8-15990193034F}" sibTransId="{E96CC167-B70B-4855-93C2-C5968A597D4C}"/>
    <dgm:cxn modelId="{015E60E0-AA70-40A5-8A7A-5621228BD232}" srcId="{717AF895-BEED-4DA3-B8E4-DB68C33654C3}" destId="{73B30766-A9BC-49F0-8292-D8BD1D3DCC85}" srcOrd="0" destOrd="0" parTransId="{02BBA338-0D68-4CEA-A165-F549E613C9EF}" sibTransId="{CE70F93B-A1E9-4C27-BC7A-5DAB5FAE78F5}"/>
    <dgm:cxn modelId="{BCA4D726-079B-402A-8FD0-D62CC7D95D0F}" type="presParOf" srcId="{EE4001F9-386B-43AD-BA89-D51E794B5879}" destId="{F93F1462-EDDB-44CC-92BA-C2979D76F823}" srcOrd="0" destOrd="0" presId="urn:microsoft.com/office/officeart/2005/8/layout/chevronAccent+Icon"/>
    <dgm:cxn modelId="{BB042AF7-07D5-4CD6-9CC8-52E3177BB2EC}" type="presParOf" srcId="{F93F1462-EDDB-44CC-92BA-C2979D76F823}" destId="{79A43F08-C0DD-4278-AE08-F3FB52BC1EF3}" srcOrd="0" destOrd="0" presId="urn:microsoft.com/office/officeart/2005/8/layout/chevronAccent+Icon"/>
    <dgm:cxn modelId="{8477BBDA-B61A-4D55-A230-370F17DB57B9}" type="presParOf" srcId="{F93F1462-EDDB-44CC-92BA-C2979D76F823}" destId="{4446A84B-33BD-4199-B27B-81A7720D7309}" srcOrd="1" destOrd="0" presId="urn:microsoft.com/office/officeart/2005/8/layout/chevronAccent+Icon"/>
    <dgm:cxn modelId="{B1797B55-EE24-4CC0-83D4-95C17C0DB159}" type="presParOf" srcId="{EE4001F9-386B-43AD-BA89-D51E794B5879}" destId="{42161A65-81CC-4AE2-8987-C23637CFFA46}" srcOrd="1" destOrd="0" presId="urn:microsoft.com/office/officeart/2005/8/layout/chevronAccent+Icon"/>
    <dgm:cxn modelId="{153D9D75-4DA4-4492-94DF-1E94DC2308AA}" type="presParOf" srcId="{EE4001F9-386B-43AD-BA89-D51E794B5879}" destId="{0C30B67E-E30F-4720-9011-2C7FE644F0CB}" srcOrd="2" destOrd="0" presId="urn:microsoft.com/office/officeart/2005/8/layout/chevronAccent+Icon"/>
    <dgm:cxn modelId="{EBB10A20-F337-4672-A8A4-91E6A680C478}" type="presParOf" srcId="{0C30B67E-E30F-4720-9011-2C7FE644F0CB}" destId="{3C84EB31-5E53-40E3-A18A-B8A58BB22865}" srcOrd="0" destOrd="0" presId="urn:microsoft.com/office/officeart/2005/8/layout/chevronAccent+Icon"/>
    <dgm:cxn modelId="{D92C1348-030F-4C0D-8191-2FECC3E5A0FF}" type="presParOf" srcId="{0C30B67E-E30F-4720-9011-2C7FE644F0CB}" destId="{CD333316-F4D7-45F7-9238-13E14E4242C4}" srcOrd="1" destOrd="0" presId="urn:microsoft.com/office/officeart/2005/8/layout/chevronAccent+Icon"/>
    <dgm:cxn modelId="{033E3BF6-1E21-4525-8CAC-C90190880E4D}" type="presParOf" srcId="{EE4001F9-386B-43AD-BA89-D51E794B5879}" destId="{DA0B5AD4-4A4B-4A4C-B671-C6933412B48A}" srcOrd="3" destOrd="0" presId="urn:microsoft.com/office/officeart/2005/8/layout/chevronAccent+Icon"/>
    <dgm:cxn modelId="{831E562D-DC2F-4649-A2A5-C91836F66AC6}" type="presParOf" srcId="{EE4001F9-386B-43AD-BA89-D51E794B5879}" destId="{DF23C8A2-89E3-4195-B83C-C55EE1E63BEE}" srcOrd="4" destOrd="0" presId="urn:microsoft.com/office/officeart/2005/8/layout/chevronAccent+Icon"/>
    <dgm:cxn modelId="{C0A0F5F7-761D-4453-A7F7-68864E875F98}" type="presParOf" srcId="{DF23C8A2-89E3-4195-B83C-C55EE1E63BEE}" destId="{0D14875C-5732-4810-829A-79B228C5CC40}" srcOrd="0" destOrd="0" presId="urn:microsoft.com/office/officeart/2005/8/layout/chevronAccent+Icon"/>
    <dgm:cxn modelId="{DCC974A0-6AA2-4998-88A0-C3B2937B7E12}" type="presParOf" srcId="{DF23C8A2-89E3-4195-B83C-C55EE1E63BEE}" destId="{BD24E408-D8A2-41B9-A04E-AECF50973F52}"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BC7BE-AA6F-4841-91D6-908A7E5A4966}" type="doc">
      <dgm:prSet loTypeId="urn:microsoft.com/office/officeart/2005/8/layout/chevronAccent+Icon" loCatId="process" qsTypeId="urn:microsoft.com/office/officeart/2005/8/quickstyle/simple2" qsCatId="simple" csTypeId="urn:microsoft.com/office/officeart/2005/8/colors/colorful4" csCatId="colorful" phldr="1"/>
      <dgm:spPr/>
    </dgm:pt>
    <dgm:pt modelId="{3C1EEC0B-3CBB-423D-B837-69CC0761D112}">
      <dgm:prSet phldrT="[Text]"/>
      <dgm:spPr/>
      <dgm:t>
        <a:bodyPr/>
        <a:lstStyle/>
        <a:p>
          <a:r>
            <a:rPr lang="id-ID" dirty="0"/>
            <a:t>Zaid Ibn Tsabit  membukukan dan menulis al-quran</a:t>
          </a:r>
          <a:endParaRPr lang="en-US" dirty="0"/>
        </a:p>
      </dgm:t>
    </dgm:pt>
    <dgm:pt modelId="{0388D757-F438-41E5-9850-DC07E58F1E9E}" type="parTrans" cxnId="{7F8C1A27-6F91-47FA-90E4-3C34CE3C2C85}">
      <dgm:prSet/>
      <dgm:spPr/>
      <dgm:t>
        <a:bodyPr/>
        <a:lstStyle/>
        <a:p>
          <a:endParaRPr lang="en-US"/>
        </a:p>
      </dgm:t>
    </dgm:pt>
    <dgm:pt modelId="{D223D45B-E9A9-42BE-96A2-09ECD95E719B}" type="sibTrans" cxnId="{7F8C1A27-6F91-47FA-90E4-3C34CE3C2C85}">
      <dgm:prSet/>
      <dgm:spPr/>
      <dgm:t>
        <a:bodyPr/>
        <a:lstStyle/>
        <a:p>
          <a:endParaRPr lang="en-US"/>
        </a:p>
      </dgm:t>
    </dgm:pt>
    <dgm:pt modelId="{3AE1182B-ACF7-402F-8BF4-9E01F47531C7}">
      <dgm:prSet phldrT="[Text]"/>
      <dgm:spPr/>
      <dgm:t>
        <a:bodyPr/>
        <a:lstStyle/>
        <a:p>
          <a:r>
            <a:rPr lang="id-ID" dirty="0"/>
            <a:t>Terjadi perbedaan cara membaca dari tiap kabilah arab </a:t>
          </a:r>
          <a:endParaRPr lang="en-US" dirty="0"/>
        </a:p>
      </dgm:t>
    </dgm:pt>
    <dgm:pt modelId="{4D391073-E3D1-4855-8665-AE1145FA37BB}" type="parTrans" cxnId="{E5FF3B35-FFE3-4A40-B65A-3CA9205C151F}">
      <dgm:prSet/>
      <dgm:spPr/>
      <dgm:t>
        <a:bodyPr/>
        <a:lstStyle/>
        <a:p>
          <a:endParaRPr lang="en-US"/>
        </a:p>
      </dgm:t>
    </dgm:pt>
    <dgm:pt modelId="{B2E6EA17-E91E-430E-9830-784D521A91CB}" type="sibTrans" cxnId="{E5FF3B35-FFE3-4A40-B65A-3CA9205C151F}">
      <dgm:prSet/>
      <dgm:spPr/>
      <dgm:t>
        <a:bodyPr/>
        <a:lstStyle/>
        <a:p>
          <a:endParaRPr lang="en-US"/>
        </a:p>
      </dgm:t>
    </dgm:pt>
    <dgm:pt modelId="{BAF2E4D6-77EB-4DDA-A9CC-CE87E3E1159C}">
      <dgm:prSet phldrT="[Text]"/>
      <dgm:spPr/>
      <dgm:t>
        <a:bodyPr/>
        <a:lstStyle/>
        <a:p>
          <a:r>
            <a:rPr lang="id-ID" dirty="0"/>
            <a:t>Lalu Usman bin affan memerintahkan untuk menulskan al-quran dalam satu dialek yg sekarang dikenal dengan mushaf “usmani”</a:t>
          </a:r>
          <a:endParaRPr lang="en-US" dirty="0"/>
        </a:p>
      </dgm:t>
    </dgm:pt>
    <dgm:pt modelId="{90A917DE-E8BF-4CCF-92C3-575878EA1B69}" type="parTrans" cxnId="{F660A9F5-B014-42E1-829D-9E6147C202D1}">
      <dgm:prSet/>
      <dgm:spPr/>
      <dgm:t>
        <a:bodyPr/>
        <a:lstStyle/>
        <a:p>
          <a:endParaRPr lang="en-US"/>
        </a:p>
      </dgm:t>
    </dgm:pt>
    <dgm:pt modelId="{BE47D48D-3985-4B5C-AB07-8B8435BBB61D}" type="sibTrans" cxnId="{F660A9F5-B014-42E1-829D-9E6147C202D1}">
      <dgm:prSet/>
      <dgm:spPr/>
      <dgm:t>
        <a:bodyPr/>
        <a:lstStyle/>
        <a:p>
          <a:endParaRPr lang="en-US"/>
        </a:p>
      </dgm:t>
    </dgm:pt>
    <dgm:pt modelId="{3B78B754-A5BA-4617-B1C8-5C3335C9B28E}" type="pres">
      <dgm:prSet presAssocID="{309BC7BE-AA6F-4841-91D6-908A7E5A4966}" presName="Name0" presStyleCnt="0">
        <dgm:presLayoutVars>
          <dgm:dir/>
          <dgm:resizeHandles val="exact"/>
        </dgm:presLayoutVars>
      </dgm:prSet>
      <dgm:spPr/>
    </dgm:pt>
    <dgm:pt modelId="{3FC41A7E-EADC-44DF-B726-0A8923BF24FE}" type="pres">
      <dgm:prSet presAssocID="{3C1EEC0B-3CBB-423D-B837-69CC0761D112}" presName="composite" presStyleCnt="0"/>
      <dgm:spPr/>
    </dgm:pt>
    <dgm:pt modelId="{7B1D4D47-2CC7-4CCB-BE67-D9DD2D1122E9}" type="pres">
      <dgm:prSet presAssocID="{3C1EEC0B-3CBB-423D-B837-69CC0761D112}" presName="bgChev" presStyleLbl="node1" presStyleIdx="0" presStyleCnt="3"/>
      <dgm:spPr/>
    </dgm:pt>
    <dgm:pt modelId="{8C1C317B-0093-4C9A-A043-9778A4C406D1}" type="pres">
      <dgm:prSet presAssocID="{3C1EEC0B-3CBB-423D-B837-69CC0761D112}" presName="txNode" presStyleLbl="fgAcc1" presStyleIdx="0" presStyleCnt="3">
        <dgm:presLayoutVars>
          <dgm:bulletEnabled val="1"/>
        </dgm:presLayoutVars>
      </dgm:prSet>
      <dgm:spPr/>
      <dgm:t>
        <a:bodyPr/>
        <a:lstStyle/>
        <a:p>
          <a:endParaRPr lang="id-ID"/>
        </a:p>
      </dgm:t>
    </dgm:pt>
    <dgm:pt modelId="{3E27E60E-998E-4B59-9D6C-1B3D21C73F73}" type="pres">
      <dgm:prSet presAssocID="{D223D45B-E9A9-42BE-96A2-09ECD95E719B}" presName="compositeSpace" presStyleCnt="0"/>
      <dgm:spPr/>
    </dgm:pt>
    <dgm:pt modelId="{15C429BA-5C56-4A5F-B13D-B3DDE204625B}" type="pres">
      <dgm:prSet presAssocID="{3AE1182B-ACF7-402F-8BF4-9E01F47531C7}" presName="composite" presStyleCnt="0"/>
      <dgm:spPr/>
    </dgm:pt>
    <dgm:pt modelId="{FA8E65B1-1A81-4C96-AFF3-2BC686E5ABAA}" type="pres">
      <dgm:prSet presAssocID="{3AE1182B-ACF7-402F-8BF4-9E01F47531C7}" presName="bgChev" presStyleLbl="node1" presStyleIdx="1" presStyleCnt="3"/>
      <dgm:spPr/>
    </dgm:pt>
    <dgm:pt modelId="{6F7EE656-9528-47F2-8772-18463EB2BCD4}" type="pres">
      <dgm:prSet presAssocID="{3AE1182B-ACF7-402F-8BF4-9E01F47531C7}" presName="txNode" presStyleLbl="fgAcc1" presStyleIdx="1" presStyleCnt="3">
        <dgm:presLayoutVars>
          <dgm:bulletEnabled val="1"/>
        </dgm:presLayoutVars>
      </dgm:prSet>
      <dgm:spPr/>
      <dgm:t>
        <a:bodyPr/>
        <a:lstStyle/>
        <a:p>
          <a:endParaRPr lang="id-ID"/>
        </a:p>
      </dgm:t>
    </dgm:pt>
    <dgm:pt modelId="{51DCD03E-7038-4325-A1CB-2120126082E4}" type="pres">
      <dgm:prSet presAssocID="{B2E6EA17-E91E-430E-9830-784D521A91CB}" presName="compositeSpace" presStyleCnt="0"/>
      <dgm:spPr/>
    </dgm:pt>
    <dgm:pt modelId="{384C40FF-19E4-4591-9E15-F671AD05E5BA}" type="pres">
      <dgm:prSet presAssocID="{BAF2E4D6-77EB-4DDA-A9CC-CE87E3E1159C}" presName="composite" presStyleCnt="0"/>
      <dgm:spPr/>
    </dgm:pt>
    <dgm:pt modelId="{3B7719ED-0685-4124-A0E5-F3D352C276CF}" type="pres">
      <dgm:prSet presAssocID="{BAF2E4D6-77EB-4DDA-A9CC-CE87E3E1159C}" presName="bgChev" presStyleLbl="node1" presStyleIdx="2" presStyleCnt="3"/>
      <dgm:spPr/>
    </dgm:pt>
    <dgm:pt modelId="{5221A5F2-5B9C-4E1C-A6AC-BA6E3FED1543}" type="pres">
      <dgm:prSet presAssocID="{BAF2E4D6-77EB-4DDA-A9CC-CE87E3E1159C}" presName="txNode" presStyleLbl="fgAcc1" presStyleIdx="2" presStyleCnt="3">
        <dgm:presLayoutVars>
          <dgm:bulletEnabled val="1"/>
        </dgm:presLayoutVars>
      </dgm:prSet>
      <dgm:spPr/>
      <dgm:t>
        <a:bodyPr/>
        <a:lstStyle/>
        <a:p>
          <a:endParaRPr lang="id-ID"/>
        </a:p>
      </dgm:t>
    </dgm:pt>
  </dgm:ptLst>
  <dgm:cxnLst>
    <dgm:cxn modelId="{7F8C1A27-6F91-47FA-90E4-3C34CE3C2C85}" srcId="{309BC7BE-AA6F-4841-91D6-908A7E5A4966}" destId="{3C1EEC0B-3CBB-423D-B837-69CC0761D112}" srcOrd="0" destOrd="0" parTransId="{0388D757-F438-41E5-9850-DC07E58F1E9E}" sibTransId="{D223D45B-E9A9-42BE-96A2-09ECD95E719B}"/>
    <dgm:cxn modelId="{E5FF3B35-FFE3-4A40-B65A-3CA9205C151F}" srcId="{309BC7BE-AA6F-4841-91D6-908A7E5A4966}" destId="{3AE1182B-ACF7-402F-8BF4-9E01F47531C7}" srcOrd="1" destOrd="0" parTransId="{4D391073-E3D1-4855-8665-AE1145FA37BB}" sibTransId="{B2E6EA17-E91E-430E-9830-784D521A91CB}"/>
    <dgm:cxn modelId="{508FEB48-55B7-4A98-BD4B-FCE609E29B44}" type="presOf" srcId="{3AE1182B-ACF7-402F-8BF4-9E01F47531C7}" destId="{6F7EE656-9528-47F2-8772-18463EB2BCD4}" srcOrd="0" destOrd="0" presId="urn:microsoft.com/office/officeart/2005/8/layout/chevronAccent+Icon"/>
    <dgm:cxn modelId="{2D244F57-44CE-476C-BB82-DF4BDB3E1B4A}" type="presOf" srcId="{BAF2E4D6-77EB-4DDA-A9CC-CE87E3E1159C}" destId="{5221A5F2-5B9C-4E1C-A6AC-BA6E3FED1543}" srcOrd="0" destOrd="0" presId="urn:microsoft.com/office/officeart/2005/8/layout/chevronAccent+Icon"/>
    <dgm:cxn modelId="{ABEC190E-2DCD-428B-8377-620E652828E6}" type="presOf" srcId="{3C1EEC0B-3CBB-423D-B837-69CC0761D112}" destId="{8C1C317B-0093-4C9A-A043-9778A4C406D1}" srcOrd="0" destOrd="0" presId="urn:microsoft.com/office/officeart/2005/8/layout/chevronAccent+Icon"/>
    <dgm:cxn modelId="{F660A9F5-B014-42E1-829D-9E6147C202D1}" srcId="{309BC7BE-AA6F-4841-91D6-908A7E5A4966}" destId="{BAF2E4D6-77EB-4DDA-A9CC-CE87E3E1159C}" srcOrd="2" destOrd="0" parTransId="{90A917DE-E8BF-4CCF-92C3-575878EA1B69}" sibTransId="{BE47D48D-3985-4B5C-AB07-8B8435BBB61D}"/>
    <dgm:cxn modelId="{29175AB6-B7D1-4FF7-AFED-68A5535AAC42}" type="presOf" srcId="{309BC7BE-AA6F-4841-91D6-908A7E5A4966}" destId="{3B78B754-A5BA-4617-B1C8-5C3335C9B28E}" srcOrd="0" destOrd="0" presId="urn:microsoft.com/office/officeart/2005/8/layout/chevronAccent+Icon"/>
    <dgm:cxn modelId="{3D905258-A4B4-4C20-B84D-FE3EACF6A34F}" type="presParOf" srcId="{3B78B754-A5BA-4617-B1C8-5C3335C9B28E}" destId="{3FC41A7E-EADC-44DF-B726-0A8923BF24FE}" srcOrd="0" destOrd="0" presId="urn:microsoft.com/office/officeart/2005/8/layout/chevronAccent+Icon"/>
    <dgm:cxn modelId="{C9E5F98C-573C-4B6D-AACC-CDDECB01E053}" type="presParOf" srcId="{3FC41A7E-EADC-44DF-B726-0A8923BF24FE}" destId="{7B1D4D47-2CC7-4CCB-BE67-D9DD2D1122E9}" srcOrd="0" destOrd="0" presId="urn:microsoft.com/office/officeart/2005/8/layout/chevronAccent+Icon"/>
    <dgm:cxn modelId="{3C564814-C7FF-4E80-AB8B-43C5EFE8E76F}" type="presParOf" srcId="{3FC41A7E-EADC-44DF-B726-0A8923BF24FE}" destId="{8C1C317B-0093-4C9A-A043-9778A4C406D1}" srcOrd="1" destOrd="0" presId="urn:microsoft.com/office/officeart/2005/8/layout/chevronAccent+Icon"/>
    <dgm:cxn modelId="{AECD79B4-F463-47C7-ACE5-C804497B4386}" type="presParOf" srcId="{3B78B754-A5BA-4617-B1C8-5C3335C9B28E}" destId="{3E27E60E-998E-4B59-9D6C-1B3D21C73F73}" srcOrd="1" destOrd="0" presId="urn:microsoft.com/office/officeart/2005/8/layout/chevronAccent+Icon"/>
    <dgm:cxn modelId="{7545FA50-996D-4B5E-90CC-403EC43028A1}" type="presParOf" srcId="{3B78B754-A5BA-4617-B1C8-5C3335C9B28E}" destId="{15C429BA-5C56-4A5F-B13D-B3DDE204625B}" srcOrd="2" destOrd="0" presId="urn:microsoft.com/office/officeart/2005/8/layout/chevronAccent+Icon"/>
    <dgm:cxn modelId="{BCDD4DF9-9355-454C-B0F1-D4A247A8D15A}" type="presParOf" srcId="{15C429BA-5C56-4A5F-B13D-B3DDE204625B}" destId="{FA8E65B1-1A81-4C96-AFF3-2BC686E5ABAA}" srcOrd="0" destOrd="0" presId="urn:microsoft.com/office/officeart/2005/8/layout/chevronAccent+Icon"/>
    <dgm:cxn modelId="{4D90AD95-0C4D-4FC4-AAFC-CDC776C905D9}" type="presParOf" srcId="{15C429BA-5C56-4A5F-B13D-B3DDE204625B}" destId="{6F7EE656-9528-47F2-8772-18463EB2BCD4}" srcOrd="1" destOrd="0" presId="urn:microsoft.com/office/officeart/2005/8/layout/chevronAccent+Icon"/>
    <dgm:cxn modelId="{6122A3BF-C150-4725-82FF-460DE13EED85}" type="presParOf" srcId="{3B78B754-A5BA-4617-B1C8-5C3335C9B28E}" destId="{51DCD03E-7038-4325-A1CB-2120126082E4}" srcOrd="3" destOrd="0" presId="urn:microsoft.com/office/officeart/2005/8/layout/chevronAccent+Icon"/>
    <dgm:cxn modelId="{0930D393-0777-4CAC-81F4-03C057DB4AF0}" type="presParOf" srcId="{3B78B754-A5BA-4617-B1C8-5C3335C9B28E}" destId="{384C40FF-19E4-4591-9E15-F671AD05E5BA}" srcOrd="4" destOrd="0" presId="urn:microsoft.com/office/officeart/2005/8/layout/chevronAccent+Icon"/>
    <dgm:cxn modelId="{8AA2B611-F7F9-4533-9456-CA75EFCBFBFE}" type="presParOf" srcId="{384C40FF-19E4-4591-9E15-F671AD05E5BA}" destId="{3B7719ED-0685-4124-A0E5-F3D352C276CF}" srcOrd="0" destOrd="0" presId="urn:microsoft.com/office/officeart/2005/8/layout/chevronAccent+Icon"/>
    <dgm:cxn modelId="{A53805EF-76AC-4B75-ADA6-4AD78F631FF0}" type="presParOf" srcId="{384C40FF-19E4-4591-9E15-F671AD05E5BA}" destId="{5221A5F2-5B9C-4E1C-A6AC-BA6E3FED1543}"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22CF25-9575-473F-B855-FA5D281FED20}"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28B186DD-C671-493C-A03C-C4EA80E06A07}">
      <dgm:prSet phldrT="[Text]"/>
      <dgm:spPr/>
      <dgm:t>
        <a:bodyPr/>
        <a:lstStyle/>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endPar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Periode</a:t>
          </a: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Diturunkan </a:t>
          </a:r>
        </a:p>
        <a:p>
          <a:pPr algn="ctr" rtl="0"/>
          <a:r>
            <a:rPr lang="id-ID"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Al-quran</a:t>
          </a:r>
          <a:endParaRPr lang="en-US"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dgm:t>
    </dgm:pt>
    <dgm:pt modelId="{78CE2ABC-C89B-49E8-9816-09080ADCC946}" type="parTrans" cxnId="{335DA727-DFAF-4B65-966D-CB70ADA7320F}">
      <dgm:prSet/>
      <dgm:spPr/>
      <dgm:t>
        <a:bodyPr/>
        <a:lstStyle/>
        <a:p>
          <a:endParaRPr lang="en-US"/>
        </a:p>
      </dgm:t>
    </dgm:pt>
    <dgm:pt modelId="{6DCD1FC8-675F-494C-BD3B-2DAA657E93C5}" type="sibTrans" cxnId="{335DA727-DFAF-4B65-966D-CB70ADA7320F}">
      <dgm:prSet/>
      <dgm:spPr/>
      <dgm:t>
        <a:bodyPr/>
        <a:lstStyle/>
        <a:p>
          <a:endParaRPr lang="en-US"/>
        </a:p>
      </dgm:t>
    </dgm:pt>
    <dgm:pt modelId="{90DB9C9B-409B-448E-89D7-1EA45EBEBAEB}">
      <dgm:prSet phldrT="[Text]"/>
      <dgm:spPr/>
      <dgm:t>
        <a:bodyPr/>
        <a:lstStyle/>
        <a:p>
          <a:pPr algn="just"/>
          <a:r>
            <a:rPr lang="id-ID" dirty="0"/>
            <a:t>Mekkah</a:t>
          </a:r>
        </a:p>
        <a:p>
          <a:pPr algn="just"/>
          <a:r>
            <a:rPr lang="id-ID" dirty="0"/>
            <a:t>Periode Mekah. Turunnya Al Qur’an pada periode pertama ini terjadi ketika Nabi SAW bermukim di Mekah (610-622 M) sampai Nabi Muhammad saw melakukan hijrah. Ayat-ayat yang diturunkan pada masa itu kemudian disebut dengan ayat-ayat Makkiyah, yang berjumlah 4.726 ayat, dan terdiri atas 89 surat. </a:t>
          </a:r>
          <a:endParaRPr lang="en-US" dirty="0"/>
        </a:p>
      </dgm:t>
    </dgm:pt>
    <dgm:pt modelId="{35AD2A11-F75D-4D00-A452-EFB277A1B616}" type="parTrans" cxnId="{E5727869-BD9D-4C45-8AA2-B40E2A261154}">
      <dgm:prSet/>
      <dgm:spPr/>
      <dgm:t>
        <a:bodyPr/>
        <a:lstStyle/>
        <a:p>
          <a:endParaRPr lang="en-US"/>
        </a:p>
      </dgm:t>
    </dgm:pt>
    <dgm:pt modelId="{2CE95077-D0F2-457E-A76F-522B66433A0D}" type="sibTrans" cxnId="{E5727869-BD9D-4C45-8AA2-B40E2A261154}">
      <dgm:prSet/>
      <dgm:spPr/>
      <dgm:t>
        <a:bodyPr/>
        <a:lstStyle/>
        <a:p>
          <a:endParaRPr lang="en-US"/>
        </a:p>
      </dgm:t>
    </dgm:pt>
    <dgm:pt modelId="{9EA8AE44-AAD3-4BC3-B117-075B7F8B18B7}">
      <dgm:prSet phldrT="[Text]"/>
      <dgm:spPr/>
      <dgm:t>
        <a:bodyPr/>
        <a:lstStyle/>
        <a:p>
          <a:r>
            <a:rPr lang="id-ID" dirty="0"/>
            <a:t>Madinah</a:t>
          </a:r>
        </a:p>
        <a:p>
          <a:r>
            <a:rPr lang="id-ID" dirty="0"/>
            <a:t>Periode Madinah. Sebuah periode yang terjadi pada masa setelah Nabi Muhammad saw. hijrah ke Madinah (622-632 M). Ayat-ayat yang turun dalam periode ini kemudian dinamakan ayat-ayat Madaniyyah, meliputi 1.510 ayat dan mencakup 25 surat.</a:t>
          </a:r>
          <a:endParaRPr lang="en-US" dirty="0"/>
        </a:p>
      </dgm:t>
    </dgm:pt>
    <dgm:pt modelId="{A2E10B2C-A169-4FFE-925B-B5C4CD3C19BD}" type="parTrans" cxnId="{3D4E94F7-0BCB-481E-BFF8-C81FD928F30F}">
      <dgm:prSet/>
      <dgm:spPr/>
      <dgm:t>
        <a:bodyPr/>
        <a:lstStyle/>
        <a:p>
          <a:endParaRPr lang="en-US"/>
        </a:p>
      </dgm:t>
    </dgm:pt>
    <dgm:pt modelId="{B334BD28-6B8E-4C21-8C9B-9D602038FD8E}" type="sibTrans" cxnId="{3D4E94F7-0BCB-481E-BFF8-C81FD928F30F}">
      <dgm:prSet/>
      <dgm:spPr/>
      <dgm:t>
        <a:bodyPr/>
        <a:lstStyle/>
        <a:p>
          <a:endParaRPr lang="en-US"/>
        </a:p>
      </dgm:t>
    </dgm:pt>
    <dgm:pt modelId="{82E10D44-E027-4997-8528-3908DF6768B5}" type="pres">
      <dgm:prSet presAssocID="{2822CF25-9575-473F-B855-FA5D281FED20}" presName="vert0" presStyleCnt="0">
        <dgm:presLayoutVars>
          <dgm:dir/>
          <dgm:animOne val="branch"/>
          <dgm:animLvl val="lvl"/>
        </dgm:presLayoutVars>
      </dgm:prSet>
      <dgm:spPr/>
      <dgm:t>
        <a:bodyPr/>
        <a:lstStyle/>
        <a:p>
          <a:endParaRPr lang="id-ID"/>
        </a:p>
      </dgm:t>
    </dgm:pt>
    <dgm:pt modelId="{AC0E02B3-3358-44A7-A998-65418CB72961}" type="pres">
      <dgm:prSet presAssocID="{28B186DD-C671-493C-A03C-C4EA80E06A07}" presName="thickLine" presStyleLbl="alignNode1" presStyleIdx="0" presStyleCnt="1"/>
      <dgm:spPr/>
    </dgm:pt>
    <dgm:pt modelId="{BF005AEE-561D-4B5E-A894-4B867B9E3D6E}" type="pres">
      <dgm:prSet presAssocID="{28B186DD-C671-493C-A03C-C4EA80E06A07}" presName="horz1" presStyleCnt="0"/>
      <dgm:spPr/>
    </dgm:pt>
    <dgm:pt modelId="{3A84FE66-191E-43EA-A144-9AEDFEADF4F1}" type="pres">
      <dgm:prSet presAssocID="{28B186DD-C671-493C-A03C-C4EA80E06A07}" presName="tx1" presStyleLbl="revTx" presStyleIdx="0" presStyleCnt="3"/>
      <dgm:spPr/>
      <dgm:t>
        <a:bodyPr/>
        <a:lstStyle/>
        <a:p>
          <a:endParaRPr lang="id-ID"/>
        </a:p>
      </dgm:t>
    </dgm:pt>
    <dgm:pt modelId="{36552626-2200-4FFA-BBE6-4F54CB2BF7E7}" type="pres">
      <dgm:prSet presAssocID="{28B186DD-C671-493C-A03C-C4EA80E06A07}" presName="vert1" presStyleCnt="0"/>
      <dgm:spPr/>
    </dgm:pt>
    <dgm:pt modelId="{B3FC954E-53C7-4740-9855-5FE03263C1E2}" type="pres">
      <dgm:prSet presAssocID="{90DB9C9B-409B-448E-89D7-1EA45EBEBAEB}" presName="vertSpace2a" presStyleCnt="0"/>
      <dgm:spPr/>
    </dgm:pt>
    <dgm:pt modelId="{D713ADC3-7351-4B59-B90E-9DE5E79BF7F0}" type="pres">
      <dgm:prSet presAssocID="{90DB9C9B-409B-448E-89D7-1EA45EBEBAEB}" presName="horz2" presStyleCnt="0"/>
      <dgm:spPr/>
    </dgm:pt>
    <dgm:pt modelId="{D87A73D6-3E0E-412D-A2BA-E5AB1AE09ECC}" type="pres">
      <dgm:prSet presAssocID="{90DB9C9B-409B-448E-89D7-1EA45EBEBAEB}" presName="horzSpace2" presStyleCnt="0"/>
      <dgm:spPr/>
    </dgm:pt>
    <dgm:pt modelId="{49784E37-C6F1-4581-9B3D-2669B0DEDBA1}" type="pres">
      <dgm:prSet presAssocID="{90DB9C9B-409B-448E-89D7-1EA45EBEBAEB}" presName="tx2" presStyleLbl="revTx" presStyleIdx="1" presStyleCnt="3"/>
      <dgm:spPr/>
      <dgm:t>
        <a:bodyPr/>
        <a:lstStyle/>
        <a:p>
          <a:endParaRPr lang="id-ID"/>
        </a:p>
      </dgm:t>
    </dgm:pt>
    <dgm:pt modelId="{B0384E14-9FC4-4757-9673-20601CF31A7E}" type="pres">
      <dgm:prSet presAssocID="{90DB9C9B-409B-448E-89D7-1EA45EBEBAEB}" presName="vert2" presStyleCnt="0"/>
      <dgm:spPr/>
    </dgm:pt>
    <dgm:pt modelId="{8A9185FA-8B4C-464D-B7BA-DAB2954343BE}" type="pres">
      <dgm:prSet presAssocID="{90DB9C9B-409B-448E-89D7-1EA45EBEBAEB}" presName="thinLine2b" presStyleLbl="callout" presStyleIdx="0" presStyleCnt="2"/>
      <dgm:spPr/>
    </dgm:pt>
    <dgm:pt modelId="{6BB981A9-B0DC-4160-89EA-F62EE4D4AB99}" type="pres">
      <dgm:prSet presAssocID="{90DB9C9B-409B-448E-89D7-1EA45EBEBAEB}" presName="vertSpace2b" presStyleCnt="0"/>
      <dgm:spPr/>
    </dgm:pt>
    <dgm:pt modelId="{F9264BCC-4996-4737-96DE-C47A0D79A840}" type="pres">
      <dgm:prSet presAssocID="{9EA8AE44-AAD3-4BC3-B117-075B7F8B18B7}" presName="horz2" presStyleCnt="0"/>
      <dgm:spPr/>
    </dgm:pt>
    <dgm:pt modelId="{B6BE3D62-18F3-4444-9963-7A05443B951C}" type="pres">
      <dgm:prSet presAssocID="{9EA8AE44-AAD3-4BC3-B117-075B7F8B18B7}" presName="horzSpace2" presStyleCnt="0"/>
      <dgm:spPr/>
    </dgm:pt>
    <dgm:pt modelId="{76333D60-FA21-4D29-88CA-9FD49B99892E}" type="pres">
      <dgm:prSet presAssocID="{9EA8AE44-AAD3-4BC3-B117-075B7F8B18B7}" presName="tx2" presStyleLbl="revTx" presStyleIdx="2" presStyleCnt="3"/>
      <dgm:spPr/>
      <dgm:t>
        <a:bodyPr/>
        <a:lstStyle/>
        <a:p>
          <a:endParaRPr lang="id-ID"/>
        </a:p>
      </dgm:t>
    </dgm:pt>
    <dgm:pt modelId="{7E78A896-57BB-48CD-984A-F7E243B9040A}" type="pres">
      <dgm:prSet presAssocID="{9EA8AE44-AAD3-4BC3-B117-075B7F8B18B7}" presName="vert2" presStyleCnt="0"/>
      <dgm:spPr/>
    </dgm:pt>
    <dgm:pt modelId="{0B6C8755-358A-4493-9E38-23CE4772EBBF}" type="pres">
      <dgm:prSet presAssocID="{9EA8AE44-AAD3-4BC3-B117-075B7F8B18B7}" presName="thinLine2b" presStyleLbl="callout" presStyleIdx="1" presStyleCnt="2"/>
      <dgm:spPr/>
    </dgm:pt>
    <dgm:pt modelId="{EB87A4EF-8C9C-4267-A1B6-8CAB91108610}" type="pres">
      <dgm:prSet presAssocID="{9EA8AE44-AAD3-4BC3-B117-075B7F8B18B7}" presName="vertSpace2b" presStyleCnt="0"/>
      <dgm:spPr/>
    </dgm:pt>
  </dgm:ptLst>
  <dgm:cxnLst>
    <dgm:cxn modelId="{010B69DD-ACBC-4EBF-9D6C-336B0179D56D}" type="presOf" srcId="{28B186DD-C671-493C-A03C-C4EA80E06A07}" destId="{3A84FE66-191E-43EA-A144-9AEDFEADF4F1}" srcOrd="0" destOrd="0" presId="urn:microsoft.com/office/officeart/2008/layout/LinedList"/>
    <dgm:cxn modelId="{E0F95342-4227-4D30-B87E-AC600E76B6A4}" type="presOf" srcId="{2822CF25-9575-473F-B855-FA5D281FED20}" destId="{82E10D44-E027-4997-8528-3908DF6768B5}" srcOrd="0" destOrd="0" presId="urn:microsoft.com/office/officeart/2008/layout/LinedList"/>
    <dgm:cxn modelId="{335DA727-DFAF-4B65-966D-CB70ADA7320F}" srcId="{2822CF25-9575-473F-B855-FA5D281FED20}" destId="{28B186DD-C671-493C-A03C-C4EA80E06A07}" srcOrd="0" destOrd="0" parTransId="{78CE2ABC-C89B-49E8-9816-09080ADCC946}" sibTransId="{6DCD1FC8-675F-494C-BD3B-2DAA657E93C5}"/>
    <dgm:cxn modelId="{2D03A0FF-6C64-4D11-BB45-432071F05122}" type="presOf" srcId="{90DB9C9B-409B-448E-89D7-1EA45EBEBAEB}" destId="{49784E37-C6F1-4581-9B3D-2669B0DEDBA1}" srcOrd="0" destOrd="0" presId="urn:microsoft.com/office/officeart/2008/layout/LinedList"/>
    <dgm:cxn modelId="{3D4E94F7-0BCB-481E-BFF8-C81FD928F30F}" srcId="{28B186DD-C671-493C-A03C-C4EA80E06A07}" destId="{9EA8AE44-AAD3-4BC3-B117-075B7F8B18B7}" srcOrd="1" destOrd="0" parTransId="{A2E10B2C-A169-4FFE-925B-B5C4CD3C19BD}" sibTransId="{B334BD28-6B8E-4C21-8C9B-9D602038FD8E}"/>
    <dgm:cxn modelId="{E5727869-BD9D-4C45-8AA2-B40E2A261154}" srcId="{28B186DD-C671-493C-A03C-C4EA80E06A07}" destId="{90DB9C9B-409B-448E-89D7-1EA45EBEBAEB}" srcOrd="0" destOrd="0" parTransId="{35AD2A11-F75D-4D00-A452-EFB277A1B616}" sibTransId="{2CE95077-D0F2-457E-A76F-522B66433A0D}"/>
    <dgm:cxn modelId="{2C21B28E-D0C1-4F76-B516-D01BD0848B23}" type="presOf" srcId="{9EA8AE44-AAD3-4BC3-B117-075B7F8B18B7}" destId="{76333D60-FA21-4D29-88CA-9FD49B99892E}" srcOrd="0" destOrd="0" presId="urn:microsoft.com/office/officeart/2008/layout/LinedList"/>
    <dgm:cxn modelId="{AE70AACF-40E1-453C-890B-46D3C9D8931D}" type="presParOf" srcId="{82E10D44-E027-4997-8528-3908DF6768B5}" destId="{AC0E02B3-3358-44A7-A998-65418CB72961}" srcOrd="0" destOrd="0" presId="urn:microsoft.com/office/officeart/2008/layout/LinedList"/>
    <dgm:cxn modelId="{845E874F-661D-4E0B-BBD5-285D2C85160B}" type="presParOf" srcId="{82E10D44-E027-4997-8528-3908DF6768B5}" destId="{BF005AEE-561D-4B5E-A894-4B867B9E3D6E}" srcOrd="1" destOrd="0" presId="urn:microsoft.com/office/officeart/2008/layout/LinedList"/>
    <dgm:cxn modelId="{914F1BFB-ECED-44AA-92B8-BD86B27BE184}" type="presParOf" srcId="{BF005AEE-561D-4B5E-A894-4B867B9E3D6E}" destId="{3A84FE66-191E-43EA-A144-9AEDFEADF4F1}" srcOrd="0" destOrd="0" presId="urn:microsoft.com/office/officeart/2008/layout/LinedList"/>
    <dgm:cxn modelId="{0B9A0576-0D67-4831-A0E4-494980EBF960}" type="presParOf" srcId="{BF005AEE-561D-4B5E-A894-4B867B9E3D6E}" destId="{36552626-2200-4FFA-BBE6-4F54CB2BF7E7}" srcOrd="1" destOrd="0" presId="urn:microsoft.com/office/officeart/2008/layout/LinedList"/>
    <dgm:cxn modelId="{1DB0C09C-E0BD-4A9E-9D14-B18B5970EF50}" type="presParOf" srcId="{36552626-2200-4FFA-BBE6-4F54CB2BF7E7}" destId="{B3FC954E-53C7-4740-9855-5FE03263C1E2}" srcOrd="0" destOrd="0" presId="urn:microsoft.com/office/officeart/2008/layout/LinedList"/>
    <dgm:cxn modelId="{C3CCC114-07F2-41D7-9448-9A7EFBF5F874}" type="presParOf" srcId="{36552626-2200-4FFA-BBE6-4F54CB2BF7E7}" destId="{D713ADC3-7351-4B59-B90E-9DE5E79BF7F0}" srcOrd="1" destOrd="0" presId="urn:microsoft.com/office/officeart/2008/layout/LinedList"/>
    <dgm:cxn modelId="{38C1583B-B4AC-4090-A4F7-BB683EF745E9}" type="presParOf" srcId="{D713ADC3-7351-4B59-B90E-9DE5E79BF7F0}" destId="{D87A73D6-3E0E-412D-A2BA-E5AB1AE09ECC}" srcOrd="0" destOrd="0" presId="urn:microsoft.com/office/officeart/2008/layout/LinedList"/>
    <dgm:cxn modelId="{9C9235F1-729B-4664-97C3-15217965F82E}" type="presParOf" srcId="{D713ADC3-7351-4B59-B90E-9DE5E79BF7F0}" destId="{49784E37-C6F1-4581-9B3D-2669B0DEDBA1}" srcOrd="1" destOrd="0" presId="urn:microsoft.com/office/officeart/2008/layout/LinedList"/>
    <dgm:cxn modelId="{D41CA1DD-2B68-48DA-B308-DF7BA3BE55F5}" type="presParOf" srcId="{D713ADC3-7351-4B59-B90E-9DE5E79BF7F0}" destId="{B0384E14-9FC4-4757-9673-20601CF31A7E}" srcOrd="2" destOrd="0" presId="urn:microsoft.com/office/officeart/2008/layout/LinedList"/>
    <dgm:cxn modelId="{60AA3DB7-2B89-447F-8C6D-252C4E2F0A14}" type="presParOf" srcId="{36552626-2200-4FFA-BBE6-4F54CB2BF7E7}" destId="{8A9185FA-8B4C-464D-B7BA-DAB2954343BE}" srcOrd="2" destOrd="0" presId="urn:microsoft.com/office/officeart/2008/layout/LinedList"/>
    <dgm:cxn modelId="{DA882E31-9336-4EFF-99A0-0E59E345D6EC}" type="presParOf" srcId="{36552626-2200-4FFA-BBE6-4F54CB2BF7E7}" destId="{6BB981A9-B0DC-4160-89EA-F62EE4D4AB99}" srcOrd="3" destOrd="0" presId="urn:microsoft.com/office/officeart/2008/layout/LinedList"/>
    <dgm:cxn modelId="{47782F72-B695-40BD-967D-8E320C5EC89F}" type="presParOf" srcId="{36552626-2200-4FFA-BBE6-4F54CB2BF7E7}" destId="{F9264BCC-4996-4737-96DE-C47A0D79A840}" srcOrd="4" destOrd="0" presId="urn:microsoft.com/office/officeart/2008/layout/LinedList"/>
    <dgm:cxn modelId="{5C92A943-68C8-44AB-9F3E-8FA015FF0008}" type="presParOf" srcId="{F9264BCC-4996-4737-96DE-C47A0D79A840}" destId="{B6BE3D62-18F3-4444-9963-7A05443B951C}" srcOrd="0" destOrd="0" presId="urn:microsoft.com/office/officeart/2008/layout/LinedList"/>
    <dgm:cxn modelId="{6A65AC17-E465-4EA3-9D73-DF60F2E7F398}" type="presParOf" srcId="{F9264BCC-4996-4737-96DE-C47A0D79A840}" destId="{76333D60-FA21-4D29-88CA-9FD49B99892E}" srcOrd="1" destOrd="0" presId="urn:microsoft.com/office/officeart/2008/layout/LinedList"/>
    <dgm:cxn modelId="{8EED84B5-2420-4AB4-8021-956CD96B8ADC}" type="presParOf" srcId="{F9264BCC-4996-4737-96DE-C47A0D79A840}" destId="{7E78A896-57BB-48CD-984A-F7E243B9040A}" srcOrd="2" destOrd="0" presId="urn:microsoft.com/office/officeart/2008/layout/LinedList"/>
    <dgm:cxn modelId="{D3CED656-2955-48C0-9C22-873EC0332559}" type="presParOf" srcId="{36552626-2200-4FFA-BBE6-4F54CB2BF7E7}" destId="{0B6C8755-358A-4493-9E38-23CE4772EBBF}" srcOrd="5" destOrd="0" presId="urn:microsoft.com/office/officeart/2008/layout/LinedList"/>
    <dgm:cxn modelId="{4DB7E087-9A9A-437E-AB34-2034E9A63F45}" type="presParOf" srcId="{36552626-2200-4FFA-BBE6-4F54CB2BF7E7}" destId="{EB87A4EF-8C9C-4267-A1B6-8CAB91108610}"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A43F08-C0DD-4278-AE08-F3FB52BC1EF3}">
      <dsp:nvSpPr>
        <dsp:cNvPr id="0" name=""/>
        <dsp:cNvSpPr/>
      </dsp:nvSpPr>
      <dsp:spPr>
        <a:xfrm>
          <a:off x="947" y="1630940"/>
          <a:ext cx="2380838" cy="919003"/>
        </a:xfrm>
        <a:prstGeom prst="chevron">
          <a:avLst>
            <a:gd name="adj" fmla="val 4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4446A84B-33BD-4199-B27B-81A7720D7309}">
      <dsp:nvSpPr>
        <dsp:cNvPr id="0" name=""/>
        <dsp:cNvSpPr/>
      </dsp:nvSpPr>
      <dsp:spPr>
        <a:xfrm>
          <a:off x="635837"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Nabi muhammad meninggal</a:t>
          </a:r>
          <a:endParaRPr lang="en-US" sz="1300" kern="1200" dirty="0"/>
        </a:p>
      </dsp:txBody>
      <dsp:txXfrm>
        <a:off x="662754" y="1887608"/>
        <a:ext cx="1956651" cy="865169"/>
      </dsp:txXfrm>
    </dsp:sp>
    <dsp:sp modelId="{3C84EB31-5E53-40E3-A18A-B8A58BB22865}">
      <dsp:nvSpPr>
        <dsp:cNvPr id="0" name=""/>
        <dsp:cNvSpPr/>
      </dsp:nvSpPr>
      <dsp:spPr>
        <a:xfrm>
          <a:off x="2720394" y="1630940"/>
          <a:ext cx="2380838" cy="919003"/>
        </a:xfrm>
        <a:prstGeom prst="chevron">
          <a:avLst>
            <a:gd name="adj" fmla="val 40000"/>
          </a:avLst>
        </a:prstGeom>
        <a:solidFill>
          <a:schemeClr val="accent5">
            <a:hueOff val="-8031992"/>
            <a:satOff val="1435"/>
            <a:lumOff val="-3137"/>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CD333316-F4D7-45F7-9238-13E14E4242C4}">
      <dsp:nvSpPr>
        <dsp:cNvPr id="0" name=""/>
        <dsp:cNvSpPr/>
      </dsp:nvSpPr>
      <dsp:spPr>
        <a:xfrm>
          <a:off x="3355284"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8031992"/>
              <a:satOff val="1435"/>
              <a:lumOff val="-313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Meninggalnya para penghafal Al-quran</a:t>
          </a:r>
        </a:p>
        <a:p>
          <a:pPr lvl="0" algn="ctr" defTabSz="577850">
            <a:lnSpc>
              <a:spcPct val="90000"/>
            </a:lnSpc>
            <a:spcBef>
              <a:spcPct val="0"/>
            </a:spcBef>
            <a:spcAft>
              <a:spcPct val="35000"/>
            </a:spcAft>
          </a:pPr>
          <a:r>
            <a:rPr lang="id-ID" sz="1300" kern="1200" dirty="0"/>
            <a:t>Dlm perang yamamah</a:t>
          </a:r>
          <a:endParaRPr lang="en-US" sz="1300" kern="1200" dirty="0"/>
        </a:p>
      </dsp:txBody>
      <dsp:txXfrm>
        <a:off x="3382201" y="1887608"/>
        <a:ext cx="1956651" cy="865169"/>
      </dsp:txXfrm>
    </dsp:sp>
    <dsp:sp modelId="{0D14875C-5732-4810-829A-79B228C5CC40}">
      <dsp:nvSpPr>
        <dsp:cNvPr id="0" name=""/>
        <dsp:cNvSpPr/>
      </dsp:nvSpPr>
      <dsp:spPr>
        <a:xfrm>
          <a:off x="5439840" y="1630940"/>
          <a:ext cx="2380838" cy="919003"/>
        </a:xfrm>
        <a:prstGeom prst="chevron">
          <a:avLst>
            <a:gd name="adj" fmla="val 40000"/>
          </a:avLst>
        </a:prstGeom>
        <a:solidFill>
          <a:schemeClr val="accent5">
            <a:hueOff val="-16063984"/>
            <a:satOff val="2870"/>
            <a:lumOff val="-6275"/>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D24E408-D8A2-41B9-A04E-AECF50973F52}">
      <dsp:nvSpPr>
        <dsp:cNvPr id="0" name=""/>
        <dsp:cNvSpPr/>
      </dsp:nvSpPr>
      <dsp:spPr>
        <a:xfrm>
          <a:off x="6074730" y="1860691"/>
          <a:ext cx="2010485" cy="919003"/>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16063984"/>
              <a:satOff val="2870"/>
              <a:lumOff val="-62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id-ID" sz="1300" kern="1200" dirty="0"/>
            <a:t> karna khawatir,umar menyarankan untuk membukukan al-Quran</a:t>
          </a:r>
          <a:endParaRPr lang="en-US" sz="1300" kern="1200" dirty="0"/>
        </a:p>
      </dsp:txBody>
      <dsp:txXfrm>
        <a:off x="6101647" y="1887608"/>
        <a:ext cx="1956651" cy="8651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1D4D47-2CC7-4CCB-BE67-D9DD2D1122E9}">
      <dsp:nvSpPr>
        <dsp:cNvPr id="0" name=""/>
        <dsp:cNvSpPr/>
      </dsp:nvSpPr>
      <dsp:spPr>
        <a:xfrm>
          <a:off x="900" y="1947108"/>
          <a:ext cx="2262986" cy="873512"/>
        </a:xfrm>
        <a:prstGeom prst="chevron">
          <a:avLst>
            <a:gd name="adj" fmla="val 4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C1C317B-0093-4C9A-A043-9778A4C406D1}">
      <dsp:nvSpPr>
        <dsp:cNvPr id="0" name=""/>
        <dsp:cNvSpPr/>
      </dsp:nvSpPr>
      <dsp:spPr>
        <a:xfrm>
          <a:off x="604363"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Zaid Ibn Tsabit  membukukan dan menulis al-quran</a:t>
          </a:r>
          <a:endParaRPr lang="en-US" sz="900" kern="1200" dirty="0"/>
        </a:p>
      </dsp:txBody>
      <dsp:txXfrm>
        <a:off x="629947" y="2191070"/>
        <a:ext cx="1859798" cy="822344"/>
      </dsp:txXfrm>
    </dsp:sp>
    <dsp:sp modelId="{FA8E65B1-1A81-4C96-AFF3-2BC686E5ABAA}">
      <dsp:nvSpPr>
        <dsp:cNvPr id="0" name=""/>
        <dsp:cNvSpPr/>
      </dsp:nvSpPr>
      <dsp:spPr>
        <a:xfrm>
          <a:off x="2585733" y="1947108"/>
          <a:ext cx="2262986" cy="873512"/>
        </a:xfrm>
        <a:prstGeom prst="chevron">
          <a:avLst>
            <a:gd name="adj" fmla="val 40000"/>
          </a:avLst>
        </a:prstGeom>
        <a:solidFill>
          <a:schemeClr val="accent4">
            <a:hueOff val="2560540"/>
            <a:satOff val="23219"/>
            <a:lumOff val="902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F7EE656-9528-47F2-8772-18463EB2BCD4}">
      <dsp:nvSpPr>
        <dsp:cNvPr id="0" name=""/>
        <dsp:cNvSpPr/>
      </dsp:nvSpPr>
      <dsp:spPr>
        <a:xfrm>
          <a:off x="3189196"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2560540"/>
              <a:satOff val="23219"/>
              <a:lumOff val="902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Terjadi perbedaan cara membaca dari tiap kabilah arab </a:t>
          </a:r>
          <a:endParaRPr lang="en-US" sz="900" kern="1200" dirty="0"/>
        </a:p>
      </dsp:txBody>
      <dsp:txXfrm>
        <a:off x="3214780" y="2191070"/>
        <a:ext cx="1859798" cy="822344"/>
      </dsp:txXfrm>
    </dsp:sp>
    <dsp:sp modelId="{3B7719ED-0685-4124-A0E5-F3D352C276CF}">
      <dsp:nvSpPr>
        <dsp:cNvPr id="0" name=""/>
        <dsp:cNvSpPr/>
      </dsp:nvSpPr>
      <dsp:spPr>
        <a:xfrm>
          <a:off x="5170567" y="1947108"/>
          <a:ext cx="2262986" cy="873512"/>
        </a:xfrm>
        <a:prstGeom prst="chevron">
          <a:avLst>
            <a:gd name="adj" fmla="val 40000"/>
          </a:avLst>
        </a:prstGeom>
        <a:solidFill>
          <a:schemeClr val="accent4">
            <a:hueOff val="5121079"/>
            <a:satOff val="46439"/>
            <a:lumOff val="18039"/>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221A5F2-5B9C-4E1C-A6AC-BA6E3FED1543}">
      <dsp:nvSpPr>
        <dsp:cNvPr id="0" name=""/>
        <dsp:cNvSpPr/>
      </dsp:nvSpPr>
      <dsp:spPr>
        <a:xfrm>
          <a:off x="5774030" y="2165486"/>
          <a:ext cx="1910966" cy="873512"/>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121079"/>
              <a:satOff val="46439"/>
              <a:lumOff val="180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ctr" anchorCtr="0">
          <a:noAutofit/>
        </a:bodyPr>
        <a:lstStyle/>
        <a:p>
          <a:pPr lvl="0" algn="ctr" defTabSz="400050">
            <a:lnSpc>
              <a:spcPct val="90000"/>
            </a:lnSpc>
            <a:spcBef>
              <a:spcPct val="0"/>
            </a:spcBef>
            <a:spcAft>
              <a:spcPct val="35000"/>
            </a:spcAft>
          </a:pPr>
          <a:r>
            <a:rPr lang="id-ID" sz="900" kern="1200" dirty="0"/>
            <a:t>Lalu Usman bin affan memerintahkan untuk menulskan al-quran dalam satu dialek yg sekarang dikenal dengan mushaf “usmani”</a:t>
          </a:r>
          <a:endParaRPr lang="en-US" sz="900" kern="1200" dirty="0"/>
        </a:p>
      </dsp:txBody>
      <dsp:txXfrm>
        <a:off x="5799614" y="2191070"/>
        <a:ext cx="1859798" cy="8223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02B3-3358-44A7-A998-65418CB72961}">
      <dsp:nvSpPr>
        <dsp:cNvPr id="0" name=""/>
        <dsp:cNvSpPr/>
      </dsp:nvSpPr>
      <dsp:spPr>
        <a:xfrm>
          <a:off x="0" y="0"/>
          <a:ext cx="7311189"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84FE66-191E-43EA-A144-9AEDFEADF4F1}">
      <dsp:nvSpPr>
        <dsp:cNvPr id="0" name=""/>
        <dsp:cNvSpPr/>
      </dsp:nvSpPr>
      <dsp:spPr>
        <a:xfrm>
          <a:off x="0" y="0"/>
          <a:ext cx="1462237" cy="4088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endPar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Periode</a:t>
          </a: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Diturunkan </a:t>
          </a:r>
        </a:p>
        <a:p>
          <a:pPr lvl="0" algn="ctr" defTabSz="844550" rtl="0">
            <a:lnSpc>
              <a:spcPct val="90000"/>
            </a:lnSpc>
            <a:spcBef>
              <a:spcPct val="0"/>
            </a:spcBef>
            <a:spcAft>
              <a:spcPct val="35000"/>
            </a:spcAft>
          </a:pPr>
          <a:r>
            <a:rPr lang="id-ID"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Al-quran</a:t>
          </a:r>
          <a:endParaRPr lang="en-US" sz="1900" b="1" kern="1200"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dsp:txBody>
      <dsp:txXfrm>
        <a:off x="0" y="0"/>
        <a:ext cx="1462237" cy="4088063"/>
      </dsp:txXfrm>
    </dsp:sp>
    <dsp:sp modelId="{49784E37-C6F1-4581-9B3D-2669B0DEDBA1}">
      <dsp:nvSpPr>
        <dsp:cNvPr id="0" name=""/>
        <dsp:cNvSpPr/>
      </dsp:nvSpPr>
      <dsp:spPr>
        <a:xfrm>
          <a:off x="1571905" y="95015"/>
          <a:ext cx="5739283" cy="1900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id-ID" sz="1700" kern="1200" dirty="0"/>
            <a:t>Mekkah</a:t>
          </a:r>
        </a:p>
        <a:p>
          <a:pPr lvl="0" algn="just" defTabSz="755650">
            <a:lnSpc>
              <a:spcPct val="90000"/>
            </a:lnSpc>
            <a:spcBef>
              <a:spcPct val="0"/>
            </a:spcBef>
            <a:spcAft>
              <a:spcPct val="35000"/>
            </a:spcAft>
          </a:pPr>
          <a:r>
            <a:rPr lang="id-ID" sz="1700" kern="1200" dirty="0"/>
            <a:t>Periode Mekah. Turunnya Al Qur’an pada periode pertama ini terjadi ketika Nabi SAW bermukim di Mekah (610-622 M) sampai Nabi Muhammad saw melakukan hijrah. Ayat-ayat yang diturunkan pada masa itu kemudian disebut dengan ayat-ayat Makkiyah, yang berjumlah 4.726 ayat, dan terdiri atas 89 surat. </a:t>
          </a:r>
          <a:endParaRPr lang="en-US" sz="1700" kern="1200" dirty="0"/>
        </a:p>
      </dsp:txBody>
      <dsp:txXfrm>
        <a:off x="1571905" y="95015"/>
        <a:ext cx="5739283" cy="1900310"/>
      </dsp:txXfrm>
    </dsp:sp>
    <dsp:sp modelId="{8A9185FA-8B4C-464D-B7BA-DAB2954343BE}">
      <dsp:nvSpPr>
        <dsp:cNvPr id="0" name=""/>
        <dsp:cNvSpPr/>
      </dsp:nvSpPr>
      <dsp:spPr>
        <a:xfrm>
          <a:off x="1462237" y="1995326"/>
          <a:ext cx="5848951"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333D60-FA21-4D29-88CA-9FD49B99892E}">
      <dsp:nvSpPr>
        <dsp:cNvPr id="0" name=""/>
        <dsp:cNvSpPr/>
      </dsp:nvSpPr>
      <dsp:spPr>
        <a:xfrm>
          <a:off x="1571905" y="2090341"/>
          <a:ext cx="5739283" cy="1900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id-ID" sz="1700" kern="1200" dirty="0"/>
            <a:t>Madinah</a:t>
          </a:r>
        </a:p>
        <a:p>
          <a:pPr lvl="0" algn="l" defTabSz="755650">
            <a:lnSpc>
              <a:spcPct val="90000"/>
            </a:lnSpc>
            <a:spcBef>
              <a:spcPct val="0"/>
            </a:spcBef>
            <a:spcAft>
              <a:spcPct val="35000"/>
            </a:spcAft>
          </a:pPr>
          <a:r>
            <a:rPr lang="id-ID" sz="1700" kern="1200" dirty="0"/>
            <a:t>Periode Madinah. Sebuah periode yang terjadi pada masa setelah Nabi Muhammad saw. hijrah ke Madinah (622-632 M). Ayat-ayat yang turun dalam periode ini kemudian dinamakan ayat-ayat Madaniyyah, meliputi 1.510 ayat dan mencakup 25 surat.</a:t>
          </a:r>
          <a:endParaRPr lang="en-US" sz="1700" kern="1200" dirty="0"/>
        </a:p>
      </dsp:txBody>
      <dsp:txXfrm>
        <a:off x="1571905" y="2090341"/>
        <a:ext cx="5739283" cy="1900310"/>
      </dsp:txXfrm>
    </dsp:sp>
    <dsp:sp modelId="{0B6C8755-358A-4493-9E38-23CE4772EBBF}">
      <dsp:nvSpPr>
        <dsp:cNvPr id="0" name=""/>
        <dsp:cNvSpPr/>
      </dsp:nvSpPr>
      <dsp:spPr>
        <a:xfrm>
          <a:off x="1462237" y="3990652"/>
          <a:ext cx="5848951" cy="0"/>
        </a:xfrm>
        <a:prstGeom prst="line">
          <a:avLst/>
        </a:prstGeom>
        <a:solidFill>
          <a:schemeClr val="accent5">
            <a:hueOff val="0"/>
            <a:satOff val="0"/>
            <a:lumOff val="0"/>
            <a:alphaOff val="0"/>
          </a:schemeClr>
        </a:solidFill>
        <a:ln w="127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4242851"/>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6" y="4242851"/>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78ABE3C1-DBE1-495D-B57B-2849774B866A}" type="datetimeFigureOut">
              <a:rPr lang="en-US" smtClean="0"/>
              <a:t>9/17/2020</a:t>
            </a:fld>
            <a:endParaRPr lang="en-US" dirty="0"/>
          </a:p>
        </p:txBody>
      </p:sp>
      <p:sp>
        <p:nvSpPr>
          <p:cNvPr id="5" name="Footer Placeholder 4"/>
          <p:cNvSpPr>
            <a:spLocks noGrp="1"/>
          </p:cNvSpPr>
          <p:nvPr>
            <p:ph type="ftr" sz="quarter" idx="11"/>
          </p:nvPr>
        </p:nvSpPr>
        <p:spPr>
          <a:xfrm>
            <a:off x="533401" y="5936189"/>
            <a:ext cx="4021666" cy="365125"/>
          </a:xfrm>
        </p:spPr>
        <p:txBody>
          <a:bodyPr/>
          <a:lstStyle/>
          <a:p>
            <a:endParaRPr lang="en-US" dirty="0"/>
          </a:p>
        </p:txBody>
      </p:sp>
      <p:sp>
        <p:nvSpPr>
          <p:cNvPr id="6" name="Slide Number Placeholder 5"/>
          <p:cNvSpPr>
            <a:spLocks noGrp="1"/>
          </p:cNvSpPr>
          <p:nvPr>
            <p:ph type="sldNum" sz="quarter" idx="12"/>
          </p:nvPr>
        </p:nvSpPr>
        <p:spPr>
          <a:xfrm>
            <a:off x="7010399" y="2750337"/>
            <a:ext cx="1370293"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9390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310"/>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010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1161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9522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664880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7856438" y="470992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8361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t>9/17/2020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04602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t>9/17/2020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3230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9/17/2020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4368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6178E61D-D431-422C-9764-11DAFE33AB63}" type="datetimeFigureOut">
              <a:rPr lang="en-US" smtClean="0"/>
              <a:t>9/17/2020</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endParaRPr lang="en-US" dirty="0"/>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82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9/17/2020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777641" y="897031"/>
            <a:ext cx="1269855" cy="793332"/>
          </a:xfrm>
          <a:prstGeom prst="rect">
            <a:avLst/>
          </a:prstGeom>
        </p:spPr>
      </p:pic>
    </p:spTree>
    <p:extLst>
      <p:ext uri="{BB962C8B-B14F-4D97-AF65-F5344CB8AC3E}">
        <p14:creationId xmlns:p14="http://schemas.microsoft.com/office/powerpoint/2010/main" val="1642004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30578ACC-22D6-47C1-A373-4FD133E34F3C}" type="datetimeFigureOut">
              <a:rPr lang="en-US" smtClean="0"/>
              <a:t>9/17/2020</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endParaRPr lang="en-US" dirty="0"/>
          </a:p>
        </p:txBody>
      </p:sp>
      <p:sp>
        <p:nvSpPr>
          <p:cNvPr id="6" name="Slide Number Placeholder 5"/>
          <p:cNvSpPr>
            <a:spLocks noGrp="1"/>
          </p:cNvSpPr>
          <p:nvPr>
            <p:ph type="sldNum" sz="quarter" idx="12"/>
          </p:nvPr>
        </p:nvSpPr>
        <p:spPr>
          <a:xfrm>
            <a:off x="7856438" y="2869896"/>
            <a:ext cx="1149836"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897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512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9/17/2020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6167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9/17/2020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5963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9/17/2020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9529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4106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1084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9/17/2020</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82876712"/>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3"/>
            </a:gs>
            <a:gs pos="77000">
              <a:schemeClr val="accent3"/>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32927" y="601577"/>
            <a:ext cx="6069268" cy="1315453"/>
          </a:xfrm>
        </p:spPr>
        <p:txBody>
          <a:bodyPr/>
          <a:lstStyle/>
          <a:p>
            <a:pPr algn="ctr"/>
            <a:endParaRPr lang="en-US" dirty="0"/>
          </a:p>
        </p:txBody>
      </p:sp>
      <p:sp>
        <p:nvSpPr>
          <p:cNvPr id="3" name="Subtitle 2"/>
          <p:cNvSpPr>
            <a:spLocks noGrp="1"/>
          </p:cNvSpPr>
          <p:nvPr>
            <p:ph type="subTitle" idx="1"/>
          </p:nvPr>
        </p:nvSpPr>
        <p:spPr>
          <a:xfrm>
            <a:off x="269611" y="4682580"/>
            <a:ext cx="5571596" cy="1117687"/>
          </a:xfrm>
        </p:spPr>
        <p:txBody>
          <a:bodyPr>
            <a:normAutofit/>
          </a:bodyPr>
          <a:lstStyle/>
          <a:p>
            <a:endParaRPr lang="en-US" dirty="0"/>
          </a:p>
        </p:txBody>
      </p:sp>
      <p:sp>
        <p:nvSpPr>
          <p:cNvPr id="4" name="TextBox 3"/>
          <p:cNvSpPr txBox="1"/>
          <p:nvPr/>
        </p:nvSpPr>
        <p:spPr>
          <a:xfrm>
            <a:off x="1821685" y="1917030"/>
            <a:ext cx="5469452" cy="584775"/>
          </a:xfrm>
          <a:prstGeom prst="rect">
            <a:avLst/>
          </a:prstGeom>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id-ID" sz="3200" b="1" dirty="0">
                <a:solidFill>
                  <a:schemeClr val="bg1"/>
                </a:solidFill>
                <a:latin typeface="Arial Black" panose="020B0A04020102020204" pitchFamily="34" charset="0"/>
              </a:rPr>
              <a:t>Al-Quran</a:t>
            </a:r>
            <a:endParaRPr lang="en-US" sz="3200" b="1" dirty="0">
              <a:solidFill>
                <a:schemeClr val="bg1"/>
              </a:solidFill>
              <a:latin typeface="Arial Black" panose="020B0A040201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1223" y="4649244"/>
            <a:ext cx="978088" cy="97374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5409" y="2501805"/>
            <a:ext cx="2443708" cy="1832781"/>
          </a:xfrm>
          <a:prstGeom prst="rect">
            <a:avLst/>
          </a:prstGeom>
          <a:effectLst>
            <a:glow rad="228600">
              <a:schemeClr val="accent1">
                <a:satMod val="175000"/>
                <a:alpha val="40000"/>
              </a:schemeClr>
            </a:glow>
            <a:softEdge rad="127000"/>
          </a:effectLst>
        </p:spPr>
      </p:pic>
      <p:sp>
        <p:nvSpPr>
          <p:cNvPr id="9" name="Rectangle 8"/>
          <p:cNvSpPr/>
          <p:nvPr/>
        </p:nvSpPr>
        <p:spPr>
          <a:xfrm>
            <a:off x="-439116" y="5872239"/>
            <a:ext cx="9432758" cy="217624"/>
          </a:xfrm>
          <a:prstGeom prst="rect">
            <a:avLst/>
          </a:prstGeom>
        </p:spPr>
        <p:txBody>
          <a:bodyPr wrap="square">
            <a:spAutoFit/>
          </a:bodyPr>
          <a:lstStyle/>
          <a:p>
            <a:pPr>
              <a:lnSpc>
                <a:spcPct val="107000"/>
              </a:lnSpc>
              <a:spcAft>
                <a:spcPts val="800"/>
              </a:spcAft>
            </a:pPr>
            <a:r>
              <a:rPr lang="id-ID" sz="800" b="1" dirty="0">
                <a:latin typeface="Times New Roman" panose="02020603050405020304" pitchFamily="18" charset="0"/>
                <a:ea typeface="Calibri" panose="020F0502020204030204" pitchFamily="34" charset="0"/>
                <a:cs typeface="Arial" panose="020B0604020202020204" pitchFamily="34" charset="0"/>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1272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2"/>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5.KEDUDUKAN AL-QURAN </a:t>
            </a:r>
            <a:endParaRPr lang="en-US" dirty="0"/>
          </a:p>
        </p:txBody>
      </p:sp>
      <p:sp>
        <p:nvSpPr>
          <p:cNvPr id="3" name="Content Placeholder 2"/>
          <p:cNvSpPr>
            <a:spLocks noGrp="1"/>
          </p:cNvSpPr>
          <p:nvPr>
            <p:ph idx="1"/>
          </p:nvPr>
        </p:nvSpPr>
        <p:spPr>
          <a:xfrm>
            <a:off x="1009445" y="2847861"/>
            <a:ext cx="7117975" cy="2625092"/>
          </a:xfrm>
        </p:spPr>
        <p:txBody>
          <a:bodyPr>
            <a:normAutofit/>
          </a:bodyPr>
          <a:lstStyle/>
          <a:p>
            <a:pPr marL="0" indent="0">
              <a:buNone/>
            </a:pPr>
            <a:r>
              <a:rPr lang="id-ID" dirty="0"/>
              <a:t>Al-Qur’an merupakan sumber pokok bagi ajaran Islam. Al-Qur’an juga merupakan sumber hukum yang utama dan pertama dalam Islam. Sebagai sumber pokok ajaran Islam, al-Qur’an berisi ajaran-ajaran yang lengkap dan sempurna yang meliputi seluruh aspek yang dibutuhkan dalam kehidupan umat manusia, terutama umat Islam. </a:t>
            </a:r>
            <a:endParaRPr lang="en-US" dirty="0"/>
          </a:p>
        </p:txBody>
      </p:sp>
    </p:spTree>
    <p:extLst>
      <p:ext uri="{BB962C8B-B14F-4D97-AF65-F5344CB8AC3E}">
        <p14:creationId xmlns:p14="http://schemas.microsoft.com/office/powerpoint/2010/main" val="4280326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3"/>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Ayat</a:t>
            </a:r>
            <a:r>
              <a:rPr lang="en-US" dirty="0"/>
              <a:t> </a:t>
            </a:r>
            <a:r>
              <a:rPr lang="en-US" dirty="0" err="1"/>
              <a:t>tentang</a:t>
            </a:r>
            <a:r>
              <a:rPr lang="en-US" dirty="0"/>
              <a:t> </a:t>
            </a:r>
            <a:r>
              <a:rPr lang="en-US" dirty="0" err="1"/>
              <a:t>kedudukan</a:t>
            </a:r>
            <a:r>
              <a:rPr lang="en-US" dirty="0"/>
              <a:t> Al-</a:t>
            </a:r>
            <a:r>
              <a:rPr lang="en-US" dirty="0" err="1"/>
              <a:t>quran</a:t>
            </a:r>
            <a:endParaRPr lang="en-US" dirty="0"/>
          </a:p>
        </p:txBody>
      </p:sp>
      <p:pic>
        <p:nvPicPr>
          <p:cNvPr id="4" name="Content Placeholder 3"/>
          <p:cNvPicPr>
            <a:picLocks noGrp="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416860" y="2138081"/>
            <a:ext cx="8283388" cy="4222377"/>
          </a:xfrm>
          <a:prstGeom prst="rect">
            <a:avLst/>
          </a:prstGeom>
        </p:spPr>
      </p:pic>
    </p:spTree>
    <p:extLst>
      <p:ext uri="{BB962C8B-B14F-4D97-AF65-F5344CB8AC3E}">
        <p14:creationId xmlns:p14="http://schemas.microsoft.com/office/powerpoint/2010/main" val="3345581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2"/>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l" rtl="0">
              <a:lnSpc>
                <a:spcPct val="90000"/>
              </a:lnSpc>
              <a:spcBef>
                <a:spcPct val="0"/>
              </a:spcBef>
            </a:pPr>
            <a:r>
              <a:rPr lang="en-US" sz="2800" b="1" dirty="0">
                <a:solidFill>
                  <a:schemeClr val="tx1"/>
                </a:solidFill>
              </a:rPr>
              <a:t>6. </a:t>
            </a:r>
            <a:r>
              <a:rPr lang="id-ID" sz="2800" b="1" dirty="0">
                <a:solidFill>
                  <a:schemeClr val="tx1"/>
                </a:solidFill>
              </a:rPr>
              <a:t>Metodologi Memahami Al-quran </a:t>
            </a:r>
            <a:endParaRPr lang="en-US" sz="2800" dirty="0">
              <a:solidFill>
                <a:schemeClr val="tx1"/>
              </a:solidFill>
            </a:endParaRPr>
          </a:p>
        </p:txBody>
      </p:sp>
      <p:sp>
        <p:nvSpPr>
          <p:cNvPr id="3" name="Content Placeholder 2"/>
          <p:cNvSpPr>
            <a:spLocks noGrp="1"/>
          </p:cNvSpPr>
          <p:nvPr>
            <p:ph idx="1"/>
          </p:nvPr>
        </p:nvSpPr>
        <p:spPr/>
        <p:txBody>
          <a:bodyPr/>
          <a:lstStyle/>
          <a:p>
            <a:r>
              <a:rPr lang="id-ID" dirty="0"/>
              <a:t>Memahami AI-Qur’an Dengan Qaul Sahabat</a:t>
            </a:r>
            <a:endParaRPr lang="en-US" dirty="0"/>
          </a:p>
          <a:p>
            <a:r>
              <a:rPr lang="id-ID" dirty="0"/>
              <a:t>Memahami AI-Qur’an Dengan Makna Katanya</a:t>
            </a:r>
            <a:endParaRPr lang="en-US" dirty="0"/>
          </a:p>
          <a:p>
            <a:r>
              <a:rPr lang="id-ID" dirty="0"/>
              <a:t>Memahami AI-Qur’an Dengan Tafsir Para Ulama</a:t>
            </a:r>
            <a:endParaRPr lang="en-US" dirty="0"/>
          </a:p>
          <a:p>
            <a:r>
              <a:rPr lang="en-US" dirty="0" err="1"/>
              <a:t>Mempelajari</a:t>
            </a:r>
            <a:r>
              <a:rPr lang="en-US" dirty="0"/>
              <a:t> Bahasa </a:t>
            </a:r>
            <a:r>
              <a:rPr lang="en-US" dirty="0" err="1"/>
              <a:t>arab</a:t>
            </a:r>
            <a:endParaRPr lang="en-US" dirty="0"/>
          </a:p>
        </p:txBody>
      </p:sp>
    </p:spTree>
    <p:extLst>
      <p:ext uri="{BB962C8B-B14F-4D97-AF65-F5344CB8AC3E}">
        <p14:creationId xmlns:p14="http://schemas.microsoft.com/office/powerpoint/2010/main" val="113478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3"/>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a:t>
            </a:r>
            <a:r>
              <a:rPr lang="en-US" dirty="0" err="1"/>
              <a:t>Kewajiban</a:t>
            </a:r>
            <a:r>
              <a:rPr lang="en-US" dirty="0"/>
              <a:t> </a:t>
            </a:r>
            <a:r>
              <a:rPr lang="en-US" dirty="0" err="1"/>
              <a:t>serorang</a:t>
            </a:r>
            <a:r>
              <a:rPr lang="en-US" dirty="0"/>
              <a:t> </a:t>
            </a:r>
            <a:r>
              <a:rPr lang="en-US" dirty="0" err="1"/>
              <a:t>muslim</a:t>
            </a:r>
            <a:r>
              <a:rPr lang="en-US" dirty="0"/>
              <a:t> </a:t>
            </a:r>
            <a:r>
              <a:rPr lang="en-US" dirty="0" err="1"/>
              <a:t>terhadap</a:t>
            </a:r>
            <a:r>
              <a:rPr lang="en-US" dirty="0"/>
              <a:t> al-</a:t>
            </a:r>
            <a:r>
              <a:rPr lang="en-US" dirty="0" err="1"/>
              <a:t>quran</a:t>
            </a:r>
            <a:endParaRPr lang="en-US" dirty="0"/>
          </a:p>
        </p:txBody>
      </p:sp>
      <p:sp>
        <p:nvSpPr>
          <p:cNvPr id="3" name="Content Placeholder 2"/>
          <p:cNvSpPr>
            <a:spLocks noGrp="1"/>
          </p:cNvSpPr>
          <p:nvPr>
            <p:ph idx="1"/>
          </p:nvPr>
        </p:nvSpPr>
        <p:spPr/>
        <p:txBody>
          <a:bodyPr/>
          <a:lstStyle/>
          <a:p>
            <a:pPr marL="0" indent="0">
              <a:buNone/>
            </a:pPr>
            <a:r>
              <a:rPr lang="id-ID" dirty="0"/>
              <a:t>Dan kita sebaga seirang muslim memiliki kewajiban juga terhadap Al-Quran yaitu</a:t>
            </a:r>
            <a:r>
              <a:rPr lang="en-US" dirty="0"/>
              <a:t>:</a:t>
            </a:r>
          </a:p>
          <a:p>
            <a:r>
              <a:rPr lang="id-ID" dirty="0"/>
              <a:t> Membaca Dan Menghafalkan Al-Qur`ân,  Mentadabburi </a:t>
            </a:r>
            <a:endParaRPr lang="en-US" dirty="0"/>
          </a:p>
          <a:p>
            <a:r>
              <a:rPr lang="id-ID" dirty="0"/>
              <a:t>Dan Mempelajarinya Al-Qur`ân,</a:t>
            </a:r>
            <a:endParaRPr lang="en-US" dirty="0"/>
          </a:p>
          <a:p>
            <a:r>
              <a:rPr lang="id-ID" dirty="0"/>
              <a:t>MengajarkanAl-Qur`ân, </a:t>
            </a:r>
            <a:endParaRPr lang="en-US" dirty="0"/>
          </a:p>
          <a:p>
            <a:r>
              <a:rPr lang="id-ID" dirty="0"/>
              <a:t>mengamalkan quran, </a:t>
            </a:r>
            <a:endParaRPr lang="en-US" dirty="0"/>
          </a:p>
          <a:p>
            <a:r>
              <a:rPr lang="id-ID" dirty="0"/>
              <a:t>memperhatikan adab terhadap Al-quran </a:t>
            </a:r>
            <a:endParaRPr lang="en-US" dirty="0"/>
          </a:p>
          <a:p>
            <a:endParaRPr lang="en-US" dirty="0"/>
          </a:p>
        </p:txBody>
      </p:sp>
    </p:spTree>
    <p:extLst>
      <p:ext uri="{BB962C8B-B14F-4D97-AF65-F5344CB8AC3E}">
        <p14:creationId xmlns:p14="http://schemas.microsoft.com/office/powerpoint/2010/main" val="4053846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3"/>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Sekian</a:t>
            </a:r>
            <a:r>
              <a:rPr lang="en-US" dirty="0"/>
              <a:t>..	</a:t>
            </a:r>
          </a:p>
        </p:txBody>
      </p:sp>
      <p:sp>
        <p:nvSpPr>
          <p:cNvPr id="3" name="Subtitle 2"/>
          <p:cNvSpPr>
            <a:spLocks noGrp="1"/>
          </p:cNvSpPr>
          <p:nvPr>
            <p:ph type="subTitle" idx="1"/>
          </p:nvPr>
        </p:nvSpPr>
        <p:spPr/>
        <p:txBody>
          <a:bodyPr/>
          <a:lstStyle/>
          <a:p>
            <a:r>
              <a:rPr lang="en-US" dirty="0" err="1"/>
              <a:t>Terimkasih</a:t>
            </a:r>
            <a:r>
              <a:rPr lang="en-US" dirty="0"/>
              <a:t> …</a:t>
            </a:r>
          </a:p>
        </p:txBody>
      </p:sp>
    </p:spTree>
    <p:extLst>
      <p:ext uri="{BB962C8B-B14F-4D97-AF65-F5344CB8AC3E}">
        <p14:creationId xmlns:p14="http://schemas.microsoft.com/office/powerpoint/2010/main" val="78840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rgbClr val="92D05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1.Pengertian Al-Quran</a:t>
            </a:r>
            <a:endParaRPr lang="en-US" dirty="0"/>
          </a:p>
        </p:txBody>
      </p:sp>
      <p:sp>
        <p:nvSpPr>
          <p:cNvPr id="3" name="Content Placeholder 2"/>
          <p:cNvSpPr>
            <a:spLocks noGrp="1"/>
          </p:cNvSpPr>
          <p:nvPr>
            <p:ph idx="1"/>
          </p:nvPr>
        </p:nvSpPr>
        <p:spPr>
          <a:xfrm>
            <a:off x="531639" y="2673757"/>
            <a:ext cx="6887389" cy="3599316"/>
          </a:xfrm>
        </p:spPr>
        <p:txBody>
          <a:bodyPr>
            <a:normAutofit fontScale="77500" lnSpcReduction="20000"/>
          </a:bodyPr>
          <a:lstStyle/>
          <a:p>
            <a:r>
              <a:rPr lang="id-ID" dirty="0"/>
              <a:t>Menurut bahasa Al-Qur’an berasal dari bahasa arab, yaitu bentuk jamak dari kata benda (masdar) dari kata kerja qar’a-yaqra’u-qur’anan yang berarti bacaan atau sesuatu yang dapat di baca berulang-ulang, inilah pengertian al qur’an dalam bahasa arab, dan Allah memilih bahasa arab menjadi bahasa al-quran yaitu : dalam kosa kata bahasa arab tidak dapat dirubah walau satu huruf saja, jika di rubah maka maknanya akan berbeda.</a:t>
            </a:r>
            <a:endParaRPr lang="en-US" dirty="0"/>
          </a:p>
          <a:p>
            <a:r>
              <a:rPr lang="id-ID" dirty="0"/>
              <a:t>Dan secara istilah Al-Qur’an berarti bacaan mulia yang merupakan wahyu yang di turunkan oleh Allah untuk Nabi Muhammad SAW melalui Malaikat Jibril AS dan merupakan penutup kitab suci dari agama samawi (yang di turunkan dari langit). Al-Qur’an adalah wahyu murni dari Allah SWT, bukan dari hawa nafsu perkataan Nabi Muhammad SAW.</a:t>
            </a:r>
            <a:endParaRPr lang="en-US" dirty="0"/>
          </a:p>
          <a:p>
            <a:pPr marL="0" indent="0">
              <a:buNone/>
            </a:pPr>
            <a:endParaRPr lang="en-US" dirty="0"/>
          </a:p>
        </p:txBody>
      </p:sp>
      <p:sp>
        <p:nvSpPr>
          <p:cNvPr id="5" name="TextBox 4"/>
          <p:cNvSpPr txBox="1"/>
          <p:nvPr/>
        </p:nvSpPr>
        <p:spPr>
          <a:xfrm>
            <a:off x="830180" y="2069295"/>
            <a:ext cx="5029200"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dirty="0"/>
              <a:t>Menurut bahasa dan istilah	</a:t>
            </a:r>
            <a:endParaRPr lang="en-US" dirty="0"/>
          </a:p>
        </p:txBody>
      </p:sp>
    </p:spTree>
    <p:extLst>
      <p:ext uri="{BB962C8B-B14F-4D97-AF65-F5344CB8AC3E}">
        <p14:creationId xmlns:p14="http://schemas.microsoft.com/office/powerpoint/2010/main" val="97077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rgbClr val="00B05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744" y="2806104"/>
            <a:ext cx="6887389" cy="3599316"/>
          </a:xfrm>
        </p:spPr>
        <p:txBody>
          <a:bodyPr/>
          <a:lstStyle/>
          <a:p>
            <a:pPr marL="0" indent="0">
              <a:buNone/>
            </a:pPr>
            <a:endParaRPr lang="en-US" dirty="0"/>
          </a:p>
        </p:txBody>
      </p:sp>
      <p:sp>
        <p:nvSpPr>
          <p:cNvPr id="4" name="Title 1"/>
          <p:cNvSpPr>
            <a:spLocks noGrp="1"/>
          </p:cNvSpPr>
          <p:nvPr>
            <p:ph type="title"/>
          </p:nvPr>
        </p:nvSpPr>
        <p:spPr/>
        <p:txBody>
          <a:bodyPr/>
          <a:lstStyle/>
          <a:p>
            <a:r>
              <a:rPr lang="id-ID" dirty="0"/>
              <a:t>1.Pengertian Al-Quran</a:t>
            </a:r>
            <a:endParaRPr lang="en-US" dirty="0"/>
          </a:p>
        </p:txBody>
      </p:sp>
      <p:sp>
        <p:nvSpPr>
          <p:cNvPr id="6" name="TextBox 5"/>
          <p:cNvSpPr txBox="1"/>
          <p:nvPr/>
        </p:nvSpPr>
        <p:spPr>
          <a:xfrm>
            <a:off x="952744" y="2135469"/>
            <a:ext cx="4126831" cy="369332"/>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dirty="0"/>
              <a:t>Menurut para ahli</a:t>
            </a:r>
            <a:endParaRPr lang="en-US" dirty="0"/>
          </a:p>
        </p:txBody>
      </p:sp>
      <p:pic>
        <p:nvPicPr>
          <p:cNvPr id="7" name="Picture 6"/>
          <p:cNvPicPr/>
          <p:nvPr/>
        </p:nvPicPr>
        <p:blipFill>
          <a:blip r:embed="rId2">
            <a:biLevel thresh="75000"/>
            <a:extLst>
              <a:ext uri="{28A0092B-C50C-407E-A947-70E740481C1C}">
                <a14:useLocalDpi xmlns:a14="http://schemas.microsoft.com/office/drawing/2010/main" val="0"/>
              </a:ext>
            </a:extLst>
          </a:blip>
          <a:stretch>
            <a:fillRect/>
          </a:stretch>
        </p:blipFill>
        <p:spPr>
          <a:xfrm>
            <a:off x="952743" y="2806104"/>
            <a:ext cx="6887389" cy="3599316"/>
          </a:xfrm>
          <a:prstGeom prst="rect">
            <a:avLst/>
          </a:prstGeom>
        </p:spPr>
      </p:pic>
    </p:spTree>
    <p:extLst>
      <p:ext uri="{BB962C8B-B14F-4D97-AF65-F5344CB8AC3E}">
        <p14:creationId xmlns:p14="http://schemas.microsoft.com/office/powerpoint/2010/main" val="2273579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rgbClr val="92D05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2. NUZULUL QURAN</a:t>
            </a:r>
            <a:endParaRPr lang="en-US" dirty="0"/>
          </a:p>
        </p:txBody>
      </p:sp>
      <p:sp>
        <p:nvSpPr>
          <p:cNvPr id="3" name="Content Placeholder 2"/>
          <p:cNvSpPr>
            <a:spLocks noGrp="1"/>
          </p:cNvSpPr>
          <p:nvPr>
            <p:ph idx="1"/>
          </p:nvPr>
        </p:nvSpPr>
        <p:spPr/>
        <p:txBody>
          <a:bodyPr>
            <a:normAutofit fontScale="92500"/>
          </a:bodyPr>
          <a:lstStyle/>
          <a:p>
            <a:pPr lvl="0"/>
            <a:r>
              <a:rPr lang="id-ID" dirty="0"/>
              <a:t>Secara etimologi </a:t>
            </a:r>
            <a:endParaRPr lang="en-US" dirty="0"/>
          </a:p>
          <a:p>
            <a:r>
              <a:rPr lang="id-ID" dirty="0"/>
              <a:t>Dalam al-Quran Nuzulul Quran diungapkan dengan dua ungkapan, yaitu Nazzala-yunazzilu-tazilan, dengan makna “turun secara berangsur-angsur”.</a:t>
            </a:r>
            <a:endParaRPr lang="en-US" dirty="0"/>
          </a:p>
          <a:p>
            <a:pPr lvl="0"/>
            <a:r>
              <a:rPr lang="id-ID" dirty="0"/>
              <a:t>Terminologi </a:t>
            </a:r>
            <a:endParaRPr lang="en-US" dirty="0"/>
          </a:p>
          <a:p>
            <a:r>
              <a:rPr lang="id-ID" dirty="0"/>
              <a:t>Nuzulul quran adalah proses mempermaklumkan al-Quran dengan cara dan sarana yang di kehendaki oleh Allah sehingga dapat di ketahui oleh malaikat untuk di sampaikan kepada nabi muhammad SAW.</a:t>
            </a:r>
            <a:endParaRPr lang="en-US" dirty="0"/>
          </a:p>
          <a:p>
            <a:pPr marL="0" indent="0">
              <a:buNone/>
            </a:pPr>
            <a:endParaRPr lang="en-US" dirty="0"/>
          </a:p>
        </p:txBody>
      </p:sp>
    </p:spTree>
    <p:extLst>
      <p:ext uri="{BB962C8B-B14F-4D97-AF65-F5344CB8AC3E}">
        <p14:creationId xmlns:p14="http://schemas.microsoft.com/office/powerpoint/2010/main" val="2257130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3"/>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extBox 1"/>
          <p:cNvSpPr txBox="1"/>
          <p:nvPr/>
        </p:nvSpPr>
        <p:spPr>
          <a:xfrm>
            <a:off x="1359569" y="2574758"/>
            <a:ext cx="6689558" cy="175432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d-ID" sz="3600" dirty="0"/>
              <a:t>Ada yang tau berapa lama </a:t>
            </a:r>
          </a:p>
          <a:p>
            <a:pPr algn="ctr"/>
            <a:r>
              <a:rPr lang="id-ID" sz="3600" dirty="0"/>
              <a:t>al-quran di turunkan kepada nabi muhammad?</a:t>
            </a:r>
            <a:endParaRPr lang="en-US" sz="3600" dirty="0"/>
          </a:p>
        </p:txBody>
      </p:sp>
    </p:spTree>
    <p:extLst>
      <p:ext uri="{BB962C8B-B14F-4D97-AF65-F5344CB8AC3E}">
        <p14:creationId xmlns:p14="http://schemas.microsoft.com/office/powerpoint/2010/main" val="272026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2"/>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Rectangle 1"/>
          <p:cNvSpPr/>
          <p:nvPr/>
        </p:nvSpPr>
        <p:spPr>
          <a:xfrm>
            <a:off x="1058780" y="1561217"/>
            <a:ext cx="6689558" cy="4524315"/>
          </a:xfrm>
          <a:prstGeom prst="rect">
            <a:avLst/>
          </a:prstGeom>
        </p:spPr>
        <p:txBody>
          <a:bodyPr wrap="square">
            <a:spAutoFit/>
          </a:bodyPr>
          <a:lstStyle/>
          <a:p>
            <a:pPr algn="just">
              <a:lnSpc>
                <a:spcPct val="150000"/>
              </a:lnSpc>
              <a:spcAft>
                <a:spcPts val="800"/>
              </a:spcAft>
            </a:pPr>
            <a:r>
              <a:rPr lang="id-ID" sz="2400" dirty="0">
                <a:latin typeface="Times New Roman" panose="02020603050405020304" pitchFamily="18" charset="0"/>
                <a:ea typeface="Calibri" panose="020F0502020204030204" pitchFamily="34" charset="0"/>
                <a:cs typeface="Times New Roman" panose="02020603050405020304" pitchFamily="18" charset="0"/>
              </a:rPr>
              <a:t>jadi nuzulul quran adalah proses turunnya al-quran kepada nabi Muhammad SAW. dan yang seperti kita tau al-quran di turunkan kurang lebih 23 tahun atau tepatnya 22 tahun 2 bulan 22 hari. dan wahyu yang pertama kali turun kepada nabi muhammad pada tanggal 17 Ramadhan di usia nabi yang ke-40 tahun adalah surah al-alaq 1-5 yang berisikan perintah kepada nabi untuk membaca.</a:t>
            </a:r>
            <a:endParaRPr lang="en-US" sz="2400" dirty="0">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175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rgbClr val="92D05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3. PERIODISASI PEMBUKUAN AL-QURAN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19884608"/>
              </p:ext>
            </p:extLst>
          </p:nvPr>
        </p:nvGraphicFramePr>
        <p:xfrm>
          <a:off x="531639" y="753228"/>
          <a:ext cx="8086164" cy="4410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3206410236"/>
              </p:ext>
            </p:extLst>
          </p:nvPr>
        </p:nvGraphicFramePr>
        <p:xfrm>
          <a:off x="931905" y="2365187"/>
          <a:ext cx="7685897" cy="498610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TextBox 2"/>
          <p:cNvSpPr txBox="1"/>
          <p:nvPr/>
        </p:nvSpPr>
        <p:spPr>
          <a:xfrm>
            <a:off x="5209674" y="3681662"/>
            <a:ext cx="1888958" cy="27699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id-ID" sz="1200" dirty="0"/>
              <a:t>Masa Khalifah Abu Bakar</a:t>
            </a:r>
            <a:endParaRPr lang="en-US" sz="1200" dirty="0"/>
          </a:p>
        </p:txBody>
      </p:sp>
      <p:cxnSp>
        <p:nvCxnSpPr>
          <p:cNvPr id="8" name="Elbow Connector 7"/>
          <p:cNvCxnSpPr/>
          <p:nvPr/>
        </p:nvCxnSpPr>
        <p:spPr>
          <a:xfrm>
            <a:off x="4692065" y="3573379"/>
            <a:ext cx="505327" cy="343034"/>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12" name="Elbow Connector 11"/>
          <p:cNvCxnSpPr/>
          <p:nvPr/>
        </p:nvCxnSpPr>
        <p:spPr>
          <a:xfrm flipH="1">
            <a:off x="7175509" y="3573379"/>
            <a:ext cx="505327" cy="343034"/>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16" name="Elbow Connector 15"/>
          <p:cNvCxnSpPr/>
          <p:nvPr/>
        </p:nvCxnSpPr>
        <p:spPr>
          <a:xfrm flipV="1">
            <a:off x="1597856" y="3768959"/>
            <a:ext cx="3573379" cy="811996"/>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19" name="TextBox 18"/>
          <p:cNvSpPr txBox="1"/>
          <p:nvPr/>
        </p:nvSpPr>
        <p:spPr>
          <a:xfrm>
            <a:off x="5209674" y="5678905"/>
            <a:ext cx="2622884" cy="27699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id-ID" sz="1200" dirty="0"/>
              <a:t>Masa khalifah usman bin affan</a:t>
            </a:r>
            <a:endParaRPr lang="en-US" sz="1200" dirty="0"/>
          </a:p>
        </p:txBody>
      </p:sp>
      <p:cxnSp>
        <p:nvCxnSpPr>
          <p:cNvPr id="21" name="Elbow Connector 20"/>
          <p:cNvCxnSpPr/>
          <p:nvPr/>
        </p:nvCxnSpPr>
        <p:spPr>
          <a:xfrm>
            <a:off x="4186989" y="5391569"/>
            <a:ext cx="971762" cy="459770"/>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cxnSp>
        <p:nvCxnSpPr>
          <p:cNvPr id="24" name="Elbow Connector 23"/>
          <p:cNvCxnSpPr/>
          <p:nvPr/>
        </p:nvCxnSpPr>
        <p:spPr>
          <a:xfrm rot="10800000" flipV="1">
            <a:off x="7917280" y="5391569"/>
            <a:ext cx="631087" cy="414076"/>
          </a:xfrm>
          <a:prstGeom prst="bentConnector3">
            <a:avLst>
              <a:gd name="adj1" fmla="val 50000"/>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28396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accent4"/>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3.2 Periode di Turunkannya</a:t>
            </a:r>
            <a:br>
              <a:rPr lang="id-ID" b="1" dirty="0"/>
            </a:br>
            <a:r>
              <a:rPr lang="id-ID" b="1" dirty="0"/>
              <a:t> al-Qur’an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8665067"/>
              </p:ext>
            </p:extLst>
          </p:nvPr>
        </p:nvGraphicFramePr>
        <p:xfrm>
          <a:off x="810127" y="2312737"/>
          <a:ext cx="7311189" cy="4088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2918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rgbClr val="92D050"/>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4. ISI KANDUNGAN DARI</a:t>
            </a:r>
            <a:br>
              <a:rPr lang="id-ID" b="1" dirty="0"/>
            </a:br>
            <a:r>
              <a:rPr lang="id-ID" b="1" dirty="0"/>
              <a:t> AL-QURAN </a:t>
            </a:r>
            <a:endParaRPr lang="en-US" dirty="0"/>
          </a:p>
        </p:txBody>
      </p:sp>
      <p:sp>
        <p:nvSpPr>
          <p:cNvPr id="5" name="TextBox 4"/>
          <p:cNvSpPr txBox="1"/>
          <p:nvPr/>
        </p:nvSpPr>
        <p:spPr>
          <a:xfrm>
            <a:off x="277851" y="2328424"/>
            <a:ext cx="1564106" cy="36933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id-ID" dirty="0">
                <a:solidFill>
                  <a:sysClr val="windowText" lastClr="000000"/>
                </a:solidFill>
              </a:rPr>
              <a:t>Akidah</a:t>
            </a:r>
            <a:endParaRPr lang="en-US" dirty="0">
              <a:solidFill>
                <a:sysClr val="windowText" lastClr="000000"/>
              </a:solidFill>
            </a:endParaRPr>
          </a:p>
        </p:txBody>
      </p:sp>
      <p:sp>
        <p:nvSpPr>
          <p:cNvPr id="6" name="TextBox 5"/>
          <p:cNvSpPr txBox="1"/>
          <p:nvPr/>
        </p:nvSpPr>
        <p:spPr>
          <a:xfrm>
            <a:off x="2600963" y="3902838"/>
            <a:ext cx="2117558" cy="369332"/>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id-ID" dirty="0">
                <a:solidFill>
                  <a:sysClr val="windowText" lastClr="000000"/>
                </a:solidFill>
              </a:rPr>
              <a:t>Ibadah</a:t>
            </a:r>
            <a:endParaRPr lang="en-US" dirty="0">
              <a:solidFill>
                <a:sysClr val="windowText" lastClr="000000"/>
              </a:solidFill>
            </a:endParaRPr>
          </a:p>
        </p:txBody>
      </p:sp>
      <p:sp>
        <p:nvSpPr>
          <p:cNvPr id="7" name="TextBox 6"/>
          <p:cNvSpPr txBox="1"/>
          <p:nvPr/>
        </p:nvSpPr>
        <p:spPr>
          <a:xfrm>
            <a:off x="1059904" y="3115631"/>
            <a:ext cx="2117558" cy="369332"/>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id-ID" dirty="0">
                <a:solidFill>
                  <a:sysClr val="windowText" lastClr="000000"/>
                </a:solidFill>
              </a:rPr>
              <a:t>Akhlak</a:t>
            </a:r>
          </a:p>
        </p:txBody>
      </p:sp>
      <p:sp>
        <p:nvSpPr>
          <p:cNvPr id="8" name="TextBox 7"/>
          <p:cNvSpPr txBox="1"/>
          <p:nvPr/>
        </p:nvSpPr>
        <p:spPr>
          <a:xfrm>
            <a:off x="5142173" y="4769859"/>
            <a:ext cx="2286000" cy="369332"/>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id-ID" dirty="0">
                <a:solidFill>
                  <a:sysClr val="windowText" lastClr="000000"/>
                </a:solidFill>
              </a:rPr>
              <a:t>Peringatan</a:t>
            </a:r>
          </a:p>
        </p:txBody>
      </p:sp>
      <p:sp>
        <p:nvSpPr>
          <p:cNvPr id="10" name="TextBox 9"/>
          <p:cNvSpPr txBox="1"/>
          <p:nvPr/>
        </p:nvSpPr>
        <p:spPr>
          <a:xfrm>
            <a:off x="7428173" y="5735862"/>
            <a:ext cx="1522602"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id-ID" dirty="0">
                <a:solidFill>
                  <a:sysClr val="windowText" lastClr="000000"/>
                </a:solidFill>
              </a:rPr>
              <a:t>IPTEK</a:t>
            </a:r>
          </a:p>
        </p:txBody>
      </p:sp>
      <p:cxnSp>
        <p:nvCxnSpPr>
          <p:cNvPr id="4" name="Straight Arrow Connector 3"/>
          <p:cNvCxnSpPr>
            <a:stCxn id="5" idx="3"/>
          </p:cNvCxnSpPr>
          <p:nvPr/>
        </p:nvCxnSpPr>
        <p:spPr>
          <a:xfrm>
            <a:off x="1841957" y="2513090"/>
            <a:ext cx="3241031" cy="14957"/>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TextBox 10"/>
          <p:cNvSpPr txBox="1"/>
          <p:nvPr/>
        </p:nvSpPr>
        <p:spPr>
          <a:xfrm>
            <a:off x="5209673" y="2037505"/>
            <a:ext cx="3792071" cy="923330"/>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en-US" dirty="0" err="1"/>
              <a:t>Kepercayaan</a:t>
            </a:r>
            <a:r>
              <a:rPr lang="en-US" dirty="0"/>
              <a:t> </a:t>
            </a:r>
            <a:r>
              <a:rPr lang="en-US" dirty="0" err="1"/>
              <a:t>dan</a:t>
            </a:r>
            <a:r>
              <a:rPr lang="en-US" dirty="0"/>
              <a:t> </a:t>
            </a:r>
            <a:r>
              <a:rPr lang="en-US" dirty="0" err="1"/>
              <a:t>keesaan</a:t>
            </a:r>
            <a:r>
              <a:rPr lang="en-US" dirty="0"/>
              <a:t> </a:t>
            </a:r>
            <a:r>
              <a:rPr lang="en-US" dirty="0" err="1"/>
              <a:t>kepada</a:t>
            </a:r>
            <a:r>
              <a:rPr lang="en-US" dirty="0"/>
              <a:t> Allah SWT. </a:t>
            </a:r>
            <a:r>
              <a:rPr lang="en-US" dirty="0" err="1"/>
              <a:t>Segala</a:t>
            </a:r>
            <a:r>
              <a:rPr lang="en-US" dirty="0"/>
              <a:t> </a:t>
            </a:r>
            <a:r>
              <a:rPr lang="en-US" dirty="0" err="1"/>
              <a:t>tentang</a:t>
            </a:r>
            <a:r>
              <a:rPr lang="en-US" dirty="0"/>
              <a:t> </a:t>
            </a:r>
            <a:r>
              <a:rPr lang="en-US" dirty="0" err="1"/>
              <a:t>keimanan</a:t>
            </a:r>
            <a:r>
              <a:rPr lang="en-US" dirty="0"/>
              <a:t> lain.</a:t>
            </a:r>
          </a:p>
        </p:txBody>
      </p:sp>
      <p:cxnSp>
        <p:nvCxnSpPr>
          <p:cNvPr id="12" name="Straight Arrow Connector 11"/>
          <p:cNvCxnSpPr/>
          <p:nvPr/>
        </p:nvCxnSpPr>
        <p:spPr>
          <a:xfrm flipV="1">
            <a:off x="3065929" y="3360538"/>
            <a:ext cx="2724419" cy="3306"/>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TextBox 13"/>
          <p:cNvSpPr txBox="1"/>
          <p:nvPr/>
        </p:nvSpPr>
        <p:spPr>
          <a:xfrm>
            <a:off x="5943600" y="3115631"/>
            <a:ext cx="305814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en-US" dirty="0" err="1"/>
              <a:t>Sikap,etika</a:t>
            </a:r>
            <a:r>
              <a:rPr lang="en-US" dirty="0"/>
              <a:t>, </a:t>
            </a:r>
            <a:r>
              <a:rPr lang="en-US" dirty="0" err="1"/>
              <a:t>tata</a:t>
            </a:r>
            <a:r>
              <a:rPr lang="en-US" dirty="0"/>
              <a:t> karma, </a:t>
            </a:r>
            <a:r>
              <a:rPr lang="en-US" dirty="0" err="1"/>
              <a:t>sebagai</a:t>
            </a:r>
            <a:r>
              <a:rPr lang="en-US" dirty="0"/>
              <a:t> </a:t>
            </a:r>
            <a:r>
              <a:rPr lang="en-US" dirty="0" err="1"/>
              <a:t>seorang</a:t>
            </a:r>
            <a:r>
              <a:rPr lang="en-US" dirty="0"/>
              <a:t> </a:t>
            </a:r>
            <a:r>
              <a:rPr lang="en-US" dirty="0" err="1"/>
              <a:t>muslim</a:t>
            </a:r>
            <a:endParaRPr lang="en-US" dirty="0"/>
          </a:p>
        </p:txBody>
      </p:sp>
      <p:sp>
        <p:nvSpPr>
          <p:cNvPr id="15" name="TextBox 14"/>
          <p:cNvSpPr txBox="1"/>
          <p:nvPr/>
        </p:nvSpPr>
        <p:spPr>
          <a:xfrm>
            <a:off x="5941350" y="3987669"/>
            <a:ext cx="3159114"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en-US" dirty="0" err="1"/>
              <a:t>Segala</a:t>
            </a:r>
            <a:r>
              <a:rPr lang="en-US" dirty="0"/>
              <a:t> </a:t>
            </a:r>
            <a:r>
              <a:rPr lang="en-US" dirty="0" err="1"/>
              <a:t>tentang</a:t>
            </a:r>
            <a:r>
              <a:rPr lang="en-US" dirty="0"/>
              <a:t> </a:t>
            </a:r>
            <a:r>
              <a:rPr lang="en-US" dirty="0" err="1"/>
              <a:t>ibadah</a:t>
            </a:r>
            <a:endParaRPr lang="en-US" dirty="0"/>
          </a:p>
        </p:txBody>
      </p:sp>
      <p:cxnSp>
        <p:nvCxnSpPr>
          <p:cNvPr id="16" name="Straight Arrow Connector 15"/>
          <p:cNvCxnSpPr/>
          <p:nvPr/>
        </p:nvCxnSpPr>
        <p:spPr>
          <a:xfrm flipV="1">
            <a:off x="4718521" y="4153398"/>
            <a:ext cx="1285161" cy="19790"/>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8" name="TextBox 17"/>
          <p:cNvSpPr txBox="1"/>
          <p:nvPr/>
        </p:nvSpPr>
        <p:spPr>
          <a:xfrm>
            <a:off x="209200" y="4549670"/>
            <a:ext cx="3818965" cy="923330"/>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r"/>
            <a:r>
              <a:rPr lang="en-US" dirty="0" err="1"/>
              <a:t>Peringatan</a:t>
            </a:r>
            <a:r>
              <a:rPr lang="en-US" dirty="0"/>
              <a:t> </a:t>
            </a:r>
            <a:r>
              <a:rPr lang="en-US" dirty="0" err="1"/>
              <a:t>untuk</a:t>
            </a:r>
            <a:r>
              <a:rPr lang="en-US" dirty="0"/>
              <a:t> </a:t>
            </a:r>
            <a:r>
              <a:rPr lang="en-US" dirty="0" err="1"/>
              <a:t>menjauhi</a:t>
            </a:r>
            <a:r>
              <a:rPr lang="en-US" dirty="0"/>
              <a:t> </a:t>
            </a:r>
            <a:r>
              <a:rPr lang="en-US" dirty="0" err="1"/>
              <a:t>maksiat,dan</a:t>
            </a:r>
            <a:r>
              <a:rPr lang="en-US" dirty="0"/>
              <a:t> </a:t>
            </a:r>
            <a:r>
              <a:rPr lang="en-US" dirty="0" err="1"/>
              <a:t>mrngerjakan</a:t>
            </a:r>
            <a:r>
              <a:rPr lang="en-US" dirty="0"/>
              <a:t> </a:t>
            </a:r>
            <a:r>
              <a:rPr lang="en-US" dirty="0" err="1"/>
              <a:t>ibadah</a:t>
            </a:r>
            <a:r>
              <a:rPr lang="en-US" dirty="0"/>
              <a:t> </a:t>
            </a:r>
            <a:r>
              <a:rPr lang="en-US" dirty="0" err="1"/>
              <a:t>dan</a:t>
            </a:r>
            <a:r>
              <a:rPr lang="en-US" dirty="0"/>
              <a:t> </a:t>
            </a:r>
            <a:r>
              <a:rPr lang="en-US" dirty="0" err="1"/>
              <a:t>hal</a:t>
            </a:r>
            <a:r>
              <a:rPr lang="en-US" dirty="0"/>
              <a:t> </a:t>
            </a:r>
            <a:r>
              <a:rPr lang="en-US" dirty="0" err="1"/>
              <a:t>yg</a:t>
            </a:r>
            <a:r>
              <a:rPr lang="en-US" dirty="0"/>
              <a:t> </a:t>
            </a:r>
            <a:r>
              <a:rPr lang="en-US" dirty="0" err="1"/>
              <a:t>bermanfaat</a:t>
            </a:r>
            <a:endParaRPr lang="en-US" dirty="0"/>
          </a:p>
        </p:txBody>
      </p:sp>
      <p:cxnSp>
        <p:nvCxnSpPr>
          <p:cNvPr id="19" name="Straight Arrow Connector 18"/>
          <p:cNvCxnSpPr>
            <a:endCxn id="18" idx="3"/>
          </p:cNvCxnSpPr>
          <p:nvPr/>
        </p:nvCxnSpPr>
        <p:spPr>
          <a:xfrm flipH="1">
            <a:off x="4028165" y="5011335"/>
            <a:ext cx="1285162" cy="0"/>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p:cNvCxnSpPr/>
          <p:nvPr/>
        </p:nvCxnSpPr>
        <p:spPr>
          <a:xfrm flipH="1" flipV="1">
            <a:off x="4641472" y="5982195"/>
            <a:ext cx="2724419" cy="3306"/>
          </a:xfrm>
          <a:prstGeom prst="straightConnector1">
            <a:avLst/>
          </a:prstGeom>
          <a:ln w="7620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2" name="TextBox 21"/>
          <p:cNvSpPr txBox="1"/>
          <p:nvPr/>
        </p:nvSpPr>
        <p:spPr>
          <a:xfrm>
            <a:off x="948484" y="5773763"/>
            <a:ext cx="3630706" cy="369332"/>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dirty="0" err="1"/>
              <a:t>Ilmu</a:t>
            </a:r>
            <a:r>
              <a:rPr lang="en-US" dirty="0"/>
              <a:t> </a:t>
            </a:r>
            <a:r>
              <a:rPr lang="en-US" dirty="0" err="1"/>
              <a:t>pengetahuan</a:t>
            </a:r>
            <a:r>
              <a:rPr lang="en-US" dirty="0"/>
              <a:t> saint </a:t>
            </a:r>
          </a:p>
        </p:txBody>
      </p:sp>
    </p:spTree>
    <p:extLst>
      <p:ext uri="{BB962C8B-B14F-4D97-AF65-F5344CB8AC3E}">
        <p14:creationId xmlns:p14="http://schemas.microsoft.com/office/powerpoint/2010/main" val="382496208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1113</TotalTime>
  <Words>601</Words>
  <Application>Microsoft Office PowerPoint</Application>
  <PresentationFormat>On-screen Show (4:3)</PresentationFormat>
  <Paragraphs>66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Berlin</vt:lpstr>
      <vt:lpstr>PowerPoint Presentation</vt:lpstr>
      <vt:lpstr>1.Pengertian Al-Quran</vt:lpstr>
      <vt:lpstr>1.Pengertian Al-Quran</vt:lpstr>
      <vt:lpstr>2. NUZULUL QURAN</vt:lpstr>
      <vt:lpstr>PowerPoint Presentation</vt:lpstr>
      <vt:lpstr>PowerPoint Presentation</vt:lpstr>
      <vt:lpstr>3. PERIODISASI PEMBUKUAN AL-QURAN </vt:lpstr>
      <vt:lpstr>3.2 Periode di Turunkannya  al-Qur’an</vt:lpstr>
      <vt:lpstr>4. ISI KANDUNGAN DARI  AL-QURAN </vt:lpstr>
      <vt:lpstr>5.KEDUDUKAN AL-QURAN </vt:lpstr>
      <vt:lpstr>Ayat tentang kedudukan Al-quran</vt:lpstr>
      <vt:lpstr>6. Metodologi Memahami Al-quran </vt:lpstr>
      <vt:lpstr>7. Kewajiban serorang muslim terhadap al-quran</vt:lpstr>
      <vt:lpstr>Sekian..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TUGAS PRESENTASI AGAMA</dc:title>
  <dc:creator>Windows User</dc:creator>
  <cp:lastModifiedBy>User</cp:lastModifiedBy>
  <cp:revision>24</cp:revision>
  <dcterms:created xsi:type="dcterms:W3CDTF">2019-08-28T06:19:32Z</dcterms:created>
  <dcterms:modified xsi:type="dcterms:W3CDTF">2020-09-17T07:07:41Z</dcterms:modified>
</cp:coreProperties>
</file>