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8" r:id="rId6"/>
    <p:sldId id="270" r:id="rId7"/>
    <p:sldId id="269" r:id="rId8"/>
    <p:sldId id="258" r:id="rId9"/>
    <p:sldId id="260" r:id="rId10"/>
    <p:sldId id="265" r:id="rId11"/>
    <p:sldId id="266" r:id="rId12"/>
    <p:sldId id="261" r:id="rId13"/>
    <p:sldId id="267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38"/>
    <p:restoredTop sz="94580"/>
  </p:normalViewPr>
  <p:slideViewPr>
    <p:cSldViewPr>
      <p:cViewPr varScale="1">
        <p:scale>
          <a:sx n="61" d="100"/>
          <a:sy n="61" d="100"/>
        </p:scale>
        <p:origin x="216" y="1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7E37-9150-41F1-B448-D98FDBD835ED}" type="datetimeFigureOut">
              <a:rPr lang="id-ID" smtClean="0"/>
              <a:pPr/>
              <a:t>02/09/21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55C75-ECFE-4E4B-BB1E-DA81F6D876D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SEJARAH AMERIKA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Jejak</a:t>
            </a:r>
            <a:r>
              <a:rPr lang="en-US" dirty="0"/>
              <a:t> Kaki </a:t>
            </a:r>
            <a:r>
              <a:rPr lang="en-US" dirty="0" err="1"/>
              <a:t>Tertua</a:t>
            </a:r>
            <a:r>
              <a:rPr lang="en-US" dirty="0"/>
              <a:t> (15.000 SM)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</a:t>
            </a:r>
            <a:r>
              <a:rPr lang="en-US" dirty="0" err="1"/>
              <a:t>Pilauco</a:t>
            </a:r>
            <a:r>
              <a:rPr lang="en-US" dirty="0"/>
              <a:t> </a:t>
            </a:r>
            <a:r>
              <a:rPr lang="en-US" dirty="0" err="1"/>
              <a:t>Osorno</a:t>
            </a:r>
            <a:r>
              <a:rPr lang="en-US" dirty="0"/>
              <a:t>, Chile</a:t>
            </a:r>
            <a:endParaRPr lang="id-ID" dirty="0"/>
          </a:p>
        </p:txBody>
      </p:sp>
      <p:pic>
        <p:nvPicPr>
          <p:cNvPr id="1026" name="Picture 2" descr="https://d220hvstrn183r.cloudfront.net/attachment/73161774513275890062.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440761" cy="4326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barat</a:t>
            </a:r>
            <a:r>
              <a:rPr lang="en-US" dirty="0"/>
              <a:t> </a:t>
            </a:r>
            <a:r>
              <a:rPr lang="en-US" dirty="0" err="1"/>
              <a:t>benua</a:t>
            </a:r>
            <a:r>
              <a:rPr lang="en-US" dirty="0"/>
              <a:t> </a:t>
            </a:r>
            <a:r>
              <a:rPr lang="en-US" dirty="0" err="1"/>
              <a:t>Amerika</a:t>
            </a:r>
            <a:endParaRPr lang="id-ID" dirty="0"/>
          </a:p>
        </p:txBody>
      </p:sp>
      <p:pic>
        <p:nvPicPr>
          <p:cNvPr id="23554" name="Picture 2" descr="Berkas:World Map of Y-DNA Haplogrou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Question?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Diskusi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Peradaban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Amerika Tengah-Selatan (Olmec, Teotihuacan, Inca, Aztec &amp; Maya)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Teknologi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Religi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AMERIKA PRA COLUMBUS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20.000-50.000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peradaban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.</a:t>
            </a:r>
          </a:p>
          <a:p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daratan</a:t>
            </a:r>
            <a:r>
              <a:rPr lang="en-US" dirty="0"/>
              <a:t> Siberia </a:t>
            </a:r>
            <a:r>
              <a:rPr lang="en-US" dirty="0" err="1"/>
              <a:t>menyebrang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Bering.</a:t>
            </a:r>
          </a:p>
          <a:p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Amurian</a:t>
            </a:r>
            <a:r>
              <a:rPr lang="en-US" dirty="0"/>
              <a:t> </a:t>
            </a:r>
            <a:r>
              <a:rPr lang="en-US" dirty="0" err="1"/>
              <a:t>disusul</a:t>
            </a:r>
            <a:r>
              <a:rPr lang="en-US" dirty="0"/>
              <a:t> </a:t>
            </a:r>
            <a:r>
              <a:rPr lang="en-US" dirty="0" err="1"/>
              <a:t>kemudia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ras</a:t>
            </a:r>
            <a:r>
              <a:rPr lang="en-US" dirty="0"/>
              <a:t> Mongolia yang </a:t>
            </a:r>
            <a:r>
              <a:rPr lang="en-US" dirty="0" err="1"/>
              <a:t>bercampur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Amerind</a:t>
            </a:r>
            <a:r>
              <a:rPr lang="en-US" dirty="0"/>
              <a:t> (American Indian)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Benua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ditemukannya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purba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Peking.</a:t>
            </a:r>
          </a:p>
          <a:p>
            <a:r>
              <a:rPr lang="en-US" dirty="0" err="1"/>
              <a:t>Menetap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Pleistosen</a:t>
            </a:r>
            <a:r>
              <a:rPr lang="en-US" dirty="0"/>
              <a:t> (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daratan</a:t>
            </a:r>
            <a:r>
              <a:rPr lang="en-US" dirty="0"/>
              <a:t> </a:t>
            </a:r>
            <a:r>
              <a:rPr lang="en-US" dirty="0" err="1"/>
              <a:t>Amerika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ASAL BANGSA INDIAN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794" t="22438" r="14861" b="8657"/>
          <a:stretch>
            <a:fillRect/>
          </a:stretch>
        </p:blipFill>
        <p:spPr bwMode="auto">
          <a:xfrm>
            <a:off x="-2551" y="1412776"/>
            <a:ext cx="914655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524E-05AE-E443-876E-952B555D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Beberapa Suku Awal di Amerika Utara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28623-E9B8-9847-BF41-4894EF4A5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Suku </a:t>
            </a:r>
            <a:r>
              <a:rPr lang="id-ID" dirty="0" err="1"/>
              <a:t>Hohokam</a:t>
            </a:r>
            <a:r>
              <a:rPr lang="id-ID" dirty="0"/>
              <a:t> </a:t>
            </a:r>
            <a:r>
              <a:rPr lang="id-ID" dirty="0">
                <a:sym typeface="Wingdings" pitchFamily="2" charset="2"/>
              </a:rPr>
              <a:t> Mendirikan lapangan bola dan </a:t>
            </a:r>
            <a:r>
              <a:rPr lang="id-ID" dirty="0" err="1">
                <a:sym typeface="Wingdings" pitchFamily="2" charset="2"/>
              </a:rPr>
              <a:t>unur</a:t>
            </a:r>
            <a:r>
              <a:rPr lang="id-ID" dirty="0">
                <a:sym typeface="Wingdings" pitchFamily="2" charset="2"/>
              </a:rPr>
              <a:t>/piramida</a:t>
            </a:r>
          </a:p>
          <a:p>
            <a:r>
              <a:rPr lang="id-ID" dirty="0">
                <a:sym typeface="Wingdings" pitchFamily="2" charset="2"/>
              </a:rPr>
              <a:t>Suku </a:t>
            </a:r>
            <a:r>
              <a:rPr lang="id-ID" dirty="0" err="1">
                <a:sym typeface="Wingdings" pitchFamily="2" charset="2"/>
              </a:rPr>
              <a:t>Adenan</a:t>
            </a:r>
            <a:r>
              <a:rPr lang="id-ID" dirty="0">
                <a:sym typeface="Wingdings" pitchFamily="2" charset="2"/>
              </a:rPr>
              <a:t>  Situs Pemakaman dan Benteng pada 600SM</a:t>
            </a:r>
          </a:p>
          <a:p>
            <a:r>
              <a:rPr lang="id-ID" dirty="0">
                <a:sym typeface="Wingdings" pitchFamily="2" charset="2"/>
              </a:rPr>
              <a:t>Suku </a:t>
            </a:r>
            <a:r>
              <a:rPr lang="id-ID" dirty="0" err="1">
                <a:sym typeface="Wingdings" pitchFamily="2" charset="2"/>
              </a:rPr>
              <a:t>Hopewellian</a:t>
            </a:r>
            <a:r>
              <a:rPr lang="id-ID" dirty="0">
                <a:sym typeface="Wingdings" pitchFamily="2" charset="2"/>
              </a:rPr>
              <a:t>  Suku pedagang ulung, 500M menghilang</a:t>
            </a:r>
          </a:p>
          <a:p>
            <a:r>
              <a:rPr lang="id-ID" dirty="0">
                <a:sym typeface="Wingdings" pitchFamily="2" charset="2"/>
              </a:rPr>
              <a:t>Suku </a:t>
            </a:r>
            <a:r>
              <a:rPr lang="id-ID" dirty="0" err="1">
                <a:sym typeface="Wingdings" pitchFamily="2" charset="2"/>
              </a:rPr>
              <a:t>Mississipian</a:t>
            </a:r>
            <a:r>
              <a:rPr lang="id-ID" dirty="0">
                <a:sym typeface="Wingdings" pitchFamily="2" charset="2"/>
              </a:rPr>
              <a:t>/Kebudayaan Kuil </a:t>
            </a:r>
            <a:r>
              <a:rPr lang="id-ID" dirty="0" err="1">
                <a:sym typeface="Wingdings" pitchFamily="2" charset="2"/>
              </a:rPr>
              <a:t>Unur</a:t>
            </a:r>
            <a:endParaRPr lang="id-ID" dirty="0">
              <a:sym typeface="Wingdings" pitchFamily="2" charset="2"/>
            </a:endParaRPr>
          </a:p>
          <a:p>
            <a:r>
              <a:rPr lang="id-ID" dirty="0">
                <a:sym typeface="Wingdings" pitchFamily="2" charset="2"/>
              </a:rPr>
              <a:t>Suku </a:t>
            </a:r>
            <a:r>
              <a:rPr lang="id-ID" dirty="0" err="1">
                <a:sym typeface="Wingdings" pitchFamily="2" charset="2"/>
              </a:rPr>
              <a:t>Anasazi</a:t>
            </a:r>
            <a:r>
              <a:rPr lang="id-ID" dirty="0">
                <a:sym typeface="Wingdings" pitchFamily="2" charset="2"/>
              </a:rPr>
              <a:t>  Nenek moyang </a:t>
            </a:r>
            <a:r>
              <a:rPr lang="id-ID" dirty="0" err="1">
                <a:sym typeface="Wingdings" pitchFamily="2" charset="2"/>
              </a:rPr>
              <a:t>Indian</a:t>
            </a:r>
            <a:r>
              <a:rPr lang="id-ID" dirty="0">
                <a:sym typeface="Wingdings" pitchFamily="2" charset="2"/>
              </a:rPr>
              <a:t> </a:t>
            </a:r>
            <a:r>
              <a:rPr lang="id-ID" dirty="0" err="1">
                <a:sym typeface="Wingdings" pitchFamily="2" charset="2"/>
              </a:rPr>
              <a:t>Hopi</a:t>
            </a:r>
            <a:r>
              <a:rPr lang="id-ID" dirty="0">
                <a:sym typeface="Wingdings" pitchFamily="2" charset="2"/>
              </a:rPr>
              <a:t> Membangun </a:t>
            </a:r>
            <a:r>
              <a:rPr lang="id-ID" dirty="0" err="1">
                <a:sym typeface="Wingdings" pitchFamily="2" charset="2"/>
              </a:rPr>
              <a:t>Pueblo</a:t>
            </a:r>
            <a:r>
              <a:rPr lang="id-ID" dirty="0">
                <a:sym typeface="Wingdings" pitchFamily="2" charset="2"/>
              </a:rPr>
              <a:t> </a:t>
            </a:r>
            <a:r>
              <a:rPr lang="id-ID" dirty="0" err="1">
                <a:sym typeface="Wingdings" pitchFamily="2" charset="2"/>
              </a:rPr>
              <a:t>Bonito</a:t>
            </a:r>
            <a:endParaRPr lang="id-ID" dirty="0">
              <a:sym typeface="Wingdings" pitchFamily="2" charset="2"/>
            </a:endParaRPr>
          </a:p>
          <a:p>
            <a:endParaRPr lang="id-ID" dirty="0">
              <a:sym typeface="Wingdings" pitchFamily="2" charset="2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525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86D0-F34C-0E45-B208-7D536038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Indian</a:t>
            </a:r>
            <a:r>
              <a:rPr lang="id-ID" dirty="0"/>
              <a:t> </a:t>
            </a:r>
            <a:r>
              <a:rPr lang="id-ID" dirty="0" err="1"/>
              <a:t>Hopi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3F06E-39E8-854F-8C58-25D727CDA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id-ID" dirty="0"/>
              <a:t>Saat ini </a:t>
            </a:r>
            <a:r>
              <a:rPr lang="id-ID" dirty="0" err="1"/>
              <a:t>Indian</a:t>
            </a:r>
            <a:r>
              <a:rPr lang="id-ID" dirty="0"/>
              <a:t> </a:t>
            </a:r>
            <a:r>
              <a:rPr lang="id-ID" dirty="0" err="1"/>
              <a:t>Hopi</a:t>
            </a:r>
            <a:r>
              <a:rPr lang="id-ID" dirty="0"/>
              <a:t> tersisa 18,327 sensus 2010.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CECE17-6E1F-2B42-BAA1-EE1515CE7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3361"/>
            <a:ext cx="254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B806E47-A863-5E46-B43E-71F71BD0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46" y="3280709"/>
            <a:ext cx="2939506" cy="27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2BE4C28-49A3-C248-94FF-DA2867F38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65" y="2751544"/>
            <a:ext cx="2730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5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CB23-9BBB-C644-9970-FAD3FE46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Pueblo</a:t>
            </a:r>
            <a:r>
              <a:rPr lang="id-ID" dirty="0"/>
              <a:t> </a:t>
            </a:r>
            <a:r>
              <a:rPr lang="id-ID" dirty="0" err="1"/>
              <a:t>bonito</a:t>
            </a:r>
            <a:endParaRPr lang="id-ID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D47589-4109-E145-B8E7-E28C5EA2BA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3618"/>
            <a:ext cx="4248472" cy="25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71FBCC0-CE57-594A-9442-51F682BB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36036"/>
            <a:ext cx="3384376" cy="49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66585AD-85EF-5C4B-975D-C31D58A67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43930"/>
            <a:ext cx="4248472" cy="22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6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Amerika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Amerika Timur </a:t>
            </a:r>
            <a:r>
              <a:rPr lang="en-US" dirty="0" err="1"/>
              <a:t>Berburu</a:t>
            </a:r>
            <a:r>
              <a:rPr lang="en-US" dirty="0"/>
              <a:t> bison, Amerika Barat </a:t>
            </a:r>
            <a:r>
              <a:rPr lang="en-US" dirty="0" err="1"/>
              <a:t>Menangkap</a:t>
            </a:r>
            <a:r>
              <a:rPr lang="en-US" dirty="0"/>
              <a:t> Ikan, Amerika Barat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menanam</a:t>
            </a:r>
            <a:r>
              <a:rPr lang="en-US" dirty="0"/>
              <a:t> </a:t>
            </a:r>
            <a:r>
              <a:rPr lang="en-US" dirty="0" err="1"/>
              <a:t>Jagung</a:t>
            </a:r>
            <a:r>
              <a:rPr lang="en-US" dirty="0"/>
              <a:t>/</a:t>
            </a:r>
            <a:r>
              <a:rPr lang="en-US" dirty="0" err="1"/>
              <a:t>beri</a:t>
            </a:r>
            <a:r>
              <a:rPr lang="en-US" dirty="0"/>
              <a:t>/</a:t>
            </a:r>
            <a:r>
              <a:rPr lang="en-US" dirty="0" err="1"/>
              <a:t>biji-bijian</a:t>
            </a:r>
            <a:r>
              <a:rPr lang="en-US" dirty="0"/>
              <a:t> lain</a:t>
            </a:r>
          </a:p>
          <a:p>
            <a:r>
              <a:rPr lang="en-US" dirty="0"/>
              <a:t>Amerika </a:t>
            </a:r>
            <a:r>
              <a:rPr lang="en-US" dirty="0" err="1"/>
              <a:t>Pra</a:t>
            </a:r>
            <a:r>
              <a:rPr lang="en-US" dirty="0"/>
              <a:t> Columbus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wilayah liar dan </a:t>
            </a:r>
            <a:r>
              <a:rPr lang="en-US" dirty="0" err="1"/>
              <a:t>kosong</a:t>
            </a:r>
            <a:endParaRPr lang="en-US" dirty="0"/>
          </a:p>
          <a:p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Eropa-Pribumi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Cacar</a:t>
            </a:r>
            <a:r>
              <a:rPr lang="en-US" dirty="0"/>
              <a:t> Air yang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Indian pada 1600-an</a:t>
            </a:r>
          </a:p>
          <a:p>
            <a:r>
              <a:rPr lang="id-ID" dirty="0"/>
              <a:t>Ketika bangsa</a:t>
            </a:r>
            <a:r>
              <a:rPr lang="en-US" dirty="0"/>
              <a:t> </a:t>
            </a:r>
            <a:r>
              <a:rPr lang="id-ID" dirty="0"/>
              <a:t>Eropa tiba di benua ini pada abad 15 mereka masih hidup pada zaman neolitikum </a:t>
            </a:r>
            <a:br>
              <a:rPr lang="id-ID" dirty="0"/>
            </a:br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744416" cy="6583362"/>
          </a:xfrm>
        </p:spPr>
        <p:txBody>
          <a:bodyPr/>
          <a:lstStyle/>
          <a:p>
            <a:r>
              <a:rPr lang="en-US" dirty="0"/>
              <a:t>Dari </a:t>
            </a:r>
            <a:r>
              <a:rPr lang="en-US" dirty="0" err="1"/>
              <a:t>arah</a:t>
            </a:r>
            <a:r>
              <a:rPr lang="en-US" dirty="0"/>
              <a:t> Utara,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Tengah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Selatan</a:t>
            </a:r>
            <a:endParaRPr lang="id-ID" dirty="0"/>
          </a:p>
        </p:txBody>
      </p:sp>
      <p:pic>
        <p:nvPicPr>
          <p:cNvPr id="4" name="Content Placeholder 3" descr="Benua Amer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004048" cy="693135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274</Words>
  <Application>Microsoft Macintosh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SEJARAH AMERIKA</vt:lpstr>
      <vt:lpstr>AMERIKA PRA COLUMBUS</vt:lpstr>
      <vt:lpstr>PowerPoint Presentation</vt:lpstr>
      <vt:lpstr>ASAL BANGSA INDIAN</vt:lpstr>
      <vt:lpstr>Beberapa Suku Awal di Amerika Utara</vt:lpstr>
      <vt:lpstr>Indian Hopi</vt:lpstr>
      <vt:lpstr>Pueblo bonito</vt:lpstr>
      <vt:lpstr>Karakteristik Bangsa Amerika</vt:lpstr>
      <vt:lpstr>Dari arah Utara, Bangsa Amerika menyebar ke Amerika Tengah dan Amerika Selatan</vt:lpstr>
      <vt:lpstr>Jejak Kaki Tertua (15.000 SM) di Situs Pilauco Osorno, Chile</vt:lpstr>
      <vt:lpstr>Pola penyebaran manusia melalui garis pantai barat benua Amerika</vt:lpstr>
      <vt:lpstr>Any Question?</vt:lpstr>
      <vt:lpstr>Diskusi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AMERIKA</dc:title>
  <dc:creator>intels</dc:creator>
  <cp:lastModifiedBy>RAP</cp:lastModifiedBy>
  <cp:revision>30</cp:revision>
  <dcterms:created xsi:type="dcterms:W3CDTF">2020-02-17T09:32:11Z</dcterms:created>
  <dcterms:modified xsi:type="dcterms:W3CDTF">2021-09-02T00:41:40Z</dcterms:modified>
</cp:coreProperties>
</file>