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3691-6117-4FCF-996C-40E8F1BB9AAB}" type="datetimeFigureOut">
              <a:rPr lang="id-ID" smtClean="0"/>
              <a:t>23/09/2021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AA1F-86CE-44A3-ABB3-73A343909A9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5008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3691-6117-4FCF-996C-40E8F1BB9AAB}" type="datetimeFigureOut">
              <a:rPr lang="id-ID" smtClean="0"/>
              <a:t>23/09/2021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AA1F-86CE-44A3-ABB3-73A343909A9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24747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3691-6117-4FCF-996C-40E8F1BB9AAB}" type="datetimeFigureOut">
              <a:rPr lang="id-ID" smtClean="0"/>
              <a:t>23/09/2021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AA1F-86CE-44A3-ABB3-73A343909A9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585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3691-6117-4FCF-996C-40E8F1BB9AAB}" type="datetimeFigureOut">
              <a:rPr lang="id-ID" smtClean="0"/>
              <a:t>23/09/2021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AA1F-86CE-44A3-ABB3-73A343909A9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89141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3691-6117-4FCF-996C-40E8F1BB9AAB}" type="datetimeFigureOut">
              <a:rPr lang="id-ID" smtClean="0"/>
              <a:t>23/09/2021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AA1F-86CE-44A3-ABB3-73A343909A9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9088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3691-6117-4FCF-996C-40E8F1BB9AAB}" type="datetimeFigureOut">
              <a:rPr lang="id-ID" smtClean="0"/>
              <a:t>23/09/2021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AA1F-86CE-44A3-ABB3-73A343909A9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8444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3691-6117-4FCF-996C-40E8F1BB9AAB}" type="datetimeFigureOut">
              <a:rPr lang="id-ID" smtClean="0"/>
              <a:t>23/09/2021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AA1F-86CE-44A3-ABB3-73A343909A9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84092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3691-6117-4FCF-996C-40E8F1BB9AAB}" type="datetimeFigureOut">
              <a:rPr lang="id-ID" smtClean="0"/>
              <a:t>23/09/2021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AA1F-86CE-44A3-ABB3-73A343909A9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53626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3691-6117-4FCF-996C-40E8F1BB9AAB}" type="datetimeFigureOut">
              <a:rPr lang="id-ID" smtClean="0"/>
              <a:t>23/09/2021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AA1F-86CE-44A3-ABB3-73A343909A9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7824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3691-6117-4FCF-996C-40E8F1BB9AAB}" type="datetimeFigureOut">
              <a:rPr lang="id-ID" smtClean="0"/>
              <a:t>23/09/2021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AA1F-86CE-44A3-ABB3-73A343909A9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740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3691-6117-4FCF-996C-40E8F1BB9AAB}" type="datetimeFigureOut">
              <a:rPr lang="id-ID" smtClean="0"/>
              <a:t>23/09/2021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BAA1F-86CE-44A3-ABB3-73A343909A9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2080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23691-6117-4FCF-996C-40E8F1BB9AAB}" type="datetimeFigureOut">
              <a:rPr lang="id-ID" smtClean="0"/>
              <a:t>23/09/2021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BAA1F-86CE-44A3-ABB3-73A343909A9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514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48064" y="2204864"/>
            <a:ext cx="3806751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The </a:t>
            </a:r>
            <a:r>
              <a:rPr lang="en-US" altLang="zh-CN" b="1" dirty="0">
                <a:solidFill>
                  <a:schemeClr val="bg1"/>
                </a:solidFill>
              </a:rPr>
              <a:t>first law of thermodynamics</a:t>
            </a:r>
          </a:p>
        </p:txBody>
      </p:sp>
    </p:spTree>
    <p:extLst>
      <p:ext uri="{BB962C8B-B14F-4D97-AF65-F5344CB8AC3E}">
        <p14:creationId xmlns:p14="http://schemas.microsoft.com/office/powerpoint/2010/main" val="243570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72305" y="116632"/>
            <a:ext cx="45907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Work and heat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6" t="27501" r="44832" b="12499"/>
          <a:stretch/>
        </p:blipFill>
        <p:spPr bwMode="auto">
          <a:xfrm>
            <a:off x="406734" y="1545181"/>
            <a:ext cx="3703320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1" t="21270" r="23249" b="9577"/>
          <a:stretch/>
        </p:blipFill>
        <p:spPr bwMode="auto">
          <a:xfrm>
            <a:off x="4932040" y="1157815"/>
            <a:ext cx="3076565" cy="292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756" y="4224964"/>
            <a:ext cx="2653852" cy="442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829769"/>
            <a:ext cx="1542161" cy="358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471007"/>
            <a:ext cx="1656184" cy="86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97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9650" y="116632"/>
            <a:ext cx="75960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first law of thermodynamics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2736304" cy="2230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74603"/>
            <a:ext cx="22955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677" y="5199088"/>
            <a:ext cx="3443154" cy="65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1" t="21270" r="23249" b="9577"/>
          <a:stretch/>
        </p:blipFill>
        <p:spPr bwMode="auto">
          <a:xfrm>
            <a:off x="4319111" y="1268759"/>
            <a:ext cx="3486196" cy="331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83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39530" y="116632"/>
            <a:ext cx="42562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Some Special Cases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1" t="21270" r="23249" b="9577"/>
          <a:stretch/>
        </p:blipFill>
        <p:spPr bwMode="auto">
          <a:xfrm>
            <a:off x="683568" y="1694911"/>
            <a:ext cx="3884108" cy="369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5" t="25625" r="32416" b="12500"/>
          <a:stretch/>
        </p:blipFill>
        <p:spPr bwMode="auto">
          <a:xfrm>
            <a:off x="5292080" y="4112697"/>
            <a:ext cx="3170923" cy="254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2" t="24093" r="48867" b="8972"/>
          <a:stretch/>
        </p:blipFill>
        <p:spPr bwMode="auto">
          <a:xfrm>
            <a:off x="5853813" y="1200708"/>
            <a:ext cx="204745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90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39530" y="116632"/>
            <a:ext cx="42562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Some Special Cases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8" t="29583" r="28785" b="22708"/>
          <a:stretch/>
        </p:blipFill>
        <p:spPr bwMode="auto">
          <a:xfrm>
            <a:off x="667767" y="1844824"/>
            <a:ext cx="7799818" cy="345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04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5904" y="116632"/>
            <a:ext cx="52635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Ideal gases isothermal</a:t>
            </a:r>
            <a:endParaRPr lang="en-US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4" t="22708" r="48229" b="12917"/>
          <a:stretch/>
        </p:blipFill>
        <p:spPr bwMode="auto">
          <a:xfrm>
            <a:off x="80595" y="2698960"/>
            <a:ext cx="3695741" cy="384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00" y="1578972"/>
            <a:ext cx="4283579" cy="53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99" y="1254332"/>
            <a:ext cx="1969090" cy="770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696" y="2118434"/>
            <a:ext cx="2125496" cy="1062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113" y="3356992"/>
            <a:ext cx="2618463" cy="972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574764"/>
            <a:ext cx="4484412" cy="908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48" y="5490229"/>
            <a:ext cx="2759028" cy="1053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74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64183" y="116632"/>
            <a:ext cx="66070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Ideal gases constant volume</a:t>
            </a:r>
            <a:endParaRPr lang="en-US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8" t="26023" r="20323" b="20510"/>
          <a:stretch/>
        </p:blipFill>
        <p:spPr bwMode="auto">
          <a:xfrm>
            <a:off x="143446" y="2613775"/>
            <a:ext cx="4577618" cy="362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628" y="1301729"/>
            <a:ext cx="3991499" cy="47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01729"/>
            <a:ext cx="2195250" cy="41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08497" y="2063757"/>
            <a:ext cx="35257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/>
              <a:t>C</a:t>
            </a:r>
            <a:r>
              <a:rPr lang="id-ID" sz="2000" i="1" baseline="-25000" dirty="0" smtClean="0"/>
              <a:t>v</a:t>
            </a:r>
            <a:r>
              <a:rPr lang="en-US" sz="2000" i="1" dirty="0" smtClean="0"/>
              <a:t> </a:t>
            </a:r>
            <a:r>
              <a:rPr lang="en-US" sz="2000" dirty="0"/>
              <a:t>is a constant called the </a:t>
            </a:r>
            <a:r>
              <a:rPr lang="en-US" sz="2000" b="1" dirty="0"/>
              <a:t>molar specific heat at constant volume</a:t>
            </a:r>
            <a:endParaRPr lang="id-ID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498" y="3283270"/>
            <a:ext cx="3219775" cy="39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99847" y="3933056"/>
            <a:ext cx="36467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With the volume held constant, the gas cannot expand and thus cannot do any</a:t>
            </a:r>
          </a:p>
          <a:p>
            <a:r>
              <a:rPr lang="id-ID" sz="2000" dirty="0" smtClean="0"/>
              <a:t>work.Therefore,</a:t>
            </a:r>
            <a:r>
              <a:rPr lang="id-ID" sz="2000" i="1" dirty="0" smtClean="0"/>
              <a:t>W = </a:t>
            </a:r>
            <a:r>
              <a:rPr lang="id-ID" sz="2000" dirty="0" smtClean="0"/>
              <a:t>0</a:t>
            </a:r>
            <a:endParaRPr lang="id-ID" sz="2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423" y="5612402"/>
            <a:ext cx="3044049" cy="51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4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57</Words>
  <Application>Microsoft Office PowerPoint</Application>
  <PresentationFormat>On-screen Show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The first law of thermodynamics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first law of thermodynamics</dc:title>
  <dc:creator>Andhika Cahaya Titisan Sukma</dc:creator>
  <cp:lastModifiedBy>Andhika Cahaya Titisan Sukma</cp:lastModifiedBy>
  <cp:revision>18</cp:revision>
  <dcterms:created xsi:type="dcterms:W3CDTF">2021-09-21T02:09:46Z</dcterms:created>
  <dcterms:modified xsi:type="dcterms:W3CDTF">2021-09-23T06:33:17Z</dcterms:modified>
</cp:coreProperties>
</file>