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9FBDBEB-6469-406B-AE11-BA9E16B93255}">
          <p14:sldIdLst>
            <p14:sldId id="256"/>
            <p14:sldId id="257"/>
            <p14:sldId id="258"/>
            <p14:sldId id="259"/>
            <p14:sldId id="260"/>
            <p14:sldId id="261"/>
            <p14:sldId id="263"/>
            <p14:sldId id="262"/>
            <p14:sldId id="264"/>
            <p14:sldId id="265"/>
            <p14:sldId id="266"/>
            <p14:sldId id="267"/>
            <p14:sldId id="268"/>
          </p14:sldIdLst>
        </p14:section>
        <p14:section name="Untitled Section" id="{1E6559A9-9447-4959-87ED-9474D3801125}">
          <p14:sldIdLst>
            <p14:sldId id="269"/>
            <p14:sldId id="270"/>
            <p14:sldId id="2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12" autoAdjust="0"/>
    <p:restoredTop sz="94660"/>
  </p:normalViewPr>
  <p:slideViewPr>
    <p:cSldViewPr snapToGrid="0">
      <p:cViewPr varScale="1">
        <p:scale>
          <a:sx n="73" d="100"/>
          <a:sy n="73" d="100"/>
        </p:scale>
        <p:origin x="6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6EE87-EBD5-4F12-A48A-63ACA297AC8F}" type="datetimeFigureOut">
              <a:rPr lang="en-US" smtClean="0"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584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061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2787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0746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27627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17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0428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8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348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056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412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9/27/2020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50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9/27/2020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34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9/27/2020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638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601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388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98CD5-6C1E-4009-B41F-6DF62E31D3BE}" type="datetimeFigureOut">
              <a:rPr lang="en-US" smtClean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10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TINDAK PIDANA KHUSUS</a:t>
            </a:r>
            <a:br>
              <a:rPr lang="en-US" dirty="0" smtClean="0"/>
            </a:br>
            <a:r>
              <a:rPr lang="en-US" dirty="0" smtClean="0"/>
              <a:t>  DILUAR KUHP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b="1" dirty="0" smtClean="0"/>
              <a:t>PENGANTAR </a:t>
            </a:r>
          </a:p>
          <a:p>
            <a:pPr algn="ctr"/>
            <a:r>
              <a:rPr lang="en-US" b="1" dirty="0" smtClean="0"/>
              <a:t>PERKULIAHAN PERTAMA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1029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ERBEDAAN HP UMUM DAN HUKUM PIDSUS              Hukum Pidana Umum         Hukum Pidanan KhususDefinisi      Perundang-unda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6" y="326571"/>
            <a:ext cx="10502537" cy="6322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82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UKUM PIDANA KHUSUS DAN HUKUM TINDAK PIDANA                  KHUSUS                          Maknanya ?â¢ Muncul istilah  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66" y="404949"/>
            <a:ext cx="10711543" cy="621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31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LATAR BELAKANG DAN TUJUAN PENGATURAN             TINDAK PIDANA KHUSUSâ¢ Kenyataan bahwa: kriminalitas dalam masyarakat berk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82" y="470263"/>
            <a:ext cx="10620103" cy="6061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051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UANG LINGKUP HUKUM PIDANA KHUSUSâ¢ Sebagai suatu perUU yang bersifat khusus, dasar hukum  maupun keberlakuannya, dapat men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336" y="561703"/>
            <a:ext cx="9914709" cy="5826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545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LANJUTAN...â¢ Dari aspek pemidanaan, dilihat dari pola perumusann  ataupun pola ancaman sanksi, tindak pidana khusus  dapat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" y="273501"/>
            <a:ext cx="9940834" cy="631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70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PENYIMPANGAN DARI KETENTUAN HUKUM     ACAR PIDANA KHUSUS DARI KUHAPâ¢ UU Tindak pidana korupsi;   â¢ Masalah pembuktian terb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671" y="261258"/>
            <a:ext cx="9484813" cy="630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33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9720073" cy="1567543"/>
          </a:xfrm>
        </p:spPr>
        <p:txBody>
          <a:bodyPr>
            <a:normAutofit/>
          </a:bodyPr>
          <a:lstStyle/>
          <a:p>
            <a:pPr algn="ctr"/>
            <a:r>
              <a:rPr lang="en-US" sz="6600" dirty="0" smtClean="0"/>
              <a:t>TERIMA KASIH 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07904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PENGERTIAN TINDAK PIDANA KHUSUS LUAR KUHP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HUKUM PIDANA </a:t>
            </a:r>
            <a:r>
              <a:rPr lang="en-US" dirty="0" smtClean="0"/>
              <a:t>INDONESIA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/>
              <a:t>Pidana</a:t>
            </a:r>
            <a:r>
              <a:rPr lang="en-US" dirty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: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/>
              <a:t>pidana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definitif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diartikan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perundang-undangan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yang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yang </a:t>
            </a:r>
            <a:r>
              <a:rPr lang="en-US" dirty="0" err="1"/>
              <a:t>tercantum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KUHP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perundangan-undangan</a:t>
            </a:r>
            <a:r>
              <a:rPr lang="en-US" dirty="0"/>
              <a:t> yang </a:t>
            </a:r>
            <a:r>
              <a:rPr lang="en-US" dirty="0" err="1"/>
              <a:t>merubah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menambah</a:t>
            </a:r>
            <a:r>
              <a:rPr lang="en-US" dirty="0"/>
              <a:t> </a:t>
            </a:r>
            <a:endParaRPr lang="en-US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/>
              <a:t>Pidana</a:t>
            </a:r>
            <a:r>
              <a:rPr lang="en-US" dirty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: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/>
              <a:t>dimaknai</a:t>
            </a:r>
            <a:r>
              <a:rPr lang="en-US" dirty="0"/>
              <a:t> </a:t>
            </a:r>
            <a:r>
              <a:rPr lang="en-US" dirty="0" err="1"/>
              <a:t>sbg</a:t>
            </a:r>
            <a:r>
              <a:rPr lang="en-US" dirty="0"/>
              <a:t> </a:t>
            </a:r>
            <a:r>
              <a:rPr lang="en-US" dirty="0" err="1"/>
              <a:t>perundang-undangan</a:t>
            </a:r>
            <a:r>
              <a:rPr lang="en-US" dirty="0"/>
              <a:t> di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sanksi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tindak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yang </a:t>
            </a:r>
            <a:r>
              <a:rPr lang="en-US" dirty="0" err="1"/>
              <a:t>diatur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perundang-undangan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, di </a:t>
            </a:r>
            <a:r>
              <a:rPr lang="en-US" dirty="0" err="1"/>
              <a:t>luar</a:t>
            </a:r>
            <a:r>
              <a:rPr lang="en-US" dirty="0"/>
              <a:t> KUHP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perUU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sanksi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(</a:t>
            </a:r>
            <a:r>
              <a:rPr lang="en-US" dirty="0" err="1"/>
              <a:t>ketentuan</a:t>
            </a:r>
            <a:r>
              <a:rPr lang="en-US" dirty="0"/>
              <a:t> yang </a:t>
            </a:r>
            <a:r>
              <a:rPr lang="en-US" dirty="0" err="1"/>
              <a:t>menyimpang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KUHP)</a:t>
            </a:r>
          </a:p>
        </p:txBody>
      </p:sp>
    </p:spTree>
    <p:extLst>
      <p:ext uri="{BB962C8B-B14F-4D97-AF65-F5344CB8AC3E}">
        <p14:creationId xmlns:p14="http://schemas.microsoft.com/office/powerpoint/2010/main" val="277371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Mengapa</a:t>
            </a:r>
            <a:r>
              <a:rPr lang="en-US" dirty="0" smtClean="0"/>
              <a:t> Ada </a:t>
            </a:r>
            <a:r>
              <a:rPr lang="en-US" dirty="0" err="1" smtClean="0"/>
              <a:t>Aturan</a:t>
            </a:r>
            <a:r>
              <a:rPr lang="en-US" dirty="0" smtClean="0"/>
              <a:t> </a:t>
            </a:r>
            <a:r>
              <a:rPr lang="en-US" dirty="0" err="1" smtClean="0"/>
              <a:t>Pidana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PERNYATAAN K. WANTJIK </a:t>
            </a:r>
            <a:r>
              <a:rPr lang="en-US" dirty="0" smtClean="0"/>
              <a:t>SALEH :</a:t>
            </a:r>
          </a:p>
          <a:p>
            <a:pPr algn="just"/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tercantum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KUHP </a:t>
            </a:r>
            <a:r>
              <a:rPr lang="en-US" dirty="0" err="1"/>
              <a:t>pastitidak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mengikuti</a:t>
            </a:r>
            <a:r>
              <a:rPr lang="en-US" dirty="0"/>
              <a:t> </a:t>
            </a:r>
            <a:r>
              <a:rPr lang="en-US" dirty="0" err="1"/>
              <a:t>perkembanganzaman,selalu</a:t>
            </a:r>
            <a:r>
              <a:rPr lang="en-US" dirty="0"/>
              <a:t> </a:t>
            </a:r>
            <a:r>
              <a:rPr lang="en-US" dirty="0" err="1"/>
              <a:t>timbul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 yang </a:t>
            </a:r>
            <a:r>
              <a:rPr lang="en-US" dirty="0" err="1"/>
              <a:t>tidakdisebut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KUHP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suatuperbuatan</a:t>
            </a:r>
            <a:r>
              <a:rPr lang="en-US" dirty="0"/>
              <a:t> yang </a:t>
            </a:r>
            <a:r>
              <a:rPr lang="en-US" dirty="0" err="1"/>
              <a:t>merugikan</a:t>
            </a:r>
            <a:r>
              <a:rPr lang="en-US" dirty="0"/>
              <a:t> </a:t>
            </a:r>
            <a:r>
              <a:rPr lang="en-US" dirty="0" err="1"/>
              <a:t>masyarakatdan</a:t>
            </a:r>
            <a:r>
              <a:rPr lang="en-US" dirty="0"/>
              <a:t> </a:t>
            </a:r>
            <a:r>
              <a:rPr lang="en-US" dirty="0" err="1"/>
              <a:t>melawan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, </a:t>
            </a:r>
            <a:r>
              <a:rPr lang="en-US" dirty="0" err="1"/>
              <a:t>makapenguasa</a:t>
            </a:r>
            <a:r>
              <a:rPr lang="en-US" dirty="0"/>
              <a:t>/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mengeluarkansuatu</a:t>
            </a:r>
            <a:r>
              <a:rPr lang="en-US" dirty="0"/>
              <a:t> </a:t>
            </a:r>
            <a:r>
              <a:rPr lang="en-US" dirty="0" err="1"/>
              <a:t>peraturan</a:t>
            </a:r>
            <a:r>
              <a:rPr lang="en-US" dirty="0"/>
              <a:t> yang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bahwasuatu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tindakpidana</a:t>
            </a:r>
            <a:r>
              <a:rPr lang="en-US" dirty="0"/>
              <a:t>. </a:t>
            </a:r>
            <a:r>
              <a:rPr lang="en-US" dirty="0" err="1"/>
              <a:t>Berhubung</a:t>
            </a:r>
            <a:r>
              <a:rPr lang="en-US" dirty="0"/>
              <a:t> </a:t>
            </a:r>
            <a:r>
              <a:rPr lang="en-US" dirty="0" err="1"/>
              <a:t>tindak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</a:t>
            </a:r>
            <a:r>
              <a:rPr lang="en-US" dirty="0" err="1"/>
              <a:t>tersebuttidak</a:t>
            </a:r>
            <a:r>
              <a:rPr lang="en-US" dirty="0"/>
              <a:t> </a:t>
            </a:r>
            <a:r>
              <a:rPr lang="en-US" dirty="0" err="1"/>
              <a:t>berada</a:t>
            </a:r>
            <a:r>
              <a:rPr lang="en-US" dirty="0"/>
              <a:t> </a:t>
            </a:r>
            <a:r>
              <a:rPr lang="en-US" dirty="0" err="1"/>
              <a:t>didalam</a:t>
            </a:r>
            <a:r>
              <a:rPr lang="en-US" dirty="0"/>
              <a:t> KUHP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disebuttindak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</a:t>
            </a:r>
            <a:r>
              <a:rPr lang="en-US" dirty="0" err="1"/>
              <a:t>khusus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8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PERBEDAAN HUKUM PIDANA UMUM DAN </a:t>
            </a:r>
            <a:br>
              <a:rPr lang="en-US" dirty="0" smtClean="0"/>
            </a:br>
            <a:r>
              <a:rPr lang="en-US" dirty="0" smtClean="0"/>
              <a:t>HUKUM PIDANA KHUSUS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/>
              <a:t>Pidana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Pidanan</a:t>
            </a:r>
            <a:r>
              <a:rPr lang="en-US" dirty="0"/>
              <a:t> </a:t>
            </a:r>
            <a:r>
              <a:rPr lang="en-US" dirty="0" err="1"/>
              <a:t>KhususDefinisi</a:t>
            </a:r>
            <a:r>
              <a:rPr lang="en-US" dirty="0"/>
              <a:t> </a:t>
            </a:r>
            <a:r>
              <a:rPr lang="en-US" dirty="0" err="1"/>
              <a:t>Perundang-undangan</a:t>
            </a:r>
            <a:r>
              <a:rPr lang="en-US" dirty="0"/>
              <a:t> </a:t>
            </a:r>
            <a:r>
              <a:rPr lang="en-US" dirty="0" err="1"/>
              <a:t>Perundang-undangan</a:t>
            </a:r>
            <a:r>
              <a:rPr lang="en-US" dirty="0"/>
              <a:t> di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yang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yang </a:t>
            </a:r>
            <a:r>
              <a:rPr lang="en-US" dirty="0" err="1"/>
              <a:t>bersanksi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tindak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yang </a:t>
            </a:r>
            <a:r>
              <a:rPr lang="en-US" dirty="0" err="1"/>
              <a:t>diatur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UU </a:t>
            </a:r>
            <a:r>
              <a:rPr lang="en-US" dirty="0" err="1"/>
              <a:t>Khusus.Dasar</a:t>
            </a:r>
            <a:r>
              <a:rPr lang="en-US" dirty="0"/>
              <a:t> Yang </a:t>
            </a:r>
            <a:r>
              <a:rPr lang="en-US" dirty="0" err="1"/>
              <a:t>tercantum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Yang </a:t>
            </a:r>
            <a:r>
              <a:rPr lang="en-US" dirty="0" err="1"/>
              <a:t>tercantum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peraturan</a:t>
            </a:r>
            <a:r>
              <a:rPr lang="en-US" dirty="0"/>
              <a:t> KUHP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perUU</a:t>
            </a:r>
            <a:r>
              <a:rPr lang="en-US" dirty="0"/>
              <a:t> di </a:t>
            </a:r>
            <a:r>
              <a:rPr lang="en-US" dirty="0" err="1"/>
              <a:t>luar</a:t>
            </a:r>
            <a:r>
              <a:rPr lang="en-US" dirty="0"/>
              <a:t> KUHP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perUU</a:t>
            </a:r>
            <a:r>
              <a:rPr lang="en-US" dirty="0"/>
              <a:t> </a:t>
            </a:r>
            <a:r>
              <a:rPr lang="en-US" dirty="0" err="1"/>
              <a:t>perundang-undangan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yang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bersanksi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(</a:t>
            </a:r>
            <a:r>
              <a:rPr lang="en-US" dirty="0" err="1"/>
              <a:t>ketentuan</a:t>
            </a:r>
            <a:r>
              <a:rPr lang="en-US" dirty="0"/>
              <a:t> </a:t>
            </a:r>
            <a:r>
              <a:rPr lang="en-US" dirty="0" err="1"/>
              <a:t>menambah</a:t>
            </a:r>
            <a:r>
              <a:rPr lang="en-US" dirty="0"/>
              <a:t> KUHP </a:t>
            </a:r>
            <a:r>
              <a:rPr lang="en-US" dirty="0" err="1"/>
              <a:t>menyimpang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KUHP)</a:t>
            </a:r>
            <a:r>
              <a:rPr lang="en-US" dirty="0" err="1"/>
              <a:t>Kewenangan</a:t>
            </a:r>
            <a:r>
              <a:rPr lang="en-US" dirty="0"/>
              <a:t> </a:t>
            </a:r>
            <a:r>
              <a:rPr lang="en-US" dirty="0" err="1"/>
              <a:t>Polisi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Jaksa</a:t>
            </a:r>
            <a:r>
              <a:rPr lang="en-US" dirty="0"/>
              <a:t> </a:t>
            </a:r>
            <a:r>
              <a:rPr lang="en-US" dirty="0" err="1"/>
              <a:t>Polisis</a:t>
            </a:r>
            <a:r>
              <a:rPr lang="en-US" dirty="0"/>
              <a:t>, </a:t>
            </a:r>
            <a:r>
              <a:rPr lang="en-US" dirty="0" err="1"/>
              <a:t>Jaksa</a:t>
            </a:r>
            <a:r>
              <a:rPr lang="en-US" dirty="0"/>
              <a:t>, PPNS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KPKPenyelidikan&amp;penyidikanPengadilan</a:t>
            </a:r>
            <a:r>
              <a:rPr lang="en-US" dirty="0"/>
              <a:t> </a:t>
            </a:r>
            <a:r>
              <a:rPr lang="en-US" dirty="0" err="1"/>
              <a:t>Pengadilan</a:t>
            </a:r>
            <a:r>
              <a:rPr lang="en-US" dirty="0"/>
              <a:t> </a:t>
            </a:r>
            <a:r>
              <a:rPr lang="en-US" dirty="0" err="1"/>
              <a:t>Negeri</a:t>
            </a:r>
            <a:r>
              <a:rPr lang="en-US" dirty="0"/>
              <a:t> </a:t>
            </a:r>
            <a:r>
              <a:rPr lang="en-US" dirty="0" err="1"/>
              <a:t>Pengadilan</a:t>
            </a:r>
            <a:r>
              <a:rPr lang="en-US" dirty="0"/>
              <a:t> </a:t>
            </a:r>
            <a:r>
              <a:rPr lang="en-US" dirty="0" err="1"/>
              <a:t>Khusus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05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UKUM PIDANA KHUSUS                      Andi HamzahHPK adalah peraturan hukum                                  Andi hamza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3" y="313510"/>
            <a:ext cx="10933611" cy="599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887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UKUM PIDANA KHUSUS                HP Khusus               dalam arti luasHukum Pidana Materiil      Hukum Pidana Formil 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03" y="248194"/>
            <a:ext cx="11142617" cy="606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AHMAT SOEMITROTindak pidana khusus sebagai tindakpidana yang diatur tersendiridalam UU Khusus yang memberikanperaturan Kh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83" y="444138"/>
            <a:ext cx="11129554" cy="616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635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UKUM PIDANA KHUSUSDisamping itu Pompe juga menunjuk patokanpasal 91 Wvs Ned (pasal 103 KUHP)â¢ Yaitu: jika ketentuan Undan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17" y="326571"/>
            <a:ext cx="11038114" cy="6244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57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Nolte: menunjukkanada dua pengecualian pasal 103 KUHP/91         Wvs       UU yang lain itu menentukan secara diam-diam  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" y="496389"/>
            <a:ext cx="10502537" cy="6152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71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</TotalTime>
  <Words>227</Words>
  <Application>Microsoft Office PowerPoint</Application>
  <PresentationFormat>Widescreen</PresentationFormat>
  <Paragraphs>13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Trebuchet MS</vt:lpstr>
      <vt:lpstr>Wingdings 3</vt:lpstr>
      <vt:lpstr>Facet</vt:lpstr>
      <vt:lpstr>TINDAK PIDANA KHUSUS   DILUAR KUHP</vt:lpstr>
      <vt:lpstr>PENGERTIAN TINDAK PIDANA KHUSUS LUAR KUHP </vt:lpstr>
      <vt:lpstr>Mengapa Ada Aturan Pidana Khusus ?</vt:lpstr>
      <vt:lpstr>PERBEDAAN HUKUM PIDANA UMUM DAN  HUKUM PIDANA KHUSUS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TINDAK PIDANA KHUSUS   DILUAR KUHP</dc:title>
  <dc:creator>User</dc:creator>
  <cp:lastModifiedBy>User</cp:lastModifiedBy>
  <cp:revision>6</cp:revision>
  <dcterms:created xsi:type="dcterms:W3CDTF">2020-09-28T04:00:01Z</dcterms:created>
  <dcterms:modified xsi:type="dcterms:W3CDTF">2020-09-28T05:14:08Z</dcterms:modified>
</cp:coreProperties>
</file>