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FBDBEB-6469-406B-AE11-BA9E16B93255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</p14:sldIdLst>
        </p14:section>
        <p14:section name="Untitled Section" id="{1E6559A9-9447-4959-87ED-9474D3801125}">
          <p14:sldIdLst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8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6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78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7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62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42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4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5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1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0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8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TINDAK PIDANA KHUSUS</a:t>
            </a:r>
            <a:br>
              <a:rPr lang="en-US" dirty="0" smtClean="0"/>
            </a:br>
            <a:r>
              <a:rPr lang="en-US" dirty="0" smtClean="0"/>
              <a:t>  DILUAR KUHP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PENGANTAR </a:t>
            </a:r>
          </a:p>
          <a:p>
            <a:pPr algn="ctr"/>
            <a:r>
              <a:rPr lang="en-US" b="1" dirty="0" smtClean="0"/>
              <a:t>PERKULIAHAN PERTAMA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02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BEDAAN HP UMUM DAN HUKUM PIDSUS              Hukum Pidana Umum         Hukum Pidanan KhususDefinisi      Perundang-und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26571"/>
            <a:ext cx="10502537" cy="6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UKUM PIDANA KHUSUS DAN HUKUM TINDAK PIDANA                  KHUSUS                          Maknanya ?â¢ Muncul istilah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404949"/>
            <a:ext cx="10711543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TAR BELAKANG DAN TUJUAN PENGATURAN             TINDAK PIDANA KHUSUSâ¢ Kenyataan bahwa: kriminalitas dalam masyarakat berk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" y="470263"/>
            <a:ext cx="10620103" cy="60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UANG LINGKUP HUKUM PIDANA KHUSUSâ¢ Sebagai suatu perUU yang bersifat khusus, dasar hukum  maupun keberlakuannya, dapat me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6" y="561703"/>
            <a:ext cx="9914709" cy="58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ANJUTAN...â¢ Dari aspek pemidanaan, dilihat dari pola perumusann  ataupun pola ancaman sanksi, tindak pidana khusus  dap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73501"/>
            <a:ext cx="9940834" cy="63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NYIMPANGAN DARI KETENTUAN HUKUM     ACAR PIDANA KHUSUS DARI KUHAPâ¢ UU Tindak pidana korupsi;   â¢ Masalah pembuktian ter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1" y="261258"/>
            <a:ext cx="9484813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56754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TERIMA KASIH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790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PENGERTIAN TINDAK PIDANA KHUSUS LUAR KUHP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HUKUM PIDANA </a:t>
            </a:r>
            <a:r>
              <a:rPr lang="en-US" dirty="0" smtClean="0"/>
              <a:t>INDONESIA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: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definitif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KUHP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perundangan-undangan</a:t>
            </a:r>
            <a:r>
              <a:rPr lang="en-US" dirty="0"/>
              <a:t> yang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: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/>
              <a:t>dimaknai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di </a:t>
            </a:r>
            <a:r>
              <a:rPr lang="en-US" dirty="0" err="1"/>
              <a:t>luar</a:t>
            </a:r>
            <a:r>
              <a:rPr lang="en-US" dirty="0"/>
              <a:t> KUHP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perUU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(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menyimpang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KUHP)</a:t>
            </a:r>
          </a:p>
        </p:txBody>
      </p:sp>
    </p:spTree>
    <p:extLst>
      <p:ext uri="{BB962C8B-B14F-4D97-AF65-F5344CB8AC3E}">
        <p14:creationId xmlns:p14="http://schemas.microsoft.com/office/powerpoint/2010/main" val="27737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Ada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PERNYATAAN K. WANTJIK </a:t>
            </a:r>
            <a:r>
              <a:rPr lang="en-US" dirty="0" smtClean="0"/>
              <a:t>SALEH :</a:t>
            </a:r>
          </a:p>
          <a:p>
            <a:pPr algn="just"/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KUHP </a:t>
            </a:r>
            <a:r>
              <a:rPr lang="en-US" dirty="0" err="1"/>
              <a:t>pastitidak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perkembanganzaman,selalu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yang </a:t>
            </a:r>
            <a:r>
              <a:rPr lang="en-US" dirty="0" err="1"/>
              <a:t>tidakdisebut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KUHP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suatuperbuatan</a:t>
            </a:r>
            <a:r>
              <a:rPr lang="en-US" dirty="0"/>
              <a:t> yang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masyarakatdan</a:t>
            </a:r>
            <a:r>
              <a:rPr lang="en-US" dirty="0"/>
              <a:t>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makapenguasa</a:t>
            </a:r>
            <a:r>
              <a:rPr lang="en-US" dirty="0"/>
              <a:t>/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mengeluarkansuatu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bahwasuatu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tindakpidana</a:t>
            </a:r>
            <a:r>
              <a:rPr lang="en-US" dirty="0"/>
              <a:t>. </a:t>
            </a:r>
            <a:r>
              <a:rPr lang="en-US" dirty="0" err="1"/>
              <a:t>Berhubung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tersebuttidak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KUHP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disebuttindak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PERBEDAAN HUKUM PIDANA UMUM DAN </a:t>
            </a:r>
            <a:br>
              <a:rPr lang="en-US" dirty="0" smtClean="0"/>
            </a:br>
            <a:r>
              <a:rPr lang="en-US" dirty="0" smtClean="0"/>
              <a:t>HUKUM PIDANA 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Pidanan</a:t>
            </a:r>
            <a:r>
              <a:rPr lang="en-US" dirty="0"/>
              <a:t> </a:t>
            </a:r>
            <a:r>
              <a:rPr lang="en-US" dirty="0" err="1"/>
              <a:t>KhususDefinisi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bersanksi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UU </a:t>
            </a:r>
            <a:r>
              <a:rPr lang="en-US" dirty="0" err="1"/>
              <a:t>Khusus.Dasar</a:t>
            </a:r>
            <a:r>
              <a:rPr lang="en-US" dirty="0"/>
              <a:t> Yang </a:t>
            </a:r>
            <a:r>
              <a:rPr lang="en-US" dirty="0" err="1"/>
              <a:t>tercantum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Yang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KUHP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perUU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KUHP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perUU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yang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bersanksi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(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KUHP </a:t>
            </a:r>
            <a:r>
              <a:rPr lang="en-US" dirty="0" err="1"/>
              <a:t>menyimpang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KUHP)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Polisi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Jaksa</a:t>
            </a:r>
            <a:r>
              <a:rPr lang="en-US" dirty="0"/>
              <a:t> </a:t>
            </a:r>
            <a:r>
              <a:rPr lang="en-US" dirty="0" err="1"/>
              <a:t>Polisis</a:t>
            </a:r>
            <a:r>
              <a:rPr lang="en-US" dirty="0"/>
              <a:t>, </a:t>
            </a:r>
            <a:r>
              <a:rPr lang="en-US" dirty="0" err="1"/>
              <a:t>Jaksa</a:t>
            </a:r>
            <a:r>
              <a:rPr lang="en-US" dirty="0"/>
              <a:t>, PPNS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KPKPenyelidikan&amp;penyidikanPengadilan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KUM PIDANA KHUSUS                      Andi HamzahHPK adalah peraturan hukum                                  Andi hamz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313510"/>
            <a:ext cx="10933611" cy="59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KUM PIDANA KHUSUS                HP Khusus               dalam arti luasHukum Pidana Materiil      Hukum Pidana Formil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" y="248194"/>
            <a:ext cx="11142617" cy="60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HMAT SOEMITROTindak pidana khusus sebagai tindakpidana yang diatur tersendiridalam UU Khusus yang memberikanperaturan K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" y="444138"/>
            <a:ext cx="11129554" cy="61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UKUM PIDANA KHUSUSDisamping itu Pompe juga menunjuk patokanpasal 91 Wvs Ned (pasal 103 KUHP)â¢ Yaitu: jika ketentuan Unda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326571"/>
            <a:ext cx="11038114" cy="624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lte: menunjukkanada dua pengecualian pasal 103 KUHP/91         Wvs       UU yang lain itu menentukan secara diam-diam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496389"/>
            <a:ext cx="10502537" cy="615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227</Words>
  <Application>Microsoft Office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TINDAK PIDANA KHUSUS   DILUAR KUHP</vt:lpstr>
      <vt:lpstr>PENGERTIAN TINDAK PIDANA KHUSUS LUAR KUHP </vt:lpstr>
      <vt:lpstr>Mengapa Ada Aturan Pidana Khusus ?</vt:lpstr>
      <vt:lpstr>PERBEDAAN HUKUM PIDANA UMUM DAN  HUKUM PIDANA KHUSUS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TINDAK PIDANA KHUSUS   DILUAR KUHP</dc:title>
  <dc:creator>User</dc:creator>
  <cp:lastModifiedBy>User</cp:lastModifiedBy>
  <cp:revision>6</cp:revision>
  <dcterms:created xsi:type="dcterms:W3CDTF">2020-09-28T04:00:01Z</dcterms:created>
  <dcterms:modified xsi:type="dcterms:W3CDTF">2020-09-28T05:14:08Z</dcterms:modified>
</cp:coreProperties>
</file>