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0080625" cy="7559675"/>
  <p:notesSz cx="7559675" cy="106918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WenQuanYi Zen Hei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318" y="0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WenQuanYi Zen Hei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WenQuanYi Zen Hei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318" y="10157402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96093E8-A069-42E8-B7A5-49F27FE0F63B}" type="slidenum">
              <a:t>‹#›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WenQuanYi Zen Hei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80963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484994" y="899998"/>
            <a:ext cx="4590004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19998" y="4679999"/>
            <a:ext cx="6119996" cy="503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id-ID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9318" y="0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9318" y="10157402"/>
            <a:ext cx="3280318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BAAF0B7F-149A-4F49-8F94-8F1C22E75E62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47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d-ID" sz="2000" b="0" i="0" u="none" strike="noStrike" kern="1200" cap="none" spc="0" baseline="0">
        <a:solidFill>
          <a:srgbClr val="000000"/>
        </a:solidFill>
        <a:uFillTx/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9318" y="10157402"/>
            <a:ext cx="3280318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4C097C-17E7-471C-B487-E5EDADA1D08E}" type="slidenum">
              <a:t>1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5900" y="900117"/>
            <a:ext cx="4587873" cy="3441701"/>
          </a:xfrm>
          <a:solidFill>
            <a:srgbClr val="729FCF"/>
          </a:solidFill>
          <a:ln w="25402">
            <a:solidFill>
              <a:srgbClr val="3465AF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8299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9318" y="10157402"/>
            <a:ext cx="3280318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BAB867-8578-4D9C-813D-567E831DC75A}" type="slidenum">
              <a:t>2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5900" y="900117"/>
            <a:ext cx="4587873" cy="3441701"/>
          </a:xfrm>
          <a:solidFill>
            <a:srgbClr val="729FCF"/>
          </a:solidFill>
          <a:ln w="25402">
            <a:solidFill>
              <a:srgbClr val="3465AF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0120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9318" y="10157402"/>
            <a:ext cx="3280318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C4DAB52-A1A7-478F-8668-C0D914E2AD1D}" type="slidenum">
              <a:t>3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5900" y="900117"/>
            <a:ext cx="4587873" cy="3441701"/>
          </a:xfrm>
          <a:solidFill>
            <a:srgbClr val="729FCF"/>
          </a:solidFill>
          <a:ln w="25402">
            <a:solidFill>
              <a:srgbClr val="3465AF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1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9336" y="-9336"/>
            <a:ext cx="10110748" cy="7578346"/>
            <a:chOff x="-9336" y="-9336"/>
            <a:chExt cx="10110748" cy="7578346"/>
          </a:xfrm>
        </p:grpSpPr>
        <p:cxnSp>
          <p:nvCxnSpPr>
            <p:cNvPr id="3" name="Straight Connector 27"/>
            <p:cNvCxnSpPr/>
            <p:nvPr/>
          </p:nvCxnSpPr>
          <p:spPr>
            <a:xfrm flipV="1">
              <a:off x="5656386" y="4602833"/>
              <a:ext cx="4434493" cy="2956840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cxnSp>
          <p:nvCxnSpPr>
            <p:cNvPr id="4" name="Straight Connector 28"/>
            <p:cNvCxnSpPr/>
            <p:nvPr/>
          </p:nvCxnSpPr>
          <p:spPr>
            <a:xfrm>
              <a:off x="7764097" y="0"/>
              <a:ext cx="1344085" cy="7559673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sp>
          <p:nvSpPr>
            <p:cNvPr id="5" name="Freeform 29"/>
            <p:cNvSpPr/>
            <p:nvPr/>
          </p:nvSpPr>
          <p:spPr>
            <a:xfrm>
              <a:off x="7597841" y="0"/>
              <a:ext cx="2501898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F496CB">
                <a:alpha val="36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6" name="Freeform 30"/>
            <p:cNvSpPr/>
            <p:nvPr/>
          </p:nvSpPr>
          <p:spPr>
            <a:xfrm>
              <a:off x="7943182" y="-9336"/>
              <a:ext cx="2147697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F496CB">
                <a:alpha val="2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7" name="Freeform 31"/>
            <p:cNvSpPr/>
            <p:nvPr/>
          </p:nvSpPr>
          <p:spPr>
            <a:xfrm>
              <a:off x="7317824" y="4321143"/>
              <a:ext cx="2771034" cy="32385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F496CB">
                <a:alpha val="72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8" name="Freeform 32"/>
            <p:cNvSpPr/>
            <p:nvPr/>
          </p:nvSpPr>
          <p:spPr>
            <a:xfrm>
              <a:off x="7728508" y="-9336"/>
              <a:ext cx="2362370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EB3D9F">
                <a:alpha val="5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9" name="Freeform 33"/>
            <p:cNvSpPr/>
            <p:nvPr/>
          </p:nvSpPr>
          <p:spPr>
            <a:xfrm>
              <a:off x="9145517" y="-9336"/>
              <a:ext cx="945370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EB3D9F">
                <a:alpha val="66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10" name="Freeform 34"/>
            <p:cNvSpPr/>
            <p:nvPr/>
          </p:nvSpPr>
          <p:spPr>
            <a:xfrm>
              <a:off x="8923254" y="-9336"/>
              <a:ext cx="1176037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B2136D">
                <a:alpha val="8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11" name="Freeform 35"/>
            <p:cNvSpPr/>
            <p:nvPr/>
          </p:nvSpPr>
          <p:spPr>
            <a:xfrm>
              <a:off x="8895255" y="5394438"/>
              <a:ext cx="1206157" cy="21652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B2136D">
                <a:alpha val="76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12" name="Freeform 17"/>
            <p:cNvSpPr/>
            <p:nvPr/>
          </p:nvSpPr>
          <p:spPr>
            <a:xfrm>
              <a:off x="-9336" y="-9336"/>
              <a:ext cx="952054" cy="62810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600"/>
                <a:gd name="f4" fmla="val 5698067"/>
                <a:gd name="f5" fmla="val 8467"/>
                <a:gd name="f6" fmla="val 16934"/>
                <a:gd name="f7" fmla="*/ f0 1 863600"/>
                <a:gd name="f8" fmla="*/ f1 1 56980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863600"/>
                <a:gd name="f15" fmla="*/ f12 1 56980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863600" h="5698067">
                  <a:moveTo>
                    <a:pt x="f2" y="f5"/>
                  </a:moveTo>
                  <a:lnTo>
                    <a:pt x="f3" y="f2"/>
                  </a:lnTo>
                  <a:lnTo>
                    <a:pt x="f3" y="f6"/>
                  </a:lnTo>
                  <a:lnTo>
                    <a:pt x="f2" y="f4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EB3D9F">
                <a:alpha val="85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246400" y="2650552"/>
            <a:ext cx="6423550" cy="1814745"/>
          </a:xfrm>
        </p:spPr>
        <p:txBody>
          <a:bodyPr anchor="b">
            <a:noAutofit/>
          </a:bodyPr>
          <a:lstStyle>
            <a:lvl1pPr algn="r">
              <a:defRPr sz="5952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246400" y="4465298"/>
            <a:ext cx="6423550" cy="1209129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E6C101-0229-496A-B2FF-78C97D2B620A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6005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2038" y="671974"/>
            <a:ext cx="6997912" cy="3751838"/>
          </a:xfrm>
        </p:spPr>
        <p:txBody>
          <a:bodyPr anchor="ctr"/>
          <a:lstStyle>
            <a:lvl1pPr>
              <a:defRPr sz="485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2038" y="4927783"/>
            <a:ext cx="6997912" cy="1731690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E3E63D-83DF-41F9-8948-90EC50AB37D2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2894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54259" y="671974"/>
            <a:ext cx="6694157" cy="3331854"/>
          </a:xfrm>
        </p:spPr>
        <p:txBody>
          <a:bodyPr anchor="ctr"/>
          <a:lstStyle>
            <a:lvl1pPr>
              <a:defRPr sz="485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213856" y="4003828"/>
            <a:ext cx="5974954" cy="419983"/>
          </a:xfrm>
        </p:spPr>
        <p:txBody>
          <a:bodyPr anchor="ctr">
            <a:noAutofit/>
          </a:bodyPr>
          <a:lstStyle>
            <a:lvl1pPr marL="0" indent="0">
              <a:buNone/>
              <a:defRPr sz="1764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2038" y="4927783"/>
            <a:ext cx="6997912" cy="1731690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52738B-400F-4CBA-8FBD-B5DD7C3DC8BC}" type="slidenum">
              <a:t>‹#›</a:t>
            </a:fld>
            <a:endParaRPr lang="id-ID"/>
          </a:p>
        </p:txBody>
      </p:sp>
      <p:sp>
        <p:nvSpPr>
          <p:cNvPr id="8" name="TextBox 23"/>
          <p:cNvSpPr txBox="1"/>
          <p:nvPr/>
        </p:nvSpPr>
        <p:spPr>
          <a:xfrm>
            <a:off x="532153" y="871249"/>
            <a:ext cx="504163" cy="644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00794" tIns="50401" rIns="100794" bIns="5040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818" b="0" i="0" u="none" strike="noStrike" kern="1200" cap="none" spc="0" baseline="0">
                <a:solidFill>
                  <a:srgbClr val="F496CB"/>
                </a:solidFill>
                <a:uFillTx/>
                <a:latin typeface="Arial"/>
                <a:ea typeface=""/>
                <a:cs typeface="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7438872" y="3181892"/>
            <a:ext cx="504163" cy="644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00794" tIns="50401" rIns="100794" bIns="5040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818" b="0" i="0" u="none" strike="noStrike" kern="1200" cap="none" spc="0" baseline="0">
                <a:solidFill>
                  <a:srgbClr val="F496CB"/>
                </a:solidFill>
                <a:uFillTx/>
                <a:latin typeface="Arial"/>
                <a:ea typeface=""/>
                <a:cs typeface="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823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2038" y="2129655"/>
            <a:ext cx="6997912" cy="2861011"/>
          </a:xfrm>
        </p:spPr>
        <p:txBody>
          <a:bodyPr anchor="b"/>
          <a:lstStyle>
            <a:lvl1pPr>
              <a:defRPr sz="485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2038" y="4990676"/>
            <a:ext cx="6997912" cy="166880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B2F0AF-1999-40CC-8874-90FE49C87AAB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9070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54259" y="671974"/>
            <a:ext cx="6694157" cy="3331854"/>
          </a:xfrm>
        </p:spPr>
        <p:txBody>
          <a:bodyPr anchor="ctr"/>
          <a:lstStyle>
            <a:lvl1pPr>
              <a:defRPr sz="485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2038" y="4423812"/>
            <a:ext cx="6997912" cy="566863"/>
          </a:xfrm>
        </p:spPr>
        <p:txBody>
          <a:bodyPr anchor="b">
            <a:noAutofit/>
          </a:bodyPr>
          <a:lstStyle>
            <a:lvl1pPr marL="0" indent="0">
              <a:buNone/>
              <a:defRPr sz="2646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2038" y="4990676"/>
            <a:ext cx="6997912" cy="166880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B5C742-5BFA-46CD-B46A-D48E79C4612A}" type="slidenum">
              <a:t>‹#›</a:t>
            </a:fld>
            <a:endParaRPr lang="id-ID"/>
          </a:p>
        </p:txBody>
      </p:sp>
      <p:sp>
        <p:nvSpPr>
          <p:cNvPr id="8" name="TextBox 23"/>
          <p:cNvSpPr txBox="1"/>
          <p:nvPr/>
        </p:nvSpPr>
        <p:spPr>
          <a:xfrm>
            <a:off x="532153" y="871249"/>
            <a:ext cx="504163" cy="644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00794" tIns="50401" rIns="100794" bIns="5040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818" b="0" i="0" u="none" strike="noStrike" kern="1200" cap="none" spc="0" baseline="0">
                <a:solidFill>
                  <a:srgbClr val="F496CB"/>
                </a:solidFill>
                <a:uFillTx/>
                <a:latin typeface="Arial"/>
                <a:ea typeface=""/>
                <a:cs typeface="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7438872" y="3181892"/>
            <a:ext cx="504163" cy="64460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00794" tIns="50401" rIns="100794" bIns="50401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818" b="0" i="0" u="none" strike="noStrike" kern="1200" cap="none" spc="0" baseline="0">
                <a:solidFill>
                  <a:srgbClr val="F496CB"/>
                </a:solidFill>
                <a:uFillTx/>
                <a:latin typeface="Arial"/>
                <a:ea typeface=""/>
                <a:cs typeface="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5148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8932" y="671974"/>
            <a:ext cx="6991026" cy="3331854"/>
          </a:xfrm>
        </p:spPr>
        <p:txBody>
          <a:bodyPr anchor="ctr"/>
          <a:lstStyle>
            <a:lvl1pPr>
              <a:defRPr sz="485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2038" y="4423812"/>
            <a:ext cx="6997912" cy="566863"/>
          </a:xfrm>
        </p:spPr>
        <p:txBody>
          <a:bodyPr anchor="b">
            <a:noAutofit/>
          </a:bodyPr>
          <a:lstStyle>
            <a:lvl1pPr marL="0" indent="0">
              <a:buNone/>
              <a:defRPr sz="2646">
                <a:solidFill>
                  <a:srgbClr val="F496CB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2038" y="4990676"/>
            <a:ext cx="6997912" cy="166880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6FFBC3-FCFE-4415-9AFE-68214CEAF125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303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978EB6-B8BF-4B2E-BC30-1F476B76A0AF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1239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89568" y="671974"/>
            <a:ext cx="1079074" cy="5788755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2038" y="671974"/>
            <a:ext cx="5727152" cy="578875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8C00A1-BE52-41EF-ACB4-7035DBB7CA08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892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A50D26-8DFC-42D3-9191-40E86C8376D1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220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2038" y="2977204"/>
            <a:ext cx="6997912" cy="2013463"/>
          </a:xfrm>
        </p:spPr>
        <p:txBody>
          <a:bodyPr anchor="b"/>
          <a:lstStyle>
            <a:lvl1pPr>
              <a:defRPr sz="4409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2038" y="4990676"/>
            <a:ext cx="6997912" cy="948433"/>
          </a:xfrm>
        </p:spPr>
        <p:txBody>
          <a:bodyPr/>
          <a:lstStyle>
            <a:lvl1pPr marL="0" indent="0">
              <a:buNone/>
              <a:defRPr sz="2205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BDDC1B-84BC-48E5-8272-37956A4239DB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3509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2038" y="2381646"/>
            <a:ext cx="3404430" cy="427782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265529" y="2381655"/>
            <a:ext cx="3404430" cy="42778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6CEFB-BDFB-4337-9653-C576ECCDD65F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4212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2038" y="2382085"/>
            <a:ext cx="3407255" cy="635224"/>
          </a:xfrm>
        </p:spPr>
        <p:txBody>
          <a:bodyPr anchor="b">
            <a:noAutofit/>
          </a:bodyPr>
          <a:lstStyle>
            <a:lvl1pPr marL="0" indent="0">
              <a:buNone/>
              <a:defRPr sz="2646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2038" y="3017309"/>
            <a:ext cx="3407255" cy="36421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262704" y="2382085"/>
            <a:ext cx="3407255" cy="635224"/>
          </a:xfrm>
        </p:spPr>
        <p:txBody>
          <a:bodyPr anchor="b">
            <a:noAutofit/>
          </a:bodyPr>
          <a:lstStyle>
            <a:lvl1pPr marL="0" indent="0">
              <a:buNone/>
              <a:defRPr sz="2646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262704" y="3017309"/>
            <a:ext cx="3407255" cy="36421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E53A0A-AB0F-4BF0-B54F-EDA4F21CEA7C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8756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07F384-AB05-411D-91C2-66732B77041F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3502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FB1B19-68A2-4168-BFC0-86993161809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4209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2038" y="1651936"/>
            <a:ext cx="3075977" cy="1409273"/>
          </a:xfrm>
        </p:spPr>
        <p:txBody>
          <a:bodyPr anchor="b"/>
          <a:lstStyle>
            <a:lvl1pPr>
              <a:defRPr sz="2205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937086" y="567613"/>
            <a:ext cx="3732873" cy="60918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2038" y="3061200"/>
            <a:ext cx="3075977" cy="2848877"/>
          </a:xfrm>
        </p:spPr>
        <p:txBody>
          <a:bodyPr/>
          <a:lstStyle>
            <a:lvl1pPr marL="0" indent="0">
              <a:buNone/>
              <a:defRPr sz="154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22425C-0ECB-46F8-B9AC-462E63E3E5C3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7786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2038" y="5291769"/>
            <a:ext cx="6997912" cy="624727"/>
          </a:xfrm>
        </p:spPr>
        <p:txBody>
          <a:bodyPr anchor="b"/>
          <a:lstStyle>
            <a:lvl1pPr>
              <a:defRPr sz="2646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2038" y="671974"/>
            <a:ext cx="6997912" cy="4239194"/>
          </a:xfrm>
        </p:spPr>
        <p:txBody>
          <a:bodyPr anchorCtr="1"/>
          <a:lstStyle>
            <a:lvl1pPr marL="0" indent="0" algn="ctr">
              <a:buNone/>
              <a:defRPr sz="1764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2038" y="5916497"/>
            <a:ext cx="6997912" cy="742986"/>
          </a:xfrm>
        </p:spPr>
        <p:txBody>
          <a:bodyPr/>
          <a:lstStyle>
            <a:lvl1pPr marL="0" indent="0">
              <a:buNone/>
              <a:defRPr sz="132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63507E-2E6E-4E0D-9BE9-8E823BE9C67C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777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-9336" y="-9336"/>
            <a:ext cx="10110748" cy="7578346"/>
            <a:chOff x="-9336" y="-9336"/>
            <a:chExt cx="10110748" cy="7578346"/>
          </a:xfrm>
        </p:grpSpPr>
        <p:cxnSp>
          <p:nvCxnSpPr>
            <p:cNvPr id="3" name="Straight Connector 6"/>
            <p:cNvCxnSpPr/>
            <p:nvPr/>
          </p:nvCxnSpPr>
          <p:spPr>
            <a:xfrm flipV="1">
              <a:off x="5656386" y="4602833"/>
              <a:ext cx="4434493" cy="2956840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cxnSp>
          <p:nvCxnSpPr>
            <p:cNvPr id="4" name="Straight Connector 7"/>
            <p:cNvCxnSpPr/>
            <p:nvPr/>
          </p:nvCxnSpPr>
          <p:spPr>
            <a:xfrm>
              <a:off x="7764097" y="0"/>
              <a:ext cx="1344085" cy="7559673"/>
            </a:xfrm>
            <a:prstGeom prst="straightConnector1">
              <a:avLst/>
            </a:prstGeom>
            <a:noFill/>
            <a:ln w="9528" cap="rnd">
              <a:solidFill>
                <a:srgbClr val="F496CB">
                  <a:alpha val="70000"/>
                </a:srgbClr>
              </a:solidFill>
              <a:prstDash val="solid"/>
              <a:miter/>
            </a:ln>
          </p:spPr>
        </p:cxnSp>
        <p:sp>
          <p:nvSpPr>
            <p:cNvPr id="5" name="Freeform 8"/>
            <p:cNvSpPr/>
            <p:nvPr/>
          </p:nvSpPr>
          <p:spPr>
            <a:xfrm>
              <a:off x="7597841" y="0"/>
              <a:ext cx="2501898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F496CB">
                <a:alpha val="36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6" name="Freeform 9"/>
            <p:cNvSpPr/>
            <p:nvPr/>
          </p:nvSpPr>
          <p:spPr>
            <a:xfrm>
              <a:off x="7943182" y="-9336"/>
              <a:ext cx="2147697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F496CB">
                <a:alpha val="2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7" name="Freeform 10"/>
            <p:cNvSpPr/>
            <p:nvPr/>
          </p:nvSpPr>
          <p:spPr>
            <a:xfrm>
              <a:off x="7317824" y="4321143"/>
              <a:ext cx="2771034" cy="32385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F496CB">
                <a:alpha val="72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8" name="Freeform 11"/>
            <p:cNvSpPr/>
            <p:nvPr/>
          </p:nvSpPr>
          <p:spPr>
            <a:xfrm>
              <a:off x="7728508" y="-9336"/>
              <a:ext cx="2362370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EB3D9F">
                <a:alpha val="5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9" name="Freeform 12"/>
            <p:cNvSpPr/>
            <p:nvPr/>
          </p:nvSpPr>
          <p:spPr>
            <a:xfrm>
              <a:off x="9145517" y="-9336"/>
              <a:ext cx="945370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EB3D9F">
                <a:alpha val="66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10" name="Freeform 13"/>
            <p:cNvSpPr/>
            <p:nvPr/>
          </p:nvSpPr>
          <p:spPr>
            <a:xfrm>
              <a:off x="8923254" y="-9336"/>
              <a:ext cx="1176037" cy="756901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B2136D">
                <a:alpha val="8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11" name="Freeform 14"/>
            <p:cNvSpPr/>
            <p:nvPr/>
          </p:nvSpPr>
          <p:spPr>
            <a:xfrm>
              <a:off x="8895255" y="5394438"/>
              <a:ext cx="1206157" cy="216524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B2136D">
                <a:alpha val="76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12" name="Freeform 15"/>
            <p:cNvSpPr/>
            <p:nvPr/>
          </p:nvSpPr>
          <p:spPr>
            <a:xfrm>
              <a:off x="-9336" y="4423812"/>
              <a:ext cx="504035" cy="314519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7200"/>
                <a:gd name="f4" fmla="val 2853267"/>
                <a:gd name="f5" fmla="val 2844800"/>
                <a:gd name="f6" fmla="val 2822"/>
                <a:gd name="f7" fmla="val 1905000"/>
                <a:gd name="f8" fmla="val 5645"/>
                <a:gd name="f9" fmla="val 965200"/>
                <a:gd name="f10" fmla="*/ f0 1 457200"/>
                <a:gd name="f11" fmla="*/ f1 1 2853267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457200"/>
                <a:gd name="f18" fmla="*/ f15 1 2853267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457200" h="2853267">
                  <a:moveTo>
                    <a:pt x="f2" y="f2"/>
                  </a:moveTo>
                  <a:lnTo>
                    <a:pt x="f3" y="f4"/>
                  </a:lnTo>
                  <a:lnTo>
                    <a:pt x="f2" y="f5"/>
                  </a:lnTo>
                  <a:cubicBezTo>
                    <a:pt x="f6" y="f7"/>
                    <a:pt x="f8" y="f9"/>
                    <a:pt x="f2" y="f2"/>
                  </a:cubicBezTo>
                  <a:close/>
                </a:path>
              </a:pathLst>
            </a:custGeom>
            <a:solidFill>
              <a:srgbClr val="EB3D9F">
                <a:alpha val="70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endParaRPr lang="id-ID"/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2038" y="671974"/>
            <a:ext cx="6997912" cy="14559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2038" y="2381655"/>
            <a:ext cx="6997912" cy="42778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958925" y="6659483"/>
            <a:ext cx="754206" cy="402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992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id-ID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2038" y="6659483"/>
            <a:ext cx="5096508" cy="402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992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id-ID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104805" y="6659483"/>
            <a:ext cx="565144" cy="40248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992" b="0" i="0" u="none" strike="noStrike" kern="1200" cap="none" spc="0" baseline="0">
                <a:solidFill>
                  <a:srgbClr val="EB3D9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5EFB2D03-7209-4DD1-9F25-7BBC7B2167AA}" type="slidenum"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503971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968" b="0" i="0" u="none" strike="noStrike" kern="1200" cap="none" spc="0" baseline="0">
          <a:solidFill>
            <a:srgbClr val="EB3D9F"/>
          </a:solidFill>
          <a:uFillTx/>
          <a:latin typeface="Trebuchet MS"/>
          <a:ea typeface=""/>
          <a:cs typeface=""/>
        </a:defRPr>
      </a:lvl1pPr>
    </p:titleStyle>
    <p:bodyStyle>
      <a:lvl1pPr marL="377976" marR="0" lvl="0" indent="-377976" algn="l" defTabSz="503971" rtl="0" fontAlgn="auto" hangingPunct="1">
        <a:lnSpc>
          <a:spcPct val="100000"/>
        </a:lnSpc>
        <a:spcBef>
          <a:spcPts val="11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984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818954" marR="0" lvl="1" indent="-314983" algn="l" defTabSz="503971" rtl="0" fontAlgn="auto" hangingPunct="1">
        <a:lnSpc>
          <a:spcPct val="100000"/>
        </a:lnSpc>
        <a:spcBef>
          <a:spcPts val="11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764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1259933" marR="0" lvl="2" indent="-251990" algn="l" defTabSz="503971" rtl="0" fontAlgn="auto" hangingPunct="1">
        <a:lnSpc>
          <a:spcPct val="100000"/>
        </a:lnSpc>
        <a:spcBef>
          <a:spcPts val="11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543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763895" marR="0" lvl="3" indent="-251990" algn="l" defTabSz="503971" rtl="0" fontAlgn="auto" hangingPunct="1">
        <a:lnSpc>
          <a:spcPct val="100000"/>
        </a:lnSpc>
        <a:spcBef>
          <a:spcPts val="11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323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2267867" marR="0" lvl="4" indent="-251990" algn="l" defTabSz="503971" rtl="0" fontAlgn="auto" hangingPunct="1">
        <a:lnSpc>
          <a:spcPct val="100000"/>
        </a:lnSpc>
        <a:spcBef>
          <a:spcPts val="1100"/>
        </a:spcBef>
        <a:spcAft>
          <a:spcPts val="0"/>
        </a:spcAft>
        <a:buClr>
          <a:srgbClr val="EB3D9F"/>
        </a:buClr>
        <a:buSzPct val="80000"/>
        <a:buFont typeface="Wingdings 3"/>
        <a:buChar char=""/>
        <a:tabLst/>
        <a:defRPr lang="en-US" sz="1323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0" y="1800225"/>
            <a:ext cx="9072567" cy="4384676"/>
          </a:xfrm>
        </p:spPr>
        <p:txBody>
          <a:bodyPr anchor="ctr" anchorCtr="1"/>
          <a:lstStyle/>
          <a:p>
            <a:pPr lvl="0" algn="ctr"/>
            <a:r>
              <a:rPr lang="id-ID" sz="3200">
                <a:latin typeface="Arial" pitchFamily="18"/>
              </a:rPr>
              <a:t>Teori normatif komunikasi massa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800225"/>
            <a:ext cx="9072567" cy="4384676"/>
          </a:xfrm>
        </p:spPr>
        <p:txBody>
          <a:bodyPr/>
          <a:lstStyle/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Menghargai Tanggung jawab media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Menghargai tanggung jawab khalayak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Membatasi campur tangan pemerintah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Membolehkan kontrol pemerintah dalam kapasitas sbg regulator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Menghargai keragaman dan pluralisme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Melindungi kaum lemah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endParaRPr lang="id-ID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576264"/>
            <a:ext cx="7200900" cy="719139"/>
          </a:xfrm>
        </p:spPr>
        <p:txBody>
          <a:bodyPr/>
          <a:lstStyle/>
          <a:p>
            <a:pPr lvl="0"/>
            <a:r>
              <a:rPr lang="id-ID"/>
              <a:t>Kelemahan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800225"/>
            <a:ext cx="9072567" cy="4384676"/>
          </a:xfrm>
        </p:spPr>
        <p:txBody>
          <a:bodyPr/>
          <a:lstStyle/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Terlalu optimis pada good will media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Terlalu optimis pada tanggung jawan individu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Meremehkan kekuatan motivasi finansia, advantages, dan kompetisi</a:t>
            </a:r>
          </a:p>
          <a:p>
            <a:pPr lvl="0">
              <a:buClr>
                <a:srgbClr val="99CC66"/>
              </a:buClr>
              <a:buSzPct val="45000"/>
              <a:buFont typeface="StarSymbol"/>
              <a:buChar char="●"/>
            </a:pPr>
            <a:r>
              <a:rPr lang="id-ID"/>
              <a:t>Mengesahkan status quo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58</Words>
  <Application>Microsoft Office PowerPoint</Application>
  <PresentationFormat>Widescreen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DejaVu Sans</vt:lpstr>
      <vt:lpstr>Liberation Sans</vt:lpstr>
      <vt:lpstr>Lohit Hindi</vt:lpstr>
      <vt:lpstr>StarSymbol</vt:lpstr>
      <vt:lpstr>Trebuchet MS</vt:lpstr>
      <vt:lpstr>WenQuanYi Zen Hei</vt:lpstr>
      <vt:lpstr>Wingdings 3</vt:lpstr>
      <vt:lpstr>Facet</vt:lpstr>
      <vt:lpstr>PowerPoint Presentation</vt:lpstr>
      <vt:lpstr>PowerPoint Presentation</vt:lpstr>
      <vt:lpstr>Kelemahan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2017-10-19T09:47:11Z</dcterms:created>
  <dcterms:modified xsi:type="dcterms:W3CDTF">2019-11-22T01:54:14Z</dcterms:modified>
</cp:coreProperties>
</file>