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A6C5F0-4F3B-428E-BB06-BBA5F91A55BB}" type="slidenum">
              <a:rPr lang="id-ID" smtClean="0"/>
              <a:pPr/>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9A6C5F0-4F3B-428E-BB06-BBA5F91A55BB}"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9A6C5F0-4F3B-428E-BB06-BBA5F91A55BB}" type="slidenum">
              <a:rPr lang="id-ID" smtClean="0"/>
              <a:pPr/>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69A6C5F0-4F3B-428E-BB06-BBA5F91A55BB}" type="slidenum">
              <a:rPr lang="id-ID" smtClean="0"/>
              <a:pPr/>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A6C5F0-4F3B-428E-BB06-BBA5F91A55BB}" type="slidenum">
              <a:rPr lang="id-ID" smtClean="0"/>
              <a:pPr/>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9E01EC5-104A-4975-8043-CF43AE87E96F}" type="datetimeFigureOut">
              <a:rPr lang="id-ID" smtClean="0"/>
              <a:pPr/>
              <a:t>24/04/2019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9A6C5F0-4F3B-428E-BB06-BBA5F91A55BB}" type="slidenum">
              <a:rPr lang="id-ID" smtClean="0"/>
              <a:pPr/>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9A6C5F0-4F3B-428E-BB06-BBA5F91A55BB}" type="slidenum">
              <a:rPr lang="id-ID" smtClean="0"/>
              <a:pPr/>
              <a:t>‹#›</a:t>
            </a:fld>
            <a:endParaRPr lang="id-ID"/>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69A6C5F0-4F3B-428E-BB06-BBA5F91A55B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9A6C5F0-4F3B-428E-BB06-BBA5F91A55B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9A6C5F0-4F3B-428E-BB06-BBA5F91A55BB}" type="slidenum">
              <a:rPr lang="id-ID" smtClean="0"/>
              <a:pPr/>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9E01EC5-104A-4975-8043-CF43AE87E96F}" type="datetimeFigureOut">
              <a:rPr lang="id-ID" smtClean="0"/>
              <a:pPr/>
              <a:t>24/04/2019</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9A6C5F0-4F3B-428E-BB06-BBA5F91A55BB}" type="slidenum">
              <a:rPr lang="id-ID" smtClean="0"/>
              <a:pPr/>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9E01EC5-104A-4975-8043-CF43AE87E96F}" type="datetimeFigureOut">
              <a:rPr lang="id-ID" smtClean="0"/>
              <a:pPr/>
              <a:t>24/04/2019</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9E01EC5-104A-4975-8043-CF43AE87E96F}" type="datetimeFigureOut">
              <a:rPr lang="id-ID" smtClean="0"/>
              <a:pPr/>
              <a:t>24/04/2019</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9A6C5F0-4F3B-428E-BB06-BBA5F91A55BB}" type="slidenum">
              <a:rPr lang="id-ID" smtClean="0"/>
              <a:pPr/>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dirty="0"/>
          </a:p>
        </p:txBody>
      </p:sp>
      <p:sp>
        <p:nvSpPr>
          <p:cNvPr id="2" name="Title 1"/>
          <p:cNvSpPr>
            <a:spLocks noGrp="1"/>
          </p:cNvSpPr>
          <p:nvPr>
            <p:ph type="ctrTitle"/>
          </p:nvPr>
        </p:nvSpPr>
        <p:spPr>
          <a:xfrm>
            <a:off x="827584" y="980728"/>
            <a:ext cx="7772400" cy="17526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DIPLOMASI </a:t>
            </a:r>
            <a:r>
              <a:rPr lang="en-US" dirty="0"/>
              <a:t>INDONESIA MASA DEMOKRASI TERPIMPIN (1959-1966)</a:t>
            </a:r>
            <a:r>
              <a:rPr lang="id-ID" dirty="0"/>
              <a:t/>
            </a:r>
            <a:br>
              <a:rPr lang="id-ID" dirty="0"/>
            </a:b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Politik Luar Negeri </a:t>
            </a:r>
            <a:r>
              <a:rPr lang="id-ID" i="1" dirty="0" smtClean="0"/>
              <a:t>High Profile</a:t>
            </a:r>
            <a:r>
              <a:rPr lang="id-ID" dirty="0" smtClean="0"/>
              <a:t/>
            </a:r>
            <a:br>
              <a:rPr lang="id-ID" dirty="0" smtClean="0"/>
            </a:br>
            <a:endParaRPr lang="id-ID" dirty="0"/>
          </a:p>
        </p:txBody>
      </p:sp>
      <p:sp>
        <p:nvSpPr>
          <p:cNvPr id="3" name="Content Placeholder 2"/>
          <p:cNvSpPr>
            <a:spLocks noGrp="1"/>
          </p:cNvSpPr>
          <p:nvPr>
            <p:ph sz="quarter" idx="1"/>
          </p:nvPr>
        </p:nvSpPr>
        <p:spPr/>
        <p:txBody>
          <a:bodyPr/>
          <a:lstStyle/>
          <a:p>
            <a:r>
              <a:rPr lang="id-ID" dirty="0" smtClean="0"/>
              <a:t>Kebijakan luar negeri Indonesia pada masa Or</a:t>
            </a:r>
            <a:r>
              <a:rPr lang="en-US" dirty="0" smtClean="0"/>
              <a:t>la</a:t>
            </a:r>
            <a:r>
              <a:rPr lang="id-ID" dirty="0" smtClean="0"/>
              <a:t> cenderung bersifat </a:t>
            </a:r>
            <a:r>
              <a:rPr lang="id-ID" i="1" dirty="0" smtClean="0"/>
              <a:t>hard profile</a:t>
            </a:r>
            <a:r>
              <a:rPr lang="id-ID" dirty="0" smtClean="0"/>
              <a:t>. Hal ini didasarkan pada pola interaksi dan hubungan luar negeri yang dibangun pada masa Soekarno</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70000" lnSpcReduction="20000"/>
          </a:bodyPr>
          <a:lstStyle/>
          <a:p>
            <a:r>
              <a:rPr lang="id-ID" dirty="0" smtClean="0"/>
              <a:t>Kritikan-kritikan tajam yang dilontarkan oleh Soekarno kepada negara-negara Barat serta beberapa kampanye besarnya seperti </a:t>
            </a:r>
            <a:r>
              <a:rPr lang="en-US" dirty="0" smtClean="0"/>
              <a:t>“</a:t>
            </a:r>
            <a:r>
              <a:rPr lang="id-ID" dirty="0" smtClean="0"/>
              <a:t>Ganyang Malaysia</a:t>
            </a:r>
            <a:r>
              <a:rPr lang="en-US" dirty="0" smtClean="0"/>
              <a:t>”</a:t>
            </a:r>
            <a:r>
              <a:rPr lang="id-ID" dirty="0" smtClean="0"/>
              <a:t> merupakan buah dari pemikirannya yang ingin menempatkan Indonesia dalam posisi strategis, sebagai wakil dari negara-negara bekas jajahan Barat.  </a:t>
            </a:r>
            <a:endParaRPr lang="en-US" dirty="0" smtClean="0"/>
          </a:p>
          <a:p>
            <a:r>
              <a:rPr lang="id-ID" dirty="0" smtClean="0"/>
              <a:t>Poros Jakarta-Peking, Indonesia menunjukkan posisinya dalam persahabatan dunia yang lebih kepada perasaan senasib sebagai negara penentang kolonialisme, dan di sisi lain berada pada posisi yang berseberangan dengan Barat, meskipun Indonesia tidak terlibat dalam persekutuan bersama dengan Uni Soviet.</a:t>
            </a:r>
            <a:endParaRPr lang="en-US" dirty="0" smtClean="0"/>
          </a:p>
          <a:p>
            <a:r>
              <a:rPr lang="id-ID" dirty="0" smtClean="0"/>
              <a:t>Kampanye Anti Nekolim dan gagasan tentang Nefos </a:t>
            </a:r>
            <a:r>
              <a:rPr lang="en-US" dirty="0" smtClean="0"/>
              <a:t>(New Emerging Forces) </a:t>
            </a:r>
            <a:r>
              <a:rPr lang="id-ID" dirty="0" smtClean="0"/>
              <a:t>dan Oldefos </a:t>
            </a:r>
            <a:r>
              <a:rPr lang="en-US" dirty="0" smtClean="0"/>
              <a:t>(Old Established Forces) </a:t>
            </a:r>
            <a:r>
              <a:rPr lang="id-ID" dirty="0" smtClean="0"/>
              <a:t>juga merupakan sebuah profil yang dibangun Indonesia saat itu dalam menentukan posisinya di dunia internasional.</a:t>
            </a:r>
            <a:endParaRPr lang="en-US" dirty="0" smtClean="0"/>
          </a:p>
          <a:p>
            <a:r>
              <a:rPr lang="id-ID" dirty="0" smtClean="0"/>
              <a:t>Yang lebih besar lagi, ketegasan yang dibangun oleh Soekarno dalam politik luar negeri Indonesia adalah ketika memutuskan keluar dari keanggotaan Perserikatan Bangsa-Bangsa (PBB).</a:t>
            </a: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Konfrontasi</a:t>
            </a:r>
            <a:r>
              <a:rPr lang="en-US" dirty="0" smtClean="0"/>
              <a:t> </a:t>
            </a:r>
            <a:r>
              <a:rPr lang="en-US" dirty="0" err="1" smtClean="0"/>
              <a:t>dengan</a:t>
            </a:r>
            <a:r>
              <a:rPr lang="en-US" dirty="0" smtClean="0"/>
              <a:t> Malaysia</a:t>
            </a:r>
            <a:r>
              <a:rPr lang="id-ID" dirty="0" smtClean="0"/>
              <a:t/>
            </a:r>
            <a:br>
              <a:rPr lang="id-ID" dirty="0" smtClean="0"/>
            </a:br>
            <a:endParaRPr lang="id-ID" dirty="0"/>
          </a:p>
        </p:txBody>
      </p:sp>
      <p:sp>
        <p:nvSpPr>
          <p:cNvPr id="3" name="Content Placeholder 2"/>
          <p:cNvSpPr>
            <a:spLocks noGrp="1"/>
          </p:cNvSpPr>
          <p:nvPr>
            <p:ph sz="quarter" idx="1"/>
          </p:nvPr>
        </p:nvSpPr>
        <p:spPr/>
        <p:txBody>
          <a:bodyPr>
            <a:normAutofit lnSpcReduction="10000"/>
          </a:bodyPr>
          <a:lstStyle/>
          <a:p>
            <a:r>
              <a:rPr lang="en-US" dirty="0" err="1" smtClean="0"/>
              <a:t>Pembentukan</a:t>
            </a:r>
            <a:r>
              <a:rPr lang="en-US" dirty="0" smtClean="0"/>
              <a:t> </a:t>
            </a:r>
            <a:r>
              <a:rPr lang="en-US" dirty="0" err="1" smtClean="0"/>
              <a:t>Federasi</a:t>
            </a:r>
            <a:r>
              <a:rPr lang="en-US" dirty="0" smtClean="0"/>
              <a:t> Malaysia yang </a:t>
            </a:r>
            <a:r>
              <a:rPr lang="en-US" dirty="0" err="1" smtClean="0"/>
              <a:t>melanggar</a:t>
            </a:r>
            <a:r>
              <a:rPr lang="en-US" dirty="0" smtClean="0"/>
              <a:t> </a:t>
            </a:r>
            <a:r>
              <a:rPr lang="en-US" dirty="0" err="1" smtClean="0"/>
              <a:t>persetujuan</a:t>
            </a:r>
            <a:r>
              <a:rPr lang="en-US" dirty="0" smtClean="0"/>
              <a:t> Manila, </a:t>
            </a:r>
            <a:r>
              <a:rPr lang="en-US" dirty="0" err="1" smtClean="0"/>
              <a:t>dianggap</a:t>
            </a:r>
            <a:r>
              <a:rPr lang="en-US" dirty="0" smtClean="0"/>
              <a:t> </a:t>
            </a:r>
            <a:r>
              <a:rPr lang="en-US" dirty="0" err="1" smtClean="0"/>
              <a:t>mengganggu</a:t>
            </a:r>
            <a:r>
              <a:rPr lang="en-US" dirty="0" smtClean="0"/>
              <a:t> </a:t>
            </a:r>
            <a:r>
              <a:rPr lang="en-US" dirty="0" err="1" smtClean="0"/>
              <a:t>keamanan</a:t>
            </a:r>
            <a:r>
              <a:rPr lang="en-US" dirty="0" smtClean="0"/>
              <a:t> </a:t>
            </a:r>
            <a:r>
              <a:rPr lang="en-US" dirty="0" err="1" smtClean="0"/>
              <a:t>dalam</a:t>
            </a:r>
            <a:r>
              <a:rPr lang="en-US" dirty="0" smtClean="0"/>
              <a:t> </a:t>
            </a:r>
            <a:r>
              <a:rPr lang="en-US" dirty="0" err="1" smtClean="0"/>
              <a:t>negeri</a:t>
            </a:r>
            <a:r>
              <a:rPr lang="en-US" dirty="0" smtClean="0"/>
              <a:t>.</a:t>
            </a:r>
          </a:p>
          <a:p>
            <a:r>
              <a:rPr lang="en-US" dirty="0" err="1" smtClean="0"/>
              <a:t>Soekarno</a:t>
            </a:r>
            <a:r>
              <a:rPr lang="en-US" dirty="0" smtClean="0"/>
              <a:t> </a:t>
            </a:r>
            <a:r>
              <a:rPr lang="en-US" dirty="0" err="1" smtClean="0"/>
              <a:t>tidak</a:t>
            </a:r>
            <a:r>
              <a:rPr lang="en-US" dirty="0" smtClean="0"/>
              <a:t> </a:t>
            </a:r>
            <a:r>
              <a:rPr lang="en-US" dirty="0" err="1" smtClean="0"/>
              <a:t>setuju</a:t>
            </a:r>
            <a:r>
              <a:rPr lang="en-US" dirty="0" smtClean="0"/>
              <a:t> </a:t>
            </a:r>
            <a:r>
              <a:rPr lang="en-US" dirty="0" err="1" smtClean="0"/>
              <a:t>karena</a:t>
            </a:r>
            <a:r>
              <a:rPr lang="en-US" dirty="0" smtClean="0"/>
              <a:t> </a:t>
            </a:r>
            <a:r>
              <a:rPr lang="en-US" dirty="0" err="1" smtClean="0"/>
              <a:t>dianggap</a:t>
            </a:r>
            <a:r>
              <a:rPr lang="en-US" dirty="0" smtClean="0"/>
              <a:t> </a:t>
            </a:r>
            <a:r>
              <a:rPr lang="en-US" dirty="0" err="1" smtClean="0"/>
              <a:t>boneka</a:t>
            </a:r>
            <a:r>
              <a:rPr lang="en-US" dirty="0" smtClean="0"/>
              <a:t> </a:t>
            </a:r>
            <a:r>
              <a:rPr lang="en-US" dirty="0" err="1" smtClean="0"/>
              <a:t>Inggris</a:t>
            </a:r>
            <a:r>
              <a:rPr lang="en-US" dirty="0" smtClean="0"/>
              <a:t> </a:t>
            </a:r>
            <a:r>
              <a:rPr lang="en-US" dirty="0" err="1" smtClean="0"/>
              <a:t>dan</a:t>
            </a:r>
            <a:r>
              <a:rPr lang="en-US" dirty="0" smtClean="0"/>
              <a:t> </a:t>
            </a:r>
            <a:r>
              <a:rPr lang="en-US" dirty="0" err="1" smtClean="0"/>
              <a:t>menguatkan</a:t>
            </a:r>
            <a:r>
              <a:rPr lang="en-US" dirty="0" smtClean="0"/>
              <a:t> </a:t>
            </a:r>
            <a:r>
              <a:rPr lang="en-US" dirty="0" err="1" smtClean="0"/>
              <a:t>kontrol</a:t>
            </a:r>
            <a:r>
              <a:rPr lang="en-US" dirty="0" smtClean="0"/>
              <a:t> </a:t>
            </a:r>
            <a:r>
              <a:rPr lang="en-US" dirty="0" err="1" smtClean="0"/>
              <a:t>inggris</a:t>
            </a:r>
            <a:r>
              <a:rPr lang="en-US" dirty="0" smtClean="0"/>
              <a:t> </a:t>
            </a:r>
            <a:r>
              <a:rPr lang="en-US" dirty="0" err="1" smtClean="0"/>
              <a:t>di</a:t>
            </a:r>
            <a:r>
              <a:rPr lang="en-US" dirty="0" smtClean="0"/>
              <a:t> </a:t>
            </a:r>
            <a:r>
              <a:rPr lang="en-US" dirty="0" err="1" smtClean="0"/>
              <a:t>kawasan</a:t>
            </a:r>
            <a:r>
              <a:rPr lang="en-US" dirty="0" smtClean="0"/>
              <a:t> </a:t>
            </a:r>
            <a:r>
              <a:rPr lang="en-US" dirty="0" err="1" smtClean="0"/>
              <a:t>tersebut</a:t>
            </a:r>
            <a:endParaRPr lang="en-US" dirty="0" smtClean="0"/>
          </a:p>
          <a:p>
            <a:r>
              <a:rPr lang="en-US" dirty="0" smtClean="0"/>
              <a:t>Demo anti-</a:t>
            </a:r>
            <a:r>
              <a:rPr lang="en-US" dirty="0" err="1" smtClean="0"/>
              <a:t>indonesia</a:t>
            </a:r>
            <a:r>
              <a:rPr lang="en-US" dirty="0" smtClean="0"/>
              <a:t> </a:t>
            </a:r>
            <a:r>
              <a:rPr lang="en-US" dirty="0" err="1" smtClean="0"/>
              <a:t>di</a:t>
            </a:r>
            <a:r>
              <a:rPr lang="en-US" dirty="0" smtClean="0"/>
              <a:t> Kuala Lumpur. 20 </a:t>
            </a:r>
            <a:r>
              <a:rPr lang="en-US" dirty="0" err="1" smtClean="0"/>
              <a:t>Januari</a:t>
            </a:r>
            <a:r>
              <a:rPr lang="en-US" dirty="0" smtClean="0"/>
              <a:t> 1963, </a:t>
            </a:r>
            <a:r>
              <a:rPr lang="en-US" dirty="0" err="1" smtClean="0"/>
              <a:t>Menlu</a:t>
            </a:r>
            <a:r>
              <a:rPr lang="en-US" dirty="0" smtClean="0"/>
              <a:t> </a:t>
            </a:r>
            <a:r>
              <a:rPr lang="en-US" dirty="0" err="1" smtClean="0"/>
              <a:t>Soebandrio</a:t>
            </a:r>
            <a:r>
              <a:rPr lang="en-US" dirty="0" smtClean="0"/>
              <a:t> </a:t>
            </a:r>
            <a:r>
              <a:rPr lang="en-US" dirty="0" err="1" smtClean="0"/>
              <a:t>mengumumkan</a:t>
            </a:r>
            <a:r>
              <a:rPr lang="en-US" dirty="0" smtClean="0"/>
              <a:t> </a:t>
            </a:r>
            <a:r>
              <a:rPr lang="en-US" dirty="0" err="1" smtClean="0"/>
              <a:t>bermusuhan</a:t>
            </a:r>
            <a:r>
              <a:rPr lang="en-US" dirty="0" smtClean="0"/>
              <a:t> </a:t>
            </a:r>
            <a:r>
              <a:rPr lang="en-US" dirty="0" err="1" smtClean="0"/>
              <a:t>dengan</a:t>
            </a:r>
            <a:r>
              <a:rPr lang="en-US" dirty="0" smtClean="0"/>
              <a:t> Malaysia.</a:t>
            </a:r>
          </a:p>
          <a:p>
            <a:r>
              <a:rPr lang="en-US" dirty="0" smtClean="0"/>
              <a:t>PBB </a:t>
            </a:r>
            <a:r>
              <a:rPr lang="en-US" dirty="0" err="1" smtClean="0"/>
              <a:t>menerima</a:t>
            </a:r>
            <a:r>
              <a:rPr lang="en-US" dirty="0" smtClean="0"/>
              <a:t> </a:t>
            </a:r>
            <a:r>
              <a:rPr lang="en-US" dirty="0" err="1" smtClean="0"/>
              <a:t>Federasi</a:t>
            </a:r>
            <a:r>
              <a:rPr lang="en-US" dirty="0" smtClean="0"/>
              <a:t> Malaysia </a:t>
            </a:r>
            <a:r>
              <a:rPr lang="en-US" dirty="0" err="1" smtClean="0"/>
              <a:t>sebagao</a:t>
            </a:r>
            <a:r>
              <a:rPr lang="en-US" dirty="0" smtClean="0"/>
              <a:t> </a:t>
            </a:r>
            <a:r>
              <a:rPr lang="en-US" dirty="0" err="1" smtClean="0"/>
              <a:t>Anggota</a:t>
            </a:r>
            <a:r>
              <a:rPr lang="en-US" dirty="0" smtClean="0"/>
              <a:t> </a:t>
            </a:r>
            <a:r>
              <a:rPr lang="en-US" dirty="0" err="1" smtClean="0"/>
              <a:t>Tidak</a:t>
            </a:r>
            <a:r>
              <a:rPr lang="en-US" dirty="0" smtClean="0"/>
              <a:t> </a:t>
            </a:r>
            <a:r>
              <a:rPr lang="en-US" dirty="0" err="1" smtClean="0"/>
              <a:t>Tetap</a:t>
            </a:r>
            <a:r>
              <a:rPr lang="en-US" dirty="0" smtClean="0"/>
              <a:t>, </a:t>
            </a:r>
            <a:r>
              <a:rPr lang="en-US" dirty="0" err="1" smtClean="0"/>
              <a:t>Soekarno</a:t>
            </a:r>
            <a:r>
              <a:rPr lang="en-US" dirty="0" smtClean="0"/>
              <a:t> </a:t>
            </a:r>
            <a:r>
              <a:rPr lang="en-US" dirty="0" err="1" smtClean="0"/>
              <a:t>keluar</a:t>
            </a:r>
            <a:r>
              <a:rPr lang="en-US" dirty="0" smtClean="0"/>
              <a:t> </a:t>
            </a:r>
            <a:r>
              <a:rPr lang="en-US" dirty="0" err="1" smtClean="0"/>
              <a:t>dari</a:t>
            </a:r>
            <a:r>
              <a:rPr lang="en-US" dirty="0" smtClean="0"/>
              <a:t> PBB.</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Masalah Irian Barat</a:t>
            </a:r>
            <a:endParaRPr lang="id-ID"/>
          </a:p>
        </p:txBody>
      </p:sp>
      <p:sp>
        <p:nvSpPr>
          <p:cNvPr id="3" name="Content Placeholder 2"/>
          <p:cNvSpPr>
            <a:spLocks noGrp="1"/>
          </p:cNvSpPr>
          <p:nvPr>
            <p:ph sz="quarter" idx="1"/>
          </p:nvPr>
        </p:nvSpPr>
        <p:spPr/>
        <p:txBody>
          <a:bodyPr>
            <a:normAutofit/>
          </a:bodyPr>
          <a:lstStyle/>
          <a:p>
            <a:r>
              <a:rPr lang="en-US" dirty="0" err="1" smtClean="0"/>
              <a:t>Belanda</a:t>
            </a:r>
            <a:r>
              <a:rPr lang="en-US" dirty="0" smtClean="0"/>
              <a:t> </a:t>
            </a:r>
            <a:r>
              <a:rPr lang="en-US" dirty="0" err="1" smtClean="0"/>
              <a:t>mengklaim</a:t>
            </a:r>
            <a:r>
              <a:rPr lang="en-US" dirty="0" smtClean="0"/>
              <a:t> </a:t>
            </a:r>
            <a:r>
              <a:rPr lang="en-US" dirty="0" err="1" smtClean="0"/>
              <a:t>Irian</a:t>
            </a:r>
            <a:r>
              <a:rPr lang="en-US" dirty="0" smtClean="0"/>
              <a:t> Barat </a:t>
            </a:r>
            <a:r>
              <a:rPr lang="en-US" dirty="0" err="1" smtClean="0"/>
              <a:t>provinsi</a:t>
            </a:r>
            <a:r>
              <a:rPr lang="en-US" dirty="0" smtClean="0"/>
              <a:t> </a:t>
            </a:r>
            <a:r>
              <a:rPr lang="en-US" dirty="0" err="1" smtClean="0"/>
              <a:t>Belanda</a:t>
            </a:r>
            <a:r>
              <a:rPr lang="en-US" dirty="0" smtClean="0"/>
              <a:t>.</a:t>
            </a:r>
          </a:p>
          <a:p>
            <a:r>
              <a:rPr lang="en-US" dirty="0" err="1" smtClean="0"/>
              <a:t>Dicoba</a:t>
            </a:r>
            <a:r>
              <a:rPr lang="en-US" dirty="0" smtClean="0"/>
              <a:t> </a:t>
            </a:r>
            <a:r>
              <a:rPr lang="en-US" dirty="0" err="1" smtClean="0"/>
              <a:t>diselesaikan</a:t>
            </a:r>
            <a:r>
              <a:rPr lang="en-US" dirty="0" smtClean="0"/>
              <a:t> </a:t>
            </a:r>
            <a:r>
              <a:rPr lang="en-US" dirty="0" err="1" smtClean="0"/>
              <a:t>di</a:t>
            </a:r>
            <a:r>
              <a:rPr lang="en-US" dirty="0" smtClean="0"/>
              <a:t> KMB, KAA</a:t>
            </a:r>
          </a:p>
          <a:p>
            <a:r>
              <a:rPr lang="en-US" dirty="0" smtClean="0"/>
              <a:t>1960 </a:t>
            </a:r>
            <a:r>
              <a:rPr lang="en-US" dirty="0" smtClean="0">
                <a:sym typeface="Wingdings" pitchFamily="2" charset="2"/>
              </a:rPr>
              <a:t> AH </a:t>
            </a:r>
            <a:r>
              <a:rPr lang="en-US" dirty="0" err="1" smtClean="0">
                <a:sym typeface="Wingdings" pitchFamily="2" charset="2"/>
              </a:rPr>
              <a:t>Nasution</a:t>
            </a:r>
            <a:r>
              <a:rPr lang="en-US" dirty="0" smtClean="0">
                <a:sym typeface="Wingdings" pitchFamily="2" charset="2"/>
              </a:rPr>
              <a:t> </a:t>
            </a:r>
            <a:r>
              <a:rPr lang="en-US" dirty="0" err="1" smtClean="0">
                <a:sym typeface="Wingdings" pitchFamily="2" charset="2"/>
              </a:rPr>
              <a:t>menghubungi</a:t>
            </a:r>
            <a:r>
              <a:rPr lang="en-US" dirty="0" smtClean="0">
                <a:sym typeface="Wingdings" pitchFamily="2" charset="2"/>
              </a:rPr>
              <a:t> </a:t>
            </a:r>
            <a:r>
              <a:rPr lang="en-US" dirty="0" err="1" smtClean="0">
                <a:sym typeface="Wingdings" pitchFamily="2" charset="2"/>
              </a:rPr>
              <a:t>Moskow</a:t>
            </a:r>
            <a:r>
              <a:rPr lang="en-US" dirty="0" smtClean="0">
                <a:sym typeface="Wingdings" pitchFamily="2" charset="2"/>
              </a:rPr>
              <a:t>, </a:t>
            </a:r>
            <a:r>
              <a:rPr lang="en-US" dirty="0" err="1" smtClean="0">
                <a:sym typeface="Wingdings" pitchFamily="2" charset="2"/>
              </a:rPr>
              <a:t>Jual</a:t>
            </a:r>
            <a:r>
              <a:rPr lang="en-US" dirty="0" smtClean="0">
                <a:sym typeface="Wingdings" pitchFamily="2" charset="2"/>
              </a:rPr>
              <a:t> </a:t>
            </a:r>
            <a:r>
              <a:rPr lang="en-US" dirty="0" err="1" smtClean="0">
                <a:sym typeface="Wingdings" pitchFamily="2" charset="2"/>
              </a:rPr>
              <a:t>Beli</a:t>
            </a:r>
            <a:r>
              <a:rPr lang="en-US" dirty="0" smtClean="0">
                <a:sym typeface="Wingdings" pitchFamily="2" charset="2"/>
              </a:rPr>
              <a:t> </a:t>
            </a:r>
            <a:r>
              <a:rPr lang="en-US" dirty="0" err="1" smtClean="0">
                <a:sym typeface="Wingdings" pitchFamily="2" charset="2"/>
              </a:rPr>
              <a:t>Senjata</a:t>
            </a:r>
            <a:r>
              <a:rPr lang="en-US" dirty="0" smtClean="0">
                <a:sym typeface="Wingdings" pitchFamily="2" charset="2"/>
              </a:rPr>
              <a:t> 2,5miliar USD.</a:t>
            </a:r>
          </a:p>
          <a:p>
            <a:r>
              <a:rPr lang="en-US" dirty="0" smtClean="0">
                <a:sym typeface="Wingdings" pitchFamily="2" charset="2"/>
              </a:rPr>
              <a:t>1961  Indonesia </a:t>
            </a:r>
            <a:r>
              <a:rPr lang="en-US" dirty="0" err="1" smtClean="0">
                <a:sym typeface="Wingdings" pitchFamily="2" charset="2"/>
              </a:rPr>
              <a:t>menjalin</a:t>
            </a:r>
            <a:r>
              <a:rPr lang="en-US" dirty="0" smtClean="0">
                <a:sym typeface="Wingdings" pitchFamily="2" charset="2"/>
              </a:rPr>
              <a:t> </a:t>
            </a:r>
            <a:r>
              <a:rPr lang="en-US" dirty="0" err="1" smtClean="0">
                <a:sym typeface="Wingdings" pitchFamily="2" charset="2"/>
              </a:rPr>
              <a:t>komunikasi</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banyak</a:t>
            </a:r>
            <a:r>
              <a:rPr lang="en-US" dirty="0" smtClean="0">
                <a:sym typeface="Wingdings" pitchFamily="2" charset="2"/>
              </a:rPr>
              <a:t> </a:t>
            </a:r>
            <a:r>
              <a:rPr lang="en-US" dirty="0" err="1" smtClean="0">
                <a:sym typeface="Wingdings" pitchFamily="2" charset="2"/>
              </a:rPr>
              <a:t>negara</a:t>
            </a:r>
            <a:r>
              <a:rPr lang="en-US" dirty="0" smtClean="0">
                <a:sym typeface="Wingdings" pitchFamily="2" charset="2"/>
              </a:rPr>
              <a:t> agar </a:t>
            </a:r>
            <a:r>
              <a:rPr lang="en-US" dirty="0" err="1" smtClean="0">
                <a:sym typeface="Wingdings" pitchFamily="2" charset="2"/>
              </a:rPr>
              <a:t>tidak</a:t>
            </a:r>
            <a:r>
              <a:rPr lang="en-US" dirty="0" smtClean="0">
                <a:sym typeface="Wingdings" pitchFamily="2" charset="2"/>
              </a:rPr>
              <a:t> </a:t>
            </a:r>
            <a:r>
              <a:rPr lang="en-US" dirty="0" err="1" smtClean="0">
                <a:sym typeface="Wingdings" pitchFamily="2" charset="2"/>
              </a:rPr>
              <a:t>membantu</a:t>
            </a:r>
            <a:r>
              <a:rPr lang="en-US" dirty="0" smtClean="0">
                <a:sym typeface="Wingdings" pitchFamily="2" charset="2"/>
              </a:rPr>
              <a:t> </a:t>
            </a:r>
            <a:r>
              <a:rPr lang="en-US" dirty="0" err="1" smtClean="0">
                <a:sym typeface="Wingdings" pitchFamily="2" charset="2"/>
              </a:rPr>
              <a:t>Belanda</a:t>
            </a:r>
            <a:r>
              <a:rPr lang="en-US" dirty="0" smtClean="0">
                <a:sym typeface="Wingdings" pitchFamily="2" charset="2"/>
              </a:rPr>
              <a:t>, </a:t>
            </a:r>
            <a:r>
              <a:rPr lang="en-US" dirty="0" err="1" smtClean="0">
                <a:sym typeface="Wingdings" pitchFamily="2" charset="2"/>
              </a:rPr>
              <a:t>dan</a:t>
            </a:r>
            <a:r>
              <a:rPr lang="en-US" dirty="0" smtClean="0">
                <a:sym typeface="Wingdings" pitchFamily="2" charset="2"/>
              </a:rPr>
              <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Sidang</a:t>
            </a:r>
            <a:r>
              <a:rPr lang="en-US" dirty="0" smtClean="0">
                <a:sym typeface="Wingdings" pitchFamily="2" charset="2"/>
              </a:rPr>
              <a:t> </a:t>
            </a:r>
            <a:r>
              <a:rPr lang="en-US" dirty="0" err="1" smtClean="0">
                <a:sym typeface="Wingdings" pitchFamily="2" charset="2"/>
              </a:rPr>
              <a:t>Umum</a:t>
            </a:r>
            <a:r>
              <a:rPr lang="en-US" dirty="0" smtClean="0">
                <a:sym typeface="Wingdings" pitchFamily="2" charset="2"/>
              </a:rPr>
              <a:t> PBB, U Thant </a:t>
            </a:r>
            <a:r>
              <a:rPr lang="en-US" dirty="0" err="1" smtClean="0">
                <a:sym typeface="Wingdings" pitchFamily="2" charset="2"/>
              </a:rPr>
              <a:t>mendesak</a:t>
            </a:r>
            <a:r>
              <a:rPr lang="en-US" dirty="0" smtClean="0">
                <a:sym typeface="Wingdings" pitchFamily="2" charset="2"/>
              </a:rPr>
              <a:t> </a:t>
            </a:r>
            <a:r>
              <a:rPr lang="en-US" dirty="0" err="1" smtClean="0">
                <a:sym typeface="Wingdings" pitchFamily="2" charset="2"/>
              </a:rPr>
              <a:t>Belanda</a:t>
            </a:r>
            <a:r>
              <a:rPr lang="en-US" dirty="0" smtClean="0">
                <a:sym typeface="Wingdings" pitchFamily="2" charset="2"/>
              </a:rPr>
              <a:t> </a:t>
            </a:r>
            <a:r>
              <a:rPr lang="en-US" dirty="0" err="1" smtClean="0">
                <a:sym typeface="Wingdings" pitchFamily="2" charset="2"/>
              </a:rPr>
              <a:t>menyerahkan</a:t>
            </a:r>
            <a:r>
              <a:rPr lang="en-US" dirty="0" smtClean="0">
                <a:sym typeface="Wingdings" pitchFamily="2" charset="2"/>
              </a:rPr>
              <a:t> Papua Barat </a:t>
            </a:r>
            <a:r>
              <a:rPr lang="en-US" dirty="0" err="1" smtClean="0">
                <a:sym typeface="Wingdings" pitchFamily="2" charset="2"/>
              </a:rPr>
              <a:t>dalam</a:t>
            </a:r>
            <a:r>
              <a:rPr lang="en-US" dirty="0" smtClean="0">
                <a:sym typeface="Wingdings" pitchFamily="2" charset="2"/>
              </a:rPr>
              <a:t> </a:t>
            </a:r>
            <a:r>
              <a:rPr lang="en-US" dirty="0" err="1" smtClean="0">
                <a:sym typeface="Wingdings" pitchFamily="2" charset="2"/>
              </a:rPr>
              <a:t>waktu</a:t>
            </a:r>
            <a:r>
              <a:rPr lang="en-US" dirty="0" smtClean="0">
                <a:sym typeface="Wingdings" pitchFamily="2" charset="2"/>
              </a:rPr>
              <a:t> 2 </a:t>
            </a:r>
            <a:r>
              <a:rPr lang="en-US" dirty="0" err="1" smtClean="0">
                <a:sym typeface="Wingdings" pitchFamily="2" charset="2"/>
              </a:rPr>
              <a:t>tahun</a:t>
            </a:r>
            <a:r>
              <a:rPr lang="en-US" dirty="0" smtClean="0">
                <a:sym typeface="Wingdings" pitchFamily="2" charset="2"/>
              </a:rPr>
              <a:t>.</a:t>
            </a:r>
            <a:endParaRPr lang="id-ID"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TotalTime>
  <Words>296</Words>
  <Application>Microsoft Office PowerPoint</Application>
  <PresentationFormat>On-screen Show (4:3)</PresentationFormat>
  <Paragraphs>17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Civic</vt:lpstr>
      <vt:lpstr>             DIPLOMASI INDONESIA MASA DEMOKRASI TERPIMPIN (1959-1966) </vt:lpstr>
      <vt:lpstr>Politik Luar Negeri High Profile </vt:lpstr>
      <vt:lpstr>Slide 3</vt:lpstr>
      <vt:lpstr>Konfrontasi dengan Malaysia </vt:lpstr>
      <vt:lpstr>Masalah Irian Barat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DIPLOMASI INDONESIA MASA DEMOKRASI TERPIMPIN (1959-1966) </dc:title>
  <dc:creator>intels</dc:creator>
  <cp:lastModifiedBy>intels</cp:lastModifiedBy>
  <cp:revision>5</cp:revision>
  <dcterms:created xsi:type="dcterms:W3CDTF">2019-04-23T08:28:42Z</dcterms:created>
  <dcterms:modified xsi:type="dcterms:W3CDTF">2019-04-24T15:29:25Z</dcterms:modified>
</cp:coreProperties>
</file>