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sldIdLst>
    <p:sldId id="271" r:id="rId3"/>
    <p:sldId id="260" r:id="rId4"/>
    <p:sldId id="272" r:id="rId5"/>
    <p:sldId id="257" r:id="rId6"/>
    <p:sldId id="273" r:id="rId7"/>
    <p:sldId id="258" r:id="rId8"/>
    <p:sldId id="261" r:id="rId9"/>
    <p:sldId id="262" r:id="rId10"/>
    <p:sldId id="263" r:id="rId11"/>
    <p:sldId id="264" r:id="rId12"/>
    <p:sldId id="265" r:id="rId13"/>
    <p:sldId id="266" r:id="rId14"/>
    <p:sldId id="267" r:id="rId15"/>
    <p:sldId id="268" r:id="rId16"/>
  </p:sldIdLst>
  <p:sldSz cx="12192000" cy="6858000"/>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8866"/>
    <a:srgbClr val="785130"/>
    <a:srgbClr val="68462A"/>
    <a:srgbClr val="F1E6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85" autoAdjust="0"/>
    <p:restoredTop sz="94660"/>
  </p:normalViewPr>
  <p:slideViewPr>
    <p:cSldViewPr snapToGrid="0">
      <p:cViewPr varScale="1">
        <p:scale>
          <a:sx n="63" d="100"/>
          <a:sy n="63" d="100"/>
        </p:scale>
        <p:origin x="652" y="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1524000" y="1122363"/>
            <a:ext cx="9144000" cy="2387600"/>
          </a:xfrm>
        </p:spPr>
        <p:txBody>
          <a:bodyPr anchor="b"/>
          <a:lstStyle>
            <a:lvl1pPr algn="ctr">
              <a:defRPr sz="6000"/>
            </a:lvl1pPr>
          </a:lstStyle>
          <a:p>
            <a:r>
              <a:rPr lang="ko-KR" altLang="en-US"/>
              <a:t>마스터 제목 스타일 편집</a:t>
            </a:r>
          </a:p>
        </p:txBody>
      </p:sp>
      <p:sp>
        <p:nvSpPr>
          <p:cNvPr id="3" name="부제목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p>
        </p:txBody>
      </p:sp>
      <p:sp>
        <p:nvSpPr>
          <p:cNvPr id="4" name="날짜 개체 틀 3"/>
          <p:cNvSpPr>
            <a:spLocks noGrp="1"/>
          </p:cNvSpPr>
          <p:nvPr>
            <p:ph type="dt" sz="half" idx="10"/>
          </p:nvPr>
        </p:nvSpPr>
        <p:spPr/>
        <p:txBody>
          <a:bodyPr/>
          <a:lstStyle/>
          <a:p>
            <a:fld id="{E105D67F-C495-45B5-B368-F4679945A243}" type="datetimeFigureOut">
              <a:rPr lang="ko-KR" altLang="en-US" smtClean="0">
                <a:solidFill>
                  <a:prstClr val="black">
                    <a:tint val="75000"/>
                  </a:prstClr>
                </a:solidFill>
              </a:rPr>
              <a:pPr/>
              <a:t>2023-09-03</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5F315513-7FD5-42F0-9F14-568381070E23}"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809333925"/>
      </p:ext>
    </p:extLst>
  </p:cSld>
  <p:clrMapOvr>
    <a:masterClrMapping/>
  </p:clrMapOvr>
  <p:transition>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세로 텍스트 개체 틀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E105D67F-C495-45B5-B368-F4679945A243}" type="datetimeFigureOut">
              <a:rPr lang="ko-KR" altLang="en-US" smtClean="0">
                <a:solidFill>
                  <a:prstClr val="black">
                    <a:tint val="75000"/>
                  </a:prstClr>
                </a:solidFill>
              </a:rPr>
              <a:pPr/>
              <a:t>2023-09-03</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5F315513-7FD5-42F0-9F14-568381070E23}"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305077001"/>
      </p:ext>
    </p:extLst>
  </p:cSld>
  <p:clrMapOvr>
    <a:masterClrMapping/>
  </p:clrMapOvr>
  <p:transition>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8724900" y="365125"/>
            <a:ext cx="2628900" cy="5811838"/>
          </a:xfrm>
        </p:spPr>
        <p:txBody>
          <a:bodyPr vert="eaVert"/>
          <a:lstStyle/>
          <a:p>
            <a:r>
              <a:rPr lang="ko-KR" altLang="en-US"/>
              <a:t>마스터 제목 스타일 편집</a:t>
            </a:r>
          </a:p>
        </p:txBody>
      </p:sp>
      <p:sp>
        <p:nvSpPr>
          <p:cNvPr id="3" name="세로 텍스트 개체 틀 2"/>
          <p:cNvSpPr>
            <a:spLocks noGrp="1"/>
          </p:cNvSpPr>
          <p:nvPr>
            <p:ph type="body" orient="vert" idx="1"/>
          </p:nvPr>
        </p:nvSpPr>
        <p:spPr>
          <a:xfrm>
            <a:off x="838200" y="365125"/>
            <a:ext cx="7734300"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E105D67F-C495-45B5-B368-F4679945A243}" type="datetimeFigureOut">
              <a:rPr lang="ko-KR" altLang="en-US" smtClean="0">
                <a:solidFill>
                  <a:prstClr val="black">
                    <a:tint val="75000"/>
                  </a:prstClr>
                </a:solidFill>
              </a:rPr>
              <a:pPr/>
              <a:t>2023-09-03</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5F315513-7FD5-42F0-9F14-568381070E23}"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381069112"/>
      </p:ext>
    </p:extLst>
  </p:cSld>
  <p:clrMapOvr>
    <a:masterClrMapping/>
  </p:clrMapOvr>
  <p:transition>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mplateswise.com - Workspace PowerPoint templa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5" name="Freeform 12"/>
          <p:cNvSpPr>
            <a:spLocks/>
          </p:cNvSpPr>
          <p:nvPr userDrawn="1"/>
        </p:nvSpPr>
        <p:spPr bwMode="auto">
          <a:xfrm>
            <a:off x="0" y="5869518"/>
            <a:ext cx="12192000" cy="988484"/>
          </a:xfrm>
          <a:custGeom>
            <a:avLst/>
            <a:gdLst>
              <a:gd name="T0" fmla="*/ 11520 w 11520"/>
              <a:gd name="T1" fmla="*/ 0 h 933"/>
              <a:gd name="T2" fmla="*/ 0 w 11520"/>
              <a:gd name="T3" fmla="*/ 507 h 933"/>
              <a:gd name="T4" fmla="*/ 0 w 11520"/>
              <a:gd name="T5" fmla="*/ 933 h 933"/>
              <a:gd name="T6" fmla="*/ 11520 w 11520"/>
              <a:gd name="T7" fmla="*/ 933 h 933"/>
              <a:gd name="T8" fmla="*/ 11520 w 11520"/>
              <a:gd name="T9" fmla="*/ 0 h 933"/>
            </a:gdLst>
            <a:ahLst/>
            <a:cxnLst>
              <a:cxn ang="0">
                <a:pos x="T0" y="T1"/>
              </a:cxn>
              <a:cxn ang="0">
                <a:pos x="T2" y="T3"/>
              </a:cxn>
              <a:cxn ang="0">
                <a:pos x="T4" y="T5"/>
              </a:cxn>
              <a:cxn ang="0">
                <a:pos x="T6" y="T7"/>
              </a:cxn>
              <a:cxn ang="0">
                <a:pos x="T8" y="T9"/>
              </a:cxn>
            </a:cxnLst>
            <a:rect l="0" t="0" r="r" b="b"/>
            <a:pathLst>
              <a:path w="11520" h="933">
                <a:moveTo>
                  <a:pt x="11520" y="0"/>
                </a:moveTo>
                <a:lnTo>
                  <a:pt x="0" y="507"/>
                </a:lnTo>
                <a:lnTo>
                  <a:pt x="0" y="933"/>
                </a:lnTo>
                <a:lnTo>
                  <a:pt x="11520" y="933"/>
                </a:lnTo>
                <a:lnTo>
                  <a:pt x="11520" y="0"/>
                </a:lnTo>
                <a:close/>
              </a:path>
            </a:pathLst>
          </a:custGeom>
          <a:solidFill>
            <a:schemeClr val="accent5"/>
          </a:solidFill>
          <a:ln>
            <a:noFill/>
          </a:ln>
        </p:spPr>
        <p:txBody>
          <a:bodyPr vert="horz" wrap="square" lIns="121920" tIns="60960" rIns="121920" bIns="60960" numCol="1" anchor="t" anchorCtr="0" compatLnSpc="1">
            <a:prstTxWarp prst="textNoShape">
              <a:avLst/>
            </a:prstTxWarp>
          </a:bodyPr>
          <a:lstStyle/>
          <a:p>
            <a:endParaRPr lang="en-US" sz="2400"/>
          </a:p>
        </p:txBody>
      </p:sp>
      <p:sp>
        <p:nvSpPr>
          <p:cNvPr id="2" name="Title 1"/>
          <p:cNvSpPr>
            <a:spLocks noGrp="1"/>
          </p:cNvSpPr>
          <p:nvPr>
            <p:ph type="title" hasCustomPrompt="1"/>
          </p:nvPr>
        </p:nvSpPr>
        <p:spPr>
          <a:xfrm>
            <a:off x="609600" y="356658"/>
            <a:ext cx="10972800" cy="1060979"/>
          </a:xfrm>
        </p:spPr>
        <p:txBody>
          <a:bodyPr/>
          <a:lstStyle>
            <a:lvl1pPr>
              <a:defRPr baseline="0"/>
            </a:lvl1pPr>
          </a:lstStyle>
          <a:p>
            <a:r>
              <a:rPr lang="en-US" noProof="0" dirty="0"/>
              <a:t>Workspace</a:t>
            </a:r>
          </a:p>
        </p:txBody>
      </p:sp>
      <p:sp>
        <p:nvSpPr>
          <p:cNvPr id="3" name="Date Placeholder 2"/>
          <p:cNvSpPr>
            <a:spLocks noGrp="1"/>
          </p:cNvSpPr>
          <p:nvPr>
            <p:ph type="dt" sz="half" idx="10"/>
          </p:nvPr>
        </p:nvSpPr>
        <p:spPr/>
        <p:txBody>
          <a:bodyPr/>
          <a:lstStyle>
            <a:lvl1pPr>
              <a:defRPr>
                <a:solidFill>
                  <a:schemeClr val="bg1"/>
                </a:solidFill>
              </a:defRPr>
            </a:lvl1pPr>
          </a:lstStyle>
          <a:p>
            <a:fld id="{FFF30096-E2FA-4C53-8FFA-C198FACBBC31}" type="datetimeFigureOut">
              <a:rPr lang="en-US" smtClean="0"/>
              <a:pPr/>
              <a:t>9/3/2023</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BE6EB2CE-F8EE-47A0-A8D1-750600A29654}" type="slidenum">
              <a:rPr lang="en-US" smtClean="0"/>
              <a:pPr/>
              <a:t>‹#›</a:t>
            </a:fld>
            <a:endParaRPr lang="en-US" dirty="0"/>
          </a:p>
        </p:txBody>
      </p:sp>
      <p:sp>
        <p:nvSpPr>
          <p:cNvPr id="80" name="Text Placeholder 4"/>
          <p:cNvSpPr>
            <a:spLocks noGrp="1"/>
          </p:cNvSpPr>
          <p:nvPr>
            <p:ph type="body" sz="quarter" idx="42" hasCustomPrompt="1"/>
          </p:nvPr>
        </p:nvSpPr>
        <p:spPr>
          <a:xfrm>
            <a:off x="623392" y="1124745"/>
            <a:ext cx="10945216" cy="626929"/>
          </a:xfrm>
        </p:spPr>
        <p:txBody>
          <a:bodyPr anchor="ctr">
            <a:noAutofit/>
          </a:bodyPr>
          <a:lstStyle>
            <a:lvl1pPr marL="0" indent="0" algn="ctr">
              <a:buNone/>
              <a:defRPr sz="2667">
                <a:solidFill>
                  <a:srgbClr val="C4C7CE"/>
                </a:solidFill>
              </a:defRPr>
            </a:lvl1pPr>
          </a:lstStyle>
          <a:p>
            <a:r>
              <a:rPr lang="en-US" noProof="0" dirty="0"/>
              <a:t>PowerPoint template</a:t>
            </a:r>
          </a:p>
        </p:txBody>
      </p:sp>
      <p:grpSp>
        <p:nvGrpSpPr>
          <p:cNvPr id="51" name="Group 24"/>
          <p:cNvGrpSpPr>
            <a:grpSpLocks noChangeAspect="1"/>
          </p:cNvGrpSpPr>
          <p:nvPr userDrawn="1"/>
        </p:nvGrpSpPr>
        <p:grpSpPr bwMode="auto">
          <a:xfrm>
            <a:off x="9237140" y="3509436"/>
            <a:ext cx="1001184" cy="1462617"/>
            <a:chOff x="4364" y="1658"/>
            <a:chExt cx="473" cy="691"/>
          </a:xfrm>
        </p:grpSpPr>
        <p:sp>
          <p:nvSpPr>
            <p:cNvPr id="54" name="Line 26"/>
            <p:cNvSpPr>
              <a:spLocks noChangeShapeType="1"/>
            </p:cNvSpPr>
            <p:nvPr userDrawn="1"/>
          </p:nvSpPr>
          <p:spPr bwMode="auto">
            <a:xfrm>
              <a:off x="4431" y="2181"/>
              <a:ext cx="373" cy="100"/>
            </a:xfrm>
            <a:prstGeom prst="line">
              <a:avLst/>
            </a:prstGeom>
            <a:noFill/>
            <a:ln w="22225">
              <a:solidFill>
                <a:srgbClr val="CDD0DA"/>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55" name="Line 27"/>
            <p:cNvSpPr>
              <a:spLocks noChangeShapeType="1"/>
            </p:cNvSpPr>
            <p:nvPr userDrawn="1"/>
          </p:nvSpPr>
          <p:spPr bwMode="auto">
            <a:xfrm>
              <a:off x="4422" y="2215"/>
              <a:ext cx="374" cy="100"/>
            </a:xfrm>
            <a:prstGeom prst="line">
              <a:avLst/>
            </a:prstGeom>
            <a:noFill/>
            <a:ln w="22225">
              <a:solidFill>
                <a:srgbClr val="CDD0DA"/>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56" name="Line 28"/>
            <p:cNvSpPr>
              <a:spLocks noChangeShapeType="1"/>
            </p:cNvSpPr>
            <p:nvPr userDrawn="1"/>
          </p:nvSpPr>
          <p:spPr bwMode="auto">
            <a:xfrm>
              <a:off x="4413" y="2249"/>
              <a:ext cx="374" cy="100"/>
            </a:xfrm>
            <a:prstGeom prst="line">
              <a:avLst/>
            </a:prstGeom>
            <a:noFill/>
            <a:ln w="22225">
              <a:solidFill>
                <a:srgbClr val="CDD0DA"/>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57" name="Line 29"/>
            <p:cNvSpPr>
              <a:spLocks noChangeShapeType="1"/>
            </p:cNvSpPr>
            <p:nvPr userDrawn="1"/>
          </p:nvSpPr>
          <p:spPr bwMode="auto">
            <a:xfrm>
              <a:off x="4571" y="1658"/>
              <a:ext cx="156" cy="42"/>
            </a:xfrm>
            <a:prstGeom prst="line">
              <a:avLst/>
            </a:prstGeom>
            <a:noFill/>
            <a:ln w="22225">
              <a:solidFill>
                <a:srgbClr val="CDD0DA"/>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58" name="Line 30"/>
            <p:cNvSpPr>
              <a:spLocks noChangeShapeType="1"/>
            </p:cNvSpPr>
            <p:nvPr userDrawn="1"/>
          </p:nvSpPr>
          <p:spPr bwMode="auto">
            <a:xfrm>
              <a:off x="4562" y="1692"/>
              <a:ext cx="238" cy="64"/>
            </a:xfrm>
            <a:prstGeom prst="line">
              <a:avLst/>
            </a:prstGeom>
            <a:noFill/>
            <a:ln w="22225">
              <a:solidFill>
                <a:srgbClr val="CDD0DA"/>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59" name="Freeform 31"/>
            <p:cNvSpPr>
              <a:spLocks/>
            </p:cNvSpPr>
            <p:nvPr userDrawn="1"/>
          </p:nvSpPr>
          <p:spPr bwMode="auto">
            <a:xfrm>
              <a:off x="4495" y="2064"/>
              <a:ext cx="69" cy="73"/>
            </a:xfrm>
            <a:custGeom>
              <a:avLst/>
              <a:gdLst>
                <a:gd name="T0" fmla="*/ 138 w 138"/>
                <a:gd name="T1" fmla="*/ 29 h 146"/>
                <a:gd name="T2" fmla="*/ 107 w 138"/>
                <a:gd name="T3" fmla="*/ 146 h 146"/>
                <a:gd name="T4" fmla="*/ 0 w 138"/>
                <a:gd name="T5" fmla="*/ 117 h 146"/>
                <a:gd name="T6" fmla="*/ 31 w 138"/>
                <a:gd name="T7" fmla="*/ 0 h 146"/>
                <a:gd name="T8" fmla="*/ 138 w 138"/>
                <a:gd name="T9" fmla="*/ 29 h 146"/>
              </a:gdLst>
              <a:ahLst/>
              <a:cxnLst>
                <a:cxn ang="0">
                  <a:pos x="T0" y="T1"/>
                </a:cxn>
                <a:cxn ang="0">
                  <a:pos x="T2" y="T3"/>
                </a:cxn>
                <a:cxn ang="0">
                  <a:pos x="T4" y="T5"/>
                </a:cxn>
                <a:cxn ang="0">
                  <a:pos x="T6" y="T7"/>
                </a:cxn>
                <a:cxn ang="0">
                  <a:pos x="T8" y="T9"/>
                </a:cxn>
              </a:cxnLst>
              <a:rect l="0" t="0" r="r" b="b"/>
              <a:pathLst>
                <a:path w="138" h="146">
                  <a:moveTo>
                    <a:pt x="138" y="29"/>
                  </a:moveTo>
                  <a:lnTo>
                    <a:pt x="107" y="146"/>
                  </a:lnTo>
                  <a:lnTo>
                    <a:pt x="0" y="117"/>
                  </a:lnTo>
                  <a:lnTo>
                    <a:pt x="31" y="0"/>
                  </a:lnTo>
                  <a:lnTo>
                    <a:pt x="138" y="29"/>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60" name="Freeform 32"/>
            <p:cNvSpPr>
              <a:spLocks/>
            </p:cNvSpPr>
            <p:nvPr userDrawn="1"/>
          </p:nvSpPr>
          <p:spPr bwMode="auto">
            <a:xfrm>
              <a:off x="4565" y="1999"/>
              <a:ext cx="91" cy="156"/>
            </a:xfrm>
            <a:custGeom>
              <a:avLst/>
              <a:gdLst>
                <a:gd name="T0" fmla="*/ 0 w 183"/>
                <a:gd name="T1" fmla="*/ 284 h 312"/>
                <a:gd name="T2" fmla="*/ 107 w 183"/>
                <a:gd name="T3" fmla="*/ 312 h 312"/>
                <a:gd name="T4" fmla="*/ 183 w 183"/>
                <a:gd name="T5" fmla="*/ 29 h 312"/>
                <a:gd name="T6" fmla="*/ 76 w 183"/>
                <a:gd name="T7" fmla="*/ 0 h 312"/>
                <a:gd name="T8" fmla="*/ 0 w 183"/>
                <a:gd name="T9" fmla="*/ 284 h 312"/>
              </a:gdLst>
              <a:ahLst/>
              <a:cxnLst>
                <a:cxn ang="0">
                  <a:pos x="T0" y="T1"/>
                </a:cxn>
                <a:cxn ang="0">
                  <a:pos x="T2" y="T3"/>
                </a:cxn>
                <a:cxn ang="0">
                  <a:pos x="T4" y="T5"/>
                </a:cxn>
                <a:cxn ang="0">
                  <a:pos x="T6" y="T7"/>
                </a:cxn>
                <a:cxn ang="0">
                  <a:pos x="T8" y="T9"/>
                </a:cxn>
              </a:cxnLst>
              <a:rect l="0" t="0" r="r" b="b"/>
              <a:pathLst>
                <a:path w="183" h="312">
                  <a:moveTo>
                    <a:pt x="0" y="284"/>
                  </a:moveTo>
                  <a:lnTo>
                    <a:pt x="107" y="312"/>
                  </a:lnTo>
                  <a:lnTo>
                    <a:pt x="183" y="29"/>
                  </a:lnTo>
                  <a:lnTo>
                    <a:pt x="76" y="0"/>
                  </a:lnTo>
                  <a:lnTo>
                    <a:pt x="0" y="284"/>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61" name="Freeform 33"/>
            <p:cNvSpPr>
              <a:spLocks/>
            </p:cNvSpPr>
            <p:nvPr userDrawn="1"/>
          </p:nvSpPr>
          <p:spPr bwMode="auto">
            <a:xfrm>
              <a:off x="4635" y="1948"/>
              <a:ext cx="110" cy="226"/>
            </a:xfrm>
            <a:custGeom>
              <a:avLst/>
              <a:gdLst>
                <a:gd name="T0" fmla="*/ 0 w 220"/>
                <a:gd name="T1" fmla="*/ 423 h 451"/>
                <a:gd name="T2" fmla="*/ 107 w 220"/>
                <a:gd name="T3" fmla="*/ 451 h 451"/>
                <a:gd name="T4" fmla="*/ 220 w 220"/>
                <a:gd name="T5" fmla="*/ 29 h 451"/>
                <a:gd name="T6" fmla="*/ 113 w 220"/>
                <a:gd name="T7" fmla="*/ 0 h 451"/>
                <a:gd name="T8" fmla="*/ 0 w 220"/>
                <a:gd name="T9" fmla="*/ 423 h 451"/>
              </a:gdLst>
              <a:ahLst/>
              <a:cxnLst>
                <a:cxn ang="0">
                  <a:pos x="T0" y="T1"/>
                </a:cxn>
                <a:cxn ang="0">
                  <a:pos x="T2" y="T3"/>
                </a:cxn>
                <a:cxn ang="0">
                  <a:pos x="T4" y="T5"/>
                </a:cxn>
                <a:cxn ang="0">
                  <a:pos x="T6" y="T7"/>
                </a:cxn>
                <a:cxn ang="0">
                  <a:pos x="T8" y="T9"/>
                </a:cxn>
              </a:cxnLst>
              <a:rect l="0" t="0" r="r" b="b"/>
              <a:pathLst>
                <a:path w="220" h="451">
                  <a:moveTo>
                    <a:pt x="0" y="423"/>
                  </a:moveTo>
                  <a:lnTo>
                    <a:pt x="107" y="451"/>
                  </a:lnTo>
                  <a:lnTo>
                    <a:pt x="220" y="29"/>
                  </a:lnTo>
                  <a:lnTo>
                    <a:pt x="113" y="0"/>
                  </a:lnTo>
                  <a:lnTo>
                    <a:pt x="0" y="423"/>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62" name="Freeform 34"/>
            <p:cNvSpPr>
              <a:spLocks/>
            </p:cNvSpPr>
            <p:nvPr userDrawn="1"/>
          </p:nvSpPr>
          <p:spPr bwMode="auto">
            <a:xfrm>
              <a:off x="4705" y="1883"/>
              <a:ext cx="132" cy="310"/>
            </a:xfrm>
            <a:custGeom>
              <a:avLst/>
              <a:gdLst>
                <a:gd name="T0" fmla="*/ 0 w 264"/>
                <a:gd name="T1" fmla="*/ 589 h 618"/>
                <a:gd name="T2" fmla="*/ 107 w 264"/>
                <a:gd name="T3" fmla="*/ 618 h 618"/>
                <a:gd name="T4" fmla="*/ 264 w 264"/>
                <a:gd name="T5" fmla="*/ 28 h 618"/>
                <a:gd name="T6" fmla="*/ 159 w 264"/>
                <a:gd name="T7" fmla="*/ 0 h 618"/>
                <a:gd name="T8" fmla="*/ 0 w 264"/>
                <a:gd name="T9" fmla="*/ 589 h 618"/>
              </a:gdLst>
              <a:ahLst/>
              <a:cxnLst>
                <a:cxn ang="0">
                  <a:pos x="T0" y="T1"/>
                </a:cxn>
                <a:cxn ang="0">
                  <a:pos x="T2" y="T3"/>
                </a:cxn>
                <a:cxn ang="0">
                  <a:pos x="T4" y="T5"/>
                </a:cxn>
                <a:cxn ang="0">
                  <a:pos x="T6" y="T7"/>
                </a:cxn>
                <a:cxn ang="0">
                  <a:pos x="T8" y="T9"/>
                </a:cxn>
              </a:cxnLst>
              <a:rect l="0" t="0" r="r" b="b"/>
              <a:pathLst>
                <a:path w="264" h="618">
                  <a:moveTo>
                    <a:pt x="0" y="589"/>
                  </a:moveTo>
                  <a:lnTo>
                    <a:pt x="107" y="618"/>
                  </a:lnTo>
                  <a:lnTo>
                    <a:pt x="264" y="28"/>
                  </a:lnTo>
                  <a:lnTo>
                    <a:pt x="159" y="0"/>
                  </a:lnTo>
                  <a:lnTo>
                    <a:pt x="0" y="589"/>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63" name="Freeform 35"/>
            <p:cNvSpPr>
              <a:spLocks/>
            </p:cNvSpPr>
            <p:nvPr userDrawn="1"/>
          </p:nvSpPr>
          <p:spPr bwMode="auto">
            <a:xfrm>
              <a:off x="4446" y="2109"/>
              <a:ext cx="387" cy="104"/>
            </a:xfrm>
            <a:custGeom>
              <a:avLst/>
              <a:gdLst>
                <a:gd name="T0" fmla="*/ 0 w 774"/>
                <a:gd name="T1" fmla="*/ 0 h 208"/>
                <a:gd name="T2" fmla="*/ 0 w 774"/>
                <a:gd name="T3" fmla="*/ 0 h 208"/>
                <a:gd name="T4" fmla="*/ 98 w 774"/>
                <a:gd name="T5" fmla="*/ 23 h 208"/>
                <a:gd name="T6" fmla="*/ 195 w 774"/>
                <a:gd name="T7" fmla="*/ 47 h 208"/>
                <a:gd name="T8" fmla="*/ 195 w 774"/>
                <a:gd name="T9" fmla="*/ 47 h 208"/>
                <a:gd name="T10" fmla="*/ 388 w 774"/>
                <a:gd name="T11" fmla="*/ 98 h 208"/>
                <a:gd name="T12" fmla="*/ 388 w 774"/>
                <a:gd name="T13" fmla="*/ 98 h 208"/>
                <a:gd name="T14" fmla="*/ 582 w 774"/>
                <a:gd name="T15" fmla="*/ 151 h 208"/>
                <a:gd name="T16" fmla="*/ 582 w 774"/>
                <a:gd name="T17" fmla="*/ 151 h 208"/>
                <a:gd name="T18" fmla="*/ 679 w 774"/>
                <a:gd name="T19" fmla="*/ 179 h 208"/>
                <a:gd name="T20" fmla="*/ 774 w 774"/>
                <a:gd name="T21" fmla="*/ 208 h 208"/>
                <a:gd name="T22" fmla="*/ 774 w 774"/>
                <a:gd name="T23" fmla="*/ 208 h 208"/>
                <a:gd name="T24" fmla="*/ 676 w 774"/>
                <a:gd name="T25" fmla="*/ 185 h 208"/>
                <a:gd name="T26" fmla="*/ 580 w 774"/>
                <a:gd name="T27" fmla="*/ 159 h 208"/>
                <a:gd name="T28" fmla="*/ 580 w 774"/>
                <a:gd name="T29" fmla="*/ 159 h 208"/>
                <a:gd name="T30" fmla="*/ 386 w 774"/>
                <a:gd name="T31" fmla="*/ 109 h 208"/>
                <a:gd name="T32" fmla="*/ 386 w 774"/>
                <a:gd name="T33" fmla="*/ 109 h 208"/>
                <a:gd name="T34" fmla="*/ 193 w 774"/>
                <a:gd name="T35" fmla="*/ 56 h 208"/>
                <a:gd name="T36" fmla="*/ 193 w 774"/>
                <a:gd name="T37" fmla="*/ 56 h 208"/>
                <a:gd name="T38" fmla="*/ 97 w 774"/>
                <a:gd name="T39" fmla="*/ 29 h 208"/>
                <a:gd name="T40" fmla="*/ 0 w 774"/>
                <a:gd name="T41" fmla="*/ 0 h 208"/>
                <a:gd name="T42" fmla="*/ 0 w 774"/>
                <a:gd name="T43" fmla="*/ 0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74" h="208">
                  <a:moveTo>
                    <a:pt x="0" y="0"/>
                  </a:moveTo>
                  <a:lnTo>
                    <a:pt x="0" y="0"/>
                  </a:lnTo>
                  <a:lnTo>
                    <a:pt x="98" y="23"/>
                  </a:lnTo>
                  <a:lnTo>
                    <a:pt x="195" y="47"/>
                  </a:lnTo>
                  <a:lnTo>
                    <a:pt x="195" y="47"/>
                  </a:lnTo>
                  <a:lnTo>
                    <a:pt x="388" y="98"/>
                  </a:lnTo>
                  <a:lnTo>
                    <a:pt x="388" y="98"/>
                  </a:lnTo>
                  <a:lnTo>
                    <a:pt x="582" y="151"/>
                  </a:lnTo>
                  <a:lnTo>
                    <a:pt x="582" y="151"/>
                  </a:lnTo>
                  <a:lnTo>
                    <a:pt x="679" y="179"/>
                  </a:lnTo>
                  <a:lnTo>
                    <a:pt x="774" y="208"/>
                  </a:lnTo>
                  <a:lnTo>
                    <a:pt x="774" y="208"/>
                  </a:lnTo>
                  <a:lnTo>
                    <a:pt x="676" y="185"/>
                  </a:lnTo>
                  <a:lnTo>
                    <a:pt x="580" y="159"/>
                  </a:lnTo>
                  <a:lnTo>
                    <a:pt x="580" y="159"/>
                  </a:lnTo>
                  <a:lnTo>
                    <a:pt x="386" y="109"/>
                  </a:lnTo>
                  <a:lnTo>
                    <a:pt x="386" y="109"/>
                  </a:lnTo>
                  <a:lnTo>
                    <a:pt x="193" y="56"/>
                  </a:lnTo>
                  <a:lnTo>
                    <a:pt x="193" y="56"/>
                  </a:lnTo>
                  <a:lnTo>
                    <a:pt x="97" y="29"/>
                  </a:lnTo>
                  <a:lnTo>
                    <a:pt x="0" y="0"/>
                  </a:lnTo>
                  <a:lnTo>
                    <a:pt x="0" y="0"/>
                  </a:lnTo>
                  <a:close/>
                </a:path>
              </a:pathLst>
            </a:custGeom>
            <a:solidFill>
              <a:srgbClr val="E7E9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64" name="Freeform 36"/>
            <p:cNvSpPr>
              <a:spLocks/>
            </p:cNvSpPr>
            <p:nvPr userDrawn="1"/>
          </p:nvSpPr>
          <p:spPr bwMode="auto">
            <a:xfrm>
              <a:off x="4367" y="1776"/>
              <a:ext cx="148" cy="451"/>
            </a:xfrm>
            <a:custGeom>
              <a:avLst/>
              <a:gdLst>
                <a:gd name="T0" fmla="*/ 293 w 295"/>
                <a:gd name="T1" fmla="*/ 14 h 902"/>
                <a:gd name="T2" fmla="*/ 242 w 295"/>
                <a:gd name="T3" fmla="*/ 0 h 902"/>
                <a:gd name="T4" fmla="*/ 242 w 295"/>
                <a:gd name="T5" fmla="*/ 0 h 902"/>
                <a:gd name="T6" fmla="*/ 240 w 295"/>
                <a:gd name="T7" fmla="*/ 1 h 902"/>
                <a:gd name="T8" fmla="*/ 240 w 295"/>
                <a:gd name="T9" fmla="*/ 1 h 902"/>
                <a:gd name="T10" fmla="*/ 240 w 295"/>
                <a:gd name="T11" fmla="*/ 3 h 902"/>
                <a:gd name="T12" fmla="*/ 232 w 295"/>
                <a:gd name="T13" fmla="*/ 31 h 902"/>
                <a:gd name="T14" fmla="*/ 232 w 295"/>
                <a:gd name="T15" fmla="*/ 31 h 902"/>
                <a:gd name="T16" fmla="*/ 0 w 295"/>
                <a:gd name="T17" fmla="*/ 887 h 902"/>
                <a:gd name="T18" fmla="*/ 28 w 295"/>
                <a:gd name="T19" fmla="*/ 896 h 902"/>
                <a:gd name="T20" fmla="*/ 56 w 295"/>
                <a:gd name="T21" fmla="*/ 902 h 902"/>
                <a:gd name="T22" fmla="*/ 287 w 295"/>
                <a:gd name="T23" fmla="*/ 45 h 902"/>
                <a:gd name="T24" fmla="*/ 287 w 295"/>
                <a:gd name="T25" fmla="*/ 46 h 902"/>
                <a:gd name="T26" fmla="*/ 295 w 295"/>
                <a:gd name="T27" fmla="*/ 18 h 902"/>
                <a:gd name="T28" fmla="*/ 295 w 295"/>
                <a:gd name="T29" fmla="*/ 18 h 902"/>
                <a:gd name="T30" fmla="*/ 294 w 295"/>
                <a:gd name="T31" fmla="*/ 15 h 902"/>
                <a:gd name="T32" fmla="*/ 293 w 295"/>
                <a:gd name="T33" fmla="*/ 14 h 902"/>
                <a:gd name="T34" fmla="*/ 293 w 295"/>
                <a:gd name="T35" fmla="*/ 14 h 9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902">
                  <a:moveTo>
                    <a:pt x="293" y="14"/>
                  </a:moveTo>
                  <a:lnTo>
                    <a:pt x="242" y="0"/>
                  </a:lnTo>
                  <a:lnTo>
                    <a:pt x="242" y="0"/>
                  </a:lnTo>
                  <a:lnTo>
                    <a:pt x="240" y="1"/>
                  </a:lnTo>
                  <a:lnTo>
                    <a:pt x="240" y="1"/>
                  </a:lnTo>
                  <a:lnTo>
                    <a:pt x="240" y="3"/>
                  </a:lnTo>
                  <a:lnTo>
                    <a:pt x="232" y="31"/>
                  </a:lnTo>
                  <a:lnTo>
                    <a:pt x="232" y="31"/>
                  </a:lnTo>
                  <a:lnTo>
                    <a:pt x="0" y="887"/>
                  </a:lnTo>
                  <a:lnTo>
                    <a:pt x="28" y="896"/>
                  </a:lnTo>
                  <a:lnTo>
                    <a:pt x="56" y="902"/>
                  </a:lnTo>
                  <a:lnTo>
                    <a:pt x="287" y="45"/>
                  </a:lnTo>
                  <a:lnTo>
                    <a:pt x="287" y="46"/>
                  </a:lnTo>
                  <a:lnTo>
                    <a:pt x="295" y="18"/>
                  </a:lnTo>
                  <a:lnTo>
                    <a:pt x="295" y="18"/>
                  </a:lnTo>
                  <a:lnTo>
                    <a:pt x="294" y="15"/>
                  </a:lnTo>
                  <a:lnTo>
                    <a:pt x="293" y="14"/>
                  </a:lnTo>
                  <a:lnTo>
                    <a:pt x="293" y="14"/>
                  </a:lnTo>
                  <a:close/>
                </a:path>
              </a:pathLst>
            </a:custGeom>
            <a:solidFill>
              <a:srgbClr val="49C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65" name="Freeform 37"/>
            <p:cNvSpPr>
              <a:spLocks/>
            </p:cNvSpPr>
            <p:nvPr userDrawn="1"/>
          </p:nvSpPr>
          <p:spPr bwMode="auto">
            <a:xfrm>
              <a:off x="4381" y="1795"/>
              <a:ext cx="130" cy="432"/>
            </a:xfrm>
            <a:custGeom>
              <a:avLst/>
              <a:gdLst>
                <a:gd name="T0" fmla="*/ 0 w 259"/>
                <a:gd name="T1" fmla="*/ 858 h 864"/>
                <a:gd name="T2" fmla="*/ 232 w 259"/>
                <a:gd name="T3" fmla="*/ 0 h 864"/>
                <a:gd name="T4" fmla="*/ 259 w 259"/>
                <a:gd name="T5" fmla="*/ 7 h 864"/>
                <a:gd name="T6" fmla="*/ 28 w 259"/>
                <a:gd name="T7" fmla="*/ 864 h 864"/>
                <a:gd name="T8" fmla="*/ 0 w 259"/>
                <a:gd name="T9" fmla="*/ 858 h 864"/>
              </a:gdLst>
              <a:ahLst/>
              <a:cxnLst>
                <a:cxn ang="0">
                  <a:pos x="T0" y="T1"/>
                </a:cxn>
                <a:cxn ang="0">
                  <a:pos x="T2" y="T3"/>
                </a:cxn>
                <a:cxn ang="0">
                  <a:pos x="T4" y="T5"/>
                </a:cxn>
                <a:cxn ang="0">
                  <a:pos x="T6" y="T7"/>
                </a:cxn>
                <a:cxn ang="0">
                  <a:pos x="T8" y="T9"/>
                </a:cxn>
              </a:cxnLst>
              <a:rect l="0" t="0" r="r" b="b"/>
              <a:pathLst>
                <a:path w="259" h="864">
                  <a:moveTo>
                    <a:pt x="0" y="858"/>
                  </a:moveTo>
                  <a:lnTo>
                    <a:pt x="232" y="0"/>
                  </a:lnTo>
                  <a:lnTo>
                    <a:pt x="259" y="7"/>
                  </a:lnTo>
                  <a:lnTo>
                    <a:pt x="28" y="864"/>
                  </a:lnTo>
                  <a:lnTo>
                    <a:pt x="0" y="858"/>
                  </a:lnTo>
                  <a:close/>
                </a:path>
              </a:pathLst>
            </a:custGeom>
            <a:solidFill>
              <a:srgbClr val="36BB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66" name="Freeform 38"/>
            <p:cNvSpPr>
              <a:spLocks/>
            </p:cNvSpPr>
            <p:nvPr userDrawn="1"/>
          </p:nvSpPr>
          <p:spPr bwMode="auto">
            <a:xfrm>
              <a:off x="4367" y="1792"/>
              <a:ext cx="130" cy="432"/>
            </a:xfrm>
            <a:custGeom>
              <a:avLst/>
              <a:gdLst>
                <a:gd name="T0" fmla="*/ 0 w 260"/>
                <a:gd name="T1" fmla="*/ 856 h 865"/>
                <a:gd name="T2" fmla="*/ 232 w 260"/>
                <a:gd name="T3" fmla="*/ 0 h 865"/>
                <a:gd name="T4" fmla="*/ 260 w 260"/>
                <a:gd name="T5" fmla="*/ 7 h 865"/>
                <a:gd name="T6" fmla="*/ 28 w 260"/>
                <a:gd name="T7" fmla="*/ 865 h 865"/>
                <a:gd name="T8" fmla="*/ 0 w 260"/>
                <a:gd name="T9" fmla="*/ 856 h 865"/>
              </a:gdLst>
              <a:ahLst/>
              <a:cxnLst>
                <a:cxn ang="0">
                  <a:pos x="T0" y="T1"/>
                </a:cxn>
                <a:cxn ang="0">
                  <a:pos x="T2" y="T3"/>
                </a:cxn>
                <a:cxn ang="0">
                  <a:pos x="T4" y="T5"/>
                </a:cxn>
                <a:cxn ang="0">
                  <a:pos x="T6" y="T7"/>
                </a:cxn>
                <a:cxn ang="0">
                  <a:pos x="T8" y="T9"/>
                </a:cxn>
              </a:cxnLst>
              <a:rect l="0" t="0" r="r" b="b"/>
              <a:pathLst>
                <a:path w="260" h="865">
                  <a:moveTo>
                    <a:pt x="0" y="856"/>
                  </a:moveTo>
                  <a:lnTo>
                    <a:pt x="232" y="0"/>
                  </a:lnTo>
                  <a:lnTo>
                    <a:pt x="260" y="7"/>
                  </a:lnTo>
                  <a:lnTo>
                    <a:pt x="28" y="865"/>
                  </a:lnTo>
                  <a:lnTo>
                    <a:pt x="0" y="856"/>
                  </a:lnTo>
                  <a:close/>
                </a:path>
              </a:pathLst>
            </a:custGeom>
            <a:solidFill>
              <a:srgbClr val="49CFA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67" name="Freeform 39"/>
            <p:cNvSpPr>
              <a:spLocks/>
            </p:cNvSpPr>
            <p:nvPr userDrawn="1"/>
          </p:nvSpPr>
          <p:spPr bwMode="auto">
            <a:xfrm>
              <a:off x="4364" y="2220"/>
              <a:ext cx="31" cy="64"/>
            </a:xfrm>
            <a:custGeom>
              <a:avLst/>
              <a:gdLst>
                <a:gd name="T0" fmla="*/ 2 w 62"/>
                <a:gd name="T1" fmla="*/ 128 h 128"/>
                <a:gd name="T2" fmla="*/ 2 w 62"/>
                <a:gd name="T3" fmla="*/ 128 h 128"/>
                <a:gd name="T4" fmla="*/ 0 w 62"/>
                <a:gd name="T5" fmla="*/ 128 h 128"/>
                <a:gd name="T6" fmla="*/ 0 w 62"/>
                <a:gd name="T7" fmla="*/ 128 h 128"/>
                <a:gd name="T8" fmla="*/ 0 w 62"/>
                <a:gd name="T9" fmla="*/ 127 h 128"/>
                <a:gd name="T10" fmla="*/ 6 w 62"/>
                <a:gd name="T11" fmla="*/ 0 h 128"/>
                <a:gd name="T12" fmla="*/ 62 w 62"/>
                <a:gd name="T13" fmla="*/ 15 h 128"/>
                <a:gd name="T14" fmla="*/ 8 w 62"/>
                <a:gd name="T15" fmla="*/ 125 h 128"/>
                <a:gd name="T16" fmla="*/ 8 w 62"/>
                <a:gd name="T17" fmla="*/ 125 h 128"/>
                <a:gd name="T18" fmla="*/ 6 w 62"/>
                <a:gd name="T19" fmla="*/ 126 h 128"/>
                <a:gd name="T20" fmla="*/ 2 w 62"/>
                <a:gd name="T21" fmla="*/ 128 h 128"/>
                <a:gd name="T22" fmla="*/ 2 w 62"/>
                <a:gd name="T23" fmla="*/ 128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2" h="128">
                  <a:moveTo>
                    <a:pt x="2" y="128"/>
                  </a:moveTo>
                  <a:lnTo>
                    <a:pt x="2" y="128"/>
                  </a:lnTo>
                  <a:lnTo>
                    <a:pt x="0" y="128"/>
                  </a:lnTo>
                  <a:lnTo>
                    <a:pt x="0" y="128"/>
                  </a:lnTo>
                  <a:lnTo>
                    <a:pt x="0" y="127"/>
                  </a:lnTo>
                  <a:lnTo>
                    <a:pt x="6" y="0"/>
                  </a:lnTo>
                  <a:lnTo>
                    <a:pt x="62" y="15"/>
                  </a:lnTo>
                  <a:lnTo>
                    <a:pt x="8" y="125"/>
                  </a:lnTo>
                  <a:lnTo>
                    <a:pt x="8" y="125"/>
                  </a:lnTo>
                  <a:lnTo>
                    <a:pt x="6" y="126"/>
                  </a:lnTo>
                  <a:lnTo>
                    <a:pt x="2" y="128"/>
                  </a:lnTo>
                  <a:lnTo>
                    <a:pt x="2" y="128"/>
                  </a:lnTo>
                  <a:close/>
                </a:path>
              </a:pathLst>
            </a:custGeom>
            <a:solidFill>
              <a:srgbClr val="F4E4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68" name="Freeform 40"/>
            <p:cNvSpPr>
              <a:spLocks/>
            </p:cNvSpPr>
            <p:nvPr userDrawn="1"/>
          </p:nvSpPr>
          <p:spPr bwMode="auto">
            <a:xfrm>
              <a:off x="4365" y="2224"/>
              <a:ext cx="30" cy="60"/>
            </a:xfrm>
            <a:custGeom>
              <a:avLst/>
              <a:gdLst>
                <a:gd name="T0" fmla="*/ 0 w 60"/>
                <a:gd name="T1" fmla="*/ 119 h 119"/>
                <a:gd name="T2" fmla="*/ 32 w 60"/>
                <a:gd name="T3" fmla="*/ 0 h 119"/>
                <a:gd name="T4" fmla="*/ 60 w 60"/>
                <a:gd name="T5" fmla="*/ 6 h 119"/>
                <a:gd name="T6" fmla="*/ 6 w 60"/>
                <a:gd name="T7" fmla="*/ 116 h 119"/>
                <a:gd name="T8" fmla="*/ 6 w 60"/>
                <a:gd name="T9" fmla="*/ 116 h 119"/>
                <a:gd name="T10" fmla="*/ 4 w 60"/>
                <a:gd name="T11" fmla="*/ 117 h 119"/>
                <a:gd name="T12" fmla="*/ 0 w 60"/>
                <a:gd name="T13" fmla="*/ 119 h 119"/>
              </a:gdLst>
              <a:ahLst/>
              <a:cxnLst>
                <a:cxn ang="0">
                  <a:pos x="T0" y="T1"/>
                </a:cxn>
                <a:cxn ang="0">
                  <a:pos x="T2" y="T3"/>
                </a:cxn>
                <a:cxn ang="0">
                  <a:pos x="T4" y="T5"/>
                </a:cxn>
                <a:cxn ang="0">
                  <a:pos x="T6" y="T7"/>
                </a:cxn>
                <a:cxn ang="0">
                  <a:pos x="T8" y="T9"/>
                </a:cxn>
                <a:cxn ang="0">
                  <a:pos x="T10" y="T11"/>
                </a:cxn>
                <a:cxn ang="0">
                  <a:pos x="T12" y="T13"/>
                </a:cxn>
              </a:cxnLst>
              <a:rect l="0" t="0" r="r" b="b"/>
              <a:pathLst>
                <a:path w="60" h="119">
                  <a:moveTo>
                    <a:pt x="0" y="119"/>
                  </a:moveTo>
                  <a:lnTo>
                    <a:pt x="32" y="0"/>
                  </a:lnTo>
                  <a:lnTo>
                    <a:pt x="60" y="6"/>
                  </a:lnTo>
                  <a:lnTo>
                    <a:pt x="6" y="116"/>
                  </a:lnTo>
                  <a:lnTo>
                    <a:pt x="6" y="116"/>
                  </a:lnTo>
                  <a:lnTo>
                    <a:pt x="4" y="117"/>
                  </a:lnTo>
                  <a:lnTo>
                    <a:pt x="0" y="119"/>
                  </a:lnTo>
                  <a:close/>
                </a:path>
              </a:pathLst>
            </a:custGeom>
            <a:solidFill>
              <a:srgbClr val="E5CFB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69" name="Freeform 41"/>
            <p:cNvSpPr>
              <a:spLocks/>
            </p:cNvSpPr>
            <p:nvPr userDrawn="1"/>
          </p:nvSpPr>
          <p:spPr bwMode="auto">
            <a:xfrm>
              <a:off x="4364" y="2274"/>
              <a:ext cx="8" cy="10"/>
            </a:xfrm>
            <a:custGeom>
              <a:avLst/>
              <a:gdLst>
                <a:gd name="T0" fmla="*/ 2 w 16"/>
                <a:gd name="T1" fmla="*/ 19 h 19"/>
                <a:gd name="T2" fmla="*/ 6 w 16"/>
                <a:gd name="T3" fmla="*/ 17 h 19"/>
                <a:gd name="T4" fmla="*/ 6 w 16"/>
                <a:gd name="T5" fmla="*/ 17 h 19"/>
                <a:gd name="T6" fmla="*/ 8 w 16"/>
                <a:gd name="T7" fmla="*/ 16 h 19"/>
                <a:gd name="T8" fmla="*/ 16 w 16"/>
                <a:gd name="T9" fmla="*/ 0 h 19"/>
                <a:gd name="T10" fmla="*/ 6 w 16"/>
                <a:gd name="T11" fmla="*/ 3 h 19"/>
                <a:gd name="T12" fmla="*/ 1 w 16"/>
                <a:gd name="T13" fmla="*/ 7 h 19"/>
                <a:gd name="T14" fmla="*/ 0 w 16"/>
                <a:gd name="T15" fmla="*/ 18 h 19"/>
                <a:gd name="T16" fmla="*/ 0 w 16"/>
                <a:gd name="T17" fmla="*/ 18 h 19"/>
                <a:gd name="T18" fmla="*/ 0 w 16"/>
                <a:gd name="T19" fmla="*/ 19 h 19"/>
                <a:gd name="T20" fmla="*/ 0 w 16"/>
                <a:gd name="T21" fmla="*/ 19 h 19"/>
                <a:gd name="T22" fmla="*/ 2 w 16"/>
                <a:gd name="T23" fmla="*/ 19 h 19"/>
                <a:gd name="T24" fmla="*/ 2 w 16"/>
                <a:gd name="T25"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 h="19">
                  <a:moveTo>
                    <a:pt x="2" y="19"/>
                  </a:moveTo>
                  <a:lnTo>
                    <a:pt x="6" y="17"/>
                  </a:lnTo>
                  <a:lnTo>
                    <a:pt x="6" y="17"/>
                  </a:lnTo>
                  <a:lnTo>
                    <a:pt x="8" y="16"/>
                  </a:lnTo>
                  <a:lnTo>
                    <a:pt x="16" y="0"/>
                  </a:lnTo>
                  <a:lnTo>
                    <a:pt x="6" y="3"/>
                  </a:lnTo>
                  <a:lnTo>
                    <a:pt x="1" y="7"/>
                  </a:lnTo>
                  <a:lnTo>
                    <a:pt x="0" y="18"/>
                  </a:lnTo>
                  <a:lnTo>
                    <a:pt x="0" y="18"/>
                  </a:lnTo>
                  <a:lnTo>
                    <a:pt x="0" y="19"/>
                  </a:lnTo>
                  <a:lnTo>
                    <a:pt x="0" y="19"/>
                  </a:lnTo>
                  <a:lnTo>
                    <a:pt x="2" y="19"/>
                  </a:lnTo>
                  <a:lnTo>
                    <a:pt x="2" y="19"/>
                  </a:lnTo>
                  <a:close/>
                </a:path>
              </a:pathLst>
            </a:custGeom>
            <a:solidFill>
              <a:srgbClr val="3E42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70" name="Freeform 42"/>
            <p:cNvSpPr>
              <a:spLocks/>
            </p:cNvSpPr>
            <p:nvPr userDrawn="1"/>
          </p:nvSpPr>
          <p:spPr bwMode="auto">
            <a:xfrm>
              <a:off x="4483" y="1776"/>
              <a:ext cx="32" cy="23"/>
            </a:xfrm>
            <a:custGeom>
              <a:avLst/>
              <a:gdLst>
                <a:gd name="T0" fmla="*/ 10 w 63"/>
                <a:gd name="T1" fmla="*/ 0 h 46"/>
                <a:gd name="T2" fmla="*/ 10 w 63"/>
                <a:gd name="T3" fmla="*/ 0 h 46"/>
                <a:gd name="T4" fmla="*/ 8 w 63"/>
                <a:gd name="T5" fmla="*/ 1 h 46"/>
                <a:gd name="T6" fmla="*/ 8 w 63"/>
                <a:gd name="T7" fmla="*/ 1 h 46"/>
                <a:gd name="T8" fmla="*/ 8 w 63"/>
                <a:gd name="T9" fmla="*/ 3 h 46"/>
                <a:gd name="T10" fmla="*/ 0 w 63"/>
                <a:gd name="T11" fmla="*/ 31 h 46"/>
                <a:gd name="T12" fmla="*/ 55 w 63"/>
                <a:gd name="T13" fmla="*/ 46 h 46"/>
                <a:gd name="T14" fmla="*/ 63 w 63"/>
                <a:gd name="T15" fmla="*/ 18 h 46"/>
                <a:gd name="T16" fmla="*/ 63 w 63"/>
                <a:gd name="T17" fmla="*/ 18 h 46"/>
                <a:gd name="T18" fmla="*/ 62 w 63"/>
                <a:gd name="T19" fmla="*/ 15 h 46"/>
                <a:gd name="T20" fmla="*/ 61 w 63"/>
                <a:gd name="T21" fmla="*/ 14 h 46"/>
                <a:gd name="T22" fmla="*/ 10 w 63"/>
                <a:gd name="T23"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3" h="46">
                  <a:moveTo>
                    <a:pt x="10" y="0"/>
                  </a:moveTo>
                  <a:lnTo>
                    <a:pt x="10" y="0"/>
                  </a:lnTo>
                  <a:lnTo>
                    <a:pt x="8" y="1"/>
                  </a:lnTo>
                  <a:lnTo>
                    <a:pt x="8" y="1"/>
                  </a:lnTo>
                  <a:lnTo>
                    <a:pt x="8" y="3"/>
                  </a:lnTo>
                  <a:lnTo>
                    <a:pt x="0" y="31"/>
                  </a:lnTo>
                  <a:lnTo>
                    <a:pt x="55" y="46"/>
                  </a:lnTo>
                  <a:lnTo>
                    <a:pt x="63" y="18"/>
                  </a:lnTo>
                  <a:lnTo>
                    <a:pt x="63" y="18"/>
                  </a:lnTo>
                  <a:lnTo>
                    <a:pt x="62" y="15"/>
                  </a:lnTo>
                  <a:lnTo>
                    <a:pt x="61" y="14"/>
                  </a:lnTo>
                  <a:lnTo>
                    <a:pt x="10" y="0"/>
                  </a:lnTo>
                  <a:close/>
                </a:path>
              </a:pathLst>
            </a:custGeom>
            <a:solidFill>
              <a:srgbClr val="3E42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72" name="Group 45"/>
          <p:cNvGrpSpPr>
            <a:grpSpLocks noChangeAspect="1"/>
          </p:cNvGrpSpPr>
          <p:nvPr userDrawn="1"/>
        </p:nvGrpSpPr>
        <p:grpSpPr bwMode="auto">
          <a:xfrm>
            <a:off x="10951801" y="6693359"/>
            <a:ext cx="1163515" cy="143171"/>
            <a:chOff x="5148" y="3159"/>
            <a:chExt cx="577" cy="71"/>
          </a:xfrm>
        </p:grpSpPr>
        <p:sp>
          <p:nvSpPr>
            <p:cNvPr id="74" name="Rectangle 46"/>
            <p:cNvSpPr>
              <a:spLocks noChangeArrowheads="1"/>
            </p:cNvSpPr>
            <p:nvPr userDrawn="1"/>
          </p:nvSpPr>
          <p:spPr bwMode="auto">
            <a:xfrm>
              <a:off x="5148" y="3159"/>
              <a:ext cx="44"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1219170" rtl="0" eaLnBrk="1" fontAlgn="base" latinLnBrk="0" hangingPunct="1">
                <a:lnSpc>
                  <a:spcPct val="100000"/>
                </a:lnSpc>
                <a:spcBef>
                  <a:spcPct val="0"/>
                </a:spcBef>
                <a:spcAft>
                  <a:spcPct val="0"/>
                </a:spcAft>
                <a:buClrTx/>
                <a:buSzTx/>
                <a:buFontTx/>
                <a:buNone/>
                <a:tabLst/>
              </a:pPr>
              <a:r>
                <a:rPr kumimoji="0" lang="en-US" altLang="en-US" sz="933" b="0" i="0" u="none" strike="noStrike" cap="none" normalizeH="0" baseline="0">
                  <a:ln>
                    <a:noFill/>
                  </a:ln>
                  <a:solidFill>
                    <a:schemeClr val="bg1"/>
                  </a:solidFill>
                  <a:effectLst/>
                  <a:latin typeface="Arial" pitchFamily="34" charset="0"/>
                  <a:cs typeface="Arial" pitchFamily="34" charset="0"/>
                </a:rPr>
                <a:t>©</a:t>
              </a:r>
              <a:endParaRPr kumimoji="0" lang="en-US" altLang="en-US" sz="2400" b="0" i="0" u="none" strike="noStrike" cap="none" normalizeH="0" baseline="0">
                <a:ln>
                  <a:noFill/>
                </a:ln>
                <a:solidFill>
                  <a:schemeClr val="bg1"/>
                </a:solidFill>
                <a:effectLst/>
                <a:latin typeface="Arial" pitchFamily="34" charset="0"/>
                <a:cs typeface="Arial" pitchFamily="34" charset="0"/>
              </a:endParaRPr>
            </a:p>
          </p:txBody>
        </p:sp>
        <p:sp>
          <p:nvSpPr>
            <p:cNvPr id="75" name="Rectangle 47"/>
            <p:cNvSpPr>
              <a:spLocks noChangeArrowheads="1"/>
            </p:cNvSpPr>
            <p:nvPr userDrawn="1"/>
          </p:nvSpPr>
          <p:spPr bwMode="auto">
            <a:xfrm>
              <a:off x="5206" y="3159"/>
              <a:ext cx="37"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1219170" rtl="0" eaLnBrk="1" fontAlgn="base" latinLnBrk="0" hangingPunct="1">
                <a:lnSpc>
                  <a:spcPct val="100000"/>
                </a:lnSpc>
                <a:spcBef>
                  <a:spcPct val="0"/>
                </a:spcBef>
                <a:spcAft>
                  <a:spcPct val="0"/>
                </a:spcAft>
                <a:buClrTx/>
                <a:buSzTx/>
                <a:buFontTx/>
                <a:buNone/>
                <a:tabLst/>
              </a:pPr>
              <a:r>
                <a:rPr kumimoji="0" lang="en-US" altLang="en-US" sz="933" b="0" i="0" u="none" strike="noStrike" cap="none" normalizeH="0" baseline="0">
                  <a:ln>
                    <a:noFill/>
                  </a:ln>
                  <a:solidFill>
                    <a:schemeClr val="bg1"/>
                  </a:solidFill>
                  <a:effectLst/>
                  <a:latin typeface="Arial" pitchFamily="34" charset="0"/>
                  <a:cs typeface="Arial" pitchFamily="34" charset="0"/>
                </a:rPr>
                <a:t>T</a:t>
              </a:r>
              <a:endParaRPr kumimoji="0" lang="en-US" altLang="en-US" sz="2400" b="0" i="0" u="none" strike="noStrike" cap="none" normalizeH="0" baseline="0">
                <a:ln>
                  <a:noFill/>
                </a:ln>
                <a:solidFill>
                  <a:schemeClr val="bg1"/>
                </a:solidFill>
                <a:effectLst/>
                <a:latin typeface="Arial" pitchFamily="34" charset="0"/>
                <a:cs typeface="Arial" pitchFamily="34" charset="0"/>
              </a:endParaRPr>
            </a:p>
          </p:txBody>
        </p:sp>
        <p:sp>
          <p:nvSpPr>
            <p:cNvPr id="76" name="Rectangle 48"/>
            <p:cNvSpPr>
              <a:spLocks noChangeArrowheads="1"/>
            </p:cNvSpPr>
            <p:nvPr userDrawn="1"/>
          </p:nvSpPr>
          <p:spPr bwMode="auto">
            <a:xfrm>
              <a:off x="5235" y="3159"/>
              <a:ext cx="49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1219170" rtl="0" eaLnBrk="1" fontAlgn="base" latinLnBrk="0" hangingPunct="1">
                <a:lnSpc>
                  <a:spcPct val="100000"/>
                </a:lnSpc>
                <a:spcBef>
                  <a:spcPct val="0"/>
                </a:spcBef>
                <a:spcAft>
                  <a:spcPct val="0"/>
                </a:spcAft>
                <a:buClrTx/>
                <a:buSzTx/>
                <a:buFontTx/>
                <a:buNone/>
                <a:tabLst/>
              </a:pPr>
              <a:r>
                <a:rPr kumimoji="0" lang="en-US" altLang="en-US" sz="933" b="0" i="0" u="none" strike="noStrike" cap="none" normalizeH="0" baseline="0" dirty="0">
                  <a:ln>
                    <a:noFill/>
                  </a:ln>
                  <a:solidFill>
                    <a:schemeClr val="bg1"/>
                  </a:solidFill>
                  <a:effectLst/>
                  <a:latin typeface="Arial" pitchFamily="34" charset="0"/>
                  <a:cs typeface="Arial" pitchFamily="34" charset="0"/>
                </a:rPr>
                <a:t>emplateswise.com</a:t>
              </a:r>
              <a:endParaRPr kumimoji="0" lang="en-US" altLang="en-US" sz="2400" b="0" i="0" u="none" strike="noStrike" cap="none" normalizeH="0" baseline="0" dirty="0">
                <a:ln>
                  <a:noFill/>
                </a:ln>
                <a:solidFill>
                  <a:schemeClr val="bg1"/>
                </a:solidFill>
                <a:effectLst/>
                <a:latin typeface="Arial" pitchFamily="34" charset="0"/>
                <a:cs typeface="Arial" pitchFamily="34" charset="0"/>
              </a:endParaRPr>
            </a:p>
          </p:txBody>
        </p:sp>
      </p:grpSp>
    </p:spTree>
    <p:extLst>
      <p:ext uri="{BB962C8B-B14F-4D97-AF65-F5344CB8AC3E}">
        <p14:creationId xmlns:p14="http://schemas.microsoft.com/office/powerpoint/2010/main" val="1956665649"/>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Workspace 2">
    <p:spTree>
      <p:nvGrpSpPr>
        <p:cNvPr id="1" name=""/>
        <p:cNvGrpSpPr/>
        <p:nvPr/>
      </p:nvGrpSpPr>
      <p:grpSpPr>
        <a:xfrm>
          <a:off x="0" y="0"/>
          <a:ext cx="0" cy="0"/>
          <a:chOff x="0" y="0"/>
          <a:chExt cx="0" cy="0"/>
        </a:xfrm>
      </p:grpSpPr>
      <p:sp>
        <p:nvSpPr>
          <p:cNvPr id="2" name="Title 1"/>
          <p:cNvSpPr>
            <a:spLocks noGrp="1"/>
          </p:cNvSpPr>
          <p:nvPr userDrawn="1">
            <p:ph type="title" hasCustomPrompt="1"/>
          </p:nvPr>
        </p:nvSpPr>
        <p:spPr/>
        <p:txBody>
          <a:bodyPr/>
          <a:lstStyle>
            <a:lvl1pPr>
              <a:defRPr baseline="0"/>
            </a:lvl1pPr>
          </a:lstStyle>
          <a:p>
            <a:r>
              <a:rPr lang="en-US" noProof="0" dirty="0"/>
              <a:t>Insert your title here</a:t>
            </a:r>
          </a:p>
        </p:txBody>
      </p:sp>
      <p:sp>
        <p:nvSpPr>
          <p:cNvPr id="3" name="Date Placeholder 2"/>
          <p:cNvSpPr>
            <a:spLocks noGrp="1"/>
          </p:cNvSpPr>
          <p:nvPr userDrawn="1">
            <p:ph type="dt" sz="half" idx="10"/>
          </p:nvPr>
        </p:nvSpPr>
        <p:spPr/>
        <p:txBody>
          <a:bodyPr/>
          <a:lstStyle/>
          <a:p>
            <a:fld id="{FFF30096-E2FA-4C53-8FFA-C198FACBBC31}" type="datetimeFigureOut">
              <a:rPr lang="en-US" noProof="0" smtClean="0"/>
              <a:pPr/>
              <a:t>9/3/2023</a:t>
            </a:fld>
            <a:endParaRPr lang="en-US" noProof="0" dirty="0"/>
          </a:p>
        </p:txBody>
      </p:sp>
      <p:sp>
        <p:nvSpPr>
          <p:cNvPr id="4" name="Footer Placeholder 3"/>
          <p:cNvSpPr>
            <a:spLocks noGrp="1"/>
          </p:cNvSpPr>
          <p:nvPr userDrawn="1">
            <p:ph type="ftr" sz="quarter" idx="11"/>
          </p:nvPr>
        </p:nvSpPr>
        <p:spPr/>
        <p:txBody>
          <a:bodyPr/>
          <a:lstStyle/>
          <a:p>
            <a:endParaRPr lang="en-US" noProof="0" dirty="0"/>
          </a:p>
        </p:txBody>
      </p:sp>
      <p:sp>
        <p:nvSpPr>
          <p:cNvPr id="5" name="Slide Number Placeholder 4"/>
          <p:cNvSpPr>
            <a:spLocks noGrp="1"/>
          </p:cNvSpPr>
          <p:nvPr userDrawn="1">
            <p:ph type="sldNum" sz="quarter" idx="12"/>
          </p:nvPr>
        </p:nvSpPr>
        <p:spPr/>
        <p:txBody>
          <a:bodyPr/>
          <a:lstStyle/>
          <a:p>
            <a:fld id="{BE6EB2CE-F8EE-47A0-A8D1-750600A29654}" type="slidenum">
              <a:rPr lang="en-US" noProof="0" smtClean="0"/>
              <a:pPr/>
              <a:t>‹#›</a:t>
            </a:fld>
            <a:endParaRPr lang="en-US" noProof="0"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9403" y="2180862"/>
            <a:ext cx="4922371" cy="3706253"/>
          </a:xfrm>
          <a:prstGeom prst="rect">
            <a:avLst/>
          </a:prstGeom>
        </p:spPr>
      </p:pic>
      <p:sp>
        <p:nvSpPr>
          <p:cNvPr id="45" name="Freeform 5"/>
          <p:cNvSpPr>
            <a:spLocks/>
          </p:cNvSpPr>
          <p:nvPr userDrawn="1"/>
        </p:nvSpPr>
        <p:spPr bwMode="auto">
          <a:xfrm>
            <a:off x="8879420" y="3964999"/>
            <a:ext cx="347131" cy="449845"/>
          </a:xfrm>
          <a:custGeom>
            <a:avLst/>
            <a:gdLst>
              <a:gd name="T0" fmla="*/ 1838 w 1852"/>
              <a:gd name="T1" fmla="*/ 982 h 2400"/>
              <a:gd name="T2" fmla="*/ 1768 w 1852"/>
              <a:gd name="T3" fmla="*/ 1244 h 2400"/>
              <a:gd name="T4" fmla="*/ 1646 w 1852"/>
              <a:gd name="T5" fmla="*/ 1460 h 2400"/>
              <a:gd name="T6" fmla="*/ 1478 w 1852"/>
              <a:gd name="T7" fmla="*/ 1618 h 2400"/>
              <a:gd name="T8" fmla="*/ 1270 w 1852"/>
              <a:gd name="T9" fmla="*/ 1710 h 2400"/>
              <a:gd name="T10" fmla="*/ 1082 w 1852"/>
              <a:gd name="T11" fmla="*/ 1726 h 2400"/>
              <a:gd name="T12" fmla="*/ 928 w 1852"/>
              <a:gd name="T13" fmla="*/ 1688 h 2400"/>
              <a:gd name="T14" fmla="*/ 810 w 1852"/>
              <a:gd name="T15" fmla="*/ 1606 h 2400"/>
              <a:gd name="T16" fmla="*/ 678 w 1852"/>
              <a:gd name="T17" fmla="*/ 1934 h 2400"/>
              <a:gd name="T18" fmla="*/ 570 w 1852"/>
              <a:gd name="T19" fmla="*/ 2128 h 2400"/>
              <a:gd name="T20" fmla="*/ 378 w 1852"/>
              <a:gd name="T21" fmla="*/ 2330 h 2400"/>
              <a:gd name="T22" fmla="*/ 402 w 1852"/>
              <a:gd name="T23" fmla="*/ 1854 h 2400"/>
              <a:gd name="T24" fmla="*/ 556 w 1852"/>
              <a:gd name="T25" fmla="*/ 1046 h 2400"/>
              <a:gd name="T26" fmla="*/ 536 w 1852"/>
              <a:gd name="T27" fmla="*/ 850 h 2400"/>
              <a:gd name="T28" fmla="*/ 594 w 1852"/>
              <a:gd name="T29" fmla="*/ 660 h 2400"/>
              <a:gd name="T30" fmla="*/ 720 w 1852"/>
              <a:gd name="T31" fmla="*/ 548 h 2400"/>
              <a:gd name="T32" fmla="*/ 844 w 1852"/>
              <a:gd name="T33" fmla="*/ 536 h 2400"/>
              <a:gd name="T34" fmla="*/ 940 w 1852"/>
              <a:gd name="T35" fmla="*/ 594 h 2400"/>
              <a:gd name="T36" fmla="*/ 982 w 1852"/>
              <a:gd name="T37" fmla="*/ 698 h 2400"/>
              <a:gd name="T38" fmla="*/ 972 w 1852"/>
              <a:gd name="T39" fmla="*/ 844 h 2400"/>
              <a:gd name="T40" fmla="*/ 864 w 1852"/>
              <a:gd name="T41" fmla="*/ 1226 h 2400"/>
              <a:gd name="T42" fmla="*/ 880 w 1852"/>
              <a:gd name="T43" fmla="*/ 1374 h 2400"/>
              <a:gd name="T44" fmla="*/ 980 w 1852"/>
              <a:gd name="T45" fmla="*/ 1470 h 2400"/>
              <a:gd name="T46" fmla="*/ 1104 w 1852"/>
              <a:gd name="T47" fmla="*/ 1490 h 2400"/>
              <a:gd name="T48" fmla="*/ 1238 w 1852"/>
              <a:gd name="T49" fmla="*/ 1446 h 2400"/>
              <a:gd name="T50" fmla="*/ 1350 w 1852"/>
              <a:gd name="T51" fmla="*/ 1344 h 2400"/>
              <a:gd name="T52" fmla="*/ 1446 w 1852"/>
              <a:gd name="T53" fmla="*/ 1166 h 2400"/>
              <a:gd name="T54" fmla="*/ 1516 w 1852"/>
              <a:gd name="T55" fmla="*/ 760 h 2400"/>
              <a:gd name="T56" fmla="*/ 1502 w 1852"/>
              <a:gd name="T57" fmla="*/ 626 h 2400"/>
              <a:gd name="T58" fmla="*/ 1446 w 1852"/>
              <a:gd name="T59" fmla="*/ 482 h 2400"/>
              <a:gd name="T60" fmla="*/ 1350 w 1852"/>
              <a:gd name="T61" fmla="*/ 368 h 2400"/>
              <a:gd name="T62" fmla="*/ 1216 w 1852"/>
              <a:gd name="T63" fmla="*/ 284 h 2400"/>
              <a:gd name="T64" fmla="*/ 1044 w 1852"/>
              <a:gd name="T65" fmla="*/ 240 h 2400"/>
              <a:gd name="T66" fmla="*/ 868 w 1852"/>
              <a:gd name="T67" fmla="*/ 238 h 2400"/>
              <a:gd name="T68" fmla="*/ 662 w 1852"/>
              <a:gd name="T69" fmla="*/ 288 h 2400"/>
              <a:gd name="T70" fmla="*/ 496 w 1852"/>
              <a:gd name="T71" fmla="*/ 390 h 2400"/>
              <a:gd name="T72" fmla="*/ 372 w 1852"/>
              <a:gd name="T73" fmla="*/ 532 h 2400"/>
              <a:gd name="T74" fmla="*/ 294 w 1852"/>
              <a:gd name="T75" fmla="*/ 702 h 2400"/>
              <a:gd name="T76" fmla="*/ 268 w 1852"/>
              <a:gd name="T77" fmla="*/ 892 h 2400"/>
              <a:gd name="T78" fmla="*/ 306 w 1852"/>
              <a:gd name="T79" fmla="*/ 1078 h 2400"/>
              <a:gd name="T80" fmla="*/ 378 w 1852"/>
              <a:gd name="T81" fmla="*/ 1190 h 2400"/>
              <a:gd name="T82" fmla="*/ 350 w 1852"/>
              <a:gd name="T83" fmla="*/ 1348 h 2400"/>
              <a:gd name="T84" fmla="*/ 314 w 1852"/>
              <a:gd name="T85" fmla="*/ 1386 h 2400"/>
              <a:gd name="T86" fmla="*/ 214 w 1852"/>
              <a:gd name="T87" fmla="*/ 1348 h 2400"/>
              <a:gd name="T88" fmla="*/ 70 w 1852"/>
              <a:gd name="T89" fmla="*/ 1180 h 2400"/>
              <a:gd name="T90" fmla="*/ 4 w 1852"/>
              <a:gd name="T91" fmla="*/ 944 h 2400"/>
              <a:gd name="T92" fmla="*/ 10 w 1852"/>
              <a:gd name="T93" fmla="*/ 746 h 2400"/>
              <a:gd name="T94" fmla="*/ 78 w 1852"/>
              <a:gd name="T95" fmla="*/ 522 h 2400"/>
              <a:gd name="T96" fmla="*/ 216 w 1852"/>
              <a:gd name="T97" fmla="*/ 314 h 2400"/>
              <a:gd name="T98" fmla="*/ 424 w 1852"/>
              <a:gd name="T99" fmla="*/ 144 h 2400"/>
              <a:gd name="T100" fmla="*/ 700 w 1852"/>
              <a:gd name="T101" fmla="*/ 32 h 2400"/>
              <a:gd name="T102" fmla="*/ 982 w 1852"/>
              <a:gd name="T103" fmla="*/ 0 h 2400"/>
              <a:gd name="T104" fmla="*/ 1258 w 1852"/>
              <a:gd name="T105" fmla="*/ 38 h 2400"/>
              <a:gd name="T106" fmla="*/ 1488 w 1852"/>
              <a:gd name="T107" fmla="*/ 142 h 2400"/>
              <a:gd name="T108" fmla="*/ 1668 w 1852"/>
              <a:gd name="T109" fmla="*/ 298 h 2400"/>
              <a:gd name="T110" fmla="*/ 1790 w 1852"/>
              <a:gd name="T111" fmla="*/ 492 h 2400"/>
              <a:gd name="T112" fmla="*/ 1848 w 1852"/>
              <a:gd name="T113" fmla="*/ 710 h 2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852" h="2400">
                <a:moveTo>
                  <a:pt x="1852" y="786"/>
                </a:moveTo>
                <a:lnTo>
                  <a:pt x="1852" y="786"/>
                </a:lnTo>
                <a:lnTo>
                  <a:pt x="1850" y="836"/>
                </a:lnTo>
                <a:lnTo>
                  <a:pt x="1848" y="886"/>
                </a:lnTo>
                <a:lnTo>
                  <a:pt x="1844" y="934"/>
                </a:lnTo>
                <a:lnTo>
                  <a:pt x="1838" y="982"/>
                </a:lnTo>
                <a:lnTo>
                  <a:pt x="1830" y="1028"/>
                </a:lnTo>
                <a:lnTo>
                  <a:pt x="1822" y="1074"/>
                </a:lnTo>
                <a:lnTo>
                  <a:pt x="1810" y="1118"/>
                </a:lnTo>
                <a:lnTo>
                  <a:pt x="1798" y="1160"/>
                </a:lnTo>
                <a:lnTo>
                  <a:pt x="1784" y="1202"/>
                </a:lnTo>
                <a:lnTo>
                  <a:pt x="1768" y="1244"/>
                </a:lnTo>
                <a:lnTo>
                  <a:pt x="1752" y="1284"/>
                </a:lnTo>
                <a:lnTo>
                  <a:pt x="1734" y="1322"/>
                </a:lnTo>
                <a:lnTo>
                  <a:pt x="1714" y="1358"/>
                </a:lnTo>
                <a:lnTo>
                  <a:pt x="1692" y="1394"/>
                </a:lnTo>
                <a:lnTo>
                  <a:pt x="1670" y="1426"/>
                </a:lnTo>
                <a:lnTo>
                  <a:pt x="1646" y="1460"/>
                </a:lnTo>
                <a:lnTo>
                  <a:pt x="1622" y="1490"/>
                </a:lnTo>
                <a:lnTo>
                  <a:pt x="1596" y="1520"/>
                </a:lnTo>
                <a:lnTo>
                  <a:pt x="1568" y="1546"/>
                </a:lnTo>
                <a:lnTo>
                  <a:pt x="1538" y="1572"/>
                </a:lnTo>
                <a:lnTo>
                  <a:pt x="1510" y="1596"/>
                </a:lnTo>
                <a:lnTo>
                  <a:pt x="1478" y="1618"/>
                </a:lnTo>
                <a:lnTo>
                  <a:pt x="1446" y="1638"/>
                </a:lnTo>
                <a:lnTo>
                  <a:pt x="1412" y="1656"/>
                </a:lnTo>
                <a:lnTo>
                  <a:pt x="1378" y="1672"/>
                </a:lnTo>
                <a:lnTo>
                  <a:pt x="1342" y="1688"/>
                </a:lnTo>
                <a:lnTo>
                  <a:pt x="1306" y="1700"/>
                </a:lnTo>
                <a:lnTo>
                  <a:pt x="1270" y="1710"/>
                </a:lnTo>
                <a:lnTo>
                  <a:pt x="1230" y="1718"/>
                </a:lnTo>
                <a:lnTo>
                  <a:pt x="1192" y="1724"/>
                </a:lnTo>
                <a:lnTo>
                  <a:pt x="1152" y="1726"/>
                </a:lnTo>
                <a:lnTo>
                  <a:pt x="1110" y="1728"/>
                </a:lnTo>
                <a:lnTo>
                  <a:pt x="1110" y="1728"/>
                </a:lnTo>
                <a:lnTo>
                  <a:pt x="1082" y="1726"/>
                </a:lnTo>
                <a:lnTo>
                  <a:pt x="1056" y="1724"/>
                </a:lnTo>
                <a:lnTo>
                  <a:pt x="1028" y="1720"/>
                </a:lnTo>
                <a:lnTo>
                  <a:pt x="1002" y="1714"/>
                </a:lnTo>
                <a:lnTo>
                  <a:pt x="976" y="1706"/>
                </a:lnTo>
                <a:lnTo>
                  <a:pt x="952" y="1698"/>
                </a:lnTo>
                <a:lnTo>
                  <a:pt x="928" y="1688"/>
                </a:lnTo>
                <a:lnTo>
                  <a:pt x="904" y="1676"/>
                </a:lnTo>
                <a:lnTo>
                  <a:pt x="884" y="1664"/>
                </a:lnTo>
                <a:lnTo>
                  <a:pt x="862" y="1650"/>
                </a:lnTo>
                <a:lnTo>
                  <a:pt x="844" y="1636"/>
                </a:lnTo>
                <a:lnTo>
                  <a:pt x="826" y="1622"/>
                </a:lnTo>
                <a:lnTo>
                  <a:pt x="810" y="1606"/>
                </a:lnTo>
                <a:lnTo>
                  <a:pt x="796" y="1590"/>
                </a:lnTo>
                <a:lnTo>
                  <a:pt x="784" y="1574"/>
                </a:lnTo>
                <a:lnTo>
                  <a:pt x="774" y="1556"/>
                </a:lnTo>
                <a:lnTo>
                  <a:pt x="774" y="1556"/>
                </a:lnTo>
                <a:lnTo>
                  <a:pt x="732" y="1722"/>
                </a:lnTo>
                <a:lnTo>
                  <a:pt x="678" y="1934"/>
                </a:lnTo>
                <a:lnTo>
                  <a:pt x="678" y="1934"/>
                </a:lnTo>
                <a:lnTo>
                  <a:pt x="670" y="1956"/>
                </a:lnTo>
                <a:lnTo>
                  <a:pt x="658" y="1984"/>
                </a:lnTo>
                <a:lnTo>
                  <a:pt x="640" y="2016"/>
                </a:lnTo>
                <a:lnTo>
                  <a:pt x="620" y="2052"/>
                </a:lnTo>
                <a:lnTo>
                  <a:pt x="570" y="2128"/>
                </a:lnTo>
                <a:lnTo>
                  <a:pt x="518" y="2206"/>
                </a:lnTo>
                <a:lnTo>
                  <a:pt x="466" y="2280"/>
                </a:lnTo>
                <a:lnTo>
                  <a:pt x="420" y="2342"/>
                </a:lnTo>
                <a:lnTo>
                  <a:pt x="378" y="2400"/>
                </a:lnTo>
                <a:lnTo>
                  <a:pt x="378" y="2400"/>
                </a:lnTo>
                <a:lnTo>
                  <a:pt x="378" y="2330"/>
                </a:lnTo>
                <a:lnTo>
                  <a:pt x="380" y="2166"/>
                </a:lnTo>
                <a:lnTo>
                  <a:pt x="384" y="2072"/>
                </a:lnTo>
                <a:lnTo>
                  <a:pt x="388" y="1984"/>
                </a:lnTo>
                <a:lnTo>
                  <a:pt x="394" y="1908"/>
                </a:lnTo>
                <a:lnTo>
                  <a:pt x="398" y="1878"/>
                </a:lnTo>
                <a:lnTo>
                  <a:pt x="402" y="1854"/>
                </a:lnTo>
                <a:lnTo>
                  <a:pt x="402" y="1854"/>
                </a:lnTo>
                <a:lnTo>
                  <a:pt x="578" y="1106"/>
                </a:lnTo>
                <a:lnTo>
                  <a:pt x="578" y="1106"/>
                </a:lnTo>
                <a:lnTo>
                  <a:pt x="572" y="1090"/>
                </a:lnTo>
                <a:lnTo>
                  <a:pt x="564" y="1070"/>
                </a:lnTo>
                <a:lnTo>
                  <a:pt x="556" y="1046"/>
                </a:lnTo>
                <a:lnTo>
                  <a:pt x="548" y="1014"/>
                </a:lnTo>
                <a:lnTo>
                  <a:pt x="542" y="976"/>
                </a:lnTo>
                <a:lnTo>
                  <a:pt x="536" y="934"/>
                </a:lnTo>
                <a:lnTo>
                  <a:pt x="534" y="888"/>
                </a:lnTo>
                <a:lnTo>
                  <a:pt x="534" y="888"/>
                </a:lnTo>
                <a:lnTo>
                  <a:pt x="536" y="850"/>
                </a:lnTo>
                <a:lnTo>
                  <a:pt x="540" y="814"/>
                </a:lnTo>
                <a:lnTo>
                  <a:pt x="546" y="780"/>
                </a:lnTo>
                <a:lnTo>
                  <a:pt x="556" y="746"/>
                </a:lnTo>
                <a:lnTo>
                  <a:pt x="566" y="716"/>
                </a:lnTo>
                <a:lnTo>
                  <a:pt x="580" y="686"/>
                </a:lnTo>
                <a:lnTo>
                  <a:pt x="594" y="660"/>
                </a:lnTo>
                <a:lnTo>
                  <a:pt x="612" y="634"/>
                </a:lnTo>
                <a:lnTo>
                  <a:pt x="630" y="612"/>
                </a:lnTo>
                <a:lnTo>
                  <a:pt x="652" y="592"/>
                </a:lnTo>
                <a:lnTo>
                  <a:pt x="674" y="574"/>
                </a:lnTo>
                <a:lnTo>
                  <a:pt x="696" y="560"/>
                </a:lnTo>
                <a:lnTo>
                  <a:pt x="720" y="548"/>
                </a:lnTo>
                <a:lnTo>
                  <a:pt x="746" y="540"/>
                </a:lnTo>
                <a:lnTo>
                  <a:pt x="772" y="534"/>
                </a:lnTo>
                <a:lnTo>
                  <a:pt x="800" y="532"/>
                </a:lnTo>
                <a:lnTo>
                  <a:pt x="800" y="532"/>
                </a:lnTo>
                <a:lnTo>
                  <a:pt x="822" y="534"/>
                </a:lnTo>
                <a:lnTo>
                  <a:pt x="844" y="536"/>
                </a:lnTo>
                <a:lnTo>
                  <a:pt x="864" y="542"/>
                </a:lnTo>
                <a:lnTo>
                  <a:pt x="882" y="550"/>
                </a:lnTo>
                <a:lnTo>
                  <a:pt x="898" y="558"/>
                </a:lnTo>
                <a:lnTo>
                  <a:pt x="914" y="568"/>
                </a:lnTo>
                <a:lnTo>
                  <a:pt x="926" y="580"/>
                </a:lnTo>
                <a:lnTo>
                  <a:pt x="940" y="594"/>
                </a:lnTo>
                <a:lnTo>
                  <a:pt x="950" y="608"/>
                </a:lnTo>
                <a:lnTo>
                  <a:pt x="960" y="624"/>
                </a:lnTo>
                <a:lnTo>
                  <a:pt x="968" y="642"/>
                </a:lnTo>
                <a:lnTo>
                  <a:pt x="974" y="660"/>
                </a:lnTo>
                <a:lnTo>
                  <a:pt x="978" y="678"/>
                </a:lnTo>
                <a:lnTo>
                  <a:pt x="982" y="698"/>
                </a:lnTo>
                <a:lnTo>
                  <a:pt x="984" y="718"/>
                </a:lnTo>
                <a:lnTo>
                  <a:pt x="984" y="738"/>
                </a:lnTo>
                <a:lnTo>
                  <a:pt x="984" y="738"/>
                </a:lnTo>
                <a:lnTo>
                  <a:pt x="984" y="762"/>
                </a:lnTo>
                <a:lnTo>
                  <a:pt x="982" y="788"/>
                </a:lnTo>
                <a:lnTo>
                  <a:pt x="972" y="844"/>
                </a:lnTo>
                <a:lnTo>
                  <a:pt x="958" y="902"/>
                </a:lnTo>
                <a:lnTo>
                  <a:pt x="940" y="964"/>
                </a:lnTo>
                <a:lnTo>
                  <a:pt x="900" y="1094"/>
                </a:lnTo>
                <a:lnTo>
                  <a:pt x="880" y="1160"/>
                </a:lnTo>
                <a:lnTo>
                  <a:pt x="864" y="1226"/>
                </a:lnTo>
                <a:lnTo>
                  <a:pt x="864" y="1226"/>
                </a:lnTo>
                <a:lnTo>
                  <a:pt x="858" y="1254"/>
                </a:lnTo>
                <a:lnTo>
                  <a:pt x="858" y="1280"/>
                </a:lnTo>
                <a:lnTo>
                  <a:pt x="858" y="1304"/>
                </a:lnTo>
                <a:lnTo>
                  <a:pt x="862" y="1328"/>
                </a:lnTo>
                <a:lnTo>
                  <a:pt x="870" y="1352"/>
                </a:lnTo>
                <a:lnTo>
                  <a:pt x="880" y="1374"/>
                </a:lnTo>
                <a:lnTo>
                  <a:pt x="892" y="1394"/>
                </a:lnTo>
                <a:lnTo>
                  <a:pt x="906" y="1414"/>
                </a:lnTo>
                <a:lnTo>
                  <a:pt x="922" y="1430"/>
                </a:lnTo>
                <a:lnTo>
                  <a:pt x="940" y="1446"/>
                </a:lnTo>
                <a:lnTo>
                  <a:pt x="960" y="1458"/>
                </a:lnTo>
                <a:lnTo>
                  <a:pt x="980" y="1470"/>
                </a:lnTo>
                <a:lnTo>
                  <a:pt x="1004" y="1478"/>
                </a:lnTo>
                <a:lnTo>
                  <a:pt x="1028" y="1486"/>
                </a:lnTo>
                <a:lnTo>
                  <a:pt x="1054" y="1490"/>
                </a:lnTo>
                <a:lnTo>
                  <a:pt x="1080" y="1490"/>
                </a:lnTo>
                <a:lnTo>
                  <a:pt x="1080" y="1490"/>
                </a:lnTo>
                <a:lnTo>
                  <a:pt x="1104" y="1490"/>
                </a:lnTo>
                <a:lnTo>
                  <a:pt x="1128" y="1486"/>
                </a:lnTo>
                <a:lnTo>
                  <a:pt x="1152" y="1482"/>
                </a:lnTo>
                <a:lnTo>
                  <a:pt x="1174" y="1476"/>
                </a:lnTo>
                <a:lnTo>
                  <a:pt x="1196" y="1468"/>
                </a:lnTo>
                <a:lnTo>
                  <a:pt x="1218" y="1458"/>
                </a:lnTo>
                <a:lnTo>
                  <a:pt x="1238" y="1446"/>
                </a:lnTo>
                <a:lnTo>
                  <a:pt x="1258" y="1432"/>
                </a:lnTo>
                <a:lnTo>
                  <a:pt x="1278" y="1418"/>
                </a:lnTo>
                <a:lnTo>
                  <a:pt x="1296" y="1402"/>
                </a:lnTo>
                <a:lnTo>
                  <a:pt x="1314" y="1384"/>
                </a:lnTo>
                <a:lnTo>
                  <a:pt x="1332" y="1364"/>
                </a:lnTo>
                <a:lnTo>
                  <a:pt x="1350" y="1344"/>
                </a:lnTo>
                <a:lnTo>
                  <a:pt x="1366" y="1322"/>
                </a:lnTo>
                <a:lnTo>
                  <a:pt x="1380" y="1298"/>
                </a:lnTo>
                <a:lnTo>
                  <a:pt x="1396" y="1274"/>
                </a:lnTo>
                <a:lnTo>
                  <a:pt x="1410" y="1248"/>
                </a:lnTo>
                <a:lnTo>
                  <a:pt x="1422" y="1222"/>
                </a:lnTo>
                <a:lnTo>
                  <a:pt x="1446" y="1166"/>
                </a:lnTo>
                <a:lnTo>
                  <a:pt x="1468" y="1106"/>
                </a:lnTo>
                <a:lnTo>
                  <a:pt x="1484" y="1042"/>
                </a:lnTo>
                <a:lnTo>
                  <a:pt x="1498" y="974"/>
                </a:lnTo>
                <a:lnTo>
                  <a:pt x="1508" y="906"/>
                </a:lnTo>
                <a:lnTo>
                  <a:pt x="1514" y="834"/>
                </a:lnTo>
                <a:lnTo>
                  <a:pt x="1516" y="760"/>
                </a:lnTo>
                <a:lnTo>
                  <a:pt x="1516" y="760"/>
                </a:lnTo>
                <a:lnTo>
                  <a:pt x="1516" y="732"/>
                </a:lnTo>
                <a:lnTo>
                  <a:pt x="1514" y="704"/>
                </a:lnTo>
                <a:lnTo>
                  <a:pt x="1510" y="678"/>
                </a:lnTo>
                <a:lnTo>
                  <a:pt x="1506" y="652"/>
                </a:lnTo>
                <a:lnTo>
                  <a:pt x="1502" y="626"/>
                </a:lnTo>
                <a:lnTo>
                  <a:pt x="1494" y="600"/>
                </a:lnTo>
                <a:lnTo>
                  <a:pt x="1486" y="576"/>
                </a:lnTo>
                <a:lnTo>
                  <a:pt x="1478" y="552"/>
                </a:lnTo>
                <a:lnTo>
                  <a:pt x="1468" y="528"/>
                </a:lnTo>
                <a:lnTo>
                  <a:pt x="1458" y="506"/>
                </a:lnTo>
                <a:lnTo>
                  <a:pt x="1446" y="482"/>
                </a:lnTo>
                <a:lnTo>
                  <a:pt x="1432" y="462"/>
                </a:lnTo>
                <a:lnTo>
                  <a:pt x="1418" y="442"/>
                </a:lnTo>
                <a:lnTo>
                  <a:pt x="1402" y="422"/>
                </a:lnTo>
                <a:lnTo>
                  <a:pt x="1386" y="402"/>
                </a:lnTo>
                <a:lnTo>
                  <a:pt x="1368" y="384"/>
                </a:lnTo>
                <a:lnTo>
                  <a:pt x="1350" y="368"/>
                </a:lnTo>
                <a:lnTo>
                  <a:pt x="1330" y="352"/>
                </a:lnTo>
                <a:lnTo>
                  <a:pt x="1310" y="336"/>
                </a:lnTo>
                <a:lnTo>
                  <a:pt x="1288" y="322"/>
                </a:lnTo>
                <a:lnTo>
                  <a:pt x="1264" y="308"/>
                </a:lnTo>
                <a:lnTo>
                  <a:pt x="1240" y="296"/>
                </a:lnTo>
                <a:lnTo>
                  <a:pt x="1216" y="284"/>
                </a:lnTo>
                <a:lnTo>
                  <a:pt x="1190" y="274"/>
                </a:lnTo>
                <a:lnTo>
                  <a:pt x="1162" y="264"/>
                </a:lnTo>
                <a:lnTo>
                  <a:pt x="1134" y="256"/>
                </a:lnTo>
                <a:lnTo>
                  <a:pt x="1104" y="250"/>
                </a:lnTo>
                <a:lnTo>
                  <a:pt x="1074" y="244"/>
                </a:lnTo>
                <a:lnTo>
                  <a:pt x="1044" y="240"/>
                </a:lnTo>
                <a:lnTo>
                  <a:pt x="1012" y="236"/>
                </a:lnTo>
                <a:lnTo>
                  <a:pt x="978" y="234"/>
                </a:lnTo>
                <a:lnTo>
                  <a:pt x="944" y="234"/>
                </a:lnTo>
                <a:lnTo>
                  <a:pt x="944" y="234"/>
                </a:lnTo>
                <a:lnTo>
                  <a:pt x="906" y="236"/>
                </a:lnTo>
                <a:lnTo>
                  <a:pt x="868" y="238"/>
                </a:lnTo>
                <a:lnTo>
                  <a:pt x="832" y="242"/>
                </a:lnTo>
                <a:lnTo>
                  <a:pt x="796" y="248"/>
                </a:lnTo>
                <a:lnTo>
                  <a:pt x="760" y="256"/>
                </a:lnTo>
                <a:lnTo>
                  <a:pt x="728" y="266"/>
                </a:lnTo>
                <a:lnTo>
                  <a:pt x="694" y="276"/>
                </a:lnTo>
                <a:lnTo>
                  <a:pt x="662" y="288"/>
                </a:lnTo>
                <a:lnTo>
                  <a:pt x="632" y="302"/>
                </a:lnTo>
                <a:lnTo>
                  <a:pt x="602" y="316"/>
                </a:lnTo>
                <a:lnTo>
                  <a:pt x="574" y="334"/>
                </a:lnTo>
                <a:lnTo>
                  <a:pt x="548" y="350"/>
                </a:lnTo>
                <a:lnTo>
                  <a:pt x="522" y="370"/>
                </a:lnTo>
                <a:lnTo>
                  <a:pt x="496" y="390"/>
                </a:lnTo>
                <a:lnTo>
                  <a:pt x="472" y="410"/>
                </a:lnTo>
                <a:lnTo>
                  <a:pt x="450" y="432"/>
                </a:lnTo>
                <a:lnTo>
                  <a:pt x="428" y="456"/>
                </a:lnTo>
                <a:lnTo>
                  <a:pt x="408" y="480"/>
                </a:lnTo>
                <a:lnTo>
                  <a:pt x="390" y="506"/>
                </a:lnTo>
                <a:lnTo>
                  <a:pt x="372" y="532"/>
                </a:lnTo>
                <a:lnTo>
                  <a:pt x="356" y="558"/>
                </a:lnTo>
                <a:lnTo>
                  <a:pt x="342" y="586"/>
                </a:lnTo>
                <a:lnTo>
                  <a:pt x="328" y="614"/>
                </a:lnTo>
                <a:lnTo>
                  <a:pt x="316" y="642"/>
                </a:lnTo>
                <a:lnTo>
                  <a:pt x="304" y="672"/>
                </a:lnTo>
                <a:lnTo>
                  <a:pt x="294" y="702"/>
                </a:lnTo>
                <a:lnTo>
                  <a:pt x="286" y="732"/>
                </a:lnTo>
                <a:lnTo>
                  <a:pt x="280" y="764"/>
                </a:lnTo>
                <a:lnTo>
                  <a:pt x="274" y="796"/>
                </a:lnTo>
                <a:lnTo>
                  <a:pt x="272" y="828"/>
                </a:lnTo>
                <a:lnTo>
                  <a:pt x="268" y="860"/>
                </a:lnTo>
                <a:lnTo>
                  <a:pt x="268" y="892"/>
                </a:lnTo>
                <a:lnTo>
                  <a:pt x="268" y="892"/>
                </a:lnTo>
                <a:lnTo>
                  <a:pt x="270" y="936"/>
                </a:lnTo>
                <a:lnTo>
                  <a:pt x="274" y="976"/>
                </a:lnTo>
                <a:lnTo>
                  <a:pt x="282" y="1012"/>
                </a:lnTo>
                <a:lnTo>
                  <a:pt x="292" y="1046"/>
                </a:lnTo>
                <a:lnTo>
                  <a:pt x="306" y="1078"/>
                </a:lnTo>
                <a:lnTo>
                  <a:pt x="322" y="1108"/>
                </a:lnTo>
                <a:lnTo>
                  <a:pt x="338" y="1136"/>
                </a:lnTo>
                <a:lnTo>
                  <a:pt x="358" y="1162"/>
                </a:lnTo>
                <a:lnTo>
                  <a:pt x="358" y="1162"/>
                </a:lnTo>
                <a:lnTo>
                  <a:pt x="374" y="1182"/>
                </a:lnTo>
                <a:lnTo>
                  <a:pt x="378" y="1190"/>
                </a:lnTo>
                <a:lnTo>
                  <a:pt x="382" y="1198"/>
                </a:lnTo>
                <a:lnTo>
                  <a:pt x="382" y="1206"/>
                </a:lnTo>
                <a:lnTo>
                  <a:pt x="382" y="1216"/>
                </a:lnTo>
                <a:lnTo>
                  <a:pt x="378" y="1238"/>
                </a:lnTo>
                <a:lnTo>
                  <a:pt x="378" y="1238"/>
                </a:lnTo>
                <a:lnTo>
                  <a:pt x="350" y="1348"/>
                </a:lnTo>
                <a:lnTo>
                  <a:pt x="350" y="1348"/>
                </a:lnTo>
                <a:lnTo>
                  <a:pt x="346" y="1360"/>
                </a:lnTo>
                <a:lnTo>
                  <a:pt x="340" y="1370"/>
                </a:lnTo>
                <a:lnTo>
                  <a:pt x="332" y="1378"/>
                </a:lnTo>
                <a:lnTo>
                  <a:pt x="324" y="1384"/>
                </a:lnTo>
                <a:lnTo>
                  <a:pt x="314" y="1386"/>
                </a:lnTo>
                <a:lnTo>
                  <a:pt x="304" y="1388"/>
                </a:lnTo>
                <a:lnTo>
                  <a:pt x="294" y="1386"/>
                </a:lnTo>
                <a:lnTo>
                  <a:pt x="282" y="1382"/>
                </a:lnTo>
                <a:lnTo>
                  <a:pt x="282" y="1382"/>
                </a:lnTo>
                <a:lnTo>
                  <a:pt x="246" y="1366"/>
                </a:lnTo>
                <a:lnTo>
                  <a:pt x="214" y="1348"/>
                </a:lnTo>
                <a:lnTo>
                  <a:pt x="184" y="1326"/>
                </a:lnTo>
                <a:lnTo>
                  <a:pt x="156" y="1300"/>
                </a:lnTo>
                <a:lnTo>
                  <a:pt x="132" y="1274"/>
                </a:lnTo>
                <a:lnTo>
                  <a:pt x="108" y="1244"/>
                </a:lnTo>
                <a:lnTo>
                  <a:pt x="88" y="1212"/>
                </a:lnTo>
                <a:lnTo>
                  <a:pt x="70" y="1180"/>
                </a:lnTo>
                <a:lnTo>
                  <a:pt x="52" y="1144"/>
                </a:lnTo>
                <a:lnTo>
                  <a:pt x="38" y="1106"/>
                </a:lnTo>
                <a:lnTo>
                  <a:pt x="26" y="1068"/>
                </a:lnTo>
                <a:lnTo>
                  <a:pt x="18" y="1028"/>
                </a:lnTo>
                <a:lnTo>
                  <a:pt x="10" y="988"/>
                </a:lnTo>
                <a:lnTo>
                  <a:pt x="4" y="944"/>
                </a:lnTo>
                <a:lnTo>
                  <a:pt x="2" y="902"/>
                </a:lnTo>
                <a:lnTo>
                  <a:pt x="0" y="858"/>
                </a:lnTo>
                <a:lnTo>
                  <a:pt x="0" y="858"/>
                </a:lnTo>
                <a:lnTo>
                  <a:pt x="2" y="820"/>
                </a:lnTo>
                <a:lnTo>
                  <a:pt x="4" y="784"/>
                </a:lnTo>
                <a:lnTo>
                  <a:pt x="10" y="746"/>
                </a:lnTo>
                <a:lnTo>
                  <a:pt x="16" y="708"/>
                </a:lnTo>
                <a:lnTo>
                  <a:pt x="24" y="672"/>
                </a:lnTo>
                <a:lnTo>
                  <a:pt x="36" y="634"/>
                </a:lnTo>
                <a:lnTo>
                  <a:pt x="48" y="596"/>
                </a:lnTo>
                <a:lnTo>
                  <a:pt x="62" y="560"/>
                </a:lnTo>
                <a:lnTo>
                  <a:pt x="78" y="522"/>
                </a:lnTo>
                <a:lnTo>
                  <a:pt x="96" y="486"/>
                </a:lnTo>
                <a:lnTo>
                  <a:pt x="116" y="450"/>
                </a:lnTo>
                <a:lnTo>
                  <a:pt x="138" y="414"/>
                </a:lnTo>
                <a:lnTo>
                  <a:pt x="162" y="380"/>
                </a:lnTo>
                <a:lnTo>
                  <a:pt x="188" y="346"/>
                </a:lnTo>
                <a:lnTo>
                  <a:pt x="216" y="314"/>
                </a:lnTo>
                <a:lnTo>
                  <a:pt x="246" y="282"/>
                </a:lnTo>
                <a:lnTo>
                  <a:pt x="278" y="252"/>
                </a:lnTo>
                <a:lnTo>
                  <a:pt x="312" y="222"/>
                </a:lnTo>
                <a:lnTo>
                  <a:pt x="348" y="194"/>
                </a:lnTo>
                <a:lnTo>
                  <a:pt x="384" y="168"/>
                </a:lnTo>
                <a:lnTo>
                  <a:pt x="424" y="144"/>
                </a:lnTo>
                <a:lnTo>
                  <a:pt x="466" y="120"/>
                </a:lnTo>
                <a:lnTo>
                  <a:pt x="508" y="98"/>
                </a:lnTo>
                <a:lnTo>
                  <a:pt x="554" y="78"/>
                </a:lnTo>
                <a:lnTo>
                  <a:pt x="600" y="62"/>
                </a:lnTo>
                <a:lnTo>
                  <a:pt x="650" y="46"/>
                </a:lnTo>
                <a:lnTo>
                  <a:pt x="700" y="32"/>
                </a:lnTo>
                <a:lnTo>
                  <a:pt x="752" y="20"/>
                </a:lnTo>
                <a:lnTo>
                  <a:pt x="808" y="12"/>
                </a:lnTo>
                <a:lnTo>
                  <a:pt x="864" y="4"/>
                </a:lnTo>
                <a:lnTo>
                  <a:pt x="922" y="2"/>
                </a:lnTo>
                <a:lnTo>
                  <a:pt x="982" y="0"/>
                </a:lnTo>
                <a:lnTo>
                  <a:pt x="982" y="0"/>
                </a:lnTo>
                <a:lnTo>
                  <a:pt x="1030" y="0"/>
                </a:lnTo>
                <a:lnTo>
                  <a:pt x="1078" y="4"/>
                </a:lnTo>
                <a:lnTo>
                  <a:pt x="1124" y="10"/>
                </a:lnTo>
                <a:lnTo>
                  <a:pt x="1170" y="16"/>
                </a:lnTo>
                <a:lnTo>
                  <a:pt x="1214" y="26"/>
                </a:lnTo>
                <a:lnTo>
                  <a:pt x="1258" y="38"/>
                </a:lnTo>
                <a:lnTo>
                  <a:pt x="1298" y="50"/>
                </a:lnTo>
                <a:lnTo>
                  <a:pt x="1340" y="66"/>
                </a:lnTo>
                <a:lnTo>
                  <a:pt x="1378" y="82"/>
                </a:lnTo>
                <a:lnTo>
                  <a:pt x="1416" y="100"/>
                </a:lnTo>
                <a:lnTo>
                  <a:pt x="1452" y="120"/>
                </a:lnTo>
                <a:lnTo>
                  <a:pt x="1488" y="142"/>
                </a:lnTo>
                <a:lnTo>
                  <a:pt x="1522" y="164"/>
                </a:lnTo>
                <a:lnTo>
                  <a:pt x="1554" y="188"/>
                </a:lnTo>
                <a:lnTo>
                  <a:pt x="1584" y="214"/>
                </a:lnTo>
                <a:lnTo>
                  <a:pt x="1614" y="240"/>
                </a:lnTo>
                <a:lnTo>
                  <a:pt x="1642" y="268"/>
                </a:lnTo>
                <a:lnTo>
                  <a:pt x="1668" y="298"/>
                </a:lnTo>
                <a:lnTo>
                  <a:pt x="1692" y="328"/>
                </a:lnTo>
                <a:lnTo>
                  <a:pt x="1714" y="358"/>
                </a:lnTo>
                <a:lnTo>
                  <a:pt x="1736" y="390"/>
                </a:lnTo>
                <a:lnTo>
                  <a:pt x="1756" y="424"/>
                </a:lnTo>
                <a:lnTo>
                  <a:pt x="1774" y="458"/>
                </a:lnTo>
                <a:lnTo>
                  <a:pt x="1790" y="492"/>
                </a:lnTo>
                <a:lnTo>
                  <a:pt x="1804" y="526"/>
                </a:lnTo>
                <a:lnTo>
                  <a:pt x="1816" y="562"/>
                </a:lnTo>
                <a:lnTo>
                  <a:pt x="1828" y="598"/>
                </a:lnTo>
                <a:lnTo>
                  <a:pt x="1836" y="636"/>
                </a:lnTo>
                <a:lnTo>
                  <a:pt x="1842" y="674"/>
                </a:lnTo>
                <a:lnTo>
                  <a:pt x="1848" y="710"/>
                </a:lnTo>
                <a:lnTo>
                  <a:pt x="1850" y="748"/>
                </a:lnTo>
                <a:lnTo>
                  <a:pt x="1852" y="786"/>
                </a:lnTo>
                <a:lnTo>
                  <a:pt x="1852" y="786"/>
                </a:lnTo>
                <a:close/>
              </a:path>
            </a:pathLst>
          </a:custGeom>
          <a:solidFill>
            <a:schemeClr val="bg1"/>
          </a:solidFill>
          <a:ln>
            <a:noFill/>
          </a:ln>
        </p:spPr>
        <p:txBody>
          <a:bodyPr vert="horz" wrap="square" lIns="121920" tIns="60960" rIns="121920" bIns="60960" numCol="1" anchor="t" anchorCtr="0" compatLnSpc="1">
            <a:prstTxWarp prst="textNoShape">
              <a:avLst/>
            </a:prstTxWarp>
          </a:bodyPr>
          <a:lstStyle/>
          <a:p>
            <a:endParaRPr lang="en-US" sz="2400"/>
          </a:p>
        </p:txBody>
      </p:sp>
      <p:sp>
        <p:nvSpPr>
          <p:cNvPr id="46" name="Text Placeholder 4"/>
          <p:cNvSpPr>
            <a:spLocks noGrp="1"/>
          </p:cNvSpPr>
          <p:nvPr>
            <p:ph type="body" sz="quarter" idx="39" hasCustomPrompt="1"/>
          </p:nvPr>
        </p:nvSpPr>
        <p:spPr>
          <a:xfrm>
            <a:off x="6192011" y="2328587"/>
            <a:ext cx="5376597" cy="674012"/>
          </a:xfrm>
        </p:spPr>
        <p:txBody>
          <a:bodyPr anchor="ctr">
            <a:noAutofit/>
          </a:bodyPr>
          <a:lstStyle>
            <a:lvl1pPr marL="0" indent="0" algn="l">
              <a:buNone/>
              <a:defRPr sz="3733">
                <a:solidFill>
                  <a:schemeClr val="accent5"/>
                </a:solidFill>
              </a:defRPr>
            </a:lvl1pPr>
          </a:lstStyle>
          <a:p>
            <a:r>
              <a:rPr lang="en-US" dirty="0"/>
              <a:t>Insert your text here</a:t>
            </a:r>
          </a:p>
        </p:txBody>
      </p:sp>
      <p:sp>
        <p:nvSpPr>
          <p:cNvPr id="47" name="Text Placeholder 4"/>
          <p:cNvSpPr>
            <a:spLocks noGrp="1"/>
          </p:cNvSpPr>
          <p:nvPr>
            <p:ph type="body" sz="quarter" idx="40" hasCustomPrompt="1"/>
          </p:nvPr>
        </p:nvSpPr>
        <p:spPr>
          <a:xfrm>
            <a:off x="6192011" y="3278728"/>
            <a:ext cx="5376597" cy="2671392"/>
          </a:xfrm>
        </p:spPr>
        <p:txBody>
          <a:bodyPr anchor="t">
            <a:noAutofit/>
          </a:bodyPr>
          <a:lstStyle>
            <a:lvl1pPr marL="0" indent="0" algn="l">
              <a:buNone/>
              <a:defRPr sz="2667">
                <a:solidFill>
                  <a:schemeClr val="tx1"/>
                </a:solidFill>
              </a:defRPr>
            </a:lvl1pPr>
          </a:lstStyle>
          <a:p>
            <a:r>
              <a:rPr lang="en-US" dirty="0"/>
              <a:t>Lorem ipsum dolor sit amet, consectetur adipisicing elit, sed do eiusmod tempor incididunt ut labore et dolore magna aliqua. </a:t>
            </a:r>
          </a:p>
        </p:txBody>
      </p:sp>
    </p:spTree>
    <p:extLst>
      <p:ext uri="{BB962C8B-B14F-4D97-AF65-F5344CB8AC3E}">
        <p14:creationId xmlns:p14="http://schemas.microsoft.com/office/powerpoint/2010/main" val="2672666310"/>
      </p:ext>
    </p:extLst>
  </p:cSld>
  <p:clrMapOvr>
    <a:masterClrMapping/>
  </p:clrMapOvr>
  <p:transition>
    <p:zo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Workspace 3">
    <p:spTree>
      <p:nvGrpSpPr>
        <p:cNvPr id="1" name=""/>
        <p:cNvGrpSpPr/>
        <p:nvPr/>
      </p:nvGrpSpPr>
      <p:grpSpPr>
        <a:xfrm>
          <a:off x="0" y="0"/>
          <a:ext cx="0" cy="0"/>
          <a:chOff x="0" y="0"/>
          <a:chExt cx="0" cy="0"/>
        </a:xfrm>
      </p:grpSpPr>
      <p:sp>
        <p:nvSpPr>
          <p:cNvPr id="64" name="Freeform 12"/>
          <p:cNvSpPr>
            <a:spLocks/>
          </p:cNvSpPr>
          <p:nvPr userDrawn="1"/>
        </p:nvSpPr>
        <p:spPr bwMode="auto">
          <a:xfrm rot="5400000">
            <a:off x="-2190468" y="2190470"/>
            <a:ext cx="6858000" cy="2477061"/>
          </a:xfrm>
          <a:custGeom>
            <a:avLst/>
            <a:gdLst>
              <a:gd name="T0" fmla="*/ 11520 w 11520"/>
              <a:gd name="T1" fmla="*/ 0 h 933"/>
              <a:gd name="T2" fmla="*/ 0 w 11520"/>
              <a:gd name="T3" fmla="*/ 507 h 933"/>
              <a:gd name="T4" fmla="*/ 0 w 11520"/>
              <a:gd name="T5" fmla="*/ 933 h 933"/>
              <a:gd name="T6" fmla="*/ 11520 w 11520"/>
              <a:gd name="T7" fmla="*/ 933 h 933"/>
              <a:gd name="T8" fmla="*/ 11520 w 11520"/>
              <a:gd name="T9" fmla="*/ 0 h 933"/>
            </a:gdLst>
            <a:ahLst/>
            <a:cxnLst>
              <a:cxn ang="0">
                <a:pos x="T0" y="T1"/>
              </a:cxn>
              <a:cxn ang="0">
                <a:pos x="T2" y="T3"/>
              </a:cxn>
              <a:cxn ang="0">
                <a:pos x="T4" y="T5"/>
              </a:cxn>
              <a:cxn ang="0">
                <a:pos x="T6" y="T7"/>
              </a:cxn>
              <a:cxn ang="0">
                <a:pos x="T8" y="T9"/>
              </a:cxn>
            </a:cxnLst>
            <a:rect l="0" t="0" r="r" b="b"/>
            <a:pathLst>
              <a:path w="11520" h="933">
                <a:moveTo>
                  <a:pt x="11520" y="0"/>
                </a:moveTo>
                <a:lnTo>
                  <a:pt x="0" y="507"/>
                </a:lnTo>
                <a:lnTo>
                  <a:pt x="0" y="933"/>
                </a:lnTo>
                <a:lnTo>
                  <a:pt x="11520" y="933"/>
                </a:lnTo>
                <a:lnTo>
                  <a:pt x="11520" y="0"/>
                </a:lnTo>
                <a:close/>
              </a:path>
            </a:pathLst>
          </a:custGeom>
          <a:solidFill>
            <a:schemeClr val="accent5"/>
          </a:solidFill>
          <a:ln>
            <a:noFill/>
          </a:ln>
        </p:spPr>
        <p:txBody>
          <a:bodyPr vert="horz" wrap="square" lIns="121920" tIns="60960" rIns="121920" bIns="60960" numCol="1" anchor="t" anchorCtr="0" compatLnSpc="1">
            <a:prstTxWarp prst="textNoShape">
              <a:avLst/>
            </a:prstTxWarp>
          </a:bodyPr>
          <a:lstStyle/>
          <a:p>
            <a:endParaRPr lang="en-US" sz="2400" dirty="0"/>
          </a:p>
        </p:txBody>
      </p:sp>
      <p:sp>
        <p:nvSpPr>
          <p:cNvPr id="2" name="Title 1"/>
          <p:cNvSpPr>
            <a:spLocks noGrp="1"/>
          </p:cNvSpPr>
          <p:nvPr>
            <p:ph type="title" hasCustomPrompt="1"/>
          </p:nvPr>
        </p:nvSpPr>
        <p:spPr>
          <a:xfrm>
            <a:off x="2477064" y="1220755"/>
            <a:ext cx="9105336" cy="1143000"/>
          </a:xfrm>
        </p:spPr>
        <p:txBody>
          <a:bodyPr/>
          <a:lstStyle>
            <a:lvl1pPr algn="l">
              <a:defRPr baseline="0"/>
            </a:lvl1pPr>
          </a:lstStyle>
          <a:p>
            <a:r>
              <a:rPr lang="en-US" dirty="0"/>
              <a:t>Insert your title here</a:t>
            </a:r>
            <a:endParaRPr lang="en-US" noProof="0" dirty="0"/>
          </a:p>
        </p:txBody>
      </p:sp>
      <p:sp>
        <p:nvSpPr>
          <p:cNvPr id="3" name="Date Placeholder 2"/>
          <p:cNvSpPr>
            <a:spLocks noGrp="1"/>
          </p:cNvSpPr>
          <p:nvPr>
            <p:ph type="dt" sz="half" idx="10"/>
          </p:nvPr>
        </p:nvSpPr>
        <p:spPr/>
        <p:txBody>
          <a:bodyPr/>
          <a:lstStyle>
            <a:lvl1pPr>
              <a:defRPr>
                <a:solidFill>
                  <a:schemeClr val="bg1">
                    <a:lumMod val="50000"/>
                  </a:schemeClr>
                </a:solidFill>
              </a:defRPr>
            </a:lvl1pPr>
          </a:lstStyle>
          <a:p>
            <a:fld id="{FFF30096-E2FA-4C53-8FFA-C198FACBBC31}" type="datetimeFigureOut">
              <a:rPr lang="en-US" smtClean="0"/>
              <a:pPr/>
              <a:t>9/3/2023</a:t>
            </a:fld>
            <a:endParaRPr lang="en-US" dirty="0"/>
          </a:p>
        </p:txBody>
      </p:sp>
      <p:sp>
        <p:nvSpPr>
          <p:cNvPr id="4" name="Footer Placeholder 3"/>
          <p:cNvSpPr>
            <a:spLocks noGrp="1"/>
          </p:cNvSpPr>
          <p:nvPr>
            <p:ph type="ftr" sz="quarter" idx="11"/>
          </p:nvPr>
        </p:nvSpPr>
        <p:spPr/>
        <p:txBody>
          <a:bodyPr/>
          <a:lstStyle>
            <a:lvl1pPr>
              <a:defRPr>
                <a:solidFill>
                  <a:schemeClr val="bg1">
                    <a:lumMod val="50000"/>
                  </a:schemeClr>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lumMod val="50000"/>
                  </a:schemeClr>
                </a:solidFill>
              </a:defRPr>
            </a:lvl1pPr>
          </a:lstStyle>
          <a:p>
            <a:fld id="{BE6EB2CE-F8EE-47A0-A8D1-750600A29654}" type="slidenum">
              <a:rPr lang="en-US" smtClean="0"/>
              <a:pPr/>
              <a:t>‹#›</a:t>
            </a:fld>
            <a:endParaRPr lang="en-US" dirty="0"/>
          </a:p>
        </p:txBody>
      </p:sp>
      <p:sp>
        <p:nvSpPr>
          <p:cNvPr id="63" name="Rectangle 11"/>
          <p:cNvSpPr>
            <a:spLocks noChangeArrowheads="1"/>
          </p:cNvSpPr>
          <p:nvPr userDrawn="1"/>
        </p:nvSpPr>
        <p:spPr bwMode="auto">
          <a:xfrm>
            <a:off x="4234" y="6407151"/>
            <a:ext cx="6351" cy="450851"/>
          </a:xfrm>
          <a:prstGeom prst="rect">
            <a:avLst/>
          </a:prstGeom>
          <a:solidFill>
            <a:srgbClr val="E7E9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anchor="t" anchorCtr="0" compatLnSpc="1">
            <a:prstTxWarp prst="textNoShape">
              <a:avLst/>
            </a:prstTxWarp>
          </a:bodyPr>
          <a:lstStyle/>
          <a:p>
            <a:endParaRPr lang="en-US" sz="2400">
              <a:solidFill>
                <a:schemeClr val="bg1">
                  <a:lumMod val="50000"/>
                </a:schemeClr>
              </a:solidFill>
            </a:endParaRPr>
          </a:p>
        </p:txBody>
      </p:sp>
      <p:sp>
        <p:nvSpPr>
          <p:cNvPr id="111" name="Text Placeholder 4"/>
          <p:cNvSpPr>
            <a:spLocks noGrp="1"/>
          </p:cNvSpPr>
          <p:nvPr>
            <p:ph type="body" sz="quarter" idx="35" hasCustomPrompt="1"/>
          </p:nvPr>
        </p:nvSpPr>
        <p:spPr>
          <a:xfrm>
            <a:off x="2477064" y="2742936"/>
            <a:ext cx="9091544" cy="3264363"/>
          </a:xfrm>
        </p:spPr>
        <p:txBody>
          <a:bodyPr anchor="t">
            <a:noAutofit/>
          </a:bodyPr>
          <a:lstStyle>
            <a:lvl1pPr marL="0" marR="0" indent="0" algn="l" defTabSz="1219170" rtl="0" eaLnBrk="1" fontAlgn="auto" latinLnBrk="0" hangingPunct="1">
              <a:lnSpc>
                <a:spcPct val="100000"/>
              </a:lnSpc>
              <a:spcBef>
                <a:spcPct val="20000"/>
              </a:spcBef>
              <a:spcAft>
                <a:spcPts val="0"/>
              </a:spcAft>
              <a:buClrTx/>
              <a:buSzTx/>
              <a:buFont typeface="Arial" panose="020B0604020202020204" pitchFamily="34" charset="0"/>
              <a:buNone/>
              <a:tabLst/>
              <a:defRPr sz="2933">
                <a:solidFill>
                  <a:schemeClr val="tx1"/>
                </a:solidFill>
              </a:defRPr>
            </a:lvl1pPr>
          </a:lstStyle>
          <a:p>
            <a:r>
              <a:rPr lang="en-US" dirty="0"/>
              <a:t>Ut enim ad minim veniam, quis nostrud exercitation ullamco laboris nisi ut aliquip ex ea commodo consequat.</a:t>
            </a:r>
          </a:p>
          <a:p>
            <a:endParaRPr lang="en-US" dirty="0"/>
          </a:p>
          <a:p>
            <a:r>
              <a:rPr lang="en-US" dirty="0"/>
              <a:t>Lorem ipsum dolor sit amet, consectetur adipisicing elit, sed do eiusmod tempor incididunt ut labore et dolore magna aliqua. </a:t>
            </a:r>
          </a:p>
          <a:p>
            <a:endParaRPr lang="en-US" dirty="0"/>
          </a:p>
        </p:txBody>
      </p:sp>
    </p:spTree>
    <p:extLst>
      <p:ext uri="{BB962C8B-B14F-4D97-AF65-F5344CB8AC3E}">
        <p14:creationId xmlns:p14="http://schemas.microsoft.com/office/powerpoint/2010/main" val="3023657301"/>
      </p:ext>
    </p:extLst>
  </p:cSld>
  <p:clrMapOvr>
    <a:masterClrMapping/>
  </p:clrMapOvr>
  <p:transition>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Workspace 4">
    <p:spTree>
      <p:nvGrpSpPr>
        <p:cNvPr id="1" name=""/>
        <p:cNvGrpSpPr/>
        <p:nvPr/>
      </p:nvGrpSpPr>
      <p:grpSpPr>
        <a:xfrm>
          <a:off x="0" y="0"/>
          <a:ext cx="0" cy="0"/>
          <a:chOff x="0" y="0"/>
          <a:chExt cx="0" cy="0"/>
        </a:xfrm>
      </p:grpSpPr>
      <p:sp>
        <p:nvSpPr>
          <p:cNvPr id="236" name="Freeform 12"/>
          <p:cNvSpPr>
            <a:spLocks/>
          </p:cNvSpPr>
          <p:nvPr userDrawn="1"/>
        </p:nvSpPr>
        <p:spPr bwMode="auto">
          <a:xfrm>
            <a:off x="0" y="5869518"/>
            <a:ext cx="12192000" cy="988484"/>
          </a:xfrm>
          <a:custGeom>
            <a:avLst/>
            <a:gdLst>
              <a:gd name="T0" fmla="*/ 11520 w 11520"/>
              <a:gd name="T1" fmla="*/ 0 h 933"/>
              <a:gd name="T2" fmla="*/ 0 w 11520"/>
              <a:gd name="T3" fmla="*/ 507 h 933"/>
              <a:gd name="T4" fmla="*/ 0 w 11520"/>
              <a:gd name="T5" fmla="*/ 933 h 933"/>
              <a:gd name="T6" fmla="*/ 11520 w 11520"/>
              <a:gd name="T7" fmla="*/ 933 h 933"/>
              <a:gd name="T8" fmla="*/ 11520 w 11520"/>
              <a:gd name="T9" fmla="*/ 0 h 933"/>
            </a:gdLst>
            <a:ahLst/>
            <a:cxnLst>
              <a:cxn ang="0">
                <a:pos x="T0" y="T1"/>
              </a:cxn>
              <a:cxn ang="0">
                <a:pos x="T2" y="T3"/>
              </a:cxn>
              <a:cxn ang="0">
                <a:pos x="T4" y="T5"/>
              </a:cxn>
              <a:cxn ang="0">
                <a:pos x="T6" y="T7"/>
              </a:cxn>
              <a:cxn ang="0">
                <a:pos x="T8" y="T9"/>
              </a:cxn>
            </a:cxnLst>
            <a:rect l="0" t="0" r="r" b="b"/>
            <a:pathLst>
              <a:path w="11520" h="933">
                <a:moveTo>
                  <a:pt x="11520" y="0"/>
                </a:moveTo>
                <a:lnTo>
                  <a:pt x="0" y="507"/>
                </a:lnTo>
                <a:lnTo>
                  <a:pt x="0" y="933"/>
                </a:lnTo>
                <a:lnTo>
                  <a:pt x="11520" y="933"/>
                </a:lnTo>
                <a:lnTo>
                  <a:pt x="11520" y="0"/>
                </a:lnTo>
                <a:close/>
              </a:path>
            </a:pathLst>
          </a:custGeom>
          <a:solidFill>
            <a:schemeClr val="accent5"/>
          </a:solidFill>
          <a:ln>
            <a:noFill/>
          </a:ln>
        </p:spPr>
        <p:txBody>
          <a:bodyPr vert="horz" wrap="square" lIns="121920" tIns="60960" rIns="121920" bIns="60960" numCol="1" anchor="t" anchorCtr="0" compatLnSpc="1">
            <a:prstTxWarp prst="textNoShape">
              <a:avLst/>
            </a:prstTxWarp>
          </a:bodyPr>
          <a:lstStyle/>
          <a:p>
            <a:endParaRPr lang="en-US" sz="2400"/>
          </a:p>
        </p:txBody>
      </p:sp>
      <p:sp>
        <p:nvSpPr>
          <p:cNvPr id="3" name="Date Placeholder 2"/>
          <p:cNvSpPr>
            <a:spLocks noGrp="1"/>
          </p:cNvSpPr>
          <p:nvPr>
            <p:ph type="dt" sz="half" idx="10"/>
          </p:nvPr>
        </p:nvSpPr>
        <p:spPr/>
        <p:txBody>
          <a:bodyPr/>
          <a:lstStyle>
            <a:lvl1pPr>
              <a:defRPr>
                <a:solidFill>
                  <a:schemeClr val="bg1"/>
                </a:solidFill>
              </a:defRPr>
            </a:lvl1pPr>
          </a:lstStyle>
          <a:p>
            <a:fld id="{FFF30096-E2FA-4C53-8FFA-C198FACBBC31}" type="datetimeFigureOut">
              <a:rPr lang="en-US" smtClean="0"/>
              <a:pPr/>
              <a:t>9/3/2023</a:t>
            </a:fld>
            <a:endParaRPr lang="en-US" dirty="0"/>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BE6EB2CE-F8EE-47A0-A8D1-750600A29654}" type="slidenum">
              <a:rPr lang="en-US" smtClean="0"/>
              <a:pPr/>
              <a:t>‹#›</a:t>
            </a:fld>
            <a:endParaRPr lang="en-US" dirty="0"/>
          </a:p>
        </p:txBody>
      </p:sp>
      <p:sp>
        <p:nvSpPr>
          <p:cNvPr id="63" name="Rectangle 11"/>
          <p:cNvSpPr>
            <a:spLocks noChangeArrowheads="1"/>
          </p:cNvSpPr>
          <p:nvPr userDrawn="1"/>
        </p:nvSpPr>
        <p:spPr bwMode="auto">
          <a:xfrm>
            <a:off x="4234" y="6407151"/>
            <a:ext cx="6351" cy="450851"/>
          </a:xfrm>
          <a:prstGeom prst="rect">
            <a:avLst/>
          </a:prstGeom>
          <a:solidFill>
            <a:srgbClr val="E7E9E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21920" tIns="60960" rIns="121920" bIns="60960" numCol="1" anchor="t" anchorCtr="0" compatLnSpc="1">
            <a:prstTxWarp prst="textNoShape">
              <a:avLst/>
            </a:prstTxWarp>
          </a:bodyPr>
          <a:lstStyle/>
          <a:p>
            <a:endParaRPr lang="en-US" sz="2400"/>
          </a:p>
        </p:txBody>
      </p:sp>
      <p:sp>
        <p:nvSpPr>
          <p:cNvPr id="196" name="Title 1"/>
          <p:cNvSpPr>
            <a:spLocks noGrp="1"/>
          </p:cNvSpPr>
          <p:nvPr>
            <p:ph type="title" hasCustomPrompt="1"/>
          </p:nvPr>
        </p:nvSpPr>
        <p:spPr>
          <a:xfrm>
            <a:off x="609600" y="274637"/>
            <a:ext cx="10972800" cy="1143000"/>
          </a:xfrm>
        </p:spPr>
        <p:txBody>
          <a:bodyPr/>
          <a:lstStyle>
            <a:lvl1pPr>
              <a:defRPr baseline="0"/>
            </a:lvl1pPr>
          </a:lstStyle>
          <a:p>
            <a:r>
              <a:rPr lang="en-US" dirty="0"/>
              <a:t>Insert your title here</a:t>
            </a:r>
            <a:endParaRPr lang="en-US" noProof="0" dirty="0"/>
          </a:p>
        </p:txBody>
      </p:sp>
      <p:sp>
        <p:nvSpPr>
          <p:cNvPr id="238" name="Text Placeholder 4"/>
          <p:cNvSpPr>
            <a:spLocks noGrp="1"/>
          </p:cNvSpPr>
          <p:nvPr>
            <p:ph type="body" sz="quarter" idx="35" hasCustomPrompt="1"/>
          </p:nvPr>
        </p:nvSpPr>
        <p:spPr>
          <a:xfrm>
            <a:off x="623392" y="1892829"/>
            <a:ext cx="10945216" cy="3976688"/>
          </a:xfrm>
        </p:spPr>
        <p:txBody>
          <a:bodyPr anchor="t">
            <a:noAutofit/>
          </a:bodyPr>
          <a:lstStyle>
            <a:lvl1pPr marL="0" marR="0" indent="0" algn="ctr" defTabSz="1219170" rtl="0" eaLnBrk="1" fontAlgn="auto" latinLnBrk="0" hangingPunct="1">
              <a:lnSpc>
                <a:spcPct val="100000"/>
              </a:lnSpc>
              <a:spcBef>
                <a:spcPct val="20000"/>
              </a:spcBef>
              <a:spcAft>
                <a:spcPts val="0"/>
              </a:spcAft>
              <a:buClrTx/>
              <a:buSzTx/>
              <a:buFont typeface="Arial" panose="020B0604020202020204" pitchFamily="34" charset="0"/>
              <a:buNone/>
              <a:tabLst/>
              <a:defRPr sz="2933">
                <a:solidFill>
                  <a:schemeClr val="tx1"/>
                </a:solidFill>
              </a:defRPr>
            </a:lvl1pPr>
          </a:lstStyle>
          <a:p>
            <a:r>
              <a:rPr lang="en-US" dirty="0"/>
              <a:t>Ut enim ad minim veniam, quis nostrud exercitation ullamco laboris nisi ut aliquip ex ea commodo consequat.</a:t>
            </a:r>
          </a:p>
        </p:txBody>
      </p:sp>
      <p:grpSp>
        <p:nvGrpSpPr>
          <p:cNvPr id="9" name="Group 45"/>
          <p:cNvGrpSpPr>
            <a:grpSpLocks noChangeAspect="1"/>
          </p:cNvGrpSpPr>
          <p:nvPr userDrawn="1"/>
        </p:nvGrpSpPr>
        <p:grpSpPr bwMode="auto">
          <a:xfrm>
            <a:off x="10951801" y="6693359"/>
            <a:ext cx="1163515" cy="143171"/>
            <a:chOff x="5148" y="3159"/>
            <a:chExt cx="577" cy="71"/>
          </a:xfrm>
        </p:grpSpPr>
        <p:sp>
          <p:nvSpPr>
            <p:cNvPr id="10" name="Rectangle 46"/>
            <p:cNvSpPr>
              <a:spLocks noChangeArrowheads="1"/>
            </p:cNvSpPr>
            <p:nvPr userDrawn="1"/>
          </p:nvSpPr>
          <p:spPr bwMode="auto">
            <a:xfrm>
              <a:off x="5148" y="3159"/>
              <a:ext cx="44"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1219170" rtl="0" eaLnBrk="1" fontAlgn="base" latinLnBrk="0" hangingPunct="1">
                <a:lnSpc>
                  <a:spcPct val="100000"/>
                </a:lnSpc>
                <a:spcBef>
                  <a:spcPct val="0"/>
                </a:spcBef>
                <a:spcAft>
                  <a:spcPct val="0"/>
                </a:spcAft>
                <a:buClrTx/>
                <a:buSzTx/>
                <a:buFontTx/>
                <a:buNone/>
                <a:tabLst/>
              </a:pPr>
              <a:r>
                <a:rPr kumimoji="0" lang="en-US" altLang="en-US" sz="933" b="0" i="0" u="none" strike="noStrike" cap="none" normalizeH="0" baseline="0">
                  <a:ln>
                    <a:noFill/>
                  </a:ln>
                  <a:solidFill>
                    <a:schemeClr val="bg1"/>
                  </a:solidFill>
                  <a:effectLst/>
                  <a:latin typeface="Arial" pitchFamily="34" charset="0"/>
                  <a:cs typeface="Arial" pitchFamily="34" charset="0"/>
                </a:rPr>
                <a:t>©</a:t>
              </a:r>
              <a:endParaRPr kumimoji="0" lang="en-US" altLang="en-US" sz="2400" b="0" i="0" u="none" strike="noStrike" cap="none" normalizeH="0" baseline="0">
                <a:ln>
                  <a:noFill/>
                </a:ln>
                <a:solidFill>
                  <a:schemeClr val="bg1"/>
                </a:solidFill>
                <a:effectLst/>
                <a:latin typeface="Arial" pitchFamily="34" charset="0"/>
                <a:cs typeface="Arial" pitchFamily="34" charset="0"/>
              </a:endParaRPr>
            </a:p>
          </p:txBody>
        </p:sp>
        <p:sp>
          <p:nvSpPr>
            <p:cNvPr id="11" name="Rectangle 47"/>
            <p:cNvSpPr>
              <a:spLocks noChangeArrowheads="1"/>
            </p:cNvSpPr>
            <p:nvPr userDrawn="1"/>
          </p:nvSpPr>
          <p:spPr bwMode="auto">
            <a:xfrm>
              <a:off x="5206" y="3159"/>
              <a:ext cx="37"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1219170" rtl="0" eaLnBrk="1" fontAlgn="base" latinLnBrk="0" hangingPunct="1">
                <a:lnSpc>
                  <a:spcPct val="100000"/>
                </a:lnSpc>
                <a:spcBef>
                  <a:spcPct val="0"/>
                </a:spcBef>
                <a:spcAft>
                  <a:spcPct val="0"/>
                </a:spcAft>
                <a:buClrTx/>
                <a:buSzTx/>
                <a:buFontTx/>
                <a:buNone/>
                <a:tabLst/>
              </a:pPr>
              <a:r>
                <a:rPr kumimoji="0" lang="en-US" altLang="en-US" sz="933" b="0" i="0" u="none" strike="noStrike" cap="none" normalizeH="0" baseline="0">
                  <a:ln>
                    <a:noFill/>
                  </a:ln>
                  <a:solidFill>
                    <a:schemeClr val="bg1"/>
                  </a:solidFill>
                  <a:effectLst/>
                  <a:latin typeface="Arial" pitchFamily="34" charset="0"/>
                  <a:cs typeface="Arial" pitchFamily="34" charset="0"/>
                </a:rPr>
                <a:t>T</a:t>
              </a:r>
              <a:endParaRPr kumimoji="0" lang="en-US" altLang="en-US" sz="2400" b="0" i="0" u="none" strike="noStrike" cap="none" normalizeH="0" baseline="0">
                <a:ln>
                  <a:noFill/>
                </a:ln>
                <a:solidFill>
                  <a:schemeClr val="bg1"/>
                </a:solidFill>
                <a:effectLst/>
                <a:latin typeface="Arial" pitchFamily="34" charset="0"/>
                <a:cs typeface="Arial" pitchFamily="34" charset="0"/>
              </a:endParaRPr>
            </a:p>
          </p:txBody>
        </p:sp>
        <p:sp>
          <p:nvSpPr>
            <p:cNvPr id="12" name="Rectangle 48"/>
            <p:cNvSpPr>
              <a:spLocks noChangeArrowheads="1"/>
            </p:cNvSpPr>
            <p:nvPr userDrawn="1"/>
          </p:nvSpPr>
          <p:spPr bwMode="auto">
            <a:xfrm>
              <a:off x="5235" y="3159"/>
              <a:ext cx="490" cy="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1219170" rtl="0" eaLnBrk="1" fontAlgn="base" latinLnBrk="0" hangingPunct="1">
                <a:lnSpc>
                  <a:spcPct val="100000"/>
                </a:lnSpc>
                <a:spcBef>
                  <a:spcPct val="0"/>
                </a:spcBef>
                <a:spcAft>
                  <a:spcPct val="0"/>
                </a:spcAft>
                <a:buClrTx/>
                <a:buSzTx/>
                <a:buFontTx/>
                <a:buNone/>
                <a:tabLst/>
              </a:pPr>
              <a:r>
                <a:rPr kumimoji="0" lang="en-US" altLang="en-US" sz="933" b="0" i="0" u="none" strike="noStrike" cap="none" normalizeH="0" baseline="0" dirty="0">
                  <a:ln>
                    <a:noFill/>
                  </a:ln>
                  <a:solidFill>
                    <a:schemeClr val="bg1"/>
                  </a:solidFill>
                  <a:effectLst/>
                  <a:latin typeface="Arial" pitchFamily="34" charset="0"/>
                  <a:cs typeface="Arial" pitchFamily="34" charset="0"/>
                </a:rPr>
                <a:t>emplateswise.com</a:t>
              </a:r>
              <a:endParaRPr kumimoji="0" lang="en-US" altLang="en-US" sz="2400" b="0" i="0" u="none" strike="noStrike" cap="none" normalizeH="0" baseline="0" dirty="0">
                <a:ln>
                  <a:noFill/>
                </a:ln>
                <a:solidFill>
                  <a:schemeClr val="bg1"/>
                </a:solidFill>
                <a:effectLst/>
                <a:latin typeface="Arial" pitchFamily="34" charset="0"/>
                <a:cs typeface="Arial" pitchFamily="34" charset="0"/>
              </a:endParaRPr>
            </a:p>
          </p:txBody>
        </p:sp>
      </p:grpSp>
    </p:spTree>
    <p:extLst>
      <p:ext uri="{BB962C8B-B14F-4D97-AF65-F5344CB8AC3E}">
        <p14:creationId xmlns:p14="http://schemas.microsoft.com/office/powerpoint/2010/main" val="1123624877"/>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E105D67F-C495-45B5-B368-F4679945A243}" type="datetimeFigureOut">
              <a:rPr lang="ko-KR" altLang="en-US" smtClean="0">
                <a:solidFill>
                  <a:prstClr val="black">
                    <a:tint val="75000"/>
                  </a:prstClr>
                </a:solidFill>
              </a:rPr>
              <a:pPr/>
              <a:t>2023-09-03</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5F315513-7FD5-42F0-9F14-568381070E23}"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651728428"/>
      </p:ext>
    </p:extLst>
  </p:cSld>
  <p:clrMapOvr>
    <a:masterClrMapping/>
  </p:clrMapOvr>
  <p:transition>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831850" y="1709738"/>
            <a:ext cx="10515600" cy="2852737"/>
          </a:xfrm>
        </p:spPr>
        <p:txBody>
          <a:bodyPr anchor="b"/>
          <a:lstStyle>
            <a:lvl1pPr>
              <a:defRPr sz="6000"/>
            </a:lvl1pPr>
          </a:lstStyle>
          <a:p>
            <a:r>
              <a:rPr lang="ko-KR" altLang="en-US"/>
              <a:t>마스터 제목 스타일 편집</a:t>
            </a:r>
          </a:p>
        </p:txBody>
      </p:sp>
      <p:sp>
        <p:nvSpPr>
          <p:cNvPr id="3" name="텍스트 개체 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a:t>마스터 텍스트 스타일을 편집합니다</a:t>
            </a:r>
          </a:p>
        </p:txBody>
      </p:sp>
      <p:sp>
        <p:nvSpPr>
          <p:cNvPr id="4" name="날짜 개체 틀 3"/>
          <p:cNvSpPr>
            <a:spLocks noGrp="1"/>
          </p:cNvSpPr>
          <p:nvPr>
            <p:ph type="dt" sz="half" idx="10"/>
          </p:nvPr>
        </p:nvSpPr>
        <p:spPr/>
        <p:txBody>
          <a:bodyPr/>
          <a:lstStyle/>
          <a:p>
            <a:fld id="{E105D67F-C495-45B5-B368-F4679945A243}" type="datetimeFigureOut">
              <a:rPr lang="ko-KR" altLang="en-US" smtClean="0">
                <a:solidFill>
                  <a:prstClr val="black">
                    <a:tint val="75000"/>
                  </a:prstClr>
                </a:solidFill>
              </a:rPr>
              <a:pPr/>
              <a:t>2023-09-03</a:t>
            </a:fld>
            <a:endParaRPr lang="ko-KR" altLang="en-US">
              <a:solidFill>
                <a:prstClr val="black">
                  <a:tint val="75000"/>
                </a:prstClr>
              </a:solidFill>
            </a:endParaRPr>
          </a:p>
        </p:txBody>
      </p:sp>
      <p:sp>
        <p:nvSpPr>
          <p:cNvPr id="5" name="바닥글 개체 틀 4"/>
          <p:cNvSpPr>
            <a:spLocks noGrp="1"/>
          </p:cNvSpPr>
          <p:nvPr>
            <p:ph type="ftr" sz="quarter" idx="11"/>
          </p:nvPr>
        </p:nvSpPr>
        <p:spPr/>
        <p:txBody>
          <a:bodyPr/>
          <a:lstStyle/>
          <a:p>
            <a:endParaRPr lang="ko-KR" altLang="en-US">
              <a:solidFill>
                <a:prstClr val="black">
                  <a:tint val="75000"/>
                </a:prstClr>
              </a:solidFill>
            </a:endParaRPr>
          </a:p>
        </p:txBody>
      </p:sp>
      <p:sp>
        <p:nvSpPr>
          <p:cNvPr id="6" name="슬라이드 번호 개체 틀 5"/>
          <p:cNvSpPr>
            <a:spLocks noGrp="1"/>
          </p:cNvSpPr>
          <p:nvPr>
            <p:ph type="sldNum" sz="quarter" idx="12"/>
          </p:nvPr>
        </p:nvSpPr>
        <p:spPr/>
        <p:txBody>
          <a:bodyPr/>
          <a:lstStyle/>
          <a:p>
            <a:fld id="{5F315513-7FD5-42F0-9F14-568381070E23}"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2223162568"/>
      </p:ext>
    </p:extLst>
  </p:cSld>
  <p:clrMapOvr>
    <a:masterClrMapping/>
  </p:clrMapOvr>
  <p:transition>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내용 개체 틀 2"/>
          <p:cNvSpPr>
            <a:spLocks noGrp="1"/>
          </p:cNvSpPr>
          <p:nvPr>
            <p:ph sz="half" idx="1"/>
          </p:nvPr>
        </p:nvSpPr>
        <p:spPr>
          <a:xfrm>
            <a:off x="838200" y="1825625"/>
            <a:ext cx="51816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p:cNvSpPr>
            <a:spLocks noGrp="1"/>
          </p:cNvSpPr>
          <p:nvPr>
            <p:ph sz="half" idx="2"/>
          </p:nvPr>
        </p:nvSpPr>
        <p:spPr>
          <a:xfrm>
            <a:off x="6172200" y="1825625"/>
            <a:ext cx="51816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p:cNvSpPr>
            <a:spLocks noGrp="1"/>
          </p:cNvSpPr>
          <p:nvPr>
            <p:ph type="dt" sz="half" idx="10"/>
          </p:nvPr>
        </p:nvSpPr>
        <p:spPr/>
        <p:txBody>
          <a:bodyPr/>
          <a:lstStyle/>
          <a:p>
            <a:fld id="{E105D67F-C495-45B5-B368-F4679945A243}" type="datetimeFigureOut">
              <a:rPr lang="ko-KR" altLang="en-US" smtClean="0">
                <a:solidFill>
                  <a:prstClr val="black">
                    <a:tint val="75000"/>
                  </a:prstClr>
                </a:solidFill>
              </a:rPr>
              <a:pPr/>
              <a:t>2023-09-03</a:t>
            </a:fld>
            <a:endParaRPr lang="ko-KR" altLang="en-US">
              <a:solidFill>
                <a:prstClr val="black">
                  <a:tint val="75000"/>
                </a:prstClr>
              </a:solidFill>
            </a:endParaRPr>
          </a:p>
        </p:txBody>
      </p:sp>
      <p:sp>
        <p:nvSpPr>
          <p:cNvPr id="6" name="바닥글 개체 틀 5"/>
          <p:cNvSpPr>
            <a:spLocks noGrp="1"/>
          </p:cNvSpPr>
          <p:nvPr>
            <p:ph type="ftr" sz="quarter" idx="11"/>
          </p:nvPr>
        </p:nvSpPr>
        <p:spPr/>
        <p:txBody>
          <a:bodyPr/>
          <a:lstStyle/>
          <a:p>
            <a:endParaRPr lang="ko-KR" altLang="en-US">
              <a:solidFill>
                <a:prstClr val="black">
                  <a:tint val="75000"/>
                </a:prstClr>
              </a:solidFill>
            </a:endParaRPr>
          </a:p>
        </p:txBody>
      </p:sp>
      <p:sp>
        <p:nvSpPr>
          <p:cNvPr id="7" name="슬라이드 번호 개체 틀 6"/>
          <p:cNvSpPr>
            <a:spLocks noGrp="1"/>
          </p:cNvSpPr>
          <p:nvPr>
            <p:ph type="sldNum" sz="quarter" idx="12"/>
          </p:nvPr>
        </p:nvSpPr>
        <p:spPr/>
        <p:txBody>
          <a:bodyPr/>
          <a:lstStyle/>
          <a:p>
            <a:fld id="{5F315513-7FD5-42F0-9F14-568381070E23}"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354511839"/>
      </p:ext>
    </p:extLst>
  </p:cSld>
  <p:clrMapOvr>
    <a:masterClrMapping/>
  </p:clrMapOvr>
  <p:transition>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839788" y="365125"/>
            <a:ext cx="10515600" cy="1325563"/>
          </a:xfrm>
        </p:spPr>
        <p:txBody>
          <a:bodyPr/>
          <a:lstStyle/>
          <a:p>
            <a:r>
              <a:rPr lang="ko-KR" altLang="en-US"/>
              <a:t>마스터 제목 스타일 편집</a:t>
            </a:r>
          </a:p>
        </p:txBody>
      </p:sp>
      <p:sp>
        <p:nvSpPr>
          <p:cNvPr id="3" name="텍스트 개체 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내용 개체 틀 3"/>
          <p:cNvSpPr>
            <a:spLocks noGrp="1"/>
          </p:cNvSpPr>
          <p:nvPr>
            <p:ph sz="half" idx="2"/>
          </p:nvPr>
        </p:nvSpPr>
        <p:spPr>
          <a:xfrm>
            <a:off x="839788" y="2505075"/>
            <a:ext cx="5157787"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내용 개체 틀 5"/>
          <p:cNvSpPr>
            <a:spLocks noGrp="1"/>
          </p:cNvSpPr>
          <p:nvPr>
            <p:ph sz="quarter" idx="4"/>
          </p:nvPr>
        </p:nvSpPr>
        <p:spPr>
          <a:xfrm>
            <a:off x="6172200" y="2505075"/>
            <a:ext cx="5183188"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날짜 개체 틀 6"/>
          <p:cNvSpPr>
            <a:spLocks noGrp="1"/>
          </p:cNvSpPr>
          <p:nvPr>
            <p:ph type="dt" sz="half" idx="10"/>
          </p:nvPr>
        </p:nvSpPr>
        <p:spPr/>
        <p:txBody>
          <a:bodyPr/>
          <a:lstStyle/>
          <a:p>
            <a:fld id="{E105D67F-C495-45B5-B368-F4679945A243}" type="datetimeFigureOut">
              <a:rPr lang="ko-KR" altLang="en-US" smtClean="0">
                <a:solidFill>
                  <a:prstClr val="black">
                    <a:tint val="75000"/>
                  </a:prstClr>
                </a:solidFill>
              </a:rPr>
              <a:pPr/>
              <a:t>2023-09-03</a:t>
            </a:fld>
            <a:endParaRPr lang="ko-KR" altLang="en-US">
              <a:solidFill>
                <a:prstClr val="black">
                  <a:tint val="75000"/>
                </a:prstClr>
              </a:solidFill>
            </a:endParaRPr>
          </a:p>
        </p:txBody>
      </p:sp>
      <p:sp>
        <p:nvSpPr>
          <p:cNvPr id="8" name="바닥글 개체 틀 7"/>
          <p:cNvSpPr>
            <a:spLocks noGrp="1"/>
          </p:cNvSpPr>
          <p:nvPr>
            <p:ph type="ftr" sz="quarter" idx="11"/>
          </p:nvPr>
        </p:nvSpPr>
        <p:spPr/>
        <p:txBody>
          <a:bodyPr/>
          <a:lstStyle/>
          <a:p>
            <a:endParaRPr lang="ko-KR" altLang="en-US">
              <a:solidFill>
                <a:prstClr val="black">
                  <a:tint val="75000"/>
                </a:prstClr>
              </a:solidFill>
            </a:endParaRPr>
          </a:p>
        </p:txBody>
      </p:sp>
      <p:sp>
        <p:nvSpPr>
          <p:cNvPr id="9" name="슬라이드 번호 개체 틀 8"/>
          <p:cNvSpPr>
            <a:spLocks noGrp="1"/>
          </p:cNvSpPr>
          <p:nvPr>
            <p:ph type="sldNum" sz="quarter" idx="12"/>
          </p:nvPr>
        </p:nvSpPr>
        <p:spPr/>
        <p:txBody>
          <a:bodyPr/>
          <a:lstStyle/>
          <a:p>
            <a:fld id="{5F315513-7FD5-42F0-9F14-568381070E23}"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769802270"/>
      </p:ext>
    </p:extLst>
  </p:cSld>
  <p:clrMapOvr>
    <a:masterClrMapping/>
  </p:clrMapOvr>
  <p:transition>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a:t>마스터 제목 스타일 편집</a:t>
            </a:r>
          </a:p>
        </p:txBody>
      </p:sp>
      <p:sp>
        <p:nvSpPr>
          <p:cNvPr id="3" name="날짜 개체 틀 2"/>
          <p:cNvSpPr>
            <a:spLocks noGrp="1"/>
          </p:cNvSpPr>
          <p:nvPr>
            <p:ph type="dt" sz="half" idx="10"/>
          </p:nvPr>
        </p:nvSpPr>
        <p:spPr/>
        <p:txBody>
          <a:bodyPr/>
          <a:lstStyle/>
          <a:p>
            <a:fld id="{E105D67F-C495-45B5-B368-F4679945A243}" type="datetimeFigureOut">
              <a:rPr lang="ko-KR" altLang="en-US" smtClean="0">
                <a:solidFill>
                  <a:prstClr val="black">
                    <a:tint val="75000"/>
                  </a:prstClr>
                </a:solidFill>
              </a:rPr>
              <a:pPr/>
              <a:t>2023-09-03</a:t>
            </a:fld>
            <a:endParaRPr lang="ko-KR" altLang="en-US">
              <a:solidFill>
                <a:prstClr val="black">
                  <a:tint val="75000"/>
                </a:prstClr>
              </a:solidFill>
            </a:endParaRPr>
          </a:p>
        </p:txBody>
      </p:sp>
      <p:sp>
        <p:nvSpPr>
          <p:cNvPr id="4" name="바닥글 개체 틀 3"/>
          <p:cNvSpPr>
            <a:spLocks noGrp="1"/>
          </p:cNvSpPr>
          <p:nvPr>
            <p:ph type="ftr" sz="quarter" idx="11"/>
          </p:nvPr>
        </p:nvSpPr>
        <p:spPr/>
        <p:txBody>
          <a:bodyPr/>
          <a:lstStyle/>
          <a:p>
            <a:endParaRPr lang="ko-KR" altLang="en-US">
              <a:solidFill>
                <a:prstClr val="black">
                  <a:tint val="75000"/>
                </a:prstClr>
              </a:solidFill>
            </a:endParaRPr>
          </a:p>
        </p:txBody>
      </p:sp>
      <p:sp>
        <p:nvSpPr>
          <p:cNvPr id="5" name="슬라이드 번호 개체 틀 4"/>
          <p:cNvSpPr>
            <a:spLocks noGrp="1"/>
          </p:cNvSpPr>
          <p:nvPr>
            <p:ph type="sldNum" sz="quarter" idx="12"/>
          </p:nvPr>
        </p:nvSpPr>
        <p:spPr/>
        <p:txBody>
          <a:bodyPr/>
          <a:lstStyle/>
          <a:p>
            <a:fld id="{5F315513-7FD5-42F0-9F14-568381070E23}"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659174447"/>
      </p:ext>
    </p:extLst>
  </p:cSld>
  <p:clrMapOvr>
    <a:masterClrMapping/>
  </p:clrMapOvr>
  <p:transition>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E105D67F-C495-45B5-B368-F4679945A243}" type="datetimeFigureOut">
              <a:rPr lang="ko-KR" altLang="en-US" smtClean="0">
                <a:solidFill>
                  <a:prstClr val="black">
                    <a:tint val="75000"/>
                  </a:prstClr>
                </a:solidFill>
              </a:rPr>
              <a:pPr/>
              <a:t>2023-09-03</a:t>
            </a:fld>
            <a:endParaRPr lang="ko-KR" altLang="en-US">
              <a:solidFill>
                <a:prstClr val="black">
                  <a:tint val="75000"/>
                </a:prstClr>
              </a:solidFill>
            </a:endParaRPr>
          </a:p>
        </p:txBody>
      </p:sp>
      <p:sp>
        <p:nvSpPr>
          <p:cNvPr id="3" name="바닥글 개체 틀 2"/>
          <p:cNvSpPr>
            <a:spLocks noGrp="1"/>
          </p:cNvSpPr>
          <p:nvPr>
            <p:ph type="ftr" sz="quarter" idx="11"/>
          </p:nvPr>
        </p:nvSpPr>
        <p:spPr/>
        <p:txBody>
          <a:bodyPr/>
          <a:lstStyle/>
          <a:p>
            <a:endParaRPr lang="ko-KR" altLang="en-US">
              <a:solidFill>
                <a:prstClr val="black">
                  <a:tint val="75000"/>
                </a:prstClr>
              </a:solidFill>
            </a:endParaRPr>
          </a:p>
        </p:txBody>
      </p:sp>
      <p:sp>
        <p:nvSpPr>
          <p:cNvPr id="4" name="슬라이드 번호 개체 틀 3"/>
          <p:cNvSpPr>
            <a:spLocks noGrp="1"/>
          </p:cNvSpPr>
          <p:nvPr>
            <p:ph type="sldNum" sz="quarter" idx="12"/>
          </p:nvPr>
        </p:nvSpPr>
        <p:spPr/>
        <p:txBody>
          <a:bodyPr/>
          <a:lstStyle/>
          <a:p>
            <a:fld id="{5F315513-7FD5-42F0-9F14-568381070E23}"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3583411"/>
      </p:ext>
    </p:extLst>
  </p:cSld>
  <p:clrMapOvr>
    <a:masterClrMapping/>
  </p:clrMapOvr>
  <p:transition>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내용 개체 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E105D67F-C495-45B5-B368-F4679945A243}" type="datetimeFigureOut">
              <a:rPr lang="ko-KR" altLang="en-US" smtClean="0">
                <a:solidFill>
                  <a:prstClr val="black">
                    <a:tint val="75000"/>
                  </a:prstClr>
                </a:solidFill>
              </a:rPr>
              <a:pPr/>
              <a:t>2023-09-03</a:t>
            </a:fld>
            <a:endParaRPr lang="ko-KR" altLang="en-US">
              <a:solidFill>
                <a:prstClr val="black">
                  <a:tint val="75000"/>
                </a:prstClr>
              </a:solidFill>
            </a:endParaRPr>
          </a:p>
        </p:txBody>
      </p:sp>
      <p:sp>
        <p:nvSpPr>
          <p:cNvPr id="6" name="바닥글 개체 틀 5"/>
          <p:cNvSpPr>
            <a:spLocks noGrp="1"/>
          </p:cNvSpPr>
          <p:nvPr>
            <p:ph type="ftr" sz="quarter" idx="11"/>
          </p:nvPr>
        </p:nvSpPr>
        <p:spPr/>
        <p:txBody>
          <a:bodyPr/>
          <a:lstStyle/>
          <a:p>
            <a:endParaRPr lang="ko-KR" altLang="en-US">
              <a:solidFill>
                <a:prstClr val="black">
                  <a:tint val="75000"/>
                </a:prstClr>
              </a:solidFill>
            </a:endParaRPr>
          </a:p>
        </p:txBody>
      </p:sp>
      <p:sp>
        <p:nvSpPr>
          <p:cNvPr id="7" name="슬라이드 번호 개체 틀 6"/>
          <p:cNvSpPr>
            <a:spLocks noGrp="1"/>
          </p:cNvSpPr>
          <p:nvPr>
            <p:ph type="sldNum" sz="quarter" idx="12"/>
          </p:nvPr>
        </p:nvSpPr>
        <p:spPr/>
        <p:txBody>
          <a:bodyPr/>
          <a:lstStyle/>
          <a:p>
            <a:fld id="{5F315513-7FD5-42F0-9F14-568381070E23}"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144333822"/>
      </p:ext>
    </p:extLst>
  </p:cSld>
  <p:clrMapOvr>
    <a:masterClrMapping/>
  </p:clrMapOvr>
  <p:transition>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그림 개체 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E105D67F-C495-45B5-B368-F4679945A243}" type="datetimeFigureOut">
              <a:rPr lang="ko-KR" altLang="en-US" smtClean="0">
                <a:solidFill>
                  <a:prstClr val="black">
                    <a:tint val="75000"/>
                  </a:prstClr>
                </a:solidFill>
              </a:rPr>
              <a:pPr/>
              <a:t>2023-09-03</a:t>
            </a:fld>
            <a:endParaRPr lang="ko-KR" altLang="en-US">
              <a:solidFill>
                <a:prstClr val="black">
                  <a:tint val="75000"/>
                </a:prstClr>
              </a:solidFill>
            </a:endParaRPr>
          </a:p>
        </p:txBody>
      </p:sp>
      <p:sp>
        <p:nvSpPr>
          <p:cNvPr id="6" name="바닥글 개체 틀 5"/>
          <p:cNvSpPr>
            <a:spLocks noGrp="1"/>
          </p:cNvSpPr>
          <p:nvPr>
            <p:ph type="ftr" sz="quarter" idx="11"/>
          </p:nvPr>
        </p:nvSpPr>
        <p:spPr/>
        <p:txBody>
          <a:bodyPr/>
          <a:lstStyle/>
          <a:p>
            <a:endParaRPr lang="ko-KR" altLang="en-US">
              <a:solidFill>
                <a:prstClr val="black">
                  <a:tint val="75000"/>
                </a:prstClr>
              </a:solidFill>
            </a:endParaRPr>
          </a:p>
        </p:txBody>
      </p:sp>
      <p:sp>
        <p:nvSpPr>
          <p:cNvPr id="7" name="슬라이드 번호 개체 틀 6"/>
          <p:cNvSpPr>
            <a:spLocks noGrp="1"/>
          </p:cNvSpPr>
          <p:nvPr>
            <p:ph type="sldNum" sz="quarter" idx="12"/>
          </p:nvPr>
        </p:nvSpPr>
        <p:spPr/>
        <p:txBody>
          <a:bodyPr/>
          <a:lstStyle/>
          <a:p>
            <a:fld id="{5F315513-7FD5-42F0-9F14-568381070E23}"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639319116"/>
      </p:ext>
    </p:extLst>
  </p:cSld>
  <p:clrMapOvr>
    <a:masterClrMapping/>
  </p:clrMapOvr>
  <p:transition>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1.jpeg"/><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05D67F-C495-45B5-B368-F4679945A243}" type="datetimeFigureOut">
              <a:rPr lang="ko-KR" altLang="en-US" smtClean="0">
                <a:solidFill>
                  <a:prstClr val="black">
                    <a:tint val="75000"/>
                  </a:prstClr>
                </a:solidFill>
              </a:rPr>
              <a:pPr/>
              <a:t>2023-09-03</a:t>
            </a:fld>
            <a:endParaRPr lang="ko-KR" altLang="en-US">
              <a:solidFill>
                <a:prstClr val="black">
                  <a:tint val="75000"/>
                </a:prstClr>
              </a:solidFill>
            </a:endParaRPr>
          </a:p>
        </p:txBody>
      </p:sp>
      <p:sp>
        <p:nvSpPr>
          <p:cNvPr id="5" name="바닥글 개체 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solidFill>
                <a:prstClr val="black">
                  <a:tint val="75000"/>
                </a:prstClr>
              </a:solidFill>
            </a:endParaRPr>
          </a:p>
        </p:txBody>
      </p:sp>
      <p:sp>
        <p:nvSpPr>
          <p:cNvPr id="6" name="슬라이드 번호 개체 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315513-7FD5-42F0-9F14-568381070E23}" type="slidenum">
              <a:rPr lang="ko-KR" altLang="en-US" smtClean="0">
                <a:solidFill>
                  <a:prstClr val="black">
                    <a:tint val="75000"/>
                  </a:prstClr>
                </a:solidFill>
              </a:rPr>
              <a:pPr/>
              <a:t>‹#›</a:t>
            </a:fld>
            <a:endParaRPr lang="ko-KR" altLang="en-US">
              <a:solidFill>
                <a:prstClr val="black">
                  <a:tint val="75000"/>
                </a:prstClr>
              </a:solidFill>
            </a:endParaRPr>
          </a:p>
        </p:txBody>
      </p:sp>
    </p:spTree>
    <p:extLst>
      <p:ext uri="{BB962C8B-B14F-4D97-AF65-F5344CB8AC3E}">
        <p14:creationId xmlns:p14="http://schemas.microsoft.com/office/powerpoint/2010/main" val="38196077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p:transition>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6"/>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7"/>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600">
                <a:solidFill>
                  <a:schemeClr val="tx1">
                    <a:tint val="75000"/>
                  </a:schemeClr>
                </a:solidFill>
                <a:latin typeface="+mn-lt"/>
              </a:defRPr>
            </a:lvl1pPr>
          </a:lstStyle>
          <a:p>
            <a:fld id="{FFF30096-E2FA-4C53-8FFA-C198FACBBC31}" type="datetimeFigureOut">
              <a:rPr lang="en-US" smtClean="0"/>
              <a:pPr/>
              <a:t>9/3/2023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600">
                <a:solidFill>
                  <a:schemeClr val="tx1">
                    <a:tint val="75000"/>
                  </a:schemeClr>
                </a:solidFill>
                <a:latin typeface="+mn-lt"/>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600">
                <a:solidFill>
                  <a:schemeClr val="tx1">
                    <a:tint val="75000"/>
                  </a:schemeClr>
                </a:solidFill>
                <a:latin typeface="+mn-lt"/>
              </a:defRPr>
            </a:lvl1pPr>
          </a:lstStyle>
          <a:p>
            <a:fld id="{BE6EB2CE-F8EE-47A0-A8D1-750600A29654}" type="slidenum">
              <a:rPr lang="en-US" smtClean="0"/>
              <a:pPr/>
              <a:t>‹#›</a:t>
            </a:fld>
            <a:endParaRPr lang="en-US"/>
          </a:p>
        </p:txBody>
      </p:sp>
    </p:spTree>
    <p:extLst>
      <p:ext uri="{BB962C8B-B14F-4D97-AF65-F5344CB8AC3E}">
        <p14:creationId xmlns:p14="http://schemas.microsoft.com/office/powerpoint/2010/main" val="210367804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Lst>
  <p:transition>
    <p:zoom/>
  </p:transition>
  <p:txStyles>
    <p:titleStyle>
      <a:lvl1pPr algn="ctr" defTabSz="1219170" rtl="0" eaLnBrk="1" latinLnBrk="0" hangingPunct="1">
        <a:spcBef>
          <a:spcPct val="0"/>
        </a:spcBef>
        <a:buNone/>
        <a:defRPr sz="5600" kern="1200">
          <a:solidFill>
            <a:schemeClr val="tx1"/>
          </a:solidFill>
          <a:latin typeface="+mn-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apandi@fisip.unila.ac.id"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1478" y="1178560"/>
            <a:ext cx="9286682" cy="3819624"/>
          </a:xfrm>
          <a:ln w="76200">
            <a:solidFill>
              <a:srgbClr val="AC8866"/>
            </a:solidFill>
          </a:ln>
        </p:spPr>
        <p:txBody>
          <a:bodyPr anchor="ctr">
            <a:noAutofit/>
          </a:bodyPr>
          <a:lstStyle/>
          <a:p>
            <a:r>
              <a:rPr lang="en-US" sz="6600" b="1" dirty="0">
                <a:solidFill>
                  <a:srgbClr val="785130"/>
                </a:solidFill>
                <a:latin typeface="Bodoni MT" panose="02070603080606020203" pitchFamily="18" charset="0"/>
              </a:rPr>
              <a:t>ADMINISTRASI </a:t>
            </a:r>
            <a:br>
              <a:rPr lang="en-US" sz="6600" b="1" dirty="0">
                <a:solidFill>
                  <a:srgbClr val="785130"/>
                </a:solidFill>
                <a:latin typeface="Bodoni MT" panose="02070603080606020203" pitchFamily="18" charset="0"/>
              </a:rPr>
            </a:br>
            <a:r>
              <a:rPr lang="en-US" sz="6600" b="1" dirty="0">
                <a:solidFill>
                  <a:srgbClr val="785130"/>
                </a:solidFill>
                <a:latin typeface="Bodoni MT" panose="02070603080606020203" pitchFamily="18" charset="0"/>
              </a:rPr>
              <a:t>PERKANTORAN </a:t>
            </a:r>
            <a:br>
              <a:rPr lang="en-US" sz="6600" b="1" dirty="0">
                <a:solidFill>
                  <a:srgbClr val="785130"/>
                </a:solidFill>
                <a:latin typeface="Bodoni MT" panose="02070603080606020203" pitchFamily="18" charset="0"/>
              </a:rPr>
            </a:br>
            <a:r>
              <a:rPr lang="en-US" sz="6600" b="1" dirty="0">
                <a:solidFill>
                  <a:srgbClr val="785130"/>
                </a:solidFill>
                <a:latin typeface="Bodoni MT" panose="02070603080606020203" pitchFamily="18" charset="0"/>
              </a:rPr>
              <a:t>3</a:t>
            </a:r>
          </a:p>
        </p:txBody>
      </p:sp>
      <p:sp>
        <p:nvSpPr>
          <p:cNvPr id="3" name="Text Placeholder 2"/>
          <p:cNvSpPr>
            <a:spLocks noGrp="1"/>
          </p:cNvSpPr>
          <p:nvPr>
            <p:ph type="body" sz="quarter" idx="35"/>
          </p:nvPr>
        </p:nvSpPr>
        <p:spPr>
          <a:xfrm>
            <a:off x="1391478" y="6021288"/>
            <a:ext cx="9985109" cy="768085"/>
          </a:xfrm>
        </p:spPr>
        <p:txBody>
          <a:bodyPr/>
          <a:lstStyle/>
          <a:p>
            <a:pPr algn="r">
              <a:spcBef>
                <a:spcPts val="0"/>
              </a:spcBef>
            </a:pPr>
            <a:r>
              <a:rPr lang="en-US" sz="2133" b="1" dirty="0" err="1">
                <a:solidFill>
                  <a:schemeClr val="accent4">
                    <a:lumMod val="50000"/>
                  </a:schemeClr>
                </a:solidFill>
                <a:latin typeface="Bodoni MT" panose="02070603080606020203" pitchFamily="18" charset="0"/>
              </a:rPr>
              <a:t>Apandi</a:t>
            </a:r>
            <a:r>
              <a:rPr lang="en-US" sz="2133" b="1" dirty="0">
                <a:solidFill>
                  <a:schemeClr val="accent4">
                    <a:lumMod val="50000"/>
                  </a:schemeClr>
                </a:solidFill>
                <a:latin typeface="Bodoni MT" panose="02070603080606020203" pitchFamily="18" charset="0"/>
              </a:rPr>
              <a:t>, </a:t>
            </a:r>
            <a:r>
              <a:rPr lang="en-US" sz="2133" b="1" dirty="0" err="1">
                <a:solidFill>
                  <a:schemeClr val="accent4">
                    <a:lumMod val="50000"/>
                  </a:schemeClr>
                </a:solidFill>
                <a:latin typeface="Bodoni MT" panose="02070603080606020203" pitchFamily="18" charset="0"/>
              </a:rPr>
              <a:t>S.Sos</a:t>
            </a:r>
            <a:r>
              <a:rPr lang="en-US" sz="2133" b="1" dirty="0">
                <a:solidFill>
                  <a:schemeClr val="accent4">
                    <a:lumMod val="50000"/>
                  </a:schemeClr>
                </a:solidFill>
                <a:latin typeface="Bodoni MT" panose="02070603080606020203" pitchFamily="18" charset="0"/>
              </a:rPr>
              <a:t>., </a:t>
            </a:r>
            <a:r>
              <a:rPr lang="en-US" sz="2133" b="1" dirty="0" err="1">
                <a:solidFill>
                  <a:schemeClr val="accent4">
                    <a:lumMod val="50000"/>
                  </a:schemeClr>
                </a:solidFill>
                <a:latin typeface="Bodoni MT" panose="02070603080606020203" pitchFamily="18" charset="0"/>
              </a:rPr>
              <a:t>M.Si</a:t>
            </a:r>
            <a:r>
              <a:rPr lang="en-US" sz="2133" b="1" dirty="0">
                <a:solidFill>
                  <a:schemeClr val="accent4">
                    <a:lumMod val="50000"/>
                  </a:schemeClr>
                </a:solidFill>
                <a:latin typeface="Bodoni MT" panose="02070603080606020203" pitchFamily="18" charset="0"/>
              </a:rPr>
              <a:t>.</a:t>
            </a:r>
          </a:p>
          <a:p>
            <a:pPr algn="r">
              <a:spcBef>
                <a:spcPts val="0"/>
              </a:spcBef>
            </a:pPr>
            <a:r>
              <a:rPr lang="en-US" sz="1600" i="1" dirty="0">
                <a:solidFill>
                  <a:schemeClr val="accent4">
                    <a:lumMod val="50000"/>
                  </a:schemeClr>
                </a:solidFill>
                <a:latin typeface="Bodoni MT" panose="02070603080606020203" pitchFamily="18" charset="0"/>
              </a:rPr>
              <a:t>apandi@fisip.unila.ac.id</a:t>
            </a:r>
          </a:p>
          <a:p>
            <a:pPr algn="l"/>
            <a:endParaRPr lang="en-US" sz="3200" dirty="0">
              <a:solidFill>
                <a:srgbClr val="7030A0"/>
              </a:solidFill>
              <a:latin typeface="Arial Narrow" pitchFamily="34" charset="0"/>
            </a:endParaRPr>
          </a:p>
        </p:txBody>
      </p:sp>
    </p:spTree>
    <p:extLst>
      <p:ext uri="{BB962C8B-B14F-4D97-AF65-F5344CB8AC3E}">
        <p14:creationId xmlns:p14="http://schemas.microsoft.com/office/powerpoint/2010/main" val="4832007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par>
                          <p:cTn id="10" fill="hold">
                            <p:stCondLst>
                              <p:cond delay="1000"/>
                            </p:stCondLst>
                            <p:childTnLst>
                              <p:par>
                                <p:cTn id="11" presetID="12" presetClass="entr" presetSubtype="4"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slide(fromBottom)">
                                      <p:cBhvr>
                                        <p:cTn id="13" dur="500"/>
                                        <p:tgtEl>
                                          <p:spTgt spid="3">
                                            <p:txEl>
                                              <p:pRg st="0" end="0"/>
                                            </p:txEl>
                                          </p:spTgt>
                                        </p:tgtEl>
                                      </p:cBhvr>
                                    </p:animEffect>
                                  </p:childTnLst>
                                </p:cTn>
                              </p:par>
                            </p:childTnLst>
                          </p:cTn>
                        </p:par>
                        <p:par>
                          <p:cTn id="14" fill="hold">
                            <p:stCondLst>
                              <p:cond delay="1500"/>
                            </p:stCondLst>
                            <p:childTnLst>
                              <p:par>
                                <p:cTn id="15" presetID="12" presetClass="entr" presetSubtype="4" fill="hold"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slide(fromBottom)">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그룹 3"/>
          <p:cNvGrpSpPr/>
          <p:nvPr/>
        </p:nvGrpSpPr>
        <p:grpSpPr>
          <a:xfrm>
            <a:off x="950249" y="0"/>
            <a:ext cx="10907278" cy="6498771"/>
            <a:chOff x="937549" y="173621"/>
            <a:chExt cx="10907278" cy="6498771"/>
          </a:xfrm>
        </p:grpSpPr>
        <p:grpSp>
          <p:nvGrpSpPr>
            <p:cNvPr id="4" name="그룹 2"/>
            <p:cNvGrpSpPr/>
            <p:nvPr/>
          </p:nvGrpSpPr>
          <p:grpSpPr>
            <a:xfrm>
              <a:off x="937549" y="173621"/>
              <a:ext cx="10907278" cy="6498771"/>
              <a:chOff x="937549" y="173621"/>
              <a:chExt cx="10907278" cy="6498771"/>
            </a:xfrm>
          </p:grpSpPr>
          <p:sp>
            <p:nvSpPr>
              <p:cNvPr id="7" name="모서리가 둥근 직사각형 6"/>
              <p:cNvSpPr/>
              <p:nvPr/>
            </p:nvSpPr>
            <p:spPr>
              <a:xfrm flipH="1">
                <a:off x="937549" y="173621"/>
                <a:ext cx="10907278" cy="6498771"/>
              </a:xfrm>
              <a:prstGeom prst="roundRect">
                <a:avLst>
                  <a:gd name="adj" fmla="val 4554"/>
                </a:avLst>
              </a:prstGeom>
              <a:solidFill>
                <a:srgbClr val="78513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6" name="모서리가 둥근 직사각형 5"/>
              <p:cNvSpPr/>
              <p:nvPr/>
            </p:nvSpPr>
            <p:spPr>
              <a:xfrm flipH="1">
                <a:off x="1060186" y="224036"/>
                <a:ext cx="10690002" cy="6383287"/>
              </a:xfrm>
              <a:prstGeom prst="roundRect">
                <a:avLst>
                  <a:gd name="adj" fmla="val 4554"/>
                </a:avLst>
              </a:prstGeom>
              <a:solidFill>
                <a:srgbClr val="D1C0A1"/>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2" name="양쪽 모서리가 둥근 사각형 1"/>
              <p:cNvSpPr/>
              <p:nvPr/>
            </p:nvSpPr>
            <p:spPr>
              <a:xfrm rot="5400000">
                <a:off x="5816554" y="779909"/>
                <a:ext cx="6327116" cy="5181765"/>
              </a:xfrm>
              <a:prstGeom prst="round2SameRect">
                <a:avLst>
                  <a:gd name="adj1" fmla="val 4994"/>
                  <a:gd name="adj2" fmla="val 0"/>
                </a:avLst>
              </a:prstGeom>
              <a:solidFill>
                <a:srgbClr val="F1E6D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5" name="양쪽 모서리가 둥근 사각형 4"/>
              <p:cNvSpPr/>
              <p:nvPr/>
            </p:nvSpPr>
            <p:spPr>
              <a:xfrm rot="16200000" flipH="1">
                <a:off x="702372" y="847494"/>
                <a:ext cx="6327116" cy="5046597"/>
              </a:xfrm>
              <a:prstGeom prst="round2SameRect">
                <a:avLst>
                  <a:gd name="adj1" fmla="val 6042"/>
                  <a:gd name="adj2" fmla="val 0"/>
                </a:avLst>
              </a:prstGeom>
              <a:gradFill flip="none" rotWithShape="1">
                <a:gsLst>
                  <a:gs pos="65000">
                    <a:srgbClr val="F1E6D0"/>
                  </a:gs>
                  <a:gs pos="88000">
                    <a:srgbClr val="F1E6D0">
                      <a:lumMod val="98000"/>
                    </a:srgbClr>
                  </a:gs>
                </a:gsLst>
                <a:lin ang="5400000" scaled="0"/>
                <a:tileRect/>
              </a:gra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cxnSp>
            <p:nvCxnSpPr>
              <p:cNvPr id="8" name="직선 연결선 7"/>
              <p:cNvCxnSpPr/>
              <p:nvPr/>
            </p:nvCxnSpPr>
            <p:spPr>
              <a:xfrm>
                <a:off x="1139140" y="1127683"/>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9" name="직선 연결선 8"/>
              <p:cNvCxnSpPr/>
              <p:nvPr/>
            </p:nvCxnSpPr>
            <p:spPr>
              <a:xfrm>
                <a:off x="1259435" y="1364247"/>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0" name="직선 연결선 9"/>
              <p:cNvCxnSpPr/>
              <p:nvPr/>
            </p:nvCxnSpPr>
            <p:spPr>
              <a:xfrm>
                <a:off x="1203497" y="1602379"/>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1" name="직선 연결선 10"/>
              <p:cNvCxnSpPr/>
              <p:nvPr/>
            </p:nvCxnSpPr>
            <p:spPr>
              <a:xfrm>
                <a:off x="1117537" y="4368481"/>
                <a:ext cx="13747" cy="619274"/>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2" name="직선 연결선 11"/>
              <p:cNvCxnSpPr/>
              <p:nvPr/>
            </p:nvCxnSpPr>
            <p:spPr>
              <a:xfrm>
                <a:off x="1245197" y="4272869"/>
                <a:ext cx="13747" cy="333455"/>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3" name="직선 연결선 12"/>
              <p:cNvCxnSpPr/>
              <p:nvPr/>
            </p:nvCxnSpPr>
            <p:spPr>
              <a:xfrm>
                <a:off x="1196625" y="4225590"/>
                <a:ext cx="13747" cy="619274"/>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grpSp>
        <p:cxnSp>
          <p:nvCxnSpPr>
            <p:cNvPr id="17" name="직선 연결선 16"/>
            <p:cNvCxnSpPr/>
            <p:nvPr/>
          </p:nvCxnSpPr>
          <p:spPr>
            <a:xfrm>
              <a:off x="11632483" y="1403882"/>
              <a:ext cx="0" cy="1492211"/>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20" name="직선 연결선 19"/>
            <p:cNvCxnSpPr/>
            <p:nvPr/>
          </p:nvCxnSpPr>
          <p:spPr>
            <a:xfrm>
              <a:off x="11667862" y="1948991"/>
              <a:ext cx="0" cy="1492211"/>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grpSp>
      <p:sp>
        <p:nvSpPr>
          <p:cNvPr id="34" name="직사각형 33"/>
          <p:cNvSpPr/>
          <p:nvPr/>
        </p:nvSpPr>
        <p:spPr>
          <a:xfrm>
            <a:off x="1986373" y="1725891"/>
            <a:ext cx="3848100" cy="3046988"/>
          </a:xfrm>
          <a:prstGeom prst="rect">
            <a:avLst/>
          </a:prstGeom>
        </p:spPr>
        <p:txBody>
          <a:bodyPr wrap="square">
            <a:spAutoFit/>
          </a:bodyPr>
          <a:lstStyle/>
          <a:p>
            <a:pPr algn="ctr"/>
            <a:r>
              <a:rPr lang="en-US" sz="4800" dirty="0" err="1">
                <a:solidFill>
                  <a:srgbClr val="C00000"/>
                </a:solidFill>
                <a:latin typeface="Arno Pro" pitchFamily="18" charset="0"/>
              </a:rPr>
              <a:t>Sasaran</a:t>
            </a:r>
            <a:endParaRPr lang="en-US" sz="4800" dirty="0">
              <a:solidFill>
                <a:srgbClr val="C00000"/>
              </a:solidFill>
              <a:latin typeface="Arno Pro" pitchFamily="18" charset="0"/>
            </a:endParaRPr>
          </a:p>
          <a:p>
            <a:pPr algn="ctr"/>
            <a:r>
              <a:rPr lang="en-US" sz="4800" dirty="0">
                <a:solidFill>
                  <a:srgbClr val="C00000"/>
                </a:solidFill>
                <a:latin typeface="Arno Pro" pitchFamily="18" charset="0"/>
              </a:rPr>
              <a:t> </a:t>
            </a:r>
            <a:r>
              <a:rPr lang="en-US" sz="4800" dirty="0" err="1">
                <a:solidFill>
                  <a:srgbClr val="C00000"/>
                </a:solidFill>
                <a:latin typeface="Arno Pro" pitchFamily="18" charset="0"/>
              </a:rPr>
              <a:t>Analisis</a:t>
            </a:r>
            <a:r>
              <a:rPr lang="en-US" sz="4800" dirty="0">
                <a:solidFill>
                  <a:srgbClr val="C00000"/>
                </a:solidFill>
                <a:latin typeface="Arno Pro" pitchFamily="18" charset="0"/>
              </a:rPr>
              <a:t> </a:t>
            </a:r>
          </a:p>
          <a:p>
            <a:pPr algn="ctr"/>
            <a:r>
              <a:rPr lang="en-US" sz="4800" dirty="0" err="1">
                <a:solidFill>
                  <a:srgbClr val="C00000"/>
                </a:solidFill>
                <a:latin typeface="Arno Pro" pitchFamily="18" charset="0"/>
              </a:rPr>
              <a:t>Kegiatan</a:t>
            </a:r>
            <a:r>
              <a:rPr lang="en-US" sz="4800" dirty="0">
                <a:solidFill>
                  <a:srgbClr val="C00000"/>
                </a:solidFill>
                <a:latin typeface="Arno Pro" pitchFamily="18" charset="0"/>
              </a:rPr>
              <a:t> </a:t>
            </a:r>
          </a:p>
          <a:p>
            <a:pPr algn="ctr"/>
            <a:r>
              <a:rPr lang="en-US" sz="4800" dirty="0">
                <a:solidFill>
                  <a:srgbClr val="C00000"/>
                </a:solidFill>
                <a:latin typeface="Arno Pro" pitchFamily="18" charset="0"/>
              </a:rPr>
              <a:t>Kantor </a:t>
            </a:r>
          </a:p>
        </p:txBody>
      </p:sp>
      <p:sp>
        <p:nvSpPr>
          <p:cNvPr id="58" name="직사각형 57"/>
          <p:cNvSpPr/>
          <p:nvPr/>
        </p:nvSpPr>
        <p:spPr>
          <a:xfrm>
            <a:off x="6706812" y="425902"/>
            <a:ext cx="4571999" cy="5632311"/>
          </a:xfrm>
          <a:prstGeom prst="rect">
            <a:avLst/>
          </a:prstGeom>
        </p:spPr>
        <p:txBody>
          <a:bodyPr wrap="square">
            <a:spAutoFit/>
          </a:bodyPr>
          <a:lstStyle/>
          <a:p>
            <a:pPr marL="457200" indent="-457200">
              <a:lnSpc>
                <a:spcPct val="150000"/>
              </a:lnSpc>
              <a:buAutoNum type="arabicPeriod" startAt="4"/>
            </a:pPr>
            <a:r>
              <a:rPr lang="en-US" sz="2400" dirty="0" err="1">
                <a:solidFill>
                  <a:srgbClr val="785130"/>
                </a:solidFill>
                <a:latin typeface="Arial Narrow" pitchFamily="34" charset="0"/>
              </a:rPr>
              <a:t>Menyediakan</a:t>
            </a:r>
            <a:r>
              <a:rPr lang="en-US" sz="2400" dirty="0">
                <a:solidFill>
                  <a:srgbClr val="785130"/>
                </a:solidFill>
                <a:latin typeface="Arial Narrow" pitchFamily="34" charset="0"/>
              </a:rPr>
              <a:t> </a:t>
            </a:r>
            <a:r>
              <a:rPr lang="en-US" sz="2400" dirty="0" err="1">
                <a:solidFill>
                  <a:srgbClr val="785130"/>
                </a:solidFill>
                <a:latin typeface="Arial Narrow" pitchFamily="34" charset="0"/>
              </a:rPr>
              <a:t>justifikasi</a:t>
            </a:r>
            <a:r>
              <a:rPr lang="en-US" sz="2400" dirty="0">
                <a:solidFill>
                  <a:srgbClr val="785130"/>
                </a:solidFill>
                <a:latin typeface="Arial Narrow" pitchFamily="34" charset="0"/>
              </a:rPr>
              <a:t> </a:t>
            </a:r>
            <a:r>
              <a:rPr lang="en-US" sz="2400" dirty="0" err="1">
                <a:solidFill>
                  <a:srgbClr val="785130"/>
                </a:solidFill>
                <a:latin typeface="Arial Narrow" pitchFamily="34" charset="0"/>
              </a:rPr>
              <a:t>untuk</a:t>
            </a:r>
            <a:r>
              <a:rPr lang="en-US" sz="2400" dirty="0">
                <a:solidFill>
                  <a:srgbClr val="785130"/>
                </a:solidFill>
                <a:latin typeface="Arial Narrow" pitchFamily="34" charset="0"/>
              </a:rPr>
              <a:t> </a:t>
            </a:r>
            <a:br>
              <a:rPr lang="en-US" sz="2400" dirty="0">
                <a:solidFill>
                  <a:srgbClr val="785130"/>
                </a:solidFill>
                <a:latin typeface="Arial Narrow" pitchFamily="34" charset="0"/>
              </a:rPr>
            </a:br>
            <a:r>
              <a:rPr lang="en-US" sz="2400" dirty="0" err="1">
                <a:solidFill>
                  <a:srgbClr val="785130"/>
                </a:solidFill>
                <a:latin typeface="Arial Narrow" pitchFamily="34" charset="0"/>
              </a:rPr>
              <a:t>eksistensi</a:t>
            </a:r>
            <a:r>
              <a:rPr lang="en-US" sz="2400" dirty="0">
                <a:solidFill>
                  <a:srgbClr val="785130"/>
                </a:solidFill>
                <a:latin typeface="Arial Narrow" pitchFamily="34" charset="0"/>
              </a:rPr>
              <a:t> </a:t>
            </a:r>
            <a:r>
              <a:rPr lang="en-US" sz="2400" dirty="0" err="1">
                <a:solidFill>
                  <a:srgbClr val="785130"/>
                </a:solidFill>
                <a:latin typeface="Arial Narrow" pitchFamily="34" charset="0"/>
              </a:rPr>
              <a:t>pekerjaan</a:t>
            </a:r>
            <a:endParaRPr lang="en-US" sz="2400" dirty="0">
              <a:solidFill>
                <a:srgbClr val="785130"/>
              </a:solidFill>
              <a:latin typeface="Arial Narrow" pitchFamily="34" charset="0"/>
            </a:endParaRPr>
          </a:p>
          <a:p>
            <a:pPr marL="457200" indent="-457200">
              <a:lnSpc>
                <a:spcPct val="150000"/>
              </a:lnSpc>
            </a:pPr>
            <a:r>
              <a:rPr lang="en-US" sz="2400" dirty="0">
                <a:solidFill>
                  <a:srgbClr val="785130"/>
                </a:solidFill>
                <a:latin typeface="Arial Narrow" pitchFamily="34" charset="0"/>
              </a:rPr>
              <a:t>5.    </a:t>
            </a:r>
            <a:r>
              <a:rPr lang="en-US" sz="2400" dirty="0" err="1">
                <a:solidFill>
                  <a:srgbClr val="785130"/>
                </a:solidFill>
                <a:latin typeface="Arial Narrow" pitchFamily="34" charset="0"/>
              </a:rPr>
              <a:t>Menentukan</a:t>
            </a:r>
            <a:r>
              <a:rPr lang="en-US" sz="2400" dirty="0">
                <a:solidFill>
                  <a:srgbClr val="785130"/>
                </a:solidFill>
                <a:latin typeface="Arial Narrow" pitchFamily="34" charset="0"/>
              </a:rPr>
              <a:t> </a:t>
            </a:r>
            <a:r>
              <a:rPr lang="en-US" sz="2400" dirty="0" err="1">
                <a:solidFill>
                  <a:srgbClr val="785130"/>
                </a:solidFill>
                <a:latin typeface="Arial Narrow" pitchFamily="34" charset="0"/>
              </a:rPr>
              <a:t>kebutuhan</a:t>
            </a:r>
            <a:r>
              <a:rPr lang="en-US" sz="2400" dirty="0">
                <a:solidFill>
                  <a:srgbClr val="785130"/>
                </a:solidFill>
                <a:latin typeface="Arial Narrow" pitchFamily="34" charset="0"/>
              </a:rPr>
              <a:t> </a:t>
            </a:r>
            <a:r>
              <a:rPr lang="en-US" sz="2400" dirty="0" err="1">
                <a:solidFill>
                  <a:srgbClr val="785130"/>
                </a:solidFill>
                <a:latin typeface="Arial Narrow" pitchFamily="34" charset="0"/>
              </a:rPr>
              <a:t>rekrutmen</a:t>
            </a:r>
            <a:r>
              <a:rPr lang="en-US" sz="2400" dirty="0">
                <a:solidFill>
                  <a:srgbClr val="785130"/>
                </a:solidFill>
                <a:latin typeface="Arial Narrow" pitchFamily="34" charset="0"/>
              </a:rPr>
              <a:t> </a:t>
            </a:r>
            <a:r>
              <a:rPr lang="en-US" sz="2400" dirty="0" err="1">
                <a:solidFill>
                  <a:srgbClr val="785130"/>
                </a:solidFill>
                <a:latin typeface="Arial Narrow" pitchFamily="34" charset="0"/>
              </a:rPr>
              <a:t>dan</a:t>
            </a:r>
            <a:r>
              <a:rPr lang="en-US" sz="2400" dirty="0">
                <a:solidFill>
                  <a:srgbClr val="785130"/>
                </a:solidFill>
                <a:latin typeface="Arial Narrow" pitchFamily="34" charset="0"/>
              </a:rPr>
              <a:t> </a:t>
            </a:r>
            <a:r>
              <a:rPr lang="en-US" sz="2400" dirty="0" err="1">
                <a:solidFill>
                  <a:srgbClr val="785130"/>
                </a:solidFill>
                <a:latin typeface="Arial Narrow" pitchFamily="34" charset="0"/>
              </a:rPr>
              <a:t>informasi</a:t>
            </a:r>
            <a:endParaRPr lang="en-US" sz="2400" dirty="0">
              <a:solidFill>
                <a:srgbClr val="785130"/>
              </a:solidFill>
              <a:latin typeface="Arial Narrow" pitchFamily="34" charset="0"/>
            </a:endParaRPr>
          </a:p>
          <a:p>
            <a:pPr marL="457200" indent="-457200">
              <a:lnSpc>
                <a:spcPct val="150000"/>
              </a:lnSpc>
            </a:pPr>
            <a:r>
              <a:rPr lang="en-US" sz="2400" dirty="0">
                <a:solidFill>
                  <a:srgbClr val="785130"/>
                </a:solidFill>
                <a:latin typeface="Arial Narrow" pitchFamily="34" charset="0"/>
              </a:rPr>
              <a:t>6.    </a:t>
            </a:r>
            <a:r>
              <a:rPr lang="en-US" sz="2400" dirty="0" err="1">
                <a:solidFill>
                  <a:srgbClr val="785130"/>
                </a:solidFill>
                <a:latin typeface="Arial Narrow" pitchFamily="34" charset="0"/>
              </a:rPr>
              <a:t>Sebagai</a:t>
            </a:r>
            <a:r>
              <a:rPr lang="en-US" sz="2400" dirty="0">
                <a:solidFill>
                  <a:srgbClr val="785130"/>
                </a:solidFill>
                <a:latin typeface="Arial Narrow" pitchFamily="34" charset="0"/>
              </a:rPr>
              <a:t> </a:t>
            </a:r>
            <a:r>
              <a:rPr lang="en-US" sz="2400" dirty="0" err="1">
                <a:solidFill>
                  <a:srgbClr val="785130"/>
                </a:solidFill>
                <a:latin typeface="Arial Narrow" pitchFamily="34" charset="0"/>
              </a:rPr>
              <a:t>dasar</a:t>
            </a:r>
            <a:r>
              <a:rPr lang="en-US" sz="2400" dirty="0">
                <a:solidFill>
                  <a:srgbClr val="785130"/>
                </a:solidFill>
                <a:latin typeface="Arial Narrow" pitchFamily="34" charset="0"/>
              </a:rPr>
              <a:t> </a:t>
            </a:r>
            <a:r>
              <a:rPr lang="en-US" sz="2400" dirty="0" err="1">
                <a:solidFill>
                  <a:srgbClr val="785130"/>
                </a:solidFill>
                <a:latin typeface="Arial Narrow" pitchFamily="34" charset="0"/>
              </a:rPr>
              <a:t>untuk</a:t>
            </a:r>
            <a:r>
              <a:rPr lang="en-US" sz="2400" dirty="0">
                <a:solidFill>
                  <a:srgbClr val="785130"/>
                </a:solidFill>
                <a:latin typeface="Arial Narrow" pitchFamily="34" charset="0"/>
              </a:rPr>
              <a:t> </a:t>
            </a:r>
            <a:r>
              <a:rPr lang="en-US" sz="2400" dirty="0" err="1">
                <a:solidFill>
                  <a:srgbClr val="785130"/>
                </a:solidFill>
                <a:latin typeface="Arial Narrow" pitchFamily="34" charset="0"/>
              </a:rPr>
              <a:t>menetapkan</a:t>
            </a:r>
            <a:r>
              <a:rPr lang="en-US" sz="2400" dirty="0">
                <a:solidFill>
                  <a:srgbClr val="785130"/>
                </a:solidFill>
                <a:latin typeface="Arial Narrow" pitchFamily="34" charset="0"/>
              </a:rPr>
              <a:t> program </a:t>
            </a:r>
            <a:r>
              <a:rPr lang="en-US" sz="2400" dirty="0" err="1">
                <a:solidFill>
                  <a:srgbClr val="785130"/>
                </a:solidFill>
                <a:latin typeface="Arial Narrow" pitchFamily="34" charset="0"/>
              </a:rPr>
              <a:t>dan</a:t>
            </a:r>
            <a:r>
              <a:rPr lang="en-US" sz="2400" dirty="0">
                <a:solidFill>
                  <a:srgbClr val="785130"/>
                </a:solidFill>
                <a:latin typeface="Arial Narrow" pitchFamily="34" charset="0"/>
              </a:rPr>
              <a:t> </a:t>
            </a:r>
            <a:r>
              <a:rPr lang="en-US" sz="2400" dirty="0" err="1">
                <a:solidFill>
                  <a:srgbClr val="785130"/>
                </a:solidFill>
                <a:latin typeface="Arial Narrow" pitchFamily="34" charset="0"/>
              </a:rPr>
              <a:t>pola</a:t>
            </a:r>
            <a:r>
              <a:rPr lang="en-US" sz="2400" dirty="0">
                <a:solidFill>
                  <a:srgbClr val="785130"/>
                </a:solidFill>
                <a:latin typeface="Arial Narrow" pitchFamily="34" charset="0"/>
              </a:rPr>
              <a:t> </a:t>
            </a:r>
            <a:r>
              <a:rPr lang="en-US" sz="2400" dirty="0" err="1">
                <a:solidFill>
                  <a:srgbClr val="785130"/>
                </a:solidFill>
                <a:latin typeface="Arial Narrow" pitchFamily="34" charset="0"/>
              </a:rPr>
              <a:t>pengembangan</a:t>
            </a:r>
            <a:r>
              <a:rPr lang="en-US" sz="2400" dirty="0">
                <a:solidFill>
                  <a:srgbClr val="785130"/>
                </a:solidFill>
                <a:latin typeface="Arial Narrow" pitchFamily="34" charset="0"/>
              </a:rPr>
              <a:t> </a:t>
            </a:r>
            <a:r>
              <a:rPr lang="en-US" sz="2400" dirty="0" err="1">
                <a:solidFill>
                  <a:srgbClr val="785130"/>
                </a:solidFill>
                <a:latin typeface="Arial Narrow" pitchFamily="34" charset="0"/>
              </a:rPr>
              <a:t>karier</a:t>
            </a:r>
            <a:r>
              <a:rPr lang="en-US" sz="2400" dirty="0">
                <a:solidFill>
                  <a:srgbClr val="785130"/>
                </a:solidFill>
                <a:latin typeface="Arial Narrow" pitchFamily="34" charset="0"/>
              </a:rPr>
              <a:t> </a:t>
            </a:r>
            <a:r>
              <a:rPr lang="en-US" sz="2400" dirty="0" err="1">
                <a:solidFill>
                  <a:srgbClr val="785130"/>
                </a:solidFill>
                <a:latin typeface="Arial Narrow" pitchFamily="34" charset="0"/>
              </a:rPr>
              <a:t>bagi</a:t>
            </a:r>
            <a:r>
              <a:rPr lang="en-US" sz="2400" dirty="0">
                <a:solidFill>
                  <a:srgbClr val="785130"/>
                </a:solidFill>
                <a:latin typeface="Arial Narrow" pitchFamily="34" charset="0"/>
              </a:rPr>
              <a:t> </a:t>
            </a:r>
            <a:r>
              <a:rPr lang="en-US" sz="2400" dirty="0" err="1">
                <a:solidFill>
                  <a:srgbClr val="785130"/>
                </a:solidFill>
                <a:latin typeface="Arial Narrow" pitchFamily="34" charset="0"/>
              </a:rPr>
              <a:t>karyawan</a:t>
            </a:r>
            <a:r>
              <a:rPr lang="en-US" sz="2400" dirty="0">
                <a:solidFill>
                  <a:srgbClr val="785130"/>
                </a:solidFill>
                <a:latin typeface="Arial Narrow" pitchFamily="34" charset="0"/>
              </a:rPr>
              <a:t>. </a:t>
            </a:r>
          </a:p>
          <a:p>
            <a:pPr marL="457200" indent="-457200">
              <a:lnSpc>
                <a:spcPct val="150000"/>
              </a:lnSpc>
              <a:buAutoNum type="arabicPeriod" startAt="7"/>
            </a:pPr>
            <a:r>
              <a:rPr lang="en-US" sz="2400" dirty="0" err="1">
                <a:solidFill>
                  <a:srgbClr val="785130"/>
                </a:solidFill>
                <a:latin typeface="Arial Narrow" pitchFamily="34" charset="0"/>
              </a:rPr>
              <a:t>Sarana</a:t>
            </a:r>
            <a:r>
              <a:rPr lang="en-US" sz="2400" dirty="0">
                <a:solidFill>
                  <a:srgbClr val="785130"/>
                </a:solidFill>
                <a:latin typeface="Arial Narrow" pitchFamily="34" charset="0"/>
              </a:rPr>
              <a:t> </a:t>
            </a:r>
            <a:r>
              <a:rPr lang="en-US" sz="2400" dirty="0" err="1">
                <a:solidFill>
                  <a:srgbClr val="785130"/>
                </a:solidFill>
                <a:latin typeface="Arial Narrow" pitchFamily="34" charset="0"/>
              </a:rPr>
              <a:t>pemetaan</a:t>
            </a:r>
            <a:r>
              <a:rPr lang="en-US" sz="2400" dirty="0">
                <a:solidFill>
                  <a:srgbClr val="785130"/>
                </a:solidFill>
                <a:latin typeface="Arial Narrow" pitchFamily="34" charset="0"/>
              </a:rPr>
              <a:t> </a:t>
            </a:r>
            <a:r>
              <a:rPr lang="en-US" sz="2400" dirty="0" err="1">
                <a:solidFill>
                  <a:srgbClr val="785130"/>
                </a:solidFill>
                <a:latin typeface="Arial Narrow" pitchFamily="34" charset="0"/>
              </a:rPr>
              <a:t>potensi</a:t>
            </a:r>
            <a:r>
              <a:rPr lang="en-US" sz="2400" dirty="0">
                <a:solidFill>
                  <a:srgbClr val="785130"/>
                </a:solidFill>
                <a:latin typeface="Arial Narrow" pitchFamily="34" charset="0"/>
              </a:rPr>
              <a:t> </a:t>
            </a:r>
            <a:r>
              <a:rPr lang="en-US" sz="2400" dirty="0" err="1">
                <a:solidFill>
                  <a:srgbClr val="785130"/>
                </a:solidFill>
                <a:latin typeface="Arial Narrow" pitchFamily="34" charset="0"/>
              </a:rPr>
              <a:t>pegawaikondisi</a:t>
            </a:r>
            <a:r>
              <a:rPr lang="en-US" sz="2400" dirty="0">
                <a:solidFill>
                  <a:srgbClr val="785130"/>
                </a:solidFill>
                <a:latin typeface="Arial Narrow" pitchFamily="34" charset="0"/>
              </a:rPr>
              <a:t> </a:t>
            </a:r>
            <a:r>
              <a:rPr lang="en-US" sz="2400" dirty="0" err="1">
                <a:solidFill>
                  <a:srgbClr val="785130"/>
                </a:solidFill>
                <a:latin typeface="Arial Narrow" pitchFamily="34" charset="0"/>
              </a:rPr>
              <a:t>kerja</a:t>
            </a:r>
            <a:r>
              <a:rPr lang="en-US" sz="2400" dirty="0">
                <a:solidFill>
                  <a:srgbClr val="785130"/>
                </a:solidFill>
                <a:latin typeface="Arial Narrow" pitchFamily="34" charset="0"/>
              </a:rPr>
              <a:t>, </a:t>
            </a:r>
            <a:r>
              <a:rPr lang="en-US" sz="2400" dirty="0" err="1">
                <a:solidFill>
                  <a:srgbClr val="785130"/>
                </a:solidFill>
                <a:latin typeface="Arial Narrow" pitchFamily="34" charset="0"/>
              </a:rPr>
              <a:t>dan</a:t>
            </a:r>
            <a:r>
              <a:rPr lang="en-US" sz="2400" dirty="0">
                <a:solidFill>
                  <a:srgbClr val="785130"/>
                </a:solidFill>
                <a:latin typeface="Arial Narrow" pitchFamily="34" charset="0"/>
              </a:rPr>
              <a:t> </a:t>
            </a:r>
            <a:r>
              <a:rPr lang="en-US" sz="2400" dirty="0" err="1">
                <a:solidFill>
                  <a:srgbClr val="785130"/>
                </a:solidFill>
                <a:latin typeface="Arial Narrow" pitchFamily="34" charset="0"/>
              </a:rPr>
              <a:t>tipe</a:t>
            </a:r>
            <a:r>
              <a:rPr lang="en-US" sz="2400" dirty="0">
                <a:solidFill>
                  <a:srgbClr val="785130"/>
                </a:solidFill>
                <a:latin typeface="Arial Narrow" pitchFamily="34" charset="0"/>
              </a:rPr>
              <a:t> </a:t>
            </a:r>
            <a:r>
              <a:rPr lang="en-US" sz="2400" dirty="0" err="1">
                <a:solidFill>
                  <a:srgbClr val="785130"/>
                </a:solidFill>
                <a:latin typeface="Arial Narrow" pitchFamily="34" charset="0"/>
              </a:rPr>
              <a:t>individu</a:t>
            </a:r>
            <a:r>
              <a:rPr lang="en-US" sz="2400" dirty="0">
                <a:solidFill>
                  <a:srgbClr val="785130"/>
                </a:solidFill>
                <a:latin typeface="Arial Narrow" pitchFamily="34" charset="0"/>
              </a:rPr>
              <a:t> </a:t>
            </a:r>
            <a:br>
              <a:rPr lang="en-US" sz="2400" dirty="0">
                <a:solidFill>
                  <a:srgbClr val="785130"/>
                </a:solidFill>
                <a:latin typeface="Arial Narrow" pitchFamily="34" charset="0"/>
              </a:rPr>
            </a:br>
            <a:r>
              <a:rPr lang="en-US" sz="2400" dirty="0">
                <a:solidFill>
                  <a:srgbClr val="785130"/>
                </a:solidFill>
                <a:latin typeface="Arial Narrow" pitchFamily="34" charset="0"/>
              </a:rPr>
              <a:t>yang ideal </a:t>
            </a:r>
            <a:r>
              <a:rPr lang="en-US" sz="2400" dirty="0" err="1">
                <a:solidFill>
                  <a:srgbClr val="785130"/>
                </a:solidFill>
                <a:latin typeface="Arial Narrow" pitchFamily="34" charset="0"/>
              </a:rPr>
              <a:t>bagi</a:t>
            </a:r>
            <a:r>
              <a:rPr lang="en-US" sz="2400" dirty="0">
                <a:solidFill>
                  <a:srgbClr val="785130"/>
                </a:solidFill>
                <a:latin typeface="Arial Narrow" pitchFamily="34" charset="0"/>
              </a:rPr>
              <a:t> </a:t>
            </a:r>
            <a:r>
              <a:rPr lang="en-US" sz="2400" dirty="0" err="1">
                <a:solidFill>
                  <a:srgbClr val="785130"/>
                </a:solidFill>
                <a:latin typeface="Arial Narrow" pitchFamily="34" charset="0"/>
              </a:rPr>
              <a:t>organisasi</a:t>
            </a:r>
            <a:endParaRPr lang="en-US" altLang="ko-KR" sz="2400" dirty="0">
              <a:solidFill>
                <a:srgbClr val="785130"/>
              </a:solidFill>
              <a:latin typeface="Arial Narrow" pitchFamily="34" charset="0"/>
            </a:endParaRPr>
          </a:p>
        </p:txBody>
      </p:sp>
    </p:spTree>
    <p:extLst>
      <p:ext uri="{BB962C8B-B14F-4D97-AF65-F5344CB8AC3E}">
        <p14:creationId xmlns:p14="http://schemas.microsoft.com/office/powerpoint/2010/main" val="3779194341"/>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0"/>
                                  </p:stCondLst>
                                  <p:childTnLst>
                                    <p:set>
                                      <p:cBhvr>
                                        <p:cTn id="6" dur="1" fill="hold">
                                          <p:stCondLst>
                                            <p:cond delay="0"/>
                                          </p:stCondLst>
                                        </p:cTn>
                                        <p:tgtEl>
                                          <p:spTgt spid="58">
                                            <p:txEl>
                                              <p:pRg st="0" end="0"/>
                                            </p:txEl>
                                          </p:spTgt>
                                        </p:tgtEl>
                                        <p:attrNameLst>
                                          <p:attrName>style.visibility</p:attrName>
                                        </p:attrNameLst>
                                      </p:cBhvr>
                                      <p:to>
                                        <p:strVal val="visible"/>
                                      </p:to>
                                    </p:set>
                                    <p:animEffect transition="in" filter="slide(fromBottom)">
                                      <p:cBhvr>
                                        <p:cTn id="7" dur="500"/>
                                        <p:tgtEl>
                                          <p:spTgt spid="58">
                                            <p:txEl>
                                              <p:pRg st="0" end="0"/>
                                            </p:txEl>
                                          </p:spTgt>
                                        </p:tgtEl>
                                      </p:cBhvr>
                                    </p:animEffect>
                                  </p:childTnLst>
                                </p:cTn>
                              </p:par>
                            </p:childTnLst>
                          </p:cTn>
                        </p:par>
                        <p:par>
                          <p:cTn id="8" fill="hold">
                            <p:stCondLst>
                              <p:cond delay="500"/>
                            </p:stCondLst>
                            <p:childTnLst>
                              <p:par>
                                <p:cTn id="9" presetID="12" presetClass="entr" presetSubtype="4" fill="hold" nodeType="afterEffect">
                                  <p:stCondLst>
                                    <p:cond delay="0"/>
                                  </p:stCondLst>
                                  <p:childTnLst>
                                    <p:set>
                                      <p:cBhvr>
                                        <p:cTn id="10" dur="1" fill="hold">
                                          <p:stCondLst>
                                            <p:cond delay="0"/>
                                          </p:stCondLst>
                                        </p:cTn>
                                        <p:tgtEl>
                                          <p:spTgt spid="58">
                                            <p:txEl>
                                              <p:pRg st="1" end="1"/>
                                            </p:txEl>
                                          </p:spTgt>
                                        </p:tgtEl>
                                        <p:attrNameLst>
                                          <p:attrName>style.visibility</p:attrName>
                                        </p:attrNameLst>
                                      </p:cBhvr>
                                      <p:to>
                                        <p:strVal val="visible"/>
                                      </p:to>
                                    </p:set>
                                    <p:animEffect transition="in" filter="slide(fromBottom)">
                                      <p:cBhvr>
                                        <p:cTn id="11" dur="500"/>
                                        <p:tgtEl>
                                          <p:spTgt spid="58">
                                            <p:txEl>
                                              <p:pRg st="1" end="1"/>
                                            </p:txEl>
                                          </p:spTgt>
                                        </p:tgtEl>
                                      </p:cBhvr>
                                    </p:animEffect>
                                  </p:childTnLst>
                                </p:cTn>
                              </p:par>
                            </p:childTnLst>
                          </p:cTn>
                        </p:par>
                        <p:par>
                          <p:cTn id="12" fill="hold">
                            <p:stCondLst>
                              <p:cond delay="1000"/>
                            </p:stCondLst>
                            <p:childTnLst>
                              <p:par>
                                <p:cTn id="13" presetID="12" presetClass="entr" presetSubtype="4" fill="hold" nodeType="afterEffect">
                                  <p:stCondLst>
                                    <p:cond delay="0"/>
                                  </p:stCondLst>
                                  <p:childTnLst>
                                    <p:set>
                                      <p:cBhvr>
                                        <p:cTn id="14" dur="1" fill="hold">
                                          <p:stCondLst>
                                            <p:cond delay="0"/>
                                          </p:stCondLst>
                                        </p:cTn>
                                        <p:tgtEl>
                                          <p:spTgt spid="58">
                                            <p:txEl>
                                              <p:pRg st="2" end="2"/>
                                            </p:txEl>
                                          </p:spTgt>
                                        </p:tgtEl>
                                        <p:attrNameLst>
                                          <p:attrName>style.visibility</p:attrName>
                                        </p:attrNameLst>
                                      </p:cBhvr>
                                      <p:to>
                                        <p:strVal val="visible"/>
                                      </p:to>
                                    </p:set>
                                    <p:animEffect transition="in" filter="slide(fromBottom)">
                                      <p:cBhvr>
                                        <p:cTn id="15" dur="500"/>
                                        <p:tgtEl>
                                          <p:spTgt spid="58">
                                            <p:txEl>
                                              <p:pRg st="2" end="2"/>
                                            </p:txEl>
                                          </p:spTgt>
                                        </p:tgtEl>
                                      </p:cBhvr>
                                    </p:animEffect>
                                  </p:childTnLst>
                                </p:cTn>
                              </p:par>
                            </p:childTnLst>
                          </p:cTn>
                        </p:par>
                        <p:par>
                          <p:cTn id="16" fill="hold">
                            <p:stCondLst>
                              <p:cond delay="1500"/>
                            </p:stCondLst>
                            <p:childTnLst>
                              <p:par>
                                <p:cTn id="17" presetID="12" presetClass="entr" presetSubtype="4" fill="hold" nodeType="afterEffect">
                                  <p:stCondLst>
                                    <p:cond delay="0"/>
                                  </p:stCondLst>
                                  <p:childTnLst>
                                    <p:set>
                                      <p:cBhvr>
                                        <p:cTn id="18" dur="1" fill="hold">
                                          <p:stCondLst>
                                            <p:cond delay="0"/>
                                          </p:stCondLst>
                                        </p:cTn>
                                        <p:tgtEl>
                                          <p:spTgt spid="58">
                                            <p:txEl>
                                              <p:pRg st="3" end="3"/>
                                            </p:txEl>
                                          </p:spTgt>
                                        </p:tgtEl>
                                        <p:attrNameLst>
                                          <p:attrName>style.visibility</p:attrName>
                                        </p:attrNameLst>
                                      </p:cBhvr>
                                      <p:to>
                                        <p:strVal val="visible"/>
                                      </p:to>
                                    </p:set>
                                    <p:animEffect transition="in" filter="slide(fromBottom)">
                                      <p:cBhvr>
                                        <p:cTn id="19" dur="500"/>
                                        <p:tgtEl>
                                          <p:spTgt spid="5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그룹 3"/>
          <p:cNvGrpSpPr/>
          <p:nvPr/>
        </p:nvGrpSpPr>
        <p:grpSpPr>
          <a:xfrm>
            <a:off x="1026449" y="199021"/>
            <a:ext cx="10907278" cy="6498771"/>
            <a:chOff x="937549" y="173621"/>
            <a:chExt cx="10907278" cy="6498771"/>
          </a:xfrm>
        </p:grpSpPr>
        <p:grpSp>
          <p:nvGrpSpPr>
            <p:cNvPr id="4" name="그룹 2"/>
            <p:cNvGrpSpPr/>
            <p:nvPr/>
          </p:nvGrpSpPr>
          <p:grpSpPr>
            <a:xfrm>
              <a:off x="937549" y="173621"/>
              <a:ext cx="10907278" cy="6498771"/>
              <a:chOff x="937549" y="173621"/>
              <a:chExt cx="10907278" cy="6498771"/>
            </a:xfrm>
          </p:grpSpPr>
          <p:sp>
            <p:nvSpPr>
              <p:cNvPr id="7" name="모서리가 둥근 직사각형 6"/>
              <p:cNvSpPr/>
              <p:nvPr/>
            </p:nvSpPr>
            <p:spPr>
              <a:xfrm flipH="1">
                <a:off x="937549" y="173621"/>
                <a:ext cx="10907278" cy="6498771"/>
              </a:xfrm>
              <a:prstGeom prst="roundRect">
                <a:avLst>
                  <a:gd name="adj" fmla="val 4554"/>
                </a:avLst>
              </a:prstGeom>
              <a:solidFill>
                <a:srgbClr val="78513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6" name="모서리가 둥근 직사각형 5"/>
              <p:cNvSpPr/>
              <p:nvPr/>
            </p:nvSpPr>
            <p:spPr>
              <a:xfrm flipH="1">
                <a:off x="1060186" y="224036"/>
                <a:ext cx="10690002" cy="6383287"/>
              </a:xfrm>
              <a:prstGeom prst="roundRect">
                <a:avLst>
                  <a:gd name="adj" fmla="val 4554"/>
                </a:avLst>
              </a:prstGeom>
              <a:solidFill>
                <a:srgbClr val="D1C0A1"/>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2" name="양쪽 모서리가 둥근 사각형 1"/>
              <p:cNvSpPr/>
              <p:nvPr/>
            </p:nvSpPr>
            <p:spPr>
              <a:xfrm rot="5400000">
                <a:off x="5816554" y="779909"/>
                <a:ext cx="6327116" cy="5181765"/>
              </a:xfrm>
              <a:prstGeom prst="round2SameRect">
                <a:avLst>
                  <a:gd name="adj1" fmla="val 4994"/>
                  <a:gd name="adj2" fmla="val 0"/>
                </a:avLst>
              </a:prstGeom>
              <a:solidFill>
                <a:srgbClr val="F1E6D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5" name="양쪽 모서리가 둥근 사각형 4"/>
              <p:cNvSpPr/>
              <p:nvPr/>
            </p:nvSpPr>
            <p:spPr>
              <a:xfrm rot="16200000" flipH="1">
                <a:off x="702372" y="847494"/>
                <a:ext cx="6327116" cy="5046597"/>
              </a:xfrm>
              <a:prstGeom prst="round2SameRect">
                <a:avLst>
                  <a:gd name="adj1" fmla="val 6042"/>
                  <a:gd name="adj2" fmla="val 0"/>
                </a:avLst>
              </a:prstGeom>
              <a:gradFill flip="none" rotWithShape="1">
                <a:gsLst>
                  <a:gs pos="65000">
                    <a:srgbClr val="F1E6D0"/>
                  </a:gs>
                  <a:gs pos="88000">
                    <a:srgbClr val="F1E6D0">
                      <a:lumMod val="98000"/>
                    </a:srgbClr>
                  </a:gs>
                </a:gsLst>
                <a:lin ang="5400000" scaled="0"/>
                <a:tileRect/>
              </a:gra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cxnSp>
            <p:nvCxnSpPr>
              <p:cNvPr id="8" name="직선 연결선 7"/>
              <p:cNvCxnSpPr/>
              <p:nvPr/>
            </p:nvCxnSpPr>
            <p:spPr>
              <a:xfrm>
                <a:off x="1139140" y="1127683"/>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9" name="직선 연결선 8"/>
              <p:cNvCxnSpPr/>
              <p:nvPr/>
            </p:nvCxnSpPr>
            <p:spPr>
              <a:xfrm>
                <a:off x="1259435" y="1364247"/>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0" name="직선 연결선 9"/>
              <p:cNvCxnSpPr/>
              <p:nvPr/>
            </p:nvCxnSpPr>
            <p:spPr>
              <a:xfrm>
                <a:off x="1203497" y="1602379"/>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1" name="직선 연결선 10"/>
              <p:cNvCxnSpPr/>
              <p:nvPr/>
            </p:nvCxnSpPr>
            <p:spPr>
              <a:xfrm>
                <a:off x="1117537" y="4368481"/>
                <a:ext cx="13747" cy="619274"/>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2" name="직선 연결선 11"/>
              <p:cNvCxnSpPr/>
              <p:nvPr/>
            </p:nvCxnSpPr>
            <p:spPr>
              <a:xfrm>
                <a:off x="1245197" y="4272869"/>
                <a:ext cx="13747" cy="333455"/>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3" name="직선 연결선 12"/>
              <p:cNvCxnSpPr/>
              <p:nvPr/>
            </p:nvCxnSpPr>
            <p:spPr>
              <a:xfrm>
                <a:off x="1196625" y="4225590"/>
                <a:ext cx="13747" cy="619274"/>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grpSp>
        <p:cxnSp>
          <p:nvCxnSpPr>
            <p:cNvPr id="17" name="직선 연결선 16"/>
            <p:cNvCxnSpPr/>
            <p:nvPr/>
          </p:nvCxnSpPr>
          <p:spPr>
            <a:xfrm>
              <a:off x="11632483" y="1403882"/>
              <a:ext cx="0" cy="1492211"/>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20" name="직선 연결선 19"/>
            <p:cNvCxnSpPr/>
            <p:nvPr/>
          </p:nvCxnSpPr>
          <p:spPr>
            <a:xfrm>
              <a:off x="11667862" y="1948991"/>
              <a:ext cx="0" cy="1492211"/>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grpSp>
      <p:sp>
        <p:nvSpPr>
          <p:cNvPr id="34" name="직사각형 33"/>
          <p:cNvSpPr/>
          <p:nvPr/>
        </p:nvSpPr>
        <p:spPr>
          <a:xfrm>
            <a:off x="1710046" y="795647"/>
            <a:ext cx="4310743" cy="4893647"/>
          </a:xfrm>
          <a:prstGeom prst="rect">
            <a:avLst/>
          </a:prstGeom>
        </p:spPr>
        <p:txBody>
          <a:bodyPr wrap="square">
            <a:spAutoFit/>
          </a:bodyPr>
          <a:lstStyle/>
          <a:p>
            <a:pPr>
              <a:lnSpc>
                <a:spcPct val="150000"/>
              </a:lnSpc>
            </a:pPr>
            <a:r>
              <a:rPr lang="en-US" sz="2800" dirty="0" err="1">
                <a:solidFill>
                  <a:srgbClr val="0070C0"/>
                </a:solidFill>
                <a:latin typeface="Arno Pro" pitchFamily="18" charset="0"/>
              </a:rPr>
              <a:t>Manfaat</a:t>
            </a:r>
            <a:r>
              <a:rPr lang="en-US" sz="2800" dirty="0">
                <a:solidFill>
                  <a:srgbClr val="0070C0"/>
                </a:solidFill>
                <a:latin typeface="Arno Pro" pitchFamily="18" charset="0"/>
              </a:rPr>
              <a:t> Dan </a:t>
            </a:r>
            <a:r>
              <a:rPr lang="en-US" sz="2800" dirty="0" err="1">
                <a:solidFill>
                  <a:srgbClr val="0070C0"/>
                </a:solidFill>
                <a:latin typeface="Arno Pro" pitchFamily="18" charset="0"/>
              </a:rPr>
              <a:t>Fungsi</a:t>
            </a:r>
            <a:r>
              <a:rPr lang="en-US" sz="2800" dirty="0">
                <a:solidFill>
                  <a:srgbClr val="0070C0"/>
                </a:solidFill>
                <a:latin typeface="Arno Pro" pitchFamily="18" charset="0"/>
              </a:rPr>
              <a:t> </a:t>
            </a:r>
            <a:r>
              <a:rPr lang="en-US" sz="2800" dirty="0" err="1">
                <a:solidFill>
                  <a:srgbClr val="0070C0"/>
                </a:solidFill>
                <a:latin typeface="Arno Pro" pitchFamily="18" charset="0"/>
              </a:rPr>
              <a:t>Analisis</a:t>
            </a:r>
            <a:r>
              <a:rPr lang="en-US" sz="2800" dirty="0">
                <a:solidFill>
                  <a:srgbClr val="0070C0"/>
                </a:solidFill>
                <a:latin typeface="Arno Pro" pitchFamily="18" charset="0"/>
              </a:rPr>
              <a:t> </a:t>
            </a:r>
          </a:p>
          <a:p>
            <a:pPr marL="457200" indent="-457200">
              <a:lnSpc>
                <a:spcPct val="150000"/>
              </a:lnSpc>
            </a:pPr>
            <a:r>
              <a:rPr lang="en-US" sz="2800" dirty="0" err="1">
                <a:solidFill>
                  <a:srgbClr val="0070C0"/>
                </a:solidFill>
                <a:latin typeface="Arno Pro" pitchFamily="18" charset="0"/>
              </a:rPr>
              <a:t>Kegiatan</a:t>
            </a:r>
            <a:r>
              <a:rPr lang="en-US" sz="2800" dirty="0">
                <a:solidFill>
                  <a:srgbClr val="0070C0"/>
                </a:solidFill>
                <a:latin typeface="Arno Pro" pitchFamily="18" charset="0"/>
              </a:rPr>
              <a:t> Kantor</a:t>
            </a:r>
          </a:p>
          <a:p>
            <a:pPr marL="457200" indent="-457200">
              <a:lnSpc>
                <a:spcPct val="150000"/>
              </a:lnSpc>
            </a:pPr>
            <a:endParaRPr lang="en-US" sz="2800" dirty="0">
              <a:solidFill>
                <a:srgbClr val="AC8866"/>
              </a:solidFill>
              <a:latin typeface="Arno Pro" pitchFamily="18" charset="0"/>
            </a:endParaRPr>
          </a:p>
          <a:p>
            <a:pPr marL="457200" indent="-457200">
              <a:lnSpc>
                <a:spcPct val="150000"/>
              </a:lnSpc>
            </a:pPr>
            <a:endParaRPr lang="en-US" sz="2800" dirty="0">
              <a:solidFill>
                <a:srgbClr val="AC8866"/>
              </a:solidFill>
              <a:latin typeface="Arno Pro" pitchFamily="18" charset="0"/>
            </a:endParaRPr>
          </a:p>
          <a:p>
            <a:pPr marL="457200" indent="-457200">
              <a:lnSpc>
                <a:spcPct val="150000"/>
              </a:lnSpc>
              <a:buAutoNum type="arabicPeriod"/>
            </a:pPr>
            <a:r>
              <a:rPr lang="en-US" sz="2400" dirty="0" err="1">
                <a:solidFill>
                  <a:srgbClr val="00B0F0"/>
                </a:solidFill>
                <a:latin typeface="Arial Narrow" pitchFamily="34" charset="0"/>
              </a:rPr>
              <a:t>Landasan</a:t>
            </a:r>
            <a:r>
              <a:rPr lang="en-US" sz="2400" dirty="0">
                <a:solidFill>
                  <a:srgbClr val="00B0F0"/>
                </a:solidFill>
                <a:latin typeface="Arial Narrow" pitchFamily="34" charset="0"/>
              </a:rPr>
              <a:t> </a:t>
            </a:r>
            <a:r>
              <a:rPr lang="en-US" sz="2400" dirty="0" err="1">
                <a:solidFill>
                  <a:srgbClr val="00B0F0"/>
                </a:solidFill>
                <a:latin typeface="Arial Narrow" pitchFamily="34" charset="0"/>
              </a:rPr>
              <a:t>untuk</a:t>
            </a:r>
            <a:r>
              <a:rPr lang="en-US" sz="2400" dirty="0">
                <a:solidFill>
                  <a:srgbClr val="00B0F0"/>
                </a:solidFill>
                <a:latin typeface="Arial Narrow" pitchFamily="34" charset="0"/>
              </a:rPr>
              <a:t> </a:t>
            </a:r>
            <a:r>
              <a:rPr lang="en-US" sz="2400" dirty="0" err="1">
                <a:solidFill>
                  <a:srgbClr val="00B0F0"/>
                </a:solidFill>
                <a:latin typeface="Arial Narrow" pitchFamily="34" charset="0"/>
              </a:rPr>
              <a:t>melaksanakan</a:t>
            </a:r>
            <a:r>
              <a:rPr lang="en-US" sz="2400" dirty="0">
                <a:solidFill>
                  <a:srgbClr val="00B0F0"/>
                </a:solidFill>
                <a:latin typeface="Arial Narrow" pitchFamily="34" charset="0"/>
              </a:rPr>
              <a:t> </a:t>
            </a:r>
            <a:r>
              <a:rPr lang="en-US" sz="2400" dirty="0" err="1">
                <a:solidFill>
                  <a:srgbClr val="00B0F0"/>
                </a:solidFill>
                <a:latin typeface="Arial Narrow" pitchFamily="34" charset="0"/>
              </a:rPr>
              <a:t>mutasi</a:t>
            </a:r>
            <a:endParaRPr lang="en-US" sz="2400" dirty="0">
              <a:solidFill>
                <a:srgbClr val="00B0F0"/>
              </a:solidFill>
              <a:latin typeface="Arial Narrow" pitchFamily="34" charset="0"/>
            </a:endParaRPr>
          </a:p>
          <a:p>
            <a:pPr marL="457200" indent="-457200">
              <a:lnSpc>
                <a:spcPct val="150000"/>
              </a:lnSpc>
              <a:buAutoNum type="arabicPeriod"/>
            </a:pPr>
            <a:r>
              <a:rPr lang="en-US" sz="2400" dirty="0" err="1">
                <a:solidFill>
                  <a:srgbClr val="00B0F0"/>
                </a:solidFill>
                <a:latin typeface="Arial Narrow" pitchFamily="34" charset="0"/>
              </a:rPr>
              <a:t>Landasan</a:t>
            </a:r>
            <a:r>
              <a:rPr lang="en-US" sz="2400" dirty="0">
                <a:solidFill>
                  <a:srgbClr val="00B0F0"/>
                </a:solidFill>
                <a:latin typeface="Arial Narrow" pitchFamily="34" charset="0"/>
              </a:rPr>
              <a:t> </a:t>
            </a:r>
            <a:r>
              <a:rPr lang="en-US" sz="2400" dirty="0" err="1">
                <a:solidFill>
                  <a:srgbClr val="00B0F0"/>
                </a:solidFill>
                <a:latin typeface="Arial Narrow" pitchFamily="34" charset="0"/>
              </a:rPr>
              <a:t>untuk</a:t>
            </a:r>
            <a:r>
              <a:rPr lang="en-US" sz="2400" dirty="0">
                <a:solidFill>
                  <a:srgbClr val="00B0F0"/>
                </a:solidFill>
                <a:latin typeface="Arial Narrow" pitchFamily="34" charset="0"/>
              </a:rPr>
              <a:t> </a:t>
            </a:r>
            <a:r>
              <a:rPr lang="en-US" sz="2400" dirty="0" err="1">
                <a:solidFill>
                  <a:srgbClr val="00B0F0"/>
                </a:solidFill>
                <a:latin typeface="Arial Narrow" pitchFamily="34" charset="0"/>
              </a:rPr>
              <a:t>melaksanakan</a:t>
            </a:r>
            <a:r>
              <a:rPr lang="en-US" sz="2400" dirty="0">
                <a:solidFill>
                  <a:srgbClr val="00B0F0"/>
                </a:solidFill>
                <a:latin typeface="Arial Narrow" pitchFamily="34" charset="0"/>
              </a:rPr>
              <a:t> </a:t>
            </a:r>
            <a:r>
              <a:rPr lang="en-US" sz="2400" dirty="0" err="1">
                <a:solidFill>
                  <a:srgbClr val="00B0F0"/>
                </a:solidFill>
                <a:latin typeface="Arial Narrow" pitchFamily="34" charset="0"/>
              </a:rPr>
              <a:t>promosi</a:t>
            </a:r>
            <a:endParaRPr lang="en-US" sz="2400" dirty="0">
              <a:solidFill>
                <a:srgbClr val="00B0F0"/>
              </a:solidFill>
              <a:latin typeface="Arial Narrow" pitchFamily="34" charset="0"/>
            </a:endParaRPr>
          </a:p>
        </p:txBody>
      </p:sp>
      <p:sp>
        <p:nvSpPr>
          <p:cNvPr id="58" name="직사각형 57"/>
          <p:cNvSpPr/>
          <p:nvPr/>
        </p:nvSpPr>
        <p:spPr>
          <a:xfrm>
            <a:off x="6780811" y="914400"/>
            <a:ext cx="4571999" cy="4524315"/>
          </a:xfrm>
          <a:prstGeom prst="rect">
            <a:avLst/>
          </a:prstGeom>
        </p:spPr>
        <p:txBody>
          <a:bodyPr wrap="square">
            <a:spAutoFit/>
          </a:bodyPr>
          <a:lstStyle/>
          <a:p>
            <a:pPr marL="457200" indent="-457200">
              <a:lnSpc>
                <a:spcPct val="150000"/>
              </a:lnSpc>
            </a:pPr>
            <a:r>
              <a:rPr lang="en-US" sz="2400" dirty="0">
                <a:solidFill>
                  <a:srgbClr val="00B0F0"/>
                </a:solidFill>
                <a:latin typeface="Arial Narrow" pitchFamily="34" charset="0"/>
              </a:rPr>
              <a:t>3.    </a:t>
            </a:r>
            <a:r>
              <a:rPr lang="en-US" sz="2400" dirty="0" err="1">
                <a:solidFill>
                  <a:srgbClr val="00B0F0"/>
                </a:solidFill>
                <a:latin typeface="Arial Narrow" pitchFamily="34" charset="0"/>
              </a:rPr>
              <a:t>Landasan</a:t>
            </a:r>
            <a:r>
              <a:rPr lang="en-US" sz="2400" dirty="0">
                <a:solidFill>
                  <a:srgbClr val="00B0F0"/>
                </a:solidFill>
                <a:latin typeface="Arial Narrow" pitchFamily="34" charset="0"/>
              </a:rPr>
              <a:t> </a:t>
            </a:r>
            <a:r>
              <a:rPr lang="en-US" sz="2400" dirty="0" err="1">
                <a:solidFill>
                  <a:srgbClr val="00B0F0"/>
                </a:solidFill>
                <a:latin typeface="Arial Narrow" pitchFamily="34" charset="0"/>
              </a:rPr>
              <a:t>untuk</a:t>
            </a:r>
            <a:r>
              <a:rPr lang="en-US" sz="2400" dirty="0">
                <a:solidFill>
                  <a:srgbClr val="00B0F0"/>
                </a:solidFill>
                <a:latin typeface="Arial Narrow" pitchFamily="34" charset="0"/>
              </a:rPr>
              <a:t> </a:t>
            </a:r>
            <a:r>
              <a:rPr lang="en-US" sz="2400" dirty="0" err="1">
                <a:solidFill>
                  <a:srgbClr val="00B0F0"/>
                </a:solidFill>
                <a:latin typeface="Arial Narrow" pitchFamily="34" charset="0"/>
              </a:rPr>
              <a:t>melaksanakan</a:t>
            </a:r>
            <a:br>
              <a:rPr lang="en-US" sz="2400" dirty="0">
                <a:solidFill>
                  <a:srgbClr val="00B0F0"/>
                </a:solidFill>
                <a:latin typeface="Arial Narrow" pitchFamily="34" charset="0"/>
              </a:rPr>
            </a:br>
            <a:r>
              <a:rPr lang="en-US" sz="2400" dirty="0">
                <a:solidFill>
                  <a:srgbClr val="00B0F0"/>
                </a:solidFill>
                <a:latin typeface="Arial Narrow" pitchFamily="34" charset="0"/>
              </a:rPr>
              <a:t>training/</a:t>
            </a:r>
            <a:r>
              <a:rPr lang="en-US" sz="2400" dirty="0" err="1">
                <a:solidFill>
                  <a:srgbClr val="00B0F0"/>
                </a:solidFill>
                <a:latin typeface="Arial Narrow" pitchFamily="34" charset="0"/>
              </a:rPr>
              <a:t>pelatihan</a:t>
            </a:r>
            <a:endParaRPr lang="en-US" sz="2400" dirty="0">
              <a:solidFill>
                <a:srgbClr val="00B0F0"/>
              </a:solidFill>
              <a:latin typeface="Arial Narrow" pitchFamily="34" charset="0"/>
            </a:endParaRPr>
          </a:p>
          <a:p>
            <a:pPr marL="457200" indent="-457200">
              <a:lnSpc>
                <a:spcPct val="150000"/>
              </a:lnSpc>
            </a:pPr>
            <a:r>
              <a:rPr lang="en-US" sz="2400" dirty="0">
                <a:solidFill>
                  <a:srgbClr val="00B0F0"/>
                </a:solidFill>
                <a:latin typeface="Arial Narrow" pitchFamily="34" charset="0"/>
              </a:rPr>
              <a:t>4.    </a:t>
            </a:r>
            <a:r>
              <a:rPr lang="en-US" sz="2400" dirty="0" err="1">
                <a:solidFill>
                  <a:srgbClr val="00B0F0"/>
                </a:solidFill>
                <a:latin typeface="Arial Narrow" pitchFamily="34" charset="0"/>
              </a:rPr>
              <a:t>Landasan</a:t>
            </a:r>
            <a:r>
              <a:rPr lang="en-US" sz="2400" dirty="0">
                <a:solidFill>
                  <a:srgbClr val="00B0F0"/>
                </a:solidFill>
                <a:latin typeface="Arial Narrow" pitchFamily="34" charset="0"/>
              </a:rPr>
              <a:t> </a:t>
            </a:r>
            <a:r>
              <a:rPr lang="en-US" sz="2400" dirty="0" err="1">
                <a:solidFill>
                  <a:srgbClr val="00B0F0"/>
                </a:solidFill>
                <a:latin typeface="Arial Narrow" pitchFamily="34" charset="0"/>
              </a:rPr>
              <a:t>untuk</a:t>
            </a:r>
            <a:r>
              <a:rPr lang="en-US" sz="2400" dirty="0">
                <a:solidFill>
                  <a:srgbClr val="00B0F0"/>
                </a:solidFill>
                <a:latin typeface="Arial Narrow" pitchFamily="34" charset="0"/>
              </a:rPr>
              <a:t> </a:t>
            </a:r>
            <a:r>
              <a:rPr lang="en-US" sz="2400" dirty="0" err="1">
                <a:solidFill>
                  <a:srgbClr val="00B0F0"/>
                </a:solidFill>
                <a:latin typeface="Arial Narrow" pitchFamily="34" charset="0"/>
              </a:rPr>
              <a:t>melaksanakan</a:t>
            </a:r>
            <a:r>
              <a:rPr lang="en-US" sz="2400" dirty="0">
                <a:solidFill>
                  <a:srgbClr val="00B0F0"/>
                </a:solidFill>
                <a:latin typeface="Arial Narrow" pitchFamily="34" charset="0"/>
              </a:rPr>
              <a:t> </a:t>
            </a:r>
            <a:br>
              <a:rPr lang="en-US" sz="2400" dirty="0">
                <a:solidFill>
                  <a:srgbClr val="00B0F0"/>
                </a:solidFill>
                <a:latin typeface="Arial Narrow" pitchFamily="34" charset="0"/>
              </a:rPr>
            </a:br>
            <a:r>
              <a:rPr lang="en-US" sz="2400" dirty="0" err="1">
                <a:solidFill>
                  <a:srgbClr val="00B0F0"/>
                </a:solidFill>
                <a:latin typeface="Arial Narrow" pitchFamily="34" charset="0"/>
              </a:rPr>
              <a:t>kompensasi</a:t>
            </a:r>
            <a:endParaRPr lang="en-US" sz="2400" dirty="0">
              <a:solidFill>
                <a:srgbClr val="00B0F0"/>
              </a:solidFill>
              <a:latin typeface="Arial Narrow" pitchFamily="34" charset="0"/>
            </a:endParaRPr>
          </a:p>
          <a:p>
            <a:pPr marL="457200" indent="-457200">
              <a:lnSpc>
                <a:spcPct val="150000"/>
              </a:lnSpc>
            </a:pPr>
            <a:r>
              <a:rPr lang="en-US" sz="2400" dirty="0">
                <a:solidFill>
                  <a:srgbClr val="00B0F0"/>
                </a:solidFill>
                <a:latin typeface="Arial Narrow" pitchFamily="34" charset="0"/>
              </a:rPr>
              <a:t>5.    </a:t>
            </a:r>
            <a:r>
              <a:rPr lang="en-US" sz="2400" dirty="0" err="1">
                <a:solidFill>
                  <a:srgbClr val="00B0F0"/>
                </a:solidFill>
                <a:latin typeface="Arial Narrow" pitchFamily="34" charset="0"/>
              </a:rPr>
              <a:t>Landasan</a:t>
            </a:r>
            <a:r>
              <a:rPr lang="en-US" sz="2400" dirty="0">
                <a:solidFill>
                  <a:srgbClr val="00B0F0"/>
                </a:solidFill>
                <a:latin typeface="Arial Narrow" pitchFamily="34" charset="0"/>
              </a:rPr>
              <a:t> </a:t>
            </a:r>
            <a:r>
              <a:rPr lang="en-US" sz="2400" dirty="0" err="1">
                <a:solidFill>
                  <a:srgbClr val="00B0F0"/>
                </a:solidFill>
                <a:latin typeface="Arial Narrow" pitchFamily="34" charset="0"/>
              </a:rPr>
              <a:t>untuk</a:t>
            </a:r>
            <a:r>
              <a:rPr lang="en-US" sz="2400" dirty="0">
                <a:solidFill>
                  <a:srgbClr val="00B0F0"/>
                </a:solidFill>
                <a:latin typeface="Arial Narrow" pitchFamily="34" charset="0"/>
              </a:rPr>
              <a:t> </a:t>
            </a:r>
            <a:r>
              <a:rPr lang="en-US" sz="2400" dirty="0" err="1">
                <a:solidFill>
                  <a:srgbClr val="00B0F0"/>
                </a:solidFill>
                <a:latin typeface="Arial Narrow" pitchFamily="34" charset="0"/>
              </a:rPr>
              <a:t>melaksanakan</a:t>
            </a:r>
            <a:r>
              <a:rPr lang="en-US" sz="2400" dirty="0">
                <a:solidFill>
                  <a:srgbClr val="00B0F0"/>
                </a:solidFill>
                <a:latin typeface="Arial Narrow" pitchFamily="34" charset="0"/>
              </a:rPr>
              <a:t> </a:t>
            </a:r>
            <a:br>
              <a:rPr lang="en-US" sz="2400" dirty="0">
                <a:solidFill>
                  <a:srgbClr val="00B0F0"/>
                </a:solidFill>
                <a:latin typeface="Arial Narrow" pitchFamily="34" charset="0"/>
              </a:rPr>
            </a:br>
            <a:r>
              <a:rPr lang="en-US" sz="2400" dirty="0" err="1">
                <a:solidFill>
                  <a:srgbClr val="00B0F0"/>
                </a:solidFill>
                <a:latin typeface="Arial Narrow" pitchFamily="34" charset="0"/>
              </a:rPr>
              <a:t>syarat</a:t>
            </a:r>
            <a:r>
              <a:rPr lang="en-US" sz="2400" dirty="0">
                <a:solidFill>
                  <a:srgbClr val="00B0F0"/>
                </a:solidFill>
                <a:latin typeface="Arial Narrow" pitchFamily="34" charset="0"/>
              </a:rPr>
              <a:t> </a:t>
            </a:r>
            <a:r>
              <a:rPr lang="en-US" sz="2400" dirty="0" err="1">
                <a:solidFill>
                  <a:srgbClr val="00B0F0"/>
                </a:solidFill>
                <a:latin typeface="Arial Narrow" pitchFamily="34" charset="0"/>
              </a:rPr>
              <a:t>lingkungan</a:t>
            </a:r>
            <a:r>
              <a:rPr lang="en-US" sz="2400" dirty="0">
                <a:solidFill>
                  <a:srgbClr val="00B0F0"/>
                </a:solidFill>
                <a:latin typeface="Arial Narrow" pitchFamily="34" charset="0"/>
              </a:rPr>
              <a:t> </a:t>
            </a:r>
            <a:r>
              <a:rPr lang="en-US" sz="2400" dirty="0" err="1">
                <a:solidFill>
                  <a:srgbClr val="00B0F0"/>
                </a:solidFill>
                <a:latin typeface="Arial Narrow" pitchFamily="34" charset="0"/>
              </a:rPr>
              <a:t>kerja</a:t>
            </a:r>
            <a:endParaRPr lang="en-US" sz="2400" dirty="0">
              <a:solidFill>
                <a:srgbClr val="00B0F0"/>
              </a:solidFill>
              <a:latin typeface="Arial Narrow" pitchFamily="34" charset="0"/>
            </a:endParaRPr>
          </a:p>
          <a:p>
            <a:pPr marL="457200" indent="-457200">
              <a:lnSpc>
                <a:spcPct val="150000"/>
              </a:lnSpc>
            </a:pPr>
            <a:r>
              <a:rPr lang="en-US" sz="2400" dirty="0">
                <a:solidFill>
                  <a:srgbClr val="00B0F0"/>
                </a:solidFill>
                <a:latin typeface="Arial Narrow" pitchFamily="34" charset="0"/>
              </a:rPr>
              <a:t>6.    </a:t>
            </a:r>
            <a:r>
              <a:rPr lang="en-US" sz="2400" dirty="0" err="1">
                <a:solidFill>
                  <a:srgbClr val="00B0F0"/>
                </a:solidFill>
                <a:latin typeface="Arial Narrow" pitchFamily="34" charset="0"/>
              </a:rPr>
              <a:t>Landasan</a:t>
            </a:r>
            <a:r>
              <a:rPr lang="en-US" sz="2400" dirty="0">
                <a:solidFill>
                  <a:srgbClr val="00B0F0"/>
                </a:solidFill>
                <a:latin typeface="Arial Narrow" pitchFamily="34" charset="0"/>
              </a:rPr>
              <a:t> </a:t>
            </a:r>
            <a:r>
              <a:rPr lang="en-US" sz="2400" dirty="0" err="1">
                <a:solidFill>
                  <a:srgbClr val="00B0F0"/>
                </a:solidFill>
                <a:latin typeface="Arial Narrow" pitchFamily="34" charset="0"/>
              </a:rPr>
              <a:t>untuk</a:t>
            </a:r>
            <a:r>
              <a:rPr lang="en-US" sz="2400" dirty="0">
                <a:solidFill>
                  <a:srgbClr val="00B0F0"/>
                </a:solidFill>
                <a:latin typeface="Arial Narrow" pitchFamily="34" charset="0"/>
              </a:rPr>
              <a:t> </a:t>
            </a:r>
            <a:r>
              <a:rPr lang="en-US" sz="2400" dirty="0" err="1">
                <a:solidFill>
                  <a:srgbClr val="00B0F0"/>
                </a:solidFill>
                <a:latin typeface="Arial Narrow" pitchFamily="34" charset="0"/>
              </a:rPr>
              <a:t>pemenuhan</a:t>
            </a:r>
            <a:r>
              <a:rPr lang="en-US" sz="2400" dirty="0">
                <a:solidFill>
                  <a:srgbClr val="00B0F0"/>
                </a:solidFill>
                <a:latin typeface="Arial Narrow" pitchFamily="34" charset="0"/>
              </a:rPr>
              <a:t> </a:t>
            </a:r>
            <a:br>
              <a:rPr lang="en-US" sz="2400" dirty="0">
                <a:solidFill>
                  <a:srgbClr val="00B0F0"/>
                </a:solidFill>
                <a:latin typeface="Arial Narrow" pitchFamily="34" charset="0"/>
              </a:rPr>
            </a:br>
            <a:r>
              <a:rPr lang="en-US" sz="2400" dirty="0" err="1">
                <a:solidFill>
                  <a:srgbClr val="00B0F0"/>
                </a:solidFill>
                <a:latin typeface="Arial Narrow" pitchFamily="34" charset="0"/>
              </a:rPr>
              <a:t>kebutuhan</a:t>
            </a:r>
            <a:r>
              <a:rPr lang="en-US" sz="2400" dirty="0">
                <a:solidFill>
                  <a:srgbClr val="00B0F0"/>
                </a:solidFill>
                <a:latin typeface="Arial Narrow" pitchFamily="34" charset="0"/>
              </a:rPr>
              <a:t> </a:t>
            </a:r>
            <a:r>
              <a:rPr lang="en-US" sz="2400" dirty="0" err="1">
                <a:solidFill>
                  <a:srgbClr val="00B0F0"/>
                </a:solidFill>
                <a:latin typeface="Arial Narrow" pitchFamily="34" charset="0"/>
              </a:rPr>
              <a:t>peralatan</a:t>
            </a:r>
            <a:endParaRPr lang="en-US" altLang="ko-KR" sz="2400" dirty="0">
              <a:solidFill>
                <a:srgbClr val="00B0F0"/>
              </a:solidFill>
              <a:latin typeface="Arial Narrow" pitchFamily="34" charset="0"/>
            </a:endParaRPr>
          </a:p>
        </p:txBody>
      </p:sp>
    </p:spTree>
    <p:extLst>
      <p:ext uri="{BB962C8B-B14F-4D97-AF65-F5344CB8AC3E}">
        <p14:creationId xmlns:p14="http://schemas.microsoft.com/office/powerpoint/2010/main" val="3779194341"/>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34">
                                            <p:txEl>
                                              <p:pRg st="0" end="0"/>
                                            </p:txEl>
                                          </p:spTgt>
                                        </p:tgtEl>
                                        <p:attrNameLst>
                                          <p:attrName>style.visibility</p:attrName>
                                        </p:attrNameLst>
                                      </p:cBhvr>
                                      <p:to>
                                        <p:strVal val="visible"/>
                                      </p:to>
                                    </p:set>
                                    <p:anim calcmode="lin" valueType="num">
                                      <p:cBhvr>
                                        <p:cTn id="7" dur="1000" fill="hold"/>
                                        <p:tgtEl>
                                          <p:spTgt spid="34">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4">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4">
                                            <p:txEl>
                                              <p:pRg st="0" end="0"/>
                                            </p:txEl>
                                          </p:spTgt>
                                        </p:tgtEl>
                                      </p:cBhvr>
                                    </p:animEffect>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34">
                                            <p:txEl>
                                              <p:pRg st="1" end="1"/>
                                            </p:txEl>
                                          </p:spTgt>
                                        </p:tgtEl>
                                        <p:attrNameLst>
                                          <p:attrName>style.visibility</p:attrName>
                                        </p:attrNameLst>
                                      </p:cBhvr>
                                      <p:to>
                                        <p:strVal val="visible"/>
                                      </p:to>
                                    </p:set>
                                    <p:anim calcmode="lin" valueType="num">
                                      <p:cBhvr>
                                        <p:cTn id="13" dur="1000" fill="hold"/>
                                        <p:tgtEl>
                                          <p:spTgt spid="34">
                                            <p:txEl>
                                              <p:pRg st="1" end="1"/>
                                            </p:txEl>
                                          </p:spTgt>
                                        </p:tgtEl>
                                        <p:attrNameLst>
                                          <p:attrName>ppt_x</p:attrName>
                                        </p:attrNameLst>
                                      </p:cBhvr>
                                      <p:tavLst>
                                        <p:tav tm="0">
                                          <p:val>
                                            <p:strVal val="#ppt_x-.2"/>
                                          </p:val>
                                        </p:tav>
                                        <p:tav tm="100000">
                                          <p:val>
                                            <p:strVal val="#ppt_x"/>
                                          </p:val>
                                        </p:tav>
                                      </p:tavLst>
                                    </p:anim>
                                    <p:anim calcmode="lin" valueType="num">
                                      <p:cBhvr>
                                        <p:cTn id="14" dur="1000" fill="hold"/>
                                        <p:tgtEl>
                                          <p:spTgt spid="34">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34">
                                            <p:txEl>
                                              <p:pRg st="1" end="1"/>
                                            </p:txEl>
                                          </p:spTgt>
                                        </p:tgtEl>
                                      </p:cBhvr>
                                    </p:animEffect>
                                  </p:childTnLst>
                                </p:cTn>
                              </p:par>
                            </p:childTnLst>
                          </p:cTn>
                        </p:par>
                        <p:par>
                          <p:cTn id="16" fill="hold">
                            <p:stCondLst>
                              <p:cond delay="2000"/>
                            </p:stCondLst>
                            <p:childTnLst>
                              <p:par>
                                <p:cTn id="17" presetID="12" presetClass="entr" presetSubtype="4" fill="hold" nodeType="afterEffect">
                                  <p:stCondLst>
                                    <p:cond delay="0"/>
                                  </p:stCondLst>
                                  <p:childTnLst>
                                    <p:set>
                                      <p:cBhvr>
                                        <p:cTn id="18" dur="1" fill="hold">
                                          <p:stCondLst>
                                            <p:cond delay="0"/>
                                          </p:stCondLst>
                                        </p:cTn>
                                        <p:tgtEl>
                                          <p:spTgt spid="34">
                                            <p:txEl>
                                              <p:pRg st="4" end="4"/>
                                            </p:txEl>
                                          </p:spTgt>
                                        </p:tgtEl>
                                        <p:attrNameLst>
                                          <p:attrName>style.visibility</p:attrName>
                                        </p:attrNameLst>
                                      </p:cBhvr>
                                      <p:to>
                                        <p:strVal val="visible"/>
                                      </p:to>
                                    </p:set>
                                    <p:animEffect transition="in" filter="slide(fromBottom)">
                                      <p:cBhvr>
                                        <p:cTn id="19" dur="500"/>
                                        <p:tgtEl>
                                          <p:spTgt spid="34">
                                            <p:txEl>
                                              <p:pRg st="4" end="4"/>
                                            </p:txEl>
                                          </p:spTgt>
                                        </p:tgtEl>
                                      </p:cBhvr>
                                    </p:animEffect>
                                  </p:childTnLst>
                                </p:cTn>
                              </p:par>
                            </p:childTnLst>
                          </p:cTn>
                        </p:par>
                        <p:par>
                          <p:cTn id="20" fill="hold">
                            <p:stCondLst>
                              <p:cond delay="2500"/>
                            </p:stCondLst>
                            <p:childTnLst>
                              <p:par>
                                <p:cTn id="21" presetID="12" presetClass="entr" presetSubtype="4" fill="hold" nodeType="afterEffect">
                                  <p:stCondLst>
                                    <p:cond delay="0"/>
                                  </p:stCondLst>
                                  <p:childTnLst>
                                    <p:set>
                                      <p:cBhvr>
                                        <p:cTn id="22" dur="1" fill="hold">
                                          <p:stCondLst>
                                            <p:cond delay="0"/>
                                          </p:stCondLst>
                                        </p:cTn>
                                        <p:tgtEl>
                                          <p:spTgt spid="34">
                                            <p:txEl>
                                              <p:pRg st="5" end="5"/>
                                            </p:txEl>
                                          </p:spTgt>
                                        </p:tgtEl>
                                        <p:attrNameLst>
                                          <p:attrName>style.visibility</p:attrName>
                                        </p:attrNameLst>
                                      </p:cBhvr>
                                      <p:to>
                                        <p:strVal val="visible"/>
                                      </p:to>
                                    </p:set>
                                    <p:animEffect transition="in" filter="slide(fromBottom)">
                                      <p:cBhvr>
                                        <p:cTn id="23" dur="500"/>
                                        <p:tgtEl>
                                          <p:spTgt spid="34">
                                            <p:txEl>
                                              <p:pRg st="5" end="5"/>
                                            </p:txEl>
                                          </p:spTgt>
                                        </p:tgtEl>
                                      </p:cBhvr>
                                    </p:animEffect>
                                  </p:childTnLst>
                                </p:cTn>
                              </p:par>
                            </p:childTnLst>
                          </p:cTn>
                        </p:par>
                        <p:par>
                          <p:cTn id="24" fill="hold">
                            <p:stCondLst>
                              <p:cond delay="3000"/>
                            </p:stCondLst>
                            <p:childTnLst>
                              <p:par>
                                <p:cTn id="25" presetID="12" presetClass="entr" presetSubtype="4" fill="hold" nodeType="afterEffect">
                                  <p:stCondLst>
                                    <p:cond delay="0"/>
                                  </p:stCondLst>
                                  <p:childTnLst>
                                    <p:set>
                                      <p:cBhvr>
                                        <p:cTn id="26" dur="1" fill="hold">
                                          <p:stCondLst>
                                            <p:cond delay="0"/>
                                          </p:stCondLst>
                                        </p:cTn>
                                        <p:tgtEl>
                                          <p:spTgt spid="58">
                                            <p:txEl>
                                              <p:pRg st="0" end="0"/>
                                            </p:txEl>
                                          </p:spTgt>
                                        </p:tgtEl>
                                        <p:attrNameLst>
                                          <p:attrName>style.visibility</p:attrName>
                                        </p:attrNameLst>
                                      </p:cBhvr>
                                      <p:to>
                                        <p:strVal val="visible"/>
                                      </p:to>
                                    </p:set>
                                    <p:animEffect transition="in" filter="slide(fromBottom)">
                                      <p:cBhvr>
                                        <p:cTn id="27" dur="500"/>
                                        <p:tgtEl>
                                          <p:spTgt spid="58">
                                            <p:txEl>
                                              <p:pRg st="0" end="0"/>
                                            </p:txEl>
                                          </p:spTgt>
                                        </p:tgtEl>
                                      </p:cBhvr>
                                    </p:animEffect>
                                  </p:childTnLst>
                                </p:cTn>
                              </p:par>
                            </p:childTnLst>
                          </p:cTn>
                        </p:par>
                        <p:par>
                          <p:cTn id="28" fill="hold">
                            <p:stCondLst>
                              <p:cond delay="3500"/>
                            </p:stCondLst>
                            <p:childTnLst>
                              <p:par>
                                <p:cTn id="29" presetID="12" presetClass="entr" presetSubtype="4" fill="hold" nodeType="afterEffect">
                                  <p:stCondLst>
                                    <p:cond delay="0"/>
                                  </p:stCondLst>
                                  <p:childTnLst>
                                    <p:set>
                                      <p:cBhvr>
                                        <p:cTn id="30" dur="1" fill="hold">
                                          <p:stCondLst>
                                            <p:cond delay="0"/>
                                          </p:stCondLst>
                                        </p:cTn>
                                        <p:tgtEl>
                                          <p:spTgt spid="58">
                                            <p:txEl>
                                              <p:pRg st="1" end="1"/>
                                            </p:txEl>
                                          </p:spTgt>
                                        </p:tgtEl>
                                        <p:attrNameLst>
                                          <p:attrName>style.visibility</p:attrName>
                                        </p:attrNameLst>
                                      </p:cBhvr>
                                      <p:to>
                                        <p:strVal val="visible"/>
                                      </p:to>
                                    </p:set>
                                    <p:animEffect transition="in" filter="slide(fromBottom)">
                                      <p:cBhvr>
                                        <p:cTn id="31" dur="500"/>
                                        <p:tgtEl>
                                          <p:spTgt spid="58">
                                            <p:txEl>
                                              <p:pRg st="1" end="1"/>
                                            </p:txEl>
                                          </p:spTgt>
                                        </p:tgtEl>
                                      </p:cBhvr>
                                    </p:animEffect>
                                  </p:childTnLst>
                                </p:cTn>
                              </p:par>
                            </p:childTnLst>
                          </p:cTn>
                        </p:par>
                        <p:par>
                          <p:cTn id="32" fill="hold">
                            <p:stCondLst>
                              <p:cond delay="4000"/>
                            </p:stCondLst>
                            <p:childTnLst>
                              <p:par>
                                <p:cTn id="33" presetID="12" presetClass="entr" presetSubtype="4" fill="hold" nodeType="afterEffect">
                                  <p:stCondLst>
                                    <p:cond delay="0"/>
                                  </p:stCondLst>
                                  <p:childTnLst>
                                    <p:set>
                                      <p:cBhvr>
                                        <p:cTn id="34" dur="1" fill="hold">
                                          <p:stCondLst>
                                            <p:cond delay="0"/>
                                          </p:stCondLst>
                                        </p:cTn>
                                        <p:tgtEl>
                                          <p:spTgt spid="58">
                                            <p:txEl>
                                              <p:pRg st="2" end="2"/>
                                            </p:txEl>
                                          </p:spTgt>
                                        </p:tgtEl>
                                        <p:attrNameLst>
                                          <p:attrName>style.visibility</p:attrName>
                                        </p:attrNameLst>
                                      </p:cBhvr>
                                      <p:to>
                                        <p:strVal val="visible"/>
                                      </p:to>
                                    </p:set>
                                    <p:animEffect transition="in" filter="slide(fromBottom)">
                                      <p:cBhvr>
                                        <p:cTn id="35" dur="500"/>
                                        <p:tgtEl>
                                          <p:spTgt spid="58">
                                            <p:txEl>
                                              <p:pRg st="2" end="2"/>
                                            </p:txEl>
                                          </p:spTgt>
                                        </p:tgtEl>
                                      </p:cBhvr>
                                    </p:animEffect>
                                  </p:childTnLst>
                                </p:cTn>
                              </p:par>
                            </p:childTnLst>
                          </p:cTn>
                        </p:par>
                        <p:par>
                          <p:cTn id="36" fill="hold">
                            <p:stCondLst>
                              <p:cond delay="4500"/>
                            </p:stCondLst>
                            <p:childTnLst>
                              <p:par>
                                <p:cTn id="37" presetID="12" presetClass="entr" presetSubtype="4" fill="hold" nodeType="afterEffect">
                                  <p:stCondLst>
                                    <p:cond delay="0"/>
                                  </p:stCondLst>
                                  <p:childTnLst>
                                    <p:set>
                                      <p:cBhvr>
                                        <p:cTn id="38" dur="1" fill="hold">
                                          <p:stCondLst>
                                            <p:cond delay="0"/>
                                          </p:stCondLst>
                                        </p:cTn>
                                        <p:tgtEl>
                                          <p:spTgt spid="58">
                                            <p:txEl>
                                              <p:pRg st="3" end="3"/>
                                            </p:txEl>
                                          </p:spTgt>
                                        </p:tgtEl>
                                        <p:attrNameLst>
                                          <p:attrName>style.visibility</p:attrName>
                                        </p:attrNameLst>
                                      </p:cBhvr>
                                      <p:to>
                                        <p:strVal val="visible"/>
                                      </p:to>
                                    </p:set>
                                    <p:animEffect transition="in" filter="slide(fromBottom)">
                                      <p:cBhvr>
                                        <p:cTn id="39" dur="500"/>
                                        <p:tgtEl>
                                          <p:spTgt spid="5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그룹 3"/>
          <p:cNvGrpSpPr/>
          <p:nvPr/>
        </p:nvGrpSpPr>
        <p:grpSpPr>
          <a:xfrm>
            <a:off x="1026449" y="199021"/>
            <a:ext cx="10907278" cy="6498771"/>
            <a:chOff x="937549" y="173621"/>
            <a:chExt cx="10907278" cy="6498771"/>
          </a:xfrm>
        </p:grpSpPr>
        <p:grpSp>
          <p:nvGrpSpPr>
            <p:cNvPr id="4" name="그룹 2"/>
            <p:cNvGrpSpPr/>
            <p:nvPr/>
          </p:nvGrpSpPr>
          <p:grpSpPr>
            <a:xfrm>
              <a:off x="937549" y="173621"/>
              <a:ext cx="10907278" cy="6498771"/>
              <a:chOff x="937549" y="173621"/>
              <a:chExt cx="10907278" cy="6498771"/>
            </a:xfrm>
          </p:grpSpPr>
          <p:sp>
            <p:nvSpPr>
              <p:cNvPr id="7" name="모서리가 둥근 직사각형 6"/>
              <p:cNvSpPr/>
              <p:nvPr/>
            </p:nvSpPr>
            <p:spPr>
              <a:xfrm flipH="1">
                <a:off x="937549" y="173621"/>
                <a:ext cx="10907278" cy="6498771"/>
              </a:xfrm>
              <a:prstGeom prst="roundRect">
                <a:avLst>
                  <a:gd name="adj" fmla="val 4554"/>
                </a:avLst>
              </a:prstGeom>
              <a:solidFill>
                <a:srgbClr val="78513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6" name="모서리가 둥근 직사각형 5"/>
              <p:cNvSpPr/>
              <p:nvPr/>
            </p:nvSpPr>
            <p:spPr>
              <a:xfrm flipH="1">
                <a:off x="1060186" y="224036"/>
                <a:ext cx="10690002" cy="6383287"/>
              </a:xfrm>
              <a:prstGeom prst="roundRect">
                <a:avLst>
                  <a:gd name="adj" fmla="val 4554"/>
                </a:avLst>
              </a:prstGeom>
              <a:solidFill>
                <a:srgbClr val="D1C0A1"/>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2" name="양쪽 모서리가 둥근 사각형 1"/>
              <p:cNvSpPr/>
              <p:nvPr/>
            </p:nvSpPr>
            <p:spPr>
              <a:xfrm rot="5400000">
                <a:off x="5816554" y="779909"/>
                <a:ext cx="6327116" cy="5181765"/>
              </a:xfrm>
              <a:prstGeom prst="round2SameRect">
                <a:avLst>
                  <a:gd name="adj1" fmla="val 4994"/>
                  <a:gd name="adj2" fmla="val 0"/>
                </a:avLst>
              </a:prstGeom>
              <a:solidFill>
                <a:srgbClr val="F1E6D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5" name="양쪽 모서리가 둥근 사각형 4"/>
              <p:cNvSpPr/>
              <p:nvPr/>
            </p:nvSpPr>
            <p:spPr>
              <a:xfrm rot="16200000" flipH="1">
                <a:off x="702372" y="847494"/>
                <a:ext cx="6327116" cy="5046597"/>
              </a:xfrm>
              <a:prstGeom prst="round2SameRect">
                <a:avLst>
                  <a:gd name="adj1" fmla="val 6042"/>
                  <a:gd name="adj2" fmla="val 0"/>
                </a:avLst>
              </a:prstGeom>
              <a:gradFill flip="none" rotWithShape="1">
                <a:gsLst>
                  <a:gs pos="65000">
                    <a:srgbClr val="F1E6D0"/>
                  </a:gs>
                  <a:gs pos="88000">
                    <a:srgbClr val="F1E6D0">
                      <a:lumMod val="98000"/>
                    </a:srgbClr>
                  </a:gs>
                </a:gsLst>
                <a:lin ang="5400000" scaled="0"/>
                <a:tileRect/>
              </a:gra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cxnSp>
            <p:nvCxnSpPr>
              <p:cNvPr id="8" name="직선 연결선 7"/>
              <p:cNvCxnSpPr/>
              <p:nvPr/>
            </p:nvCxnSpPr>
            <p:spPr>
              <a:xfrm>
                <a:off x="1139140" y="1127683"/>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9" name="직선 연결선 8"/>
              <p:cNvCxnSpPr/>
              <p:nvPr/>
            </p:nvCxnSpPr>
            <p:spPr>
              <a:xfrm>
                <a:off x="1259435" y="1364247"/>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0" name="직선 연결선 9"/>
              <p:cNvCxnSpPr/>
              <p:nvPr/>
            </p:nvCxnSpPr>
            <p:spPr>
              <a:xfrm>
                <a:off x="1203497" y="1602379"/>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1" name="직선 연결선 10"/>
              <p:cNvCxnSpPr/>
              <p:nvPr/>
            </p:nvCxnSpPr>
            <p:spPr>
              <a:xfrm>
                <a:off x="1117537" y="4368481"/>
                <a:ext cx="13747" cy="619274"/>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2" name="직선 연결선 11"/>
              <p:cNvCxnSpPr/>
              <p:nvPr/>
            </p:nvCxnSpPr>
            <p:spPr>
              <a:xfrm>
                <a:off x="1245197" y="4272869"/>
                <a:ext cx="13747" cy="333455"/>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3" name="직선 연결선 12"/>
              <p:cNvCxnSpPr/>
              <p:nvPr/>
            </p:nvCxnSpPr>
            <p:spPr>
              <a:xfrm>
                <a:off x="1196625" y="4225590"/>
                <a:ext cx="13747" cy="619274"/>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grpSp>
        <p:cxnSp>
          <p:nvCxnSpPr>
            <p:cNvPr id="17" name="직선 연결선 16"/>
            <p:cNvCxnSpPr/>
            <p:nvPr/>
          </p:nvCxnSpPr>
          <p:spPr>
            <a:xfrm>
              <a:off x="11632483" y="1403882"/>
              <a:ext cx="0" cy="1492211"/>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20" name="직선 연결선 19"/>
            <p:cNvCxnSpPr/>
            <p:nvPr/>
          </p:nvCxnSpPr>
          <p:spPr>
            <a:xfrm>
              <a:off x="11667862" y="1948991"/>
              <a:ext cx="0" cy="1492211"/>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grpSp>
      <p:sp>
        <p:nvSpPr>
          <p:cNvPr id="34" name="직사각형 33"/>
          <p:cNvSpPr/>
          <p:nvPr/>
        </p:nvSpPr>
        <p:spPr>
          <a:xfrm>
            <a:off x="2000250" y="1838325"/>
            <a:ext cx="4000500" cy="3346429"/>
          </a:xfrm>
          <a:prstGeom prst="rect">
            <a:avLst/>
          </a:prstGeom>
        </p:spPr>
        <p:txBody>
          <a:bodyPr wrap="square">
            <a:spAutoFit/>
          </a:bodyPr>
          <a:lstStyle/>
          <a:p>
            <a:pPr algn="ctr">
              <a:lnSpc>
                <a:spcPct val="150000"/>
              </a:lnSpc>
            </a:pPr>
            <a:r>
              <a:rPr lang="en-US" sz="4000" dirty="0" err="1">
                <a:solidFill>
                  <a:srgbClr val="FF0000"/>
                </a:solidFill>
                <a:latin typeface="Arno Pro" pitchFamily="18" charset="0"/>
              </a:rPr>
              <a:t>Pengelolaan</a:t>
            </a:r>
            <a:endParaRPr lang="en-US" sz="4000" dirty="0">
              <a:solidFill>
                <a:srgbClr val="FF0000"/>
              </a:solidFill>
              <a:latin typeface="Arno Pro" pitchFamily="18" charset="0"/>
            </a:endParaRPr>
          </a:p>
          <a:p>
            <a:pPr algn="ctr">
              <a:lnSpc>
                <a:spcPct val="150000"/>
              </a:lnSpc>
            </a:pPr>
            <a:r>
              <a:rPr lang="en-US" sz="4000" dirty="0">
                <a:solidFill>
                  <a:srgbClr val="FF0000"/>
                </a:solidFill>
                <a:latin typeface="Arno Pro" pitchFamily="18" charset="0"/>
              </a:rPr>
              <a:t> </a:t>
            </a:r>
            <a:r>
              <a:rPr lang="en-US" sz="4000" dirty="0" err="1">
                <a:solidFill>
                  <a:srgbClr val="FF0000"/>
                </a:solidFill>
                <a:latin typeface="Arno Pro" pitchFamily="18" charset="0"/>
              </a:rPr>
              <a:t>Kegiatan</a:t>
            </a:r>
            <a:r>
              <a:rPr lang="en-US" sz="4000" dirty="0">
                <a:solidFill>
                  <a:srgbClr val="FF0000"/>
                </a:solidFill>
                <a:latin typeface="Arno Pro" pitchFamily="18" charset="0"/>
              </a:rPr>
              <a:t> </a:t>
            </a:r>
          </a:p>
          <a:p>
            <a:pPr algn="ctr">
              <a:lnSpc>
                <a:spcPct val="150000"/>
              </a:lnSpc>
            </a:pPr>
            <a:r>
              <a:rPr lang="en-US" sz="4000" dirty="0">
                <a:solidFill>
                  <a:srgbClr val="FF0000"/>
                </a:solidFill>
                <a:latin typeface="Arno Pro" pitchFamily="18" charset="0"/>
              </a:rPr>
              <a:t>Kantor</a:t>
            </a:r>
            <a:endParaRPr lang="en-US" sz="4000" dirty="0">
              <a:solidFill>
                <a:srgbClr val="FF0000"/>
              </a:solidFill>
              <a:latin typeface="Arial Narrow" pitchFamily="34" charset="0"/>
            </a:endParaRPr>
          </a:p>
          <a:p>
            <a:pPr>
              <a:lnSpc>
                <a:spcPct val="150000"/>
              </a:lnSpc>
            </a:pPr>
            <a:endParaRPr lang="en-US" sz="2400" dirty="0">
              <a:solidFill>
                <a:srgbClr val="AC8866"/>
              </a:solidFill>
              <a:latin typeface="Arial Narrow" pitchFamily="34" charset="0"/>
            </a:endParaRPr>
          </a:p>
        </p:txBody>
      </p:sp>
      <p:sp>
        <p:nvSpPr>
          <p:cNvPr id="58" name="직사각형 57"/>
          <p:cNvSpPr/>
          <p:nvPr/>
        </p:nvSpPr>
        <p:spPr>
          <a:xfrm>
            <a:off x="6780811" y="486888"/>
            <a:ext cx="4571999" cy="5632311"/>
          </a:xfrm>
          <a:prstGeom prst="rect">
            <a:avLst/>
          </a:prstGeom>
        </p:spPr>
        <p:txBody>
          <a:bodyPr wrap="square">
            <a:spAutoFit/>
          </a:bodyPr>
          <a:lstStyle/>
          <a:p>
            <a:pPr marL="457200" indent="-457200">
              <a:lnSpc>
                <a:spcPct val="150000"/>
              </a:lnSpc>
              <a:buAutoNum type="arabicPeriod"/>
            </a:pPr>
            <a:r>
              <a:rPr lang="en-US" sz="2400" dirty="0" err="1">
                <a:solidFill>
                  <a:srgbClr val="0070C0"/>
                </a:solidFill>
                <a:latin typeface="Arial Narrow" pitchFamily="34" charset="0"/>
              </a:rPr>
              <a:t>Susun</a:t>
            </a:r>
            <a:r>
              <a:rPr lang="en-US" sz="2400" dirty="0">
                <a:solidFill>
                  <a:srgbClr val="0070C0"/>
                </a:solidFill>
                <a:latin typeface="Arial Narrow" pitchFamily="34" charset="0"/>
              </a:rPr>
              <a:t> </a:t>
            </a:r>
            <a:r>
              <a:rPr lang="en-US" sz="2400" dirty="0" err="1">
                <a:solidFill>
                  <a:srgbClr val="0070C0"/>
                </a:solidFill>
                <a:latin typeface="Arial Narrow" pitchFamily="34" charset="0"/>
              </a:rPr>
              <a:t>jadwal</a:t>
            </a:r>
            <a:r>
              <a:rPr lang="en-US" sz="2400" dirty="0">
                <a:solidFill>
                  <a:srgbClr val="0070C0"/>
                </a:solidFill>
                <a:latin typeface="Arial Narrow" pitchFamily="34" charset="0"/>
              </a:rPr>
              <a:t> </a:t>
            </a:r>
            <a:r>
              <a:rPr lang="en-US" sz="2400" dirty="0" err="1">
                <a:solidFill>
                  <a:srgbClr val="0070C0"/>
                </a:solidFill>
                <a:latin typeface="Arial Narrow" pitchFamily="34" charset="0"/>
              </a:rPr>
              <a:t>dalam</a:t>
            </a:r>
            <a:r>
              <a:rPr lang="en-US" sz="2400" dirty="0">
                <a:solidFill>
                  <a:srgbClr val="0070C0"/>
                </a:solidFill>
                <a:latin typeface="Arial Narrow" pitchFamily="34" charset="0"/>
              </a:rPr>
              <a:t> </a:t>
            </a:r>
            <a:r>
              <a:rPr lang="en-US" sz="2400" dirty="0" err="1">
                <a:solidFill>
                  <a:srgbClr val="0070C0"/>
                </a:solidFill>
                <a:latin typeface="Arial Narrow" pitchFamily="34" charset="0"/>
              </a:rPr>
              <a:t>bentuk</a:t>
            </a:r>
            <a:r>
              <a:rPr lang="en-US" sz="2400" dirty="0">
                <a:solidFill>
                  <a:srgbClr val="0070C0"/>
                </a:solidFill>
                <a:latin typeface="Arial Narrow" pitchFamily="34" charset="0"/>
              </a:rPr>
              <a:t> soft </a:t>
            </a:r>
            <a:br>
              <a:rPr lang="en-US" sz="2400" dirty="0">
                <a:solidFill>
                  <a:srgbClr val="0070C0"/>
                </a:solidFill>
                <a:latin typeface="Arial Narrow" pitchFamily="34" charset="0"/>
              </a:rPr>
            </a:br>
            <a:r>
              <a:rPr lang="en-US" sz="2400" dirty="0">
                <a:solidFill>
                  <a:srgbClr val="0070C0"/>
                </a:solidFill>
                <a:latin typeface="Arial Narrow" pitchFamily="34" charset="0"/>
              </a:rPr>
              <a:t>copy </a:t>
            </a:r>
            <a:r>
              <a:rPr lang="en-US" sz="2400" dirty="0" err="1">
                <a:solidFill>
                  <a:srgbClr val="0070C0"/>
                </a:solidFill>
                <a:latin typeface="Arial Narrow" pitchFamily="34" charset="0"/>
              </a:rPr>
              <a:t>dan</a:t>
            </a:r>
            <a:r>
              <a:rPr lang="en-US" sz="2400" dirty="0">
                <a:solidFill>
                  <a:srgbClr val="0070C0"/>
                </a:solidFill>
                <a:latin typeface="Arial Narrow" pitchFamily="34" charset="0"/>
              </a:rPr>
              <a:t> hard copy</a:t>
            </a:r>
          </a:p>
          <a:p>
            <a:pPr marL="457200" indent="-457200">
              <a:lnSpc>
                <a:spcPct val="150000"/>
              </a:lnSpc>
              <a:buAutoNum type="arabicPeriod"/>
            </a:pPr>
            <a:r>
              <a:rPr lang="en-US" sz="2400" dirty="0" err="1">
                <a:solidFill>
                  <a:srgbClr val="0070C0"/>
                </a:solidFill>
                <a:latin typeface="Arial Narrow" pitchFamily="34" charset="0"/>
              </a:rPr>
              <a:t>Simpan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nomor</a:t>
            </a:r>
            <a:r>
              <a:rPr lang="en-US" sz="2400" dirty="0">
                <a:solidFill>
                  <a:srgbClr val="0070C0"/>
                </a:solidFill>
                <a:latin typeface="Arial Narrow" pitchFamily="34" charset="0"/>
              </a:rPr>
              <a:t> </a:t>
            </a:r>
            <a:r>
              <a:rPr lang="en-US" sz="2400" dirty="0" err="1">
                <a:solidFill>
                  <a:srgbClr val="0070C0"/>
                </a:solidFill>
                <a:latin typeface="Arial Narrow" pitchFamily="34" charset="0"/>
              </a:rPr>
              <a:t>telepon</a:t>
            </a:r>
            <a:r>
              <a:rPr lang="en-US" sz="2400" dirty="0">
                <a:solidFill>
                  <a:srgbClr val="0070C0"/>
                </a:solidFill>
                <a:latin typeface="Arial Narrow" pitchFamily="34" charset="0"/>
              </a:rPr>
              <a:t> </a:t>
            </a:r>
            <a:r>
              <a:rPr lang="en-US" sz="2400" dirty="0" err="1">
                <a:solidFill>
                  <a:srgbClr val="0070C0"/>
                </a:solidFill>
                <a:latin typeface="Arial Narrow" pitchFamily="34" charset="0"/>
              </a:rPr>
              <a:t>penting</a:t>
            </a:r>
            <a:endParaRPr lang="en-US" sz="2400" dirty="0">
              <a:solidFill>
                <a:srgbClr val="0070C0"/>
              </a:solidFill>
              <a:latin typeface="Arial Narrow" pitchFamily="34" charset="0"/>
            </a:endParaRPr>
          </a:p>
          <a:p>
            <a:pPr marL="457200" indent="-457200">
              <a:lnSpc>
                <a:spcPct val="150000"/>
              </a:lnSpc>
              <a:buAutoNum type="arabicPeriod"/>
            </a:pPr>
            <a:r>
              <a:rPr lang="en-US" sz="2400" dirty="0" err="1">
                <a:solidFill>
                  <a:srgbClr val="0070C0"/>
                </a:solidFill>
                <a:latin typeface="Arial Narrow" pitchFamily="34" charset="0"/>
              </a:rPr>
              <a:t>Rapikan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dokumen</a:t>
            </a:r>
            <a:r>
              <a:rPr lang="en-US" sz="2400" dirty="0">
                <a:solidFill>
                  <a:srgbClr val="0070C0"/>
                </a:solidFill>
                <a:latin typeface="Arial Narrow" pitchFamily="34" charset="0"/>
              </a:rPr>
              <a:t> </a:t>
            </a:r>
            <a:r>
              <a:rPr lang="en-US" sz="2400" dirty="0" err="1">
                <a:solidFill>
                  <a:srgbClr val="0070C0"/>
                </a:solidFill>
                <a:latin typeface="Arial Narrow" pitchFamily="34" charset="0"/>
              </a:rPr>
              <a:t>sesuai</a:t>
            </a:r>
            <a:r>
              <a:rPr lang="en-US" sz="2400" dirty="0">
                <a:solidFill>
                  <a:srgbClr val="0070C0"/>
                </a:solidFill>
                <a:latin typeface="Arial Narrow" pitchFamily="34" charset="0"/>
              </a:rPr>
              <a:t> </a:t>
            </a:r>
            <a:br>
              <a:rPr lang="en-US" sz="2400" dirty="0">
                <a:solidFill>
                  <a:srgbClr val="0070C0"/>
                </a:solidFill>
                <a:latin typeface="Arial Narrow" pitchFamily="34" charset="0"/>
              </a:rPr>
            </a:br>
            <a:r>
              <a:rPr lang="en-US" sz="2400" dirty="0" err="1">
                <a:solidFill>
                  <a:srgbClr val="0070C0"/>
                </a:solidFill>
                <a:latin typeface="Arial Narrow" pitchFamily="34" charset="0"/>
              </a:rPr>
              <a:t>klasifikasinya</a:t>
            </a:r>
            <a:endParaRPr lang="en-US" sz="2400" dirty="0">
              <a:solidFill>
                <a:srgbClr val="0070C0"/>
              </a:solidFill>
              <a:latin typeface="Arial Narrow" pitchFamily="34" charset="0"/>
            </a:endParaRPr>
          </a:p>
          <a:p>
            <a:pPr marL="457200" indent="-457200">
              <a:lnSpc>
                <a:spcPct val="150000"/>
              </a:lnSpc>
              <a:buAutoNum type="arabicPeriod"/>
            </a:pPr>
            <a:r>
              <a:rPr lang="en-US" sz="2400" dirty="0" err="1">
                <a:solidFill>
                  <a:srgbClr val="0070C0"/>
                </a:solidFill>
                <a:latin typeface="Arial Narrow" pitchFamily="34" charset="0"/>
              </a:rPr>
              <a:t>Buatlah</a:t>
            </a:r>
            <a:r>
              <a:rPr lang="en-US" sz="2400" dirty="0">
                <a:solidFill>
                  <a:srgbClr val="0070C0"/>
                </a:solidFill>
                <a:latin typeface="Arial Narrow" pitchFamily="34" charset="0"/>
              </a:rPr>
              <a:t> </a:t>
            </a:r>
            <a:r>
              <a:rPr lang="en-US" sz="2400" dirty="0" err="1">
                <a:solidFill>
                  <a:srgbClr val="0070C0"/>
                </a:solidFill>
                <a:latin typeface="Arial Narrow" pitchFamily="34" charset="0"/>
              </a:rPr>
              <a:t>daftar</a:t>
            </a:r>
            <a:r>
              <a:rPr lang="en-US" sz="2400" dirty="0">
                <a:solidFill>
                  <a:srgbClr val="0070C0"/>
                </a:solidFill>
                <a:latin typeface="Arial Narrow" pitchFamily="34" charset="0"/>
              </a:rPr>
              <a:t> </a:t>
            </a:r>
            <a:r>
              <a:rPr lang="en-US" sz="2400" dirty="0" err="1">
                <a:solidFill>
                  <a:srgbClr val="0070C0"/>
                </a:solidFill>
                <a:latin typeface="Arial Narrow" pitchFamily="34" charset="0"/>
              </a:rPr>
              <a:t>kerja</a:t>
            </a:r>
            <a:r>
              <a:rPr lang="en-US" sz="2400" dirty="0">
                <a:solidFill>
                  <a:srgbClr val="0070C0"/>
                </a:solidFill>
                <a:latin typeface="Arial Narrow" pitchFamily="34" charset="0"/>
              </a:rPr>
              <a:t> </a:t>
            </a:r>
            <a:r>
              <a:rPr lang="en-US" sz="2400" dirty="0" err="1">
                <a:solidFill>
                  <a:srgbClr val="0070C0"/>
                </a:solidFill>
                <a:latin typeface="Arial Narrow" pitchFamily="34" charset="0"/>
              </a:rPr>
              <a:t>harian</a:t>
            </a:r>
            <a:endParaRPr lang="en-US" sz="2400" dirty="0">
              <a:solidFill>
                <a:srgbClr val="0070C0"/>
              </a:solidFill>
              <a:latin typeface="Arial Narrow" pitchFamily="34" charset="0"/>
            </a:endParaRPr>
          </a:p>
          <a:p>
            <a:pPr marL="457200" indent="-457200">
              <a:lnSpc>
                <a:spcPct val="150000"/>
              </a:lnSpc>
              <a:buAutoNum type="arabicPeriod"/>
            </a:pPr>
            <a:r>
              <a:rPr lang="en-US" sz="2400" dirty="0" err="1">
                <a:solidFill>
                  <a:srgbClr val="0070C0"/>
                </a:solidFill>
                <a:latin typeface="Arial Narrow" pitchFamily="34" charset="0"/>
              </a:rPr>
              <a:t>Rajin</a:t>
            </a:r>
            <a:r>
              <a:rPr lang="en-US" sz="2400" dirty="0">
                <a:solidFill>
                  <a:srgbClr val="0070C0"/>
                </a:solidFill>
                <a:latin typeface="Arial Narrow" pitchFamily="34" charset="0"/>
              </a:rPr>
              <a:t> </a:t>
            </a:r>
            <a:r>
              <a:rPr lang="en-US" sz="2400" dirty="0" err="1">
                <a:solidFill>
                  <a:srgbClr val="0070C0"/>
                </a:solidFill>
                <a:latin typeface="Arial Narrow" pitchFamily="34" charset="0"/>
              </a:rPr>
              <a:t>membuat</a:t>
            </a:r>
            <a:r>
              <a:rPr lang="en-US" sz="2400" dirty="0">
                <a:solidFill>
                  <a:srgbClr val="0070C0"/>
                </a:solidFill>
                <a:latin typeface="Arial Narrow" pitchFamily="34" charset="0"/>
              </a:rPr>
              <a:t> </a:t>
            </a:r>
            <a:r>
              <a:rPr lang="en-US" sz="2400" dirty="0" err="1">
                <a:solidFill>
                  <a:srgbClr val="0070C0"/>
                </a:solidFill>
                <a:latin typeface="Arial Narrow" pitchFamily="34" charset="0"/>
              </a:rPr>
              <a:t>catatan</a:t>
            </a:r>
            <a:endParaRPr lang="en-US" sz="2400" dirty="0">
              <a:solidFill>
                <a:srgbClr val="0070C0"/>
              </a:solidFill>
              <a:latin typeface="Arial Narrow" pitchFamily="34" charset="0"/>
            </a:endParaRPr>
          </a:p>
          <a:p>
            <a:pPr marL="457200" indent="-457200">
              <a:lnSpc>
                <a:spcPct val="150000"/>
              </a:lnSpc>
              <a:buAutoNum type="arabicPeriod"/>
            </a:pPr>
            <a:r>
              <a:rPr lang="en-US" sz="2400" dirty="0" err="1">
                <a:solidFill>
                  <a:srgbClr val="0070C0"/>
                </a:solidFill>
                <a:latin typeface="Arial Narrow" pitchFamily="34" charset="0"/>
              </a:rPr>
              <a:t>Buatlah</a:t>
            </a:r>
            <a:r>
              <a:rPr lang="en-US" sz="2400" dirty="0">
                <a:solidFill>
                  <a:srgbClr val="0070C0"/>
                </a:solidFill>
                <a:latin typeface="Arial Narrow" pitchFamily="34" charset="0"/>
              </a:rPr>
              <a:t> </a:t>
            </a:r>
            <a:r>
              <a:rPr lang="en-US" sz="2400" dirty="0" err="1">
                <a:solidFill>
                  <a:srgbClr val="0070C0"/>
                </a:solidFill>
                <a:latin typeface="Arial Narrow" pitchFamily="34" charset="0"/>
              </a:rPr>
              <a:t>catatan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prestasi</a:t>
            </a:r>
            <a:r>
              <a:rPr lang="en-US" sz="2400" dirty="0">
                <a:solidFill>
                  <a:srgbClr val="0070C0"/>
                </a:solidFill>
                <a:latin typeface="Arial Narrow" pitchFamily="34" charset="0"/>
              </a:rPr>
              <a:t> </a:t>
            </a:r>
            <a:r>
              <a:rPr lang="en-US" sz="2400" dirty="0" err="1">
                <a:solidFill>
                  <a:srgbClr val="0070C0"/>
                </a:solidFill>
                <a:latin typeface="Arial Narrow" pitchFamily="34" charset="0"/>
              </a:rPr>
              <a:t>tim</a:t>
            </a:r>
            <a:endParaRPr lang="en-US" sz="2400" dirty="0">
              <a:solidFill>
                <a:srgbClr val="0070C0"/>
              </a:solidFill>
              <a:latin typeface="Arial Narrow" pitchFamily="34" charset="0"/>
            </a:endParaRPr>
          </a:p>
          <a:p>
            <a:pPr marL="457200" indent="-457200">
              <a:lnSpc>
                <a:spcPct val="150000"/>
              </a:lnSpc>
              <a:buAutoNum type="arabicPeriod"/>
            </a:pPr>
            <a:r>
              <a:rPr lang="en-US" sz="2400" dirty="0" err="1">
                <a:solidFill>
                  <a:srgbClr val="0070C0"/>
                </a:solidFill>
                <a:latin typeface="Arial Narrow" pitchFamily="34" charset="0"/>
              </a:rPr>
              <a:t>Isilah</a:t>
            </a:r>
            <a:r>
              <a:rPr lang="en-US" sz="2400" dirty="0">
                <a:solidFill>
                  <a:srgbClr val="0070C0"/>
                </a:solidFill>
                <a:latin typeface="Arial Narrow" pitchFamily="34" charset="0"/>
              </a:rPr>
              <a:t> </a:t>
            </a:r>
            <a:r>
              <a:rPr lang="en-US" sz="2400" dirty="0" err="1">
                <a:solidFill>
                  <a:srgbClr val="0070C0"/>
                </a:solidFill>
                <a:latin typeface="Arial Narrow" pitchFamily="34" charset="0"/>
              </a:rPr>
              <a:t>daftar</a:t>
            </a:r>
            <a:r>
              <a:rPr lang="en-US" sz="2400" dirty="0">
                <a:solidFill>
                  <a:srgbClr val="0070C0"/>
                </a:solidFill>
                <a:latin typeface="Arial Narrow" pitchFamily="34" charset="0"/>
              </a:rPr>
              <a:t> </a:t>
            </a:r>
            <a:r>
              <a:rPr lang="en-US" sz="2400" dirty="0" err="1">
                <a:solidFill>
                  <a:srgbClr val="0070C0"/>
                </a:solidFill>
                <a:latin typeface="Arial Narrow" pitchFamily="34" charset="0"/>
              </a:rPr>
              <a:t>tersebut</a:t>
            </a:r>
            <a:r>
              <a:rPr lang="en-US" sz="2400" dirty="0">
                <a:solidFill>
                  <a:srgbClr val="0070C0"/>
                </a:solidFill>
                <a:latin typeface="Arial Narrow" pitchFamily="34" charset="0"/>
              </a:rPr>
              <a:t> </a:t>
            </a:r>
            <a:r>
              <a:rPr lang="en-US" sz="2400" dirty="0" err="1">
                <a:solidFill>
                  <a:srgbClr val="0070C0"/>
                </a:solidFill>
                <a:latin typeface="Arial Narrow" pitchFamily="34" charset="0"/>
              </a:rPr>
              <a:t>sesuai</a:t>
            </a:r>
            <a:br>
              <a:rPr lang="en-US" sz="2400" dirty="0">
                <a:solidFill>
                  <a:srgbClr val="0070C0"/>
                </a:solidFill>
                <a:latin typeface="Arial Narrow" pitchFamily="34" charset="0"/>
              </a:rPr>
            </a:br>
            <a:r>
              <a:rPr lang="en-US" sz="2400" dirty="0" err="1">
                <a:solidFill>
                  <a:srgbClr val="0070C0"/>
                </a:solidFill>
                <a:latin typeface="Arial Narrow" pitchFamily="34" charset="0"/>
              </a:rPr>
              <a:t>kemampuan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setiap</a:t>
            </a:r>
            <a:r>
              <a:rPr lang="en-US" sz="2400" dirty="0">
                <a:solidFill>
                  <a:srgbClr val="0070C0"/>
                </a:solidFill>
                <a:latin typeface="Arial Narrow" pitchFamily="34" charset="0"/>
              </a:rPr>
              <a:t> </a:t>
            </a:r>
            <a:r>
              <a:rPr lang="en-US" sz="2400" dirty="0" err="1">
                <a:solidFill>
                  <a:srgbClr val="0070C0"/>
                </a:solidFill>
                <a:latin typeface="Arial Narrow" pitchFamily="34" charset="0"/>
              </a:rPr>
              <a:t>anggota</a:t>
            </a:r>
            <a:r>
              <a:rPr lang="en-US" sz="2400" dirty="0">
                <a:solidFill>
                  <a:srgbClr val="0070C0"/>
                </a:solidFill>
                <a:latin typeface="Arial Narrow" pitchFamily="34" charset="0"/>
              </a:rPr>
              <a:t> </a:t>
            </a:r>
            <a:r>
              <a:rPr lang="en-US" sz="2400" dirty="0" err="1">
                <a:solidFill>
                  <a:srgbClr val="0070C0"/>
                </a:solidFill>
                <a:latin typeface="Arial Narrow" pitchFamily="34" charset="0"/>
              </a:rPr>
              <a:t>tim</a:t>
            </a:r>
            <a:endParaRPr lang="en-US" altLang="ko-KR" sz="2400" dirty="0">
              <a:solidFill>
                <a:srgbClr val="0070C0"/>
              </a:solidFill>
              <a:latin typeface="Arial Narrow" pitchFamily="34" charset="0"/>
            </a:endParaRPr>
          </a:p>
        </p:txBody>
      </p:sp>
    </p:spTree>
    <p:extLst>
      <p:ext uri="{BB962C8B-B14F-4D97-AF65-F5344CB8AC3E}">
        <p14:creationId xmlns:p14="http://schemas.microsoft.com/office/powerpoint/2010/main" val="3779194341"/>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34">
                                            <p:txEl>
                                              <p:pRg st="0" end="0"/>
                                            </p:txEl>
                                          </p:spTgt>
                                        </p:tgtEl>
                                        <p:attrNameLst>
                                          <p:attrName>style.visibility</p:attrName>
                                        </p:attrNameLst>
                                      </p:cBhvr>
                                      <p:to>
                                        <p:strVal val="visible"/>
                                      </p:to>
                                    </p:set>
                                    <p:anim calcmode="lin" valueType="num">
                                      <p:cBhvr>
                                        <p:cTn id="7" dur="1000" fill="hold"/>
                                        <p:tgtEl>
                                          <p:spTgt spid="34">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4">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4">
                                            <p:txEl>
                                              <p:pRg st="0" end="0"/>
                                            </p:txEl>
                                          </p:spTgt>
                                        </p:tgtEl>
                                      </p:cBhvr>
                                    </p:animEffect>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34">
                                            <p:txEl>
                                              <p:pRg st="1" end="1"/>
                                            </p:txEl>
                                          </p:spTgt>
                                        </p:tgtEl>
                                        <p:attrNameLst>
                                          <p:attrName>style.visibility</p:attrName>
                                        </p:attrNameLst>
                                      </p:cBhvr>
                                      <p:to>
                                        <p:strVal val="visible"/>
                                      </p:to>
                                    </p:set>
                                    <p:anim calcmode="lin" valueType="num">
                                      <p:cBhvr>
                                        <p:cTn id="13" dur="1000" fill="hold"/>
                                        <p:tgtEl>
                                          <p:spTgt spid="34">
                                            <p:txEl>
                                              <p:pRg st="1" end="1"/>
                                            </p:txEl>
                                          </p:spTgt>
                                        </p:tgtEl>
                                        <p:attrNameLst>
                                          <p:attrName>ppt_x</p:attrName>
                                        </p:attrNameLst>
                                      </p:cBhvr>
                                      <p:tavLst>
                                        <p:tav tm="0">
                                          <p:val>
                                            <p:strVal val="#ppt_x-.2"/>
                                          </p:val>
                                        </p:tav>
                                        <p:tav tm="100000">
                                          <p:val>
                                            <p:strVal val="#ppt_x"/>
                                          </p:val>
                                        </p:tav>
                                      </p:tavLst>
                                    </p:anim>
                                    <p:anim calcmode="lin" valueType="num">
                                      <p:cBhvr>
                                        <p:cTn id="14" dur="1000" fill="hold"/>
                                        <p:tgtEl>
                                          <p:spTgt spid="34">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34">
                                            <p:txEl>
                                              <p:pRg st="1" end="1"/>
                                            </p:txEl>
                                          </p:spTgt>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34">
                                            <p:txEl>
                                              <p:pRg st="2" end="2"/>
                                            </p:txEl>
                                          </p:spTgt>
                                        </p:tgtEl>
                                        <p:attrNameLst>
                                          <p:attrName>style.visibility</p:attrName>
                                        </p:attrNameLst>
                                      </p:cBhvr>
                                      <p:to>
                                        <p:strVal val="visible"/>
                                      </p:to>
                                    </p:set>
                                    <p:anim calcmode="lin" valueType="num">
                                      <p:cBhvr>
                                        <p:cTn id="19" dur="1000" fill="hold"/>
                                        <p:tgtEl>
                                          <p:spTgt spid="34">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34">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4">
                                            <p:txEl>
                                              <p:pRg st="2" end="2"/>
                                            </p:txEl>
                                          </p:spTgt>
                                        </p:tgtEl>
                                      </p:cBhvr>
                                    </p:animEffect>
                                  </p:childTnLst>
                                </p:cTn>
                              </p:par>
                            </p:childTnLst>
                          </p:cTn>
                        </p:par>
                        <p:par>
                          <p:cTn id="22" fill="hold">
                            <p:stCondLst>
                              <p:cond delay="3000"/>
                            </p:stCondLst>
                            <p:childTnLst>
                              <p:par>
                                <p:cTn id="23" presetID="12" presetClass="entr" presetSubtype="4" fill="hold" nodeType="afterEffect">
                                  <p:stCondLst>
                                    <p:cond delay="0"/>
                                  </p:stCondLst>
                                  <p:childTnLst>
                                    <p:set>
                                      <p:cBhvr>
                                        <p:cTn id="24" dur="1" fill="hold">
                                          <p:stCondLst>
                                            <p:cond delay="0"/>
                                          </p:stCondLst>
                                        </p:cTn>
                                        <p:tgtEl>
                                          <p:spTgt spid="58">
                                            <p:txEl>
                                              <p:pRg st="0" end="0"/>
                                            </p:txEl>
                                          </p:spTgt>
                                        </p:tgtEl>
                                        <p:attrNameLst>
                                          <p:attrName>style.visibility</p:attrName>
                                        </p:attrNameLst>
                                      </p:cBhvr>
                                      <p:to>
                                        <p:strVal val="visible"/>
                                      </p:to>
                                    </p:set>
                                    <p:animEffect transition="in" filter="slide(fromBottom)">
                                      <p:cBhvr>
                                        <p:cTn id="25" dur="500"/>
                                        <p:tgtEl>
                                          <p:spTgt spid="58">
                                            <p:txEl>
                                              <p:pRg st="0" end="0"/>
                                            </p:txEl>
                                          </p:spTgt>
                                        </p:tgtEl>
                                      </p:cBhvr>
                                    </p:animEffect>
                                  </p:childTnLst>
                                </p:cTn>
                              </p:par>
                            </p:childTnLst>
                          </p:cTn>
                        </p:par>
                        <p:par>
                          <p:cTn id="26" fill="hold">
                            <p:stCondLst>
                              <p:cond delay="3500"/>
                            </p:stCondLst>
                            <p:childTnLst>
                              <p:par>
                                <p:cTn id="27" presetID="12" presetClass="entr" presetSubtype="4" fill="hold" nodeType="afterEffect">
                                  <p:stCondLst>
                                    <p:cond delay="0"/>
                                  </p:stCondLst>
                                  <p:childTnLst>
                                    <p:set>
                                      <p:cBhvr>
                                        <p:cTn id="28" dur="1" fill="hold">
                                          <p:stCondLst>
                                            <p:cond delay="0"/>
                                          </p:stCondLst>
                                        </p:cTn>
                                        <p:tgtEl>
                                          <p:spTgt spid="58">
                                            <p:txEl>
                                              <p:pRg st="1" end="1"/>
                                            </p:txEl>
                                          </p:spTgt>
                                        </p:tgtEl>
                                        <p:attrNameLst>
                                          <p:attrName>style.visibility</p:attrName>
                                        </p:attrNameLst>
                                      </p:cBhvr>
                                      <p:to>
                                        <p:strVal val="visible"/>
                                      </p:to>
                                    </p:set>
                                    <p:animEffect transition="in" filter="slide(fromBottom)">
                                      <p:cBhvr>
                                        <p:cTn id="29" dur="500"/>
                                        <p:tgtEl>
                                          <p:spTgt spid="58">
                                            <p:txEl>
                                              <p:pRg st="1" end="1"/>
                                            </p:txEl>
                                          </p:spTgt>
                                        </p:tgtEl>
                                      </p:cBhvr>
                                    </p:animEffect>
                                  </p:childTnLst>
                                </p:cTn>
                              </p:par>
                            </p:childTnLst>
                          </p:cTn>
                        </p:par>
                        <p:par>
                          <p:cTn id="30" fill="hold">
                            <p:stCondLst>
                              <p:cond delay="4000"/>
                            </p:stCondLst>
                            <p:childTnLst>
                              <p:par>
                                <p:cTn id="31" presetID="12" presetClass="entr" presetSubtype="4" fill="hold" nodeType="afterEffect">
                                  <p:stCondLst>
                                    <p:cond delay="0"/>
                                  </p:stCondLst>
                                  <p:childTnLst>
                                    <p:set>
                                      <p:cBhvr>
                                        <p:cTn id="32" dur="1" fill="hold">
                                          <p:stCondLst>
                                            <p:cond delay="0"/>
                                          </p:stCondLst>
                                        </p:cTn>
                                        <p:tgtEl>
                                          <p:spTgt spid="58">
                                            <p:txEl>
                                              <p:pRg st="2" end="2"/>
                                            </p:txEl>
                                          </p:spTgt>
                                        </p:tgtEl>
                                        <p:attrNameLst>
                                          <p:attrName>style.visibility</p:attrName>
                                        </p:attrNameLst>
                                      </p:cBhvr>
                                      <p:to>
                                        <p:strVal val="visible"/>
                                      </p:to>
                                    </p:set>
                                    <p:animEffect transition="in" filter="slide(fromBottom)">
                                      <p:cBhvr>
                                        <p:cTn id="33" dur="500"/>
                                        <p:tgtEl>
                                          <p:spTgt spid="58">
                                            <p:txEl>
                                              <p:pRg st="2" end="2"/>
                                            </p:txEl>
                                          </p:spTgt>
                                        </p:tgtEl>
                                      </p:cBhvr>
                                    </p:animEffect>
                                  </p:childTnLst>
                                </p:cTn>
                              </p:par>
                            </p:childTnLst>
                          </p:cTn>
                        </p:par>
                        <p:par>
                          <p:cTn id="34" fill="hold">
                            <p:stCondLst>
                              <p:cond delay="4500"/>
                            </p:stCondLst>
                            <p:childTnLst>
                              <p:par>
                                <p:cTn id="35" presetID="12" presetClass="entr" presetSubtype="4" fill="hold" nodeType="afterEffect">
                                  <p:stCondLst>
                                    <p:cond delay="0"/>
                                  </p:stCondLst>
                                  <p:childTnLst>
                                    <p:set>
                                      <p:cBhvr>
                                        <p:cTn id="36" dur="1" fill="hold">
                                          <p:stCondLst>
                                            <p:cond delay="0"/>
                                          </p:stCondLst>
                                        </p:cTn>
                                        <p:tgtEl>
                                          <p:spTgt spid="58">
                                            <p:txEl>
                                              <p:pRg st="3" end="3"/>
                                            </p:txEl>
                                          </p:spTgt>
                                        </p:tgtEl>
                                        <p:attrNameLst>
                                          <p:attrName>style.visibility</p:attrName>
                                        </p:attrNameLst>
                                      </p:cBhvr>
                                      <p:to>
                                        <p:strVal val="visible"/>
                                      </p:to>
                                    </p:set>
                                    <p:animEffect transition="in" filter="slide(fromBottom)">
                                      <p:cBhvr>
                                        <p:cTn id="37" dur="500"/>
                                        <p:tgtEl>
                                          <p:spTgt spid="58">
                                            <p:txEl>
                                              <p:pRg st="3" end="3"/>
                                            </p:txEl>
                                          </p:spTgt>
                                        </p:tgtEl>
                                      </p:cBhvr>
                                    </p:animEffect>
                                  </p:childTnLst>
                                </p:cTn>
                              </p:par>
                            </p:childTnLst>
                          </p:cTn>
                        </p:par>
                        <p:par>
                          <p:cTn id="38" fill="hold">
                            <p:stCondLst>
                              <p:cond delay="5000"/>
                            </p:stCondLst>
                            <p:childTnLst>
                              <p:par>
                                <p:cTn id="39" presetID="12" presetClass="entr" presetSubtype="4" fill="hold" nodeType="afterEffect">
                                  <p:stCondLst>
                                    <p:cond delay="0"/>
                                  </p:stCondLst>
                                  <p:childTnLst>
                                    <p:set>
                                      <p:cBhvr>
                                        <p:cTn id="40" dur="1" fill="hold">
                                          <p:stCondLst>
                                            <p:cond delay="0"/>
                                          </p:stCondLst>
                                        </p:cTn>
                                        <p:tgtEl>
                                          <p:spTgt spid="58">
                                            <p:txEl>
                                              <p:pRg st="4" end="4"/>
                                            </p:txEl>
                                          </p:spTgt>
                                        </p:tgtEl>
                                        <p:attrNameLst>
                                          <p:attrName>style.visibility</p:attrName>
                                        </p:attrNameLst>
                                      </p:cBhvr>
                                      <p:to>
                                        <p:strVal val="visible"/>
                                      </p:to>
                                    </p:set>
                                    <p:animEffect transition="in" filter="slide(fromBottom)">
                                      <p:cBhvr>
                                        <p:cTn id="41" dur="500"/>
                                        <p:tgtEl>
                                          <p:spTgt spid="58">
                                            <p:txEl>
                                              <p:pRg st="4" end="4"/>
                                            </p:txEl>
                                          </p:spTgt>
                                        </p:tgtEl>
                                      </p:cBhvr>
                                    </p:animEffect>
                                  </p:childTnLst>
                                </p:cTn>
                              </p:par>
                            </p:childTnLst>
                          </p:cTn>
                        </p:par>
                        <p:par>
                          <p:cTn id="42" fill="hold">
                            <p:stCondLst>
                              <p:cond delay="5500"/>
                            </p:stCondLst>
                            <p:childTnLst>
                              <p:par>
                                <p:cTn id="43" presetID="12" presetClass="entr" presetSubtype="4" fill="hold" nodeType="afterEffect">
                                  <p:stCondLst>
                                    <p:cond delay="0"/>
                                  </p:stCondLst>
                                  <p:childTnLst>
                                    <p:set>
                                      <p:cBhvr>
                                        <p:cTn id="44" dur="1" fill="hold">
                                          <p:stCondLst>
                                            <p:cond delay="0"/>
                                          </p:stCondLst>
                                        </p:cTn>
                                        <p:tgtEl>
                                          <p:spTgt spid="58">
                                            <p:txEl>
                                              <p:pRg st="5" end="5"/>
                                            </p:txEl>
                                          </p:spTgt>
                                        </p:tgtEl>
                                        <p:attrNameLst>
                                          <p:attrName>style.visibility</p:attrName>
                                        </p:attrNameLst>
                                      </p:cBhvr>
                                      <p:to>
                                        <p:strVal val="visible"/>
                                      </p:to>
                                    </p:set>
                                    <p:animEffect transition="in" filter="slide(fromBottom)">
                                      <p:cBhvr>
                                        <p:cTn id="45" dur="500"/>
                                        <p:tgtEl>
                                          <p:spTgt spid="58">
                                            <p:txEl>
                                              <p:pRg st="5" end="5"/>
                                            </p:txEl>
                                          </p:spTgt>
                                        </p:tgtEl>
                                      </p:cBhvr>
                                    </p:animEffect>
                                  </p:childTnLst>
                                </p:cTn>
                              </p:par>
                            </p:childTnLst>
                          </p:cTn>
                        </p:par>
                        <p:par>
                          <p:cTn id="46" fill="hold">
                            <p:stCondLst>
                              <p:cond delay="6000"/>
                            </p:stCondLst>
                            <p:childTnLst>
                              <p:par>
                                <p:cTn id="47" presetID="12" presetClass="entr" presetSubtype="4" fill="hold" nodeType="afterEffect">
                                  <p:stCondLst>
                                    <p:cond delay="0"/>
                                  </p:stCondLst>
                                  <p:childTnLst>
                                    <p:set>
                                      <p:cBhvr>
                                        <p:cTn id="48" dur="1" fill="hold">
                                          <p:stCondLst>
                                            <p:cond delay="0"/>
                                          </p:stCondLst>
                                        </p:cTn>
                                        <p:tgtEl>
                                          <p:spTgt spid="58">
                                            <p:txEl>
                                              <p:pRg st="6" end="6"/>
                                            </p:txEl>
                                          </p:spTgt>
                                        </p:tgtEl>
                                        <p:attrNameLst>
                                          <p:attrName>style.visibility</p:attrName>
                                        </p:attrNameLst>
                                      </p:cBhvr>
                                      <p:to>
                                        <p:strVal val="visible"/>
                                      </p:to>
                                    </p:set>
                                    <p:animEffect transition="in" filter="slide(fromBottom)">
                                      <p:cBhvr>
                                        <p:cTn id="49" dur="500"/>
                                        <p:tgtEl>
                                          <p:spTgt spid="5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68462A"/>
        </a:solidFill>
        <a:effectLst/>
      </p:bgPr>
    </p:bg>
    <p:spTree>
      <p:nvGrpSpPr>
        <p:cNvPr id="1" name=""/>
        <p:cNvGrpSpPr/>
        <p:nvPr/>
      </p:nvGrpSpPr>
      <p:grpSpPr>
        <a:xfrm>
          <a:off x="0" y="0"/>
          <a:ext cx="0" cy="0"/>
          <a:chOff x="0" y="0"/>
          <a:chExt cx="0" cy="0"/>
        </a:xfrm>
      </p:grpSpPr>
      <p:grpSp>
        <p:nvGrpSpPr>
          <p:cNvPr id="3" name="그룹 20"/>
          <p:cNvGrpSpPr/>
          <p:nvPr/>
        </p:nvGrpSpPr>
        <p:grpSpPr>
          <a:xfrm>
            <a:off x="2881398" y="398686"/>
            <a:ext cx="9036000" cy="6114599"/>
            <a:chOff x="1751098" y="555622"/>
            <a:chExt cx="9036000" cy="6114599"/>
          </a:xfrm>
        </p:grpSpPr>
        <p:grpSp>
          <p:nvGrpSpPr>
            <p:cNvPr id="4" name="그룹 13"/>
            <p:cNvGrpSpPr/>
            <p:nvPr/>
          </p:nvGrpSpPr>
          <p:grpSpPr>
            <a:xfrm>
              <a:off x="1751098" y="555622"/>
              <a:ext cx="9036000" cy="6114599"/>
              <a:chOff x="2232965" y="1099001"/>
              <a:chExt cx="6975952" cy="4911274"/>
            </a:xfrm>
          </p:grpSpPr>
          <p:sp>
            <p:nvSpPr>
              <p:cNvPr id="7" name="모서리가 둥근 직사각형 6"/>
              <p:cNvSpPr/>
              <p:nvPr/>
            </p:nvSpPr>
            <p:spPr>
              <a:xfrm flipH="1">
                <a:off x="2232965" y="1099001"/>
                <a:ext cx="6975952" cy="4911274"/>
              </a:xfrm>
              <a:prstGeom prst="roundRect">
                <a:avLst>
                  <a:gd name="adj" fmla="val 4554"/>
                </a:avLst>
              </a:prstGeom>
              <a:solidFill>
                <a:srgbClr val="78513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6" name="모서리가 둥근 직사각형 5"/>
              <p:cNvSpPr/>
              <p:nvPr/>
            </p:nvSpPr>
            <p:spPr>
              <a:xfrm flipH="1">
                <a:off x="2311400" y="1137101"/>
                <a:ext cx="6836989" cy="4824000"/>
              </a:xfrm>
              <a:prstGeom prst="roundRect">
                <a:avLst>
                  <a:gd name="adj" fmla="val 4554"/>
                </a:avLst>
              </a:prstGeom>
              <a:solidFill>
                <a:srgbClr val="D1C0A1"/>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2" name="양쪽 모서리가 둥근 사각형 1"/>
              <p:cNvSpPr/>
              <p:nvPr/>
            </p:nvSpPr>
            <p:spPr>
              <a:xfrm rot="5400000">
                <a:off x="5023757" y="1895928"/>
                <a:ext cx="4781550" cy="3238500"/>
              </a:xfrm>
              <a:prstGeom prst="round2SameRect">
                <a:avLst>
                  <a:gd name="adj1" fmla="val 4994"/>
                  <a:gd name="adj2" fmla="val 0"/>
                </a:avLst>
              </a:prstGeom>
              <a:solidFill>
                <a:srgbClr val="F1E6D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5" name="양쪽 모서리가 둥근 사각형 4"/>
              <p:cNvSpPr/>
              <p:nvPr/>
            </p:nvSpPr>
            <p:spPr>
              <a:xfrm rot="16200000" flipH="1">
                <a:off x="1785257" y="1895928"/>
                <a:ext cx="4781550" cy="3238500"/>
              </a:xfrm>
              <a:prstGeom prst="round2SameRect">
                <a:avLst>
                  <a:gd name="adj1" fmla="val 6042"/>
                  <a:gd name="adj2" fmla="val 0"/>
                </a:avLst>
              </a:prstGeom>
              <a:solidFill>
                <a:srgbClr val="F1E6D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cxnSp>
            <p:nvCxnSpPr>
              <p:cNvPr id="8" name="직선 연결선 7"/>
              <p:cNvCxnSpPr/>
              <p:nvPr/>
            </p:nvCxnSpPr>
            <p:spPr>
              <a:xfrm>
                <a:off x="2391508" y="1820008"/>
                <a:ext cx="8792" cy="133643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9" name="직선 연결선 8"/>
              <p:cNvCxnSpPr/>
              <p:nvPr/>
            </p:nvCxnSpPr>
            <p:spPr>
              <a:xfrm>
                <a:off x="2483251" y="1998785"/>
                <a:ext cx="8792" cy="133643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0" name="직선 연결선 9"/>
              <p:cNvCxnSpPr/>
              <p:nvPr/>
            </p:nvCxnSpPr>
            <p:spPr>
              <a:xfrm>
                <a:off x="2432669" y="2178747"/>
                <a:ext cx="8792" cy="133643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1" name="직선 연결선 10"/>
              <p:cNvCxnSpPr/>
              <p:nvPr/>
            </p:nvCxnSpPr>
            <p:spPr>
              <a:xfrm>
                <a:off x="2377692" y="4269155"/>
                <a:ext cx="8792" cy="46800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2" name="직선 연결선 11"/>
              <p:cNvCxnSpPr/>
              <p:nvPr/>
            </p:nvCxnSpPr>
            <p:spPr>
              <a:xfrm>
                <a:off x="2474145" y="4196899"/>
                <a:ext cx="8792" cy="25200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3" name="직선 연결선 12"/>
              <p:cNvCxnSpPr/>
              <p:nvPr/>
            </p:nvCxnSpPr>
            <p:spPr>
              <a:xfrm>
                <a:off x="2428274" y="4161169"/>
                <a:ext cx="8792" cy="46800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grpSp>
        <p:cxnSp>
          <p:nvCxnSpPr>
            <p:cNvPr id="17" name="직선 연결선 16"/>
            <p:cNvCxnSpPr/>
            <p:nvPr/>
          </p:nvCxnSpPr>
          <p:spPr>
            <a:xfrm>
              <a:off x="10620773" y="1713157"/>
              <a:ext cx="0" cy="1404000"/>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20" name="직선 연결선 19"/>
            <p:cNvCxnSpPr/>
            <p:nvPr/>
          </p:nvCxnSpPr>
          <p:spPr>
            <a:xfrm>
              <a:off x="10650083" y="2226042"/>
              <a:ext cx="0" cy="1404000"/>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grpSp>
      <p:grpSp>
        <p:nvGrpSpPr>
          <p:cNvPr id="14" name="Group 4"/>
          <p:cNvGrpSpPr>
            <a:grpSpLocks noChangeAspect="1"/>
          </p:cNvGrpSpPr>
          <p:nvPr/>
        </p:nvGrpSpPr>
        <p:grpSpPr bwMode="auto">
          <a:xfrm>
            <a:off x="283700" y="4128925"/>
            <a:ext cx="2133599" cy="2239964"/>
            <a:chOff x="1024" y="2617"/>
            <a:chExt cx="1344" cy="1411"/>
          </a:xfrm>
        </p:grpSpPr>
        <p:sp>
          <p:nvSpPr>
            <p:cNvPr id="29" name="Freeform 7"/>
            <p:cNvSpPr>
              <a:spLocks/>
            </p:cNvSpPr>
            <p:nvPr/>
          </p:nvSpPr>
          <p:spPr bwMode="auto">
            <a:xfrm>
              <a:off x="1024" y="2770"/>
              <a:ext cx="1267" cy="1258"/>
            </a:xfrm>
            <a:prstGeom prst="ellipse">
              <a:avLst/>
            </a:prstGeom>
            <a:solidFill>
              <a:srgbClr val="CCCCCC"/>
            </a:solidFill>
            <a:ln>
              <a:noFill/>
            </a:ln>
            <a:effectLst>
              <a:outerShdw blurRad="1397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ko-KR" altLang="en-US">
                <a:solidFill>
                  <a:prstClr val="black"/>
                </a:solidFill>
              </a:endParaRPr>
            </a:p>
          </p:txBody>
        </p:sp>
        <p:sp>
          <p:nvSpPr>
            <p:cNvPr id="27" name="Freeform 5"/>
            <p:cNvSpPr>
              <a:spLocks/>
            </p:cNvSpPr>
            <p:nvPr/>
          </p:nvSpPr>
          <p:spPr bwMode="auto">
            <a:xfrm>
              <a:off x="1188" y="2926"/>
              <a:ext cx="959" cy="998"/>
            </a:xfrm>
            <a:custGeom>
              <a:avLst/>
              <a:gdLst>
                <a:gd name="T0" fmla="*/ 941 w 959"/>
                <a:gd name="T1" fmla="*/ 887 h 998"/>
                <a:gd name="T2" fmla="*/ 905 w 959"/>
                <a:gd name="T3" fmla="*/ 851 h 998"/>
                <a:gd name="T4" fmla="*/ 839 w 959"/>
                <a:gd name="T5" fmla="*/ 787 h 998"/>
                <a:gd name="T6" fmla="*/ 835 w 959"/>
                <a:gd name="T7" fmla="*/ 780 h 998"/>
                <a:gd name="T8" fmla="*/ 833 w 959"/>
                <a:gd name="T9" fmla="*/ 765 h 998"/>
                <a:gd name="T10" fmla="*/ 839 w 959"/>
                <a:gd name="T11" fmla="*/ 758 h 998"/>
                <a:gd name="T12" fmla="*/ 864 w 959"/>
                <a:gd name="T13" fmla="*/ 722 h 998"/>
                <a:gd name="T14" fmla="*/ 905 w 959"/>
                <a:gd name="T15" fmla="*/ 645 h 998"/>
                <a:gd name="T16" fmla="*/ 928 w 959"/>
                <a:gd name="T17" fmla="*/ 564 h 998"/>
                <a:gd name="T18" fmla="*/ 939 w 959"/>
                <a:gd name="T19" fmla="*/ 480 h 998"/>
                <a:gd name="T20" fmla="*/ 934 w 959"/>
                <a:gd name="T21" fmla="*/ 396 h 998"/>
                <a:gd name="T22" fmla="*/ 912 w 959"/>
                <a:gd name="T23" fmla="*/ 313 h 998"/>
                <a:gd name="T24" fmla="*/ 876 w 959"/>
                <a:gd name="T25" fmla="*/ 235 h 998"/>
                <a:gd name="T26" fmla="*/ 826 w 959"/>
                <a:gd name="T27" fmla="*/ 163 h 998"/>
                <a:gd name="T28" fmla="*/ 794 w 959"/>
                <a:gd name="T29" fmla="*/ 131 h 998"/>
                <a:gd name="T30" fmla="*/ 762 w 959"/>
                <a:gd name="T31" fmla="*/ 100 h 998"/>
                <a:gd name="T32" fmla="*/ 686 w 959"/>
                <a:gd name="T33" fmla="*/ 52 h 998"/>
                <a:gd name="T34" fmla="*/ 606 w 959"/>
                <a:gd name="T35" fmla="*/ 19 h 998"/>
                <a:gd name="T36" fmla="*/ 520 w 959"/>
                <a:gd name="T37" fmla="*/ 1 h 998"/>
                <a:gd name="T38" fmla="*/ 434 w 959"/>
                <a:gd name="T39" fmla="*/ 0 h 998"/>
                <a:gd name="T40" fmla="*/ 348 w 959"/>
                <a:gd name="T41" fmla="*/ 14 h 998"/>
                <a:gd name="T42" fmla="*/ 267 w 959"/>
                <a:gd name="T43" fmla="*/ 45 h 998"/>
                <a:gd name="T44" fmla="*/ 190 w 959"/>
                <a:gd name="T45" fmla="*/ 89 h 998"/>
                <a:gd name="T46" fmla="*/ 156 w 959"/>
                <a:gd name="T47" fmla="*/ 118 h 998"/>
                <a:gd name="T48" fmla="*/ 120 w 959"/>
                <a:gd name="T49" fmla="*/ 154 h 998"/>
                <a:gd name="T50" fmla="*/ 63 w 959"/>
                <a:gd name="T51" fmla="*/ 233 h 998"/>
                <a:gd name="T52" fmla="*/ 23 w 959"/>
                <a:gd name="T53" fmla="*/ 319 h 998"/>
                <a:gd name="T54" fmla="*/ 2 w 959"/>
                <a:gd name="T55" fmla="*/ 410 h 998"/>
                <a:gd name="T56" fmla="*/ 0 w 959"/>
                <a:gd name="T57" fmla="*/ 503 h 998"/>
                <a:gd name="T58" fmla="*/ 16 w 959"/>
                <a:gd name="T59" fmla="*/ 595 h 998"/>
                <a:gd name="T60" fmla="*/ 50 w 959"/>
                <a:gd name="T61" fmla="*/ 683 h 998"/>
                <a:gd name="T62" fmla="*/ 104 w 959"/>
                <a:gd name="T63" fmla="*/ 763 h 998"/>
                <a:gd name="T64" fmla="*/ 136 w 959"/>
                <a:gd name="T65" fmla="*/ 799 h 998"/>
                <a:gd name="T66" fmla="*/ 167 w 959"/>
                <a:gd name="T67" fmla="*/ 828 h 998"/>
                <a:gd name="T68" fmla="*/ 233 w 959"/>
                <a:gd name="T69" fmla="*/ 875 h 998"/>
                <a:gd name="T70" fmla="*/ 303 w 959"/>
                <a:gd name="T71" fmla="*/ 909 h 998"/>
                <a:gd name="T72" fmla="*/ 378 w 959"/>
                <a:gd name="T73" fmla="*/ 928 h 998"/>
                <a:gd name="T74" fmla="*/ 453 w 959"/>
                <a:gd name="T75" fmla="*/ 937 h 998"/>
                <a:gd name="T76" fmla="*/ 530 w 959"/>
                <a:gd name="T77" fmla="*/ 934 h 998"/>
                <a:gd name="T78" fmla="*/ 606 w 959"/>
                <a:gd name="T79" fmla="*/ 918 h 998"/>
                <a:gd name="T80" fmla="*/ 679 w 959"/>
                <a:gd name="T81" fmla="*/ 889 h 998"/>
                <a:gd name="T82" fmla="*/ 713 w 959"/>
                <a:gd name="T83" fmla="*/ 869 h 998"/>
                <a:gd name="T84" fmla="*/ 720 w 959"/>
                <a:gd name="T85" fmla="*/ 866 h 998"/>
                <a:gd name="T86" fmla="*/ 737 w 959"/>
                <a:gd name="T87" fmla="*/ 867 h 998"/>
                <a:gd name="T88" fmla="*/ 744 w 959"/>
                <a:gd name="T89" fmla="*/ 873 h 998"/>
                <a:gd name="T90" fmla="*/ 812 w 959"/>
                <a:gd name="T91" fmla="*/ 943 h 998"/>
                <a:gd name="T92" fmla="*/ 848 w 959"/>
                <a:gd name="T93" fmla="*/ 980 h 998"/>
                <a:gd name="T94" fmla="*/ 858 w 959"/>
                <a:gd name="T95" fmla="*/ 989 h 998"/>
                <a:gd name="T96" fmla="*/ 882 w 959"/>
                <a:gd name="T97" fmla="*/ 998 h 998"/>
                <a:gd name="T98" fmla="*/ 907 w 959"/>
                <a:gd name="T99" fmla="*/ 998 h 998"/>
                <a:gd name="T100" fmla="*/ 930 w 959"/>
                <a:gd name="T101" fmla="*/ 989 h 998"/>
                <a:gd name="T102" fmla="*/ 941 w 959"/>
                <a:gd name="T103" fmla="*/ 980 h 998"/>
                <a:gd name="T104" fmla="*/ 950 w 959"/>
                <a:gd name="T105" fmla="*/ 970 h 998"/>
                <a:gd name="T106" fmla="*/ 959 w 959"/>
                <a:gd name="T107" fmla="*/ 946 h 998"/>
                <a:gd name="T108" fmla="*/ 959 w 959"/>
                <a:gd name="T109" fmla="*/ 921 h 998"/>
                <a:gd name="T110" fmla="*/ 950 w 959"/>
                <a:gd name="T111" fmla="*/ 896 h 998"/>
                <a:gd name="T112" fmla="*/ 941 w 959"/>
                <a:gd name="T113" fmla="*/ 887 h 9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59" h="998">
                  <a:moveTo>
                    <a:pt x="941" y="887"/>
                  </a:moveTo>
                  <a:lnTo>
                    <a:pt x="905" y="851"/>
                  </a:lnTo>
                  <a:lnTo>
                    <a:pt x="839" y="787"/>
                  </a:lnTo>
                  <a:lnTo>
                    <a:pt x="835" y="780"/>
                  </a:lnTo>
                  <a:lnTo>
                    <a:pt x="833" y="765"/>
                  </a:lnTo>
                  <a:lnTo>
                    <a:pt x="839" y="758"/>
                  </a:lnTo>
                  <a:lnTo>
                    <a:pt x="864" y="722"/>
                  </a:lnTo>
                  <a:lnTo>
                    <a:pt x="905" y="645"/>
                  </a:lnTo>
                  <a:lnTo>
                    <a:pt x="928" y="564"/>
                  </a:lnTo>
                  <a:lnTo>
                    <a:pt x="939" y="480"/>
                  </a:lnTo>
                  <a:lnTo>
                    <a:pt x="934" y="396"/>
                  </a:lnTo>
                  <a:lnTo>
                    <a:pt x="912" y="313"/>
                  </a:lnTo>
                  <a:lnTo>
                    <a:pt x="876" y="235"/>
                  </a:lnTo>
                  <a:lnTo>
                    <a:pt x="826" y="163"/>
                  </a:lnTo>
                  <a:lnTo>
                    <a:pt x="794" y="131"/>
                  </a:lnTo>
                  <a:lnTo>
                    <a:pt x="762" y="100"/>
                  </a:lnTo>
                  <a:lnTo>
                    <a:pt x="686" y="52"/>
                  </a:lnTo>
                  <a:lnTo>
                    <a:pt x="606" y="19"/>
                  </a:lnTo>
                  <a:lnTo>
                    <a:pt x="520" y="1"/>
                  </a:lnTo>
                  <a:lnTo>
                    <a:pt x="434" y="0"/>
                  </a:lnTo>
                  <a:lnTo>
                    <a:pt x="348" y="14"/>
                  </a:lnTo>
                  <a:lnTo>
                    <a:pt x="267" y="45"/>
                  </a:lnTo>
                  <a:lnTo>
                    <a:pt x="190" y="89"/>
                  </a:lnTo>
                  <a:lnTo>
                    <a:pt x="156" y="118"/>
                  </a:lnTo>
                  <a:lnTo>
                    <a:pt x="120" y="154"/>
                  </a:lnTo>
                  <a:lnTo>
                    <a:pt x="63" y="233"/>
                  </a:lnTo>
                  <a:lnTo>
                    <a:pt x="23" y="319"/>
                  </a:lnTo>
                  <a:lnTo>
                    <a:pt x="2" y="410"/>
                  </a:lnTo>
                  <a:lnTo>
                    <a:pt x="0" y="503"/>
                  </a:lnTo>
                  <a:lnTo>
                    <a:pt x="16" y="595"/>
                  </a:lnTo>
                  <a:lnTo>
                    <a:pt x="50" y="683"/>
                  </a:lnTo>
                  <a:lnTo>
                    <a:pt x="104" y="763"/>
                  </a:lnTo>
                  <a:lnTo>
                    <a:pt x="136" y="799"/>
                  </a:lnTo>
                  <a:lnTo>
                    <a:pt x="167" y="828"/>
                  </a:lnTo>
                  <a:lnTo>
                    <a:pt x="233" y="875"/>
                  </a:lnTo>
                  <a:lnTo>
                    <a:pt x="303" y="909"/>
                  </a:lnTo>
                  <a:lnTo>
                    <a:pt x="378" y="928"/>
                  </a:lnTo>
                  <a:lnTo>
                    <a:pt x="453" y="937"/>
                  </a:lnTo>
                  <a:lnTo>
                    <a:pt x="530" y="934"/>
                  </a:lnTo>
                  <a:lnTo>
                    <a:pt x="606" y="918"/>
                  </a:lnTo>
                  <a:lnTo>
                    <a:pt x="679" y="889"/>
                  </a:lnTo>
                  <a:lnTo>
                    <a:pt x="713" y="869"/>
                  </a:lnTo>
                  <a:lnTo>
                    <a:pt x="720" y="866"/>
                  </a:lnTo>
                  <a:lnTo>
                    <a:pt x="737" y="867"/>
                  </a:lnTo>
                  <a:lnTo>
                    <a:pt x="744" y="873"/>
                  </a:lnTo>
                  <a:lnTo>
                    <a:pt x="812" y="943"/>
                  </a:lnTo>
                  <a:lnTo>
                    <a:pt x="848" y="980"/>
                  </a:lnTo>
                  <a:lnTo>
                    <a:pt x="858" y="989"/>
                  </a:lnTo>
                  <a:lnTo>
                    <a:pt x="882" y="998"/>
                  </a:lnTo>
                  <a:lnTo>
                    <a:pt x="907" y="998"/>
                  </a:lnTo>
                  <a:lnTo>
                    <a:pt x="930" y="989"/>
                  </a:lnTo>
                  <a:lnTo>
                    <a:pt x="941" y="980"/>
                  </a:lnTo>
                  <a:lnTo>
                    <a:pt x="950" y="970"/>
                  </a:lnTo>
                  <a:lnTo>
                    <a:pt x="959" y="946"/>
                  </a:lnTo>
                  <a:lnTo>
                    <a:pt x="959" y="921"/>
                  </a:lnTo>
                  <a:lnTo>
                    <a:pt x="950" y="896"/>
                  </a:lnTo>
                  <a:lnTo>
                    <a:pt x="941" y="887"/>
                  </a:lnTo>
                  <a:close/>
                </a:path>
              </a:pathLst>
            </a:custGeom>
            <a:solidFill>
              <a:schemeClr val="bg1">
                <a:lumMod val="95000"/>
              </a:schemeClr>
            </a:solidFill>
            <a:ln>
              <a:noFill/>
            </a:ln>
            <a:effectLst>
              <a:outerShdw blurRad="1270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ko-KR" altLang="en-US">
                <a:solidFill>
                  <a:prstClr val="black"/>
                </a:solidFill>
              </a:endParaRPr>
            </a:p>
          </p:txBody>
        </p:sp>
        <p:sp>
          <p:nvSpPr>
            <p:cNvPr id="28" name="Freeform 6"/>
            <p:cNvSpPr>
              <a:spLocks/>
            </p:cNvSpPr>
            <p:nvPr/>
          </p:nvSpPr>
          <p:spPr bwMode="auto">
            <a:xfrm rot="14532880">
              <a:off x="1722" y="3002"/>
              <a:ext cx="1032" cy="261"/>
            </a:xfrm>
            <a:custGeom>
              <a:avLst/>
              <a:gdLst>
                <a:gd name="T0" fmla="*/ 844 w 1032"/>
                <a:gd name="T1" fmla="*/ 261 h 261"/>
                <a:gd name="T2" fmla="*/ 881 w 1032"/>
                <a:gd name="T3" fmla="*/ 260 h 261"/>
                <a:gd name="T4" fmla="*/ 949 w 1032"/>
                <a:gd name="T5" fmla="*/ 240 h 261"/>
                <a:gd name="T6" fmla="*/ 1001 w 1032"/>
                <a:gd name="T7" fmla="*/ 204 h 261"/>
                <a:gd name="T8" fmla="*/ 1030 w 1032"/>
                <a:gd name="T9" fmla="*/ 157 h 261"/>
                <a:gd name="T10" fmla="*/ 1032 w 1032"/>
                <a:gd name="T11" fmla="*/ 130 h 261"/>
                <a:gd name="T12" fmla="*/ 1030 w 1032"/>
                <a:gd name="T13" fmla="*/ 104 h 261"/>
                <a:gd name="T14" fmla="*/ 1001 w 1032"/>
                <a:gd name="T15" fmla="*/ 57 h 261"/>
                <a:gd name="T16" fmla="*/ 949 w 1032"/>
                <a:gd name="T17" fmla="*/ 21 h 261"/>
                <a:gd name="T18" fmla="*/ 881 w 1032"/>
                <a:gd name="T19" fmla="*/ 1 h 261"/>
                <a:gd name="T20" fmla="*/ 844 w 1032"/>
                <a:gd name="T21" fmla="*/ 0 h 261"/>
                <a:gd name="T22" fmla="*/ 806 w 1032"/>
                <a:gd name="T23" fmla="*/ 1 h 261"/>
                <a:gd name="T24" fmla="*/ 741 w 1032"/>
                <a:gd name="T25" fmla="*/ 19 h 261"/>
                <a:gd name="T26" fmla="*/ 715 w 1032"/>
                <a:gd name="T27" fmla="*/ 34 h 261"/>
                <a:gd name="T28" fmla="*/ 672 w 1032"/>
                <a:gd name="T29" fmla="*/ 61 h 261"/>
                <a:gd name="T30" fmla="*/ 575 w 1032"/>
                <a:gd name="T31" fmla="*/ 91 h 261"/>
                <a:gd name="T32" fmla="*/ 523 w 1032"/>
                <a:gd name="T33" fmla="*/ 95 h 261"/>
                <a:gd name="T34" fmla="*/ 34 w 1032"/>
                <a:gd name="T35" fmla="*/ 95 h 261"/>
                <a:gd name="T36" fmla="*/ 19 w 1032"/>
                <a:gd name="T37" fmla="*/ 96 h 261"/>
                <a:gd name="T38" fmla="*/ 1 w 1032"/>
                <a:gd name="T39" fmla="*/ 114 h 261"/>
                <a:gd name="T40" fmla="*/ 0 w 1032"/>
                <a:gd name="T41" fmla="*/ 127 h 261"/>
                <a:gd name="T42" fmla="*/ 0 w 1032"/>
                <a:gd name="T43" fmla="*/ 134 h 261"/>
                <a:gd name="T44" fmla="*/ 1 w 1032"/>
                <a:gd name="T45" fmla="*/ 147 h 261"/>
                <a:gd name="T46" fmla="*/ 19 w 1032"/>
                <a:gd name="T47" fmla="*/ 164 h 261"/>
                <a:gd name="T48" fmla="*/ 34 w 1032"/>
                <a:gd name="T49" fmla="*/ 166 h 261"/>
                <a:gd name="T50" fmla="*/ 523 w 1032"/>
                <a:gd name="T51" fmla="*/ 166 h 261"/>
                <a:gd name="T52" fmla="*/ 575 w 1032"/>
                <a:gd name="T53" fmla="*/ 170 h 261"/>
                <a:gd name="T54" fmla="*/ 672 w 1032"/>
                <a:gd name="T55" fmla="*/ 200 h 261"/>
                <a:gd name="T56" fmla="*/ 715 w 1032"/>
                <a:gd name="T57" fmla="*/ 227 h 261"/>
                <a:gd name="T58" fmla="*/ 741 w 1032"/>
                <a:gd name="T59" fmla="*/ 242 h 261"/>
                <a:gd name="T60" fmla="*/ 806 w 1032"/>
                <a:gd name="T61" fmla="*/ 260 h 261"/>
                <a:gd name="T62" fmla="*/ 844 w 1032"/>
                <a:gd name="T63" fmla="*/ 261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032" h="261">
                  <a:moveTo>
                    <a:pt x="844" y="261"/>
                  </a:moveTo>
                  <a:lnTo>
                    <a:pt x="881" y="260"/>
                  </a:lnTo>
                  <a:lnTo>
                    <a:pt x="949" y="240"/>
                  </a:lnTo>
                  <a:lnTo>
                    <a:pt x="1001" y="204"/>
                  </a:lnTo>
                  <a:lnTo>
                    <a:pt x="1030" y="157"/>
                  </a:lnTo>
                  <a:lnTo>
                    <a:pt x="1032" y="130"/>
                  </a:lnTo>
                  <a:lnTo>
                    <a:pt x="1030" y="104"/>
                  </a:lnTo>
                  <a:lnTo>
                    <a:pt x="1001" y="57"/>
                  </a:lnTo>
                  <a:lnTo>
                    <a:pt x="949" y="21"/>
                  </a:lnTo>
                  <a:lnTo>
                    <a:pt x="881" y="1"/>
                  </a:lnTo>
                  <a:lnTo>
                    <a:pt x="844" y="0"/>
                  </a:lnTo>
                  <a:lnTo>
                    <a:pt x="806" y="1"/>
                  </a:lnTo>
                  <a:lnTo>
                    <a:pt x="741" y="19"/>
                  </a:lnTo>
                  <a:lnTo>
                    <a:pt x="715" y="34"/>
                  </a:lnTo>
                  <a:lnTo>
                    <a:pt x="672" y="61"/>
                  </a:lnTo>
                  <a:lnTo>
                    <a:pt x="575" y="91"/>
                  </a:lnTo>
                  <a:lnTo>
                    <a:pt x="523" y="95"/>
                  </a:lnTo>
                  <a:lnTo>
                    <a:pt x="34" y="95"/>
                  </a:lnTo>
                  <a:lnTo>
                    <a:pt x="19" y="96"/>
                  </a:lnTo>
                  <a:lnTo>
                    <a:pt x="1" y="114"/>
                  </a:lnTo>
                  <a:lnTo>
                    <a:pt x="0" y="127"/>
                  </a:lnTo>
                  <a:lnTo>
                    <a:pt x="0" y="134"/>
                  </a:lnTo>
                  <a:lnTo>
                    <a:pt x="1" y="147"/>
                  </a:lnTo>
                  <a:lnTo>
                    <a:pt x="19" y="164"/>
                  </a:lnTo>
                  <a:lnTo>
                    <a:pt x="34" y="166"/>
                  </a:lnTo>
                  <a:lnTo>
                    <a:pt x="523" y="166"/>
                  </a:lnTo>
                  <a:lnTo>
                    <a:pt x="575" y="170"/>
                  </a:lnTo>
                  <a:lnTo>
                    <a:pt x="672" y="200"/>
                  </a:lnTo>
                  <a:lnTo>
                    <a:pt x="715" y="227"/>
                  </a:lnTo>
                  <a:lnTo>
                    <a:pt x="741" y="242"/>
                  </a:lnTo>
                  <a:lnTo>
                    <a:pt x="806" y="260"/>
                  </a:lnTo>
                  <a:lnTo>
                    <a:pt x="844" y="261"/>
                  </a:lnTo>
                  <a:close/>
                </a:path>
              </a:pathLst>
            </a:custGeom>
            <a:solidFill>
              <a:schemeClr val="bg1"/>
            </a:solidFill>
            <a:ln>
              <a:noFill/>
            </a:ln>
            <a:effectLst>
              <a:outerShdw blurRad="88900" dist="38100" dir="8100000" algn="tr"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ko-KR" altLang="en-US">
                <a:solidFill>
                  <a:prstClr val="black"/>
                </a:solidFill>
              </a:endParaRPr>
            </a:p>
          </p:txBody>
        </p:sp>
        <p:sp>
          <p:nvSpPr>
            <p:cNvPr id="30" name="Freeform 8"/>
            <p:cNvSpPr>
              <a:spLocks/>
            </p:cNvSpPr>
            <p:nvPr/>
          </p:nvSpPr>
          <p:spPr bwMode="auto">
            <a:xfrm>
              <a:off x="1287" y="3022"/>
              <a:ext cx="740" cy="743"/>
            </a:xfrm>
            <a:custGeom>
              <a:avLst/>
              <a:gdLst>
                <a:gd name="T0" fmla="*/ 740 w 740"/>
                <a:gd name="T1" fmla="*/ 372 h 743"/>
                <a:gd name="T2" fmla="*/ 740 w 740"/>
                <a:gd name="T3" fmla="*/ 409 h 743"/>
                <a:gd name="T4" fmla="*/ 724 w 740"/>
                <a:gd name="T5" fmla="*/ 483 h 743"/>
                <a:gd name="T6" fmla="*/ 697 w 740"/>
                <a:gd name="T7" fmla="*/ 549 h 743"/>
                <a:gd name="T8" fmla="*/ 655 w 740"/>
                <a:gd name="T9" fmla="*/ 608 h 743"/>
                <a:gd name="T10" fmla="*/ 605 w 740"/>
                <a:gd name="T11" fmla="*/ 658 h 743"/>
                <a:gd name="T12" fmla="*/ 546 w 740"/>
                <a:gd name="T13" fmla="*/ 698 h 743"/>
                <a:gd name="T14" fmla="*/ 480 w 740"/>
                <a:gd name="T15" fmla="*/ 727 h 743"/>
                <a:gd name="T16" fmla="*/ 408 w 740"/>
                <a:gd name="T17" fmla="*/ 741 h 743"/>
                <a:gd name="T18" fmla="*/ 371 w 740"/>
                <a:gd name="T19" fmla="*/ 743 h 743"/>
                <a:gd name="T20" fmla="*/ 331 w 740"/>
                <a:gd name="T21" fmla="*/ 741 h 743"/>
                <a:gd name="T22" fmla="*/ 259 w 740"/>
                <a:gd name="T23" fmla="*/ 727 h 743"/>
                <a:gd name="T24" fmla="*/ 193 w 740"/>
                <a:gd name="T25" fmla="*/ 698 h 743"/>
                <a:gd name="T26" fmla="*/ 134 w 740"/>
                <a:gd name="T27" fmla="*/ 658 h 743"/>
                <a:gd name="T28" fmla="*/ 84 w 740"/>
                <a:gd name="T29" fmla="*/ 608 h 743"/>
                <a:gd name="T30" fmla="*/ 44 w 740"/>
                <a:gd name="T31" fmla="*/ 549 h 743"/>
                <a:gd name="T32" fmla="*/ 16 w 740"/>
                <a:gd name="T33" fmla="*/ 483 h 743"/>
                <a:gd name="T34" fmla="*/ 1 w 740"/>
                <a:gd name="T35" fmla="*/ 409 h 743"/>
                <a:gd name="T36" fmla="*/ 0 w 740"/>
                <a:gd name="T37" fmla="*/ 372 h 743"/>
                <a:gd name="T38" fmla="*/ 1 w 740"/>
                <a:gd name="T39" fmla="*/ 334 h 743"/>
                <a:gd name="T40" fmla="*/ 16 w 740"/>
                <a:gd name="T41" fmla="*/ 260 h 743"/>
                <a:gd name="T42" fmla="*/ 44 w 740"/>
                <a:gd name="T43" fmla="*/ 194 h 743"/>
                <a:gd name="T44" fmla="*/ 84 w 740"/>
                <a:gd name="T45" fmla="*/ 135 h 743"/>
                <a:gd name="T46" fmla="*/ 134 w 740"/>
                <a:gd name="T47" fmla="*/ 85 h 743"/>
                <a:gd name="T48" fmla="*/ 193 w 740"/>
                <a:gd name="T49" fmla="*/ 45 h 743"/>
                <a:gd name="T50" fmla="*/ 259 w 740"/>
                <a:gd name="T51" fmla="*/ 17 h 743"/>
                <a:gd name="T52" fmla="*/ 331 w 740"/>
                <a:gd name="T53" fmla="*/ 2 h 743"/>
                <a:gd name="T54" fmla="*/ 371 w 740"/>
                <a:gd name="T55" fmla="*/ 0 h 743"/>
                <a:gd name="T56" fmla="*/ 408 w 740"/>
                <a:gd name="T57" fmla="*/ 2 h 743"/>
                <a:gd name="T58" fmla="*/ 480 w 740"/>
                <a:gd name="T59" fmla="*/ 17 h 743"/>
                <a:gd name="T60" fmla="*/ 546 w 740"/>
                <a:gd name="T61" fmla="*/ 45 h 743"/>
                <a:gd name="T62" fmla="*/ 605 w 740"/>
                <a:gd name="T63" fmla="*/ 85 h 743"/>
                <a:gd name="T64" fmla="*/ 655 w 740"/>
                <a:gd name="T65" fmla="*/ 135 h 743"/>
                <a:gd name="T66" fmla="*/ 697 w 740"/>
                <a:gd name="T67" fmla="*/ 194 h 743"/>
                <a:gd name="T68" fmla="*/ 724 w 740"/>
                <a:gd name="T69" fmla="*/ 260 h 743"/>
                <a:gd name="T70" fmla="*/ 740 w 740"/>
                <a:gd name="T71" fmla="*/ 334 h 743"/>
                <a:gd name="T72" fmla="*/ 740 w 740"/>
                <a:gd name="T73" fmla="*/ 372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40" h="743">
                  <a:moveTo>
                    <a:pt x="740" y="372"/>
                  </a:moveTo>
                  <a:lnTo>
                    <a:pt x="740" y="409"/>
                  </a:lnTo>
                  <a:lnTo>
                    <a:pt x="724" y="483"/>
                  </a:lnTo>
                  <a:lnTo>
                    <a:pt x="697" y="549"/>
                  </a:lnTo>
                  <a:lnTo>
                    <a:pt x="655" y="608"/>
                  </a:lnTo>
                  <a:lnTo>
                    <a:pt x="605" y="658"/>
                  </a:lnTo>
                  <a:lnTo>
                    <a:pt x="546" y="698"/>
                  </a:lnTo>
                  <a:lnTo>
                    <a:pt x="480" y="727"/>
                  </a:lnTo>
                  <a:lnTo>
                    <a:pt x="408" y="741"/>
                  </a:lnTo>
                  <a:lnTo>
                    <a:pt x="371" y="743"/>
                  </a:lnTo>
                  <a:lnTo>
                    <a:pt x="331" y="741"/>
                  </a:lnTo>
                  <a:lnTo>
                    <a:pt x="259" y="727"/>
                  </a:lnTo>
                  <a:lnTo>
                    <a:pt x="193" y="698"/>
                  </a:lnTo>
                  <a:lnTo>
                    <a:pt x="134" y="658"/>
                  </a:lnTo>
                  <a:lnTo>
                    <a:pt x="84" y="608"/>
                  </a:lnTo>
                  <a:lnTo>
                    <a:pt x="44" y="549"/>
                  </a:lnTo>
                  <a:lnTo>
                    <a:pt x="16" y="483"/>
                  </a:lnTo>
                  <a:lnTo>
                    <a:pt x="1" y="409"/>
                  </a:lnTo>
                  <a:lnTo>
                    <a:pt x="0" y="372"/>
                  </a:lnTo>
                  <a:lnTo>
                    <a:pt x="1" y="334"/>
                  </a:lnTo>
                  <a:lnTo>
                    <a:pt x="16" y="260"/>
                  </a:lnTo>
                  <a:lnTo>
                    <a:pt x="44" y="194"/>
                  </a:lnTo>
                  <a:lnTo>
                    <a:pt x="84" y="135"/>
                  </a:lnTo>
                  <a:lnTo>
                    <a:pt x="134" y="85"/>
                  </a:lnTo>
                  <a:lnTo>
                    <a:pt x="193" y="45"/>
                  </a:lnTo>
                  <a:lnTo>
                    <a:pt x="259" y="17"/>
                  </a:lnTo>
                  <a:lnTo>
                    <a:pt x="331" y="2"/>
                  </a:lnTo>
                  <a:lnTo>
                    <a:pt x="371" y="0"/>
                  </a:lnTo>
                  <a:lnTo>
                    <a:pt x="408" y="2"/>
                  </a:lnTo>
                  <a:lnTo>
                    <a:pt x="480" y="17"/>
                  </a:lnTo>
                  <a:lnTo>
                    <a:pt x="546" y="45"/>
                  </a:lnTo>
                  <a:lnTo>
                    <a:pt x="605" y="85"/>
                  </a:lnTo>
                  <a:lnTo>
                    <a:pt x="655" y="135"/>
                  </a:lnTo>
                  <a:lnTo>
                    <a:pt x="697" y="194"/>
                  </a:lnTo>
                  <a:lnTo>
                    <a:pt x="724" y="260"/>
                  </a:lnTo>
                  <a:lnTo>
                    <a:pt x="740" y="334"/>
                  </a:lnTo>
                  <a:lnTo>
                    <a:pt x="740" y="372"/>
                  </a:lnTo>
                  <a:close/>
                </a:path>
              </a:pathLst>
            </a:custGeom>
            <a:solidFill>
              <a:srgbClr val="6A33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ko-KR" altLang="en-US">
                <a:solidFill>
                  <a:prstClr val="black"/>
                </a:solidFill>
              </a:endParaRPr>
            </a:p>
          </p:txBody>
        </p:sp>
        <p:sp>
          <p:nvSpPr>
            <p:cNvPr id="31" name="Freeform 9"/>
            <p:cNvSpPr>
              <a:spLocks/>
            </p:cNvSpPr>
            <p:nvPr/>
          </p:nvSpPr>
          <p:spPr bwMode="auto">
            <a:xfrm>
              <a:off x="1756" y="3123"/>
              <a:ext cx="118" cy="100"/>
            </a:xfrm>
            <a:custGeom>
              <a:avLst/>
              <a:gdLst>
                <a:gd name="T0" fmla="*/ 97 w 118"/>
                <a:gd name="T1" fmla="*/ 100 h 100"/>
                <a:gd name="T2" fmla="*/ 86 w 118"/>
                <a:gd name="T3" fmla="*/ 99 h 100"/>
                <a:gd name="T4" fmla="*/ 79 w 118"/>
                <a:gd name="T5" fmla="*/ 93 h 100"/>
                <a:gd name="T6" fmla="*/ 48 w 118"/>
                <a:gd name="T7" fmla="*/ 66 h 100"/>
                <a:gd name="T8" fmla="*/ 14 w 118"/>
                <a:gd name="T9" fmla="*/ 45 h 100"/>
                <a:gd name="T10" fmla="*/ 5 w 118"/>
                <a:gd name="T11" fmla="*/ 39 h 100"/>
                <a:gd name="T12" fmla="*/ 0 w 118"/>
                <a:gd name="T13" fmla="*/ 23 h 100"/>
                <a:gd name="T14" fmla="*/ 4 w 118"/>
                <a:gd name="T15" fmla="*/ 12 h 100"/>
                <a:gd name="T16" fmla="*/ 9 w 118"/>
                <a:gd name="T17" fmla="*/ 5 h 100"/>
                <a:gd name="T18" fmla="*/ 27 w 118"/>
                <a:gd name="T19" fmla="*/ 0 h 100"/>
                <a:gd name="T20" fmla="*/ 36 w 118"/>
                <a:gd name="T21" fmla="*/ 2 h 100"/>
                <a:gd name="T22" fmla="*/ 77 w 118"/>
                <a:gd name="T23" fmla="*/ 27 h 100"/>
                <a:gd name="T24" fmla="*/ 113 w 118"/>
                <a:gd name="T25" fmla="*/ 59 h 100"/>
                <a:gd name="T26" fmla="*/ 118 w 118"/>
                <a:gd name="T27" fmla="*/ 66 h 100"/>
                <a:gd name="T28" fmla="*/ 118 w 118"/>
                <a:gd name="T29" fmla="*/ 84 h 100"/>
                <a:gd name="T30" fmla="*/ 113 w 118"/>
                <a:gd name="T31" fmla="*/ 93 h 100"/>
                <a:gd name="T32" fmla="*/ 106 w 118"/>
                <a:gd name="T33" fmla="*/ 99 h 100"/>
                <a:gd name="T34" fmla="*/ 97 w 118"/>
                <a:gd name="T3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8" h="100">
                  <a:moveTo>
                    <a:pt x="97" y="100"/>
                  </a:moveTo>
                  <a:lnTo>
                    <a:pt x="86" y="99"/>
                  </a:lnTo>
                  <a:lnTo>
                    <a:pt x="79" y="93"/>
                  </a:lnTo>
                  <a:lnTo>
                    <a:pt x="48" y="66"/>
                  </a:lnTo>
                  <a:lnTo>
                    <a:pt x="14" y="45"/>
                  </a:lnTo>
                  <a:lnTo>
                    <a:pt x="5" y="39"/>
                  </a:lnTo>
                  <a:lnTo>
                    <a:pt x="0" y="23"/>
                  </a:lnTo>
                  <a:lnTo>
                    <a:pt x="4" y="12"/>
                  </a:lnTo>
                  <a:lnTo>
                    <a:pt x="9" y="5"/>
                  </a:lnTo>
                  <a:lnTo>
                    <a:pt x="27" y="0"/>
                  </a:lnTo>
                  <a:lnTo>
                    <a:pt x="36" y="2"/>
                  </a:lnTo>
                  <a:lnTo>
                    <a:pt x="77" y="27"/>
                  </a:lnTo>
                  <a:lnTo>
                    <a:pt x="113" y="59"/>
                  </a:lnTo>
                  <a:lnTo>
                    <a:pt x="118" y="66"/>
                  </a:lnTo>
                  <a:lnTo>
                    <a:pt x="118" y="84"/>
                  </a:lnTo>
                  <a:lnTo>
                    <a:pt x="113" y="93"/>
                  </a:lnTo>
                  <a:lnTo>
                    <a:pt x="106" y="99"/>
                  </a:lnTo>
                  <a:lnTo>
                    <a:pt x="97" y="100"/>
                  </a:lnTo>
                  <a:close/>
                </a:path>
              </a:pathLst>
            </a:custGeom>
            <a:solidFill>
              <a:srgbClr val="A46F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ko-KR" altLang="en-US">
                <a:solidFill>
                  <a:prstClr val="black"/>
                </a:solidFill>
              </a:endParaRPr>
            </a:p>
          </p:txBody>
        </p:sp>
        <p:sp>
          <p:nvSpPr>
            <p:cNvPr id="32" name="Freeform 10"/>
            <p:cNvSpPr>
              <a:spLocks/>
            </p:cNvSpPr>
            <p:nvPr/>
          </p:nvSpPr>
          <p:spPr bwMode="auto">
            <a:xfrm>
              <a:off x="1439" y="3092"/>
              <a:ext cx="272" cy="131"/>
            </a:xfrm>
            <a:custGeom>
              <a:avLst/>
              <a:gdLst>
                <a:gd name="T0" fmla="*/ 23 w 272"/>
                <a:gd name="T1" fmla="*/ 131 h 131"/>
                <a:gd name="T2" fmla="*/ 14 w 272"/>
                <a:gd name="T3" fmla="*/ 130 h 131"/>
                <a:gd name="T4" fmla="*/ 5 w 272"/>
                <a:gd name="T5" fmla="*/ 124 h 131"/>
                <a:gd name="T6" fmla="*/ 0 w 272"/>
                <a:gd name="T7" fmla="*/ 115 h 131"/>
                <a:gd name="T8" fmla="*/ 0 w 272"/>
                <a:gd name="T9" fmla="*/ 97 h 131"/>
                <a:gd name="T10" fmla="*/ 5 w 272"/>
                <a:gd name="T11" fmla="*/ 90 h 131"/>
                <a:gd name="T12" fmla="*/ 30 w 272"/>
                <a:gd name="T13" fmla="*/ 67 h 131"/>
                <a:gd name="T14" fmla="*/ 88 w 272"/>
                <a:gd name="T15" fmla="*/ 31 h 131"/>
                <a:gd name="T16" fmla="*/ 150 w 272"/>
                <a:gd name="T17" fmla="*/ 9 h 131"/>
                <a:gd name="T18" fmla="*/ 217 w 272"/>
                <a:gd name="T19" fmla="*/ 0 h 131"/>
                <a:gd name="T20" fmla="*/ 251 w 272"/>
                <a:gd name="T21" fmla="*/ 4 h 131"/>
                <a:gd name="T22" fmla="*/ 260 w 272"/>
                <a:gd name="T23" fmla="*/ 6 h 131"/>
                <a:gd name="T24" fmla="*/ 271 w 272"/>
                <a:gd name="T25" fmla="*/ 20 h 131"/>
                <a:gd name="T26" fmla="*/ 272 w 272"/>
                <a:gd name="T27" fmla="*/ 29 h 131"/>
                <a:gd name="T28" fmla="*/ 269 w 272"/>
                <a:gd name="T29" fmla="*/ 40 h 131"/>
                <a:gd name="T30" fmla="*/ 254 w 272"/>
                <a:gd name="T31" fmla="*/ 51 h 131"/>
                <a:gd name="T32" fmla="*/ 245 w 272"/>
                <a:gd name="T33" fmla="*/ 51 h 131"/>
                <a:gd name="T34" fmla="*/ 217 w 272"/>
                <a:gd name="T35" fmla="*/ 49 h 131"/>
                <a:gd name="T36" fmla="*/ 161 w 272"/>
                <a:gd name="T37" fmla="*/ 56 h 131"/>
                <a:gd name="T38" fmla="*/ 107 w 272"/>
                <a:gd name="T39" fmla="*/ 74 h 131"/>
                <a:gd name="T40" fmla="*/ 61 w 272"/>
                <a:gd name="T41" fmla="*/ 104 h 131"/>
                <a:gd name="T42" fmla="*/ 39 w 272"/>
                <a:gd name="T43" fmla="*/ 124 h 131"/>
                <a:gd name="T44" fmla="*/ 32 w 272"/>
                <a:gd name="T45" fmla="*/ 130 h 131"/>
                <a:gd name="T46" fmla="*/ 23 w 272"/>
                <a:gd name="T47" fmla="*/ 131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2" h="131">
                  <a:moveTo>
                    <a:pt x="23" y="131"/>
                  </a:moveTo>
                  <a:lnTo>
                    <a:pt x="14" y="130"/>
                  </a:lnTo>
                  <a:lnTo>
                    <a:pt x="5" y="124"/>
                  </a:lnTo>
                  <a:lnTo>
                    <a:pt x="0" y="115"/>
                  </a:lnTo>
                  <a:lnTo>
                    <a:pt x="0" y="97"/>
                  </a:lnTo>
                  <a:lnTo>
                    <a:pt x="5" y="90"/>
                  </a:lnTo>
                  <a:lnTo>
                    <a:pt x="30" y="67"/>
                  </a:lnTo>
                  <a:lnTo>
                    <a:pt x="88" y="31"/>
                  </a:lnTo>
                  <a:lnTo>
                    <a:pt x="150" y="9"/>
                  </a:lnTo>
                  <a:lnTo>
                    <a:pt x="217" y="0"/>
                  </a:lnTo>
                  <a:lnTo>
                    <a:pt x="251" y="4"/>
                  </a:lnTo>
                  <a:lnTo>
                    <a:pt x="260" y="6"/>
                  </a:lnTo>
                  <a:lnTo>
                    <a:pt x="271" y="20"/>
                  </a:lnTo>
                  <a:lnTo>
                    <a:pt x="272" y="29"/>
                  </a:lnTo>
                  <a:lnTo>
                    <a:pt x="269" y="40"/>
                  </a:lnTo>
                  <a:lnTo>
                    <a:pt x="254" y="51"/>
                  </a:lnTo>
                  <a:lnTo>
                    <a:pt x="245" y="51"/>
                  </a:lnTo>
                  <a:lnTo>
                    <a:pt x="217" y="49"/>
                  </a:lnTo>
                  <a:lnTo>
                    <a:pt x="161" y="56"/>
                  </a:lnTo>
                  <a:lnTo>
                    <a:pt x="107" y="74"/>
                  </a:lnTo>
                  <a:lnTo>
                    <a:pt x="61" y="104"/>
                  </a:lnTo>
                  <a:lnTo>
                    <a:pt x="39" y="124"/>
                  </a:lnTo>
                  <a:lnTo>
                    <a:pt x="32" y="130"/>
                  </a:lnTo>
                  <a:lnTo>
                    <a:pt x="23" y="131"/>
                  </a:lnTo>
                  <a:close/>
                </a:path>
              </a:pathLst>
            </a:custGeom>
            <a:solidFill>
              <a:srgbClr val="A46F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ko-KR" altLang="en-US">
                <a:solidFill>
                  <a:prstClr val="black"/>
                </a:solidFill>
              </a:endParaRPr>
            </a:p>
          </p:txBody>
        </p:sp>
      </p:grpSp>
      <p:sp>
        <p:nvSpPr>
          <p:cNvPr id="43" name="TextBox 42"/>
          <p:cNvSpPr txBox="1"/>
          <p:nvPr/>
        </p:nvSpPr>
        <p:spPr>
          <a:xfrm>
            <a:off x="3420100" y="2743181"/>
            <a:ext cx="7659585" cy="923330"/>
          </a:xfrm>
          <a:prstGeom prst="rect">
            <a:avLst/>
          </a:prstGeom>
          <a:noFill/>
        </p:spPr>
        <p:txBody>
          <a:bodyPr wrap="square" rtlCol="0">
            <a:spAutoFit/>
          </a:bodyPr>
          <a:lstStyle/>
          <a:p>
            <a:r>
              <a:rPr lang="en-US" altLang="ko-KR" sz="5400" i="1" dirty="0">
                <a:solidFill>
                  <a:srgbClr val="AC8866"/>
                </a:solidFill>
                <a:latin typeface="Minion Pro" pitchFamily="18" charset="0"/>
                <a:cs typeface="Aharoni" panose="02010803020104030203" pitchFamily="2" charset="-79"/>
              </a:rPr>
              <a:t>   </a:t>
            </a:r>
            <a:r>
              <a:rPr lang="en-US" altLang="ko-KR" sz="5400" i="1" dirty="0">
                <a:solidFill>
                  <a:srgbClr val="785130"/>
                </a:solidFill>
                <a:latin typeface="Minion Pro" pitchFamily="18" charset="0"/>
                <a:cs typeface="Aharoni" panose="02010803020104030203" pitchFamily="2" charset="-79"/>
              </a:rPr>
              <a:t> </a:t>
            </a:r>
            <a:r>
              <a:rPr lang="en-US" altLang="ko-KR" sz="5400" dirty="0">
                <a:solidFill>
                  <a:srgbClr val="785130"/>
                </a:solidFill>
                <a:latin typeface="Old English Text MT" panose="03040902040508030806" pitchFamily="66" charset="0"/>
                <a:cs typeface="Aharoni" panose="02010803020104030203" pitchFamily="2" charset="-79"/>
              </a:rPr>
              <a:t>TERIMA KASIH	</a:t>
            </a:r>
            <a:endParaRPr lang="ko-KR" altLang="en-US" sz="5400" dirty="0">
              <a:solidFill>
                <a:srgbClr val="785130"/>
              </a:solidFill>
              <a:latin typeface="Old English Text MT" panose="03040902040508030806" pitchFamily="66" charset="0"/>
              <a:cs typeface="Aharoni" panose="02010803020104030203" pitchFamily="2" charset="-79"/>
            </a:endParaRPr>
          </a:p>
        </p:txBody>
      </p:sp>
    </p:spTree>
    <p:extLst>
      <p:ext uri="{BB962C8B-B14F-4D97-AF65-F5344CB8AC3E}">
        <p14:creationId xmlns:p14="http://schemas.microsoft.com/office/powerpoint/2010/main" val="2547592589"/>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nodeType="afterEffect">
                                  <p:stCondLst>
                                    <p:cond delay="0"/>
                                  </p:stCondLst>
                                  <p:childTnLst>
                                    <p:animRot by="21600000">
                                      <p:cBhvr>
                                        <p:cTn id="6" dur="2000" fill="hold"/>
                                        <p:tgtEl>
                                          <p:spTgt spid="1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4"/>
          <p:cNvGrpSpPr>
            <a:grpSpLocks noChangeAspect="1"/>
          </p:cNvGrpSpPr>
          <p:nvPr/>
        </p:nvGrpSpPr>
        <p:grpSpPr bwMode="auto">
          <a:xfrm>
            <a:off x="283700" y="4128925"/>
            <a:ext cx="2133599" cy="2239964"/>
            <a:chOff x="1024" y="2617"/>
            <a:chExt cx="1344" cy="1411"/>
          </a:xfrm>
        </p:grpSpPr>
        <p:sp>
          <p:nvSpPr>
            <p:cNvPr id="29" name="Freeform 7"/>
            <p:cNvSpPr>
              <a:spLocks/>
            </p:cNvSpPr>
            <p:nvPr/>
          </p:nvSpPr>
          <p:spPr bwMode="auto">
            <a:xfrm>
              <a:off x="1024" y="2770"/>
              <a:ext cx="1267" cy="1258"/>
            </a:xfrm>
            <a:prstGeom prst="ellipse">
              <a:avLst/>
            </a:prstGeom>
            <a:solidFill>
              <a:srgbClr val="CCCCCC"/>
            </a:solidFill>
            <a:ln>
              <a:noFill/>
            </a:ln>
            <a:effectLst>
              <a:outerShdw blurRad="1397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ko-KR" altLang="en-US">
                <a:solidFill>
                  <a:prstClr val="black"/>
                </a:solidFill>
              </a:endParaRPr>
            </a:p>
          </p:txBody>
        </p:sp>
        <p:sp>
          <p:nvSpPr>
            <p:cNvPr id="27" name="Freeform 5"/>
            <p:cNvSpPr>
              <a:spLocks/>
            </p:cNvSpPr>
            <p:nvPr/>
          </p:nvSpPr>
          <p:spPr bwMode="auto">
            <a:xfrm>
              <a:off x="1188" y="2926"/>
              <a:ext cx="959" cy="998"/>
            </a:xfrm>
            <a:custGeom>
              <a:avLst/>
              <a:gdLst>
                <a:gd name="T0" fmla="*/ 941 w 959"/>
                <a:gd name="T1" fmla="*/ 887 h 998"/>
                <a:gd name="T2" fmla="*/ 905 w 959"/>
                <a:gd name="T3" fmla="*/ 851 h 998"/>
                <a:gd name="T4" fmla="*/ 839 w 959"/>
                <a:gd name="T5" fmla="*/ 787 h 998"/>
                <a:gd name="T6" fmla="*/ 835 w 959"/>
                <a:gd name="T7" fmla="*/ 780 h 998"/>
                <a:gd name="T8" fmla="*/ 833 w 959"/>
                <a:gd name="T9" fmla="*/ 765 h 998"/>
                <a:gd name="T10" fmla="*/ 839 w 959"/>
                <a:gd name="T11" fmla="*/ 758 h 998"/>
                <a:gd name="T12" fmla="*/ 864 w 959"/>
                <a:gd name="T13" fmla="*/ 722 h 998"/>
                <a:gd name="T14" fmla="*/ 905 w 959"/>
                <a:gd name="T15" fmla="*/ 645 h 998"/>
                <a:gd name="T16" fmla="*/ 928 w 959"/>
                <a:gd name="T17" fmla="*/ 564 h 998"/>
                <a:gd name="T18" fmla="*/ 939 w 959"/>
                <a:gd name="T19" fmla="*/ 480 h 998"/>
                <a:gd name="T20" fmla="*/ 934 w 959"/>
                <a:gd name="T21" fmla="*/ 396 h 998"/>
                <a:gd name="T22" fmla="*/ 912 w 959"/>
                <a:gd name="T23" fmla="*/ 313 h 998"/>
                <a:gd name="T24" fmla="*/ 876 w 959"/>
                <a:gd name="T25" fmla="*/ 235 h 998"/>
                <a:gd name="T26" fmla="*/ 826 w 959"/>
                <a:gd name="T27" fmla="*/ 163 h 998"/>
                <a:gd name="T28" fmla="*/ 794 w 959"/>
                <a:gd name="T29" fmla="*/ 131 h 998"/>
                <a:gd name="T30" fmla="*/ 762 w 959"/>
                <a:gd name="T31" fmla="*/ 100 h 998"/>
                <a:gd name="T32" fmla="*/ 686 w 959"/>
                <a:gd name="T33" fmla="*/ 52 h 998"/>
                <a:gd name="T34" fmla="*/ 606 w 959"/>
                <a:gd name="T35" fmla="*/ 19 h 998"/>
                <a:gd name="T36" fmla="*/ 520 w 959"/>
                <a:gd name="T37" fmla="*/ 1 h 998"/>
                <a:gd name="T38" fmla="*/ 434 w 959"/>
                <a:gd name="T39" fmla="*/ 0 h 998"/>
                <a:gd name="T40" fmla="*/ 348 w 959"/>
                <a:gd name="T41" fmla="*/ 14 h 998"/>
                <a:gd name="T42" fmla="*/ 267 w 959"/>
                <a:gd name="T43" fmla="*/ 45 h 998"/>
                <a:gd name="T44" fmla="*/ 190 w 959"/>
                <a:gd name="T45" fmla="*/ 89 h 998"/>
                <a:gd name="T46" fmla="*/ 156 w 959"/>
                <a:gd name="T47" fmla="*/ 118 h 998"/>
                <a:gd name="T48" fmla="*/ 120 w 959"/>
                <a:gd name="T49" fmla="*/ 154 h 998"/>
                <a:gd name="T50" fmla="*/ 63 w 959"/>
                <a:gd name="T51" fmla="*/ 233 h 998"/>
                <a:gd name="T52" fmla="*/ 23 w 959"/>
                <a:gd name="T53" fmla="*/ 319 h 998"/>
                <a:gd name="T54" fmla="*/ 2 w 959"/>
                <a:gd name="T55" fmla="*/ 410 h 998"/>
                <a:gd name="T56" fmla="*/ 0 w 959"/>
                <a:gd name="T57" fmla="*/ 503 h 998"/>
                <a:gd name="T58" fmla="*/ 16 w 959"/>
                <a:gd name="T59" fmla="*/ 595 h 998"/>
                <a:gd name="T60" fmla="*/ 50 w 959"/>
                <a:gd name="T61" fmla="*/ 683 h 998"/>
                <a:gd name="T62" fmla="*/ 104 w 959"/>
                <a:gd name="T63" fmla="*/ 763 h 998"/>
                <a:gd name="T64" fmla="*/ 136 w 959"/>
                <a:gd name="T65" fmla="*/ 799 h 998"/>
                <a:gd name="T66" fmla="*/ 167 w 959"/>
                <a:gd name="T67" fmla="*/ 828 h 998"/>
                <a:gd name="T68" fmla="*/ 233 w 959"/>
                <a:gd name="T69" fmla="*/ 875 h 998"/>
                <a:gd name="T70" fmla="*/ 303 w 959"/>
                <a:gd name="T71" fmla="*/ 909 h 998"/>
                <a:gd name="T72" fmla="*/ 378 w 959"/>
                <a:gd name="T73" fmla="*/ 928 h 998"/>
                <a:gd name="T74" fmla="*/ 453 w 959"/>
                <a:gd name="T75" fmla="*/ 937 h 998"/>
                <a:gd name="T76" fmla="*/ 530 w 959"/>
                <a:gd name="T77" fmla="*/ 934 h 998"/>
                <a:gd name="T78" fmla="*/ 606 w 959"/>
                <a:gd name="T79" fmla="*/ 918 h 998"/>
                <a:gd name="T80" fmla="*/ 679 w 959"/>
                <a:gd name="T81" fmla="*/ 889 h 998"/>
                <a:gd name="T82" fmla="*/ 713 w 959"/>
                <a:gd name="T83" fmla="*/ 869 h 998"/>
                <a:gd name="T84" fmla="*/ 720 w 959"/>
                <a:gd name="T85" fmla="*/ 866 h 998"/>
                <a:gd name="T86" fmla="*/ 737 w 959"/>
                <a:gd name="T87" fmla="*/ 867 h 998"/>
                <a:gd name="T88" fmla="*/ 744 w 959"/>
                <a:gd name="T89" fmla="*/ 873 h 998"/>
                <a:gd name="T90" fmla="*/ 812 w 959"/>
                <a:gd name="T91" fmla="*/ 943 h 998"/>
                <a:gd name="T92" fmla="*/ 848 w 959"/>
                <a:gd name="T93" fmla="*/ 980 h 998"/>
                <a:gd name="T94" fmla="*/ 858 w 959"/>
                <a:gd name="T95" fmla="*/ 989 h 998"/>
                <a:gd name="T96" fmla="*/ 882 w 959"/>
                <a:gd name="T97" fmla="*/ 998 h 998"/>
                <a:gd name="T98" fmla="*/ 907 w 959"/>
                <a:gd name="T99" fmla="*/ 998 h 998"/>
                <a:gd name="T100" fmla="*/ 930 w 959"/>
                <a:gd name="T101" fmla="*/ 989 h 998"/>
                <a:gd name="T102" fmla="*/ 941 w 959"/>
                <a:gd name="T103" fmla="*/ 980 h 998"/>
                <a:gd name="T104" fmla="*/ 950 w 959"/>
                <a:gd name="T105" fmla="*/ 970 h 998"/>
                <a:gd name="T106" fmla="*/ 959 w 959"/>
                <a:gd name="T107" fmla="*/ 946 h 998"/>
                <a:gd name="T108" fmla="*/ 959 w 959"/>
                <a:gd name="T109" fmla="*/ 921 h 998"/>
                <a:gd name="T110" fmla="*/ 950 w 959"/>
                <a:gd name="T111" fmla="*/ 896 h 998"/>
                <a:gd name="T112" fmla="*/ 941 w 959"/>
                <a:gd name="T113" fmla="*/ 887 h 9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59" h="998">
                  <a:moveTo>
                    <a:pt x="941" y="887"/>
                  </a:moveTo>
                  <a:lnTo>
                    <a:pt x="905" y="851"/>
                  </a:lnTo>
                  <a:lnTo>
                    <a:pt x="839" y="787"/>
                  </a:lnTo>
                  <a:lnTo>
                    <a:pt x="835" y="780"/>
                  </a:lnTo>
                  <a:lnTo>
                    <a:pt x="833" y="765"/>
                  </a:lnTo>
                  <a:lnTo>
                    <a:pt x="839" y="758"/>
                  </a:lnTo>
                  <a:lnTo>
                    <a:pt x="864" y="722"/>
                  </a:lnTo>
                  <a:lnTo>
                    <a:pt x="905" y="645"/>
                  </a:lnTo>
                  <a:lnTo>
                    <a:pt x="928" y="564"/>
                  </a:lnTo>
                  <a:lnTo>
                    <a:pt x="939" y="480"/>
                  </a:lnTo>
                  <a:lnTo>
                    <a:pt x="934" y="396"/>
                  </a:lnTo>
                  <a:lnTo>
                    <a:pt x="912" y="313"/>
                  </a:lnTo>
                  <a:lnTo>
                    <a:pt x="876" y="235"/>
                  </a:lnTo>
                  <a:lnTo>
                    <a:pt x="826" y="163"/>
                  </a:lnTo>
                  <a:lnTo>
                    <a:pt x="794" y="131"/>
                  </a:lnTo>
                  <a:lnTo>
                    <a:pt x="762" y="100"/>
                  </a:lnTo>
                  <a:lnTo>
                    <a:pt x="686" y="52"/>
                  </a:lnTo>
                  <a:lnTo>
                    <a:pt x="606" y="19"/>
                  </a:lnTo>
                  <a:lnTo>
                    <a:pt x="520" y="1"/>
                  </a:lnTo>
                  <a:lnTo>
                    <a:pt x="434" y="0"/>
                  </a:lnTo>
                  <a:lnTo>
                    <a:pt x="348" y="14"/>
                  </a:lnTo>
                  <a:lnTo>
                    <a:pt x="267" y="45"/>
                  </a:lnTo>
                  <a:lnTo>
                    <a:pt x="190" y="89"/>
                  </a:lnTo>
                  <a:lnTo>
                    <a:pt x="156" y="118"/>
                  </a:lnTo>
                  <a:lnTo>
                    <a:pt x="120" y="154"/>
                  </a:lnTo>
                  <a:lnTo>
                    <a:pt x="63" y="233"/>
                  </a:lnTo>
                  <a:lnTo>
                    <a:pt x="23" y="319"/>
                  </a:lnTo>
                  <a:lnTo>
                    <a:pt x="2" y="410"/>
                  </a:lnTo>
                  <a:lnTo>
                    <a:pt x="0" y="503"/>
                  </a:lnTo>
                  <a:lnTo>
                    <a:pt x="16" y="595"/>
                  </a:lnTo>
                  <a:lnTo>
                    <a:pt x="50" y="683"/>
                  </a:lnTo>
                  <a:lnTo>
                    <a:pt x="104" y="763"/>
                  </a:lnTo>
                  <a:lnTo>
                    <a:pt x="136" y="799"/>
                  </a:lnTo>
                  <a:lnTo>
                    <a:pt x="167" y="828"/>
                  </a:lnTo>
                  <a:lnTo>
                    <a:pt x="233" y="875"/>
                  </a:lnTo>
                  <a:lnTo>
                    <a:pt x="303" y="909"/>
                  </a:lnTo>
                  <a:lnTo>
                    <a:pt x="378" y="928"/>
                  </a:lnTo>
                  <a:lnTo>
                    <a:pt x="453" y="937"/>
                  </a:lnTo>
                  <a:lnTo>
                    <a:pt x="530" y="934"/>
                  </a:lnTo>
                  <a:lnTo>
                    <a:pt x="606" y="918"/>
                  </a:lnTo>
                  <a:lnTo>
                    <a:pt x="679" y="889"/>
                  </a:lnTo>
                  <a:lnTo>
                    <a:pt x="713" y="869"/>
                  </a:lnTo>
                  <a:lnTo>
                    <a:pt x="720" y="866"/>
                  </a:lnTo>
                  <a:lnTo>
                    <a:pt x="737" y="867"/>
                  </a:lnTo>
                  <a:lnTo>
                    <a:pt x="744" y="873"/>
                  </a:lnTo>
                  <a:lnTo>
                    <a:pt x="812" y="943"/>
                  </a:lnTo>
                  <a:lnTo>
                    <a:pt x="848" y="980"/>
                  </a:lnTo>
                  <a:lnTo>
                    <a:pt x="858" y="989"/>
                  </a:lnTo>
                  <a:lnTo>
                    <a:pt x="882" y="998"/>
                  </a:lnTo>
                  <a:lnTo>
                    <a:pt x="907" y="998"/>
                  </a:lnTo>
                  <a:lnTo>
                    <a:pt x="930" y="989"/>
                  </a:lnTo>
                  <a:lnTo>
                    <a:pt x="941" y="980"/>
                  </a:lnTo>
                  <a:lnTo>
                    <a:pt x="950" y="970"/>
                  </a:lnTo>
                  <a:lnTo>
                    <a:pt x="959" y="946"/>
                  </a:lnTo>
                  <a:lnTo>
                    <a:pt x="959" y="921"/>
                  </a:lnTo>
                  <a:lnTo>
                    <a:pt x="950" y="896"/>
                  </a:lnTo>
                  <a:lnTo>
                    <a:pt x="941" y="887"/>
                  </a:lnTo>
                  <a:close/>
                </a:path>
              </a:pathLst>
            </a:custGeom>
            <a:solidFill>
              <a:schemeClr val="bg1">
                <a:lumMod val="95000"/>
              </a:schemeClr>
            </a:solidFill>
            <a:ln>
              <a:noFill/>
            </a:ln>
            <a:effectLst>
              <a:outerShdw blurRad="1270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ko-KR" altLang="en-US">
                <a:solidFill>
                  <a:prstClr val="black"/>
                </a:solidFill>
              </a:endParaRPr>
            </a:p>
          </p:txBody>
        </p:sp>
        <p:sp>
          <p:nvSpPr>
            <p:cNvPr id="28" name="Freeform 6"/>
            <p:cNvSpPr>
              <a:spLocks/>
            </p:cNvSpPr>
            <p:nvPr/>
          </p:nvSpPr>
          <p:spPr bwMode="auto">
            <a:xfrm rot="14532880">
              <a:off x="1722" y="3002"/>
              <a:ext cx="1032" cy="261"/>
            </a:xfrm>
            <a:custGeom>
              <a:avLst/>
              <a:gdLst>
                <a:gd name="T0" fmla="*/ 844 w 1032"/>
                <a:gd name="T1" fmla="*/ 261 h 261"/>
                <a:gd name="T2" fmla="*/ 881 w 1032"/>
                <a:gd name="T3" fmla="*/ 260 h 261"/>
                <a:gd name="T4" fmla="*/ 949 w 1032"/>
                <a:gd name="T5" fmla="*/ 240 h 261"/>
                <a:gd name="T6" fmla="*/ 1001 w 1032"/>
                <a:gd name="T7" fmla="*/ 204 h 261"/>
                <a:gd name="T8" fmla="*/ 1030 w 1032"/>
                <a:gd name="T9" fmla="*/ 157 h 261"/>
                <a:gd name="T10" fmla="*/ 1032 w 1032"/>
                <a:gd name="T11" fmla="*/ 130 h 261"/>
                <a:gd name="T12" fmla="*/ 1030 w 1032"/>
                <a:gd name="T13" fmla="*/ 104 h 261"/>
                <a:gd name="T14" fmla="*/ 1001 w 1032"/>
                <a:gd name="T15" fmla="*/ 57 h 261"/>
                <a:gd name="T16" fmla="*/ 949 w 1032"/>
                <a:gd name="T17" fmla="*/ 21 h 261"/>
                <a:gd name="T18" fmla="*/ 881 w 1032"/>
                <a:gd name="T19" fmla="*/ 1 h 261"/>
                <a:gd name="T20" fmla="*/ 844 w 1032"/>
                <a:gd name="T21" fmla="*/ 0 h 261"/>
                <a:gd name="T22" fmla="*/ 806 w 1032"/>
                <a:gd name="T23" fmla="*/ 1 h 261"/>
                <a:gd name="T24" fmla="*/ 741 w 1032"/>
                <a:gd name="T25" fmla="*/ 19 h 261"/>
                <a:gd name="T26" fmla="*/ 715 w 1032"/>
                <a:gd name="T27" fmla="*/ 34 h 261"/>
                <a:gd name="T28" fmla="*/ 672 w 1032"/>
                <a:gd name="T29" fmla="*/ 61 h 261"/>
                <a:gd name="T30" fmla="*/ 575 w 1032"/>
                <a:gd name="T31" fmla="*/ 91 h 261"/>
                <a:gd name="T32" fmla="*/ 523 w 1032"/>
                <a:gd name="T33" fmla="*/ 95 h 261"/>
                <a:gd name="T34" fmla="*/ 34 w 1032"/>
                <a:gd name="T35" fmla="*/ 95 h 261"/>
                <a:gd name="T36" fmla="*/ 19 w 1032"/>
                <a:gd name="T37" fmla="*/ 96 h 261"/>
                <a:gd name="T38" fmla="*/ 1 w 1032"/>
                <a:gd name="T39" fmla="*/ 114 h 261"/>
                <a:gd name="T40" fmla="*/ 0 w 1032"/>
                <a:gd name="T41" fmla="*/ 127 h 261"/>
                <a:gd name="T42" fmla="*/ 0 w 1032"/>
                <a:gd name="T43" fmla="*/ 134 h 261"/>
                <a:gd name="T44" fmla="*/ 1 w 1032"/>
                <a:gd name="T45" fmla="*/ 147 h 261"/>
                <a:gd name="T46" fmla="*/ 19 w 1032"/>
                <a:gd name="T47" fmla="*/ 164 h 261"/>
                <a:gd name="T48" fmla="*/ 34 w 1032"/>
                <a:gd name="T49" fmla="*/ 166 h 261"/>
                <a:gd name="T50" fmla="*/ 523 w 1032"/>
                <a:gd name="T51" fmla="*/ 166 h 261"/>
                <a:gd name="T52" fmla="*/ 575 w 1032"/>
                <a:gd name="T53" fmla="*/ 170 h 261"/>
                <a:gd name="T54" fmla="*/ 672 w 1032"/>
                <a:gd name="T55" fmla="*/ 200 h 261"/>
                <a:gd name="T56" fmla="*/ 715 w 1032"/>
                <a:gd name="T57" fmla="*/ 227 h 261"/>
                <a:gd name="T58" fmla="*/ 741 w 1032"/>
                <a:gd name="T59" fmla="*/ 242 h 261"/>
                <a:gd name="T60" fmla="*/ 806 w 1032"/>
                <a:gd name="T61" fmla="*/ 260 h 261"/>
                <a:gd name="T62" fmla="*/ 844 w 1032"/>
                <a:gd name="T63" fmla="*/ 261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032" h="261">
                  <a:moveTo>
                    <a:pt x="844" y="261"/>
                  </a:moveTo>
                  <a:lnTo>
                    <a:pt x="881" y="260"/>
                  </a:lnTo>
                  <a:lnTo>
                    <a:pt x="949" y="240"/>
                  </a:lnTo>
                  <a:lnTo>
                    <a:pt x="1001" y="204"/>
                  </a:lnTo>
                  <a:lnTo>
                    <a:pt x="1030" y="157"/>
                  </a:lnTo>
                  <a:lnTo>
                    <a:pt x="1032" y="130"/>
                  </a:lnTo>
                  <a:lnTo>
                    <a:pt x="1030" y="104"/>
                  </a:lnTo>
                  <a:lnTo>
                    <a:pt x="1001" y="57"/>
                  </a:lnTo>
                  <a:lnTo>
                    <a:pt x="949" y="21"/>
                  </a:lnTo>
                  <a:lnTo>
                    <a:pt x="881" y="1"/>
                  </a:lnTo>
                  <a:lnTo>
                    <a:pt x="844" y="0"/>
                  </a:lnTo>
                  <a:lnTo>
                    <a:pt x="806" y="1"/>
                  </a:lnTo>
                  <a:lnTo>
                    <a:pt x="741" y="19"/>
                  </a:lnTo>
                  <a:lnTo>
                    <a:pt x="715" y="34"/>
                  </a:lnTo>
                  <a:lnTo>
                    <a:pt x="672" y="61"/>
                  </a:lnTo>
                  <a:lnTo>
                    <a:pt x="575" y="91"/>
                  </a:lnTo>
                  <a:lnTo>
                    <a:pt x="523" y="95"/>
                  </a:lnTo>
                  <a:lnTo>
                    <a:pt x="34" y="95"/>
                  </a:lnTo>
                  <a:lnTo>
                    <a:pt x="19" y="96"/>
                  </a:lnTo>
                  <a:lnTo>
                    <a:pt x="1" y="114"/>
                  </a:lnTo>
                  <a:lnTo>
                    <a:pt x="0" y="127"/>
                  </a:lnTo>
                  <a:lnTo>
                    <a:pt x="0" y="134"/>
                  </a:lnTo>
                  <a:lnTo>
                    <a:pt x="1" y="147"/>
                  </a:lnTo>
                  <a:lnTo>
                    <a:pt x="19" y="164"/>
                  </a:lnTo>
                  <a:lnTo>
                    <a:pt x="34" y="166"/>
                  </a:lnTo>
                  <a:lnTo>
                    <a:pt x="523" y="166"/>
                  </a:lnTo>
                  <a:lnTo>
                    <a:pt x="575" y="170"/>
                  </a:lnTo>
                  <a:lnTo>
                    <a:pt x="672" y="200"/>
                  </a:lnTo>
                  <a:lnTo>
                    <a:pt x="715" y="227"/>
                  </a:lnTo>
                  <a:lnTo>
                    <a:pt x="741" y="242"/>
                  </a:lnTo>
                  <a:lnTo>
                    <a:pt x="806" y="260"/>
                  </a:lnTo>
                  <a:lnTo>
                    <a:pt x="844" y="261"/>
                  </a:lnTo>
                  <a:close/>
                </a:path>
              </a:pathLst>
            </a:custGeom>
            <a:solidFill>
              <a:schemeClr val="bg1"/>
            </a:solidFill>
            <a:ln>
              <a:noFill/>
            </a:ln>
            <a:effectLst>
              <a:outerShdw blurRad="88900" dist="38100" dir="8100000" algn="tr"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ko-KR" altLang="en-US">
                <a:solidFill>
                  <a:prstClr val="black"/>
                </a:solidFill>
              </a:endParaRPr>
            </a:p>
          </p:txBody>
        </p:sp>
        <p:sp>
          <p:nvSpPr>
            <p:cNvPr id="30" name="Freeform 8"/>
            <p:cNvSpPr>
              <a:spLocks/>
            </p:cNvSpPr>
            <p:nvPr/>
          </p:nvSpPr>
          <p:spPr bwMode="auto">
            <a:xfrm>
              <a:off x="1287" y="3022"/>
              <a:ext cx="740" cy="743"/>
            </a:xfrm>
            <a:custGeom>
              <a:avLst/>
              <a:gdLst>
                <a:gd name="T0" fmla="*/ 740 w 740"/>
                <a:gd name="T1" fmla="*/ 372 h 743"/>
                <a:gd name="T2" fmla="*/ 740 w 740"/>
                <a:gd name="T3" fmla="*/ 409 h 743"/>
                <a:gd name="T4" fmla="*/ 724 w 740"/>
                <a:gd name="T5" fmla="*/ 483 h 743"/>
                <a:gd name="T6" fmla="*/ 697 w 740"/>
                <a:gd name="T7" fmla="*/ 549 h 743"/>
                <a:gd name="T8" fmla="*/ 655 w 740"/>
                <a:gd name="T9" fmla="*/ 608 h 743"/>
                <a:gd name="T10" fmla="*/ 605 w 740"/>
                <a:gd name="T11" fmla="*/ 658 h 743"/>
                <a:gd name="T12" fmla="*/ 546 w 740"/>
                <a:gd name="T13" fmla="*/ 698 h 743"/>
                <a:gd name="T14" fmla="*/ 480 w 740"/>
                <a:gd name="T15" fmla="*/ 727 h 743"/>
                <a:gd name="T16" fmla="*/ 408 w 740"/>
                <a:gd name="T17" fmla="*/ 741 h 743"/>
                <a:gd name="T18" fmla="*/ 371 w 740"/>
                <a:gd name="T19" fmla="*/ 743 h 743"/>
                <a:gd name="T20" fmla="*/ 331 w 740"/>
                <a:gd name="T21" fmla="*/ 741 h 743"/>
                <a:gd name="T22" fmla="*/ 259 w 740"/>
                <a:gd name="T23" fmla="*/ 727 h 743"/>
                <a:gd name="T24" fmla="*/ 193 w 740"/>
                <a:gd name="T25" fmla="*/ 698 h 743"/>
                <a:gd name="T26" fmla="*/ 134 w 740"/>
                <a:gd name="T27" fmla="*/ 658 h 743"/>
                <a:gd name="T28" fmla="*/ 84 w 740"/>
                <a:gd name="T29" fmla="*/ 608 h 743"/>
                <a:gd name="T30" fmla="*/ 44 w 740"/>
                <a:gd name="T31" fmla="*/ 549 h 743"/>
                <a:gd name="T32" fmla="*/ 16 w 740"/>
                <a:gd name="T33" fmla="*/ 483 h 743"/>
                <a:gd name="T34" fmla="*/ 1 w 740"/>
                <a:gd name="T35" fmla="*/ 409 h 743"/>
                <a:gd name="T36" fmla="*/ 0 w 740"/>
                <a:gd name="T37" fmla="*/ 372 h 743"/>
                <a:gd name="T38" fmla="*/ 1 w 740"/>
                <a:gd name="T39" fmla="*/ 334 h 743"/>
                <a:gd name="T40" fmla="*/ 16 w 740"/>
                <a:gd name="T41" fmla="*/ 260 h 743"/>
                <a:gd name="T42" fmla="*/ 44 w 740"/>
                <a:gd name="T43" fmla="*/ 194 h 743"/>
                <a:gd name="T44" fmla="*/ 84 w 740"/>
                <a:gd name="T45" fmla="*/ 135 h 743"/>
                <a:gd name="T46" fmla="*/ 134 w 740"/>
                <a:gd name="T47" fmla="*/ 85 h 743"/>
                <a:gd name="T48" fmla="*/ 193 w 740"/>
                <a:gd name="T49" fmla="*/ 45 h 743"/>
                <a:gd name="T50" fmla="*/ 259 w 740"/>
                <a:gd name="T51" fmla="*/ 17 h 743"/>
                <a:gd name="T52" fmla="*/ 331 w 740"/>
                <a:gd name="T53" fmla="*/ 2 h 743"/>
                <a:gd name="T54" fmla="*/ 371 w 740"/>
                <a:gd name="T55" fmla="*/ 0 h 743"/>
                <a:gd name="T56" fmla="*/ 408 w 740"/>
                <a:gd name="T57" fmla="*/ 2 h 743"/>
                <a:gd name="T58" fmla="*/ 480 w 740"/>
                <a:gd name="T59" fmla="*/ 17 h 743"/>
                <a:gd name="T60" fmla="*/ 546 w 740"/>
                <a:gd name="T61" fmla="*/ 45 h 743"/>
                <a:gd name="T62" fmla="*/ 605 w 740"/>
                <a:gd name="T63" fmla="*/ 85 h 743"/>
                <a:gd name="T64" fmla="*/ 655 w 740"/>
                <a:gd name="T65" fmla="*/ 135 h 743"/>
                <a:gd name="T66" fmla="*/ 697 w 740"/>
                <a:gd name="T67" fmla="*/ 194 h 743"/>
                <a:gd name="T68" fmla="*/ 724 w 740"/>
                <a:gd name="T69" fmla="*/ 260 h 743"/>
                <a:gd name="T70" fmla="*/ 740 w 740"/>
                <a:gd name="T71" fmla="*/ 334 h 743"/>
                <a:gd name="T72" fmla="*/ 740 w 740"/>
                <a:gd name="T73" fmla="*/ 372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40" h="743">
                  <a:moveTo>
                    <a:pt x="740" y="372"/>
                  </a:moveTo>
                  <a:lnTo>
                    <a:pt x="740" y="409"/>
                  </a:lnTo>
                  <a:lnTo>
                    <a:pt x="724" y="483"/>
                  </a:lnTo>
                  <a:lnTo>
                    <a:pt x="697" y="549"/>
                  </a:lnTo>
                  <a:lnTo>
                    <a:pt x="655" y="608"/>
                  </a:lnTo>
                  <a:lnTo>
                    <a:pt x="605" y="658"/>
                  </a:lnTo>
                  <a:lnTo>
                    <a:pt x="546" y="698"/>
                  </a:lnTo>
                  <a:lnTo>
                    <a:pt x="480" y="727"/>
                  </a:lnTo>
                  <a:lnTo>
                    <a:pt x="408" y="741"/>
                  </a:lnTo>
                  <a:lnTo>
                    <a:pt x="371" y="743"/>
                  </a:lnTo>
                  <a:lnTo>
                    <a:pt x="331" y="741"/>
                  </a:lnTo>
                  <a:lnTo>
                    <a:pt x="259" y="727"/>
                  </a:lnTo>
                  <a:lnTo>
                    <a:pt x="193" y="698"/>
                  </a:lnTo>
                  <a:lnTo>
                    <a:pt x="134" y="658"/>
                  </a:lnTo>
                  <a:lnTo>
                    <a:pt x="84" y="608"/>
                  </a:lnTo>
                  <a:lnTo>
                    <a:pt x="44" y="549"/>
                  </a:lnTo>
                  <a:lnTo>
                    <a:pt x="16" y="483"/>
                  </a:lnTo>
                  <a:lnTo>
                    <a:pt x="1" y="409"/>
                  </a:lnTo>
                  <a:lnTo>
                    <a:pt x="0" y="372"/>
                  </a:lnTo>
                  <a:lnTo>
                    <a:pt x="1" y="334"/>
                  </a:lnTo>
                  <a:lnTo>
                    <a:pt x="16" y="260"/>
                  </a:lnTo>
                  <a:lnTo>
                    <a:pt x="44" y="194"/>
                  </a:lnTo>
                  <a:lnTo>
                    <a:pt x="84" y="135"/>
                  </a:lnTo>
                  <a:lnTo>
                    <a:pt x="134" y="85"/>
                  </a:lnTo>
                  <a:lnTo>
                    <a:pt x="193" y="45"/>
                  </a:lnTo>
                  <a:lnTo>
                    <a:pt x="259" y="17"/>
                  </a:lnTo>
                  <a:lnTo>
                    <a:pt x="331" y="2"/>
                  </a:lnTo>
                  <a:lnTo>
                    <a:pt x="371" y="0"/>
                  </a:lnTo>
                  <a:lnTo>
                    <a:pt x="408" y="2"/>
                  </a:lnTo>
                  <a:lnTo>
                    <a:pt x="480" y="17"/>
                  </a:lnTo>
                  <a:lnTo>
                    <a:pt x="546" y="45"/>
                  </a:lnTo>
                  <a:lnTo>
                    <a:pt x="605" y="85"/>
                  </a:lnTo>
                  <a:lnTo>
                    <a:pt x="655" y="135"/>
                  </a:lnTo>
                  <a:lnTo>
                    <a:pt x="697" y="194"/>
                  </a:lnTo>
                  <a:lnTo>
                    <a:pt x="724" y="260"/>
                  </a:lnTo>
                  <a:lnTo>
                    <a:pt x="740" y="334"/>
                  </a:lnTo>
                  <a:lnTo>
                    <a:pt x="740" y="372"/>
                  </a:lnTo>
                  <a:close/>
                </a:path>
              </a:pathLst>
            </a:custGeom>
            <a:solidFill>
              <a:srgbClr val="6A33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ko-KR" altLang="en-US">
                <a:solidFill>
                  <a:prstClr val="black"/>
                </a:solidFill>
              </a:endParaRPr>
            </a:p>
          </p:txBody>
        </p:sp>
        <p:sp>
          <p:nvSpPr>
            <p:cNvPr id="31" name="Freeform 9"/>
            <p:cNvSpPr>
              <a:spLocks/>
            </p:cNvSpPr>
            <p:nvPr/>
          </p:nvSpPr>
          <p:spPr bwMode="auto">
            <a:xfrm>
              <a:off x="1756" y="3123"/>
              <a:ext cx="118" cy="100"/>
            </a:xfrm>
            <a:custGeom>
              <a:avLst/>
              <a:gdLst>
                <a:gd name="T0" fmla="*/ 97 w 118"/>
                <a:gd name="T1" fmla="*/ 100 h 100"/>
                <a:gd name="T2" fmla="*/ 86 w 118"/>
                <a:gd name="T3" fmla="*/ 99 h 100"/>
                <a:gd name="T4" fmla="*/ 79 w 118"/>
                <a:gd name="T5" fmla="*/ 93 h 100"/>
                <a:gd name="T6" fmla="*/ 48 w 118"/>
                <a:gd name="T7" fmla="*/ 66 h 100"/>
                <a:gd name="T8" fmla="*/ 14 w 118"/>
                <a:gd name="T9" fmla="*/ 45 h 100"/>
                <a:gd name="T10" fmla="*/ 5 w 118"/>
                <a:gd name="T11" fmla="*/ 39 h 100"/>
                <a:gd name="T12" fmla="*/ 0 w 118"/>
                <a:gd name="T13" fmla="*/ 23 h 100"/>
                <a:gd name="T14" fmla="*/ 4 w 118"/>
                <a:gd name="T15" fmla="*/ 12 h 100"/>
                <a:gd name="T16" fmla="*/ 9 w 118"/>
                <a:gd name="T17" fmla="*/ 5 h 100"/>
                <a:gd name="T18" fmla="*/ 27 w 118"/>
                <a:gd name="T19" fmla="*/ 0 h 100"/>
                <a:gd name="T20" fmla="*/ 36 w 118"/>
                <a:gd name="T21" fmla="*/ 2 h 100"/>
                <a:gd name="T22" fmla="*/ 77 w 118"/>
                <a:gd name="T23" fmla="*/ 27 h 100"/>
                <a:gd name="T24" fmla="*/ 113 w 118"/>
                <a:gd name="T25" fmla="*/ 59 h 100"/>
                <a:gd name="T26" fmla="*/ 118 w 118"/>
                <a:gd name="T27" fmla="*/ 66 h 100"/>
                <a:gd name="T28" fmla="*/ 118 w 118"/>
                <a:gd name="T29" fmla="*/ 84 h 100"/>
                <a:gd name="T30" fmla="*/ 113 w 118"/>
                <a:gd name="T31" fmla="*/ 93 h 100"/>
                <a:gd name="T32" fmla="*/ 106 w 118"/>
                <a:gd name="T33" fmla="*/ 99 h 100"/>
                <a:gd name="T34" fmla="*/ 97 w 118"/>
                <a:gd name="T3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8" h="100">
                  <a:moveTo>
                    <a:pt x="97" y="100"/>
                  </a:moveTo>
                  <a:lnTo>
                    <a:pt x="86" y="99"/>
                  </a:lnTo>
                  <a:lnTo>
                    <a:pt x="79" y="93"/>
                  </a:lnTo>
                  <a:lnTo>
                    <a:pt x="48" y="66"/>
                  </a:lnTo>
                  <a:lnTo>
                    <a:pt x="14" y="45"/>
                  </a:lnTo>
                  <a:lnTo>
                    <a:pt x="5" y="39"/>
                  </a:lnTo>
                  <a:lnTo>
                    <a:pt x="0" y="23"/>
                  </a:lnTo>
                  <a:lnTo>
                    <a:pt x="4" y="12"/>
                  </a:lnTo>
                  <a:lnTo>
                    <a:pt x="9" y="5"/>
                  </a:lnTo>
                  <a:lnTo>
                    <a:pt x="27" y="0"/>
                  </a:lnTo>
                  <a:lnTo>
                    <a:pt x="36" y="2"/>
                  </a:lnTo>
                  <a:lnTo>
                    <a:pt x="77" y="27"/>
                  </a:lnTo>
                  <a:lnTo>
                    <a:pt x="113" y="59"/>
                  </a:lnTo>
                  <a:lnTo>
                    <a:pt x="118" y="66"/>
                  </a:lnTo>
                  <a:lnTo>
                    <a:pt x="118" y="84"/>
                  </a:lnTo>
                  <a:lnTo>
                    <a:pt x="113" y="93"/>
                  </a:lnTo>
                  <a:lnTo>
                    <a:pt x="106" y="99"/>
                  </a:lnTo>
                  <a:lnTo>
                    <a:pt x="97" y="100"/>
                  </a:lnTo>
                  <a:close/>
                </a:path>
              </a:pathLst>
            </a:custGeom>
            <a:solidFill>
              <a:srgbClr val="A46F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ko-KR" altLang="en-US">
                <a:solidFill>
                  <a:prstClr val="black"/>
                </a:solidFill>
              </a:endParaRPr>
            </a:p>
          </p:txBody>
        </p:sp>
        <p:sp>
          <p:nvSpPr>
            <p:cNvPr id="32" name="Freeform 10"/>
            <p:cNvSpPr>
              <a:spLocks/>
            </p:cNvSpPr>
            <p:nvPr/>
          </p:nvSpPr>
          <p:spPr bwMode="auto">
            <a:xfrm>
              <a:off x="1439" y="3092"/>
              <a:ext cx="272" cy="131"/>
            </a:xfrm>
            <a:custGeom>
              <a:avLst/>
              <a:gdLst>
                <a:gd name="T0" fmla="*/ 23 w 272"/>
                <a:gd name="T1" fmla="*/ 131 h 131"/>
                <a:gd name="T2" fmla="*/ 14 w 272"/>
                <a:gd name="T3" fmla="*/ 130 h 131"/>
                <a:gd name="T4" fmla="*/ 5 w 272"/>
                <a:gd name="T5" fmla="*/ 124 h 131"/>
                <a:gd name="T6" fmla="*/ 0 w 272"/>
                <a:gd name="T7" fmla="*/ 115 h 131"/>
                <a:gd name="T8" fmla="*/ 0 w 272"/>
                <a:gd name="T9" fmla="*/ 97 h 131"/>
                <a:gd name="T10" fmla="*/ 5 w 272"/>
                <a:gd name="T11" fmla="*/ 90 h 131"/>
                <a:gd name="T12" fmla="*/ 30 w 272"/>
                <a:gd name="T13" fmla="*/ 67 h 131"/>
                <a:gd name="T14" fmla="*/ 88 w 272"/>
                <a:gd name="T15" fmla="*/ 31 h 131"/>
                <a:gd name="T16" fmla="*/ 150 w 272"/>
                <a:gd name="T17" fmla="*/ 9 h 131"/>
                <a:gd name="T18" fmla="*/ 217 w 272"/>
                <a:gd name="T19" fmla="*/ 0 h 131"/>
                <a:gd name="T20" fmla="*/ 251 w 272"/>
                <a:gd name="T21" fmla="*/ 4 h 131"/>
                <a:gd name="T22" fmla="*/ 260 w 272"/>
                <a:gd name="T23" fmla="*/ 6 h 131"/>
                <a:gd name="T24" fmla="*/ 271 w 272"/>
                <a:gd name="T25" fmla="*/ 20 h 131"/>
                <a:gd name="T26" fmla="*/ 272 w 272"/>
                <a:gd name="T27" fmla="*/ 29 h 131"/>
                <a:gd name="T28" fmla="*/ 269 w 272"/>
                <a:gd name="T29" fmla="*/ 40 h 131"/>
                <a:gd name="T30" fmla="*/ 254 w 272"/>
                <a:gd name="T31" fmla="*/ 51 h 131"/>
                <a:gd name="T32" fmla="*/ 245 w 272"/>
                <a:gd name="T33" fmla="*/ 51 h 131"/>
                <a:gd name="T34" fmla="*/ 217 w 272"/>
                <a:gd name="T35" fmla="*/ 49 h 131"/>
                <a:gd name="T36" fmla="*/ 161 w 272"/>
                <a:gd name="T37" fmla="*/ 56 h 131"/>
                <a:gd name="T38" fmla="*/ 107 w 272"/>
                <a:gd name="T39" fmla="*/ 74 h 131"/>
                <a:gd name="T40" fmla="*/ 61 w 272"/>
                <a:gd name="T41" fmla="*/ 104 h 131"/>
                <a:gd name="T42" fmla="*/ 39 w 272"/>
                <a:gd name="T43" fmla="*/ 124 h 131"/>
                <a:gd name="T44" fmla="*/ 32 w 272"/>
                <a:gd name="T45" fmla="*/ 130 h 131"/>
                <a:gd name="T46" fmla="*/ 23 w 272"/>
                <a:gd name="T47" fmla="*/ 131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2" h="131">
                  <a:moveTo>
                    <a:pt x="23" y="131"/>
                  </a:moveTo>
                  <a:lnTo>
                    <a:pt x="14" y="130"/>
                  </a:lnTo>
                  <a:lnTo>
                    <a:pt x="5" y="124"/>
                  </a:lnTo>
                  <a:lnTo>
                    <a:pt x="0" y="115"/>
                  </a:lnTo>
                  <a:lnTo>
                    <a:pt x="0" y="97"/>
                  </a:lnTo>
                  <a:lnTo>
                    <a:pt x="5" y="90"/>
                  </a:lnTo>
                  <a:lnTo>
                    <a:pt x="30" y="67"/>
                  </a:lnTo>
                  <a:lnTo>
                    <a:pt x="88" y="31"/>
                  </a:lnTo>
                  <a:lnTo>
                    <a:pt x="150" y="9"/>
                  </a:lnTo>
                  <a:lnTo>
                    <a:pt x="217" y="0"/>
                  </a:lnTo>
                  <a:lnTo>
                    <a:pt x="251" y="4"/>
                  </a:lnTo>
                  <a:lnTo>
                    <a:pt x="260" y="6"/>
                  </a:lnTo>
                  <a:lnTo>
                    <a:pt x="271" y="20"/>
                  </a:lnTo>
                  <a:lnTo>
                    <a:pt x="272" y="29"/>
                  </a:lnTo>
                  <a:lnTo>
                    <a:pt x="269" y="40"/>
                  </a:lnTo>
                  <a:lnTo>
                    <a:pt x="254" y="51"/>
                  </a:lnTo>
                  <a:lnTo>
                    <a:pt x="245" y="51"/>
                  </a:lnTo>
                  <a:lnTo>
                    <a:pt x="217" y="49"/>
                  </a:lnTo>
                  <a:lnTo>
                    <a:pt x="161" y="56"/>
                  </a:lnTo>
                  <a:lnTo>
                    <a:pt x="107" y="74"/>
                  </a:lnTo>
                  <a:lnTo>
                    <a:pt x="61" y="104"/>
                  </a:lnTo>
                  <a:lnTo>
                    <a:pt x="39" y="124"/>
                  </a:lnTo>
                  <a:lnTo>
                    <a:pt x="32" y="130"/>
                  </a:lnTo>
                  <a:lnTo>
                    <a:pt x="23" y="131"/>
                  </a:lnTo>
                  <a:close/>
                </a:path>
              </a:pathLst>
            </a:custGeom>
            <a:solidFill>
              <a:srgbClr val="A46F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ko-KR" altLang="en-US">
                <a:solidFill>
                  <a:prstClr val="black"/>
                </a:solidFill>
              </a:endParaRPr>
            </a:p>
          </p:txBody>
        </p:sp>
      </p:grpSp>
      <p:sp>
        <p:nvSpPr>
          <p:cNvPr id="15" name="Title 14">
            <a:extLst>
              <a:ext uri="{FF2B5EF4-FFF2-40B4-BE49-F238E27FC236}">
                <a16:creationId xmlns:a16="http://schemas.microsoft.com/office/drawing/2014/main" id="{CC9AFF77-D9DC-44A8-8E15-C485B5B001BF}"/>
              </a:ext>
            </a:extLst>
          </p:cNvPr>
          <p:cNvSpPr>
            <a:spLocks noGrp="1"/>
          </p:cNvSpPr>
          <p:nvPr>
            <p:ph type="title"/>
          </p:nvPr>
        </p:nvSpPr>
        <p:spPr>
          <a:xfrm>
            <a:off x="2307774" y="561975"/>
            <a:ext cx="7760151" cy="4370226"/>
          </a:xfrm>
        </p:spPr>
        <p:txBody>
          <a:bodyPr>
            <a:normAutofit fontScale="90000"/>
          </a:bodyPr>
          <a:lstStyle/>
          <a:p>
            <a:r>
              <a:rPr lang="en-US" sz="2000" dirty="0" err="1">
                <a:latin typeface="Arial" panose="020B0604020202020204" pitchFamily="34" charset="0"/>
                <a:cs typeface="Arial" panose="020B0604020202020204" pitchFamily="34" charset="0"/>
              </a:rPr>
              <a:t>Tugas</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1. </a:t>
            </a:r>
            <a:r>
              <a:rPr lang="en-US" sz="2000" dirty="0" err="1">
                <a:latin typeface="Arial" panose="020B0604020202020204" pitchFamily="34" charset="0"/>
                <a:cs typeface="Arial" panose="020B0604020202020204" pitchFamily="34" charset="0"/>
              </a:rPr>
              <a:t>Jelaskan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definisi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administrasi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dalam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arti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sempit</a:t>
            </a:r>
            <a:r>
              <a:rPr lang="en-US" sz="2000" dirty="0">
                <a:latin typeface="Arial" panose="020B0604020202020204" pitchFamily="34" charset="0"/>
                <a:cs typeface="Arial" panose="020B0604020202020204" pitchFamily="34" charset="0"/>
              </a:rPr>
              <a:t> dan </a:t>
            </a:r>
            <a:r>
              <a:rPr lang="en-US" sz="2000" dirty="0" err="1">
                <a:latin typeface="Arial" panose="020B0604020202020204" pitchFamily="34" charset="0"/>
                <a:cs typeface="Arial" panose="020B0604020202020204" pitchFamily="34" charset="0"/>
              </a:rPr>
              <a:t>dalam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artian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luas</a:t>
            </a:r>
            <a:r>
              <a:rPr lang="en-US" sz="2000" dirty="0">
                <a:latin typeface="Arial" panose="020B0604020202020204" pitchFamily="34" charset="0"/>
                <a:cs typeface="Arial" panose="020B0604020202020204" pitchFamily="34" charset="0"/>
              </a:rPr>
              <a:t>?</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2. </a:t>
            </a:r>
            <a:r>
              <a:rPr lang="en-US" sz="2000" dirty="0" err="1">
                <a:latin typeface="Arial" panose="020B0604020202020204" pitchFamily="34" charset="0"/>
                <a:cs typeface="Arial" panose="020B0604020202020204" pitchFamily="34" charset="0"/>
              </a:rPr>
              <a:t>Jelaskan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pengertian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kantor</a:t>
            </a:r>
            <a:r>
              <a:rPr lang="en-US" sz="2000" dirty="0">
                <a:latin typeface="Arial" panose="020B0604020202020204" pitchFamily="34" charset="0"/>
                <a:cs typeface="Arial" panose="020B0604020202020204" pitchFamily="34" charset="0"/>
              </a:rPr>
              <a:t>?</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3. </a:t>
            </a:r>
            <a:r>
              <a:rPr lang="en-US" sz="2000" dirty="0" err="1">
                <a:latin typeface="Arial" panose="020B0604020202020204" pitchFamily="34" charset="0"/>
                <a:cs typeface="Arial" panose="020B0604020202020204" pitchFamily="34" charset="0"/>
              </a:rPr>
              <a:t>Jelaskan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definisi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dari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Administrasi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Perkantoran</a:t>
            </a:r>
            <a:r>
              <a:rPr lang="en-US" sz="2000" dirty="0">
                <a:latin typeface="Arial" panose="020B0604020202020204" pitchFamily="34" charset="0"/>
                <a:cs typeface="Arial" panose="020B0604020202020204" pitchFamily="34" charset="0"/>
              </a:rPr>
              <a:t>?</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4. </a:t>
            </a:r>
            <a:r>
              <a:rPr lang="en-US" sz="2000" dirty="0" err="1">
                <a:latin typeface="Arial" panose="020B0604020202020204" pitchFamily="34" charset="0"/>
                <a:cs typeface="Arial" panose="020B0604020202020204" pitchFamily="34" charset="0"/>
              </a:rPr>
              <a:t>Sebutkan</a:t>
            </a:r>
            <a:r>
              <a:rPr lang="en-US" sz="2000" dirty="0">
                <a:latin typeface="Arial" panose="020B0604020202020204" pitchFamily="34" charset="0"/>
                <a:cs typeface="Arial" panose="020B0604020202020204" pitchFamily="34" charset="0"/>
              </a:rPr>
              <a:t> dan </a:t>
            </a:r>
            <a:r>
              <a:rPr lang="en-US" sz="2000" dirty="0" err="1">
                <a:latin typeface="Arial" panose="020B0604020202020204" pitchFamily="34" charset="0"/>
                <a:cs typeface="Arial" panose="020B0604020202020204" pitchFamily="34" charset="0"/>
              </a:rPr>
              <a:t>Jelaskan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Ruang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lingkup</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Administrasi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Perkantoran</a:t>
            </a:r>
            <a:r>
              <a:rPr lang="en-US" sz="2000" dirty="0">
                <a:latin typeface="Arial" panose="020B0604020202020204" pitchFamily="34" charset="0"/>
                <a:cs typeface="Arial" panose="020B0604020202020204" pitchFamily="34" charset="0"/>
              </a:rPr>
              <a:t>?</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5. </a:t>
            </a:r>
            <a:r>
              <a:rPr lang="en-US" sz="2000" dirty="0" err="1">
                <a:latin typeface="Arial" panose="020B0604020202020204" pitchFamily="34" charset="0"/>
                <a:cs typeface="Arial" panose="020B0604020202020204" pitchFamily="34" charset="0"/>
              </a:rPr>
              <a:t>Mengapa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berbagai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kegiatan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kantor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harus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dikelola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dengan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baik</a:t>
            </a:r>
            <a:r>
              <a:rPr lang="en-US" sz="2000" dirty="0">
                <a:latin typeface="Arial" panose="020B0604020202020204" pitchFamily="34" charset="0"/>
                <a:cs typeface="Arial" panose="020B0604020202020204" pitchFamily="34" charset="0"/>
              </a:rPr>
              <a:t>?</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6.Jelaskan </a:t>
            </a:r>
            <a:r>
              <a:rPr lang="en-US" sz="2000" dirty="0" err="1">
                <a:latin typeface="Arial" panose="020B0604020202020204" pitchFamily="34" charset="0"/>
                <a:cs typeface="Arial" panose="020B0604020202020204" pitchFamily="34" charset="0"/>
              </a:rPr>
              <a:t>beberapa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jenis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kegiatan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perkantoran</a:t>
            </a:r>
            <a:r>
              <a:rPr lang="en-US" sz="2000" dirty="0">
                <a:latin typeface="Arial" panose="020B0604020202020204" pitchFamily="34" charset="0"/>
                <a:cs typeface="Arial" panose="020B0604020202020204" pitchFamily="34" charset="0"/>
              </a:rPr>
              <a:t>?</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7. </a:t>
            </a:r>
            <a:r>
              <a:rPr lang="en-US" sz="2000" dirty="0" err="1">
                <a:latin typeface="Arial" panose="020B0604020202020204" pitchFamily="34" charset="0"/>
                <a:cs typeface="Arial" panose="020B0604020202020204" pitchFamily="34" charset="0"/>
              </a:rPr>
              <a:t>Mengapa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analisis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kegiatan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kantor</a:t>
            </a:r>
            <a:r>
              <a:rPr lang="en-US" sz="2000" dirty="0">
                <a:latin typeface="Arial" panose="020B0604020202020204" pitchFamily="34" charset="0"/>
                <a:cs typeface="Arial" panose="020B0604020202020204" pitchFamily="34" charset="0"/>
              </a:rPr>
              <a:t> </a:t>
            </a:r>
            <a:r>
              <a:rPr lang="en-US" sz="2000" i="1" dirty="0">
                <a:latin typeface="Arial" panose="020B0604020202020204" pitchFamily="34" charset="0"/>
                <a:cs typeface="Arial" panose="020B0604020202020204" pitchFamily="34" charset="0"/>
              </a:rPr>
              <a:t>(job analysis) </a:t>
            </a:r>
            <a:r>
              <a:rPr lang="en-US" sz="2000" dirty="0" err="1">
                <a:latin typeface="Arial" panose="020B0604020202020204" pitchFamily="34" charset="0"/>
                <a:cs typeface="Arial" panose="020B0604020202020204" pitchFamily="34" charset="0"/>
              </a:rPr>
              <a:t>itu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penting</a:t>
            </a:r>
            <a:r>
              <a:rPr lang="en-US" sz="2000" dirty="0">
                <a:latin typeface="Arial" panose="020B0604020202020204" pitchFamily="34" charset="0"/>
                <a:cs typeface="Arial" panose="020B0604020202020204" pitchFamily="34" charset="0"/>
              </a:rPr>
              <a:t>?</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8. </a:t>
            </a:r>
            <a:r>
              <a:rPr lang="en-US" sz="2000" dirty="0" err="1">
                <a:latin typeface="Arial" panose="020B0604020202020204" pitchFamily="34" charset="0"/>
                <a:cs typeface="Arial" panose="020B0604020202020204" pitchFamily="34" charset="0"/>
              </a:rPr>
              <a:t>Menurut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anda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apa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saja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fungsi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kegiatan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Perkantoran</a:t>
            </a:r>
            <a:r>
              <a:rPr lang="en-US" sz="2000" dirty="0">
                <a:latin typeface="Arial" panose="020B0604020202020204" pitchFamily="34" charset="0"/>
                <a:cs typeface="Arial" panose="020B0604020202020204" pitchFamily="34" charset="0"/>
              </a:rPr>
              <a:t>?</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a:t>
            </a:r>
            <a:r>
              <a:rPr lang="en-US" sz="2000" dirty="0" err="1">
                <a:latin typeface="Arial" panose="020B0604020202020204" pitchFamily="34" charset="0"/>
                <a:cs typeface="Arial" panose="020B0604020202020204" pitchFamily="34" charset="0"/>
              </a:rPr>
              <a:t>Dikumpul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mulai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hari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ini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sampai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hari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minggu</a:t>
            </a:r>
            <a:r>
              <a:rPr lang="en-US" sz="2000" dirty="0">
                <a:latin typeface="Arial" panose="020B0604020202020204" pitchFamily="34" charset="0"/>
                <a:cs typeface="Arial" panose="020B0604020202020204" pitchFamily="34" charset="0"/>
              </a:rPr>
              <a:t> jam 20.00 WIB</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melalui</a:t>
            </a:r>
            <a:r>
              <a:rPr lang="en-US" sz="2000" dirty="0">
                <a:latin typeface="Arial" panose="020B0604020202020204" pitchFamily="34" charset="0"/>
                <a:cs typeface="Arial" panose="020B0604020202020204" pitchFamily="34" charset="0"/>
              </a:rPr>
              <a:t> email : </a:t>
            </a:r>
            <a:r>
              <a:rPr lang="en-US" sz="2000" dirty="0">
                <a:latin typeface="Arial" panose="020B0604020202020204" pitchFamily="34" charset="0"/>
                <a:cs typeface="Arial" panose="020B0604020202020204" pitchFamily="34" charset="0"/>
                <a:hlinkClick r:id="rId2"/>
              </a:rPr>
              <a:t>apandi@fisip.unila.ac.id</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a:t>
            </a:r>
            <a:r>
              <a:rPr lang="en-US" sz="2000" i="1" dirty="0" err="1">
                <a:latin typeface="Arial" panose="020B0604020202020204" pitchFamily="34" charset="0"/>
                <a:cs typeface="Arial" panose="020B0604020202020204" pitchFamily="34" charset="0"/>
              </a:rPr>
              <a:t>mohon</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jawaban</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tidak</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sama</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saya</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menghargai</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dari</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analisis</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saudara</a:t>
            </a:r>
            <a:br>
              <a:rPr lang="en-US" sz="2000" i="1" dirty="0">
                <a:latin typeface="Arial" panose="020B0604020202020204" pitchFamily="34" charset="0"/>
                <a:cs typeface="Arial" panose="020B0604020202020204" pitchFamily="34" charset="0"/>
              </a:rPr>
            </a:b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kecuali</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pendapat</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dari</a:t>
            </a:r>
            <a:r>
              <a:rPr lang="en-US" sz="2000" i="1" dirty="0">
                <a:latin typeface="Arial" panose="020B0604020202020204" pitchFamily="34" charset="0"/>
                <a:cs typeface="Arial" panose="020B0604020202020204" pitchFamily="34" charset="0"/>
              </a:rPr>
              <a:t> para </a:t>
            </a:r>
            <a:r>
              <a:rPr lang="en-US" sz="2000" i="1" dirty="0" err="1">
                <a:latin typeface="Arial" panose="020B0604020202020204" pitchFamily="34" charset="0"/>
                <a:cs typeface="Arial" panose="020B0604020202020204" pitchFamily="34" charset="0"/>
              </a:rPr>
              <a:t>ahli</a:t>
            </a:r>
            <a:br>
              <a:rPr lang="en-US" sz="2000" i="1" dirty="0">
                <a:latin typeface="Arial" panose="020B0604020202020204" pitchFamily="34" charset="0"/>
                <a:cs typeface="Arial" panose="020B0604020202020204" pitchFamily="34" charset="0"/>
              </a:rPr>
            </a:br>
            <a:r>
              <a:rPr lang="en-US" sz="2000" i="1" dirty="0">
                <a:latin typeface="Arial" panose="020B0604020202020204" pitchFamily="34" charset="0"/>
                <a:cs typeface="Arial" panose="020B0604020202020204" pitchFamily="34" charset="0"/>
              </a:rPr>
              <a:t>-</a:t>
            </a:r>
            <a:r>
              <a:rPr lang="en-US" sz="2000" i="1" dirty="0" err="1">
                <a:latin typeface="Arial" panose="020B0604020202020204" pitchFamily="34" charset="0"/>
                <a:cs typeface="Arial" panose="020B0604020202020204" pitchFamily="34" charset="0"/>
              </a:rPr>
              <a:t>Jawaban</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harus</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didukung</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dgn</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referensi</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baik</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dari</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buku</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maupun</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dari</a:t>
            </a:r>
            <a:br>
              <a:rPr lang="en-US" sz="2000" i="1" dirty="0">
                <a:latin typeface="Arial" panose="020B0604020202020204" pitchFamily="34" charset="0"/>
                <a:cs typeface="Arial" panose="020B0604020202020204" pitchFamily="34" charset="0"/>
              </a:rPr>
            </a:b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medsos</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tulis</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alamatnya</a:t>
            </a:r>
            <a:r>
              <a:rPr lang="en-US" sz="2000" i="1" dirty="0">
                <a:latin typeface="Arial" panose="020B0604020202020204" pitchFamily="34" charset="0"/>
                <a:cs typeface="Arial" panose="020B0604020202020204" pitchFamily="34" charset="0"/>
              </a:rPr>
              <a:t>)</a:t>
            </a:r>
            <a:br>
              <a:rPr lang="en-US" sz="2000" i="1" dirty="0">
                <a:latin typeface="Arial" panose="020B0604020202020204" pitchFamily="34" charset="0"/>
                <a:cs typeface="Arial" panose="020B0604020202020204" pitchFamily="34" charset="0"/>
              </a:rPr>
            </a:br>
            <a:endParaRPr lang="en-US"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6551600"/>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nodeType="afterEffect">
                                  <p:stCondLst>
                                    <p:cond delay="0"/>
                                  </p:stCondLst>
                                  <p:childTnLst>
                                    <p:animRot by="21600000">
                                      <p:cBhvr>
                                        <p:cTn id="6" dur="2000" fill="hold"/>
                                        <p:tgtEl>
                                          <p:spTgt spid="1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AC8866"/>
        </a:solidFill>
        <a:effectLst/>
      </p:bgPr>
    </p:bg>
    <p:spTree>
      <p:nvGrpSpPr>
        <p:cNvPr id="1" name=""/>
        <p:cNvGrpSpPr/>
        <p:nvPr/>
      </p:nvGrpSpPr>
      <p:grpSpPr>
        <a:xfrm>
          <a:off x="0" y="0"/>
          <a:ext cx="0" cy="0"/>
          <a:chOff x="0" y="0"/>
          <a:chExt cx="0" cy="0"/>
        </a:xfrm>
      </p:grpSpPr>
      <p:sp>
        <p:nvSpPr>
          <p:cNvPr id="66" name="자유형 65"/>
          <p:cNvSpPr/>
          <p:nvPr/>
        </p:nvSpPr>
        <p:spPr>
          <a:xfrm rot="5400000">
            <a:off x="2055831" y="6192442"/>
            <a:ext cx="933450" cy="250030"/>
          </a:xfrm>
          <a:custGeom>
            <a:avLst/>
            <a:gdLst>
              <a:gd name="connsiteX0" fmla="*/ 0 w 933450"/>
              <a:gd name="connsiteY0" fmla="*/ 219670 h 250030"/>
              <a:gd name="connsiteX1" fmla="*/ 0 w 933450"/>
              <a:gd name="connsiteY1" fmla="*/ 30361 h 250030"/>
              <a:gd name="connsiteX2" fmla="*/ 933450 w 933450"/>
              <a:gd name="connsiteY2" fmla="*/ 30361 h 250030"/>
              <a:gd name="connsiteX3" fmla="*/ 933450 w 933450"/>
              <a:gd name="connsiteY3" fmla="*/ 31872 h 250030"/>
              <a:gd name="connsiteX4" fmla="*/ 825312 w 933450"/>
              <a:gd name="connsiteY4" fmla="*/ 125015 h 250030"/>
              <a:gd name="connsiteX5" fmla="*/ 933450 w 933450"/>
              <a:gd name="connsiteY5" fmla="*/ 218159 h 250030"/>
              <a:gd name="connsiteX6" fmla="*/ 933450 w 933450"/>
              <a:gd name="connsiteY6" fmla="*/ 219670 h 250030"/>
              <a:gd name="connsiteX7" fmla="*/ 0 w 933450"/>
              <a:gd name="connsiteY7" fmla="*/ 219670 h 25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33450" h="250030">
                <a:moveTo>
                  <a:pt x="0" y="219670"/>
                </a:moveTo>
                <a:lnTo>
                  <a:pt x="0" y="30361"/>
                </a:lnTo>
                <a:cubicBezTo>
                  <a:pt x="311150" y="-74811"/>
                  <a:pt x="622300" y="135532"/>
                  <a:pt x="933450" y="30361"/>
                </a:cubicBezTo>
                <a:lnTo>
                  <a:pt x="933450" y="31872"/>
                </a:lnTo>
                <a:lnTo>
                  <a:pt x="825312" y="125015"/>
                </a:lnTo>
                <a:lnTo>
                  <a:pt x="933450" y="218159"/>
                </a:lnTo>
                <a:lnTo>
                  <a:pt x="933450" y="219670"/>
                </a:lnTo>
                <a:cubicBezTo>
                  <a:pt x="622300" y="324841"/>
                  <a:pt x="311150" y="114498"/>
                  <a:pt x="0" y="219670"/>
                </a:cubicBez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grpSp>
        <p:nvGrpSpPr>
          <p:cNvPr id="15" name="그룹 14"/>
          <p:cNvGrpSpPr/>
          <p:nvPr/>
        </p:nvGrpSpPr>
        <p:grpSpPr>
          <a:xfrm>
            <a:off x="1729541" y="161954"/>
            <a:ext cx="5064609" cy="6359123"/>
            <a:chOff x="3865552" y="203601"/>
            <a:chExt cx="5544665" cy="6498771"/>
          </a:xfrm>
        </p:grpSpPr>
        <p:sp>
          <p:nvSpPr>
            <p:cNvPr id="60" name="양쪽 모서리가 둥근 사각형 59"/>
            <p:cNvSpPr/>
            <p:nvPr/>
          </p:nvSpPr>
          <p:spPr>
            <a:xfrm rot="5400000" flipH="1">
              <a:off x="3388499" y="680654"/>
              <a:ext cx="6498771" cy="5544665"/>
            </a:xfrm>
            <a:prstGeom prst="round2SameRect">
              <a:avLst>
                <a:gd name="adj1" fmla="val 3401"/>
                <a:gd name="adj2" fmla="val 0"/>
              </a:avLst>
            </a:prstGeom>
            <a:solidFill>
              <a:srgbClr val="68462A"/>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6" name="모서리가 둥근 직사각형 5"/>
            <p:cNvSpPr/>
            <p:nvPr/>
          </p:nvSpPr>
          <p:spPr>
            <a:xfrm flipH="1">
              <a:off x="3865557" y="255133"/>
              <a:ext cx="5360959" cy="6383287"/>
            </a:xfrm>
            <a:prstGeom prst="roundRect">
              <a:avLst>
                <a:gd name="adj" fmla="val 4554"/>
              </a:avLst>
            </a:prstGeom>
            <a:solidFill>
              <a:srgbClr val="D1C0A1"/>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2" name="양쪽 모서리가 둥근 사각형 1"/>
            <p:cNvSpPr/>
            <p:nvPr/>
          </p:nvSpPr>
          <p:spPr>
            <a:xfrm rot="5400000">
              <a:off x="3264797" y="855895"/>
              <a:ext cx="6383287" cy="5181765"/>
            </a:xfrm>
            <a:prstGeom prst="round2SameRect">
              <a:avLst>
                <a:gd name="adj1" fmla="val 4994"/>
                <a:gd name="adj2" fmla="val 0"/>
              </a:avLst>
            </a:prstGeom>
            <a:solidFill>
              <a:srgbClr val="F1E6D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cxnSp>
          <p:nvCxnSpPr>
            <p:cNvPr id="61" name="직선 연결선 60"/>
            <p:cNvCxnSpPr/>
            <p:nvPr/>
          </p:nvCxnSpPr>
          <p:spPr>
            <a:xfrm>
              <a:off x="8851506" y="2507455"/>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62" name="직선 연결선 61"/>
            <p:cNvCxnSpPr/>
            <p:nvPr/>
          </p:nvCxnSpPr>
          <p:spPr>
            <a:xfrm>
              <a:off x="8801335" y="2115845"/>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63" name="직선 연결선 62"/>
            <p:cNvCxnSpPr/>
            <p:nvPr/>
          </p:nvCxnSpPr>
          <p:spPr>
            <a:xfrm>
              <a:off x="8918541" y="1828836"/>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sp>
          <p:nvSpPr>
            <p:cNvPr id="59" name="양쪽 모서리가 둥근 사각형 58"/>
            <p:cNvSpPr/>
            <p:nvPr/>
          </p:nvSpPr>
          <p:spPr>
            <a:xfrm rot="5400000" flipH="1">
              <a:off x="3029684" y="1039470"/>
              <a:ext cx="6498771" cy="4827034"/>
            </a:xfrm>
            <a:prstGeom prst="round2SameRect">
              <a:avLst>
                <a:gd name="adj1" fmla="val 3401"/>
                <a:gd name="adj2" fmla="val 0"/>
              </a:avLst>
            </a:prstGeom>
            <a:solidFill>
              <a:srgbClr val="785130"/>
            </a:solidFill>
            <a:ln w="22225">
              <a:solidFill>
                <a:srgbClr val="501D02"/>
              </a:solidFill>
            </a:ln>
            <a:effectLst>
              <a:outerShdw blurRad="50800" dist="762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14" name="직사각형 13"/>
            <p:cNvSpPr/>
            <p:nvPr/>
          </p:nvSpPr>
          <p:spPr>
            <a:xfrm>
              <a:off x="4109013" y="203601"/>
              <a:ext cx="104172" cy="6498771"/>
            </a:xfrm>
            <a:prstGeom prst="rect">
              <a:avLst/>
            </a:prstGeom>
            <a:solidFill>
              <a:srgbClr val="785130"/>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grpSp>
      <p:sp>
        <p:nvSpPr>
          <p:cNvPr id="65" name="직사각형 64"/>
          <p:cNvSpPr/>
          <p:nvPr/>
        </p:nvSpPr>
        <p:spPr>
          <a:xfrm>
            <a:off x="2397542" y="1498191"/>
            <a:ext cx="3394910" cy="1323439"/>
          </a:xfrm>
          <a:prstGeom prst="rect">
            <a:avLst/>
          </a:prstGeom>
          <a:effectLst/>
        </p:spPr>
        <p:txBody>
          <a:bodyPr wrap="square">
            <a:spAutoFit/>
          </a:bodyPr>
          <a:lstStyle/>
          <a:p>
            <a:pPr algn="ctr"/>
            <a:r>
              <a:rPr lang="en-US" altLang="ko-KR" sz="4000" b="1" i="1" dirty="0">
                <a:solidFill>
                  <a:srgbClr val="F1E6D0"/>
                </a:solidFill>
                <a:effectLst>
                  <a:outerShdw blurRad="38100" dist="38100" dir="2700000" algn="tl">
                    <a:srgbClr val="000000">
                      <a:alpha val="43137"/>
                    </a:srgbClr>
                  </a:outerShdw>
                </a:effectLst>
                <a:latin typeface="Cooper Black" panose="0208090404030B020404" pitchFamily="18" charset="0"/>
              </a:rPr>
              <a:t>KEGIATANKANTOR</a:t>
            </a:r>
            <a:endParaRPr lang="en-US" altLang="ko-KR" sz="4000" b="1" dirty="0">
              <a:solidFill>
                <a:srgbClr val="F1E6D0"/>
              </a:solidFill>
              <a:effectLst>
                <a:outerShdw blurRad="38100" dist="38100" dir="2700000" algn="tl">
                  <a:srgbClr val="000000">
                    <a:alpha val="43137"/>
                  </a:srgbClr>
                </a:outerShdw>
              </a:effectLst>
              <a:latin typeface="Cooper Black" panose="0208090404030B020404" pitchFamily="18" charset="0"/>
            </a:endParaRPr>
          </a:p>
        </p:txBody>
      </p:sp>
      <p:sp>
        <p:nvSpPr>
          <p:cNvPr id="76" name="직사각형 75"/>
          <p:cNvSpPr/>
          <p:nvPr/>
        </p:nvSpPr>
        <p:spPr>
          <a:xfrm>
            <a:off x="7483740" y="5850732"/>
            <a:ext cx="3508270" cy="619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nSpc>
                <a:spcPct val="200000"/>
              </a:lnSpc>
            </a:pPr>
            <a:r>
              <a:rPr lang="en-US" altLang="ko-KR" sz="2000" b="1" i="1" dirty="0" err="1">
                <a:solidFill>
                  <a:schemeClr val="accent2">
                    <a:lumMod val="60000"/>
                    <a:lumOff val="40000"/>
                  </a:schemeClr>
                </a:solidFill>
                <a:latin typeface="Brush Script MT" panose="03060802040406070304" pitchFamily="66" charset="0"/>
              </a:rPr>
              <a:t>Apandi</a:t>
            </a:r>
            <a:r>
              <a:rPr lang="en-US" altLang="ko-KR" sz="2000" b="1" i="1" dirty="0">
                <a:solidFill>
                  <a:schemeClr val="accent2">
                    <a:lumMod val="60000"/>
                    <a:lumOff val="40000"/>
                  </a:schemeClr>
                </a:solidFill>
                <a:latin typeface="Brush Script MT" panose="03060802040406070304" pitchFamily="66" charset="0"/>
              </a:rPr>
              <a:t>, </a:t>
            </a:r>
            <a:r>
              <a:rPr lang="en-US" altLang="ko-KR" sz="2000" b="1" i="1" dirty="0" err="1">
                <a:solidFill>
                  <a:schemeClr val="accent2">
                    <a:lumMod val="60000"/>
                    <a:lumOff val="40000"/>
                  </a:schemeClr>
                </a:solidFill>
                <a:latin typeface="Brush Script MT" panose="03060802040406070304" pitchFamily="66" charset="0"/>
              </a:rPr>
              <a:t>S.Sos</a:t>
            </a:r>
            <a:r>
              <a:rPr lang="en-US" altLang="ko-KR" sz="2000" b="1" i="1" dirty="0">
                <a:solidFill>
                  <a:schemeClr val="accent2">
                    <a:lumMod val="60000"/>
                    <a:lumOff val="40000"/>
                  </a:schemeClr>
                </a:solidFill>
                <a:latin typeface="Brush Script MT" panose="03060802040406070304" pitchFamily="66" charset="0"/>
              </a:rPr>
              <a:t>., </a:t>
            </a:r>
            <a:r>
              <a:rPr lang="en-US" altLang="ko-KR" sz="2000" b="1" i="1" dirty="0" err="1">
                <a:solidFill>
                  <a:schemeClr val="accent2">
                    <a:lumMod val="60000"/>
                    <a:lumOff val="40000"/>
                  </a:schemeClr>
                </a:solidFill>
                <a:latin typeface="Brush Script MT" panose="03060802040406070304" pitchFamily="66" charset="0"/>
              </a:rPr>
              <a:t>M.Si</a:t>
            </a:r>
            <a:r>
              <a:rPr lang="en-US" altLang="ko-KR" sz="2000" b="1" i="1" dirty="0">
                <a:solidFill>
                  <a:schemeClr val="accent2">
                    <a:lumMod val="60000"/>
                    <a:lumOff val="40000"/>
                  </a:schemeClr>
                </a:solidFill>
                <a:latin typeface="Brush Script MT" panose="03060802040406070304" pitchFamily="66" charset="0"/>
              </a:rPr>
              <a:t>.</a:t>
            </a:r>
          </a:p>
        </p:txBody>
      </p:sp>
      <p:sp>
        <p:nvSpPr>
          <p:cNvPr id="79" name="TextBox 78"/>
          <p:cNvSpPr txBox="1"/>
          <p:nvPr/>
        </p:nvSpPr>
        <p:spPr>
          <a:xfrm>
            <a:off x="7483740" y="1221599"/>
            <a:ext cx="4528913" cy="3259290"/>
          </a:xfrm>
          <a:prstGeom prst="rect">
            <a:avLst/>
          </a:prstGeom>
          <a:noFill/>
        </p:spPr>
        <p:txBody>
          <a:bodyPr wrap="square" rtlCol="0">
            <a:spAutoFit/>
          </a:bodyPr>
          <a:lstStyle/>
          <a:p>
            <a:pPr>
              <a:lnSpc>
                <a:spcPct val="150000"/>
              </a:lnSpc>
            </a:pPr>
            <a:r>
              <a:rPr lang="en-US" sz="2800" dirty="0" err="1">
                <a:solidFill>
                  <a:srgbClr val="FFFF00"/>
                </a:solidFill>
                <a:latin typeface="Californian FB" panose="0207040306080B030204" pitchFamily="18" charset="0"/>
              </a:rPr>
              <a:t>Tujuan</a:t>
            </a:r>
            <a:r>
              <a:rPr lang="en-US" sz="2800" dirty="0">
                <a:solidFill>
                  <a:srgbClr val="FFFF00"/>
                </a:solidFill>
                <a:latin typeface="Californian FB" panose="0207040306080B030204" pitchFamily="18" charset="0"/>
              </a:rPr>
              <a:t> </a:t>
            </a:r>
            <a:r>
              <a:rPr lang="en-US" sz="2800" dirty="0" err="1">
                <a:solidFill>
                  <a:srgbClr val="FFFF00"/>
                </a:solidFill>
                <a:latin typeface="Californian FB" panose="0207040306080B030204" pitchFamily="18" charset="0"/>
              </a:rPr>
              <a:t>pembelajaran</a:t>
            </a:r>
            <a:r>
              <a:rPr lang="en-US" sz="2800" dirty="0">
                <a:solidFill>
                  <a:srgbClr val="FFFF00"/>
                </a:solidFill>
                <a:latin typeface="Californian FB" panose="0207040306080B030204" pitchFamily="18" charset="0"/>
              </a:rPr>
              <a:t> </a:t>
            </a:r>
          </a:p>
          <a:p>
            <a:pPr>
              <a:lnSpc>
                <a:spcPct val="150000"/>
              </a:lnSpc>
            </a:pPr>
            <a:r>
              <a:rPr lang="en-US" sz="2800" dirty="0" err="1">
                <a:solidFill>
                  <a:srgbClr val="FFFF00"/>
                </a:solidFill>
                <a:latin typeface="Californian FB" panose="0207040306080B030204" pitchFamily="18" charset="0"/>
              </a:rPr>
              <a:t>Mendapatkan</a:t>
            </a:r>
            <a:r>
              <a:rPr lang="en-US" sz="2800" dirty="0">
                <a:solidFill>
                  <a:srgbClr val="FFFF00"/>
                </a:solidFill>
                <a:latin typeface="Californian FB" panose="0207040306080B030204" pitchFamily="18" charset="0"/>
              </a:rPr>
              <a:t> </a:t>
            </a:r>
            <a:r>
              <a:rPr lang="en-US" sz="2800" dirty="0" err="1">
                <a:solidFill>
                  <a:srgbClr val="FFFF00"/>
                </a:solidFill>
                <a:latin typeface="Californian FB" panose="0207040306080B030204" pitchFamily="18" charset="0"/>
              </a:rPr>
              <a:t>pemahaman</a:t>
            </a:r>
            <a:r>
              <a:rPr lang="en-US" sz="2800" dirty="0">
                <a:solidFill>
                  <a:srgbClr val="FFFF00"/>
                </a:solidFill>
                <a:latin typeface="Californian FB" panose="0207040306080B030204" pitchFamily="18" charset="0"/>
              </a:rPr>
              <a:t>     </a:t>
            </a:r>
            <a:r>
              <a:rPr lang="en-US" sz="2800" dirty="0" err="1">
                <a:solidFill>
                  <a:srgbClr val="FFFF00"/>
                </a:solidFill>
                <a:latin typeface="Californian FB" panose="0207040306080B030204" pitchFamily="18" charset="0"/>
              </a:rPr>
              <a:t>tentang</a:t>
            </a:r>
            <a:r>
              <a:rPr lang="en-US" sz="2800" dirty="0">
                <a:solidFill>
                  <a:srgbClr val="FFFF00"/>
                </a:solidFill>
                <a:latin typeface="Californian FB" panose="0207040306080B030204" pitchFamily="18" charset="0"/>
              </a:rPr>
              <a:t> </a:t>
            </a:r>
            <a:r>
              <a:rPr lang="en-US" sz="2800" dirty="0" err="1">
                <a:solidFill>
                  <a:srgbClr val="FFFF00"/>
                </a:solidFill>
                <a:latin typeface="Californian FB" panose="0207040306080B030204" pitchFamily="18" charset="0"/>
              </a:rPr>
              <a:t>definisi</a:t>
            </a:r>
            <a:r>
              <a:rPr lang="en-US" sz="2800" dirty="0">
                <a:solidFill>
                  <a:srgbClr val="FFFF00"/>
                </a:solidFill>
                <a:latin typeface="Californian FB" panose="0207040306080B030204" pitchFamily="18" charset="0"/>
              </a:rPr>
              <a:t>, </a:t>
            </a:r>
            <a:r>
              <a:rPr lang="en-US" sz="2800" dirty="0" err="1">
                <a:solidFill>
                  <a:srgbClr val="FFFF00"/>
                </a:solidFill>
                <a:latin typeface="Californian FB" panose="0207040306080B030204" pitchFamily="18" charset="0"/>
              </a:rPr>
              <a:t>jenis</a:t>
            </a:r>
            <a:r>
              <a:rPr lang="en-US" sz="2800" dirty="0">
                <a:solidFill>
                  <a:srgbClr val="FFFF00"/>
                </a:solidFill>
                <a:latin typeface="Californian FB" panose="0207040306080B030204" pitchFamily="18" charset="0"/>
              </a:rPr>
              <a:t>, </a:t>
            </a:r>
            <a:r>
              <a:rPr lang="en-US" sz="2800" dirty="0" err="1">
                <a:solidFill>
                  <a:srgbClr val="FFFF00"/>
                </a:solidFill>
                <a:latin typeface="Californian FB" panose="0207040306080B030204" pitchFamily="18" charset="0"/>
              </a:rPr>
              <a:t>peran</a:t>
            </a:r>
            <a:r>
              <a:rPr lang="en-US" sz="2800" dirty="0">
                <a:solidFill>
                  <a:srgbClr val="FFFF00"/>
                </a:solidFill>
                <a:latin typeface="Californian FB" panose="0207040306080B030204" pitchFamily="18" charset="0"/>
              </a:rPr>
              <a:t>, </a:t>
            </a:r>
            <a:r>
              <a:rPr lang="en-US" sz="2800" dirty="0" err="1">
                <a:solidFill>
                  <a:srgbClr val="FFFF00"/>
                </a:solidFill>
                <a:latin typeface="Californian FB" panose="0207040306080B030204" pitchFamily="18" charset="0"/>
              </a:rPr>
              <a:t>analisis</a:t>
            </a:r>
            <a:r>
              <a:rPr lang="en-US" sz="2800" dirty="0">
                <a:solidFill>
                  <a:srgbClr val="FFFF00"/>
                </a:solidFill>
                <a:latin typeface="Californian FB" panose="0207040306080B030204" pitchFamily="18" charset="0"/>
              </a:rPr>
              <a:t> dan </a:t>
            </a:r>
            <a:r>
              <a:rPr lang="en-US" sz="2800" dirty="0" err="1">
                <a:solidFill>
                  <a:srgbClr val="FFFF00"/>
                </a:solidFill>
                <a:latin typeface="Californian FB" panose="0207040306080B030204" pitchFamily="18" charset="0"/>
              </a:rPr>
              <a:t>pengelolaan</a:t>
            </a:r>
            <a:r>
              <a:rPr lang="en-US" sz="2800" dirty="0">
                <a:solidFill>
                  <a:srgbClr val="FFFF00"/>
                </a:solidFill>
                <a:latin typeface="Californian FB" panose="0207040306080B030204" pitchFamily="18" charset="0"/>
              </a:rPr>
              <a:t>         </a:t>
            </a:r>
            <a:r>
              <a:rPr lang="en-US" sz="2800" dirty="0" err="1">
                <a:solidFill>
                  <a:srgbClr val="FFFF00"/>
                </a:solidFill>
                <a:latin typeface="Californian FB" panose="0207040306080B030204" pitchFamily="18" charset="0"/>
              </a:rPr>
              <a:t>kegiatan</a:t>
            </a:r>
            <a:r>
              <a:rPr lang="en-US" sz="2800" dirty="0">
                <a:solidFill>
                  <a:srgbClr val="FFFF00"/>
                </a:solidFill>
                <a:latin typeface="Californian FB" panose="0207040306080B030204" pitchFamily="18" charset="0"/>
              </a:rPr>
              <a:t> </a:t>
            </a:r>
            <a:r>
              <a:rPr lang="en-US" sz="2800" dirty="0" err="1">
                <a:solidFill>
                  <a:srgbClr val="FFFF00"/>
                </a:solidFill>
                <a:latin typeface="Californian FB" panose="0207040306080B030204" pitchFamily="18" charset="0"/>
              </a:rPr>
              <a:t>perkantoran</a:t>
            </a:r>
            <a:r>
              <a:rPr lang="en-US" dirty="0">
                <a:solidFill>
                  <a:srgbClr val="68462A"/>
                </a:solidFill>
                <a:latin typeface="Bell MT" pitchFamily="18" charset="0"/>
              </a:rPr>
              <a:t>. </a:t>
            </a:r>
            <a:endParaRPr lang="ko-KR" altLang="en-US" dirty="0">
              <a:solidFill>
                <a:srgbClr val="68462A"/>
              </a:solidFill>
              <a:latin typeface="Bell MT" pitchFamily="18" charset="0"/>
              <a:cs typeface="Aharoni" panose="02010803020104030203" pitchFamily="2" charset="-79"/>
            </a:endParaRPr>
          </a:p>
        </p:txBody>
      </p:sp>
      <p:sp>
        <p:nvSpPr>
          <p:cNvPr id="16" name="자유형 15"/>
          <p:cNvSpPr/>
          <p:nvPr/>
        </p:nvSpPr>
        <p:spPr>
          <a:xfrm>
            <a:off x="6284005" y="1058244"/>
            <a:ext cx="1020291" cy="369837"/>
          </a:xfrm>
          <a:custGeom>
            <a:avLst/>
            <a:gdLst>
              <a:gd name="connsiteX0" fmla="*/ 0 w 933450"/>
              <a:gd name="connsiteY0" fmla="*/ 219670 h 250030"/>
              <a:gd name="connsiteX1" fmla="*/ 0 w 933450"/>
              <a:gd name="connsiteY1" fmla="*/ 30361 h 250030"/>
              <a:gd name="connsiteX2" fmla="*/ 933450 w 933450"/>
              <a:gd name="connsiteY2" fmla="*/ 30361 h 250030"/>
              <a:gd name="connsiteX3" fmla="*/ 933450 w 933450"/>
              <a:gd name="connsiteY3" fmla="*/ 31872 h 250030"/>
              <a:gd name="connsiteX4" fmla="*/ 825312 w 933450"/>
              <a:gd name="connsiteY4" fmla="*/ 125015 h 250030"/>
              <a:gd name="connsiteX5" fmla="*/ 933450 w 933450"/>
              <a:gd name="connsiteY5" fmla="*/ 218159 h 250030"/>
              <a:gd name="connsiteX6" fmla="*/ 933450 w 933450"/>
              <a:gd name="connsiteY6" fmla="*/ 219670 h 250030"/>
              <a:gd name="connsiteX7" fmla="*/ 0 w 933450"/>
              <a:gd name="connsiteY7" fmla="*/ 219670 h 25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33450" h="250030">
                <a:moveTo>
                  <a:pt x="0" y="219670"/>
                </a:moveTo>
                <a:lnTo>
                  <a:pt x="0" y="30361"/>
                </a:lnTo>
                <a:cubicBezTo>
                  <a:pt x="311150" y="-74811"/>
                  <a:pt x="622300" y="135532"/>
                  <a:pt x="933450" y="30361"/>
                </a:cubicBezTo>
                <a:lnTo>
                  <a:pt x="933450" y="31872"/>
                </a:lnTo>
                <a:lnTo>
                  <a:pt x="825312" y="125015"/>
                </a:lnTo>
                <a:lnTo>
                  <a:pt x="933450" y="218159"/>
                </a:lnTo>
                <a:lnTo>
                  <a:pt x="933450" y="219670"/>
                </a:lnTo>
                <a:cubicBezTo>
                  <a:pt x="622300" y="324841"/>
                  <a:pt x="311150" y="114498"/>
                  <a:pt x="0" y="219670"/>
                </a:cubicBez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17" name="자유형 16"/>
          <p:cNvSpPr/>
          <p:nvPr/>
        </p:nvSpPr>
        <p:spPr>
          <a:xfrm>
            <a:off x="6258268" y="4323766"/>
            <a:ext cx="1020291" cy="369837"/>
          </a:xfrm>
          <a:custGeom>
            <a:avLst/>
            <a:gdLst>
              <a:gd name="connsiteX0" fmla="*/ 0 w 933450"/>
              <a:gd name="connsiteY0" fmla="*/ 219670 h 250030"/>
              <a:gd name="connsiteX1" fmla="*/ 0 w 933450"/>
              <a:gd name="connsiteY1" fmla="*/ 30361 h 250030"/>
              <a:gd name="connsiteX2" fmla="*/ 933450 w 933450"/>
              <a:gd name="connsiteY2" fmla="*/ 30361 h 250030"/>
              <a:gd name="connsiteX3" fmla="*/ 933450 w 933450"/>
              <a:gd name="connsiteY3" fmla="*/ 31872 h 250030"/>
              <a:gd name="connsiteX4" fmla="*/ 825312 w 933450"/>
              <a:gd name="connsiteY4" fmla="*/ 125015 h 250030"/>
              <a:gd name="connsiteX5" fmla="*/ 933450 w 933450"/>
              <a:gd name="connsiteY5" fmla="*/ 218159 h 250030"/>
              <a:gd name="connsiteX6" fmla="*/ 933450 w 933450"/>
              <a:gd name="connsiteY6" fmla="*/ 219670 h 250030"/>
              <a:gd name="connsiteX7" fmla="*/ 0 w 933450"/>
              <a:gd name="connsiteY7" fmla="*/ 219670 h 250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33450" h="250030">
                <a:moveTo>
                  <a:pt x="0" y="219670"/>
                </a:moveTo>
                <a:lnTo>
                  <a:pt x="0" y="30361"/>
                </a:lnTo>
                <a:cubicBezTo>
                  <a:pt x="311150" y="-74811"/>
                  <a:pt x="622300" y="135532"/>
                  <a:pt x="933450" y="30361"/>
                </a:cubicBezTo>
                <a:lnTo>
                  <a:pt x="933450" y="31872"/>
                </a:lnTo>
                <a:lnTo>
                  <a:pt x="825312" y="125015"/>
                </a:lnTo>
                <a:lnTo>
                  <a:pt x="933450" y="218159"/>
                </a:lnTo>
                <a:lnTo>
                  <a:pt x="933450" y="219670"/>
                </a:lnTo>
                <a:cubicBezTo>
                  <a:pt x="622300" y="324841"/>
                  <a:pt x="311150" y="114498"/>
                  <a:pt x="0" y="219670"/>
                </a:cubicBezTo>
                <a:close/>
              </a:path>
            </a:pathLst>
          </a:cu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Tree>
    <p:extLst>
      <p:ext uri="{BB962C8B-B14F-4D97-AF65-F5344CB8AC3E}">
        <p14:creationId xmlns:p14="http://schemas.microsoft.com/office/powerpoint/2010/main" val="1785237693"/>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repeatCount="indefinite" fill="hold" nodeType="afterEffect">
                                  <p:stCondLst>
                                    <p:cond delay="0"/>
                                  </p:stCondLst>
                                  <p:childTnLst>
                                    <p:animEffect transition="out" filter="fade">
                                      <p:cBhvr>
                                        <p:cTn id="6" dur="2000" tmFilter="0, 0; .2, .5; .8, .5; 1, 0"/>
                                        <p:tgtEl>
                                          <p:spTgt spid="65">
                                            <p:txEl>
                                              <p:pRg st="0" end="0"/>
                                            </p:txEl>
                                          </p:spTgt>
                                        </p:tgtEl>
                                      </p:cBhvr>
                                    </p:animEffect>
                                    <p:animScale>
                                      <p:cBhvr>
                                        <p:cTn id="7" dur="1000" autoRev="1" fill="hold"/>
                                        <p:tgtEl>
                                          <p:spTgt spid="65">
                                            <p:txEl>
                                              <p:pRg st="0" end="0"/>
                                            </p:txEl>
                                          </p:spTgt>
                                        </p:tgtEl>
                                      </p:cBhvr>
                                      <p:by x="105000" y="105000"/>
                                    </p:animScale>
                                  </p:childTnLst>
                                </p:cTn>
                              </p:par>
                            </p:childTnLst>
                          </p:cTn>
                        </p:par>
                        <p:par>
                          <p:cTn id="8" fill="hold">
                            <p:stCondLst>
                              <p:cond delay="2000"/>
                            </p:stCondLst>
                            <p:childTnLst>
                              <p:par>
                                <p:cTn id="9" presetID="29" presetClass="entr" presetSubtype="0" fill="hold" nodeType="afterEffect">
                                  <p:stCondLst>
                                    <p:cond delay="0"/>
                                  </p:stCondLst>
                                  <p:childTnLst>
                                    <p:set>
                                      <p:cBhvr>
                                        <p:cTn id="10" dur="1" fill="hold">
                                          <p:stCondLst>
                                            <p:cond delay="0"/>
                                          </p:stCondLst>
                                        </p:cTn>
                                        <p:tgtEl>
                                          <p:spTgt spid="76">
                                            <p:txEl>
                                              <p:pRg st="0" end="0"/>
                                            </p:txEl>
                                          </p:spTgt>
                                        </p:tgtEl>
                                        <p:attrNameLst>
                                          <p:attrName>style.visibility</p:attrName>
                                        </p:attrNameLst>
                                      </p:cBhvr>
                                      <p:to>
                                        <p:strVal val="visible"/>
                                      </p:to>
                                    </p:set>
                                    <p:anim calcmode="lin" valueType="num">
                                      <p:cBhvr>
                                        <p:cTn id="11" dur="1000" fill="hold"/>
                                        <p:tgtEl>
                                          <p:spTgt spid="76">
                                            <p:txEl>
                                              <p:pRg st="0" end="0"/>
                                            </p:txEl>
                                          </p:spTgt>
                                        </p:tgtEl>
                                        <p:attrNameLst>
                                          <p:attrName>ppt_x</p:attrName>
                                        </p:attrNameLst>
                                      </p:cBhvr>
                                      <p:tavLst>
                                        <p:tav tm="0">
                                          <p:val>
                                            <p:strVal val="#ppt_x-.2"/>
                                          </p:val>
                                        </p:tav>
                                        <p:tav tm="100000">
                                          <p:val>
                                            <p:strVal val="#ppt_x"/>
                                          </p:val>
                                        </p:tav>
                                      </p:tavLst>
                                    </p:anim>
                                    <p:anim calcmode="lin" valueType="num">
                                      <p:cBhvr>
                                        <p:cTn id="12" dur="1000" fill="hold"/>
                                        <p:tgtEl>
                                          <p:spTgt spid="7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3" dur="1000"/>
                                        <p:tgtEl>
                                          <p:spTgt spid="76">
                                            <p:txEl>
                                              <p:pRg st="0" end="0"/>
                                            </p:txEl>
                                          </p:spTgt>
                                        </p:tgtEl>
                                      </p:cBhvr>
                                    </p:animEffect>
                                  </p:childTnLst>
                                </p:cTn>
                              </p:par>
                            </p:childTnLst>
                          </p:cTn>
                        </p:par>
                        <p:par>
                          <p:cTn id="14" fill="hold">
                            <p:stCondLst>
                              <p:cond delay="3000"/>
                            </p:stCondLst>
                            <p:childTnLst>
                              <p:par>
                                <p:cTn id="15" presetID="12" presetClass="entr" presetSubtype="4" fill="hold" nodeType="afterEffect">
                                  <p:stCondLst>
                                    <p:cond delay="0"/>
                                  </p:stCondLst>
                                  <p:childTnLst>
                                    <p:set>
                                      <p:cBhvr>
                                        <p:cTn id="16" dur="1" fill="hold">
                                          <p:stCondLst>
                                            <p:cond delay="0"/>
                                          </p:stCondLst>
                                        </p:cTn>
                                        <p:tgtEl>
                                          <p:spTgt spid="79">
                                            <p:txEl>
                                              <p:pRg st="0" end="0"/>
                                            </p:txEl>
                                          </p:spTgt>
                                        </p:tgtEl>
                                        <p:attrNameLst>
                                          <p:attrName>style.visibility</p:attrName>
                                        </p:attrNameLst>
                                      </p:cBhvr>
                                      <p:to>
                                        <p:strVal val="visible"/>
                                      </p:to>
                                    </p:set>
                                    <p:animEffect transition="in" filter="slide(fromBottom)">
                                      <p:cBhvr>
                                        <p:cTn id="17" dur="500"/>
                                        <p:tgtEl>
                                          <p:spTgt spid="79">
                                            <p:txEl>
                                              <p:pRg st="0" end="0"/>
                                            </p:txEl>
                                          </p:spTgt>
                                        </p:tgtEl>
                                      </p:cBhvr>
                                    </p:animEffect>
                                  </p:childTnLst>
                                </p:cTn>
                              </p:par>
                            </p:childTnLst>
                          </p:cTn>
                        </p:par>
                        <p:par>
                          <p:cTn id="18" fill="hold">
                            <p:stCondLst>
                              <p:cond delay="3500"/>
                            </p:stCondLst>
                            <p:childTnLst>
                              <p:par>
                                <p:cTn id="19" presetID="12" presetClass="entr" presetSubtype="4" fill="hold" nodeType="afterEffect">
                                  <p:stCondLst>
                                    <p:cond delay="0"/>
                                  </p:stCondLst>
                                  <p:childTnLst>
                                    <p:set>
                                      <p:cBhvr>
                                        <p:cTn id="20" dur="1" fill="hold">
                                          <p:stCondLst>
                                            <p:cond delay="0"/>
                                          </p:stCondLst>
                                        </p:cTn>
                                        <p:tgtEl>
                                          <p:spTgt spid="79">
                                            <p:txEl>
                                              <p:pRg st="1" end="1"/>
                                            </p:txEl>
                                          </p:spTgt>
                                        </p:tgtEl>
                                        <p:attrNameLst>
                                          <p:attrName>style.visibility</p:attrName>
                                        </p:attrNameLst>
                                      </p:cBhvr>
                                      <p:to>
                                        <p:strVal val="visible"/>
                                      </p:to>
                                    </p:set>
                                    <p:animEffect transition="in" filter="slide(fromBottom)">
                                      <p:cBhvr>
                                        <p:cTn id="21" dur="500"/>
                                        <p:tgtEl>
                                          <p:spTgt spid="7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AC8866"/>
        </a:solidFill>
        <a:effectLst/>
      </p:bgPr>
    </p:bg>
    <p:spTree>
      <p:nvGrpSpPr>
        <p:cNvPr id="1" name=""/>
        <p:cNvGrpSpPr/>
        <p:nvPr/>
      </p:nvGrpSpPr>
      <p:grpSpPr>
        <a:xfrm>
          <a:off x="0" y="0"/>
          <a:ext cx="0" cy="0"/>
          <a:chOff x="0" y="0"/>
          <a:chExt cx="0" cy="0"/>
        </a:xfrm>
      </p:grpSpPr>
      <p:grpSp>
        <p:nvGrpSpPr>
          <p:cNvPr id="21" name="그룹 20"/>
          <p:cNvGrpSpPr/>
          <p:nvPr/>
        </p:nvGrpSpPr>
        <p:grpSpPr>
          <a:xfrm>
            <a:off x="3042775" y="307147"/>
            <a:ext cx="8893366" cy="6305315"/>
            <a:chOff x="891961" y="555622"/>
            <a:chExt cx="9895137" cy="6114599"/>
          </a:xfrm>
        </p:grpSpPr>
        <p:grpSp>
          <p:nvGrpSpPr>
            <p:cNvPr id="14" name="그룹 13"/>
            <p:cNvGrpSpPr/>
            <p:nvPr/>
          </p:nvGrpSpPr>
          <p:grpSpPr>
            <a:xfrm>
              <a:off x="891961" y="555622"/>
              <a:ext cx="9895137" cy="6114599"/>
              <a:chOff x="1569696" y="1099001"/>
              <a:chExt cx="7639221" cy="4911274"/>
            </a:xfrm>
          </p:grpSpPr>
          <p:sp>
            <p:nvSpPr>
              <p:cNvPr id="7" name="모서리가 둥근 직사각형 6"/>
              <p:cNvSpPr/>
              <p:nvPr/>
            </p:nvSpPr>
            <p:spPr>
              <a:xfrm flipH="1">
                <a:off x="2232965" y="1099001"/>
                <a:ext cx="6975952" cy="4911274"/>
              </a:xfrm>
              <a:prstGeom prst="roundRect">
                <a:avLst>
                  <a:gd name="adj" fmla="val 4554"/>
                </a:avLst>
              </a:prstGeom>
              <a:solidFill>
                <a:srgbClr val="78513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a:ea typeface="맑은 고딕" panose="020B0503020000020004" pitchFamily="34" charset="-127"/>
                  <a:cs typeface="+mn-cs"/>
                </a:endParaRPr>
              </a:p>
            </p:txBody>
          </p:sp>
          <p:sp>
            <p:nvSpPr>
              <p:cNvPr id="6" name="모서리가 둥근 직사각형 5"/>
              <p:cNvSpPr/>
              <p:nvPr/>
            </p:nvSpPr>
            <p:spPr>
              <a:xfrm flipH="1">
                <a:off x="2311400" y="1137101"/>
                <a:ext cx="6836989" cy="4824000"/>
              </a:xfrm>
              <a:prstGeom prst="roundRect">
                <a:avLst>
                  <a:gd name="adj" fmla="val 4554"/>
                </a:avLst>
              </a:prstGeom>
              <a:solidFill>
                <a:srgbClr val="D1C0A1"/>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a:ea typeface="맑은 고딕" panose="020B0503020000020004" pitchFamily="34" charset="-127"/>
                  <a:cs typeface="+mn-cs"/>
                </a:endParaRPr>
              </a:p>
            </p:txBody>
          </p:sp>
          <p:sp>
            <p:nvSpPr>
              <p:cNvPr id="2" name="양쪽 모서리가 둥근 사각형 1"/>
              <p:cNvSpPr/>
              <p:nvPr/>
            </p:nvSpPr>
            <p:spPr>
              <a:xfrm rot="5400000">
                <a:off x="4828369" y="1535986"/>
                <a:ext cx="4781550" cy="3979542"/>
              </a:xfrm>
              <a:prstGeom prst="round2SameRect">
                <a:avLst>
                  <a:gd name="adj1" fmla="val 4994"/>
                  <a:gd name="adj2" fmla="val 0"/>
                </a:avLst>
              </a:prstGeom>
              <a:solidFill>
                <a:srgbClr val="F1E6D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a:ea typeface="맑은 고딕" panose="020B0503020000020004" pitchFamily="34" charset="-127"/>
                  <a:cs typeface="+mn-cs"/>
                </a:endParaRPr>
              </a:p>
            </p:txBody>
          </p:sp>
          <p:sp>
            <p:nvSpPr>
              <p:cNvPr id="5" name="양쪽 모서리가 둥근 사각형 4"/>
              <p:cNvSpPr/>
              <p:nvPr/>
            </p:nvSpPr>
            <p:spPr>
              <a:xfrm rot="16200000" flipH="1">
                <a:off x="1053158" y="1640943"/>
                <a:ext cx="4781550" cy="3748474"/>
              </a:xfrm>
              <a:prstGeom prst="round2SameRect">
                <a:avLst>
                  <a:gd name="adj1" fmla="val 6042"/>
                  <a:gd name="adj2" fmla="val 0"/>
                </a:avLst>
              </a:prstGeom>
              <a:solidFill>
                <a:srgbClr val="F1E6D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a:ea typeface="맑은 고딕" panose="020B0503020000020004" pitchFamily="34" charset="-127"/>
                  <a:cs typeface="+mn-cs"/>
                </a:endParaRPr>
              </a:p>
            </p:txBody>
          </p:sp>
          <p:cxnSp>
            <p:nvCxnSpPr>
              <p:cNvPr id="8" name="직선 연결선 7"/>
              <p:cNvCxnSpPr/>
              <p:nvPr/>
            </p:nvCxnSpPr>
            <p:spPr>
              <a:xfrm>
                <a:off x="1981610" y="2089306"/>
                <a:ext cx="8792" cy="133643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9" name="직선 연결선 8"/>
              <p:cNvCxnSpPr/>
              <p:nvPr/>
            </p:nvCxnSpPr>
            <p:spPr>
              <a:xfrm>
                <a:off x="1924884" y="1668110"/>
                <a:ext cx="8792" cy="133643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0" name="직선 연결선 9"/>
              <p:cNvCxnSpPr/>
              <p:nvPr/>
            </p:nvCxnSpPr>
            <p:spPr>
              <a:xfrm>
                <a:off x="1868158" y="1924373"/>
                <a:ext cx="8792" cy="133643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1" name="직선 연결선 10"/>
              <p:cNvCxnSpPr/>
              <p:nvPr/>
            </p:nvCxnSpPr>
            <p:spPr>
              <a:xfrm>
                <a:off x="1914808" y="3718654"/>
                <a:ext cx="8792" cy="46800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2" name="직선 연결선 11"/>
              <p:cNvCxnSpPr>
                <a:cxnSpLocks/>
              </p:cNvCxnSpPr>
              <p:nvPr/>
            </p:nvCxnSpPr>
            <p:spPr>
              <a:xfrm flipH="1" flipV="1">
                <a:off x="1990402" y="3699675"/>
                <a:ext cx="6466" cy="252979"/>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3" name="직선 연결선 12"/>
              <p:cNvCxnSpPr/>
              <p:nvPr/>
            </p:nvCxnSpPr>
            <p:spPr>
              <a:xfrm>
                <a:off x="1862477" y="3881378"/>
                <a:ext cx="8792" cy="46800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grpSp>
        <p:cxnSp>
          <p:nvCxnSpPr>
            <p:cNvPr id="17" name="직선 연결선 16"/>
            <p:cNvCxnSpPr/>
            <p:nvPr/>
          </p:nvCxnSpPr>
          <p:spPr>
            <a:xfrm>
              <a:off x="10620773" y="1713157"/>
              <a:ext cx="0" cy="1404000"/>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20" name="직선 연결선 19"/>
            <p:cNvCxnSpPr/>
            <p:nvPr/>
          </p:nvCxnSpPr>
          <p:spPr>
            <a:xfrm>
              <a:off x="10650083" y="2226042"/>
              <a:ext cx="0" cy="1404000"/>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grpSp>
      <p:sp>
        <p:nvSpPr>
          <p:cNvPr id="23" name="직사각형 22"/>
          <p:cNvSpPr/>
          <p:nvPr/>
        </p:nvSpPr>
        <p:spPr>
          <a:xfrm>
            <a:off x="97238" y="245538"/>
            <a:ext cx="2945537" cy="1569660"/>
          </a:xfrm>
          <a:prstGeom prst="rect">
            <a:avLst/>
          </a:prstGeom>
        </p:spPr>
        <p:txBody>
          <a:bodyPr wrap="square">
            <a:spAutoFit/>
          </a:bodyPr>
          <a:lstStyle/>
          <a:p>
            <a:pPr marL="0" marR="0" lvl="0" indent="0" algn="l" defTabSz="914400" rtl="0" eaLnBrk="1" fontAlgn="auto" latinLnBrk="1" hangingPunct="1">
              <a:spcBef>
                <a:spcPts val="0"/>
              </a:spcBef>
              <a:spcAft>
                <a:spcPts val="0"/>
              </a:spcAft>
              <a:buClrTx/>
              <a:buSzTx/>
              <a:buFontTx/>
              <a:buNone/>
              <a:tabLst/>
              <a:defRPr/>
            </a:pPr>
            <a:r>
              <a:rPr kumimoji="0" lang="en-US" sz="3200" b="1" i="0" u="none" strike="noStrike" kern="1200" cap="none" spc="0" normalizeH="0" baseline="0" noProof="0" dirty="0">
                <a:ln>
                  <a:noFill/>
                </a:ln>
                <a:solidFill>
                  <a:srgbClr val="F1E6D0"/>
                </a:solidFill>
                <a:effectLst/>
                <a:uLnTx/>
                <a:uFillTx/>
                <a:latin typeface="Microsoft JhengHei" panose="020B0604030504040204" pitchFamily="34" charset="-120"/>
                <a:ea typeface="Microsoft JhengHei" panose="020B0604030504040204" pitchFamily="34" charset="-120"/>
              </a:rPr>
              <a:t>PENGERTIAN KEGIATAN </a:t>
            </a:r>
          </a:p>
          <a:p>
            <a:pPr marL="0" marR="0" lvl="0" indent="0" algn="l" defTabSz="914400" rtl="0" eaLnBrk="1" fontAlgn="auto" latinLnBrk="1" hangingPunct="1">
              <a:spcBef>
                <a:spcPts val="0"/>
              </a:spcBef>
              <a:spcAft>
                <a:spcPts val="0"/>
              </a:spcAft>
              <a:buClrTx/>
              <a:buSzTx/>
              <a:buFontTx/>
              <a:buNone/>
              <a:tabLst/>
              <a:defRPr/>
            </a:pPr>
            <a:r>
              <a:rPr kumimoji="0" lang="en-US" sz="3200" b="1" i="0" u="none" strike="noStrike" kern="1200" cap="none" spc="0" normalizeH="0" baseline="0" noProof="0" dirty="0">
                <a:ln>
                  <a:noFill/>
                </a:ln>
                <a:solidFill>
                  <a:srgbClr val="F1E6D0"/>
                </a:solidFill>
                <a:effectLst/>
                <a:uLnTx/>
                <a:uFillTx/>
                <a:latin typeface="Microsoft JhengHei" panose="020B0604030504040204" pitchFamily="34" charset="-120"/>
                <a:ea typeface="Microsoft JhengHei" panose="020B0604030504040204" pitchFamily="34" charset="-120"/>
              </a:rPr>
              <a:t>KANTOR</a:t>
            </a:r>
            <a:endParaRPr kumimoji="0" lang="en-US" altLang="ko-KR" sz="3200" b="1" i="0" u="none" strike="noStrike" kern="1200" cap="none" spc="0" normalizeH="0" baseline="0" noProof="0" dirty="0">
              <a:ln>
                <a:noFill/>
              </a:ln>
              <a:solidFill>
                <a:srgbClr val="F1E6D0"/>
              </a:solidFill>
              <a:effectLst/>
              <a:uLnTx/>
              <a:uFillTx/>
              <a:latin typeface="Microsoft JhengHei" panose="020B0604030504040204" pitchFamily="34" charset="-120"/>
              <a:ea typeface="Microsoft JhengHei" panose="020B0604030504040204" pitchFamily="34" charset="-120"/>
            </a:endParaRPr>
          </a:p>
        </p:txBody>
      </p:sp>
      <p:grpSp>
        <p:nvGrpSpPr>
          <p:cNvPr id="25" name="Group 4"/>
          <p:cNvGrpSpPr>
            <a:grpSpLocks noChangeAspect="1"/>
          </p:cNvGrpSpPr>
          <p:nvPr/>
        </p:nvGrpSpPr>
        <p:grpSpPr bwMode="auto">
          <a:xfrm>
            <a:off x="320935" y="1766986"/>
            <a:ext cx="2133599" cy="2239964"/>
            <a:chOff x="1024" y="2617"/>
            <a:chExt cx="1344" cy="1411"/>
          </a:xfrm>
        </p:grpSpPr>
        <p:sp>
          <p:nvSpPr>
            <p:cNvPr id="29" name="Freeform 7"/>
            <p:cNvSpPr>
              <a:spLocks/>
            </p:cNvSpPr>
            <p:nvPr/>
          </p:nvSpPr>
          <p:spPr bwMode="auto">
            <a:xfrm>
              <a:off x="1024" y="2770"/>
              <a:ext cx="1267" cy="1258"/>
            </a:xfrm>
            <a:prstGeom prst="ellipse">
              <a:avLst/>
            </a:prstGeom>
            <a:solidFill>
              <a:srgbClr val="CCCCCC"/>
            </a:solidFill>
            <a:ln>
              <a:noFill/>
            </a:ln>
            <a:effectLst>
              <a:outerShdw blurRad="1397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black"/>
                </a:solidFill>
                <a:effectLst/>
                <a:uLnTx/>
                <a:uFillTx/>
                <a:latin typeface="맑은 고딕"/>
                <a:ea typeface="맑은 고딕" panose="020B0503020000020004" pitchFamily="34" charset="-127"/>
                <a:cs typeface="+mn-cs"/>
              </a:endParaRPr>
            </a:p>
          </p:txBody>
        </p:sp>
        <p:sp>
          <p:nvSpPr>
            <p:cNvPr id="27" name="Freeform 5"/>
            <p:cNvSpPr>
              <a:spLocks/>
            </p:cNvSpPr>
            <p:nvPr/>
          </p:nvSpPr>
          <p:spPr bwMode="auto">
            <a:xfrm>
              <a:off x="1188" y="2926"/>
              <a:ext cx="959" cy="998"/>
            </a:xfrm>
            <a:custGeom>
              <a:avLst/>
              <a:gdLst>
                <a:gd name="T0" fmla="*/ 941 w 959"/>
                <a:gd name="T1" fmla="*/ 887 h 998"/>
                <a:gd name="T2" fmla="*/ 905 w 959"/>
                <a:gd name="T3" fmla="*/ 851 h 998"/>
                <a:gd name="T4" fmla="*/ 839 w 959"/>
                <a:gd name="T5" fmla="*/ 787 h 998"/>
                <a:gd name="T6" fmla="*/ 835 w 959"/>
                <a:gd name="T7" fmla="*/ 780 h 998"/>
                <a:gd name="T8" fmla="*/ 833 w 959"/>
                <a:gd name="T9" fmla="*/ 765 h 998"/>
                <a:gd name="T10" fmla="*/ 839 w 959"/>
                <a:gd name="T11" fmla="*/ 758 h 998"/>
                <a:gd name="T12" fmla="*/ 864 w 959"/>
                <a:gd name="T13" fmla="*/ 722 h 998"/>
                <a:gd name="T14" fmla="*/ 905 w 959"/>
                <a:gd name="T15" fmla="*/ 645 h 998"/>
                <a:gd name="T16" fmla="*/ 928 w 959"/>
                <a:gd name="T17" fmla="*/ 564 h 998"/>
                <a:gd name="T18" fmla="*/ 939 w 959"/>
                <a:gd name="T19" fmla="*/ 480 h 998"/>
                <a:gd name="T20" fmla="*/ 934 w 959"/>
                <a:gd name="T21" fmla="*/ 396 h 998"/>
                <a:gd name="T22" fmla="*/ 912 w 959"/>
                <a:gd name="T23" fmla="*/ 313 h 998"/>
                <a:gd name="T24" fmla="*/ 876 w 959"/>
                <a:gd name="T25" fmla="*/ 235 h 998"/>
                <a:gd name="T26" fmla="*/ 826 w 959"/>
                <a:gd name="T27" fmla="*/ 163 h 998"/>
                <a:gd name="T28" fmla="*/ 794 w 959"/>
                <a:gd name="T29" fmla="*/ 131 h 998"/>
                <a:gd name="T30" fmla="*/ 762 w 959"/>
                <a:gd name="T31" fmla="*/ 100 h 998"/>
                <a:gd name="T32" fmla="*/ 686 w 959"/>
                <a:gd name="T33" fmla="*/ 52 h 998"/>
                <a:gd name="T34" fmla="*/ 606 w 959"/>
                <a:gd name="T35" fmla="*/ 19 h 998"/>
                <a:gd name="T36" fmla="*/ 520 w 959"/>
                <a:gd name="T37" fmla="*/ 1 h 998"/>
                <a:gd name="T38" fmla="*/ 434 w 959"/>
                <a:gd name="T39" fmla="*/ 0 h 998"/>
                <a:gd name="T40" fmla="*/ 348 w 959"/>
                <a:gd name="T41" fmla="*/ 14 h 998"/>
                <a:gd name="T42" fmla="*/ 267 w 959"/>
                <a:gd name="T43" fmla="*/ 45 h 998"/>
                <a:gd name="T44" fmla="*/ 190 w 959"/>
                <a:gd name="T45" fmla="*/ 89 h 998"/>
                <a:gd name="T46" fmla="*/ 156 w 959"/>
                <a:gd name="T47" fmla="*/ 118 h 998"/>
                <a:gd name="T48" fmla="*/ 120 w 959"/>
                <a:gd name="T49" fmla="*/ 154 h 998"/>
                <a:gd name="T50" fmla="*/ 63 w 959"/>
                <a:gd name="T51" fmla="*/ 233 h 998"/>
                <a:gd name="T52" fmla="*/ 23 w 959"/>
                <a:gd name="T53" fmla="*/ 319 h 998"/>
                <a:gd name="T54" fmla="*/ 2 w 959"/>
                <a:gd name="T55" fmla="*/ 410 h 998"/>
                <a:gd name="T56" fmla="*/ 0 w 959"/>
                <a:gd name="T57" fmla="*/ 503 h 998"/>
                <a:gd name="T58" fmla="*/ 16 w 959"/>
                <a:gd name="T59" fmla="*/ 595 h 998"/>
                <a:gd name="T60" fmla="*/ 50 w 959"/>
                <a:gd name="T61" fmla="*/ 683 h 998"/>
                <a:gd name="T62" fmla="*/ 104 w 959"/>
                <a:gd name="T63" fmla="*/ 763 h 998"/>
                <a:gd name="T64" fmla="*/ 136 w 959"/>
                <a:gd name="T65" fmla="*/ 799 h 998"/>
                <a:gd name="T66" fmla="*/ 167 w 959"/>
                <a:gd name="T67" fmla="*/ 828 h 998"/>
                <a:gd name="T68" fmla="*/ 233 w 959"/>
                <a:gd name="T69" fmla="*/ 875 h 998"/>
                <a:gd name="T70" fmla="*/ 303 w 959"/>
                <a:gd name="T71" fmla="*/ 909 h 998"/>
                <a:gd name="T72" fmla="*/ 378 w 959"/>
                <a:gd name="T73" fmla="*/ 928 h 998"/>
                <a:gd name="T74" fmla="*/ 453 w 959"/>
                <a:gd name="T75" fmla="*/ 937 h 998"/>
                <a:gd name="T76" fmla="*/ 530 w 959"/>
                <a:gd name="T77" fmla="*/ 934 h 998"/>
                <a:gd name="T78" fmla="*/ 606 w 959"/>
                <a:gd name="T79" fmla="*/ 918 h 998"/>
                <a:gd name="T80" fmla="*/ 679 w 959"/>
                <a:gd name="T81" fmla="*/ 889 h 998"/>
                <a:gd name="T82" fmla="*/ 713 w 959"/>
                <a:gd name="T83" fmla="*/ 869 h 998"/>
                <a:gd name="T84" fmla="*/ 720 w 959"/>
                <a:gd name="T85" fmla="*/ 866 h 998"/>
                <a:gd name="T86" fmla="*/ 737 w 959"/>
                <a:gd name="T87" fmla="*/ 867 h 998"/>
                <a:gd name="T88" fmla="*/ 744 w 959"/>
                <a:gd name="T89" fmla="*/ 873 h 998"/>
                <a:gd name="T90" fmla="*/ 812 w 959"/>
                <a:gd name="T91" fmla="*/ 943 h 998"/>
                <a:gd name="T92" fmla="*/ 848 w 959"/>
                <a:gd name="T93" fmla="*/ 980 h 998"/>
                <a:gd name="T94" fmla="*/ 858 w 959"/>
                <a:gd name="T95" fmla="*/ 989 h 998"/>
                <a:gd name="T96" fmla="*/ 882 w 959"/>
                <a:gd name="T97" fmla="*/ 998 h 998"/>
                <a:gd name="T98" fmla="*/ 907 w 959"/>
                <a:gd name="T99" fmla="*/ 998 h 998"/>
                <a:gd name="T100" fmla="*/ 930 w 959"/>
                <a:gd name="T101" fmla="*/ 989 h 998"/>
                <a:gd name="T102" fmla="*/ 941 w 959"/>
                <a:gd name="T103" fmla="*/ 980 h 998"/>
                <a:gd name="T104" fmla="*/ 950 w 959"/>
                <a:gd name="T105" fmla="*/ 970 h 998"/>
                <a:gd name="T106" fmla="*/ 959 w 959"/>
                <a:gd name="T107" fmla="*/ 946 h 998"/>
                <a:gd name="T108" fmla="*/ 959 w 959"/>
                <a:gd name="T109" fmla="*/ 921 h 998"/>
                <a:gd name="T110" fmla="*/ 950 w 959"/>
                <a:gd name="T111" fmla="*/ 896 h 998"/>
                <a:gd name="T112" fmla="*/ 941 w 959"/>
                <a:gd name="T113" fmla="*/ 887 h 9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59" h="998">
                  <a:moveTo>
                    <a:pt x="941" y="887"/>
                  </a:moveTo>
                  <a:lnTo>
                    <a:pt x="905" y="851"/>
                  </a:lnTo>
                  <a:lnTo>
                    <a:pt x="839" y="787"/>
                  </a:lnTo>
                  <a:lnTo>
                    <a:pt x="835" y="780"/>
                  </a:lnTo>
                  <a:lnTo>
                    <a:pt x="833" y="765"/>
                  </a:lnTo>
                  <a:lnTo>
                    <a:pt x="839" y="758"/>
                  </a:lnTo>
                  <a:lnTo>
                    <a:pt x="864" y="722"/>
                  </a:lnTo>
                  <a:lnTo>
                    <a:pt x="905" y="645"/>
                  </a:lnTo>
                  <a:lnTo>
                    <a:pt x="928" y="564"/>
                  </a:lnTo>
                  <a:lnTo>
                    <a:pt x="939" y="480"/>
                  </a:lnTo>
                  <a:lnTo>
                    <a:pt x="934" y="396"/>
                  </a:lnTo>
                  <a:lnTo>
                    <a:pt x="912" y="313"/>
                  </a:lnTo>
                  <a:lnTo>
                    <a:pt x="876" y="235"/>
                  </a:lnTo>
                  <a:lnTo>
                    <a:pt x="826" y="163"/>
                  </a:lnTo>
                  <a:lnTo>
                    <a:pt x="794" y="131"/>
                  </a:lnTo>
                  <a:lnTo>
                    <a:pt x="762" y="100"/>
                  </a:lnTo>
                  <a:lnTo>
                    <a:pt x="686" y="52"/>
                  </a:lnTo>
                  <a:lnTo>
                    <a:pt x="606" y="19"/>
                  </a:lnTo>
                  <a:lnTo>
                    <a:pt x="520" y="1"/>
                  </a:lnTo>
                  <a:lnTo>
                    <a:pt x="434" y="0"/>
                  </a:lnTo>
                  <a:lnTo>
                    <a:pt x="348" y="14"/>
                  </a:lnTo>
                  <a:lnTo>
                    <a:pt x="267" y="45"/>
                  </a:lnTo>
                  <a:lnTo>
                    <a:pt x="190" y="89"/>
                  </a:lnTo>
                  <a:lnTo>
                    <a:pt x="156" y="118"/>
                  </a:lnTo>
                  <a:lnTo>
                    <a:pt x="120" y="154"/>
                  </a:lnTo>
                  <a:lnTo>
                    <a:pt x="63" y="233"/>
                  </a:lnTo>
                  <a:lnTo>
                    <a:pt x="23" y="319"/>
                  </a:lnTo>
                  <a:lnTo>
                    <a:pt x="2" y="410"/>
                  </a:lnTo>
                  <a:lnTo>
                    <a:pt x="0" y="503"/>
                  </a:lnTo>
                  <a:lnTo>
                    <a:pt x="16" y="595"/>
                  </a:lnTo>
                  <a:lnTo>
                    <a:pt x="50" y="683"/>
                  </a:lnTo>
                  <a:lnTo>
                    <a:pt x="104" y="763"/>
                  </a:lnTo>
                  <a:lnTo>
                    <a:pt x="136" y="799"/>
                  </a:lnTo>
                  <a:lnTo>
                    <a:pt x="167" y="828"/>
                  </a:lnTo>
                  <a:lnTo>
                    <a:pt x="233" y="875"/>
                  </a:lnTo>
                  <a:lnTo>
                    <a:pt x="303" y="909"/>
                  </a:lnTo>
                  <a:lnTo>
                    <a:pt x="378" y="928"/>
                  </a:lnTo>
                  <a:lnTo>
                    <a:pt x="453" y="937"/>
                  </a:lnTo>
                  <a:lnTo>
                    <a:pt x="530" y="934"/>
                  </a:lnTo>
                  <a:lnTo>
                    <a:pt x="606" y="918"/>
                  </a:lnTo>
                  <a:lnTo>
                    <a:pt x="679" y="889"/>
                  </a:lnTo>
                  <a:lnTo>
                    <a:pt x="713" y="869"/>
                  </a:lnTo>
                  <a:lnTo>
                    <a:pt x="720" y="866"/>
                  </a:lnTo>
                  <a:lnTo>
                    <a:pt x="737" y="867"/>
                  </a:lnTo>
                  <a:lnTo>
                    <a:pt x="744" y="873"/>
                  </a:lnTo>
                  <a:lnTo>
                    <a:pt x="812" y="943"/>
                  </a:lnTo>
                  <a:lnTo>
                    <a:pt x="848" y="980"/>
                  </a:lnTo>
                  <a:lnTo>
                    <a:pt x="858" y="989"/>
                  </a:lnTo>
                  <a:lnTo>
                    <a:pt x="882" y="998"/>
                  </a:lnTo>
                  <a:lnTo>
                    <a:pt x="907" y="998"/>
                  </a:lnTo>
                  <a:lnTo>
                    <a:pt x="930" y="989"/>
                  </a:lnTo>
                  <a:lnTo>
                    <a:pt x="941" y="980"/>
                  </a:lnTo>
                  <a:lnTo>
                    <a:pt x="950" y="970"/>
                  </a:lnTo>
                  <a:lnTo>
                    <a:pt x="959" y="946"/>
                  </a:lnTo>
                  <a:lnTo>
                    <a:pt x="959" y="921"/>
                  </a:lnTo>
                  <a:lnTo>
                    <a:pt x="950" y="896"/>
                  </a:lnTo>
                  <a:lnTo>
                    <a:pt x="941" y="887"/>
                  </a:lnTo>
                  <a:close/>
                </a:path>
              </a:pathLst>
            </a:custGeom>
            <a:solidFill>
              <a:schemeClr val="bg1">
                <a:lumMod val="95000"/>
              </a:schemeClr>
            </a:solidFill>
            <a:ln>
              <a:noFill/>
            </a:ln>
            <a:effectLst>
              <a:outerShdw blurRad="1270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black"/>
                </a:solidFill>
                <a:effectLst/>
                <a:uLnTx/>
                <a:uFillTx/>
                <a:latin typeface="맑은 고딕"/>
                <a:ea typeface="맑은 고딕" panose="020B0503020000020004" pitchFamily="34" charset="-127"/>
                <a:cs typeface="+mn-cs"/>
              </a:endParaRPr>
            </a:p>
          </p:txBody>
        </p:sp>
        <p:sp>
          <p:nvSpPr>
            <p:cNvPr id="28" name="Freeform 6"/>
            <p:cNvSpPr>
              <a:spLocks/>
            </p:cNvSpPr>
            <p:nvPr/>
          </p:nvSpPr>
          <p:spPr bwMode="auto">
            <a:xfrm rot="14532880">
              <a:off x="1722" y="3002"/>
              <a:ext cx="1032" cy="261"/>
            </a:xfrm>
            <a:custGeom>
              <a:avLst/>
              <a:gdLst>
                <a:gd name="T0" fmla="*/ 844 w 1032"/>
                <a:gd name="T1" fmla="*/ 261 h 261"/>
                <a:gd name="T2" fmla="*/ 881 w 1032"/>
                <a:gd name="T3" fmla="*/ 260 h 261"/>
                <a:gd name="T4" fmla="*/ 949 w 1032"/>
                <a:gd name="T5" fmla="*/ 240 h 261"/>
                <a:gd name="T6" fmla="*/ 1001 w 1032"/>
                <a:gd name="T7" fmla="*/ 204 h 261"/>
                <a:gd name="T8" fmla="*/ 1030 w 1032"/>
                <a:gd name="T9" fmla="*/ 157 h 261"/>
                <a:gd name="T10" fmla="*/ 1032 w 1032"/>
                <a:gd name="T11" fmla="*/ 130 h 261"/>
                <a:gd name="T12" fmla="*/ 1030 w 1032"/>
                <a:gd name="T13" fmla="*/ 104 h 261"/>
                <a:gd name="T14" fmla="*/ 1001 w 1032"/>
                <a:gd name="T15" fmla="*/ 57 h 261"/>
                <a:gd name="T16" fmla="*/ 949 w 1032"/>
                <a:gd name="T17" fmla="*/ 21 h 261"/>
                <a:gd name="T18" fmla="*/ 881 w 1032"/>
                <a:gd name="T19" fmla="*/ 1 h 261"/>
                <a:gd name="T20" fmla="*/ 844 w 1032"/>
                <a:gd name="T21" fmla="*/ 0 h 261"/>
                <a:gd name="T22" fmla="*/ 806 w 1032"/>
                <a:gd name="T23" fmla="*/ 1 h 261"/>
                <a:gd name="T24" fmla="*/ 741 w 1032"/>
                <a:gd name="T25" fmla="*/ 19 h 261"/>
                <a:gd name="T26" fmla="*/ 715 w 1032"/>
                <a:gd name="T27" fmla="*/ 34 h 261"/>
                <a:gd name="T28" fmla="*/ 672 w 1032"/>
                <a:gd name="T29" fmla="*/ 61 h 261"/>
                <a:gd name="T30" fmla="*/ 575 w 1032"/>
                <a:gd name="T31" fmla="*/ 91 h 261"/>
                <a:gd name="T32" fmla="*/ 523 w 1032"/>
                <a:gd name="T33" fmla="*/ 95 h 261"/>
                <a:gd name="T34" fmla="*/ 34 w 1032"/>
                <a:gd name="T35" fmla="*/ 95 h 261"/>
                <a:gd name="T36" fmla="*/ 19 w 1032"/>
                <a:gd name="T37" fmla="*/ 96 h 261"/>
                <a:gd name="T38" fmla="*/ 1 w 1032"/>
                <a:gd name="T39" fmla="*/ 114 h 261"/>
                <a:gd name="T40" fmla="*/ 0 w 1032"/>
                <a:gd name="T41" fmla="*/ 127 h 261"/>
                <a:gd name="T42" fmla="*/ 0 w 1032"/>
                <a:gd name="T43" fmla="*/ 134 h 261"/>
                <a:gd name="T44" fmla="*/ 1 w 1032"/>
                <a:gd name="T45" fmla="*/ 147 h 261"/>
                <a:gd name="T46" fmla="*/ 19 w 1032"/>
                <a:gd name="T47" fmla="*/ 164 h 261"/>
                <a:gd name="T48" fmla="*/ 34 w 1032"/>
                <a:gd name="T49" fmla="*/ 166 h 261"/>
                <a:gd name="T50" fmla="*/ 523 w 1032"/>
                <a:gd name="T51" fmla="*/ 166 h 261"/>
                <a:gd name="T52" fmla="*/ 575 w 1032"/>
                <a:gd name="T53" fmla="*/ 170 h 261"/>
                <a:gd name="T54" fmla="*/ 672 w 1032"/>
                <a:gd name="T55" fmla="*/ 200 h 261"/>
                <a:gd name="T56" fmla="*/ 715 w 1032"/>
                <a:gd name="T57" fmla="*/ 227 h 261"/>
                <a:gd name="T58" fmla="*/ 741 w 1032"/>
                <a:gd name="T59" fmla="*/ 242 h 261"/>
                <a:gd name="T60" fmla="*/ 806 w 1032"/>
                <a:gd name="T61" fmla="*/ 260 h 261"/>
                <a:gd name="T62" fmla="*/ 844 w 1032"/>
                <a:gd name="T63" fmla="*/ 261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032" h="261">
                  <a:moveTo>
                    <a:pt x="844" y="261"/>
                  </a:moveTo>
                  <a:lnTo>
                    <a:pt x="881" y="260"/>
                  </a:lnTo>
                  <a:lnTo>
                    <a:pt x="949" y="240"/>
                  </a:lnTo>
                  <a:lnTo>
                    <a:pt x="1001" y="204"/>
                  </a:lnTo>
                  <a:lnTo>
                    <a:pt x="1030" y="157"/>
                  </a:lnTo>
                  <a:lnTo>
                    <a:pt x="1032" y="130"/>
                  </a:lnTo>
                  <a:lnTo>
                    <a:pt x="1030" y="104"/>
                  </a:lnTo>
                  <a:lnTo>
                    <a:pt x="1001" y="57"/>
                  </a:lnTo>
                  <a:lnTo>
                    <a:pt x="949" y="21"/>
                  </a:lnTo>
                  <a:lnTo>
                    <a:pt x="881" y="1"/>
                  </a:lnTo>
                  <a:lnTo>
                    <a:pt x="844" y="0"/>
                  </a:lnTo>
                  <a:lnTo>
                    <a:pt x="806" y="1"/>
                  </a:lnTo>
                  <a:lnTo>
                    <a:pt x="741" y="19"/>
                  </a:lnTo>
                  <a:lnTo>
                    <a:pt x="715" y="34"/>
                  </a:lnTo>
                  <a:lnTo>
                    <a:pt x="672" y="61"/>
                  </a:lnTo>
                  <a:lnTo>
                    <a:pt x="575" y="91"/>
                  </a:lnTo>
                  <a:lnTo>
                    <a:pt x="523" y="95"/>
                  </a:lnTo>
                  <a:lnTo>
                    <a:pt x="34" y="95"/>
                  </a:lnTo>
                  <a:lnTo>
                    <a:pt x="19" y="96"/>
                  </a:lnTo>
                  <a:lnTo>
                    <a:pt x="1" y="114"/>
                  </a:lnTo>
                  <a:lnTo>
                    <a:pt x="0" y="127"/>
                  </a:lnTo>
                  <a:lnTo>
                    <a:pt x="0" y="134"/>
                  </a:lnTo>
                  <a:lnTo>
                    <a:pt x="1" y="147"/>
                  </a:lnTo>
                  <a:lnTo>
                    <a:pt x="19" y="164"/>
                  </a:lnTo>
                  <a:lnTo>
                    <a:pt x="34" y="166"/>
                  </a:lnTo>
                  <a:lnTo>
                    <a:pt x="523" y="166"/>
                  </a:lnTo>
                  <a:lnTo>
                    <a:pt x="575" y="170"/>
                  </a:lnTo>
                  <a:lnTo>
                    <a:pt x="672" y="200"/>
                  </a:lnTo>
                  <a:lnTo>
                    <a:pt x="715" y="227"/>
                  </a:lnTo>
                  <a:lnTo>
                    <a:pt x="741" y="242"/>
                  </a:lnTo>
                  <a:lnTo>
                    <a:pt x="806" y="260"/>
                  </a:lnTo>
                  <a:lnTo>
                    <a:pt x="844" y="261"/>
                  </a:lnTo>
                  <a:close/>
                </a:path>
              </a:pathLst>
            </a:custGeom>
            <a:solidFill>
              <a:schemeClr val="bg1"/>
            </a:solidFill>
            <a:ln>
              <a:noFill/>
            </a:ln>
            <a:effectLst>
              <a:outerShdw blurRad="88900" dist="38100" dir="8100000" algn="tr"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black"/>
                </a:solidFill>
                <a:effectLst/>
                <a:uLnTx/>
                <a:uFillTx/>
                <a:latin typeface="맑은 고딕"/>
                <a:ea typeface="맑은 고딕" panose="020B0503020000020004" pitchFamily="34" charset="-127"/>
                <a:cs typeface="+mn-cs"/>
              </a:endParaRPr>
            </a:p>
          </p:txBody>
        </p:sp>
        <p:sp>
          <p:nvSpPr>
            <p:cNvPr id="30" name="Freeform 8"/>
            <p:cNvSpPr>
              <a:spLocks/>
            </p:cNvSpPr>
            <p:nvPr/>
          </p:nvSpPr>
          <p:spPr bwMode="auto">
            <a:xfrm>
              <a:off x="1287" y="3022"/>
              <a:ext cx="740" cy="743"/>
            </a:xfrm>
            <a:custGeom>
              <a:avLst/>
              <a:gdLst>
                <a:gd name="T0" fmla="*/ 740 w 740"/>
                <a:gd name="T1" fmla="*/ 372 h 743"/>
                <a:gd name="T2" fmla="*/ 740 w 740"/>
                <a:gd name="T3" fmla="*/ 409 h 743"/>
                <a:gd name="T4" fmla="*/ 724 w 740"/>
                <a:gd name="T5" fmla="*/ 483 h 743"/>
                <a:gd name="T6" fmla="*/ 697 w 740"/>
                <a:gd name="T7" fmla="*/ 549 h 743"/>
                <a:gd name="T8" fmla="*/ 655 w 740"/>
                <a:gd name="T9" fmla="*/ 608 h 743"/>
                <a:gd name="T10" fmla="*/ 605 w 740"/>
                <a:gd name="T11" fmla="*/ 658 h 743"/>
                <a:gd name="T12" fmla="*/ 546 w 740"/>
                <a:gd name="T13" fmla="*/ 698 h 743"/>
                <a:gd name="T14" fmla="*/ 480 w 740"/>
                <a:gd name="T15" fmla="*/ 727 h 743"/>
                <a:gd name="T16" fmla="*/ 408 w 740"/>
                <a:gd name="T17" fmla="*/ 741 h 743"/>
                <a:gd name="T18" fmla="*/ 371 w 740"/>
                <a:gd name="T19" fmla="*/ 743 h 743"/>
                <a:gd name="T20" fmla="*/ 331 w 740"/>
                <a:gd name="T21" fmla="*/ 741 h 743"/>
                <a:gd name="T22" fmla="*/ 259 w 740"/>
                <a:gd name="T23" fmla="*/ 727 h 743"/>
                <a:gd name="T24" fmla="*/ 193 w 740"/>
                <a:gd name="T25" fmla="*/ 698 h 743"/>
                <a:gd name="T26" fmla="*/ 134 w 740"/>
                <a:gd name="T27" fmla="*/ 658 h 743"/>
                <a:gd name="T28" fmla="*/ 84 w 740"/>
                <a:gd name="T29" fmla="*/ 608 h 743"/>
                <a:gd name="T30" fmla="*/ 44 w 740"/>
                <a:gd name="T31" fmla="*/ 549 h 743"/>
                <a:gd name="T32" fmla="*/ 16 w 740"/>
                <a:gd name="T33" fmla="*/ 483 h 743"/>
                <a:gd name="T34" fmla="*/ 1 w 740"/>
                <a:gd name="T35" fmla="*/ 409 h 743"/>
                <a:gd name="T36" fmla="*/ 0 w 740"/>
                <a:gd name="T37" fmla="*/ 372 h 743"/>
                <a:gd name="T38" fmla="*/ 1 w 740"/>
                <a:gd name="T39" fmla="*/ 334 h 743"/>
                <a:gd name="T40" fmla="*/ 16 w 740"/>
                <a:gd name="T41" fmla="*/ 260 h 743"/>
                <a:gd name="T42" fmla="*/ 44 w 740"/>
                <a:gd name="T43" fmla="*/ 194 h 743"/>
                <a:gd name="T44" fmla="*/ 84 w 740"/>
                <a:gd name="T45" fmla="*/ 135 h 743"/>
                <a:gd name="T46" fmla="*/ 134 w 740"/>
                <a:gd name="T47" fmla="*/ 85 h 743"/>
                <a:gd name="T48" fmla="*/ 193 w 740"/>
                <a:gd name="T49" fmla="*/ 45 h 743"/>
                <a:gd name="T50" fmla="*/ 259 w 740"/>
                <a:gd name="T51" fmla="*/ 17 h 743"/>
                <a:gd name="T52" fmla="*/ 331 w 740"/>
                <a:gd name="T53" fmla="*/ 2 h 743"/>
                <a:gd name="T54" fmla="*/ 371 w 740"/>
                <a:gd name="T55" fmla="*/ 0 h 743"/>
                <a:gd name="T56" fmla="*/ 408 w 740"/>
                <a:gd name="T57" fmla="*/ 2 h 743"/>
                <a:gd name="T58" fmla="*/ 480 w 740"/>
                <a:gd name="T59" fmla="*/ 17 h 743"/>
                <a:gd name="T60" fmla="*/ 546 w 740"/>
                <a:gd name="T61" fmla="*/ 45 h 743"/>
                <a:gd name="T62" fmla="*/ 605 w 740"/>
                <a:gd name="T63" fmla="*/ 85 h 743"/>
                <a:gd name="T64" fmla="*/ 655 w 740"/>
                <a:gd name="T65" fmla="*/ 135 h 743"/>
                <a:gd name="T66" fmla="*/ 697 w 740"/>
                <a:gd name="T67" fmla="*/ 194 h 743"/>
                <a:gd name="T68" fmla="*/ 724 w 740"/>
                <a:gd name="T69" fmla="*/ 260 h 743"/>
                <a:gd name="T70" fmla="*/ 740 w 740"/>
                <a:gd name="T71" fmla="*/ 334 h 743"/>
                <a:gd name="T72" fmla="*/ 740 w 740"/>
                <a:gd name="T73" fmla="*/ 372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40" h="743">
                  <a:moveTo>
                    <a:pt x="740" y="372"/>
                  </a:moveTo>
                  <a:lnTo>
                    <a:pt x="740" y="409"/>
                  </a:lnTo>
                  <a:lnTo>
                    <a:pt x="724" y="483"/>
                  </a:lnTo>
                  <a:lnTo>
                    <a:pt x="697" y="549"/>
                  </a:lnTo>
                  <a:lnTo>
                    <a:pt x="655" y="608"/>
                  </a:lnTo>
                  <a:lnTo>
                    <a:pt x="605" y="658"/>
                  </a:lnTo>
                  <a:lnTo>
                    <a:pt x="546" y="698"/>
                  </a:lnTo>
                  <a:lnTo>
                    <a:pt x="480" y="727"/>
                  </a:lnTo>
                  <a:lnTo>
                    <a:pt x="408" y="741"/>
                  </a:lnTo>
                  <a:lnTo>
                    <a:pt x="371" y="743"/>
                  </a:lnTo>
                  <a:lnTo>
                    <a:pt x="331" y="741"/>
                  </a:lnTo>
                  <a:lnTo>
                    <a:pt x="259" y="727"/>
                  </a:lnTo>
                  <a:lnTo>
                    <a:pt x="193" y="698"/>
                  </a:lnTo>
                  <a:lnTo>
                    <a:pt x="134" y="658"/>
                  </a:lnTo>
                  <a:lnTo>
                    <a:pt x="84" y="608"/>
                  </a:lnTo>
                  <a:lnTo>
                    <a:pt x="44" y="549"/>
                  </a:lnTo>
                  <a:lnTo>
                    <a:pt x="16" y="483"/>
                  </a:lnTo>
                  <a:lnTo>
                    <a:pt x="1" y="409"/>
                  </a:lnTo>
                  <a:lnTo>
                    <a:pt x="0" y="372"/>
                  </a:lnTo>
                  <a:lnTo>
                    <a:pt x="1" y="334"/>
                  </a:lnTo>
                  <a:lnTo>
                    <a:pt x="16" y="260"/>
                  </a:lnTo>
                  <a:lnTo>
                    <a:pt x="44" y="194"/>
                  </a:lnTo>
                  <a:lnTo>
                    <a:pt x="84" y="135"/>
                  </a:lnTo>
                  <a:lnTo>
                    <a:pt x="134" y="85"/>
                  </a:lnTo>
                  <a:lnTo>
                    <a:pt x="193" y="45"/>
                  </a:lnTo>
                  <a:lnTo>
                    <a:pt x="259" y="17"/>
                  </a:lnTo>
                  <a:lnTo>
                    <a:pt x="331" y="2"/>
                  </a:lnTo>
                  <a:lnTo>
                    <a:pt x="371" y="0"/>
                  </a:lnTo>
                  <a:lnTo>
                    <a:pt x="408" y="2"/>
                  </a:lnTo>
                  <a:lnTo>
                    <a:pt x="480" y="17"/>
                  </a:lnTo>
                  <a:lnTo>
                    <a:pt x="546" y="45"/>
                  </a:lnTo>
                  <a:lnTo>
                    <a:pt x="605" y="85"/>
                  </a:lnTo>
                  <a:lnTo>
                    <a:pt x="655" y="135"/>
                  </a:lnTo>
                  <a:lnTo>
                    <a:pt x="697" y="194"/>
                  </a:lnTo>
                  <a:lnTo>
                    <a:pt x="724" y="260"/>
                  </a:lnTo>
                  <a:lnTo>
                    <a:pt x="740" y="334"/>
                  </a:lnTo>
                  <a:lnTo>
                    <a:pt x="740" y="372"/>
                  </a:lnTo>
                  <a:close/>
                </a:path>
              </a:pathLst>
            </a:custGeom>
            <a:solidFill>
              <a:srgbClr val="6A33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black"/>
                </a:solidFill>
                <a:effectLst/>
                <a:uLnTx/>
                <a:uFillTx/>
                <a:latin typeface="맑은 고딕"/>
                <a:ea typeface="맑은 고딕" panose="020B0503020000020004" pitchFamily="34" charset="-127"/>
                <a:cs typeface="+mn-cs"/>
              </a:endParaRPr>
            </a:p>
          </p:txBody>
        </p:sp>
        <p:sp>
          <p:nvSpPr>
            <p:cNvPr id="31" name="Freeform 9"/>
            <p:cNvSpPr>
              <a:spLocks/>
            </p:cNvSpPr>
            <p:nvPr/>
          </p:nvSpPr>
          <p:spPr bwMode="auto">
            <a:xfrm>
              <a:off x="1756" y="3123"/>
              <a:ext cx="118" cy="100"/>
            </a:xfrm>
            <a:custGeom>
              <a:avLst/>
              <a:gdLst>
                <a:gd name="T0" fmla="*/ 97 w 118"/>
                <a:gd name="T1" fmla="*/ 100 h 100"/>
                <a:gd name="T2" fmla="*/ 86 w 118"/>
                <a:gd name="T3" fmla="*/ 99 h 100"/>
                <a:gd name="T4" fmla="*/ 79 w 118"/>
                <a:gd name="T5" fmla="*/ 93 h 100"/>
                <a:gd name="T6" fmla="*/ 48 w 118"/>
                <a:gd name="T7" fmla="*/ 66 h 100"/>
                <a:gd name="T8" fmla="*/ 14 w 118"/>
                <a:gd name="T9" fmla="*/ 45 h 100"/>
                <a:gd name="T10" fmla="*/ 5 w 118"/>
                <a:gd name="T11" fmla="*/ 39 h 100"/>
                <a:gd name="T12" fmla="*/ 0 w 118"/>
                <a:gd name="T13" fmla="*/ 23 h 100"/>
                <a:gd name="T14" fmla="*/ 4 w 118"/>
                <a:gd name="T15" fmla="*/ 12 h 100"/>
                <a:gd name="T16" fmla="*/ 9 w 118"/>
                <a:gd name="T17" fmla="*/ 5 h 100"/>
                <a:gd name="T18" fmla="*/ 27 w 118"/>
                <a:gd name="T19" fmla="*/ 0 h 100"/>
                <a:gd name="T20" fmla="*/ 36 w 118"/>
                <a:gd name="T21" fmla="*/ 2 h 100"/>
                <a:gd name="T22" fmla="*/ 77 w 118"/>
                <a:gd name="T23" fmla="*/ 27 h 100"/>
                <a:gd name="T24" fmla="*/ 113 w 118"/>
                <a:gd name="T25" fmla="*/ 59 h 100"/>
                <a:gd name="T26" fmla="*/ 118 w 118"/>
                <a:gd name="T27" fmla="*/ 66 h 100"/>
                <a:gd name="T28" fmla="*/ 118 w 118"/>
                <a:gd name="T29" fmla="*/ 84 h 100"/>
                <a:gd name="T30" fmla="*/ 113 w 118"/>
                <a:gd name="T31" fmla="*/ 93 h 100"/>
                <a:gd name="T32" fmla="*/ 106 w 118"/>
                <a:gd name="T33" fmla="*/ 99 h 100"/>
                <a:gd name="T34" fmla="*/ 97 w 118"/>
                <a:gd name="T3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8" h="100">
                  <a:moveTo>
                    <a:pt x="97" y="100"/>
                  </a:moveTo>
                  <a:lnTo>
                    <a:pt x="86" y="99"/>
                  </a:lnTo>
                  <a:lnTo>
                    <a:pt x="79" y="93"/>
                  </a:lnTo>
                  <a:lnTo>
                    <a:pt x="48" y="66"/>
                  </a:lnTo>
                  <a:lnTo>
                    <a:pt x="14" y="45"/>
                  </a:lnTo>
                  <a:lnTo>
                    <a:pt x="5" y="39"/>
                  </a:lnTo>
                  <a:lnTo>
                    <a:pt x="0" y="23"/>
                  </a:lnTo>
                  <a:lnTo>
                    <a:pt x="4" y="12"/>
                  </a:lnTo>
                  <a:lnTo>
                    <a:pt x="9" y="5"/>
                  </a:lnTo>
                  <a:lnTo>
                    <a:pt x="27" y="0"/>
                  </a:lnTo>
                  <a:lnTo>
                    <a:pt x="36" y="2"/>
                  </a:lnTo>
                  <a:lnTo>
                    <a:pt x="77" y="27"/>
                  </a:lnTo>
                  <a:lnTo>
                    <a:pt x="113" y="59"/>
                  </a:lnTo>
                  <a:lnTo>
                    <a:pt x="118" y="66"/>
                  </a:lnTo>
                  <a:lnTo>
                    <a:pt x="118" y="84"/>
                  </a:lnTo>
                  <a:lnTo>
                    <a:pt x="113" y="93"/>
                  </a:lnTo>
                  <a:lnTo>
                    <a:pt x="106" y="99"/>
                  </a:lnTo>
                  <a:lnTo>
                    <a:pt x="97" y="100"/>
                  </a:lnTo>
                  <a:close/>
                </a:path>
              </a:pathLst>
            </a:custGeom>
            <a:solidFill>
              <a:srgbClr val="A46F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black"/>
                </a:solidFill>
                <a:effectLst/>
                <a:uLnTx/>
                <a:uFillTx/>
                <a:latin typeface="맑은 고딕"/>
                <a:ea typeface="맑은 고딕" panose="020B0503020000020004" pitchFamily="34" charset="-127"/>
                <a:cs typeface="+mn-cs"/>
              </a:endParaRPr>
            </a:p>
          </p:txBody>
        </p:sp>
        <p:sp>
          <p:nvSpPr>
            <p:cNvPr id="32" name="Freeform 10"/>
            <p:cNvSpPr>
              <a:spLocks/>
            </p:cNvSpPr>
            <p:nvPr/>
          </p:nvSpPr>
          <p:spPr bwMode="auto">
            <a:xfrm>
              <a:off x="1439" y="3092"/>
              <a:ext cx="272" cy="131"/>
            </a:xfrm>
            <a:custGeom>
              <a:avLst/>
              <a:gdLst>
                <a:gd name="T0" fmla="*/ 23 w 272"/>
                <a:gd name="T1" fmla="*/ 131 h 131"/>
                <a:gd name="T2" fmla="*/ 14 w 272"/>
                <a:gd name="T3" fmla="*/ 130 h 131"/>
                <a:gd name="T4" fmla="*/ 5 w 272"/>
                <a:gd name="T5" fmla="*/ 124 h 131"/>
                <a:gd name="T6" fmla="*/ 0 w 272"/>
                <a:gd name="T7" fmla="*/ 115 h 131"/>
                <a:gd name="T8" fmla="*/ 0 w 272"/>
                <a:gd name="T9" fmla="*/ 97 h 131"/>
                <a:gd name="T10" fmla="*/ 5 w 272"/>
                <a:gd name="T11" fmla="*/ 90 h 131"/>
                <a:gd name="T12" fmla="*/ 30 w 272"/>
                <a:gd name="T13" fmla="*/ 67 h 131"/>
                <a:gd name="T14" fmla="*/ 88 w 272"/>
                <a:gd name="T15" fmla="*/ 31 h 131"/>
                <a:gd name="T16" fmla="*/ 150 w 272"/>
                <a:gd name="T17" fmla="*/ 9 h 131"/>
                <a:gd name="T18" fmla="*/ 217 w 272"/>
                <a:gd name="T19" fmla="*/ 0 h 131"/>
                <a:gd name="T20" fmla="*/ 251 w 272"/>
                <a:gd name="T21" fmla="*/ 4 h 131"/>
                <a:gd name="T22" fmla="*/ 260 w 272"/>
                <a:gd name="T23" fmla="*/ 6 h 131"/>
                <a:gd name="T24" fmla="*/ 271 w 272"/>
                <a:gd name="T25" fmla="*/ 20 h 131"/>
                <a:gd name="T26" fmla="*/ 272 w 272"/>
                <a:gd name="T27" fmla="*/ 29 h 131"/>
                <a:gd name="T28" fmla="*/ 269 w 272"/>
                <a:gd name="T29" fmla="*/ 40 h 131"/>
                <a:gd name="T30" fmla="*/ 254 w 272"/>
                <a:gd name="T31" fmla="*/ 51 h 131"/>
                <a:gd name="T32" fmla="*/ 245 w 272"/>
                <a:gd name="T33" fmla="*/ 51 h 131"/>
                <a:gd name="T34" fmla="*/ 217 w 272"/>
                <a:gd name="T35" fmla="*/ 49 h 131"/>
                <a:gd name="T36" fmla="*/ 161 w 272"/>
                <a:gd name="T37" fmla="*/ 56 h 131"/>
                <a:gd name="T38" fmla="*/ 107 w 272"/>
                <a:gd name="T39" fmla="*/ 74 h 131"/>
                <a:gd name="T40" fmla="*/ 61 w 272"/>
                <a:gd name="T41" fmla="*/ 104 h 131"/>
                <a:gd name="T42" fmla="*/ 39 w 272"/>
                <a:gd name="T43" fmla="*/ 124 h 131"/>
                <a:gd name="T44" fmla="*/ 32 w 272"/>
                <a:gd name="T45" fmla="*/ 130 h 131"/>
                <a:gd name="T46" fmla="*/ 23 w 272"/>
                <a:gd name="T47" fmla="*/ 131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2" h="131">
                  <a:moveTo>
                    <a:pt x="23" y="131"/>
                  </a:moveTo>
                  <a:lnTo>
                    <a:pt x="14" y="130"/>
                  </a:lnTo>
                  <a:lnTo>
                    <a:pt x="5" y="124"/>
                  </a:lnTo>
                  <a:lnTo>
                    <a:pt x="0" y="115"/>
                  </a:lnTo>
                  <a:lnTo>
                    <a:pt x="0" y="97"/>
                  </a:lnTo>
                  <a:lnTo>
                    <a:pt x="5" y="90"/>
                  </a:lnTo>
                  <a:lnTo>
                    <a:pt x="30" y="67"/>
                  </a:lnTo>
                  <a:lnTo>
                    <a:pt x="88" y="31"/>
                  </a:lnTo>
                  <a:lnTo>
                    <a:pt x="150" y="9"/>
                  </a:lnTo>
                  <a:lnTo>
                    <a:pt x="217" y="0"/>
                  </a:lnTo>
                  <a:lnTo>
                    <a:pt x="251" y="4"/>
                  </a:lnTo>
                  <a:lnTo>
                    <a:pt x="260" y="6"/>
                  </a:lnTo>
                  <a:lnTo>
                    <a:pt x="271" y="20"/>
                  </a:lnTo>
                  <a:lnTo>
                    <a:pt x="272" y="29"/>
                  </a:lnTo>
                  <a:lnTo>
                    <a:pt x="269" y="40"/>
                  </a:lnTo>
                  <a:lnTo>
                    <a:pt x="254" y="51"/>
                  </a:lnTo>
                  <a:lnTo>
                    <a:pt x="245" y="51"/>
                  </a:lnTo>
                  <a:lnTo>
                    <a:pt x="217" y="49"/>
                  </a:lnTo>
                  <a:lnTo>
                    <a:pt x="161" y="56"/>
                  </a:lnTo>
                  <a:lnTo>
                    <a:pt x="107" y="74"/>
                  </a:lnTo>
                  <a:lnTo>
                    <a:pt x="61" y="104"/>
                  </a:lnTo>
                  <a:lnTo>
                    <a:pt x="39" y="124"/>
                  </a:lnTo>
                  <a:lnTo>
                    <a:pt x="32" y="130"/>
                  </a:lnTo>
                  <a:lnTo>
                    <a:pt x="23" y="131"/>
                  </a:lnTo>
                  <a:close/>
                </a:path>
              </a:pathLst>
            </a:custGeom>
            <a:solidFill>
              <a:srgbClr val="A46F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black"/>
                </a:solidFill>
                <a:effectLst/>
                <a:uLnTx/>
                <a:uFillTx/>
                <a:latin typeface="맑은 고딕"/>
                <a:ea typeface="맑은 고딕" panose="020B0503020000020004" pitchFamily="34" charset="-127"/>
                <a:cs typeface="+mn-cs"/>
              </a:endParaRPr>
            </a:p>
          </p:txBody>
        </p:sp>
      </p:grpSp>
      <p:sp>
        <p:nvSpPr>
          <p:cNvPr id="34" name="직사각형 33"/>
          <p:cNvSpPr/>
          <p:nvPr/>
        </p:nvSpPr>
        <p:spPr>
          <a:xfrm>
            <a:off x="3603494" y="692176"/>
            <a:ext cx="3699772" cy="4031873"/>
          </a:xfrm>
          <a:prstGeom prst="rect">
            <a:avLst/>
          </a:prstGeom>
        </p:spPr>
        <p:txBody>
          <a:bodyPr wrap="square">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en-US" sz="2000" b="1" noProof="0" dirty="0" err="1">
                <a:solidFill>
                  <a:srgbClr val="C00000"/>
                </a:solidFill>
                <a:latin typeface="Arial Narrow" pitchFamily="34" charset="0"/>
              </a:rPr>
              <a:t>K</a:t>
            </a:r>
            <a:r>
              <a:rPr kumimoji="0" lang="en-US" sz="2000" b="1" i="0" u="none" strike="noStrike" kern="1200" cap="none" spc="0" normalizeH="0" baseline="0" noProof="0" dirty="0" err="1">
                <a:ln>
                  <a:noFill/>
                </a:ln>
                <a:solidFill>
                  <a:srgbClr val="C00000"/>
                </a:solidFill>
                <a:effectLst/>
                <a:uLnTx/>
                <a:uFillTx/>
                <a:latin typeface="Arial Narrow" pitchFamily="34" charset="0"/>
              </a:rPr>
              <a:t>egiatan</a:t>
            </a:r>
            <a:r>
              <a:rPr kumimoji="0" lang="en-US" sz="2000" b="1" i="0" u="none" strike="noStrike" kern="1200" cap="none" spc="0" normalizeH="0" baseline="0" noProof="0" dirty="0">
                <a:ln>
                  <a:noFill/>
                </a:ln>
                <a:solidFill>
                  <a:srgbClr val="C00000"/>
                </a:solidFill>
                <a:effectLst/>
                <a:uLnTx/>
                <a:uFillTx/>
                <a:latin typeface="Arial Narrow" pitchFamily="34" charset="0"/>
              </a:rPr>
              <a:t> </a:t>
            </a:r>
            <a:r>
              <a:rPr kumimoji="0" lang="en-US" sz="2000" b="1" i="0" u="none" strike="noStrike" kern="1200" cap="none" spc="0" normalizeH="0" baseline="0" noProof="0" dirty="0" err="1">
                <a:ln>
                  <a:noFill/>
                </a:ln>
                <a:solidFill>
                  <a:srgbClr val="C00000"/>
                </a:solidFill>
                <a:effectLst/>
                <a:uLnTx/>
                <a:uFillTx/>
                <a:latin typeface="Arial Narrow" pitchFamily="34" charset="0"/>
              </a:rPr>
              <a:t>kantor</a:t>
            </a:r>
            <a:r>
              <a:rPr kumimoji="0" lang="en-US" sz="2000" b="1" i="0" u="none" strike="noStrike" kern="1200" cap="none" spc="0" normalizeH="0" noProof="0" dirty="0">
                <a:ln>
                  <a:noFill/>
                </a:ln>
                <a:solidFill>
                  <a:srgbClr val="C00000"/>
                </a:solidFill>
                <a:effectLst/>
                <a:uLnTx/>
                <a:uFillTx/>
                <a:latin typeface="Arial Narrow" pitchFamily="34" charset="0"/>
              </a:rPr>
              <a:t> menurut para </a:t>
            </a:r>
            <a:r>
              <a:rPr kumimoji="0" lang="en-US" sz="2000" b="1" i="0" u="none" strike="noStrike" kern="1200" cap="none" spc="0" normalizeH="0" noProof="0" dirty="0" err="1">
                <a:ln>
                  <a:noFill/>
                </a:ln>
                <a:solidFill>
                  <a:srgbClr val="C00000"/>
                </a:solidFill>
                <a:effectLst/>
                <a:uLnTx/>
                <a:uFillTx/>
                <a:latin typeface="Arial Narrow" pitchFamily="34" charset="0"/>
              </a:rPr>
              <a:t>ahli</a:t>
            </a:r>
            <a:r>
              <a:rPr kumimoji="0" lang="en-US" sz="2000" b="1" i="0" u="none" strike="noStrike" kern="1200" cap="none" spc="0" normalizeH="0" noProof="0" dirty="0">
                <a:ln>
                  <a:noFill/>
                </a:ln>
                <a:solidFill>
                  <a:srgbClr val="C00000"/>
                </a:solidFill>
                <a:effectLst/>
                <a:uLnTx/>
                <a:uFillTx/>
                <a:latin typeface="Arial Narrow" pitchFamily="34" charset="0"/>
              </a:rPr>
              <a:t> :</a:t>
            </a:r>
          </a:p>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en-US" sz="2000" b="0" i="0" u="none" strike="noStrike" kern="1200" cap="none" spc="0" normalizeH="0" noProof="0" dirty="0">
              <a:ln>
                <a:noFill/>
              </a:ln>
              <a:solidFill>
                <a:srgbClr val="C00000"/>
              </a:solidFill>
              <a:effectLst/>
              <a:uLnTx/>
              <a:uFillTx/>
              <a:latin typeface="Arial Narrow" pitchFamily="34" charset="0"/>
            </a:endParaRPr>
          </a:p>
          <a:p>
            <a:pPr marL="346075" indent="-346075">
              <a:buAutoNum type="arabicPeriod"/>
            </a:pPr>
            <a:r>
              <a:rPr lang="en-US" sz="2000" dirty="0">
                <a:solidFill>
                  <a:srgbClr val="FF0000"/>
                </a:solidFill>
              </a:rPr>
              <a:t>George R. Terry : </a:t>
            </a:r>
          </a:p>
          <a:p>
            <a:pPr marL="346075"/>
            <a:r>
              <a:rPr lang="en-US" dirty="0" err="1"/>
              <a:t>Pekerjaan</a:t>
            </a:r>
            <a:r>
              <a:rPr lang="en-US" dirty="0"/>
              <a:t> </a:t>
            </a:r>
            <a:r>
              <a:rPr lang="en-US" dirty="0" err="1"/>
              <a:t>perkantoran</a:t>
            </a:r>
            <a:r>
              <a:rPr lang="en-US" dirty="0"/>
              <a:t>           </a:t>
            </a:r>
            <a:r>
              <a:rPr lang="en-US" dirty="0" err="1"/>
              <a:t>meliputi</a:t>
            </a:r>
            <a:r>
              <a:rPr lang="en-US" dirty="0"/>
              <a:t> </a:t>
            </a:r>
            <a:r>
              <a:rPr lang="en-US" dirty="0" err="1"/>
              <a:t>penyampaian</a:t>
            </a:r>
            <a:r>
              <a:rPr lang="en-US" dirty="0"/>
              <a:t>              </a:t>
            </a:r>
            <a:r>
              <a:rPr lang="en-US" dirty="0" err="1"/>
              <a:t>keterangan</a:t>
            </a:r>
            <a:r>
              <a:rPr lang="en-US" dirty="0"/>
              <a:t> </a:t>
            </a:r>
            <a:r>
              <a:rPr lang="en-US" dirty="0" err="1"/>
              <a:t>secara</a:t>
            </a:r>
            <a:r>
              <a:rPr lang="en-US" dirty="0"/>
              <a:t> </a:t>
            </a:r>
            <a:r>
              <a:rPr lang="en-US" dirty="0" err="1"/>
              <a:t>lisan</a:t>
            </a:r>
            <a:r>
              <a:rPr lang="en-US" dirty="0"/>
              <a:t> dan     </a:t>
            </a:r>
            <a:r>
              <a:rPr lang="en-US" dirty="0" err="1"/>
              <a:t>pembuatan</a:t>
            </a:r>
            <a:r>
              <a:rPr lang="en-US" dirty="0"/>
              <a:t> </a:t>
            </a:r>
            <a:r>
              <a:rPr lang="en-US" dirty="0" err="1"/>
              <a:t>laporan-laporan</a:t>
            </a:r>
            <a:r>
              <a:rPr lang="en-US" dirty="0"/>
              <a:t>     </a:t>
            </a:r>
            <a:r>
              <a:rPr lang="en-US" dirty="0" err="1"/>
              <a:t>sebagai</a:t>
            </a:r>
            <a:r>
              <a:rPr lang="en-US" dirty="0"/>
              <a:t> </a:t>
            </a:r>
            <a:r>
              <a:rPr lang="en-US" dirty="0" err="1"/>
              <a:t>cara</a:t>
            </a:r>
            <a:r>
              <a:rPr lang="en-US" dirty="0"/>
              <a:t> untuk                </a:t>
            </a:r>
            <a:r>
              <a:rPr lang="en-US" dirty="0" err="1"/>
              <a:t>meringkaskan</a:t>
            </a:r>
            <a:r>
              <a:rPr lang="en-US" dirty="0"/>
              <a:t> </a:t>
            </a:r>
            <a:r>
              <a:rPr lang="en-US" dirty="0" err="1"/>
              <a:t>banyak</a:t>
            </a:r>
            <a:r>
              <a:rPr lang="en-US" dirty="0"/>
              <a:t> </a:t>
            </a:r>
            <a:r>
              <a:rPr lang="en-US" dirty="0" err="1"/>
              <a:t>hal</a:t>
            </a:r>
            <a:r>
              <a:rPr lang="en-US" dirty="0"/>
              <a:t>        </a:t>
            </a:r>
            <a:r>
              <a:rPr lang="en-US" dirty="0" err="1"/>
              <a:t>dengan</a:t>
            </a:r>
            <a:r>
              <a:rPr lang="en-US" dirty="0"/>
              <a:t> </a:t>
            </a:r>
            <a:r>
              <a:rPr lang="en-US" dirty="0" err="1"/>
              <a:t>cepat</a:t>
            </a:r>
            <a:r>
              <a:rPr lang="en-US" dirty="0"/>
              <a:t>, </a:t>
            </a:r>
            <a:r>
              <a:rPr lang="en-US" dirty="0" err="1"/>
              <a:t>guna</a:t>
            </a:r>
            <a:r>
              <a:rPr lang="en-US" dirty="0"/>
              <a:t>              </a:t>
            </a:r>
            <a:r>
              <a:rPr lang="en-US" dirty="0" err="1"/>
              <a:t>menyediakan</a:t>
            </a:r>
            <a:r>
              <a:rPr lang="en-US" dirty="0"/>
              <a:t> </a:t>
            </a:r>
            <a:r>
              <a:rPr lang="en-US" dirty="0" err="1"/>
              <a:t>suatu</a:t>
            </a:r>
            <a:r>
              <a:rPr lang="en-US" dirty="0"/>
              <a:t>              </a:t>
            </a:r>
            <a:r>
              <a:rPr lang="en-US" dirty="0" err="1"/>
              <a:t>landasan</a:t>
            </a:r>
            <a:r>
              <a:rPr lang="en-US" dirty="0"/>
              <a:t> </a:t>
            </a:r>
            <a:r>
              <a:rPr lang="en-US" dirty="0" err="1"/>
              <a:t>fakta</a:t>
            </a:r>
            <a:r>
              <a:rPr lang="en-US" dirty="0"/>
              <a:t> </a:t>
            </a:r>
            <a:r>
              <a:rPr lang="en-US" dirty="0" err="1"/>
              <a:t>bagi</a:t>
            </a:r>
            <a:r>
              <a:rPr lang="en-US" dirty="0"/>
              <a:t>              </a:t>
            </a:r>
            <a:r>
              <a:rPr lang="en-US" dirty="0" err="1"/>
              <a:t>tindakan</a:t>
            </a:r>
            <a:r>
              <a:rPr lang="en-US" dirty="0"/>
              <a:t> </a:t>
            </a:r>
            <a:r>
              <a:rPr lang="en-US" dirty="0" err="1"/>
              <a:t>pengawasan</a:t>
            </a:r>
            <a:r>
              <a:rPr lang="en-US" dirty="0"/>
              <a:t>          </a:t>
            </a:r>
            <a:r>
              <a:rPr lang="en-US" dirty="0" err="1"/>
              <a:t>pimpinan</a:t>
            </a:r>
            <a:r>
              <a:rPr lang="en-US" dirty="0"/>
              <a:t>.</a:t>
            </a:r>
            <a:endParaRPr kumimoji="0" lang="en-US" sz="2000" b="0" i="0" u="none" strike="noStrike" kern="1200" cap="none" spc="0" normalizeH="0" baseline="0" noProof="0" dirty="0">
              <a:ln>
                <a:noFill/>
              </a:ln>
              <a:solidFill>
                <a:srgbClr val="AC8866"/>
              </a:solidFill>
              <a:effectLst/>
              <a:uLnTx/>
              <a:uFillTx/>
              <a:latin typeface="Arial Narrow" pitchFamily="34" charset="0"/>
            </a:endParaRPr>
          </a:p>
        </p:txBody>
      </p:sp>
      <p:sp>
        <p:nvSpPr>
          <p:cNvPr id="49" name="모서리가 둥근 직사각형 48"/>
          <p:cNvSpPr/>
          <p:nvPr/>
        </p:nvSpPr>
        <p:spPr>
          <a:xfrm>
            <a:off x="3792007" y="5088338"/>
            <a:ext cx="2763402" cy="22597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108000" bIns="0" rtlCol="0" anchor="ctr"/>
          <a:lstStyle/>
          <a:p>
            <a:pPr marL="0" marR="0" lvl="0" indent="0" algn="r" defTabSz="914400" rtl="0" eaLnBrk="1" fontAlgn="auto" latinLnBrk="1" hangingPunct="1">
              <a:lnSpc>
                <a:spcPct val="100000"/>
              </a:lnSpc>
              <a:spcBef>
                <a:spcPts val="0"/>
              </a:spcBef>
              <a:spcAft>
                <a:spcPts val="0"/>
              </a:spcAft>
              <a:buClrTx/>
              <a:buSzTx/>
              <a:buFontTx/>
              <a:buNone/>
              <a:tabLst/>
              <a:defRPr/>
            </a:pPr>
            <a:endParaRPr kumimoji="0" lang="ko-KR" altLang="en-US" sz="1050" b="1" i="0" u="none" strike="noStrike" kern="1200" cap="none" spc="0" normalizeH="0" baseline="0" noProof="0" dirty="0">
              <a:ln>
                <a:noFill/>
              </a:ln>
              <a:solidFill>
                <a:prstClr val="black">
                  <a:lumMod val="65000"/>
                  <a:lumOff val="35000"/>
                </a:prstClr>
              </a:solidFill>
              <a:effectLst/>
              <a:uLnTx/>
              <a:uFillTx/>
              <a:latin typeface="맑은 고딕"/>
              <a:ea typeface="맑은 고딕" panose="020B0503020000020004" pitchFamily="34" charset="-127"/>
              <a:cs typeface="+mn-cs"/>
            </a:endParaRPr>
          </a:p>
        </p:txBody>
      </p:sp>
      <p:sp>
        <p:nvSpPr>
          <p:cNvPr id="50" name="모서리가 둥근 직사각형 49"/>
          <p:cNvSpPr/>
          <p:nvPr/>
        </p:nvSpPr>
        <p:spPr>
          <a:xfrm>
            <a:off x="3792007" y="5076462"/>
            <a:ext cx="2343807" cy="225970"/>
          </a:xfrm>
          <a:prstGeom prst="roundRect">
            <a:avLst>
              <a:gd name="adj" fmla="val 50000"/>
            </a:avLst>
          </a:prstGeom>
          <a:solidFill>
            <a:srgbClr val="7851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600" b="0" i="0" u="none" strike="noStrike" kern="1200" cap="none" spc="0" normalizeH="0" baseline="0" noProof="0">
              <a:ln>
                <a:noFill/>
              </a:ln>
              <a:solidFill>
                <a:schemeClr val="accent4">
                  <a:lumMod val="75000"/>
                </a:schemeClr>
              </a:solidFill>
              <a:effectLst/>
              <a:uLnTx/>
              <a:uFillTx/>
              <a:latin typeface="맑은 고딕"/>
              <a:ea typeface="맑은 고딕" panose="020B0503020000020004" pitchFamily="34" charset="-127"/>
              <a:cs typeface="+mn-cs"/>
            </a:endParaRPr>
          </a:p>
        </p:txBody>
      </p:sp>
      <p:sp>
        <p:nvSpPr>
          <p:cNvPr id="52" name="모서리가 둥근 직사각형 51"/>
          <p:cNvSpPr/>
          <p:nvPr/>
        </p:nvSpPr>
        <p:spPr>
          <a:xfrm>
            <a:off x="3780248" y="5448056"/>
            <a:ext cx="2763402" cy="22597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108000" bIns="0" rtlCol="0" anchor="ctr"/>
          <a:lstStyle/>
          <a:p>
            <a:pPr marL="0" marR="0" lvl="0" indent="0" algn="r" defTabSz="914400" rtl="0" eaLnBrk="1" fontAlgn="auto" latinLnBrk="1" hangingPunct="1">
              <a:lnSpc>
                <a:spcPct val="100000"/>
              </a:lnSpc>
              <a:spcBef>
                <a:spcPts val="0"/>
              </a:spcBef>
              <a:spcAft>
                <a:spcPts val="0"/>
              </a:spcAft>
              <a:buClrTx/>
              <a:buSzTx/>
              <a:buFontTx/>
              <a:buNone/>
              <a:tabLst/>
              <a:defRPr/>
            </a:pPr>
            <a:endParaRPr kumimoji="0" lang="ko-KR" altLang="en-US" sz="1050" b="1" i="0" u="none" strike="noStrike" kern="1200" cap="none" spc="0" normalizeH="0" baseline="0" noProof="0" dirty="0">
              <a:ln>
                <a:noFill/>
              </a:ln>
              <a:solidFill>
                <a:prstClr val="black">
                  <a:lumMod val="65000"/>
                  <a:lumOff val="35000"/>
                </a:prstClr>
              </a:solidFill>
              <a:effectLst/>
              <a:uLnTx/>
              <a:uFillTx/>
              <a:latin typeface="맑은 고딕"/>
              <a:ea typeface="맑은 고딕" panose="020B0503020000020004" pitchFamily="34" charset="-127"/>
              <a:cs typeface="+mn-cs"/>
            </a:endParaRPr>
          </a:p>
        </p:txBody>
      </p:sp>
      <p:sp>
        <p:nvSpPr>
          <p:cNvPr id="53" name="모서리가 둥근 직사각형 52"/>
          <p:cNvSpPr/>
          <p:nvPr/>
        </p:nvSpPr>
        <p:spPr>
          <a:xfrm>
            <a:off x="3780247" y="5448056"/>
            <a:ext cx="1508840" cy="225970"/>
          </a:xfrm>
          <a:prstGeom prst="roundRect">
            <a:avLst>
              <a:gd name="adj" fmla="val 50000"/>
            </a:avLst>
          </a:prstGeom>
          <a:solidFill>
            <a:srgbClr val="7851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600" b="0" i="0" u="none" strike="noStrike" kern="1200" cap="none" spc="0" normalizeH="0" baseline="0" noProof="0">
              <a:ln>
                <a:noFill/>
              </a:ln>
              <a:solidFill>
                <a:prstClr val="white"/>
              </a:solidFill>
              <a:effectLst/>
              <a:uLnTx/>
              <a:uFillTx/>
              <a:latin typeface="맑은 고딕"/>
              <a:ea typeface="맑은 고딕" panose="020B0503020000020004" pitchFamily="34" charset="-127"/>
              <a:cs typeface="+mn-cs"/>
            </a:endParaRPr>
          </a:p>
        </p:txBody>
      </p:sp>
      <p:sp>
        <p:nvSpPr>
          <p:cNvPr id="55" name="모서리가 둥근 직사각형 54"/>
          <p:cNvSpPr/>
          <p:nvPr/>
        </p:nvSpPr>
        <p:spPr>
          <a:xfrm>
            <a:off x="3780132" y="5843402"/>
            <a:ext cx="2763402" cy="22597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108000" bIns="0" rtlCol="0" anchor="ctr"/>
          <a:lstStyle/>
          <a:p>
            <a:pPr marL="0" marR="0" lvl="0" indent="0" algn="r" defTabSz="914400" rtl="0" eaLnBrk="1" fontAlgn="auto" latinLnBrk="1" hangingPunct="1">
              <a:lnSpc>
                <a:spcPct val="100000"/>
              </a:lnSpc>
              <a:spcBef>
                <a:spcPts val="0"/>
              </a:spcBef>
              <a:spcAft>
                <a:spcPts val="0"/>
              </a:spcAft>
              <a:buClrTx/>
              <a:buSzTx/>
              <a:buFontTx/>
              <a:buNone/>
              <a:tabLst/>
              <a:defRPr/>
            </a:pPr>
            <a:endParaRPr kumimoji="0" lang="ko-KR" altLang="en-US" sz="1050" b="1" i="0" u="none" strike="noStrike" kern="1200" cap="none" spc="0" normalizeH="0" baseline="0" noProof="0" dirty="0">
              <a:ln>
                <a:noFill/>
              </a:ln>
              <a:solidFill>
                <a:prstClr val="black">
                  <a:lumMod val="65000"/>
                  <a:lumOff val="35000"/>
                </a:prstClr>
              </a:solidFill>
              <a:effectLst/>
              <a:uLnTx/>
              <a:uFillTx/>
              <a:latin typeface="맑은 고딕"/>
              <a:ea typeface="맑은 고딕" panose="020B0503020000020004" pitchFamily="34" charset="-127"/>
              <a:cs typeface="+mn-cs"/>
            </a:endParaRPr>
          </a:p>
        </p:txBody>
      </p:sp>
      <p:sp>
        <p:nvSpPr>
          <p:cNvPr id="56" name="모서리가 둥근 직사각형 55"/>
          <p:cNvSpPr/>
          <p:nvPr/>
        </p:nvSpPr>
        <p:spPr>
          <a:xfrm>
            <a:off x="3780130" y="5843402"/>
            <a:ext cx="2622213" cy="225970"/>
          </a:xfrm>
          <a:prstGeom prst="roundRect">
            <a:avLst>
              <a:gd name="adj" fmla="val 50000"/>
            </a:avLst>
          </a:prstGeom>
          <a:solidFill>
            <a:srgbClr val="7851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600" b="0" i="0" u="none" strike="noStrike" kern="1200" cap="none" spc="0" normalizeH="0" baseline="0" noProof="0">
              <a:ln>
                <a:noFill/>
              </a:ln>
              <a:solidFill>
                <a:prstClr val="white"/>
              </a:solidFill>
              <a:effectLst/>
              <a:uLnTx/>
              <a:uFillTx/>
              <a:latin typeface="맑은 고딕"/>
              <a:ea typeface="맑은 고딕" panose="020B0503020000020004" pitchFamily="34" charset="-127"/>
              <a:cs typeface="+mn-cs"/>
            </a:endParaRPr>
          </a:p>
        </p:txBody>
      </p:sp>
      <p:sp>
        <p:nvSpPr>
          <p:cNvPr id="16" name="Rectangle 15">
            <a:extLst>
              <a:ext uri="{FF2B5EF4-FFF2-40B4-BE49-F238E27FC236}">
                <a16:creationId xmlns:a16="http://schemas.microsoft.com/office/drawing/2014/main" id="{B5778A91-A363-4205-B04F-B5AC3F4EC869}"/>
              </a:ext>
            </a:extLst>
          </p:cNvPr>
          <p:cNvSpPr/>
          <p:nvPr/>
        </p:nvSpPr>
        <p:spPr>
          <a:xfrm>
            <a:off x="7540231" y="1346137"/>
            <a:ext cx="4143045" cy="4924425"/>
          </a:xfrm>
          <a:prstGeom prst="rect">
            <a:avLst/>
          </a:prstGeom>
        </p:spPr>
        <p:txBody>
          <a:bodyPr wrap="square">
            <a:spAutoFit/>
          </a:bodyPr>
          <a:lstStyle/>
          <a:p>
            <a:pPr marL="284163" indent="-284163"/>
            <a:r>
              <a:rPr lang="en-US" sz="2000" dirty="0">
                <a:solidFill>
                  <a:srgbClr val="FF0000"/>
                </a:solidFill>
              </a:rPr>
              <a:t>2. William Leffingwell dan Edwin     Robinson :                                </a:t>
            </a:r>
            <a:r>
              <a:rPr lang="en-US" dirty="0" err="1"/>
              <a:t>Kegiatan</a:t>
            </a:r>
            <a:r>
              <a:rPr lang="en-US" dirty="0"/>
              <a:t> </a:t>
            </a:r>
            <a:r>
              <a:rPr lang="en-US" dirty="0" err="1"/>
              <a:t>kantor</a:t>
            </a:r>
            <a:r>
              <a:rPr lang="en-US" dirty="0"/>
              <a:t> </a:t>
            </a:r>
            <a:r>
              <a:rPr lang="en-US" dirty="0" err="1"/>
              <a:t>berkenaan</a:t>
            </a:r>
            <a:r>
              <a:rPr lang="en-US" dirty="0"/>
              <a:t> </a:t>
            </a:r>
            <a:r>
              <a:rPr lang="en-US" dirty="0" err="1"/>
              <a:t>dengan</a:t>
            </a:r>
            <a:r>
              <a:rPr lang="en-US" dirty="0"/>
              <a:t> </a:t>
            </a:r>
            <a:r>
              <a:rPr lang="en-US" dirty="0" err="1"/>
              <a:t>catatan</a:t>
            </a:r>
            <a:r>
              <a:rPr lang="en-US" dirty="0"/>
              <a:t> dan </a:t>
            </a:r>
            <a:r>
              <a:rPr lang="en-US" dirty="0" err="1"/>
              <a:t>laporan</a:t>
            </a:r>
            <a:r>
              <a:rPr lang="en-US" dirty="0"/>
              <a:t> </a:t>
            </a:r>
            <a:r>
              <a:rPr lang="en-US" dirty="0" err="1"/>
              <a:t>dari</a:t>
            </a:r>
            <a:r>
              <a:rPr lang="en-US" dirty="0"/>
              <a:t> badan     </a:t>
            </a:r>
            <a:r>
              <a:rPr lang="en-US" dirty="0" err="1"/>
              <a:t>usaha</a:t>
            </a:r>
            <a:r>
              <a:rPr lang="en-US" dirty="0"/>
              <a:t>, dan </a:t>
            </a:r>
            <a:r>
              <a:rPr lang="en-US" dirty="0" err="1"/>
              <a:t>pemeliharaannya</a:t>
            </a:r>
            <a:r>
              <a:rPr lang="en-US" dirty="0"/>
              <a:t> untuk          </a:t>
            </a:r>
            <a:r>
              <a:rPr lang="en-US" dirty="0" err="1"/>
              <a:t>digunakan</a:t>
            </a:r>
            <a:r>
              <a:rPr lang="en-US" dirty="0"/>
              <a:t> </a:t>
            </a:r>
            <a:r>
              <a:rPr lang="en-US" dirty="0" err="1"/>
              <a:t>mencari</a:t>
            </a:r>
            <a:r>
              <a:rPr lang="en-US" dirty="0"/>
              <a:t> </a:t>
            </a:r>
            <a:r>
              <a:rPr lang="en-US" dirty="0" err="1"/>
              <a:t>keterangan</a:t>
            </a:r>
            <a:r>
              <a:rPr lang="en-US" dirty="0"/>
              <a:t> di   </a:t>
            </a:r>
            <a:r>
              <a:rPr lang="en-US" dirty="0" err="1"/>
              <a:t>kemudian</a:t>
            </a:r>
            <a:r>
              <a:rPr lang="en-US" dirty="0"/>
              <a:t> </a:t>
            </a:r>
            <a:r>
              <a:rPr lang="en-US" dirty="0" err="1"/>
              <a:t>hari</a:t>
            </a:r>
            <a:r>
              <a:rPr lang="en-US" dirty="0"/>
              <a:t>. </a:t>
            </a:r>
          </a:p>
          <a:p>
            <a:endParaRPr lang="en-US" dirty="0"/>
          </a:p>
          <a:p>
            <a:pPr marL="284163" indent="-284163"/>
            <a:r>
              <a:rPr lang="en-US" sz="2000" dirty="0">
                <a:solidFill>
                  <a:srgbClr val="FF0000"/>
                </a:solidFill>
              </a:rPr>
              <a:t>3. Geoffrey Mills dan Oliver            </a:t>
            </a:r>
            <a:r>
              <a:rPr lang="en-US" sz="2000" dirty="0" err="1">
                <a:solidFill>
                  <a:srgbClr val="FF0000"/>
                </a:solidFill>
              </a:rPr>
              <a:t>Standingford</a:t>
            </a:r>
            <a:r>
              <a:rPr lang="en-US" sz="2000" dirty="0">
                <a:solidFill>
                  <a:srgbClr val="FF0000"/>
                </a:solidFill>
              </a:rPr>
              <a:t> :</a:t>
            </a:r>
          </a:p>
          <a:p>
            <a:pPr marL="284163" indent="-284163"/>
            <a:r>
              <a:rPr lang="en-US" sz="2000" dirty="0">
                <a:solidFill>
                  <a:srgbClr val="FF0000"/>
                </a:solidFill>
              </a:rPr>
              <a:t>   </a:t>
            </a:r>
            <a:r>
              <a:rPr lang="en-US" dirty="0" err="1"/>
              <a:t>Kegiatan</a:t>
            </a:r>
            <a:r>
              <a:rPr lang="en-US" dirty="0"/>
              <a:t> </a:t>
            </a:r>
            <a:r>
              <a:rPr lang="en-US" dirty="0" err="1"/>
              <a:t>kantor</a:t>
            </a:r>
            <a:r>
              <a:rPr lang="en-US" dirty="0"/>
              <a:t> </a:t>
            </a:r>
            <a:r>
              <a:rPr lang="en-US" dirty="0" err="1"/>
              <a:t>menekankan</a:t>
            </a:r>
            <a:r>
              <a:rPr lang="en-US" dirty="0"/>
              <a:t> pada  </a:t>
            </a:r>
            <a:r>
              <a:rPr lang="en-US" dirty="0" err="1"/>
              <a:t>fungsi</a:t>
            </a:r>
            <a:r>
              <a:rPr lang="en-US" dirty="0"/>
              <a:t> </a:t>
            </a:r>
            <a:r>
              <a:rPr lang="en-US" dirty="0" err="1"/>
              <a:t>kantor</a:t>
            </a:r>
            <a:r>
              <a:rPr lang="en-US" dirty="0"/>
              <a:t>, </a:t>
            </a:r>
            <a:r>
              <a:rPr lang="en-US" dirty="0" err="1"/>
              <a:t>yaitu</a:t>
            </a:r>
            <a:r>
              <a:rPr lang="en-US" dirty="0"/>
              <a:t> </a:t>
            </a:r>
            <a:r>
              <a:rPr lang="en-US" dirty="0" err="1"/>
              <a:t>menyediakan</a:t>
            </a:r>
            <a:r>
              <a:rPr lang="en-US" dirty="0"/>
              <a:t>    </a:t>
            </a:r>
            <a:r>
              <a:rPr lang="en-US" dirty="0" err="1"/>
              <a:t>suatu</a:t>
            </a:r>
            <a:r>
              <a:rPr lang="en-US" dirty="0"/>
              <a:t> </a:t>
            </a:r>
            <a:r>
              <a:rPr lang="en-US" dirty="0" err="1"/>
              <a:t>pelayanan</a:t>
            </a:r>
            <a:r>
              <a:rPr lang="en-US" dirty="0"/>
              <a:t> </a:t>
            </a:r>
            <a:r>
              <a:rPr lang="en-US" dirty="0" err="1"/>
              <a:t>mengenai</a:t>
            </a:r>
            <a:r>
              <a:rPr lang="en-US" dirty="0"/>
              <a:t>            </a:t>
            </a:r>
            <a:r>
              <a:rPr lang="en-US" dirty="0" err="1"/>
              <a:t>komunikasi</a:t>
            </a:r>
            <a:r>
              <a:rPr lang="en-US" dirty="0"/>
              <a:t> dan </a:t>
            </a:r>
            <a:r>
              <a:rPr lang="en-US" dirty="0" err="1"/>
              <a:t>warkat</a:t>
            </a:r>
            <a:r>
              <a:rPr lang="en-US" dirty="0"/>
              <a:t>, </a:t>
            </a:r>
            <a:r>
              <a:rPr lang="en-US" dirty="0" err="1"/>
              <a:t>antara</a:t>
            </a:r>
            <a:r>
              <a:rPr lang="en-US" dirty="0"/>
              <a:t> lain </a:t>
            </a:r>
            <a:r>
              <a:rPr lang="en-US" dirty="0" err="1"/>
              <a:t>menerima</a:t>
            </a:r>
            <a:r>
              <a:rPr lang="en-US" dirty="0"/>
              <a:t>, </a:t>
            </a:r>
            <a:r>
              <a:rPr lang="en-US" dirty="0" err="1"/>
              <a:t>mencatat</a:t>
            </a:r>
            <a:r>
              <a:rPr lang="en-US" dirty="0"/>
              <a:t>, </a:t>
            </a:r>
            <a:r>
              <a:rPr lang="en-US" dirty="0" err="1"/>
              <a:t>mengolah</a:t>
            </a:r>
            <a:r>
              <a:rPr lang="en-US" dirty="0"/>
              <a:t>,            </a:t>
            </a:r>
            <a:r>
              <a:rPr lang="en-US" dirty="0" err="1"/>
              <a:t>memberikan</a:t>
            </a:r>
            <a:r>
              <a:rPr lang="en-US" dirty="0"/>
              <a:t> </a:t>
            </a:r>
            <a:r>
              <a:rPr lang="en-US" dirty="0" err="1"/>
              <a:t>keterangan</a:t>
            </a:r>
            <a:r>
              <a:rPr lang="en-US" dirty="0"/>
              <a:t> dan         </a:t>
            </a:r>
            <a:r>
              <a:rPr lang="en-US" dirty="0" err="1"/>
              <a:t>melindungi</a:t>
            </a:r>
            <a:r>
              <a:rPr lang="en-US" dirty="0"/>
              <a:t> </a:t>
            </a:r>
            <a:r>
              <a:rPr lang="en-US" dirty="0" err="1"/>
              <a:t>harta</a:t>
            </a:r>
            <a:r>
              <a:rPr lang="en-US" dirty="0"/>
              <a:t> </a:t>
            </a:r>
            <a:r>
              <a:rPr lang="en-US" dirty="0" err="1"/>
              <a:t>kekayaan</a:t>
            </a:r>
            <a:r>
              <a:rPr lang="en-US" dirty="0"/>
              <a:t>. </a:t>
            </a:r>
          </a:p>
        </p:txBody>
      </p:sp>
    </p:spTree>
    <p:extLst>
      <p:ext uri="{BB962C8B-B14F-4D97-AF65-F5344CB8AC3E}">
        <p14:creationId xmlns:p14="http://schemas.microsoft.com/office/powerpoint/2010/main" val="4087990765"/>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repeatCount="indefinite" fill="hold" nodeType="afterEffect">
                                  <p:stCondLst>
                                    <p:cond delay="0"/>
                                  </p:stCondLst>
                                  <p:childTnLst>
                                    <p:animClr clrSpc="rgb" dir="cw">
                                      <p:cBhvr override="childStyle">
                                        <p:cTn id="6" dur="100" fill="hold"/>
                                        <p:tgtEl>
                                          <p:spTgt spid="25"/>
                                        </p:tgtEl>
                                        <p:attrNameLst>
                                          <p:attrName>style.color</p:attrName>
                                        </p:attrNameLst>
                                      </p:cBhvr>
                                      <p:to>
                                        <a:schemeClr val="accent2"/>
                                      </p:to>
                                    </p:animClr>
                                    <p:animClr clrSpc="rgb" dir="cw">
                                      <p:cBhvr>
                                        <p:cTn id="7" dur="100" fill="hold"/>
                                        <p:tgtEl>
                                          <p:spTgt spid="25"/>
                                        </p:tgtEl>
                                        <p:attrNameLst>
                                          <p:attrName>fillcolor</p:attrName>
                                        </p:attrNameLst>
                                      </p:cBhvr>
                                      <p:to>
                                        <a:schemeClr val="accent2"/>
                                      </p:to>
                                    </p:animClr>
                                    <p:set>
                                      <p:cBhvr>
                                        <p:cTn id="8" dur="100" fill="hold"/>
                                        <p:tgtEl>
                                          <p:spTgt spid="25"/>
                                        </p:tgtEl>
                                        <p:attrNameLst>
                                          <p:attrName>fill.type</p:attrName>
                                        </p:attrNameLst>
                                      </p:cBhvr>
                                      <p:to>
                                        <p:strVal val="solid"/>
                                      </p:to>
                                    </p:set>
                                    <p:set>
                                      <p:cBhvr>
                                        <p:cTn id="9" dur="100" fill="hold"/>
                                        <p:tgtEl>
                                          <p:spTgt spid="25"/>
                                        </p:tgtEl>
                                        <p:attrNameLst>
                                          <p:attrName>fill.on</p:attrName>
                                        </p:attrNameLst>
                                      </p:cBhvr>
                                      <p:to>
                                        <p:strVal val="true"/>
                                      </p:to>
                                    </p:set>
                                    <p:animRot by="120000">
                                      <p:cBhvr>
                                        <p:cTn id="10" dur="100" fill="hold">
                                          <p:stCondLst>
                                            <p:cond delay="0"/>
                                          </p:stCondLst>
                                        </p:cTn>
                                        <p:tgtEl>
                                          <p:spTgt spid="25"/>
                                        </p:tgtEl>
                                        <p:attrNameLst>
                                          <p:attrName>r</p:attrName>
                                        </p:attrNameLst>
                                      </p:cBhvr>
                                    </p:animRot>
                                    <p:animRot by="-240000">
                                      <p:cBhvr>
                                        <p:cTn id="11" dur="200" fill="hold">
                                          <p:stCondLst>
                                            <p:cond delay="200"/>
                                          </p:stCondLst>
                                        </p:cTn>
                                        <p:tgtEl>
                                          <p:spTgt spid="25"/>
                                        </p:tgtEl>
                                        <p:attrNameLst>
                                          <p:attrName>r</p:attrName>
                                        </p:attrNameLst>
                                      </p:cBhvr>
                                    </p:animRot>
                                    <p:animRot by="240000">
                                      <p:cBhvr>
                                        <p:cTn id="12" dur="200" fill="hold">
                                          <p:stCondLst>
                                            <p:cond delay="400"/>
                                          </p:stCondLst>
                                        </p:cTn>
                                        <p:tgtEl>
                                          <p:spTgt spid="25"/>
                                        </p:tgtEl>
                                        <p:attrNameLst>
                                          <p:attrName>r</p:attrName>
                                        </p:attrNameLst>
                                      </p:cBhvr>
                                    </p:animRot>
                                    <p:animRot by="-240000">
                                      <p:cBhvr>
                                        <p:cTn id="13" dur="200" fill="hold">
                                          <p:stCondLst>
                                            <p:cond delay="600"/>
                                          </p:stCondLst>
                                        </p:cTn>
                                        <p:tgtEl>
                                          <p:spTgt spid="25"/>
                                        </p:tgtEl>
                                        <p:attrNameLst>
                                          <p:attrName>r</p:attrName>
                                        </p:attrNameLst>
                                      </p:cBhvr>
                                    </p:animRot>
                                    <p:animRot by="120000">
                                      <p:cBhvr>
                                        <p:cTn id="14" dur="200" fill="hold">
                                          <p:stCondLst>
                                            <p:cond delay="800"/>
                                          </p:stCondLst>
                                        </p:cTn>
                                        <p:tgtEl>
                                          <p:spTgt spid="25"/>
                                        </p:tgtEl>
                                        <p:attrNameLst>
                                          <p:attrName>r</p:attrName>
                                        </p:attrNameLst>
                                      </p:cBhvr>
                                    </p:animRo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3">
                                            <p:txEl>
                                              <p:pRg st="0" end="0"/>
                                            </p:txEl>
                                          </p:spTgt>
                                        </p:tgtEl>
                                        <p:attrNameLst>
                                          <p:attrName>style.visibility</p:attrName>
                                        </p:attrNameLst>
                                      </p:cBhvr>
                                      <p:to>
                                        <p:strVal val="visible"/>
                                      </p:to>
                                    </p:set>
                                    <p:anim calcmode="lin" valueType="num">
                                      <p:cBhvr>
                                        <p:cTn id="18" dur="1000" fill="hold"/>
                                        <p:tgtEl>
                                          <p:spTgt spid="23">
                                            <p:txEl>
                                              <p:pRg st="0" end="0"/>
                                            </p:txEl>
                                          </p:spTgt>
                                        </p:tgtEl>
                                        <p:attrNameLst>
                                          <p:attrName>ppt_x</p:attrName>
                                        </p:attrNameLst>
                                      </p:cBhvr>
                                      <p:tavLst>
                                        <p:tav tm="0">
                                          <p:val>
                                            <p:strVal val="#ppt_x-.2"/>
                                          </p:val>
                                        </p:tav>
                                        <p:tav tm="100000">
                                          <p:val>
                                            <p:strVal val="#ppt_x"/>
                                          </p:val>
                                        </p:tav>
                                      </p:tavLst>
                                    </p:anim>
                                    <p:anim calcmode="lin" valueType="num">
                                      <p:cBhvr>
                                        <p:cTn id="19" dur="1000" fill="hold"/>
                                        <p:tgtEl>
                                          <p:spTgt spid="2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0" dur="1000"/>
                                        <p:tgtEl>
                                          <p:spTgt spid="23">
                                            <p:txEl>
                                              <p:pRg st="0" end="0"/>
                                            </p:txEl>
                                          </p:spTgt>
                                        </p:tgtEl>
                                      </p:cBhvr>
                                    </p:animEffect>
                                  </p:childTnLst>
                                </p:cTn>
                              </p:par>
                            </p:childTnLst>
                          </p:cTn>
                        </p:par>
                        <p:par>
                          <p:cTn id="21" fill="hold">
                            <p:stCondLst>
                              <p:cond delay="2000"/>
                            </p:stCondLst>
                            <p:childTnLst>
                              <p:par>
                                <p:cTn id="22" presetID="29" presetClass="entr" presetSubtype="0" fill="hold" nodeType="afterEffect">
                                  <p:stCondLst>
                                    <p:cond delay="0"/>
                                  </p:stCondLst>
                                  <p:childTnLst>
                                    <p:set>
                                      <p:cBhvr>
                                        <p:cTn id="23" dur="1" fill="hold">
                                          <p:stCondLst>
                                            <p:cond delay="0"/>
                                          </p:stCondLst>
                                        </p:cTn>
                                        <p:tgtEl>
                                          <p:spTgt spid="23">
                                            <p:txEl>
                                              <p:pRg st="1" end="1"/>
                                            </p:txEl>
                                          </p:spTgt>
                                        </p:tgtEl>
                                        <p:attrNameLst>
                                          <p:attrName>style.visibility</p:attrName>
                                        </p:attrNameLst>
                                      </p:cBhvr>
                                      <p:to>
                                        <p:strVal val="visible"/>
                                      </p:to>
                                    </p:set>
                                    <p:anim calcmode="lin" valueType="num">
                                      <p:cBhvr>
                                        <p:cTn id="24" dur="1000" fill="hold"/>
                                        <p:tgtEl>
                                          <p:spTgt spid="23">
                                            <p:txEl>
                                              <p:pRg st="1" end="1"/>
                                            </p:txEl>
                                          </p:spTgt>
                                        </p:tgtEl>
                                        <p:attrNameLst>
                                          <p:attrName>ppt_x</p:attrName>
                                        </p:attrNameLst>
                                      </p:cBhvr>
                                      <p:tavLst>
                                        <p:tav tm="0">
                                          <p:val>
                                            <p:strVal val="#ppt_x-.2"/>
                                          </p:val>
                                        </p:tav>
                                        <p:tav tm="100000">
                                          <p:val>
                                            <p:strVal val="#ppt_x"/>
                                          </p:val>
                                        </p:tav>
                                      </p:tavLst>
                                    </p:anim>
                                    <p:anim calcmode="lin" valueType="num">
                                      <p:cBhvr>
                                        <p:cTn id="25" dur="1000" fill="hold"/>
                                        <p:tgtEl>
                                          <p:spTgt spid="2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23">
                                            <p:txEl>
                                              <p:pRg st="1" end="1"/>
                                            </p:txEl>
                                          </p:spTgt>
                                        </p:tgtEl>
                                      </p:cBhvr>
                                    </p:animEffect>
                                  </p:childTnLst>
                                </p:cTn>
                              </p:par>
                            </p:childTnLst>
                          </p:cTn>
                        </p:par>
                        <p:par>
                          <p:cTn id="27" fill="hold">
                            <p:stCondLst>
                              <p:cond delay="3000"/>
                            </p:stCondLst>
                            <p:childTnLst>
                              <p:par>
                                <p:cTn id="28" presetID="12" presetClass="entr" presetSubtype="4" fill="hold" nodeType="afterEffect">
                                  <p:stCondLst>
                                    <p:cond delay="0"/>
                                  </p:stCondLst>
                                  <p:childTnLst>
                                    <p:set>
                                      <p:cBhvr>
                                        <p:cTn id="29" dur="1" fill="hold">
                                          <p:stCondLst>
                                            <p:cond delay="0"/>
                                          </p:stCondLst>
                                        </p:cTn>
                                        <p:tgtEl>
                                          <p:spTgt spid="34">
                                            <p:txEl>
                                              <p:pRg st="0" end="0"/>
                                            </p:txEl>
                                          </p:spTgt>
                                        </p:tgtEl>
                                        <p:attrNameLst>
                                          <p:attrName>style.visibility</p:attrName>
                                        </p:attrNameLst>
                                      </p:cBhvr>
                                      <p:to>
                                        <p:strVal val="visible"/>
                                      </p:to>
                                    </p:set>
                                    <p:animEffect transition="in" filter="slide(fromBottom)">
                                      <p:cBhvr>
                                        <p:cTn id="30" dur="500"/>
                                        <p:tgtEl>
                                          <p:spTgt spid="34">
                                            <p:txEl>
                                              <p:pRg st="0" end="0"/>
                                            </p:txEl>
                                          </p:spTgt>
                                        </p:tgtEl>
                                      </p:cBhvr>
                                    </p:animEffect>
                                  </p:childTnLst>
                                </p:cTn>
                              </p:par>
                            </p:childTnLst>
                          </p:cTn>
                        </p:par>
                        <p:par>
                          <p:cTn id="31" fill="hold">
                            <p:stCondLst>
                              <p:cond delay="3500"/>
                            </p:stCondLst>
                            <p:childTnLst>
                              <p:par>
                                <p:cTn id="32" presetID="12" presetClass="entr" presetSubtype="4" fill="hold" nodeType="afterEffect">
                                  <p:stCondLst>
                                    <p:cond delay="0"/>
                                  </p:stCondLst>
                                  <p:childTnLst>
                                    <p:set>
                                      <p:cBhvr>
                                        <p:cTn id="33" dur="1" fill="hold">
                                          <p:stCondLst>
                                            <p:cond delay="0"/>
                                          </p:stCondLst>
                                        </p:cTn>
                                        <p:tgtEl>
                                          <p:spTgt spid="34">
                                            <p:txEl>
                                              <p:pRg st="2" end="2"/>
                                            </p:txEl>
                                          </p:spTgt>
                                        </p:tgtEl>
                                        <p:attrNameLst>
                                          <p:attrName>style.visibility</p:attrName>
                                        </p:attrNameLst>
                                      </p:cBhvr>
                                      <p:to>
                                        <p:strVal val="visible"/>
                                      </p:to>
                                    </p:set>
                                    <p:animEffect transition="in" filter="slide(fromBottom)">
                                      <p:cBhvr>
                                        <p:cTn id="34" dur="500"/>
                                        <p:tgtEl>
                                          <p:spTgt spid="34">
                                            <p:txEl>
                                              <p:pRg st="2" end="2"/>
                                            </p:txEl>
                                          </p:spTgt>
                                        </p:tgtEl>
                                      </p:cBhvr>
                                    </p:animEffect>
                                  </p:childTnLst>
                                </p:cTn>
                              </p:par>
                            </p:childTnLst>
                          </p:cTn>
                        </p:par>
                        <p:par>
                          <p:cTn id="35" fill="hold">
                            <p:stCondLst>
                              <p:cond delay="4000"/>
                            </p:stCondLst>
                            <p:childTnLst>
                              <p:par>
                                <p:cTn id="36" presetID="12" presetClass="entr" presetSubtype="4" fill="hold" nodeType="afterEffect">
                                  <p:stCondLst>
                                    <p:cond delay="0"/>
                                  </p:stCondLst>
                                  <p:childTnLst>
                                    <p:set>
                                      <p:cBhvr>
                                        <p:cTn id="37" dur="1" fill="hold">
                                          <p:stCondLst>
                                            <p:cond delay="0"/>
                                          </p:stCondLst>
                                        </p:cTn>
                                        <p:tgtEl>
                                          <p:spTgt spid="34">
                                            <p:txEl>
                                              <p:pRg st="3" end="3"/>
                                            </p:txEl>
                                          </p:spTgt>
                                        </p:tgtEl>
                                        <p:attrNameLst>
                                          <p:attrName>style.visibility</p:attrName>
                                        </p:attrNameLst>
                                      </p:cBhvr>
                                      <p:to>
                                        <p:strVal val="visible"/>
                                      </p:to>
                                    </p:set>
                                    <p:animEffect transition="in" filter="slide(fromBottom)">
                                      <p:cBhvr>
                                        <p:cTn id="38" dur="500"/>
                                        <p:tgtEl>
                                          <p:spTgt spid="3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AC8866"/>
        </a:solidFill>
        <a:effectLst/>
      </p:bgPr>
    </p:bg>
    <p:spTree>
      <p:nvGrpSpPr>
        <p:cNvPr id="1" name=""/>
        <p:cNvGrpSpPr/>
        <p:nvPr/>
      </p:nvGrpSpPr>
      <p:grpSpPr>
        <a:xfrm>
          <a:off x="0" y="0"/>
          <a:ext cx="0" cy="0"/>
          <a:chOff x="0" y="0"/>
          <a:chExt cx="0" cy="0"/>
        </a:xfrm>
      </p:grpSpPr>
      <p:grpSp>
        <p:nvGrpSpPr>
          <p:cNvPr id="21" name="그룹 20"/>
          <p:cNvGrpSpPr/>
          <p:nvPr/>
        </p:nvGrpSpPr>
        <p:grpSpPr>
          <a:xfrm>
            <a:off x="3022460" y="406041"/>
            <a:ext cx="8893365" cy="6114599"/>
            <a:chOff x="891962" y="555622"/>
            <a:chExt cx="9895136" cy="6114599"/>
          </a:xfrm>
        </p:grpSpPr>
        <p:grpSp>
          <p:nvGrpSpPr>
            <p:cNvPr id="14" name="그룹 13"/>
            <p:cNvGrpSpPr/>
            <p:nvPr/>
          </p:nvGrpSpPr>
          <p:grpSpPr>
            <a:xfrm>
              <a:off x="891962" y="555622"/>
              <a:ext cx="9895136" cy="6114599"/>
              <a:chOff x="1569697" y="1099001"/>
              <a:chExt cx="7639220" cy="4911274"/>
            </a:xfrm>
          </p:grpSpPr>
          <p:sp>
            <p:nvSpPr>
              <p:cNvPr id="7" name="모서리가 둥근 직사각형 6"/>
              <p:cNvSpPr/>
              <p:nvPr/>
            </p:nvSpPr>
            <p:spPr>
              <a:xfrm flipH="1">
                <a:off x="2232965" y="1099001"/>
                <a:ext cx="6975952" cy="4911274"/>
              </a:xfrm>
              <a:prstGeom prst="roundRect">
                <a:avLst>
                  <a:gd name="adj" fmla="val 4554"/>
                </a:avLst>
              </a:prstGeom>
              <a:solidFill>
                <a:srgbClr val="78513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6" name="모서리가 둥근 직사각형 5"/>
              <p:cNvSpPr/>
              <p:nvPr/>
            </p:nvSpPr>
            <p:spPr>
              <a:xfrm flipH="1">
                <a:off x="2311400" y="1137101"/>
                <a:ext cx="6836989" cy="4824000"/>
              </a:xfrm>
              <a:prstGeom prst="roundRect">
                <a:avLst>
                  <a:gd name="adj" fmla="val 4554"/>
                </a:avLst>
              </a:prstGeom>
              <a:solidFill>
                <a:srgbClr val="D1C0A1"/>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2" name="양쪽 모서리가 둥근 사각형 1"/>
              <p:cNvSpPr/>
              <p:nvPr/>
            </p:nvSpPr>
            <p:spPr>
              <a:xfrm rot="5400000">
                <a:off x="4900422" y="1772594"/>
                <a:ext cx="4781550" cy="3485169"/>
              </a:xfrm>
              <a:prstGeom prst="round2SameRect">
                <a:avLst>
                  <a:gd name="adj1" fmla="val 4994"/>
                  <a:gd name="adj2" fmla="val 0"/>
                </a:avLst>
              </a:prstGeom>
              <a:solidFill>
                <a:srgbClr val="F1E6D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5" name="양쪽 모서리가 둥근 사각형 4"/>
              <p:cNvSpPr/>
              <p:nvPr/>
            </p:nvSpPr>
            <p:spPr>
              <a:xfrm rot="16200000" flipH="1">
                <a:off x="1578559" y="1115542"/>
                <a:ext cx="4781550" cy="4799274"/>
              </a:xfrm>
              <a:prstGeom prst="round2SameRect">
                <a:avLst>
                  <a:gd name="adj1" fmla="val 6042"/>
                  <a:gd name="adj2" fmla="val 0"/>
                </a:avLst>
              </a:prstGeom>
              <a:solidFill>
                <a:srgbClr val="F1E6D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cxnSp>
            <p:nvCxnSpPr>
              <p:cNvPr id="8" name="직선 연결선 7"/>
              <p:cNvCxnSpPr/>
              <p:nvPr/>
            </p:nvCxnSpPr>
            <p:spPr>
              <a:xfrm>
                <a:off x="2391508" y="1820008"/>
                <a:ext cx="8792" cy="133643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9" name="직선 연결선 8"/>
              <p:cNvCxnSpPr/>
              <p:nvPr/>
            </p:nvCxnSpPr>
            <p:spPr>
              <a:xfrm>
                <a:off x="2483251" y="1998785"/>
                <a:ext cx="8792" cy="133643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0" name="직선 연결선 9"/>
              <p:cNvCxnSpPr/>
              <p:nvPr/>
            </p:nvCxnSpPr>
            <p:spPr>
              <a:xfrm>
                <a:off x="2432669" y="2178747"/>
                <a:ext cx="8792" cy="133643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1" name="직선 연결선 10"/>
              <p:cNvCxnSpPr/>
              <p:nvPr/>
            </p:nvCxnSpPr>
            <p:spPr>
              <a:xfrm>
                <a:off x="2377692" y="4269155"/>
                <a:ext cx="8792" cy="46800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2" name="직선 연결선 11"/>
              <p:cNvCxnSpPr/>
              <p:nvPr/>
            </p:nvCxnSpPr>
            <p:spPr>
              <a:xfrm>
                <a:off x="2474145" y="4196899"/>
                <a:ext cx="8792" cy="25200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3" name="직선 연결선 12"/>
              <p:cNvCxnSpPr/>
              <p:nvPr/>
            </p:nvCxnSpPr>
            <p:spPr>
              <a:xfrm>
                <a:off x="2428274" y="4161169"/>
                <a:ext cx="8792" cy="46800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grpSp>
        <p:cxnSp>
          <p:nvCxnSpPr>
            <p:cNvPr id="17" name="직선 연결선 16"/>
            <p:cNvCxnSpPr/>
            <p:nvPr/>
          </p:nvCxnSpPr>
          <p:spPr>
            <a:xfrm>
              <a:off x="10620773" y="1713157"/>
              <a:ext cx="0" cy="1404000"/>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20" name="직선 연결선 19"/>
            <p:cNvCxnSpPr/>
            <p:nvPr/>
          </p:nvCxnSpPr>
          <p:spPr>
            <a:xfrm>
              <a:off x="10650083" y="2226042"/>
              <a:ext cx="0" cy="1404000"/>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grpSp>
      <p:sp>
        <p:nvSpPr>
          <p:cNvPr id="23" name="직사각형 22"/>
          <p:cNvSpPr/>
          <p:nvPr/>
        </p:nvSpPr>
        <p:spPr>
          <a:xfrm>
            <a:off x="76923" y="245186"/>
            <a:ext cx="2945537" cy="1938992"/>
          </a:xfrm>
          <a:prstGeom prst="rect">
            <a:avLst/>
          </a:prstGeom>
        </p:spPr>
        <p:txBody>
          <a:bodyPr wrap="square">
            <a:spAutoFit/>
          </a:bodyPr>
          <a:lstStyle/>
          <a:p>
            <a:r>
              <a:rPr lang="en-US" sz="4000" b="1" dirty="0">
                <a:solidFill>
                  <a:srgbClr val="F1E6D0"/>
                </a:solidFill>
                <a:latin typeface="Arno Pro" pitchFamily="18" charset="0"/>
              </a:rPr>
              <a:t>PENGERTIAN KEGIATAN </a:t>
            </a:r>
          </a:p>
          <a:p>
            <a:r>
              <a:rPr lang="en-US" sz="4000" b="1" dirty="0">
                <a:solidFill>
                  <a:srgbClr val="F1E6D0"/>
                </a:solidFill>
                <a:latin typeface="Arno Pro" pitchFamily="18" charset="0"/>
              </a:rPr>
              <a:t>KANTOR</a:t>
            </a:r>
            <a:endParaRPr lang="en-US" altLang="ko-KR" sz="4000" b="1" dirty="0">
              <a:solidFill>
                <a:srgbClr val="F1E6D0"/>
              </a:solidFill>
              <a:latin typeface="Arno Pro" pitchFamily="18" charset="0"/>
            </a:endParaRPr>
          </a:p>
        </p:txBody>
      </p:sp>
      <p:grpSp>
        <p:nvGrpSpPr>
          <p:cNvPr id="25" name="Group 4"/>
          <p:cNvGrpSpPr>
            <a:grpSpLocks noChangeAspect="1"/>
          </p:cNvGrpSpPr>
          <p:nvPr/>
        </p:nvGrpSpPr>
        <p:grpSpPr bwMode="auto">
          <a:xfrm>
            <a:off x="372936" y="2180640"/>
            <a:ext cx="2133599" cy="2239964"/>
            <a:chOff x="1024" y="2617"/>
            <a:chExt cx="1344" cy="1411"/>
          </a:xfrm>
        </p:grpSpPr>
        <p:sp>
          <p:nvSpPr>
            <p:cNvPr id="29" name="Freeform 7"/>
            <p:cNvSpPr>
              <a:spLocks/>
            </p:cNvSpPr>
            <p:nvPr/>
          </p:nvSpPr>
          <p:spPr bwMode="auto">
            <a:xfrm>
              <a:off x="1024" y="2770"/>
              <a:ext cx="1267" cy="1258"/>
            </a:xfrm>
            <a:prstGeom prst="ellipse">
              <a:avLst/>
            </a:prstGeom>
            <a:solidFill>
              <a:srgbClr val="CCCCCC"/>
            </a:solidFill>
            <a:ln>
              <a:noFill/>
            </a:ln>
            <a:effectLst>
              <a:outerShdw blurRad="1397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ko-KR" altLang="en-US">
                <a:solidFill>
                  <a:prstClr val="black"/>
                </a:solidFill>
              </a:endParaRPr>
            </a:p>
          </p:txBody>
        </p:sp>
        <p:sp>
          <p:nvSpPr>
            <p:cNvPr id="27" name="Freeform 5"/>
            <p:cNvSpPr>
              <a:spLocks/>
            </p:cNvSpPr>
            <p:nvPr/>
          </p:nvSpPr>
          <p:spPr bwMode="auto">
            <a:xfrm>
              <a:off x="1188" y="2926"/>
              <a:ext cx="959" cy="998"/>
            </a:xfrm>
            <a:custGeom>
              <a:avLst/>
              <a:gdLst>
                <a:gd name="T0" fmla="*/ 941 w 959"/>
                <a:gd name="T1" fmla="*/ 887 h 998"/>
                <a:gd name="T2" fmla="*/ 905 w 959"/>
                <a:gd name="T3" fmla="*/ 851 h 998"/>
                <a:gd name="T4" fmla="*/ 839 w 959"/>
                <a:gd name="T5" fmla="*/ 787 h 998"/>
                <a:gd name="T6" fmla="*/ 835 w 959"/>
                <a:gd name="T7" fmla="*/ 780 h 998"/>
                <a:gd name="T8" fmla="*/ 833 w 959"/>
                <a:gd name="T9" fmla="*/ 765 h 998"/>
                <a:gd name="T10" fmla="*/ 839 w 959"/>
                <a:gd name="T11" fmla="*/ 758 h 998"/>
                <a:gd name="T12" fmla="*/ 864 w 959"/>
                <a:gd name="T13" fmla="*/ 722 h 998"/>
                <a:gd name="T14" fmla="*/ 905 w 959"/>
                <a:gd name="T15" fmla="*/ 645 h 998"/>
                <a:gd name="T16" fmla="*/ 928 w 959"/>
                <a:gd name="T17" fmla="*/ 564 h 998"/>
                <a:gd name="T18" fmla="*/ 939 w 959"/>
                <a:gd name="T19" fmla="*/ 480 h 998"/>
                <a:gd name="T20" fmla="*/ 934 w 959"/>
                <a:gd name="T21" fmla="*/ 396 h 998"/>
                <a:gd name="T22" fmla="*/ 912 w 959"/>
                <a:gd name="T23" fmla="*/ 313 h 998"/>
                <a:gd name="T24" fmla="*/ 876 w 959"/>
                <a:gd name="T25" fmla="*/ 235 h 998"/>
                <a:gd name="T26" fmla="*/ 826 w 959"/>
                <a:gd name="T27" fmla="*/ 163 h 998"/>
                <a:gd name="T28" fmla="*/ 794 w 959"/>
                <a:gd name="T29" fmla="*/ 131 h 998"/>
                <a:gd name="T30" fmla="*/ 762 w 959"/>
                <a:gd name="T31" fmla="*/ 100 h 998"/>
                <a:gd name="T32" fmla="*/ 686 w 959"/>
                <a:gd name="T33" fmla="*/ 52 h 998"/>
                <a:gd name="T34" fmla="*/ 606 w 959"/>
                <a:gd name="T35" fmla="*/ 19 h 998"/>
                <a:gd name="T36" fmla="*/ 520 w 959"/>
                <a:gd name="T37" fmla="*/ 1 h 998"/>
                <a:gd name="T38" fmla="*/ 434 w 959"/>
                <a:gd name="T39" fmla="*/ 0 h 998"/>
                <a:gd name="T40" fmla="*/ 348 w 959"/>
                <a:gd name="T41" fmla="*/ 14 h 998"/>
                <a:gd name="T42" fmla="*/ 267 w 959"/>
                <a:gd name="T43" fmla="*/ 45 h 998"/>
                <a:gd name="T44" fmla="*/ 190 w 959"/>
                <a:gd name="T45" fmla="*/ 89 h 998"/>
                <a:gd name="T46" fmla="*/ 156 w 959"/>
                <a:gd name="T47" fmla="*/ 118 h 998"/>
                <a:gd name="T48" fmla="*/ 120 w 959"/>
                <a:gd name="T49" fmla="*/ 154 h 998"/>
                <a:gd name="T50" fmla="*/ 63 w 959"/>
                <a:gd name="T51" fmla="*/ 233 h 998"/>
                <a:gd name="T52" fmla="*/ 23 w 959"/>
                <a:gd name="T53" fmla="*/ 319 h 998"/>
                <a:gd name="T54" fmla="*/ 2 w 959"/>
                <a:gd name="T55" fmla="*/ 410 h 998"/>
                <a:gd name="T56" fmla="*/ 0 w 959"/>
                <a:gd name="T57" fmla="*/ 503 h 998"/>
                <a:gd name="T58" fmla="*/ 16 w 959"/>
                <a:gd name="T59" fmla="*/ 595 h 998"/>
                <a:gd name="T60" fmla="*/ 50 w 959"/>
                <a:gd name="T61" fmla="*/ 683 h 998"/>
                <a:gd name="T62" fmla="*/ 104 w 959"/>
                <a:gd name="T63" fmla="*/ 763 h 998"/>
                <a:gd name="T64" fmla="*/ 136 w 959"/>
                <a:gd name="T65" fmla="*/ 799 h 998"/>
                <a:gd name="T66" fmla="*/ 167 w 959"/>
                <a:gd name="T67" fmla="*/ 828 h 998"/>
                <a:gd name="T68" fmla="*/ 233 w 959"/>
                <a:gd name="T69" fmla="*/ 875 h 998"/>
                <a:gd name="T70" fmla="*/ 303 w 959"/>
                <a:gd name="T71" fmla="*/ 909 h 998"/>
                <a:gd name="T72" fmla="*/ 378 w 959"/>
                <a:gd name="T73" fmla="*/ 928 h 998"/>
                <a:gd name="T74" fmla="*/ 453 w 959"/>
                <a:gd name="T75" fmla="*/ 937 h 998"/>
                <a:gd name="T76" fmla="*/ 530 w 959"/>
                <a:gd name="T77" fmla="*/ 934 h 998"/>
                <a:gd name="T78" fmla="*/ 606 w 959"/>
                <a:gd name="T79" fmla="*/ 918 h 998"/>
                <a:gd name="T80" fmla="*/ 679 w 959"/>
                <a:gd name="T81" fmla="*/ 889 h 998"/>
                <a:gd name="T82" fmla="*/ 713 w 959"/>
                <a:gd name="T83" fmla="*/ 869 h 998"/>
                <a:gd name="T84" fmla="*/ 720 w 959"/>
                <a:gd name="T85" fmla="*/ 866 h 998"/>
                <a:gd name="T86" fmla="*/ 737 w 959"/>
                <a:gd name="T87" fmla="*/ 867 h 998"/>
                <a:gd name="T88" fmla="*/ 744 w 959"/>
                <a:gd name="T89" fmla="*/ 873 h 998"/>
                <a:gd name="T90" fmla="*/ 812 w 959"/>
                <a:gd name="T91" fmla="*/ 943 h 998"/>
                <a:gd name="T92" fmla="*/ 848 w 959"/>
                <a:gd name="T93" fmla="*/ 980 h 998"/>
                <a:gd name="T94" fmla="*/ 858 w 959"/>
                <a:gd name="T95" fmla="*/ 989 h 998"/>
                <a:gd name="T96" fmla="*/ 882 w 959"/>
                <a:gd name="T97" fmla="*/ 998 h 998"/>
                <a:gd name="T98" fmla="*/ 907 w 959"/>
                <a:gd name="T99" fmla="*/ 998 h 998"/>
                <a:gd name="T100" fmla="*/ 930 w 959"/>
                <a:gd name="T101" fmla="*/ 989 h 998"/>
                <a:gd name="T102" fmla="*/ 941 w 959"/>
                <a:gd name="T103" fmla="*/ 980 h 998"/>
                <a:gd name="T104" fmla="*/ 950 w 959"/>
                <a:gd name="T105" fmla="*/ 970 h 998"/>
                <a:gd name="T106" fmla="*/ 959 w 959"/>
                <a:gd name="T107" fmla="*/ 946 h 998"/>
                <a:gd name="T108" fmla="*/ 959 w 959"/>
                <a:gd name="T109" fmla="*/ 921 h 998"/>
                <a:gd name="T110" fmla="*/ 950 w 959"/>
                <a:gd name="T111" fmla="*/ 896 h 998"/>
                <a:gd name="T112" fmla="*/ 941 w 959"/>
                <a:gd name="T113" fmla="*/ 887 h 9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59" h="998">
                  <a:moveTo>
                    <a:pt x="941" y="887"/>
                  </a:moveTo>
                  <a:lnTo>
                    <a:pt x="905" y="851"/>
                  </a:lnTo>
                  <a:lnTo>
                    <a:pt x="839" y="787"/>
                  </a:lnTo>
                  <a:lnTo>
                    <a:pt x="835" y="780"/>
                  </a:lnTo>
                  <a:lnTo>
                    <a:pt x="833" y="765"/>
                  </a:lnTo>
                  <a:lnTo>
                    <a:pt x="839" y="758"/>
                  </a:lnTo>
                  <a:lnTo>
                    <a:pt x="864" y="722"/>
                  </a:lnTo>
                  <a:lnTo>
                    <a:pt x="905" y="645"/>
                  </a:lnTo>
                  <a:lnTo>
                    <a:pt x="928" y="564"/>
                  </a:lnTo>
                  <a:lnTo>
                    <a:pt x="939" y="480"/>
                  </a:lnTo>
                  <a:lnTo>
                    <a:pt x="934" y="396"/>
                  </a:lnTo>
                  <a:lnTo>
                    <a:pt x="912" y="313"/>
                  </a:lnTo>
                  <a:lnTo>
                    <a:pt x="876" y="235"/>
                  </a:lnTo>
                  <a:lnTo>
                    <a:pt x="826" y="163"/>
                  </a:lnTo>
                  <a:lnTo>
                    <a:pt x="794" y="131"/>
                  </a:lnTo>
                  <a:lnTo>
                    <a:pt x="762" y="100"/>
                  </a:lnTo>
                  <a:lnTo>
                    <a:pt x="686" y="52"/>
                  </a:lnTo>
                  <a:lnTo>
                    <a:pt x="606" y="19"/>
                  </a:lnTo>
                  <a:lnTo>
                    <a:pt x="520" y="1"/>
                  </a:lnTo>
                  <a:lnTo>
                    <a:pt x="434" y="0"/>
                  </a:lnTo>
                  <a:lnTo>
                    <a:pt x="348" y="14"/>
                  </a:lnTo>
                  <a:lnTo>
                    <a:pt x="267" y="45"/>
                  </a:lnTo>
                  <a:lnTo>
                    <a:pt x="190" y="89"/>
                  </a:lnTo>
                  <a:lnTo>
                    <a:pt x="156" y="118"/>
                  </a:lnTo>
                  <a:lnTo>
                    <a:pt x="120" y="154"/>
                  </a:lnTo>
                  <a:lnTo>
                    <a:pt x="63" y="233"/>
                  </a:lnTo>
                  <a:lnTo>
                    <a:pt x="23" y="319"/>
                  </a:lnTo>
                  <a:lnTo>
                    <a:pt x="2" y="410"/>
                  </a:lnTo>
                  <a:lnTo>
                    <a:pt x="0" y="503"/>
                  </a:lnTo>
                  <a:lnTo>
                    <a:pt x="16" y="595"/>
                  </a:lnTo>
                  <a:lnTo>
                    <a:pt x="50" y="683"/>
                  </a:lnTo>
                  <a:lnTo>
                    <a:pt x="104" y="763"/>
                  </a:lnTo>
                  <a:lnTo>
                    <a:pt x="136" y="799"/>
                  </a:lnTo>
                  <a:lnTo>
                    <a:pt x="167" y="828"/>
                  </a:lnTo>
                  <a:lnTo>
                    <a:pt x="233" y="875"/>
                  </a:lnTo>
                  <a:lnTo>
                    <a:pt x="303" y="909"/>
                  </a:lnTo>
                  <a:lnTo>
                    <a:pt x="378" y="928"/>
                  </a:lnTo>
                  <a:lnTo>
                    <a:pt x="453" y="937"/>
                  </a:lnTo>
                  <a:lnTo>
                    <a:pt x="530" y="934"/>
                  </a:lnTo>
                  <a:lnTo>
                    <a:pt x="606" y="918"/>
                  </a:lnTo>
                  <a:lnTo>
                    <a:pt x="679" y="889"/>
                  </a:lnTo>
                  <a:lnTo>
                    <a:pt x="713" y="869"/>
                  </a:lnTo>
                  <a:lnTo>
                    <a:pt x="720" y="866"/>
                  </a:lnTo>
                  <a:lnTo>
                    <a:pt x="737" y="867"/>
                  </a:lnTo>
                  <a:lnTo>
                    <a:pt x="744" y="873"/>
                  </a:lnTo>
                  <a:lnTo>
                    <a:pt x="812" y="943"/>
                  </a:lnTo>
                  <a:lnTo>
                    <a:pt x="848" y="980"/>
                  </a:lnTo>
                  <a:lnTo>
                    <a:pt x="858" y="989"/>
                  </a:lnTo>
                  <a:lnTo>
                    <a:pt x="882" y="998"/>
                  </a:lnTo>
                  <a:lnTo>
                    <a:pt x="907" y="998"/>
                  </a:lnTo>
                  <a:lnTo>
                    <a:pt x="930" y="989"/>
                  </a:lnTo>
                  <a:lnTo>
                    <a:pt x="941" y="980"/>
                  </a:lnTo>
                  <a:lnTo>
                    <a:pt x="950" y="970"/>
                  </a:lnTo>
                  <a:lnTo>
                    <a:pt x="959" y="946"/>
                  </a:lnTo>
                  <a:lnTo>
                    <a:pt x="959" y="921"/>
                  </a:lnTo>
                  <a:lnTo>
                    <a:pt x="950" y="896"/>
                  </a:lnTo>
                  <a:lnTo>
                    <a:pt x="941" y="887"/>
                  </a:lnTo>
                  <a:close/>
                </a:path>
              </a:pathLst>
            </a:custGeom>
            <a:solidFill>
              <a:schemeClr val="bg1">
                <a:lumMod val="95000"/>
              </a:schemeClr>
            </a:solidFill>
            <a:ln>
              <a:noFill/>
            </a:ln>
            <a:effectLst>
              <a:outerShdw blurRad="1270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ko-KR" altLang="en-US">
                <a:solidFill>
                  <a:prstClr val="black"/>
                </a:solidFill>
              </a:endParaRPr>
            </a:p>
          </p:txBody>
        </p:sp>
        <p:sp>
          <p:nvSpPr>
            <p:cNvPr id="28" name="Freeform 6"/>
            <p:cNvSpPr>
              <a:spLocks/>
            </p:cNvSpPr>
            <p:nvPr/>
          </p:nvSpPr>
          <p:spPr bwMode="auto">
            <a:xfrm rot="14532880">
              <a:off x="1722" y="3002"/>
              <a:ext cx="1032" cy="261"/>
            </a:xfrm>
            <a:custGeom>
              <a:avLst/>
              <a:gdLst>
                <a:gd name="T0" fmla="*/ 844 w 1032"/>
                <a:gd name="T1" fmla="*/ 261 h 261"/>
                <a:gd name="T2" fmla="*/ 881 w 1032"/>
                <a:gd name="T3" fmla="*/ 260 h 261"/>
                <a:gd name="T4" fmla="*/ 949 w 1032"/>
                <a:gd name="T5" fmla="*/ 240 h 261"/>
                <a:gd name="T6" fmla="*/ 1001 w 1032"/>
                <a:gd name="T7" fmla="*/ 204 h 261"/>
                <a:gd name="T8" fmla="*/ 1030 w 1032"/>
                <a:gd name="T9" fmla="*/ 157 h 261"/>
                <a:gd name="T10" fmla="*/ 1032 w 1032"/>
                <a:gd name="T11" fmla="*/ 130 h 261"/>
                <a:gd name="T12" fmla="*/ 1030 w 1032"/>
                <a:gd name="T13" fmla="*/ 104 h 261"/>
                <a:gd name="T14" fmla="*/ 1001 w 1032"/>
                <a:gd name="T15" fmla="*/ 57 h 261"/>
                <a:gd name="T16" fmla="*/ 949 w 1032"/>
                <a:gd name="T17" fmla="*/ 21 h 261"/>
                <a:gd name="T18" fmla="*/ 881 w 1032"/>
                <a:gd name="T19" fmla="*/ 1 h 261"/>
                <a:gd name="T20" fmla="*/ 844 w 1032"/>
                <a:gd name="T21" fmla="*/ 0 h 261"/>
                <a:gd name="T22" fmla="*/ 806 w 1032"/>
                <a:gd name="T23" fmla="*/ 1 h 261"/>
                <a:gd name="T24" fmla="*/ 741 w 1032"/>
                <a:gd name="T25" fmla="*/ 19 h 261"/>
                <a:gd name="T26" fmla="*/ 715 w 1032"/>
                <a:gd name="T27" fmla="*/ 34 h 261"/>
                <a:gd name="T28" fmla="*/ 672 w 1032"/>
                <a:gd name="T29" fmla="*/ 61 h 261"/>
                <a:gd name="T30" fmla="*/ 575 w 1032"/>
                <a:gd name="T31" fmla="*/ 91 h 261"/>
                <a:gd name="T32" fmla="*/ 523 w 1032"/>
                <a:gd name="T33" fmla="*/ 95 h 261"/>
                <a:gd name="T34" fmla="*/ 34 w 1032"/>
                <a:gd name="T35" fmla="*/ 95 h 261"/>
                <a:gd name="T36" fmla="*/ 19 w 1032"/>
                <a:gd name="T37" fmla="*/ 96 h 261"/>
                <a:gd name="T38" fmla="*/ 1 w 1032"/>
                <a:gd name="T39" fmla="*/ 114 h 261"/>
                <a:gd name="T40" fmla="*/ 0 w 1032"/>
                <a:gd name="T41" fmla="*/ 127 h 261"/>
                <a:gd name="T42" fmla="*/ 0 w 1032"/>
                <a:gd name="T43" fmla="*/ 134 h 261"/>
                <a:gd name="T44" fmla="*/ 1 w 1032"/>
                <a:gd name="T45" fmla="*/ 147 h 261"/>
                <a:gd name="T46" fmla="*/ 19 w 1032"/>
                <a:gd name="T47" fmla="*/ 164 h 261"/>
                <a:gd name="T48" fmla="*/ 34 w 1032"/>
                <a:gd name="T49" fmla="*/ 166 h 261"/>
                <a:gd name="T50" fmla="*/ 523 w 1032"/>
                <a:gd name="T51" fmla="*/ 166 h 261"/>
                <a:gd name="T52" fmla="*/ 575 w 1032"/>
                <a:gd name="T53" fmla="*/ 170 h 261"/>
                <a:gd name="T54" fmla="*/ 672 w 1032"/>
                <a:gd name="T55" fmla="*/ 200 h 261"/>
                <a:gd name="T56" fmla="*/ 715 w 1032"/>
                <a:gd name="T57" fmla="*/ 227 h 261"/>
                <a:gd name="T58" fmla="*/ 741 w 1032"/>
                <a:gd name="T59" fmla="*/ 242 h 261"/>
                <a:gd name="T60" fmla="*/ 806 w 1032"/>
                <a:gd name="T61" fmla="*/ 260 h 261"/>
                <a:gd name="T62" fmla="*/ 844 w 1032"/>
                <a:gd name="T63" fmla="*/ 261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032" h="261">
                  <a:moveTo>
                    <a:pt x="844" y="261"/>
                  </a:moveTo>
                  <a:lnTo>
                    <a:pt x="881" y="260"/>
                  </a:lnTo>
                  <a:lnTo>
                    <a:pt x="949" y="240"/>
                  </a:lnTo>
                  <a:lnTo>
                    <a:pt x="1001" y="204"/>
                  </a:lnTo>
                  <a:lnTo>
                    <a:pt x="1030" y="157"/>
                  </a:lnTo>
                  <a:lnTo>
                    <a:pt x="1032" y="130"/>
                  </a:lnTo>
                  <a:lnTo>
                    <a:pt x="1030" y="104"/>
                  </a:lnTo>
                  <a:lnTo>
                    <a:pt x="1001" y="57"/>
                  </a:lnTo>
                  <a:lnTo>
                    <a:pt x="949" y="21"/>
                  </a:lnTo>
                  <a:lnTo>
                    <a:pt x="881" y="1"/>
                  </a:lnTo>
                  <a:lnTo>
                    <a:pt x="844" y="0"/>
                  </a:lnTo>
                  <a:lnTo>
                    <a:pt x="806" y="1"/>
                  </a:lnTo>
                  <a:lnTo>
                    <a:pt x="741" y="19"/>
                  </a:lnTo>
                  <a:lnTo>
                    <a:pt x="715" y="34"/>
                  </a:lnTo>
                  <a:lnTo>
                    <a:pt x="672" y="61"/>
                  </a:lnTo>
                  <a:lnTo>
                    <a:pt x="575" y="91"/>
                  </a:lnTo>
                  <a:lnTo>
                    <a:pt x="523" y="95"/>
                  </a:lnTo>
                  <a:lnTo>
                    <a:pt x="34" y="95"/>
                  </a:lnTo>
                  <a:lnTo>
                    <a:pt x="19" y="96"/>
                  </a:lnTo>
                  <a:lnTo>
                    <a:pt x="1" y="114"/>
                  </a:lnTo>
                  <a:lnTo>
                    <a:pt x="0" y="127"/>
                  </a:lnTo>
                  <a:lnTo>
                    <a:pt x="0" y="134"/>
                  </a:lnTo>
                  <a:lnTo>
                    <a:pt x="1" y="147"/>
                  </a:lnTo>
                  <a:lnTo>
                    <a:pt x="19" y="164"/>
                  </a:lnTo>
                  <a:lnTo>
                    <a:pt x="34" y="166"/>
                  </a:lnTo>
                  <a:lnTo>
                    <a:pt x="523" y="166"/>
                  </a:lnTo>
                  <a:lnTo>
                    <a:pt x="575" y="170"/>
                  </a:lnTo>
                  <a:lnTo>
                    <a:pt x="672" y="200"/>
                  </a:lnTo>
                  <a:lnTo>
                    <a:pt x="715" y="227"/>
                  </a:lnTo>
                  <a:lnTo>
                    <a:pt x="741" y="242"/>
                  </a:lnTo>
                  <a:lnTo>
                    <a:pt x="806" y="260"/>
                  </a:lnTo>
                  <a:lnTo>
                    <a:pt x="844" y="261"/>
                  </a:lnTo>
                  <a:close/>
                </a:path>
              </a:pathLst>
            </a:custGeom>
            <a:solidFill>
              <a:schemeClr val="bg1"/>
            </a:solidFill>
            <a:ln>
              <a:noFill/>
            </a:ln>
            <a:effectLst>
              <a:outerShdw blurRad="88900" dist="38100" dir="8100000" algn="tr"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ko-KR" altLang="en-US">
                <a:solidFill>
                  <a:prstClr val="black"/>
                </a:solidFill>
              </a:endParaRPr>
            </a:p>
          </p:txBody>
        </p:sp>
        <p:sp>
          <p:nvSpPr>
            <p:cNvPr id="30" name="Freeform 8"/>
            <p:cNvSpPr>
              <a:spLocks/>
            </p:cNvSpPr>
            <p:nvPr/>
          </p:nvSpPr>
          <p:spPr bwMode="auto">
            <a:xfrm>
              <a:off x="1287" y="3022"/>
              <a:ext cx="740" cy="743"/>
            </a:xfrm>
            <a:custGeom>
              <a:avLst/>
              <a:gdLst>
                <a:gd name="T0" fmla="*/ 740 w 740"/>
                <a:gd name="T1" fmla="*/ 372 h 743"/>
                <a:gd name="T2" fmla="*/ 740 w 740"/>
                <a:gd name="T3" fmla="*/ 409 h 743"/>
                <a:gd name="T4" fmla="*/ 724 w 740"/>
                <a:gd name="T5" fmla="*/ 483 h 743"/>
                <a:gd name="T6" fmla="*/ 697 w 740"/>
                <a:gd name="T7" fmla="*/ 549 h 743"/>
                <a:gd name="T8" fmla="*/ 655 w 740"/>
                <a:gd name="T9" fmla="*/ 608 h 743"/>
                <a:gd name="T10" fmla="*/ 605 w 740"/>
                <a:gd name="T11" fmla="*/ 658 h 743"/>
                <a:gd name="T12" fmla="*/ 546 w 740"/>
                <a:gd name="T13" fmla="*/ 698 h 743"/>
                <a:gd name="T14" fmla="*/ 480 w 740"/>
                <a:gd name="T15" fmla="*/ 727 h 743"/>
                <a:gd name="T16" fmla="*/ 408 w 740"/>
                <a:gd name="T17" fmla="*/ 741 h 743"/>
                <a:gd name="T18" fmla="*/ 371 w 740"/>
                <a:gd name="T19" fmla="*/ 743 h 743"/>
                <a:gd name="T20" fmla="*/ 331 w 740"/>
                <a:gd name="T21" fmla="*/ 741 h 743"/>
                <a:gd name="T22" fmla="*/ 259 w 740"/>
                <a:gd name="T23" fmla="*/ 727 h 743"/>
                <a:gd name="T24" fmla="*/ 193 w 740"/>
                <a:gd name="T25" fmla="*/ 698 h 743"/>
                <a:gd name="T26" fmla="*/ 134 w 740"/>
                <a:gd name="T27" fmla="*/ 658 h 743"/>
                <a:gd name="T28" fmla="*/ 84 w 740"/>
                <a:gd name="T29" fmla="*/ 608 h 743"/>
                <a:gd name="T30" fmla="*/ 44 w 740"/>
                <a:gd name="T31" fmla="*/ 549 h 743"/>
                <a:gd name="T32" fmla="*/ 16 w 740"/>
                <a:gd name="T33" fmla="*/ 483 h 743"/>
                <a:gd name="T34" fmla="*/ 1 w 740"/>
                <a:gd name="T35" fmla="*/ 409 h 743"/>
                <a:gd name="T36" fmla="*/ 0 w 740"/>
                <a:gd name="T37" fmla="*/ 372 h 743"/>
                <a:gd name="T38" fmla="*/ 1 w 740"/>
                <a:gd name="T39" fmla="*/ 334 h 743"/>
                <a:gd name="T40" fmla="*/ 16 w 740"/>
                <a:gd name="T41" fmla="*/ 260 h 743"/>
                <a:gd name="T42" fmla="*/ 44 w 740"/>
                <a:gd name="T43" fmla="*/ 194 h 743"/>
                <a:gd name="T44" fmla="*/ 84 w 740"/>
                <a:gd name="T45" fmla="*/ 135 h 743"/>
                <a:gd name="T46" fmla="*/ 134 w 740"/>
                <a:gd name="T47" fmla="*/ 85 h 743"/>
                <a:gd name="T48" fmla="*/ 193 w 740"/>
                <a:gd name="T49" fmla="*/ 45 h 743"/>
                <a:gd name="T50" fmla="*/ 259 w 740"/>
                <a:gd name="T51" fmla="*/ 17 h 743"/>
                <a:gd name="T52" fmla="*/ 331 w 740"/>
                <a:gd name="T53" fmla="*/ 2 h 743"/>
                <a:gd name="T54" fmla="*/ 371 w 740"/>
                <a:gd name="T55" fmla="*/ 0 h 743"/>
                <a:gd name="T56" fmla="*/ 408 w 740"/>
                <a:gd name="T57" fmla="*/ 2 h 743"/>
                <a:gd name="T58" fmla="*/ 480 w 740"/>
                <a:gd name="T59" fmla="*/ 17 h 743"/>
                <a:gd name="T60" fmla="*/ 546 w 740"/>
                <a:gd name="T61" fmla="*/ 45 h 743"/>
                <a:gd name="T62" fmla="*/ 605 w 740"/>
                <a:gd name="T63" fmla="*/ 85 h 743"/>
                <a:gd name="T64" fmla="*/ 655 w 740"/>
                <a:gd name="T65" fmla="*/ 135 h 743"/>
                <a:gd name="T66" fmla="*/ 697 w 740"/>
                <a:gd name="T67" fmla="*/ 194 h 743"/>
                <a:gd name="T68" fmla="*/ 724 w 740"/>
                <a:gd name="T69" fmla="*/ 260 h 743"/>
                <a:gd name="T70" fmla="*/ 740 w 740"/>
                <a:gd name="T71" fmla="*/ 334 h 743"/>
                <a:gd name="T72" fmla="*/ 740 w 740"/>
                <a:gd name="T73" fmla="*/ 372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40" h="743">
                  <a:moveTo>
                    <a:pt x="740" y="372"/>
                  </a:moveTo>
                  <a:lnTo>
                    <a:pt x="740" y="409"/>
                  </a:lnTo>
                  <a:lnTo>
                    <a:pt x="724" y="483"/>
                  </a:lnTo>
                  <a:lnTo>
                    <a:pt x="697" y="549"/>
                  </a:lnTo>
                  <a:lnTo>
                    <a:pt x="655" y="608"/>
                  </a:lnTo>
                  <a:lnTo>
                    <a:pt x="605" y="658"/>
                  </a:lnTo>
                  <a:lnTo>
                    <a:pt x="546" y="698"/>
                  </a:lnTo>
                  <a:lnTo>
                    <a:pt x="480" y="727"/>
                  </a:lnTo>
                  <a:lnTo>
                    <a:pt x="408" y="741"/>
                  </a:lnTo>
                  <a:lnTo>
                    <a:pt x="371" y="743"/>
                  </a:lnTo>
                  <a:lnTo>
                    <a:pt x="331" y="741"/>
                  </a:lnTo>
                  <a:lnTo>
                    <a:pt x="259" y="727"/>
                  </a:lnTo>
                  <a:lnTo>
                    <a:pt x="193" y="698"/>
                  </a:lnTo>
                  <a:lnTo>
                    <a:pt x="134" y="658"/>
                  </a:lnTo>
                  <a:lnTo>
                    <a:pt x="84" y="608"/>
                  </a:lnTo>
                  <a:lnTo>
                    <a:pt x="44" y="549"/>
                  </a:lnTo>
                  <a:lnTo>
                    <a:pt x="16" y="483"/>
                  </a:lnTo>
                  <a:lnTo>
                    <a:pt x="1" y="409"/>
                  </a:lnTo>
                  <a:lnTo>
                    <a:pt x="0" y="372"/>
                  </a:lnTo>
                  <a:lnTo>
                    <a:pt x="1" y="334"/>
                  </a:lnTo>
                  <a:lnTo>
                    <a:pt x="16" y="260"/>
                  </a:lnTo>
                  <a:lnTo>
                    <a:pt x="44" y="194"/>
                  </a:lnTo>
                  <a:lnTo>
                    <a:pt x="84" y="135"/>
                  </a:lnTo>
                  <a:lnTo>
                    <a:pt x="134" y="85"/>
                  </a:lnTo>
                  <a:lnTo>
                    <a:pt x="193" y="45"/>
                  </a:lnTo>
                  <a:lnTo>
                    <a:pt x="259" y="17"/>
                  </a:lnTo>
                  <a:lnTo>
                    <a:pt x="331" y="2"/>
                  </a:lnTo>
                  <a:lnTo>
                    <a:pt x="371" y="0"/>
                  </a:lnTo>
                  <a:lnTo>
                    <a:pt x="408" y="2"/>
                  </a:lnTo>
                  <a:lnTo>
                    <a:pt x="480" y="17"/>
                  </a:lnTo>
                  <a:lnTo>
                    <a:pt x="546" y="45"/>
                  </a:lnTo>
                  <a:lnTo>
                    <a:pt x="605" y="85"/>
                  </a:lnTo>
                  <a:lnTo>
                    <a:pt x="655" y="135"/>
                  </a:lnTo>
                  <a:lnTo>
                    <a:pt x="697" y="194"/>
                  </a:lnTo>
                  <a:lnTo>
                    <a:pt x="724" y="260"/>
                  </a:lnTo>
                  <a:lnTo>
                    <a:pt x="740" y="334"/>
                  </a:lnTo>
                  <a:lnTo>
                    <a:pt x="740" y="372"/>
                  </a:lnTo>
                  <a:close/>
                </a:path>
              </a:pathLst>
            </a:custGeom>
            <a:solidFill>
              <a:srgbClr val="6A33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ko-KR" altLang="en-US">
                <a:solidFill>
                  <a:prstClr val="black"/>
                </a:solidFill>
              </a:endParaRPr>
            </a:p>
          </p:txBody>
        </p:sp>
        <p:sp>
          <p:nvSpPr>
            <p:cNvPr id="31" name="Freeform 9"/>
            <p:cNvSpPr>
              <a:spLocks/>
            </p:cNvSpPr>
            <p:nvPr/>
          </p:nvSpPr>
          <p:spPr bwMode="auto">
            <a:xfrm>
              <a:off x="1756" y="3123"/>
              <a:ext cx="118" cy="100"/>
            </a:xfrm>
            <a:custGeom>
              <a:avLst/>
              <a:gdLst>
                <a:gd name="T0" fmla="*/ 97 w 118"/>
                <a:gd name="T1" fmla="*/ 100 h 100"/>
                <a:gd name="T2" fmla="*/ 86 w 118"/>
                <a:gd name="T3" fmla="*/ 99 h 100"/>
                <a:gd name="T4" fmla="*/ 79 w 118"/>
                <a:gd name="T5" fmla="*/ 93 h 100"/>
                <a:gd name="T6" fmla="*/ 48 w 118"/>
                <a:gd name="T7" fmla="*/ 66 h 100"/>
                <a:gd name="T8" fmla="*/ 14 w 118"/>
                <a:gd name="T9" fmla="*/ 45 h 100"/>
                <a:gd name="T10" fmla="*/ 5 w 118"/>
                <a:gd name="T11" fmla="*/ 39 h 100"/>
                <a:gd name="T12" fmla="*/ 0 w 118"/>
                <a:gd name="T13" fmla="*/ 23 h 100"/>
                <a:gd name="T14" fmla="*/ 4 w 118"/>
                <a:gd name="T15" fmla="*/ 12 h 100"/>
                <a:gd name="T16" fmla="*/ 9 w 118"/>
                <a:gd name="T17" fmla="*/ 5 h 100"/>
                <a:gd name="T18" fmla="*/ 27 w 118"/>
                <a:gd name="T19" fmla="*/ 0 h 100"/>
                <a:gd name="T20" fmla="*/ 36 w 118"/>
                <a:gd name="T21" fmla="*/ 2 h 100"/>
                <a:gd name="T22" fmla="*/ 77 w 118"/>
                <a:gd name="T23" fmla="*/ 27 h 100"/>
                <a:gd name="T24" fmla="*/ 113 w 118"/>
                <a:gd name="T25" fmla="*/ 59 h 100"/>
                <a:gd name="T26" fmla="*/ 118 w 118"/>
                <a:gd name="T27" fmla="*/ 66 h 100"/>
                <a:gd name="T28" fmla="*/ 118 w 118"/>
                <a:gd name="T29" fmla="*/ 84 h 100"/>
                <a:gd name="T30" fmla="*/ 113 w 118"/>
                <a:gd name="T31" fmla="*/ 93 h 100"/>
                <a:gd name="T32" fmla="*/ 106 w 118"/>
                <a:gd name="T33" fmla="*/ 99 h 100"/>
                <a:gd name="T34" fmla="*/ 97 w 118"/>
                <a:gd name="T3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8" h="100">
                  <a:moveTo>
                    <a:pt x="97" y="100"/>
                  </a:moveTo>
                  <a:lnTo>
                    <a:pt x="86" y="99"/>
                  </a:lnTo>
                  <a:lnTo>
                    <a:pt x="79" y="93"/>
                  </a:lnTo>
                  <a:lnTo>
                    <a:pt x="48" y="66"/>
                  </a:lnTo>
                  <a:lnTo>
                    <a:pt x="14" y="45"/>
                  </a:lnTo>
                  <a:lnTo>
                    <a:pt x="5" y="39"/>
                  </a:lnTo>
                  <a:lnTo>
                    <a:pt x="0" y="23"/>
                  </a:lnTo>
                  <a:lnTo>
                    <a:pt x="4" y="12"/>
                  </a:lnTo>
                  <a:lnTo>
                    <a:pt x="9" y="5"/>
                  </a:lnTo>
                  <a:lnTo>
                    <a:pt x="27" y="0"/>
                  </a:lnTo>
                  <a:lnTo>
                    <a:pt x="36" y="2"/>
                  </a:lnTo>
                  <a:lnTo>
                    <a:pt x="77" y="27"/>
                  </a:lnTo>
                  <a:lnTo>
                    <a:pt x="113" y="59"/>
                  </a:lnTo>
                  <a:lnTo>
                    <a:pt x="118" y="66"/>
                  </a:lnTo>
                  <a:lnTo>
                    <a:pt x="118" y="84"/>
                  </a:lnTo>
                  <a:lnTo>
                    <a:pt x="113" y="93"/>
                  </a:lnTo>
                  <a:lnTo>
                    <a:pt x="106" y="99"/>
                  </a:lnTo>
                  <a:lnTo>
                    <a:pt x="97" y="100"/>
                  </a:lnTo>
                  <a:close/>
                </a:path>
              </a:pathLst>
            </a:custGeom>
            <a:solidFill>
              <a:srgbClr val="A46F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ko-KR" altLang="en-US">
                <a:solidFill>
                  <a:prstClr val="black"/>
                </a:solidFill>
              </a:endParaRPr>
            </a:p>
          </p:txBody>
        </p:sp>
        <p:sp>
          <p:nvSpPr>
            <p:cNvPr id="32" name="Freeform 10"/>
            <p:cNvSpPr>
              <a:spLocks/>
            </p:cNvSpPr>
            <p:nvPr/>
          </p:nvSpPr>
          <p:spPr bwMode="auto">
            <a:xfrm>
              <a:off x="1439" y="3092"/>
              <a:ext cx="272" cy="131"/>
            </a:xfrm>
            <a:custGeom>
              <a:avLst/>
              <a:gdLst>
                <a:gd name="T0" fmla="*/ 23 w 272"/>
                <a:gd name="T1" fmla="*/ 131 h 131"/>
                <a:gd name="T2" fmla="*/ 14 w 272"/>
                <a:gd name="T3" fmla="*/ 130 h 131"/>
                <a:gd name="T4" fmla="*/ 5 w 272"/>
                <a:gd name="T5" fmla="*/ 124 h 131"/>
                <a:gd name="T6" fmla="*/ 0 w 272"/>
                <a:gd name="T7" fmla="*/ 115 h 131"/>
                <a:gd name="T8" fmla="*/ 0 w 272"/>
                <a:gd name="T9" fmla="*/ 97 h 131"/>
                <a:gd name="T10" fmla="*/ 5 w 272"/>
                <a:gd name="T11" fmla="*/ 90 h 131"/>
                <a:gd name="T12" fmla="*/ 30 w 272"/>
                <a:gd name="T13" fmla="*/ 67 h 131"/>
                <a:gd name="T14" fmla="*/ 88 w 272"/>
                <a:gd name="T15" fmla="*/ 31 h 131"/>
                <a:gd name="T16" fmla="*/ 150 w 272"/>
                <a:gd name="T17" fmla="*/ 9 h 131"/>
                <a:gd name="T18" fmla="*/ 217 w 272"/>
                <a:gd name="T19" fmla="*/ 0 h 131"/>
                <a:gd name="T20" fmla="*/ 251 w 272"/>
                <a:gd name="T21" fmla="*/ 4 h 131"/>
                <a:gd name="T22" fmla="*/ 260 w 272"/>
                <a:gd name="T23" fmla="*/ 6 h 131"/>
                <a:gd name="T24" fmla="*/ 271 w 272"/>
                <a:gd name="T25" fmla="*/ 20 h 131"/>
                <a:gd name="T26" fmla="*/ 272 w 272"/>
                <a:gd name="T27" fmla="*/ 29 h 131"/>
                <a:gd name="T28" fmla="*/ 269 w 272"/>
                <a:gd name="T29" fmla="*/ 40 h 131"/>
                <a:gd name="T30" fmla="*/ 254 w 272"/>
                <a:gd name="T31" fmla="*/ 51 h 131"/>
                <a:gd name="T32" fmla="*/ 245 w 272"/>
                <a:gd name="T33" fmla="*/ 51 h 131"/>
                <a:gd name="T34" fmla="*/ 217 w 272"/>
                <a:gd name="T35" fmla="*/ 49 h 131"/>
                <a:gd name="T36" fmla="*/ 161 w 272"/>
                <a:gd name="T37" fmla="*/ 56 h 131"/>
                <a:gd name="T38" fmla="*/ 107 w 272"/>
                <a:gd name="T39" fmla="*/ 74 h 131"/>
                <a:gd name="T40" fmla="*/ 61 w 272"/>
                <a:gd name="T41" fmla="*/ 104 h 131"/>
                <a:gd name="T42" fmla="*/ 39 w 272"/>
                <a:gd name="T43" fmla="*/ 124 h 131"/>
                <a:gd name="T44" fmla="*/ 32 w 272"/>
                <a:gd name="T45" fmla="*/ 130 h 131"/>
                <a:gd name="T46" fmla="*/ 23 w 272"/>
                <a:gd name="T47" fmla="*/ 131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2" h="131">
                  <a:moveTo>
                    <a:pt x="23" y="131"/>
                  </a:moveTo>
                  <a:lnTo>
                    <a:pt x="14" y="130"/>
                  </a:lnTo>
                  <a:lnTo>
                    <a:pt x="5" y="124"/>
                  </a:lnTo>
                  <a:lnTo>
                    <a:pt x="0" y="115"/>
                  </a:lnTo>
                  <a:lnTo>
                    <a:pt x="0" y="97"/>
                  </a:lnTo>
                  <a:lnTo>
                    <a:pt x="5" y="90"/>
                  </a:lnTo>
                  <a:lnTo>
                    <a:pt x="30" y="67"/>
                  </a:lnTo>
                  <a:lnTo>
                    <a:pt x="88" y="31"/>
                  </a:lnTo>
                  <a:lnTo>
                    <a:pt x="150" y="9"/>
                  </a:lnTo>
                  <a:lnTo>
                    <a:pt x="217" y="0"/>
                  </a:lnTo>
                  <a:lnTo>
                    <a:pt x="251" y="4"/>
                  </a:lnTo>
                  <a:lnTo>
                    <a:pt x="260" y="6"/>
                  </a:lnTo>
                  <a:lnTo>
                    <a:pt x="271" y="20"/>
                  </a:lnTo>
                  <a:lnTo>
                    <a:pt x="272" y="29"/>
                  </a:lnTo>
                  <a:lnTo>
                    <a:pt x="269" y="40"/>
                  </a:lnTo>
                  <a:lnTo>
                    <a:pt x="254" y="51"/>
                  </a:lnTo>
                  <a:lnTo>
                    <a:pt x="245" y="51"/>
                  </a:lnTo>
                  <a:lnTo>
                    <a:pt x="217" y="49"/>
                  </a:lnTo>
                  <a:lnTo>
                    <a:pt x="161" y="56"/>
                  </a:lnTo>
                  <a:lnTo>
                    <a:pt x="107" y="74"/>
                  </a:lnTo>
                  <a:lnTo>
                    <a:pt x="61" y="104"/>
                  </a:lnTo>
                  <a:lnTo>
                    <a:pt x="39" y="124"/>
                  </a:lnTo>
                  <a:lnTo>
                    <a:pt x="32" y="130"/>
                  </a:lnTo>
                  <a:lnTo>
                    <a:pt x="23" y="131"/>
                  </a:lnTo>
                  <a:close/>
                </a:path>
              </a:pathLst>
            </a:custGeom>
            <a:solidFill>
              <a:srgbClr val="A46F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ko-KR" altLang="en-US">
                <a:solidFill>
                  <a:prstClr val="black"/>
                </a:solidFill>
              </a:endParaRPr>
            </a:p>
          </p:txBody>
        </p:sp>
      </p:grpSp>
      <p:sp>
        <p:nvSpPr>
          <p:cNvPr id="34" name="직사각형 33"/>
          <p:cNvSpPr/>
          <p:nvPr/>
        </p:nvSpPr>
        <p:spPr>
          <a:xfrm>
            <a:off x="4194218" y="1191685"/>
            <a:ext cx="4053119" cy="3600986"/>
          </a:xfrm>
          <a:prstGeom prst="rect">
            <a:avLst/>
          </a:prstGeom>
        </p:spPr>
        <p:txBody>
          <a:bodyPr wrap="square">
            <a:spAutoFit/>
          </a:bodyPr>
          <a:lstStyle/>
          <a:p>
            <a:r>
              <a:rPr lang="en-US" sz="3600" dirty="0" err="1">
                <a:solidFill>
                  <a:srgbClr val="C00000"/>
                </a:solidFill>
                <a:latin typeface="Arial Narrow" pitchFamily="34" charset="0"/>
              </a:rPr>
              <a:t>D</a:t>
            </a:r>
            <a:r>
              <a:rPr lang="en-US" sz="2400" dirty="0" err="1">
                <a:solidFill>
                  <a:srgbClr val="C00000"/>
                </a:solidFill>
                <a:latin typeface="Arial Narrow" pitchFamily="34" charset="0"/>
              </a:rPr>
              <a:t>apat</a:t>
            </a:r>
            <a:r>
              <a:rPr lang="en-US" sz="2400" dirty="0">
                <a:solidFill>
                  <a:srgbClr val="C00000"/>
                </a:solidFill>
                <a:latin typeface="Arial Narrow" pitchFamily="34" charset="0"/>
              </a:rPr>
              <a:t> </a:t>
            </a:r>
            <a:r>
              <a:rPr lang="en-US" sz="2400" dirty="0" err="1">
                <a:solidFill>
                  <a:srgbClr val="C00000"/>
                </a:solidFill>
                <a:latin typeface="Arial Narrow" pitchFamily="34" charset="0"/>
              </a:rPr>
              <a:t>disimpulkan</a:t>
            </a:r>
            <a:br>
              <a:rPr lang="en-US" sz="2400" dirty="0">
                <a:solidFill>
                  <a:srgbClr val="AC8866"/>
                </a:solidFill>
                <a:latin typeface="Arial Narrow" pitchFamily="34" charset="0"/>
              </a:rPr>
            </a:br>
            <a:r>
              <a:rPr lang="en-US" sz="2400" dirty="0" err="1">
                <a:solidFill>
                  <a:schemeClr val="accent2">
                    <a:lumMod val="50000"/>
                  </a:schemeClr>
                </a:solidFill>
                <a:latin typeface="Arial Narrow" panose="020B0606020202030204" pitchFamily="34" charset="0"/>
              </a:rPr>
              <a:t>bahwa</a:t>
            </a:r>
            <a:r>
              <a:rPr lang="en-US" sz="2400" dirty="0">
                <a:solidFill>
                  <a:schemeClr val="accent2">
                    <a:lumMod val="50000"/>
                  </a:schemeClr>
                </a:solidFill>
                <a:latin typeface="Arial Narrow" panose="020B0606020202030204" pitchFamily="34" charset="0"/>
              </a:rPr>
              <a:t> </a:t>
            </a:r>
            <a:r>
              <a:rPr lang="en-US" sz="2400" dirty="0" err="1">
                <a:solidFill>
                  <a:schemeClr val="accent2">
                    <a:lumMod val="50000"/>
                  </a:schemeClr>
                </a:solidFill>
                <a:latin typeface="Arial Narrow" panose="020B0606020202030204" pitchFamily="34" charset="0"/>
              </a:rPr>
              <a:t>pekerjaan</a:t>
            </a:r>
            <a:r>
              <a:rPr lang="en-US" sz="2400" dirty="0">
                <a:solidFill>
                  <a:schemeClr val="accent2">
                    <a:lumMod val="50000"/>
                  </a:schemeClr>
                </a:solidFill>
                <a:latin typeface="Arial Narrow" panose="020B0606020202030204" pitchFamily="34" charset="0"/>
              </a:rPr>
              <a:t> </a:t>
            </a:r>
            <a:r>
              <a:rPr lang="en-US" sz="2400" dirty="0" err="1">
                <a:solidFill>
                  <a:schemeClr val="accent2">
                    <a:lumMod val="50000"/>
                  </a:schemeClr>
                </a:solidFill>
                <a:latin typeface="Arial Narrow" panose="020B0606020202030204" pitchFamily="34" charset="0"/>
              </a:rPr>
              <a:t>penunjang</a:t>
            </a:r>
            <a:r>
              <a:rPr lang="en-US" sz="2400" dirty="0">
                <a:solidFill>
                  <a:schemeClr val="accent2">
                    <a:lumMod val="50000"/>
                  </a:schemeClr>
                </a:solidFill>
                <a:latin typeface="Arial Narrow" panose="020B0606020202030204" pitchFamily="34" charset="0"/>
              </a:rPr>
              <a:t>          </a:t>
            </a:r>
            <a:r>
              <a:rPr lang="en-US" sz="2400" dirty="0" err="1">
                <a:solidFill>
                  <a:schemeClr val="accent2">
                    <a:lumMod val="50000"/>
                  </a:schemeClr>
                </a:solidFill>
                <a:latin typeface="Arial Narrow" panose="020B0606020202030204" pitchFamily="34" charset="0"/>
              </a:rPr>
              <a:t>tugas</a:t>
            </a:r>
            <a:r>
              <a:rPr lang="en-US" sz="2400" dirty="0">
                <a:solidFill>
                  <a:schemeClr val="accent2">
                    <a:lumMod val="50000"/>
                  </a:schemeClr>
                </a:solidFill>
                <a:latin typeface="Arial Narrow" panose="020B0606020202030204" pitchFamily="34" charset="0"/>
              </a:rPr>
              <a:t> </a:t>
            </a:r>
            <a:r>
              <a:rPr lang="en-US" sz="2400" dirty="0" err="1">
                <a:solidFill>
                  <a:schemeClr val="accent2">
                    <a:lumMod val="50000"/>
                  </a:schemeClr>
                </a:solidFill>
                <a:latin typeface="Arial Narrow" panose="020B0606020202030204" pitchFamily="34" charset="0"/>
              </a:rPr>
              <a:t>utama</a:t>
            </a:r>
            <a:r>
              <a:rPr lang="en-US" sz="2400" dirty="0">
                <a:solidFill>
                  <a:schemeClr val="accent2">
                    <a:lumMod val="50000"/>
                  </a:schemeClr>
                </a:solidFill>
                <a:latin typeface="Arial Narrow" panose="020B0606020202030204" pitchFamily="34" charset="0"/>
              </a:rPr>
              <a:t>/</a:t>
            </a:r>
            <a:r>
              <a:rPr lang="en-US" sz="2400" dirty="0" err="1">
                <a:solidFill>
                  <a:schemeClr val="accent2">
                    <a:lumMod val="50000"/>
                  </a:schemeClr>
                </a:solidFill>
                <a:latin typeface="Arial Narrow" panose="020B0606020202030204" pitchFamily="34" charset="0"/>
              </a:rPr>
              <a:t>pokok</a:t>
            </a:r>
            <a:r>
              <a:rPr lang="en-US" sz="2400" dirty="0">
                <a:solidFill>
                  <a:schemeClr val="accent2">
                    <a:lumMod val="50000"/>
                  </a:schemeClr>
                </a:solidFill>
                <a:latin typeface="Arial Narrow" panose="020B0606020202030204" pitchFamily="34" charset="0"/>
              </a:rPr>
              <a:t> yang </a:t>
            </a:r>
            <a:r>
              <a:rPr lang="en-US" sz="2400" dirty="0" err="1">
                <a:solidFill>
                  <a:schemeClr val="accent2">
                    <a:lumMod val="50000"/>
                  </a:schemeClr>
                </a:solidFill>
                <a:latin typeface="Arial Narrow" panose="020B0606020202030204" pitchFamily="34" charset="0"/>
              </a:rPr>
              <a:t>berkaitan</a:t>
            </a:r>
            <a:r>
              <a:rPr lang="en-US" sz="2400" dirty="0">
                <a:solidFill>
                  <a:schemeClr val="accent2">
                    <a:lumMod val="50000"/>
                  </a:schemeClr>
                </a:solidFill>
                <a:latin typeface="Arial Narrow" panose="020B0606020202030204" pitchFamily="34" charset="0"/>
              </a:rPr>
              <a:t>         </a:t>
            </a:r>
            <a:r>
              <a:rPr lang="en-US" sz="2400" dirty="0" err="1">
                <a:solidFill>
                  <a:schemeClr val="accent2">
                    <a:lumMod val="50000"/>
                  </a:schemeClr>
                </a:solidFill>
                <a:latin typeface="Arial Narrow" panose="020B0606020202030204" pitchFamily="34" charset="0"/>
              </a:rPr>
              <a:t>dengan</a:t>
            </a:r>
            <a:r>
              <a:rPr lang="en-US" sz="2400" dirty="0">
                <a:solidFill>
                  <a:schemeClr val="accent2">
                    <a:lumMod val="50000"/>
                  </a:schemeClr>
                </a:solidFill>
                <a:latin typeface="Arial Narrow" panose="020B0606020202030204" pitchFamily="34" charset="0"/>
              </a:rPr>
              <a:t> </a:t>
            </a:r>
            <a:r>
              <a:rPr lang="en-US" sz="2400" dirty="0" err="1">
                <a:solidFill>
                  <a:schemeClr val="accent2">
                    <a:lumMod val="50000"/>
                  </a:schemeClr>
                </a:solidFill>
                <a:latin typeface="Arial Narrow" panose="020B0606020202030204" pitchFamily="34" charset="0"/>
              </a:rPr>
              <a:t>pekerjaan</a:t>
            </a:r>
            <a:r>
              <a:rPr lang="en-US" sz="2400" dirty="0">
                <a:solidFill>
                  <a:schemeClr val="accent2">
                    <a:lumMod val="50000"/>
                  </a:schemeClr>
                </a:solidFill>
                <a:latin typeface="Arial Narrow" panose="020B0606020202030204" pitchFamily="34" charset="0"/>
              </a:rPr>
              <a:t> di </a:t>
            </a:r>
            <a:r>
              <a:rPr lang="en-US" sz="2400" dirty="0" err="1">
                <a:solidFill>
                  <a:schemeClr val="accent2">
                    <a:lumMod val="50000"/>
                  </a:schemeClr>
                </a:solidFill>
                <a:latin typeface="Arial Narrow" panose="020B0606020202030204" pitchFamily="34" charset="0"/>
              </a:rPr>
              <a:t>bidang</a:t>
            </a:r>
            <a:r>
              <a:rPr lang="en-US" sz="2400" dirty="0">
                <a:solidFill>
                  <a:schemeClr val="accent2">
                    <a:lumMod val="50000"/>
                  </a:schemeClr>
                </a:solidFill>
                <a:latin typeface="Arial Narrow" panose="020B0606020202030204" pitchFamily="34" charset="0"/>
              </a:rPr>
              <a:t>           </a:t>
            </a:r>
            <a:r>
              <a:rPr lang="en-US" sz="2400" dirty="0" err="1">
                <a:solidFill>
                  <a:schemeClr val="accent2">
                    <a:lumMod val="50000"/>
                  </a:schemeClr>
                </a:solidFill>
                <a:latin typeface="Arial Narrow" panose="020B0606020202030204" pitchFamily="34" charset="0"/>
              </a:rPr>
              <a:t>tulis-menulis</a:t>
            </a:r>
            <a:r>
              <a:rPr lang="en-US" sz="2400" dirty="0">
                <a:solidFill>
                  <a:schemeClr val="accent2">
                    <a:lumMod val="50000"/>
                  </a:schemeClr>
                </a:solidFill>
                <a:latin typeface="Arial Narrow" panose="020B0606020202030204" pitchFamily="34" charset="0"/>
              </a:rPr>
              <a:t>, </a:t>
            </a:r>
            <a:r>
              <a:rPr lang="en-US" sz="2400" dirty="0" err="1">
                <a:solidFill>
                  <a:schemeClr val="accent2">
                    <a:lumMod val="50000"/>
                  </a:schemeClr>
                </a:solidFill>
                <a:latin typeface="Arial Narrow" panose="020B0606020202030204" pitchFamily="34" charset="0"/>
              </a:rPr>
              <a:t>catat</a:t>
            </a:r>
            <a:r>
              <a:rPr lang="en-US" sz="2400" dirty="0">
                <a:solidFill>
                  <a:schemeClr val="accent2">
                    <a:lumMod val="50000"/>
                  </a:schemeClr>
                </a:solidFill>
                <a:latin typeface="Arial Narrow" panose="020B0606020202030204" pitchFamily="34" charset="0"/>
              </a:rPr>
              <a:t> </a:t>
            </a:r>
            <a:r>
              <a:rPr lang="en-US" sz="2400" dirty="0" err="1">
                <a:solidFill>
                  <a:schemeClr val="accent2">
                    <a:lumMod val="50000"/>
                  </a:schemeClr>
                </a:solidFill>
                <a:latin typeface="Arial Narrow" panose="020B0606020202030204" pitchFamily="34" charset="0"/>
              </a:rPr>
              <a:t>mencatat</a:t>
            </a:r>
            <a:r>
              <a:rPr lang="en-US" sz="2400" dirty="0">
                <a:solidFill>
                  <a:schemeClr val="accent2">
                    <a:lumMod val="50000"/>
                  </a:schemeClr>
                </a:solidFill>
                <a:latin typeface="Arial Narrow" panose="020B0606020202030204" pitchFamily="34" charset="0"/>
              </a:rPr>
              <a:t> yang       </a:t>
            </a:r>
            <a:r>
              <a:rPr lang="en-US" sz="2400" dirty="0" err="1">
                <a:solidFill>
                  <a:schemeClr val="accent2">
                    <a:lumMod val="50000"/>
                  </a:schemeClr>
                </a:solidFill>
                <a:latin typeface="Arial Narrow" panose="020B0606020202030204" pitchFamily="34" charset="0"/>
              </a:rPr>
              <a:t>berhubungan</a:t>
            </a:r>
            <a:r>
              <a:rPr lang="en-US" sz="2400" dirty="0">
                <a:solidFill>
                  <a:schemeClr val="accent2">
                    <a:lumMod val="50000"/>
                  </a:schemeClr>
                </a:solidFill>
                <a:latin typeface="Arial Narrow" panose="020B0606020202030204" pitchFamily="34" charset="0"/>
              </a:rPr>
              <a:t> </a:t>
            </a:r>
            <a:r>
              <a:rPr lang="en-US" sz="2400" dirty="0" err="1">
                <a:solidFill>
                  <a:schemeClr val="accent2">
                    <a:lumMod val="50000"/>
                  </a:schemeClr>
                </a:solidFill>
                <a:latin typeface="Arial Narrow" panose="020B0606020202030204" pitchFamily="34" charset="0"/>
              </a:rPr>
              <a:t>dengan</a:t>
            </a:r>
            <a:r>
              <a:rPr lang="en-US" sz="2400" dirty="0">
                <a:solidFill>
                  <a:schemeClr val="accent2">
                    <a:lumMod val="50000"/>
                  </a:schemeClr>
                </a:solidFill>
                <a:latin typeface="Arial Narrow" panose="020B0606020202030204" pitchFamily="34" charset="0"/>
              </a:rPr>
              <a:t> </a:t>
            </a:r>
            <a:r>
              <a:rPr lang="en-US" sz="2400" dirty="0" err="1">
                <a:solidFill>
                  <a:schemeClr val="accent2">
                    <a:lumMod val="50000"/>
                  </a:schemeClr>
                </a:solidFill>
                <a:latin typeface="Arial Narrow" panose="020B0606020202030204" pitchFamily="34" charset="0"/>
              </a:rPr>
              <a:t>pekerjaan</a:t>
            </a:r>
            <a:r>
              <a:rPr lang="en-US" sz="2400" dirty="0">
                <a:solidFill>
                  <a:schemeClr val="accent2">
                    <a:lumMod val="50000"/>
                  </a:schemeClr>
                </a:solidFill>
                <a:latin typeface="Arial Narrow" panose="020B0606020202030204" pitchFamily="34" charset="0"/>
              </a:rPr>
              <a:t>   </a:t>
            </a:r>
            <a:r>
              <a:rPr lang="en-US" sz="2400" dirty="0" err="1">
                <a:solidFill>
                  <a:schemeClr val="accent2">
                    <a:lumMod val="50000"/>
                  </a:schemeClr>
                </a:solidFill>
                <a:latin typeface="Arial Narrow" panose="020B0606020202030204" pitchFamily="34" charset="0"/>
              </a:rPr>
              <a:t>kertas</a:t>
            </a:r>
            <a:r>
              <a:rPr lang="en-US" sz="2400" dirty="0">
                <a:solidFill>
                  <a:schemeClr val="accent2">
                    <a:lumMod val="50000"/>
                  </a:schemeClr>
                </a:solidFill>
                <a:latin typeface="Arial Narrow" panose="020B0606020202030204" pitchFamily="34" charset="0"/>
              </a:rPr>
              <a:t>, </a:t>
            </a:r>
            <a:r>
              <a:rPr lang="en-US" sz="2400" dirty="0" err="1">
                <a:solidFill>
                  <a:schemeClr val="accent2">
                    <a:lumMod val="50000"/>
                  </a:schemeClr>
                </a:solidFill>
                <a:latin typeface="Arial Narrow" panose="020B0606020202030204" pitchFamily="34" charset="0"/>
              </a:rPr>
              <a:t>maupun</a:t>
            </a:r>
            <a:r>
              <a:rPr lang="en-US" sz="2400" dirty="0">
                <a:solidFill>
                  <a:schemeClr val="accent2">
                    <a:lumMod val="50000"/>
                  </a:schemeClr>
                </a:solidFill>
                <a:latin typeface="Arial Narrow" panose="020B0606020202030204" pitchFamily="34" charset="0"/>
              </a:rPr>
              <a:t> </a:t>
            </a:r>
            <a:r>
              <a:rPr lang="en-US" sz="2400" dirty="0" err="1">
                <a:solidFill>
                  <a:schemeClr val="accent2">
                    <a:lumMod val="50000"/>
                  </a:schemeClr>
                </a:solidFill>
                <a:latin typeface="Arial Narrow" panose="020B0606020202030204" pitchFamily="34" charset="0"/>
              </a:rPr>
              <a:t>pelayanan</a:t>
            </a:r>
            <a:r>
              <a:rPr lang="en-US" sz="2400" dirty="0">
                <a:solidFill>
                  <a:schemeClr val="accent2">
                    <a:lumMod val="50000"/>
                  </a:schemeClr>
                </a:solidFill>
                <a:latin typeface="Arial Narrow" panose="020B0606020202030204" pitchFamily="34" charset="0"/>
              </a:rPr>
              <a:t> </a:t>
            </a:r>
            <a:r>
              <a:rPr lang="en-US" sz="2400" dirty="0" err="1">
                <a:solidFill>
                  <a:schemeClr val="accent2">
                    <a:lumMod val="50000"/>
                  </a:schemeClr>
                </a:solidFill>
                <a:latin typeface="Arial Narrow" panose="020B0606020202030204" pitchFamily="34" charset="0"/>
              </a:rPr>
              <a:t>adalah</a:t>
            </a:r>
            <a:r>
              <a:rPr lang="en-US" sz="2400" dirty="0">
                <a:solidFill>
                  <a:schemeClr val="accent2">
                    <a:lumMod val="50000"/>
                  </a:schemeClr>
                </a:solidFill>
                <a:latin typeface="Arial Narrow" panose="020B0606020202030204" pitchFamily="34" charset="0"/>
              </a:rPr>
              <a:t> </a:t>
            </a:r>
            <a:r>
              <a:rPr lang="en-US" sz="2400" dirty="0" err="1">
                <a:solidFill>
                  <a:schemeClr val="accent2">
                    <a:lumMod val="50000"/>
                  </a:schemeClr>
                </a:solidFill>
                <a:latin typeface="Arial Narrow" panose="020B0606020202030204" pitchFamily="34" charset="0"/>
              </a:rPr>
              <a:t>kegiatan</a:t>
            </a:r>
            <a:r>
              <a:rPr lang="en-US" sz="2400" dirty="0">
                <a:solidFill>
                  <a:schemeClr val="accent2">
                    <a:lumMod val="50000"/>
                  </a:schemeClr>
                </a:solidFill>
                <a:latin typeface="Arial Narrow" panose="020B0606020202030204" pitchFamily="34" charset="0"/>
              </a:rPr>
              <a:t> </a:t>
            </a:r>
            <a:r>
              <a:rPr lang="en-US" sz="2400" dirty="0" err="1">
                <a:solidFill>
                  <a:schemeClr val="accent2">
                    <a:lumMod val="50000"/>
                  </a:schemeClr>
                </a:solidFill>
                <a:latin typeface="Arial Narrow" panose="020B0606020202030204" pitchFamily="34" charset="0"/>
              </a:rPr>
              <a:t>perkantoran</a:t>
            </a:r>
            <a:r>
              <a:rPr lang="en-US" sz="2400" dirty="0">
                <a:latin typeface="Arial Narrow" panose="020B0606020202030204" pitchFamily="34" charset="0"/>
              </a:rPr>
              <a:t>.</a:t>
            </a:r>
          </a:p>
          <a:p>
            <a:endParaRPr lang="ko-KR" altLang="en-US" sz="2400" dirty="0">
              <a:solidFill>
                <a:srgbClr val="AC8866"/>
              </a:solidFill>
              <a:latin typeface="Arial Narrow" pitchFamily="34" charset="0"/>
            </a:endParaRPr>
          </a:p>
        </p:txBody>
      </p:sp>
      <p:sp>
        <p:nvSpPr>
          <p:cNvPr id="43" name="TextBox 42"/>
          <p:cNvSpPr txBox="1"/>
          <p:nvPr/>
        </p:nvSpPr>
        <p:spPr>
          <a:xfrm>
            <a:off x="8803519" y="2041269"/>
            <a:ext cx="2698948" cy="3600986"/>
          </a:xfrm>
          <a:prstGeom prst="rect">
            <a:avLst/>
          </a:prstGeom>
          <a:noFill/>
        </p:spPr>
        <p:txBody>
          <a:bodyPr wrap="square" rtlCol="0">
            <a:spAutoFit/>
          </a:bodyPr>
          <a:lstStyle/>
          <a:p>
            <a:r>
              <a:rPr lang="en-US" sz="3600" dirty="0" err="1">
                <a:solidFill>
                  <a:srgbClr val="C00000"/>
                </a:solidFill>
                <a:latin typeface="Arial Narrow" pitchFamily="34" charset="0"/>
              </a:rPr>
              <a:t>K</a:t>
            </a:r>
            <a:r>
              <a:rPr lang="en-US" sz="2400" dirty="0" err="1">
                <a:solidFill>
                  <a:srgbClr val="C00000"/>
                </a:solidFill>
                <a:latin typeface="Arial Narrow" pitchFamily="34" charset="0"/>
              </a:rPr>
              <a:t>egiatan</a:t>
            </a:r>
            <a:r>
              <a:rPr lang="en-US" sz="2400" dirty="0">
                <a:solidFill>
                  <a:srgbClr val="C00000"/>
                </a:solidFill>
                <a:latin typeface="Arial Narrow" pitchFamily="34" charset="0"/>
              </a:rPr>
              <a:t> </a:t>
            </a:r>
            <a:r>
              <a:rPr lang="en-US" sz="2400" dirty="0" err="1">
                <a:solidFill>
                  <a:srgbClr val="C00000"/>
                </a:solidFill>
                <a:latin typeface="Arial Narrow" pitchFamily="34" charset="0"/>
              </a:rPr>
              <a:t>kantor</a:t>
            </a:r>
            <a:r>
              <a:rPr lang="en-US" sz="2400" dirty="0">
                <a:solidFill>
                  <a:srgbClr val="C00000"/>
                </a:solidFill>
                <a:latin typeface="Arial Narrow" pitchFamily="34" charset="0"/>
              </a:rPr>
              <a:t>            </a:t>
            </a:r>
            <a:r>
              <a:rPr lang="en-US" sz="2400" dirty="0" err="1">
                <a:solidFill>
                  <a:srgbClr val="C00000"/>
                </a:solidFill>
                <a:latin typeface="Arial Narrow" pitchFamily="34" charset="0"/>
              </a:rPr>
              <a:t>berkaitan</a:t>
            </a:r>
            <a:r>
              <a:rPr lang="en-US" sz="2400" dirty="0">
                <a:solidFill>
                  <a:srgbClr val="C00000"/>
                </a:solidFill>
                <a:latin typeface="Arial Narrow" pitchFamily="34" charset="0"/>
              </a:rPr>
              <a:t> </a:t>
            </a:r>
            <a:br>
              <a:rPr lang="en-US" sz="2400" dirty="0">
                <a:solidFill>
                  <a:srgbClr val="AC8866"/>
                </a:solidFill>
                <a:latin typeface="Arial Narrow" pitchFamily="34" charset="0"/>
              </a:rPr>
            </a:br>
            <a:r>
              <a:rPr lang="en-US" sz="2400" dirty="0" err="1">
                <a:solidFill>
                  <a:schemeClr val="accent4">
                    <a:lumMod val="75000"/>
                  </a:schemeClr>
                </a:solidFill>
                <a:latin typeface="Arial Narrow" pitchFamily="34" charset="0"/>
              </a:rPr>
              <a:t>dengan</a:t>
            </a:r>
            <a:r>
              <a:rPr lang="en-US" sz="2400" dirty="0">
                <a:solidFill>
                  <a:schemeClr val="accent4">
                    <a:lumMod val="75000"/>
                  </a:schemeClr>
                </a:solidFill>
                <a:latin typeface="Arial Narrow" pitchFamily="34" charset="0"/>
              </a:rPr>
              <a:t> </a:t>
            </a:r>
            <a:r>
              <a:rPr lang="en-US" sz="2400" dirty="0" err="1">
                <a:solidFill>
                  <a:schemeClr val="accent4">
                    <a:lumMod val="75000"/>
                  </a:schemeClr>
                </a:solidFill>
                <a:latin typeface="Arial Narrow" pitchFamily="34" charset="0"/>
              </a:rPr>
              <a:t>kegiatan</a:t>
            </a:r>
            <a:r>
              <a:rPr lang="en-US" sz="2400" dirty="0">
                <a:solidFill>
                  <a:schemeClr val="accent4">
                    <a:lumMod val="75000"/>
                  </a:schemeClr>
                </a:solidFill>
                <a:latin typeface="Arial Narrow" pitchFamily="34" charset="0"/>
              </a:rPr>
              <a:t> tata        </a:t>
            </a:r>
            <a:r>
              <a:rPr lang="en-US" sz="2400" dirty="0" err="1">
                <a:solidFill>
                  <a:schemeClr val="accent4">
                    <a:lumMod val="75000"/>
                  </a:schemeClr>
                </a:solidFill>
                <a:latin typeface="Arial Narrow" pitchFamily="34" charset="0"/>
              </a:rPr>
              <a:t>usaha</a:t>
            </a:r>
            <a:r>
              <a:rPr lang="en-US" sz="2400" dirty="0">
                <a:solidFill>
                  <a:schemeClr val="accent4">
                    <a:lumMod val="75000"/>
                  </a:schemeClr>
                </a:solidFill>
                <a:latin typeface="Arial Narrow" pitchFamily="34" charset="0"/>
              </a:rPr>
              <a:t> yang </a:t>
            </a:r>
            <a:r>
              <a:rPr lang="en-US" sz="2400" dirty="0" err="1">
                <a:solidFill>
                  <a:schemeClr val="accent4">
                    <a:lumMod val="75000"/>
                  </a:schemeClr>
                </a:solidFill>
                <a:latin typeface="Arial Narrow" pitchFamily="34" charset="0"/>
              </a:rPr>
              <a:t>dilakukan</a:t>
            </a:r>
            <a:r>
              <a:rPr lang="en-US" sz="2400" dirty="0">
                <a:solidFill>
                  <a:schemeClr val="accent4">
                    <a:lumMod val="75000"/>
                  </a:schemeClr>
                </a:solidFill>
                <a:latin typeface="Arial Narrow" pitchFamily="34" charset="0"/>
              </a:rPr>
              <a:t>    </a:t>
            </a:r>
            <a:r>
              <a:rPr lang="en-US" sz="2400" dirty="0" err="1">
                <a:solidFill>
                  <a:schemeClr val="accent4">
                    <a:lumMod val="75000"/>
                  </a:schemeClr>
                </a:solidFill>
                <a:latin typeface="Arial Narrow" pitchFamily="34" charset="0"/>
              </a:rPr>
              <a:t>disetiap</a:t>
            </a:r>
            <a:r>
              <a:rPr lang="en-US" sz="2400" dirty="0">
                <a:solidFill>
                  <a:schemeClr val="accent4">
                    <a:lumMod val="75000"/>
                  </a:schemeClr>
                </a:solidFill>
                <a:latin typeface="Arial Narrow" pitchFamily="34" charset="0"/>
              </a:rPr>
              <a:t> Organisasi/             </a:t>
            </a:r>
            <a:r>
              <a:rPr lang="en-US" sz="2400" dirty="0" err="1">
                <a:solidFill>
                  <a:schemeClr val="accent4">
                    <a:lumMod val="75000"/>
                  </a:schemeClr>
                </a:solidFill>
                <a:latin typeface="Arial Narrow" pitchFamily="34" charset="0"/>
              </a:rPr>
              <a:t>perusahaan</a:t>
            </a:r>
            <a:r>
              <a:rPr lang="en-US" sz="2400" dirty="0">
                <a:solidFill>
                  <a:schemeClr val="accent4">
                    <a:lumMod val="75000"/>
                  </a:schemeClr>
                </a:solidFill>
                <a:latin typeface="Arial Narrow" pitchFamily="34" charset="0"/>
              </a:rPr>
              <a:t> </a:t>
            </a:r>
            <a:r>
              <a:rPr lang="en-US" sz="2400" dirty="0" err="1">
                <a:solidFill>
                  <a:schemeClr val="accent4">
                    <a:lumMod val="75000"/>
                  </a:schemeClr>
                </a:solidFill>
                <a:latin typeface="Arial Narrow" pitchFamily="34" charset="0"/>
              </a:rPr>
              <a:t>mulai</a:t>
            </a:r>
            <a:r>
              <a:rPr lang="en-US" sz="2400" dirty="0">
                <a:solidFill>
                  <a:schemeClr val="accent4">
                    <a:lumMod val="75000"/>
                  </a:schemeClr>
                </a:solidFill>
                <a:latin typeface="Arial Narrow" pitchFamily="34" charset="0"/>
              </a:rPr>
              <a:t> </a:t>
            </a:r>
            <a:r>
              <a:rPr lang="en-US" sz="2400" dirty="0" err="1">
                <a:solidFill>
                  <a:schemeClr val="accent4">
                    <a:lumMod val="75000"/>
                  </a:schemeClr>
                </a:solidFill>
                <a:latin typeface="Arial Narrow" pitchFamily="34" charset="0"/>
              </a:rPr>
              <a:t>dari</a:t>
            </a:r>
            <a:r>
              <a:rPr lang="en-US" sz="2400" dirty="0">
                <a:solidFill>
                  <a:schemeClr val="accent4">
                    <a:lumMod val="75000"/>
                  </a:schemeClr>
                </a:solidFill>
                <a:latin typeface="Arial Narrow" pitchFamily="34" charset="0"/>
              </a:rPr>
              <a:t>      </a:t>
            </a:r>
            <a:r>
              <a:rPr lang="en-US" sz="2400" dirty="0" err="1">
                <a:solidFill>
                  <a:schemeClr val="accent4">
                    <a:lumMod val="75000"/>
                  </a:schemeClr>
                </a:solidFill>
                <a:latin typeface="Arial Narrow" pitchFamily="34" charset="0"/>
              </a:rPr>
              <a:t>pucuk</a:t>
            </a:r>
            <a:r>
              <a:rPr lang="en-US" sz="2400" dirty="0">
                <a:solidFill>
                  <a:schemeClr val="accent4">
                    <a:lumMod val="75000"/>
                  </a:schemeClr>
                </a:solidFill>
                <a:latin typeface="Arial Narrow" pitchFamily="34" charset="0"/>
              </a:rPr>
              <a:t> </a:t>
            </a:r>
            <a:r>
              <a:rPr lang="en-US" sz="2400" dirty="0" err="1">
                <a:solidFill>
                  <a:schemeClr val="accent4">
                    <a:lumMod val="75000"/>
                  </a:schemeClr>
                </a:solidFill>
                <a:latin typeface="Arial Narrow" pitchFamily="34" charset="0"/>
              </a:rPr>
              <a:t>pimpinan</a:t>
            </a:r>
            <a:r>
              <a:rPr lang="en-US" sz="2400" dirty="0">
                <a:solidFill>
                  <a:schemeClr val="accent4">
                    <a:lumMod val="75000"/>
                  </a:schemeClr>
                </a:solidFill>
                <a:latin typeface="Arial Narrow" pitchFamily="34" charset="0"/>
              </a:rPr>
              <a:t> </a:t>
            </a:r>
          </a:p>
          <a:p>
            <a:r>
              <a:rPr lang="en-US" sz="2400" dirty="0" err="1">
                <a:solidFill>
                  <a:schemeClr val="accent4">
                    <a:lumMod val="75000"/>
                  </a:schemeClr>
                </a:solidFill>
                <a:latin typeface="Arial Narrow" pitchFamily="34" charset="0"/>
              </a:rPr>
              <a:t>tertinggi</a:t>
            </a:r>
            <a:r>
              <a:rPr lang="en-US" sz="2400" dirty="0">
                <a:solidFill>
                  <a:schemeClr val="accent4">
                    <a:lumMod val="75000"/>
                  </a:schemeClr>
                </a:solidFill>
                <a:latin typeface="Arial Narrow" pitchFamily="34" charset="0"/>
              </a:rPr>
              <a:t> </a:t>
            </a:r>
            <a:r>
              <a:rPr lang="en-US" sz="2400" dirty="0" err="1">
                <a:solidFill>
                  <a:schemeClr val="accent4">
                    <a:lumMod val="75000"/>
                  </a:schemeClr>
                </a:solidFill>
                <a:latin typeface="Arial Narrow" pitchFamily="34" charset="0"/>
              </a:rPr>
              <a:t>sampai</a:t>
            </a:r>
            <a:r>
              <a:rPr lang="en-US" sz="2400" dirty="0">
                <a:solidFill>
                  <a:schemeClr val="accent4">
                    <a:lumMod val="75000"/>
                  </a:schemeClr>
                </a:solidFill>
                <a:latin typeface="Arial Narrow" pitchFamily="34" charset="0"/>
              </a:rPr>
              <a:t> </a:t>
            </a:r>
          </a:p>
          <a:p>
            <a:r>
              <a:rPr lang="en-US" sz="2400" dirty="0" err="1">
                <a:solidFill>
                  <a:schemeClr val="accent4">
                    <a:lumMod val="75000"/>
                  </a:schemeClr>
                </a:solidFill>
                <a:latin typeface="Arial Narrow" pitchFamily="34" charset="0"/>
              </a:rPr>
              <a:t>tingkatan</a:t>
            </a:r>
            <a:r>
              <a:rPr lang="en-US" sz="2400" dirty="0">
                <a:solidFill>
                  <a:schemeClr val="accent4">
                    <a:lumMod val="75000"/>
                  </a:schemeClr>
                </a:solidFill>
                <a:latin typeface="Arial Narrow" pitchFamily="34" charset="0"/>
              </a:rPr>
              <a:t> </a:t>
            </a:r>
            <a:r>
              <a:rPr lang="en-US" sz="2400" dirty="0" err="1">
                <a:solidFill>
                  <a:schemeClr val="accent4">
                    <a:lumMod val="75000"/>
                  </a:schemeClr>
                </a:solidFill>
                <a:latin typeface="Arial Narrow" pitchFamily="34" charset="0"/>
              </a:rPr>
              <a:t>terendah</a:t>
            </a:r>
            <a:endParaRPr lang="ko-KR" altLang="en-US" sz="2400" dirty="0">
              <a:solidFill>
                <a:schemeClr val="accent4">
                  <a:lumMod val="75000"/>
                </a:schemeClr>
              </a:solidFill>
              <a:latin typeface="Arial Narrow" pitchFamily="34" charset="0"/>
            </a:endParaRPr>
          </a:p>
        </p:txBody>
      </p:sp>
      <p:sp>
        <p:nvSpPr>
          <p:cNvPr id="49" name="모서리가 둥근 직사각형 48"/>
          <p:cNvSpPr/>
          <p:nvPr/>
        </p:nvSpPr>
        <p:spPr>
          <a:xfrm>
            <a:off x="3792007" y="5088338"/>
            <a:ext cx="2763402" cy="22597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108000" bIns="0" rtlCol="0" anchor="ctr"/>
          <a:lstStyle/>
          <a:p>
            <a:pPr algn="r"/>
            <a:endParaRPr lang="ko-KR" altLang="en-US" sz="1050" b="1" dirty="0">
              <a:solidFill>
                <a:prstClr val="black">
                  <a:lumMod val="65000"/>
                  <a:lumOff val="35000"/>
                </a:prstClr>
              </a:solidFill>
            </a:endParaRPr>
          </a:p>
        </p:txBody>
      </p:sp>
      <p:sp>
        <p:nvSpPr>
          <p:cNvPr id="50" name="모서리가 둥근 직사각형 49"/>
          <p:cNvSpPr/>
          <p:nvPr/>
        </p:nvSpPr>
        <p:spPr>
          <a:xfrm>
            <a:off x="3792007" y="5076462"/>
            <a:ext cx="2343807" cy="225970"/>
          </a:xfrm>
          <a:prstGeom prst="roundRect">
            <a:avLst>
              <a:gd name="adj" fmla="val 50000"/>
            </a:avLst>
          </a:prstGeom>
          <a:solidFill>
            <a:srgbClr val="7851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600">
              <a:solidFill>
                <a:prstClr val="white"/>
              </a:solidFill>
            </a:endParaRPr>
          </a:p>
        </p:txBody>
      </p:sp>
      <p:sp>
        <p:nvSpPr>
          <p:cNvPr id="52" name="모서리가 둥근 직사각형 51"/>
          <p:cNvSpPr/>
          <p:nvPr/>
        </p:nvSpPr>
        <p:spPr>
          <a:xfrm>
            <a:off x="3780248" y="5448056"/>
            <a:ext cx="2763402" cy="22597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108000" bIns="0" rtlCol="0" anchor="ctr"/>
          <a:lstStyle/>
          <a:p>
            <a:pPr algn="r"/>
            <a:endParaRPr lang="ko-KR" altLang="en-US" sz="1050" b="1" dirty="0">
              <a:solidFill>
                <a:prstClr val="black">
                  <a:lumMod val="65000"/>
                  <a:lumOff val="35000"/>
                </a:prstClr>
              </a:solidFill>
            </a:endParaRPr>
          </a:p>
        </p:txBody>
      </p:sp>
      <p:sp>
        <p:nvSpPr>
          <p:cNvPr id="53" name="모서리가 둥근 직사각형 52"/>
          <p:cNvSpPr/>
          <p:nvPr/>
        </p:nvSpPr>
        <p:spPr>
          <a:xfrm>
            <a:off x="3780247" y="5448056"/>
            <a:ext cx="1508840" cy="225970"/>
          </a:xfrm>
          <a:prstGeom prst="roundRect">
            <a:avLst>
              <a:gd name="adj" fmla="val 50000"/>
            </a:avLst>
          </a:prstGeom>
          <a:solidFill>
            <a:srgbClr val="7851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600">
              <a:solidFill>
                <a:prstClr val="white"/>
              </a:solidFill>
            </a:endParaRPr>
          </a:p>
        </p:txBody>
      </p:sp>
      <p:sp>
        <p:nvSpPr>
          <p:cNvPr id="55" name="모서리가 둥근 직사각형 54"/>
          <p:cNvSpPr/>
          <p:nvPr/>
        </p:nvSpPr>
        <p:spPr>
          <a:xfrm>
            <a:off x="3780132" y="5843402"/>
            <a:ext cx="2763402" cy="22597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108000" bIns="0" rtlCol="0" anchor="ctr"/>
          <a:lstStyle/>
          <a:p>
            <a:pPr algn="r"/>
            <a:endParaRPr lang="ko-KR" altLang="en-US" sz="1050" b="1" dirty="0">
              <a:solidFill>
                <a:prstClr val="black">
                  <a:lumMod val="65000"/>
                  <a:lumOff val="35000"/>
                </a:prstClr>
              </a:solidFill>
            </a:endParaRPr>
          </a:p>
        </p:txBody>
      </p:sp>
      <p:sp>
        <p:nvSpPr>
          <p:cNvPr id="56" name="모서리가 둥근 직사각형 55"/>
          <p:cNvSpPr/>
          <p:nvPr/>
        </p:nvSpPr>
        <p:spPr>
          <a:xfrm>
            <a:off x="3780130" y="5843402"/>
            <a:ext cx="2622213" cy="225970"/>
          </a:xfrm>
          <a:prstGeom prst="roundRect">
            <a:avLst>
              <a:gd name="adj" fmla="val 50000"/>
            </a:avLst>
          </a:prstGeom>
          <a:solidFill>
            <a:srgbClr val="7851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600">
              <a:solidFill>
                <a:prstClr val="white"/>
              </a:solidFill>
            </a:endParaRPr>
          </a:p>
        </p:txBody>
      </p:sp>
    </p:spTree>
    <p:extLst>
      <p:ext uri="{BB962C8B-B14F-4D97-AF65-F5344CB8AC3E}">
        <p14:creationId xmlns:p14="http://schemas.microsoft.com/office/powerpoint/2010/main" val="2547592589"/>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repeatCount="indefinite" fill="hold" nodeType="afterEffect">
                                  <p:stCondLst>
                                    <p:cond delay="0"/>
                                  </p:stCondLst>
                                  <p:childTnLst>
                                    <p:animClr clrSpc="rgb" dir="cw">
                                      <p:cBhvr override="childStyle">
                                        <p:cTn id="6" dur="100" fill="hold"/>
                                        <p:tgtEl>
                                          <p:spTgt spid="25"/>
                                        </p:tgtEl>
                                        <p:attrNameLst>
                                          <p:attrName>style.color</p:attrName>
                                        </p:attrNameLst>
                                      </p:cBhvr>
                                      <p:to>
                                        <a:schemeClr val="accent2"/>
                                      </p:to>
                                    </p:animClr>
                                    <p:animClr clrSpc="rgb" dir="cw">
                                      <p:cBhvr>
                                        <p:cTn id="7" dur="100" fill="hold"/>
                                        <p:tgtEl>
                                          <p:spTgt spid="25"/>
                                        </p:tgtEl>
                                        <p:attrNameLst>
                                          <p:attrName>fillcolor</p:attrName>
                                        </p:attrNameLst>
                                      </p:cBhvr>
                                      <p:to>
                                        <a:schemeClr val="accent2"/>
                                      </p:to>
                                    </p:animClr>
                                    <p:set>
                                      <p:cBhvr>
                                        <p:cTn id="8" dur="100" fill="hold"/>
                                        <p:tgtEl>
                                          <p:spTgt spid="25"/>
                                        </p:tgtEl>
                                        <p:attrNameLst>
                                          <p:attrName>fill.type</p:attrName>
                                        </p:attrNameLst>
                                      </p:cBhvr>
                                      <p:to>
                                        <p:strVal val="solid"/>
                                      </p:to>
                                    </p:set>
                                    <p:set>
                                      <p:cBhvr>
                                        <p:cTn id="9" dur="100" fill="hold"/>
                                        <p:tgtEl>
                                          <p:spTgt spid="25"/>
                                        </p:tgtEl>
                                        <p:attrNameLst>
                                          <p:attrName>fill.on</p:attrName>
                                        </p:attrNameLst>
                                      </p:cBhvr>
                                      <p:to>
                                        <p:strVal val="true"/>
                                      </p:to>
                                    </p:set>
                                    <p:animRot by="120000">
                                      <p:cBhvr>
                                        <p:cTn id="10" dur="100" fill="hold">
                                          <p:stCondLst>
                                            <p:cond delay="0"/>
                                          </p:stCondLst>
                                        </p:cTn>
                                        <p:tgtEl>
                                          <p:spTgt spid="25"/>
                                        </p:tgtEl>
                                        <p:attrNameLst>
                                          <p:attrName>r</p:attrName>
                                        </p:attrNameLst>
                                      </p:cBhvr>
                                    </p:animRot>
                                    <p:animRot by="-240000">
                                      <p:cBhvr>
                                        <p:cTn id="11" dur="200" fill="hold">
                                          <p:stCondLst>
                                            <p:cond delay="200"/>
                                          </p:stCondLst>
                                        </p:cTn>
                                        <p:tgtEl>
                                          <p:spTgt spid="25"/>
                                        </p:tgtEl>
                                        <p:attrNameLst>
                                          <p:attrName>r</p:attrName>
                                        </p:attrNameLst>
                                      </p:cBhvr>
                                    </p:animRot>
                                    <p:animRot by="240000">
                                      <p:cBhvr>
                                        <p:cTn id="12" dur="200" fill="hold">
                                          <p:stCondLst>
                                            <p:cond delay="400"/>
                                          </p:stCondLst>
                                        </p:cTn>
                                        <p:tgtEl>
                                          <p:spTgt spid="25"/>
                                        </p:tgtEl>
                                        <p:attrNameLst>
                                          <p:attrName>r</p:attrName>
                                        </p:attrNameLst>
                                      </p:cBhvr>
                                    </p:animRot>
                                    <p:animRot by="-240000">
                                      <p:cBhvr>
                                        <p:cTn id="13" dur="200" fill="hold">
                                          <p:stCondLst>
                                            <p:cond delay="600"/>
                                          </p:stCondLst>
                                        </p:cTn>
                                        <p:tgtEl>
                                          <p:spTgt spid="25"/>
                                        </p:tgtEl>
                                        <p:attrNameLst>
                                          <p:attrName>r</p:attrName>
                                        </p:attrNameLst>
                                      </p:cBhvr>
                                    </p:animRot>
                                    <p:animRot by="120000">
                                      <p:cBhvr>
                                        <p:cTn id="14" dur="200" fill="hold">
                                          <p:stCondLst>
                                            <p:cond delay="800"/>
                                          </p:stCondLst>
                                        </p:cTn>
                                        <p:tgtEl>
                                          <p:spTgt spid="25"/>
                                        </p:tgtEl>
                                        <p:attrNameLst>
                                          <p:attrName>r</p:attrName>
                                        </p:attrNameLst>
                                      </p:cBhvr>
                                    </p:animRo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3">
                                            <p:txEl>
                                              <p:pRg st="0" end="0"/>
                                            </p:txEl>
                                          </p:spTgt>
                                        </p:tgtEl>
                                        <p:attrNameLst>
                                          <p:attrName>style.visibility</p:attrName>
                                        </p:attrNameLst>
                                      </p:cBhvr>
                                      <p:to>
                                        <p:strVal val="visible"/>
                                      </p:to>
                                    </p:set>
                                    <p:anim calcmode="lin" valueType="num">
                                      <p:cBhvr>
                                        <p:cTn id="18" dur="1000" fill="hold"/>
                                        <p:tgtEl>
                                          <p:spTgt spid="23">
                                            <p:txEl>
                                              <p:pRg st="0" end="0"/>
                                            </p:txEl>
                                          </p:spTgt>
                                        </p:tgtEl>
                                        <p:attrNameLst>
                                          <p:attrName>ppt_x</p:attrName>
                                        </p:attrNameLst>
                                      </p:cBhvr>
                                      <p:tavLst>
                                        <p:tav tm="0">
                                          <p:val>
                                            <p:strVal val="#ppt_x-.2"/>
                                          </p:val>
                                        </p:tav>
                                        <p:tav tm="100000">
                                          <p:val>
                                            <p:strVal val="#ppt_x"/>
                                          </p:val>
                                        </p:tav>
                                      </p:tavLst>
                                    </p:anim>
                                    <p:anim calcmode="lin" valueType="num">
                                      <p:cBhvr>
                                        <p:cTn id="19" dur="1000" fill="hold"/>
                                        <p:tgtEl>
                                          <p:spTgt spid="2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0" dur="1000"/>
                                        <p:tgtEl>
                                          <p:spTgt spid="23">
                                            <p:txEl>
                                              <p:pRg st="0" end="0"/>
                                            </p:txEl>
                                          </p:spTgt>
                                        </p:tgtEl>
                                      </p:cBhvr>
                                    </p:animEffect>
                                  </p:childTnLst>
                                </p:cTn>
                              </p:par>
                            </p:childTnLst>
                          </p:cTn>
                        </p:par>
                        <p:par>
                          <p:cTn id="21" fill="hold">
                            <p:stCondLst>
                              <p:cond delay="2000"/>
                            </p:stCondLst>
                            <p:childTnLst>
                              <p:par>
                                <p:cTn id="22" presetID="29" presetClass="entr" presetSubtype="0" fill="hold" nodeType="afterEffect">
                                  <p:stCondLst>
                                    <p:cond delay="0"/>
                                  </p:stCondLst>
                                  <p:childTnLst>
                                    <p:set>
                                      <p:cBhvr>
                                        <p:cTn id="23" dur="1" fill="hold">
                                          <p:stCondLst>
                                            <p:cond delay="0"/>
                                          </p:stCondLst>
                                        </p:cTn>
                                        <p:tgtEl>
                                          <p:spTgt spid="23">
                                            <p:txEl>
                                              <p:pRg st="1" end="1"/>
                                            </p:txEl>
                                          </p:spTgt>
                                        </p:tgtEl>
                                        <p:attrNameLst>
                                          <p:attrName>style.visibility</p:attrName>
                                        </p:attrNameLst>
                                      </p:cBhvr>
                                      <p:to>
                                        <p:strVal val="visible"/>
                                      </p:to>
                                    </p:set>
                                    <p:anim calcmode="lin" valueType="num">
                                      <p:cBhvr>
                                        <p:cTn id="24" dur="1000" fill="hold"/>
                                        <p:tgtEl>
                                          <p:spTgt spid="23">
                                            <p:txEl>
                                              <p:pRg st="1" end="1"/>
                                            </p:txEl>
                                          </p:spTgt>
                                        </p:tgtEl>
                                        <p:attrNameLst>
                                          <p:attrName>ppt_x</p:attrName>
                                        </p:attrNameLst>
                                      </p:cBhvr>
                                      <p:tavLst>
                                        <p:tav tm="0">
                                          <p:val>
                                            <p:strVal val="#ppt_x-.2"/>
                                          </p:val>
                                        </p:tav>
                                        <p:tav tm="100000">
                                          <p:val>
                                            <p:strVal val="#ppt_x"/>
                                          </p:val>
                                        </p:tav>
                                      </p:tavLst>
                                    </p:anim>
                                    <p:anim calcmode="lin" valueType="num">
                                      <p:cBhvr>
                                        <p:cTn id="25" dur="1000" fill="hold"/>
                                        <p:tgtEl>
                                          <p:spTgt spid="2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23">
                                            <p:txEl>
                                              <p:pRg st="1" end="1"/>
                                            </p:txEl>
                                          </p:spTgt>
                                        </p:tgtEl>
                                      </p:cBhvr>
                                    </p:animEffect>
                                  </p:childTnLst>
                                </p:cTn>
                              </p:par>
                            </p:childTnLst>
                          </p:cTn>
                        </p:par>
                        <p:par>
                          <p:cTn id="27" fill="hold">
                            <p:stCondLst>
                              <p:cond delay="3000"/>
                            </p:stCondLst>
                            <p:childTnLst>
                              <p:par>
                                <p:cTn id="28" presetID="12" presetClass="entr" presetSubtype="4" fill="hold" nodeType="afterEffect">
                                  <p:stCondLst>
                                    <p:cond delay="0"/>
                                  </p:stCondLst>
                                  <p:childTnLst>
                                    <p:set>
                                      <p:cBhvr>
                                        <p:cTn id="29" dur="1" fill="hold">
                                          <p:stCondLst>
                                            <p:cond delay="0"/>
                                          </p:stCondLst>
                                        </p:cTn>
                                        <p:tgtEl>
                                          <p:spTgt spid="34">
                                            <p:txEl>
                                              <p:pRg st="0" end="0"/>
                                            </p:txEl>
                                          </p:spTgt>
                                        </p:tgtEl>
                                        <p:attrNameLst>
                                          <p:attrName>style.visibility</p:attrName>
                                        </p:attrNameLst>
                                      </p:cBhvr>
                                      <p:to>
                                        <p:strVal val="visible"/>
                                      </p:to>
                                    </p:set>
                                    <p:animEffect transition="in" filter="slide(fromBottom)">
                                      <p:cBhvr>
                                        <p:cTn id="30" dur="500"/>
                                        <p:tgtEl>
                                          <p:spTgt spid="34">
                                            <p:txEl>
                                              <p:pRg st="0" end="0"/>
                                            </p:txEl>
                                          </p:spTgt>
                                        </p:tgtEl>
                                      </p:cBhvr>
                                    </p:animEffect>
                                  </p:childTnLst>
                                </p:cTn>
                              </p:par>
                            </p:childTnLst>
                          </p:cTn>
                        </p:par>
                        <p:par>
                          <p:cTn id="31" fill="hold">
                            <p:stCondLst>
                              <p:cond delay="3500"/>
                            </p:stCondLst>
                            <p:childTnLst>
                              <p:par>
                                <p:cTn id="32" presetID="12" presetClass="entr" presetSubtype="4" fill="hold" nodeType="afterEffect">
                                  <p:stCondLst>
                                    <p:cond delay="0"/>
                                  </p:stCondLst>
                                  <p:childTnLst>
                                    <p:set>
                                      <p:cBhvr>
                                        <p:cTn id="33" dur="1" fill="hold">
                                          <p:stCondLst>
                                            <p:cond delay="0"/>
                                          </p:stCondLst>
                                        </p:cTn>
                                        <p:tgtEl>
                                          <p:spTgt spid="43">
                                            <p:txEl>
                                              <p:pRg st="0" end="0"/>
                                            </p:txEl>
                                          </p:spTgt>
                                        </p:tgtEl>
                                        <p:attrNameLst>
                                          <p:attrName>style.visibility</p:attrName>
                                        </p:attrNameLst>
                                      </p:cBhvr>
                                      <p:to>
                                        <p:strVal val="visible"/>
                                      </p:to>
                                    </p:set>
                                    <p:animEffect transition="in" filter="slide(fromBottom)">
                                      <p:cBhvr>
                                        <p:cTn id="34" dur="500"/>
                                        <p:tgtEl>
                                          <p:spTgt spid="43">
                                            <p:txEl>
                                              <p:pRg st="0" end="0"/>
                                            </p:txEl>
                                          </p:spTgt>
                                        </p:tgtEl>
                                      </p:cBhvr>
                                    </p:animEffect>
                                  </p:childTnLst>
                                </p:cTn>
                              </p:par>
                            </p:childTnLst>
                          </p:cTn>
                        </p:par>
                        <p:par>
                          <p:cTn id="35" fill="hold">
                            <p:stCondLst>
                              <p:cond delay="4000"/>
                            </p:stCondLst>
                            <p:childTnLst>
                              <p:par>
                                <p:cTn id="36" presetID="12" presetClass="entr" presetSubtype="4" fill="hold" nodeType="afterEffect">
                                  <p:stCondLst>
                                    <p:cond delay="0"/>
                                  </p:stCondLst>
                                  <p:childTnLst>
                                    <p:set>
                                      <p:cBhvr>
                                        <p:cTn id="37" dur="1" fill="hold">
                                          <p:stCondLst>
                                            <p:cond delay="0"/>
                                          </p:stCondLst>
                                        </p:cTn>
                                        <p:tgtEl>
                                          <p:spTgt spid="43">
                                            <p:txEl>
                                              <p:pRg st="1" end="1"/>
                                            </p:txEl>
                                          </p:spTgt>
                                        </p:tgtEl>
                                        <p:attrNameLst>
                                          <p:attrName>style.visibility</p:attrName>
                                        </p:attrNameLst>
                                      </p:cBhvr>
                                      <p:to>
                                        <p:strVal val="visible"/>
                                      </p:to>
                                    </p:set>
                                    <p:animEffect transition="in" filter="slide(fromBottom)">
                                      <p:cBhvr>
                                        <p:cTn id="38" dur="500"/>
                                        <p:tgtEl>
                                          <p:spTgt spid="43">
                                            <p:txEl>
                                              <p:pRg st="1" end="1"/>
                                            </p:txEl>
                                          </p:spTgt>
                                        </p:tgtEl>
                                      </p:cBhvr>
                                    </p:animEffect>
                                  </p:childTnLst>
                                </p:cTn>
                              </p:par>
                            </p:childTnLst>
                          </p:cTn>
                        </p:par>
                        <p:par>
                          <p:cTn id="39" fill="hold">
                            <p:stCondLst>
                              <p:cond delay="4500"/>
                            </p:stCondLst>
                            <p:childTnLst>
                              <p:par>
                                <p:cTn id="40" presetID="12" presetClass="entr" presetSubtype="4" fill="hold" nodeType="afterEffect">
                                  <p:stCondLst>
                                    <p:cond delay="0"/>
                                  </p:stCondLst>
                                  <p:childTnLst>
                                    <p:set>
                                      <p:cBhvr>
                                        <p:cTn id="41" dur="1" fill="hold">
                                          <p:stCondLst>
                                            <p:cond delay="0"/>
                                          </p:stCondLst>
                                        </p:cTn>
                                        <p:tgtEl>
                                          <p:spTgt spid="43">
                                            <p:txEl>
                                              <p:pRg st="2" end="2"/>
                                            </p:txEl>
                                          </p:spTgt>
                                        </p:tgtEl>
                                        <p:attrNameLst>
                                          <p:attrName>style.visibility</p:attrName>
                                        </p:attrNameLst>
                                      </p:cBhvr>
                                      <p:to>
                                        <p:strVal val="visible"/>
                                      </p:to>
                                    </p:set>
                                    <p:animEffect transition="in" filter="slide(fromBottom)">
                                      <p:cBhvr>
                                        <p:cTn id="42" dur="500"/>
                                        <p:tgtEl>
                                          <p:spTgt spid="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AC8866"/>
        </a:solidFill>
        <a:effectLst/>
      </p:bgPr>
    </p:bg>
    <p:spTree>
      <p:nvGrpSpPr>
        <p:cNvPr id="1" name=""/>
        <p:cNvGrpSpPr/>
        <p:nvPr/>
      </p:nvGrpSpPr>
      <p:grpSpPr>
        <a:xfrm>
          <a:off x="0" y="0"/>
          <a:ext cx="0" cy="0"/>
          <a:chOff x="0" y="0"/>
          <a:chExt cx="0" cy="0"/>
        </a:xfrm>
      </p:grpSpPr>
      <p:grpSp>
        <p:nvGrpSpPr>
          <p:cNvPr id="21" name="그룹 20"/>
          <p:cNvGrpSpPr/>
          <p:nvPr/>
        </p:nvGrpSpPr>
        <p:grpSpPr>
          <a:xfrm>
            <a:off x="2977699" y="264840"/>
            <a:ext cx="8893365" cy="6114599"/>
            <a:chOff x="891962" y="555622"/>
            <a:chExt cx="9895136" cy="6114599"/>
          </a:xfrm>
        </p:grpSpPr>
        <p:grpSp>
          <p:nvGrpSpPr>
            <p:cNvPr id="14" name="그룹 13"/>
            <p:cNvGrpSpPr/>
            <p:nvPr/>
          </p:nvGrpSpPr>
          <p:grpSpPr>
            <a:xfrm>
              <a:off x="891962" y="555622"/>
              <a:ext cx="9895136" cy="6114599"/>
              <a:chOff x="1569697" y="1099001"/>
              <a:chExt cx="7639220" cy="4911274"/>
            </a:xfrm>
          </p:grpSpPr>
          <p:sp>
            <p:nvSpPr>
              <p:cNvPr id="7" name="모서리가 둥근 직사각형 6"/>
              <p:cNvSpPr/>
              <p:nvPr/>
            </p:nvSpPr>
            <p:spPr>
              <a:xfrm flipH="1">
                <a:off x="2232965" y="1099001"/>
                <a:ext cx="6975952" cy="4911274"/>
              </a:xfrm>
              <a:prstGeom prst="roundRect">
                <a:avLst>
                  <a:gd name="adj" fmla="val 4554"/>
                </a:avLst>
              </a:prstGeom>
              <a:solidFill>
                <a:srgbClr val="78513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a:ea typeface="맑은 고딕" panose="020B0503020000020004" pitchFamily="34" charset="-127"/>
                  <a:cs typeface="+mn-cs"/>
                </a:endParaRPr>
              </a:p>
            </p:txBody>
          </p:sp>
          <p:sp>
            <p:nvSpPr>
              <p:cNvPr id="6" name="모서리가 둥근 직사각형 5"/>
              <p:cNvSpPr/>
              <p:nvPr/>
            </p:nvSpPr>
            <p:spPr>
              <a:xfrm flipH="1">
                <a:off x="2311400" y="1137101"/>
                <a:ext cx="6836989" cy="4824000"/>
              </a:xfrm>
              <a:prstGeom prst="roundRect">
                <a:avLst>
                  <a:gd name="adj" fmla="val 4554"/>
                </a:avLst>
              </a:prstGeom>
              <a:solidFill>
                <a:srgbClr val="D1C0A1"/>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a:ea typeface="맑은 고딕" panose="020B0503020000020004" pitchFamily="34" charset="-127"/>
                  <a:cs typeface="+mn-cs"/>
                </a:endParaRPr>
              </a:p>
            </p:txBody>
          </p:sp>
          <p:sp>
            <p:nvSpPr>
              <p:cNvPr id="2" name="양쪽 모서리가 둥근 사각형 1"/>
              <p:cNvSpPr/>
              <p:nvPr/>
            </p:nvSpPr>
            <p:spPr>
              <a:xfrm rot="5400000">
                <a:off x="4826241" y="1698413"/>
                <a:ext cx="4781550" cy="3633532"/>
              </a:xfrm>
              <a:prstGeom prst="round2SameRect">
                <a:avLst>
                  <a:gd name="adj1" fmla="val 4994"/>
                  <a:gd name="adj2" fmla="val 0"/>
                </a:avLst>
              </a:prstGeom>
              <a:solidFill>
                <a:srgbClr val="F1E6D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a:ea typeface="맑은 고딕" panose="020B0503020000020004" pitchFamily="34" charset="-127"/>
                  <a:cs typeface="+mn-cs"/>
                </a:endParaRPr>
              </a:p>
            </p:txBody>
          </p:sp>
          <p:sp>
            <p:nvSpPr>
              <p:cNvPr id="5" name="양쪽 모서리가 둥근 사각형 4"/>
              <p:cNvSpPr/>
              <p:nvPr/>
            </p:nvSpPr>
            <p:spPr>
              <a:xfrm rot="16200000" flipH="1">
                <a:off x="1094198" y="1599903"/>
                <a:ext cx="4781550" cy="3830552"/>
              </a:xfrm>
              <a:prstGeom prst="round2SameRect">
                <a:avLst>
                  <a:gd name="adj1" fmla="val 6042"/>
                  <a:gd name="adj2" fmla="val 0"/>
                </a:avLst>
              </a:prstGeom>
              <a:solidFill>
                <a:srgbClr val="F1E6D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맑은 고딕"/>
                  <a:ea typeface="맑은 고딕" panose="020B0503020000020004" pitchFamily="34" charset="-127"/>
                  <a:cs typeface="+mn-cs"/>
                </a:endParaRPr>
              </a:p>
            </p:txBody>
          </p:sp>
          <p:cxnSp>
            <p:nvCxnSpPr>
              <p:cNvPr id="8" name="직선 연결선 7"/>
              <p:cNvCxnSpPr/>
              <p:nvPr/>
            </p:nvCxnSpPr>
            <p:spPr>
              <a:xfrm>
                <a:off x="1885021" y="2097467"/>
                <a:ext cx="8792" cy="133643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9" name="직선 연결선 8"/>
              <p:cNvCxnSpPr/>
              <p:nvPr/>
            </p:nvCxnSpPr>
            <p:spPr>
              <a:xfrm>
                <a:off x="2002547" y="1445395"/>
                <a:ext cx="8792" cy="133643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0" name="직선 연결선 9"/>
              <p:cNvCxnSpPr/>
              <p:nvPr/>
            </p:nvCxnSpPr>
            <p:spPr>
              <a:xfrm>
                <a:off x="1943531" y="1757617"/>
                <a:ext cx="8792" cy="133643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1" name="직선 연결선 10"/>
              <p:cNvCxnSpPr/>
              <p:nvPr/>
            </p:nvCxnSpPr>
            <p:spPr>
              <a:xfrm>
                <a:off x="1916159" y="4042824"/>
                <a:ext cx="8792" cy="46800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2" name="직선 연결선 11"/>
              <p:cNvCxnSpPr/>
              <p:nvPr/>
            </p:nvCxnSpPr>
            <p:spPr>
              <a:xfrm>
                <a:off x="1968489" y="4384823"/>
                <a:ext cx="8792" cy="25200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3" name="직선 연결선 12"/>
              <p:cNvCxnSpPr/>
              <p:nvPr/>
            </p:nvCxnSpPr>
            <p:spPr>
              <a:xfrm>
                <a:off x="1860912" y="3880476"/>
                <a:ext cx="8792" cy="468000"/>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grpSp>
        <p:cxnSp>
          <p:nvCxnSpPr>
            <p:cNvPr id="17" name="직선 연결선 16"/>
            <p:cNvCxnSpPr/>
            <p:nvPr/>
          </p:nvCxnSpPr>
          <p:spPr>
            <a:xfrm>
              <a:off x="10620773" y="1713157"/>
              <a:ext cx="0" cy="1404000"/>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20" name="직선 연결선 19"/>
            <p:cNvCxnSpPr/>
            <p:nvPr/>
          </p:nvCxnSpPr>
          <p:spPr>
            <a:xfrm>
              <a:off x="10650083" y="2226042"/>
              <a:ext cx="0" cy="1404000"/>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grpSp>
      <p:sp>
        <p:nvSpPr>
          <p:cNvPr id="23" name="직사각형 22"/>
          <p:cNvSpPr/>
          <p:nvPr/>
        </p:nvSpPr>
        <p:spPr>
          <a:xfrm>
            <a:off x="76923" y="245186"/>
            <a:ext cx="2945537" cy="1938992"/>
          </a:xfrm>
          <a:prstGeom prst="rect">
            <a:avLst/>
          </a:prstGeom>
        </p:spPr>
        <p:txBody>
          <a:bodyPr wrap="square">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1E6D0"/>
                </a:solidFill>
                <a:effectLst/>
                <a:uLnTx/>
                <a:uFillTx/>
                <a:latin typeface="Arno Pro" pitchFamily="18" charset="0"/>
                <a:ea typeface="+mn-ea"/>
                <a:cs typeface="+mn-cs"/>
              </a:rPr>
              <a:t>PENGERTIAN KEGIATAN </a:t>
            </a:r>
          </a:p>
          <a:p>
            <a:pPr marL="0" marR="0" lvl="0" indent="0" algn="l" defTabSz="914400" rtl="0" eaLnBrk="1" fontAlgn="auto" latinLnBrk="1"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1E6D0"/>
                </a:solidFill>
                <a:effectLst/>
                <a:uLnTx/>
                <a:uFillTx/>
                <a:latin typeface="Arno Pro" pitchFamily="18" charset="0"/>
                <a:ea typeface="+mn-ea"/>
                <a:cs typeface="+mn-cs"/>
              </a:rPr>
              <a:t>KANTOR</a:t>
            </a:r>
            <a:endParaRPr kumimoji="0" lang="en-US" altLang="ko-KR" sz="4000" b="1" i="0" u="none" strike="noStrike" kern="1200" cap="none" spc="0" normalizeH="0" baseline="0" noProof="0" dirty="0">
              <a:ln>
                <a:noFill/>
              </a:ln>
              <a:solidFill>
                <a:srgbClr val="F1E6D0"/>
              </a:solidFill>
              <a:effectLst/>
              <a:uLnTx/>
              <a:uFillTx/>
              <a:latin typeface="Arno Pro" pitchFamily="18" charset="0"/>
              <a:ea typeface="맑은 고딕" panose="020B0503020000020004" pitchFamily="34" charset="-127"/>
              <a:cs typeface="+mn-cs"/>
            </a:endParaRPr>
          </a:p>
        </p:txBody>
      </p:sp>
      <p:grpSp>
        <p:nvGrpSpPr>
          <p:cNvPr id="25" name="Group 4"/>
          <p:cNvGrpSpPr>
            <a:grpSpLocks noChangeAspect="1"/>
          </p:cNvGrpSpPr>
          <p:nvPr/>
        </p:nvGrpSpPr>
        <p:grpSpPr bwMode="auto">
          <a:xfrm>
            <a:off x="283700" y="4128925"/>
            <a:ext cx="2133599" cy="2239964"/>
            <a:chOff x="1024" y="2617"/>
            <a:chExt cx="1344" cy="1411"/>
          </a:xfrm>
        </p:grpSpPr>
        <p:sp>
          <p:nvSpPr>
            <p:cNvPr id="29" name="Freeform 7"/>
            <p:cNvSpPr>
              <a:spLocks/>
            </p:cNvSpPr>
            <p:nvPr/>
          </p:nvSpPr>
          <p:spPr bwMode="auto">
            <a:xfrm>
              <a:off x="1024" y="2770"/>
              <a:ext cx="1267" cy="1258"/>
            </a:xfrm>
            <a:prstGeom prst="ellipse">
              <a:avLst/>
            </a:prstGeom>
            <a:solidFill>
              <a:srgbClr val="CCCCCC"/>
            </a:solidFill>
            <a:ln>
              <a:noFill/>
            </a:ln>
            <a:effectLst>
              <a:outerShdw blurRad="1397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black"/>
                </a:solidFill>
                <a:effectLst/>
                <a:uLnTx/>
                <a:uFillTx/>
                <a:latin typeface="맑은 고딕"/>
                <a:ea typeface="맑은 고딕" panose="020B0503020000020004" pitchFamily="34" charset="-127"/>
                <a:cs typeface="+mn-cs"/>
              </a:endParaRPr>
            </a:p>
          </p:txBody>
        </p:sp>
        <p:sp>
          <p:nvSpPr>
            <p:cNvPr id="27" name="Freeform 5"/>
            <p:cNvSpPr>
              <a:spLocks/>
            </p:cNvSpPr>
            <p:nvPr/>
          </p:nvSpPr>
          <p:spPr bwMode="auto">
            <a:xfrm>
              <a:off x="1188" y="2926"/>
              <a:ext cx="959" cy="998"/>
            </a:xfrm>
            <a:custGeom>
              <a:avLst/>
              <a:gdLst>
                <a:gd name="T0" fmla="*/ 941 w 959"/>
                <a:gd name="T1" fmla="*/ 887 h 998"/>
                <a:gd name="T2" fmla="*/ 905 w 959"/>
                <a:gd name="T3" fmla="*/ 851 h 998"/>
                <a:gd name="T4" fmla="*/ 839 w 959"/>
                <a:gd name="T5" fmla="*/ 787 h 998"/>
                <a:gd name="T6" fmla="*/ 835 w 959"/>
                <a:gd name="T7" fmla="*/ 780 h 998"/>
                <a:gd name="T8" fmla="*/ 833 w 959"/>
                <a:gd name="T9" fmla="*/ 765 h 998"/>
                <a:gd name="T10" fmla="*/ 839 w 959"/>
                <a:gd name="T11" fmla="*/ 758 h 998"/>
                <a:gd name="T12" fmla="*/ 864 w 959"/>
                <a:gd name="T13" fmla="*/ 722 h 998"/>
                <a:gd name="T14" fmla="*/ 905 w 959"/>
                <a:gd name="T15" fmla="*/ 645 h 998"/>
                <a:gd name="T16" fmla="*/ 928 w 959"/>
                <a:gd name="T17" fmla="*/ 564 h 998"/>
                <a:gd name="T18" fmla="*/ 939 w 959"/>
                <a:gd name="T19" fmla="*/ 480 h 998"/>
                <a:gd name="T20" fmla="*/ 934 w 959"/>
                <a:gd name="T21" fmla="*/ 396 h 998"/>
                <a:gd name="T22" fmla="*/ 912 w 959"/>
                <a:gd name="T23" fmla="*/ 313 h 998"/>
                <a:gd name="T24" fmla="*/ 876 w 959"/>
                <a:gd name="T25" fmla="*/ 235 h 998"/>
                <a:gd name="T26" fmla="*/ 826 w 959"/>
                <a:gd name="T27" fmla="*/ 163 h 998"/>
                <a:gd name="T28" fmla="*/ 794 w 959"/>
                <a:gd name="T29" fmla="*/ 131 h 998"/>
                <a:gd name="T30" fmla="*/ 762 w 959"/>
                <a:gd name="T31" fmla="*/ 100 h 998"/>
                <a:gd name="T32" fmla="*/ 686 w 959"/>
                <a:gd name="T33" fmla="*/ 52 h 998"/>
                <a:gd name="T34" fmla="*/ 606 w 959"/>
                <a:gd name="T35" fmla="*/ 19 h 998"/>
                <a:gd name="T36" fmla="*/ 520 w 959"/>
                <a:gd name="T37" fmla="*/ 1 h 998"/>
                <a:gd name="T38" fmla="*/ 434 w 959"/>
                <a:gd name="T39" fmla="*/ 0 h 998"/>
                <a:gd name="T40" fmla="*/ 348 w 959"/>
                <a:gd name="T41" fmla="*/ 14 h 998"/>
                <a:gd name="T42" fmla="*/ 267 w 959"/>
                <a:gd name="T43" fmla="*/ 45 h 998"/>
                <a:gd name="T44" fmla="*/ 190 w 959"/>
                <a:gd name="T45" fmla="*/ 89 h 998"/>
                <a:gd name="T46" fmla="*/ 156 w 959"/>
                <a:gd name="T47" fmla="*/ 118 h 998"/>
                <a:gd name="T48" fmla="*/ 120 w 959"/>
                <a:gd name="T49" fmla="*/ 154 h 998"/>
                <a:gd name="T50" fmla="*/ 63 w 959"/>
                <a:gd name="T51" fmla="*/ 233 h 998"/>
                <a:gd name="T52" fmla="*/ 23 w 959"/>
                <a:gd name="T53" fmla="*/ 319 h 998"/>
                <a:gd name="T54" fmla="*/ 2 w 959"/>
                <a:gd name="T55" fmla="*/ 410 h 998"/>
                <a:gd name="T56" fmla="*/ 0 w 959"/>
                <a:gd name="T57" fmla="*/ 503 h 998"/>
                <a:gd name="T58" fmla="*/ 16 w 959"/>
                <a:gd name="T59" fmla="*/ 595 h 998"/>
                <a:gd name="T60" fmla="*/ 50 w 959"/>
                <a:gd name="T61" fmla="*/ 683 h 998"/>
                <a:gd name="T62" fmla="*/ 104 w 959"/>
                <a:gd name="T63" fmla="*/ 763 h 998"/>
                <a:gd name="T64" fmla="*/ 136 w 959"/>
                <a:gd name="T65" fmla="*/ 799 h 998"/>
                <a:gd name="T66" fmla="*/ 167 w 959"/>
                <a:gd name="T67" fmla="*/ 828 h 998"/>
                <a:gd name="T68" fmla="*/ 233 w 959"/>
                <a:gd name="T69" fmla="*/ 875 h 998"/>
                <a:gd name="T70" fmla="*/ 303 w 959"/>
                <a:gd name="T71" fmla="*/ 909 h 998"/>
                <a:gd name="T72" fmla="*/ 378 w 959"/>
                <a:gd name="T73" fmla="*/ 928 h 998"/>
                <a:gd name="T74" fmla="*/ 453 w 959"/>
                <a:gd name="T75" fmla="*/ 937 h 998"/>
                <a:gd name="T76" fmla="*/ 530 w 959"/>
                <a:gd name="T77" fmla="*/ 934 h 998"/>
                <a:gd name="T78" fmla="*/ 606 w 959"/>
                <a:gd name="T79" fmla="*/ 918 h 998"/>
                <a:gd name="T80" fmla="*/ 679 w 959"/>
                <a:gd name="T81" fmla="*/ 889 h 998"/>
                <a:gd name="T82" fmla="*/ 713 w 959"/>
                <a:gd name="T83" fmla="*/ 869 h 998"/>
                <a:gd name="T84" fmla="*/ 720 w 959"/>
                <a:gd name="T85" fmla="*/ 866 h 998"/>
                <a:gd name="T86" fmla="*/ 737 w 959"/>
                <a:gd name="T87" fmla="*/ 867 h 998"/>
                <a:gd name="T88" fmla="*/ 744 w 959"/>
                <a:gd name="T89" fmla="*/ 873 h 998"/>
                <a:gd name="T90" fmla="*/ 812 w 959"/>
                <a:gd name="T91" fmla="*/ 943 h 998"/>
                <a:gd name="T92" fmla="*/ 848 w 959"/>
                <a:gd name="T93" fmla="*/ 980 h 998"/>
                <a:gd name="T94" fmla="*/ 858 w 959"/>
                <a:gd name="T95" fmla="*/ 989 h 998"/>
                <a:gd name="T96" fmla="*/ 882 w 959"/>
                <a:gd name="T97" fmla="*/ 998 h 998"/>
                <a:gd name="T98" fmla="*/ 907 w 959"/>
                <a:gd name="T99" fmla="*/ 998 h 998"/>
                <a:gd name="T100" fmla="*/ 930 w 959"/>
                <a:gd name="T101" fmla="*/ 989 h 998"/>
                <a:gd name="T102" fmla="*/ 941 w 959"/>
                <a:gd name="T103" fmla="*/ 980 h 998"/>
                <a:gd name="T104" fmla="*/ 950 w 959"/>
                <a:gd name="T105" fmla="*/ 970 h 998"/>
                <a:gd name="T106" fmla="*/ 959 w 959"/>
                <a:gd name="T107" fmla="*/ 946 h 998"/>
                <a:gd name="T108" fmla="*/ 959 w 959"/>
                <a:gd name="T109" fmla="*/ 921 h 998"/>
                <a:gd name="T110" fmla="*/ 950 w 959"/>
                <a:gd name="T111" fmla="*/ 896 h 998"/>
                <a:gd name="T112" fmla="*/ 941 w 959"/>
                <a:gd name="T113" fmla="*/ 887 h 9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59" h="998">
                  <a:moveTo>
                    <a:pt x="941" y="887"/>
                  </a:moveTo>
                  <a:lnTo>
                    <a:pt x="905" y="851"/>
                  </a:lnTo>
                  <a:lnTo>
                    <a:pt x="839" y="787"/>
                  </a:lnTo>
                  <a:lnTo>
                    <a:pt x="835" y="780"/>
                  </a:lnTo>
                  <a:lnTo>
                    <a:pt x="833" y="765"/>
                  </a:lnTo>
                  <a:lnTo>
                    <a:pt x="839" y="758"/>
                  </a:lnTo>
                  <a:lnTo>
                    <a:pt x="864" y="722"/>
                  </a:lnTo>
                  <a:lnTo>
                    <a:pt x="905" y="645"/>
                  </a:lnTo>
                  <a:lnTo>
                    <a:pt x="928" y="564"/>
                  </a:lnTo>
                  <a:lnTo>
                    <a:pt x="939" y="480"/>
                  </a:lnTo>
                  <a:lnTo>
                    <a:pt x="934" y="396"/>
                  </a:lnTo>
                  <a:lnTo>
                    <a:pt x="912" y="313"/>
                  </a:lnTo>
                  <a:lnTo>
                    <a:pt x="876" y="235"/>
                  </a:lnTo>
                  <a:lnTo>
                    <a:pt x="826" y="163"/>
                  </a:lnTo>
                  <a:lnTo>
                    <a:pt x="794" y="131"/>
                  </a:lnTo>
                  <a:lnTo>
                    <a:pt x="762" y="100"/>
                  </a:lnTo>
                  <a:lnTo>
                    <a:pt x="686" y="52"/>
                  </a:lnTo>
                  <a:lnTo>
                    <a:pt x="606" y="19"/>
                  </a:lnTo>
                  <a:lnTo>
                    <a:pt x="520" y="1"/>
                  </a:lnTo>
                  <a:lnTo>
                    <a:pt x="434" y="0"/>
                  </a:lnTo>
                  <a:lnTo>
                    <a:pt x="348" y="14"/>
                  </a:lnTo>
                  <a:lnTo>
                    <a:pt x="267" y="45"/>
                  </a:lnTo>
                  <a:lnTo>
                    <a:pt x="190" y="89"/>
                  </a:lnTo>
                  <a:lnTo>
                    <a:pt x="156" y="118"/>
                  </a:lnTo>
                  <a:lnTo>
                    <a:pt x="120" y="154"/>
                  </a:lnTo>
                  <a:lnTo>
                    <a:pt x="63" y="233"/>
                  </a:lnTo>
                  <a:lnTo>
                    <a:pt x="23" y="319"/>
                  </a:lnTo>
                  <a:lnTo>
                    <a:pt x="2" y="410"/>
                  </a:lnTo>
                  <a:lnTo>
                    <a:pt x="0" y="503"/>
                  </a:lnTo>
                  <a:lnTo>
                    <a:pt x="16" y="595"/>
                  </a:lnTo>
                  <a:lnTo>
                    <a:pt x="50" y="683"/>
                  </a:lnTo>
                  <a:lnTo>
                    <a:pt x="104" y="763"/>
                  </a:lnTo>
                  <a:lnTo>
                    <a:pt x="136" y="799"/>
                  </a:lnTo>
                  <a:lnTo>
                    <a:pt x="167" y="828"/>
                  </a:lnTo>
                  <a:lnTo>
                    <a:pt x="233" y="875"/>
                  </a:lnTo>
                  <a:lnTo>
                    <a:pt x="303" y="909"/>
                  </a:lnTo>
                  <a:lnTo>
                    <a:pt x="378" y="928"/>
                  </a:lnTo>
                  <a:lnTo>
                    <a:pt x="453" y="937"/>
                  </a:lnTo>
                  <a:lnTo>
                    <a:pt x="530" y="934"/>
                  </a:lnTo>
                  <a:lnTo>
                    <a:pt x="606" y="918"/>
                  </a:lnTo>
                  <a:lnTo>
                    <a:pt x="679" y="889"/>
                  </a:lnTo>
                  <a:lnTo>
                    <a:pt x="713" y="869"/>
                  </a:lnTo>
                  <a:lnTo>
                    <a:pt x="720" y="866"/>
                  </a:lnTo>
                  <a:lnTo>
                    <a:pt x="737" y="867"/>
                  </a:lnTo>
                  <a:lnTo>
                    <a:pt x="744" y="873"/>
                  </a:lnTo>
                  <a:lnTo>
                    <a:pt x="812" y="943"/>
                  </a:lnTo>
                  <a:lnTo>
                    <a:pt x="848" y="980"/>
                  </a:lnTo>
                  <a:lnTo>
                    <a:pt x="858" y="989"/>
                  </a:lnTo>
                  <a:lnTo>
                    <a:pt x="882" y="998"/>
                  </a:lnTo>
                  <a:lnTo>
                    <a:pt x="907" y="998"/>
                  </a:lnTo>
                  <a:lnTo>
                    <a:pt x="930" y="989"/>
                  </a:lnTo>
                  <a:lnTo>
                    <a:pt x="941" y="980"/>
                  </a:lnTo>
                  <a:lnTo>
                    <a:pt x="950" y="970"/>
                  </a:lnTo>
                  <a:lnTo>
                    <a:pt x="959" y="946"/>
                  </a:lnTo>
                  <a:lnTo>
                    <a:pt x="959" y="921"/>
                  </a:lnTo>
                  <a:lnTo>
                    <a:pt x="950" y="896"/>
                  </a:lnTo>
                  <a:lnTo>
                    <a:pt x="941" y="887"/>
                  </a:lnTo>
                  <a:close/>
                </a:path>
              </a:pathLst>
            </a:custGeom>
            <a:solidFill>
              <a:schemeClr val="bg1">
                <a:lumMod val="95000"/>
              </a:schemeClr>
            </a:solidFill>
            <a:ln>
              <a:noFill/>
            </a:ln>
            <a:effectLst>
              <a:outerShdw blurRad="127000" dist="38100" dir="2700000" algn="tl"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black"/>
                </a:solidFill>
                <a:effectLst/>
                <a:uLnTx/>
                <a:uFillTx/>
                <a:latin typeface="맑은 고딕"/>
                <a:ea typeface="맑은 고딕" panose="020B0503020000020004" pitchFamily="34" charset="-127"/>
                <a:cs typeface="+mn-cs"/>
              </a:endParaRPr>
            </a:p>
          </p:txBody>
        </p:sp>
        <p:sp>
          <p:nvSpPr>
            <p:cNvPr id="28" name="Freeform 6"/>
            <p:cNvSpPr>
              <a:spLocks/>
            </p:cNvSpPr>
            <p:nvPr/>
          </p:nvSpPr>
          <p:spPr bwMode="auto">
            <a:xfrm rot="14532880">
              <a:off x="1722" y="3002"/>
              <a:ext cx="1032" cy="261"/>
            </a:xfrm>
            <a:custGeom>
              <a:avLst/>
              <a:gdLst>
                <a:gd name="T0" fmla="*/ 844 w 1032"/>
                <a:gd name="T1" fmla="*/ 261 h 261"/>
                <a:gd name="T2" fmla="*/ 881 w 1032"/>
                <a:gd name="T3" fmla="*/ 260 h 261"/>
                <a:gd name="T4" fmla="*/ 949 w 1032"/>
                <a:gd name="T5" fmla="*/ 240 h 261"/>
                <a:gd name="T6" fmla="*/ 1001 w 1032"/>
                <a:gd name="T7" fmla="*/ 204 h 261"/>
                <a:gd name="T8" fmla="*/ 1030 w 1032"/>
                <a:gd name="T9" fmla="*/ 157 h 261"/>
                <a:gd name="T10" fmla="*/ 1032 w 1032"/>
                <a:gd name="T11" fmla="*/ 130 h 261"/>
                <a:gd name="T12" fmla="*/ 1030 w 1032"/>
                <a:gd name="T13" fmla="*/ 104 h 261"/>
                <a:gd name="T14" fmla="*/ 1001 w 1032"/>
                <a:gd name="T15" fmla="*/ 57 h 261"/>
                <a:gd name="T16" fmla="*/ 949 w 1032"/>
                <a:gd name="T17" fmla="*/ 21 h 261"/>
                <a:gd name="T18" fmla="*/ 881 w 1032"/>
                <a:gd name="T19" fmla="*/ 1 h 261"/>
                <a:gd name="T20" fmla="*/ 844 w 1032"/>
                <a:gd name="T21" fmla="*/ 0 h 261"/>
                <a:gd name="T22" fmla="*/ 806 w 1032"/>
                <a:gd name="T23" fmla="*/ 1 h 261"/>
                <a:gd name="T24" fmla="*/ 741 w 1032"/>
                <a:gd name="T25" fmla="*/ 19 h 261"/>
                <a:gd name="T26" fmla="*/ 715 w 1032"/>
                <a:gd name="T27" fmla="*/ 34 h 261"/>
                <a:gd name="T28" fmla="*/ 672 w 1032"/>
                <a:gd name="T29" fmla="*/ 61 h 261"/>
                <a:gd name="T30" fmla="*/ 575 w 1032"/>
                <a:gd name="T31" fmla="*/ 91 h 261"/>
                <a:gd name="T32" fmla="*/ 523 w 1032"/>
                <a:gd name="T33" fmla="*/ 95 h 261"/>
                <a:gd name="T34" fmla="*/ 34 w 1032"/>
                <a:gd name="T35" fmla="*/ 95 h 261"/>
                <a:gd name="T36" fmla="*/ 19 w 1032"/>
                <a:gd name="T37" fmla="*/ 96 h 261"/>
                <a:gd name="T38" fmla="*/ 1 w 1032"/>
                <a:gd name="T39" fmla="*/ 114 h 261"/>
                <a:gd name="T40" fmla="*/ 0 w 1032"/>
                <a:gd name="T41" fmla="*/ 127 h 261"/>
                <a:gd name="T42" fmla="*/ 0 w 1032"/>
                <a:gd name="T43" fmla="*/ 134 h 261"/>
                <a:gd name="T44" fmla="*/ 1 w 1032"/>
                <a:gd name="T45" fmla="*/ 147 h 261"/>
                <a:gd name="T46" fmla="*/ 19 w 1032"/>
                <a:gd name="T47" fmla="*/ 164 h 261"/>
                <a:gd name="T48" fmla="*/ 34 w 1032"/>
                <a:gd name="T49" fmla="*/ 166 h 261"/>
                <a:gd name="T50" fmla="*/ 523 w 1032"/>
                <a:gd name="T51" fmla="*/ 166 h 261"/>
                <a:gd name="T52" fmla="*/ 575 w 1032"/>
                <a:gd name="T53" fmla="*/ 170 h 261"/>
                <a:gd name="T54" fmla="*/ 672 w 1032"/>
                <a:gd name="T55" fmla="*/ 200 h 261"/>
                <a:gd name="T56" fmla="*/ 715 w 1032"/>
                <a:gd name="T57" fmla="*/ 227 h 261"/>
                <a:gd name="T58" fmla="*/ 741 w 1032"/>
                <a:gd name="T59" fmla="*/ 242 h 261"/>
                <a:gd name="T60" fmla="*/ 806 w 1032"/>
                <a:gd name="T61" fmla="*/ 260 h 261"/>
                <a:gd name="T62" fmla="*/ 844 w 1032"/>
                <a:gd name="T63" fmla="*/ 261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032" h="261">
                  <a:moveTo>
                    <a:pt x="844" y="261"/>
                  </a:moveTo>
                  <a:lnTo>
                    <a:pt x="881" y="260"/>
                  </a:lnTo>
                  <a:lnTo>
                    <a:pt x="949" y="240"/>
                  </a:lnTo>
                  <a:lnTo>
                    <a:pt x="1001" y="204"/>
                  </a:lnTo>
                  <a:lnTo>
                    <a:pt x="1030" y="157"/>
                  </a:lnTo>
                  <a:lnTo>
                    <a:pt x="1032" y="130"/>
                  </a:lnTo>
                  <a:lnTo>
                    <a:pt x="1030" y="104"/>
                  </a:lnTo>
                  <a:lnTo>
                    <a:pt x="1001" y="57"/>
                  </a:lnTo>
                  <a:lnTo>
                    <a:pt x="949" y="21"/>
                  </a:lnTo>
                  <a:lnTo>
                    <a:pt x="881" y="1"/>
                  </a:lnTo>
                  <a:lnTo>
                    <a:pt x="844" y="0"/>
                  </a:lnTo>
                  <a:lnTo>
                    <a:pt x="806" y="1"/>
                  </a:lnTo>
                  <a:lnTo>
                    <a:pt x="741" y="19"/>
                  </a:lnTo>
                  <a:lnTo>
                    <a:pt x="715" y="34"/>
                  </a:lnTo>
                  <a:lnTo>
                    <a:pt x="672" y="61"/>
                  </a:lnTo>
                  <a:lnTo>
                    <a:pt x="575" y="91"/>
                  </a:lnTo>
                  <a:lnTo>
                    <a:pt x="523" y="95"/>
                  </a:lnTo>
                  <a:lnTo>
                    <a:pt x="34" y="95"/>
                  </a:lnTo>
                  <a:lnTo>
                    <a:pt x="19" y="96"/>
                  </a:lnTo>
                  <a:lnTo>
                    <a:pt x="1" y="114"/>
                  </a:lnTo>
                  <a:lnTo>
                    <a:pt x="0" y="127"/>
                  </a:lnTo>
                  <a:lnTo>
                    <a:pt x="0" y="134"/>
                  </a:lnTo>
                  <a:lnTo>
                    <a:pt x="1" y="147"/>
                  </a:lnTo>
                  <a:lnTo>
                    <a:pt x="19" y="164"/>
                  </a:lnTo>
                  <a:lnTo>
                    <a:pt x="34" y="166"/>
                  </a:lnTo>
                  <a:lnTo>
                    <a:pt x="523" y="166"/>
                  </a:lnTo>
                  <a:lnTo>
                    <a:pt x="575" y="170"/>
                  </a:lnTo>
                  <a:lnTo>
                    <a:pt x="672" y="200"/>
                  </a:lnTo>
                  <a:lnTo>
                    <a:pt x="715" y="227"/>
                  </a:lnTo>
                  <a:lnTo>
                    <a:pt x="741" y="242"/>
                  </a:lnTo>
                  <a:lnTo>
                    <a:pt x="806" y="260"/>
                  </a:lnTo>
                  <a:lnTo>
                    <a:pt x="844" y="261"/>
                  </a:lnTo>
                  <a:close/>
                </a:path>
              </a:pathLst>
            </a:custGeom>
            <a:solidFill>
              <a:schemeClr val="bg1"/>
            </a:solidFill>
            <a:ln>
              <a:noFill/>
            </a:ln>
            <a:effectLst>
              <a:outerShdw blurRad="88900" dist="38100" dir="8100000" algn="tr"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black"/>
                </a:solidFill>
                <a:effectLst/>
                <a:uLnTx/>
                <a:uFillTx/>
                <a:latin typeface="맑은 고딕"/>
                <a:ea typeface="맑은 고딕" panose="020B0503020000020004" pitchFamily="34" charset="-127"/>
                <a:cs typeface="+mn-cs"/>
              </a:endParaRPr>
            </a:p>
          </p:txBody>
        </p:sp>
        <p:sp>
          <p:nvSpPr>
            <p:cNvPr id="30" name="Freeform 8"/>
            <p:cNvSpPr>
              <a:spLocks/>
            </p:cNvSpPr>
            <p:nvPr/>
          </p:nvSpPr>
          <p:spPr bwMode="auto">
            <a:xfrm>
              <a:off x="1287" y="3022"/>
              <a:ext cx="740" cy="743"/>
            </a:xfrm>
            <a:custGeom>
              <a:avLst/>
              <a:gdLst>
                <a:gd name="T0" fmla="*/ 740 w 740"/>
                <a:gd name="T1" fmla="*/ 372 h 743"/>
                <a:gd name="T2" fmla="*/ 740 w 740"/>
                <a:gd name="T3" fmla="*/ 409 h 743"/>
                <a:gd name="T4" fmla="*/ 724 w 740"/>
                <a:gd name="T5" fmla="*/ 483 h 743"/>
                <a:gd name="T6" fmla="*/ 697 w 740"/>
                <a:gd name="T7" fmla="*/ 549 h 743"/>
                <a:gd name="T8" fmla="*/ 655 w 740"/>
                <a:gd name="T9" fmla="*/ 608 h 743"/>
                <a:gd name="T10" fmla="*/ 605 w 740"/>
                <a:gd name="T11" fmla="*/ 658 h 743"/>
                <a:gd name="T12" fmla="*/ 546 w 740"/>
                <a:gd name="T13" fmla="*/ 698 h 743"/>
                <a:gd name="T14" fmla="*/ 480 w 740"/>
                <a:gd name="T15" fmla="*/ 727 h 743"/>
                <a:gd name="T16" fmla="*/ 408 w 740"/>
                <a:gd name="T17" fmla="*/ 741 h 743"/>
                <a:gd name="T18" fmla="*/ 371 w 740"/>
                <a:gd name="T19" fmla="*/ 743 h 743"/>
                <a:gd name="T20" fmla="*/ 331 w 740"/>
                <a:gd name="T21" fmla="*/ 741 h 743"/>
                <a:gd name="T22" fmla="*/ 259 w 740"/>
                <a:gd name="T23" fmla="*/ 727 h 743"/>
                <a:gd name="T24" fmla="*/ 193 w 740"/>
                <a:gd name="T25" fmla="*/ 698 h 743"/>
                <a:gd name="T26" fmla="*/ 134 w 740"/>
                <a:gd name="T27" fmla="*/ 658 h 743"/>
                <a:gd name="T28" fmla="*/ 84 w 740"/>
                <a:gd name="T29" fmla="*/ 608 h 743"/>
                <a:gd name="T30" fmla="*/ 44 w 740"/>
                <a:gd name="T31" fmla="*/ 549 h 743"/>
                <a:gd name="T32" fmla="*/ 16 w 740"/>
                <a:gd name="T33" fmla="*/ 483 h 743"/>
                <a:gd name="T34" fmla="*/ 1 w 740"/>
                <a:gd name="T35" fmla="*/ 409 h 743"/>
                <a:gd name="T36" fmla="*/ 0 w 740"/>
                <a:gd name="T37" fmla="*/ 372 h 743"/>
                <a:gd name="T38" fmla="*/ 1 w 740"/>
                <a:gd name="T39" fmla="*/ 334 h 743"/>
                <a:gd name="T40" fmla="*/ 16 w 740"/>
                <a:gd name="T41" fmla="*/ 260 h 743"/>
                <a:gd name="T42" fmla="*/ 44 w 740"/>
                <a:gd name="T43" fmla="*/ 194 h 743"/>
                <a:gd name="T44" fmla="*/ 84 w 740"/>
                <a:gd name="T45" fmla="*/ 135 h 743"/>
                <a:gd name="T46" fmla="*/ 134 w 740"/>
                <a:gd name="T47" fmla="*/ 85 h 743"/>
                <a:gd name="T48" fmla="*/ 193 w 740"/>
                <a:gd name="T49" fmla="*/ 45 h 743"/>
                <a:gd name="T50" fmla="*/ 259 w 740"/>
                <a:gd name="T51" fmla="*/ 17 h 743"/>
                <a:gd name="T52" fmla="*/ 331 w 740"/>
                <a:gd name="T53" fmla="*/ 2 h 743"/>
                <a:gd name="T54" fmla="*/ 371 w 740"/>
                <a:gd name="T55" fmla="*/ 0 h 743"/>
                <a:gd name="T56" fmla="*/ 408 w 740"/>
                <a:gd name="T57" fmla="*/ 2 h 743"/>
                <a:gd name="T58" fmla="*/ 480 w 740"/>
                <a:gd name="T59" fmla="*/ 17 h 743"/>
                <a:gd name="T60" fmla="*/ 546 w 740"/>
                <a:gd name="T61" fmla="*/ 45 h 743"/>
                <a:gd name="T62" fmla="*/ 605 w 740"/>
                <a:gd name="T63" fmla="*/ 85 h 743"/>
                <a:gd name="T64" fmla="*/ 655 w 740"/>
                <a:gd name="T65" fmla="*/ 135 h 743"/>
                <a:gd name="T66" fmla="*/ 697 w 740"/>
                <a:gd name="T67" fmla="*/ 194 h 743"/>
                <a:gd name="T68" fmla="*/ 724 w 740"/>
                <a:gd name="T69" fmla="*/ 260 h 743"/>
                <a:gd name="T70" fmla="*/ 740 w 740"/>
                <a:gd name="T71" fmla="*/ 334 h 743"/>
                <a:gd name="T72" fmla="*/ 740 w 740"/>
                <a:gd name="T73" fmla="*/ 372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40" h="743">
                  <a:moveTo>
                    <a:pt x="740" y="372"/>
                  </a:moveTo>
                  <a:lnTo>
                    <a:pt x="740" y="409"/>
                  </a:lnTo>
                  <a:lnTo>
                    <a:pt x="724" y="483"/>
                  </a:lnTo>
                  <a:lnTo>
                    <a:pt x="697" y="549"/>
                  </a:lnTo>
                  <a:lnTo>
                    <a:pt x="655" y="608"/>
                  </a:lnTo>
                  <a:lnTo>
                    <a:pt x="605" y="658"/>
                  </a:lnTo>
                  <a:lnTo>
                    <a:pt x="546" y="698"/>
                  </a:lnTo>
                  <a:lnTo>
                    <a:pt x="480" y="727"/>
                  </a:lnTo>
                  <a:lnTo>
                    <a:pt x="408" y="741"/>
                  </a:lnTo>
                  <a:lnTo>
                    <a:pt x="371" y="743"/>
                  </a:lnTo>
                  <a:lnTo>
                    <a:pt x="331" y="741"/>
                  </a:lnTo>
                  <a:lnTo>
                    <a:pt x="259" y="727"/>
                  </a:lnTo>
                  <a:lnTo>
                    <a:pt x="193" y="698"/>
                  </a:lnTo>
                  <a:lnTo>
                    <a:pt x="134" y="658"/>
                  </a:lnTo>
                  <a:lnTo>
                    <a:pt x="84" y="608"/>
                  </a:lnTo>
                  <a:lnTo>
                    <a:pt x="44" y="549"/>
                  </a:lnTo>
                  <a:lnTo>
                    <a:pt x="16" y="483"/>
                  </a:lnTo>
                  <a:lnTo>
                    <a:pt x="1" y="409"/>
                  </a:lnTo>
                  <a:lnTo>
                    <a:pt x="0" y="372"/>
                  </a:lnTo>
                  <a:lnTo>
                    <a:pt x="1" y="334"/>
                  </a:lnTo>
                  <a:lnTo>
                    <a:pt x="16" y="260"/>
                  </a:lnTo>
                  <a:lnTo>
                    <a:pt x="44" y="194"/>
                  </a:lnTo>
                  <a:lnTo>
                    <a:pt x="84" y="135"/>
                  </a:lnTo>
                  <a:lnTo>
                    <a:pt x="134" y="85"/>
                  </a:lnTo>
                  <a:lnTo>
                    <a:pt x="193" y="45"/>
                  </a:lnTo>
                  <a:lnTo>
                    <a:pt x="259" y="17"/>
                  </a:lnTo>
                  <a:lnTo>
                    <a:pt x="331" y="2"/>
                  </a:lnTo>
                  <a:lnTo>
                    <a:pt x="371" y="0"/>
                  </a:lnTo>
                  <a:lnTo>
                    <a:pt x="408" y="2"/>
                  </a:lnTo>
                  <a:lnTo>
                    <a:pt x="480" y="17"/>
                  </a:lnTo>
                  <a:lnTo>
                    <a:pt x="546" y="45"/>
                  </a:lnTo>
                  <a:lnTo>
                    <a:pt x="605" y="85"/>
                  </a:lnTo>
                  <a:lnTo>
                    <a:pt x="655" y="135"/>
                  </a:lnTo>
                  <a:lnTo>
                    <a:pt x="697" y="194"/>
                  </a:lnTo>
                  <a:lnTo>
                    <a:pt x="724" y="260"/>
                  </a:lnTo>
                  <a:lnTo>
                    <a:pt x="740" y="334"/>
                  </a:lnTo>
                  <a:lnTo>
                    <a:pt x="740" y="372"/>
                  </a:lnTo>
                  <a:close/>
                </a:path>
              </a:pathLst>
            </a:custGeom>
            <a:solidFill>
              <a:srgbClr val="6A33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black"/>
                </a:solidFill>
                <a:effectLst/>
                <a:uLnTx/>
                <a:uFillTx/>
                <a:latin typeface="맑은 고딕"/>
                <a:ea typeface="맑은 고딕" panose="020B0503020000020004" pitchFamily="34" charset="-127"/>
                <a:cs typeface="+mn-cs"/>
              </a:endParaRPr>
            </a:p>
          </p:txBody>
        </p:sp>
        <p:sp>
          <p:nvSpPr>
            <p:cNvPr id="31" name="Freeform 9"/>
            <p:cNvSpPr>
              <a:spLocks/>
            </p:cNvSpPr>
            <p:nvPr/>
          </p:nvSpPr>
          <p:spPr bwMode="auto">
            <a:xfrm>
              <a:off x="1756" y="3123"/>
              <a:ext cx="118" cy="100"/>
            </a:xfrm>
            <a:custGeom>
              <a:avLst/>
              <a:gdLst>
                <a:gd name="T0" fmla="*/ 97 w 118"/>
                <a:gd name="T1" fmla="*/ 100 h 100"/>
                <a:gd name="T2" fmla="*/ 86 w 118"/>
                <a:gd name="T3" fmla="*/ 99 h 100"/>
                <a:gd name="T4" fmla="*/ 79 w 118"/>
                <a:gd name="T5" fmla="*/ 93 h 100"/>
                <a:gd name="T6" fmla="*/ 48 w 118"/>
                <a:gd name="T7" fmla="*/ 66 h 100"/>
                <a:gd name="T8" fmla="*/ 14 w 118"/>
                <a:gd name="T9" fmla="*/ 45 h 100"/>
                <a:gd name="T10" fmla="*/ 5 w 118"/>
                <a:gd name="T11" fmla="*/ 39 h 100"/>
                <a:gd name="T12" fmla="*/ 0 w 118"/>
                <a:gd name="T13" fmla="*/ 23 h 100"/>
                <a:gd name="T14" fmla="*/ 4 w 118"/>
                <a:gd name="T15" fmla="*/ 12 h 100"/>
                <a:gd name="T16" fmla="*/ 9 w 118"/>
                <a:gd name="T17" fmla="*/ 5 h 100"/>
                <a:gd name="T18" fmla="*/ 27 w 118"/>
                <a:gd name="T19" fmla="*/ 0 h 100"/>
                <a:gd name="T20" fmla="*/ 36 w 118"/>
                <a:gd name="T21" fmla="*/ 2 h 100"/>
                <a:gd name="T22" fmla="*/ 77 w 118"/>
                <a:gd name="T23" fmla="*/ 27 h 100"/>
                <a:gd name="T24" fmla="*/ 113 w 118"/>
                <a:gd name="T25" fmla="*/ 59 h 100"/>
                <a:gd name="T26" fmla="*/ 118 w 118"/>
                <a:gd name="T27" fmla="*/ 66 h 100"/>
                <a:gd name="T28" fmla="*/ 118 w 118"/>
                <a:gd name="T29" fmla="*/ 84 h 100"/>
                <a:gd name="T30" fmla="*/ 113 w 118"/>
                <a:gd name="T31" fmla="*/ 93 h 100"/>
                <a:gd name="T32" fmla="*/ 106 w 118"/>
                <a:gd name="T33" fmla="*/ 99 h 100"/>
                <a:gd name="T34" fmla="*/ 97 w 118"/>
                <a:gd name="T3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8" h="100">
                  <a:moveTo>
                    <a:pt x="97" y="100"/>
                  </a:moveTo>
                  <a:lnTo>
                    <a:pt x="86" y="99"/>
                  </a:lnTo>
                  <a:lnTo>
                    <a:pt x="79" y="93"/>
                  </a:lnTo>
                  <a:lnTo>
                    <a:pt x="48" y="66"/>
                  </a:lnTo>
                  <a:lnTo>
                    <a:pt x="14" y="45"/>
                  </a:lnTo>
                  <a:lnTo>
                    <a:pt x="5" y="39"/>
                  </a:lnTo>
                  <a:lnTo>
                    <a:pt x="0" y="23"/>
                  </a:lnTo>
                  <a:lnTo>
                    <a:pt x="4" y="12"/>
                  </a:lnTo>
                  <a:lnTo>
                    <a:pt x="9" y="5"/>
                  </a:lnTo>
                  <a:lnTo>
                    <a:pt x="27" y="0"/>
                  </a:lnTo>
                  <a:lnTo>
                    <a:pt x="36" y="2"/>
                  </a:lnTo>
                  <a:lnTo>
                    <a:pt x="77" y="27"/>
                  </a:lnTo>
                  <a:lnTo>
                    <a:pt x="113" y="59"/>
                  </a:lnTo>
                  <a:lnTo>
                    <a:pt x="118" y="66"/>
                  </a:lnTo>
                  <a:lnTo>
                    <a:pt x="118" y="84"/>
                  </a:lnTo>
                  <a:lnTo>
                    <a:pt x="113" y="93"/>
                  </a:lnTo>
                  <a:lnTo>
                    <a:pt x="106" y="99"/>
                  </a:lnTo>
                  <a:lnTo>
                    <a:pt x="97" y="100"/>
                  </a:lnTo>
                  <a:close/>
                </a:path>
              </a:pathLst>
            </a:custGeom>
            <a:solidFill>
              <a:srgbClr val="A46F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black"/>
                </a:solidFill>
                <a:effectLst/>
                <a:uLnTx/>
                <a:uFillTx/>
                <a:latin typeface="맑은 고딕"/>
                <a:ea typeface="맑은 고딕" panose="020B0503020000020004" pitchFamily="34" charset="-127"/>
                <a:cs typeface="+mn-cs"/>
              </a:endParaRPr>
            </a:p>
          </p:txBody>
        </p:sp>
        <p:sp>
          <p:nvSpPr>
            <p:cNvPr id="32" name="Freeform 10"/>
            <p:cNvSpPr>
              <a:spLocks/>
            </p:cNvSpPr>
            <p:nvPr/>
          </p:nvSpPr>
          <p:spPr bwMode="auto">
            <a:xfrm>
              <a:off x="1439" y="3092"/>
              <a:ext cx="272" cy="131"/>
            </a:xfrm>
            <a:custGeom>
              <a:avLst/>
              <a:gdLst>
                <a:gd name="T0" fmla="*/ 23 w 272"/>
                <a:gd name="T1" fmla="*/ 131 h 131"/>
                <a:gd name="T2" fmla="*/ 14 w 272"/>
                <a:gd name="T3" fmla="*/ 130 h 131"/>
                <a:gd name="T4" fmla="*/ 5 w 272"/>
                <a:gd name="T5" fmla="*/ 124 h 131"/>
                <a:gd name="T6" fmla="*/ 0 w 272"/>
                <a:gd name="T7" fmla="*/ 115 h 131"/>
                <a:gd name="T8" fmla="*/ 0 w 272"/>
                <a:gd name="T9" fmla="*/ 97 h 131"/>
                <a:gd name="T10" fmla="*/ 5 w 272"/>
                <a:gd name="T11" fmla="*/ 90 h 131"/>
                <a:gd name="T12" fmla="*/ 30 w 272"/>
                <a:gd name="T13" fmla="*/ 67 h 131"/>
                <a:gd name="T14" fmla="*/ 88 w 272"/>
                <a:gd name="T15" fmla="*/ 31 h 131"/>
                <a:gd name="T16" fmla="*/ 150 w 272"/>
                <a:gd name="T17" fmla="*/ 9 h 131"/>
                <a:gd name="T18" fmla="*/ 217 w 272"/>
                <a:gd name="T19" fmla="*/ 0 h 131"/>
                <a:gd name="T20" fmla="*/ 251 w 272"/>
                <a:gd name="T21" fmla="*/ 4 h 131"/>
                <a:gd name="T22" fmla="*/ 260 w 272"/>
                <a:gd name="T23" fmla="*/ 6 h 131"/>
                <a:gd name="T24" fmla="*/ 271 w 272"/>
                <a:gd name="T25" fmla="*/ 20 h 131"/>
                <a:gd name="T26" fmla="*/ 272 w 272"/>
                <a:gd name="T27" fmla="*/ 29 h 131"/>
                <a:gd name="T28" fmla="*/ 269 w 272"/>
                <a:gd name="T29" fmla="*/ 40 h 131"/>
                <a:gd name="T30" fmla="*/ 254 w 272"/>
                <a:gd name="T31" fmla="*/ 51 h 131"/>
                <a:gd name="T32" fmla="*/ 245 w 272"/>
                <a:gd name="T33" fmla="*/ 51 h 131"/>
                <a:gd name="T34" fmla="*/ 217 w 272"/>
                <a:gd name="T35" fmla="*/ 49 h 131"/>
                <a:gd name="T36" fmla="*/ 161 w 272"/>
                <a:gd name="T37" fmla="*/ 56 h 131"/>
                <a:gd name="T38" fmla="*/ 107 w 272"/>
                <a:gd name="T39" fmla="*/ 74 h 131"/>
                <a:gd name="T40" fmla="*/ 61 w 272"/>
                <a:gd name="T41" fmla="*/ 104 h 131"/>
                <a:gd name="T42" fmla="*/ 39 w 272"/>
                <a:gd name="T43" fmla="*/ 124 h 131"/>
                <a:gd name="T44" fmla="*/ 32 w 272"/>
                <a:gd name="T45" fmla="*/ 130 h 131"/>
                <a:gd name="T46" fmla="*/ 23 w 272"/>
                <a:gd name="T47" fmla="*/ 131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72" h="131">
                  <a:moveTo>
                    <a:pt x="23" y="131"/>
                  </a:moveTo>
                  <a:lnTo>
                    <a:pt x="14" y="130"/>
                  </a:lnTo>
                  <a:lnTo>
                    <a:pt x="5" y="124"/>
                  </a:lnTo>
                  <a:lnTo>
                    <a:pt x="0" y="115"/>
                  </a:lnTo>
                  <a:lnTo>
                    <a:pt x="0" y="97"/>
                  </a:lnTo>
                  <a:lnTo>
                    <a:pt x="5" y="90"/>
                  </a:lnTo>
                  <a:lnTo>
                    <a:pt x="30" y="67"/>
                  </a:lnTo>
                  <a:lnTo>
                    <a:pt x="88" y="31"/>
                  </a:lnTo>
                  <a:lnTo>
                    <a:pt x="150" y="9"/>
                  </a:lnTo>
                  <a:lnTo>
                    <a:pt x="217" y="0"/>
                  </a:lnTo>
                  <a:lnTo>
                    <a:pt x="251" y="4"/>
                  </a:lnTo>
                  <a:lnTo>
                    <a:pt x="260" y="6"/>
                  </a:lnTo>
                  <a:lnTo>
                    <a:pt x="271" y="20"/>
                  </a:lnTo>
                  <a:lnTo>
                    <a:pt x="272" y="29"/>
                  </a:lnTo>
                  <a:lnTo>
                    <a:pt x="269" y="40"/>
                  </a:lnTo>
                  <a:lnTo>
                    <a:pt x="254" y="51"/>
                  </a:lnTo>
                  <a:lnTo>
                    <a:pt x="245" y="51"/>
                  </a:lnTo>
                  <a:lnTo>
                    <a:pt x="217" y="49"/>
                  </a:lnTo>
                  <a:lnTo>
                    <a:pt x="161" y="56"/>
                  </a:lnTo>
                  <a:lnTo>
                    <a:pt x="107" y="74"/>
                  </a:lnTo>
                  <a:lnTo>
                    <a:pt x="61" y="104"/>
                  </a:lnTo>
                  <a:lnTo>
                    <a:pt x="39" y="124"/>
                  </a:lnTo>
                  <a:lnTo>
                    <a:pt x="32" y="130"/>
                  </a:lnTo>
                  <a:lnTo>
                    <a:pt x="23" y="131"/>
                  </a:lnTo>
                  <a:close/>
                </a:path>
              </a:pathLst>
            </a:custGeom>
            <a:solidFill>
              <a:srgbClr val="A46F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black"/>
                </a:solidFill>
                <a:effectLst/>
                <a:uLnTx/>
                <a:uFillTx/>
                <a:latin typeface="맑은 고딕"/>
                <a:ea typeface="맑은 고딕" panose="020B0503020000020004" pitchFamily="34" charset="-127"/>
                <a:cs typeface="+mn-cs"/>
              </a:endParaRPr>
            </a:p>
          </p:txBody>
        </p:sp>
      </p:grpSp>
      <p:sp>
        <p:nvSpPr>
          <p:cNvPr id="34" name="직사각형 33"/>
          <p:cNvSpPr/>
          <p:nvPr/>
        </p:nvSpPr>
        <p:spPr>
          <a:xfrm>
            <a:off x="3665984" y="836767"/>
            <a:ext cx="3546779" cy="4031873"/>
          </a:xfrm>
          <a:prstGeom prst="rect">
            <a:avLst/>
          </a:prstGeom>
        </p:spPr>
        <p:txBody>
          <a:bodyPr wrap="square">
            <a:spAutoFit/>
          </a:bodyPr>
          <a:lstStyle/>
          <a:p>
            <a:pPr lvl="0">
              <a:defRPr/>
            </a:pPr>
            <a:r>
              <a:rPr lang="en-US" sz="4000" b="1" dirty="0" err="1">
                <a:solidFill>
                  <a:srgbClr val="C00000"/>
                </a:solidFill>
                <a:latin typeface="Arial Narrow" pitchFamily="34" charset="0"/>
              </a:rPr>
              <a:t>J</a:t>
            </a:r>
            <a:r>
              <a:rPr lang="en-US" sz="2800" b="1" dirty="0" err="1">
                <a:solidFill>
                  <a:srgbClr val="C00000"/>
                </a:solidFill>
                <a:latin typeface="Arial Narrow" pitchFamily="34" charset="0"/>
              </a:rPr>
              <a:t>enis</a:t>
            </a:r>
            <a:r>
              <a:rPr kumimoji="0" lang="en-US" sz="2800" b="1" i="0" u="none" strike="noStrike" kern="1200" cap="none" spc="0" normalizeH="0" baseline="0" noProof="0" dirty="0">
                <a:ln>
                  <a:noFill/>
                </a:ln>
                <a:solidFill>
                  <a:srgbClr val="C00000"/>
                </a:solidFill>
                <a:effectLst/>
                <a:uLnTx/>
                <a:uFillTx/>
                <a:latin typeface="Arial Narrow" pitchFamily="34" charset="0"/>
              </a:rPr>
              <a:t> </a:t>
            </a:r>
            <a:r>
              <a:rPr kumimoji="0" lang="en-US" sz="2800" b="1" i="0" u="none" strike="noStrike" kern="1200" cap="none" spc="0" normalizeH="0" baseline="0" noProof="0" dirty="0" err="1">
                <a:ln>
                  <a:noFill/>
                </a:ln>
                <a:solidFill>
                  <a:srgbClr val="C00000"/>
                </a:solidFill>
                <a:effectLst/>
                <a:uLnTx/>
                <a:uFillTx/>
                <a:latin typeface="Arial Narrow" pitchFamily="34" charset="0"/>
              </a:rPr>
              <a:t>Pekerjaan</a:t>
            </a:r>
            <a:r>
              <a:rPr kumimoji="0" lang="en-US" sz="2800" b="1" i="0" u="none" strike="noStrike" kern="1200" cap="none" spc="0" normalizeH="0" baseline="0" noProof="0" dirty="0">
                <a:ln>
                  <a:noFill/>
                </a:ln>
                <a:solidFill>
                  <a:srgbClr val="C00000"/>
                </a:solidFill>
                <a:effectLst/>
                <a:uLnTx/>
                <a:uFillTx/>
                <a:latin typeface="Arial Narrow" pitchFamily="34" charset="0"/>
              </a:rPr>
              <a:t> </a:t>
            </a:r>
            <a:r>
              <a:rPr lang="en-US" sz="2800" b="1" dirty="0">
                <a:solidFill>
                  <a:srgbClr val="C00000"/>
                </a:solidFill>
                <a:latin typeface="Arial Narrow" pitchFamily="34" charset="0"/>
              </a:rPr>
              <a:t>K</a:t>
            </a:r>
            <a:r>
              <a:rPr kumimoji="0" lang="en-US" sz="2800" b="1" i="0" u="none" strike="noStrike" kern="1200" cap="none" spc="0" normalizeH="0" baseline="0" noProof="0" dirty="0" err="1">
                <a:ln>
                  <a:noFill/>
                </a:ln>
                <a:solidFill>
                  <a:srgbClr val="C00000"/>
                </a:solidFill>
                <a:effectLst/>
                <a:uLnTx/>
                <a:uFillTx/>
                <a:latin typeface="Arial Narrow" pitchFamily="34" charset="0"/>
              </a:rPr>
              <a:t>antor</a:t>
            </a:r>
            <a:endParaRPr kumimoji="0" lang="en-US" sz="2800" b="1" i="0" u="none" strike="noStrike" kern="1200" cap="none" spc="0" normalizeH="0" baseline="0" noProof="0" dirty="0">
              <a:ln>
                <a:noFill/>
              </a:ln>
              <a:solidFill>
                <a:srgbClr val="C00000"/>
              </a:solidFill>
              <a:effectLst/>
              <a:uLnTx/>
              <a:uFillTx/>
              <a:latin typeface="Arial Narrow" pitchFamily="34" charset="0"/>
            </a:endParaRPr>
          </a:p>
          <a:p>
            <a:pPr lvl="0">
              <a:defRPr/>
            </a:pPr>
            <a:br>
              <a:rPr kumimoji="0" lang="en-US" sz="2400" b="0" i="0" u="none" strike="noStrike" kern="1200" cap="none" spc="0" normalizeH="0" baseline="0" noProof="0" dirty="0">
                <a:ln>
                  <a:noFill/>
                </a:ln>
                <a:solidFill>
                  <a:srgbClr val="AC8866"/>
                </a:solidFill>
                <a:effectLst/>
                <a:uLnTx/>
                <a:uFillTx/>
                <a:latin typeface="Arial Narrow" pitchFamily="34" charset="0"/>
                <a:ea typeface="+mn-ea"/>
                <a:cs typeface="+mn-cs"/>
              </a:rPr>
            </a:br>
            <a:r>
              <a:rPr lang="en-US" sz="2400" dirty="0" err="1">
                <a:solidFill>
                  <a:srgbClr val="AC8866"/>
                </a:solidFill>
                <a:latin typeface="Arial Narrow" pitchFamily="34" charset="0"/>
              </a:rPr>
              <a:t>Berikut</a:t>
            </a:r>
            <a:r>
              <a:rPr lang="en-US" sz="2400" dirty="0">
                <a:solidFill>
                  <a:srgbClr val="AC8866"/>
                </a:solidFill>
                <a:latin typeface="Arial Narrow" pitchFamily="34" charset="0"/>
              </a:rPr>
              <a:t> </a:t>
            </a:r>
            <a:r>
              <a:rPr lang="en-US" sz="2400" dirty="0" err="1">
                <a:solidFill>
                  <a:srgbClr val="AC8866"/>
                </a:solidFill>
                <a:latin typeface="Arial Narrow" pitchFamily="34" charset="0"/>
              </a:rPr>
              <a:t>ini</a:t>
            </a:r>
            <a:r>
              <a:rPr lang="en-US" sz="2400" dirty="0">
                <a:solidFill>
                  <a:srgbClr val="AC8866"/>
                </a:solidFill>
                <a:latin typeface="Arial Narrow" pitchFamily="34" charset="0"/>
              </a:rPr>
              <a:t> </a:t>
            </a:r>
            <a:r>
              <a:rPr lang="en-US" sz="2400" dirty="0" err="1">
                <a:solidFill>
                  <a:srgbClr val="AC8866"/>
                </a:solidFill>
                <a:latin typeface="Arial Narrow" pitchFamily="34" charset="0"/>
              </a:rPr>
              <a:t>adalah</a:t>
            </a:r>
            <a:r>
              <a:rPr lang="en-US" sz="2400" dirty="0">
                <a:solidFill>
                  <a:srgbClr val="AC8866"/>
                </a:solidFill>
                <a:latin typeface="Arial Narrow" pitchFamily="34" charset="0"/>
              </a:rPr>
              <a:t> </a:t>
            </a:r>
            <a:r>
              <a:rPr lang="en-US" sz="2400" dirty="0" err="1">
                <a:solidFill>
                  <a:srgbClr val="AC8866"/>
                </a:solidFill>
                <a:latin typeface="Arial Narrow" pitchFamily="34" charset="0"/>
              </a:rPr>
              <a:t>beberapa</a:t>
            </a:r>
            <a:endParaRPr lang="en-US" sz="2400" dirty="0">
              <a:solidFill>
                <a:srgbClr val="AC8866"/>
              </a:solidFill>
              <a:latin typeface="Arial Narrow" pitchFamily="34" charset="0"/>
            </a:endParaRPr>
          </a:p>
          <a:p>
            <a:pPr lvl="0">
              <a:defRPr/>
            </a:pPr>
            <a:r>
              <a:rPr lang="en-US" sz="2400" dirty="0" err="1">
                <a:solidFill>
                  <a:srgbClr val="AC8866"/>
                </a:solidFill>
                <a:latin typeface="Arial Narrow" pitchFamily="34" charset="0"/>
              </a:rPr>
              <a:t>jenis</a:t>
            </a:r>
            <a:r>
              <a:rPr lang="en-US" sz="2400" dirty="0">
                <a:solidFill>
                  <a:srgbClr val="AC8866"/>
                </a:solidFill>
                <a:latin typeface="Arial Narrow" pitchFamily="34" charset="0"/>
              </a:rPr>
              <a:t> </a:t>
            </a:r>
            <a:r>
              <a:rPr lang="en-US" sz="2400" dirty="0" err="1">
                <a:solidFill>
                  <a:srgbClr val="AC8866"/>
                </a:solidFill>
                <a:latin typeface="Arial Narrow" pitchFamily="34" charset="0"/>
              </a:rPr>
              <a:t>pekerjaa</a:t>
            </a:r>
            <a:r>
              <a:rPr lang="en-US" sz="2400" dirty="0">
                <a:solidFill>
                  <a:srgbClr val="AC8866"/>
                </a:solidFill>
                <a:latin typeface="Arial Narrow" pitchFamily="34" charset="0"/>
              </a:rPr>
              <a:t> </a:t>
            </a:r>
            <a:r>
              <a:rPr lang="en-US" sz="2400" dirty="0" err="1">
                <a:solidFill>
                  <a:srgbClr val="AC8866"/>
                </a:solidFill>
                <a:latin typeface="Arial Narrow" pitchFamily="34" charset="0"/>
              </a:rPr>
              <a:t>kantor</a:t>
            </a:r>
            <a:r>
              <a:rPr lang="en-US" sz="2400" dirty="0">
                <a:solidFill>
                  <a:srgbClr val="AC8866"/>
                </a:solidFill>
                <a:latin typeface="Arial Narrow" pitchFamily="34" charset="0"/>
              </a:rPr>
              <a:t>: </a:t>
            </a:r>
          </a:p>
          <a:p>
            <a:pPr marL="284163" lvl="0" indent="-284163">
              <a:buFontTx/>
              <a:buAutoNum type="alphaLcPeriod"/>
              <a:defRPr/>
            </a:pPr>
            <a:r>
              <a:rPr lang="en-US" sz="2400" dirty="0" err="1">
                <a:solidFill>
                  <a:srgbClr val="AC8866"/>
                </a:solidFill>
                <a:latin typeface="Arial Narrow" pitchFamily="34" charset="0"/>
              </a:rPr>
              <a:t>Menghimpun</a:t>
            </a:r>
            <a:endParaRPr lang="en-US" sz="2400" dirty="0">
              <a:solidFill>
                <a:srgbClr val="AC8866"/>
              </a:solidFill>
              <a:latin typeface="Arial Narrow" pitchFamily="34" charset="0"/>
            </a:endParaRPr>
          </a:p>
          <a:p>
            <a:pPr marL="284163" lvl="0" indent="-284163">
              <a:buFontTx/>
              <a:buAutoNum type="alphaLcPeriod"/>
              <a:defRPr/>
            </a:pPr>
            <a:r>
              <a:rPr lang="en-US" sz="2400" dirty="0" err="1">
                <a:solidFill>
                  <a:srgbClr val="AC8866"/>
                </a:solidFill>
                <a:latin typeface="Arial Narrow" pitchFamily="34" charset="0"/>
              </a:rPr>
              <a:t>Mencatat</a:t>
            </a:r>
            <a:endParaRPr lang="en-US" sz="2400" dirty="0">
              <a:solidFill>
                <a:srgbClr val="AC8866"/>
              </a:solidFill>
              <a:latin typeface="Arial Narrow" pitchFamily="34" charset="0"/>
            </a:endParaRPr>
          </a:p>
          <a:p>
            <a:pPr marL="284163" lvl="0" indent="-284163">
              <a:buFontTx/>
              <a:buAutoNum type="alphaLcPeriod"/>
              <a:defRPr/>
            </a:pPr>
            <a:r>
              <a:rPr lang="en-US" sz="2400" dirty="0" err="1">
                <a:solidFill>
                  <a:srgbClr val="AC8866"/>
                </a:solidFill>
                <a:latin typeface="Arial Narrow" pitchFamily="34" charset="0"/>
              </a:rPr>
              <a:t>Mengolah</a:t>
            </a:r>
            <a:endParaRPr lang="en-US" sz="2400" dirty="0">
              <a:solidFill>
                <a:srgbClr val="AC8866"/>
              </a:solidFill>
              <a:latin typeface="Arial Narrow" pitchFamily="34" charset="0"/>
            </a:endParaRPr>
          </a:p>
          <a:p>
            <a:pPr marL="284163" lvl="0" indent="-284163">
              <a:buFontTx/>
              <a:buAutoNum type="alphaLcPeriod"/>
              <a:defRPr/>
            </a:pPr>
            <a:r>
              <a:rPr lang="en-US" sz="2400" dirty="0" err="1">
                <a:solidFill>
                  <a:srgbClr val="AC8866"/>
                </a:solidFill>
                <a:latin typeface="Arial Narrow" pitchFamily="34" charset="0"/>
              </a:rPr>
              <a:t>Menggandakan</a:t>
            </a:r>
            <a:endParaRPr lang="en-US" sz="2400" dirty="0">
              <a:solidFill>
                <a:srgbClr val="AC8866"/>
              </a:solidFill>
              <a:latin typeface="Arial Narrow" pitchFamily="34" charset="0"/>
            </a:endParaRPr>
          </a:p>
          <a:p>
            <a:pPr marL="284163" lvl="0" indent="-284163">
              <a:buFontTx/>
              <a:buAutoNum type="alphaLcPeriod"/>
              <a:defRPr/>
            </a:pPr>
            <a:r>
              <a:rPr lang="en-US" sz="2400" dirty="0" err="1">
                <a:solidFill>
                  <a:srgbClr val="AC8866"/>
                </a:solidFill>
                <a:latin typeface="Arial Narrow" pitchFamily="34" charset="0"/>
              </a:rPr>
              <a:t>Mengirim</a:t>
            </a:r>
            <a:endParaRPr lang="en-US" sz="2400" dirty="0">
              <a:solidFill>
                <a:srgbClr val="AC8866"/>
              </a:solidFill>
              <a:latin typeface="Arial Narrow" pitchFamily="34" charset="0"/>
            </a:endParaRPr>
          </a:p>
          <a:p>
            <a:pPr marL="284163" lvl="0" indent="-284163">
              <a:buFontTx/>
              <a:buAutoNum type="alphaLcPeriod"/>
              <a:defRPr/>
            </a:pPr>
            <a:r>
              <a:rPr lang="en-US" sz="2400" dirty="0" err="1">
                <a:solidFill>
                  <a:srgbClr val="AC8866"/>
                </a:solidFill>
                <a:latin typeface="Arial Narrow" pitchFamily="34" charset="0"/>
              </a:rPr>
              <a:t>Menyimpan</a:t>
            </a:r>
            <a:endParaRPr kumimoji="0" lang="ko-KR" altLang="en-US" sz="2400" b="0" i="0" u="none" strike="noStrike" kern="1200" cap="none" spc="0" normalizeH="0" baseline="0" noProof="0" dirty="0">
              <a:ln>
                <a:noFill/>
              </a:ln>
              <a:solidFill>
                <a:srgbClr val="AC8866"/>
              </a:solidFill>
              <a:effectLst/>
              <a:uLnTx/>
              <a:uFillTx/>
              <a:latin typeface="Arial Narrow" pitchFamily="34" charset="0"/>
              <a:ea typeface="맑은 고딕" panose="020B0503020000020004" pitchFamily="34" charset="-127"/>
              <a:cs typeface="+mn-cs"/>
            </a:endParaRPr>
          </a:p>
        </p:txBody>
      </p:sp>
      <p:sp>
        <p:nvSpPr>
          <p:cNvPr id="43" name="TextBox 42"/>
          <p:cNvSpPr txBox="1"/>
          <p:nvPr/>
        </p:nvSpPr>
        <p:spPr>
          <a:xfrm>
            <a:off x="7622457" y="1873084"/>
            <a:ext cx="3859381" cy="3970318"/>
          </a:xfrm>
          <a:prstGeom prst="rect">
            <a:avLst/>
          </a:prstGeom>
          <a:noFill/>
        </p:spPr>
        <p:txBody>
          <a:bodyPr wrap="square" rtlCol="0">
            <a:spAutoFit/>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err="1">
                <a:ln>
                  <a:noFill/>
                </a:ln>
                <a:solidFill>
                  <a:srgbClr val="C00000"/>
                </a:solidFill>
                <a:effectLst/>
                <a:uLnTx/>
                <a:uFillTx/>
                <a:latin typeface="Arial Narrow" pitchFamily="34" charset="0"/>
                <a:ea typeface="+mn-ea"/>
                <a:cs typeface="+mn-cs"/>
              </a:rPr>
              <a:t>J</a:t>
            </a:r>
            <a:r>
              <a:rPr kumimoji="0" lang="en-US" sz="2400" b="0" i="0" u="none" strike="noStrike" kern="1200" cap="none" spc="0" normalizeH="0" baseline="0" noProof="0" dirty="0" err="1">
                <a:ln>
                  <a:noFill/>
                </a:ln>
                <a:solidFill>
                  <a:srgbClr val="C00000"/>
                </a:solidFill>
                <a:effectLst/>
                <a:uLnTx/>
                <a:uFillTx/>
                <a:latin typeface="Arial Narrow" pitchFamily="34" charset="0"/>
                <a:ea typeface="+mn-ea"/>
                <a:cs typeface="+mn-cs"/>
              </a:rPr>
              <a:t>enis</a:t>
            </a:r>
            <a:r>
              <a:rPr kumimoji="0" lang="en-US" sz="2400" b="0" i="0" u="none" strike="noStrike" kern="1200" cap="none" spc="0" normalizeH="0" baseline="0" noProof="0" dirty="0">
                <a:ln>
                  <a:noFill/>
                </a:ln>
                <a:solidFill>
                  <a:srgbClr val="C00000"/>
                </a:solidFill>
                <a:effectLst/>
                <a:uLnTx/>
                <a:uFillTx/>
                <a:latin typeface="Arial Narrow" pitchFamily="34" charset="0"/>
                <a:ea typeface="+mn-ea"/>
                <a:cs typeface="+mn-cs"/>
              </a:rPr>
              <a:t> </a:t>
            </a:r>
            <a:r>
              <a:rPr kumimoji="0" lang="en-US" sz="2400" b="0" i="0" u="none" strike="noStrike" kern="1200" cap="none" spc="0" normalizeH="0" baseline="0" noProof="0" dirty="0" err="1">
                <a:ln>
                  <a:noFill/>
                </a:ln>
                <a:solidFill>
                  <a:srgbClr val="C00000"/>
                </a:solidFill>
                <a:effectLst/>
                <a:uLnTx/>
                <a:uFillTx/>
                <a:latin typeface="Arial Narrow" pitchFamily="34" charset="0"/>
                <a:ea typeface="+mn-ea"/>
                <a:cs typeface="+mn-cs"/>
              </a:rPr>
              <a:t>Pekerjaan</a:t>
            </a:r>
            <a:r>
              <a:rPr kumimoji="0" lang="en-US" sz="2400" b="0" i="0" u="none" strike="noStrike" kern="1200" cap="none" spc="0" normalizeH="0" baseline="0" noProof="0" dirty="0">
                <a:ln>
                  <a:noFill/>
                </a:ln>
                <a:solidFill>
                  <a:srgbClr val="C00000"/>
                </a:solidFill>
                <a:effectLst/>
                <a:uLnTx/>
                <a:uFillTx/>
                <a:latin typeface="Arial Narrow" pitchFamily="34" charset="0"/>
                <a:ea typeface="+mn-ea"/>
                <a:cs typeface="+mn-cs"/>
              </a:rPr>
              <a:t> Kantor menurut </a:t>
            </a:r>
            <a:r>
              <a:rPr kumimoji="0" lang="en-US" sz="2400" b="0" i="0" u="none" strike="noStrike" kern="1200" cap="none" spc="0" normalizeH="0" baseline="0" noProof="0" dirty="0" err="1">
                <a:ln>
                  <a:noFill/>
                </a:ln>
                <a:solidFill>
                  <a:srgbClr val="C00000"/>
                </a:solidFill>
                <a:effectLst/>
                <a:uLnTx/>
                <a:uFillTx/>
                <a:latin typeface="Arial Narrow" pitchFamily="34" charset="0"/>
                <a:ea typeface="+mn-ea"/>
                <a:cs typeface="+mn-cs"/>
              </a:rPr>
              <a:t>Prayudi</a:t>
            </a:r>
            <a:r>
              <a:rPr kumimoji="0" lang="en-US" sz="2400" b="0" i="0" u="none" strike="noStrike" kern="1200" cap="none" spc="0" normalizeH="0" baseline="0" noProof="0" dirty="0">
                <a:ln>
                  <a:noFill/>
                </a:ln>
                <a:solidFill>
                  <a:srgbClr val="C00000"/>
                </a:solidFill>
                <a:effectLst/>
                <a:uLnTx/>
                <a:uFillTx/>
                <a:latin typeface="Arial Narrow" pitchFamily="34" charset="0"/>
                <a:ea typeface="+mn-ea"/>
                <a:cs typeface="+mn-cs"/>
              </a:rPr>
              <a:t> </a:t>
            </a:r>
            <a:r>
              <a:rPr kumimoji="0" lang="en-US" sz="2400" b="0" i="0" u="none" strike="noStrike" kern="1200" cap="none" spc="0" normalizeH="0" baseline="0" noProof="0" dirty="0" err="1">
                <a:ln>
                  <a:noFill/>
                </a:ln>
                <a:solidFill>
                  <a:srgbClr val="C00000"/>
                </a:solidFill>
                <a:effectLst/>
                <a:uLnTx/>
                <a:uFillTx/>
                <a:latin typeface="Arial Narrow" pitchFamily="34" charset="0"/>
                <a:ea typeface="+mn-ea"/>
                <a:cs typeface="+mn-cs"/>
              </a:rPr>
              <a:t>Atmosudirodjo</a:t>
            </a:r>
            <a:r>
              <a:rPr kumimoji="0" lang="en-US" sz="2400" b="0" i="0" u="none" strike="noStrike" kern="1200" cap="none" spc="0" normalizeH="0" baseline="0" noProof="0" dirty="0">
                <a:ln>
                  <a:noFill/>
                </a:ln>
                <a:solidFill>
                  <a:srgbClr val="C00000"/>
                </a:solidFill>
                <a:effectLst/>
                <a:uLnTx/>
                <a:uFillTx/>
                <a:latin typeface="Arial Narrow" pitchFamily="34" charset="0"/>
                <a:ea typeface="+mn-ea"/>
                <a:cs typeface="+mn-cs"/>
              </a:rPr>
              <a:t> </a:t>
            </a:r>
          </a:p>
          <a:p>
            <a:endParaRPr lang="en-US" sz="2400" dirty="0">
              <a:solidFill>
                <a:srgbClr val="AC8866"/>
              </a:solidFill>
              <a:latin typeface="Arial Narrow" pitchFamily="34" charset="0"/>
            </a:endParaRPr>
          </a:p>
          <a:p>
            <a:pPr marL="342900" indent="-342900">
              <a:buAutoNum type="arabicPeriod"/>
            </a:pPr>
            <a:r>
              <a:rPr lang="en-US" dirty="0" err="1">
                <a:solidFill>
                  <a:srgbClr val="68462A"/>
                </a:solidFill>
              </a:rPr>
              <a:t>Segala</a:t>
            </a:r>
            <a:r>
              <a:rPr lang="en-US" dirty="0">
                <a:solidFill>
                  <a:srgbClr val="68462A"/>
                </a:solidFill>
              </a:rPr>
              <a:t> </a:t>
            </a:r>
            <a:r>
              <a:rPr lang="en-US" dirty="0" err="1">
                <a:solidFill>
                  <a:srgbClr val="68462A"/>
                </a:solidFill>
              </a:rPr>
              <a:t>macam</a:t>
            </a:r>
            <a:r>
              <a:rPr lang="en-US" dirty="0">
                <a:solidFill>
                  <a:srgbClr val="68462A"/>
                </a:solidFill>
              </a:rPr>
              <a:t> </a:t>
            </a:r>
            <a:r>
              <a:rPr lang="en-US" dirty="0" err="1">
                <a:solidFill>
                  <a:srgbClr val="68462A"/>
                </a:solidFill>
              </a:rPr>
              <a:t>pekerjaan</a:t>
            </a:r>
            <a:r>
              <a:rPr lang="en-US" dirty="0">
                <a:solidFill>
                  <a:srgbClr val="68462A"/>
                </a:solidFill>
              </a:rPr>
              <a:t> yang  </a:t>
            </a:r>
            <a:r>
              <a:rPr lang="en-US" dirty="0" err="1">
                <a:solidFill>
                  <a:srgbClr val="68462A"/>
                </a:solidFill>
              </a:rPr>
              <a:t>bersifat</a:t>
            </a:r>
            <a:r>
              <a:rPr lang="en-US" dirty="0">
                <a:solidFill>
                  <a:srgbClr val="68462A"/>
                </a:solidFill>
              </a:rPr>
              <a:t> </a:t>
            </a:r>
            <a:r>
              <a:rPr lang="en-US" dirty="0" err="1">
                <a:solidFill>
                  <a:srgbClr val="68462A"/>
                </a:solidFill>
              </a:rPr>
              <a:t>komunikasi</a:t>
            </a:r>
            <a:endParaRPr lang="en-US" dirty="0">
              <a:solidFill>
                <a:srgbClr val="68462A"/>
              </a:solidFill>
            </a:endParaRPr>
          </a:p>
          <a:p>
            <a:pPr marL="342900" indent="-342900">
              <a:buAutoNum type="arabicPeriod"/>
            </a:pPr>
            <a:r>
              <a:rPr lang="en-US" dirty="0" err="1">
                <a:solidFill>
                  <a:srgbClr val="68462A"/>
                </a:solidFill>
              </a:rPr>
              <a:t>Segala</a:t>
            </a:r>
            <a:r>
              <a:rPr lang="en-US" dirty="0">
                <a:solidFill>
                  <a:srgbClr val="68462A"/>
                </a:solidFill>
              </a:rPr>
              <a:t> </a:t>
            </a:r>
            <a:r>
              <a:rPr lang="en-US" dirty="0" err="1">
                <a:solidFill>
                  <a:srgbClr val="68462A"/>
                </a:solidFill>
              </a:rPr>
              <a:t>macam</a:t>
            </a:r>
            <a:r>
              <a:rPr lang="en-US" dirty="0">
                <a:solidFill>
                  <a:srgbClr val="68462A"/>
                </a:solidFill>
              </a:rPr>
              <a:t> </a:t>
            </a:r>
            <a:r>
              <a:rPr lang="en-US" dirty="0" err="1">
                <a:solidFill>
                  <a:srgbClr val="68462A"/>
                </a:solidFill>
              </a:rPr>
              <a:t>pekerjaan</a:t>
            </a:r>
            <a:r>
              <a:rPr lang="en-US" dirty="0">
                <a:solidFill>
                  <a:srgbClr val="68462A"/>
                </a:solidFill>
              </a:rPr>
              <a:t> yang  </a:t>
            </a:r>
            <a:r>
              <a:rPr lang="en-US" dirty="0" err="1">
                <a:solidFill>
                  <a:srgbClr val="68462A"/>
                </a:solidFill>
              </a:rPr>
              <a:t>bersifat</a:t>
            </a:r>
            <a:r>
              <a:rPr lang="en-US" dirty="0">
                <a:solidFill>
                  <a:srgbClr val="68462A"/>
                </a:solidFill>
              </a:rPr>
              <a:t> </a:t>
            </a:r>
            <a:r>
              <a:rPr lang="en-US" dirty="0" err="1">
                <a:solidFill>
                  <a:srgbClr val="68462A"/>
                </a:solidFill>
              </a:rPr>
              <a:t>registrasi</a:t>
            </a:r>
            <a:endParaRPr lang="en-US" dirty="0">
              <a:solidFill>
                <a:srgbClr val="68462A"/>
              </a:solidFill>
            </a:endParaRPr>
          </a:p>
          <a:p>
            <a:pPr marL="342900" indent="-342900">
              <a:buAutoNum type="arabicPeriod"/>
            </a:pPr>
            <a:r>
              <a:rPr lang="en-US" dirty="0" err="1">
                <a:solidFill>
                  <a:srgbClr val="68462A"/>
                </a:solidFill>
              </a:rPr>
              <a:t>Segala</a:t>
            </a:r>
            <a:r>
              <a:rPr lang="en-US" dirty="0">
                <a:solidFill>
                  <a:srgbClr val="68462A"/>
                </a:solidFill>
              </a:rPr>
              <a:t> </a:t>
            </a:r>
            <a:r>
              <a:rPr lang="en-US" dirty="0" err="1">
                <a:solidFill>
                  <a:srgbClr val="68462A"/>
                </a:solidFill>
              </a:rPr>
              <a:t>macam</a:t>
            </a:r>
            <a:r>
              <a:rPr lang="en-US" dirty="0">
                <a:solidFill>
                  <a:srgbClr val="68462A"/>
                </a:solidFill>
              </a:rPr>
              <a:t> </a:t>
            </a:r>
            <a:r>
              <a:rPr lang="en-US" dirty="0" err="1">
                <a:solidFill>
                  <a:srgbClr val="68462A"/>
                </a:solidFill>
              </a:rPr>
              <a:t>pekerjaan</a:t>
            </a:r>
            <a:r>
              <a:rPr lang="en-US" dirty="0">
                <a:solidFill>
                  <a:srgbClr val="68462A"/>
                </a:solidFill>
              </a:rPr>
              <a:t>         </a:t>
            </a:r>
            <a:r>
              <a:rPr lang="en-US" dirty="0" err="1">
                <a:solidFill>
                  <a:srgbClr val="68462A"/>
                </a:solidFill>
              </a:rPr>
              <a:t>komputasi</a:t>
            </a:r>
            <a:endParaRPr lang="en-US" dirty="0">
              <a:solidFill>
                <a:srgbClr val="68462A"/>
              </a:solidFill>
            </a:endParaRPr>
          </a:p>
          <a:p>
            <a:pPr marL="342900" indent="-342900">
              <a:buAutoNum type="arabicPeriod"/>
            </a:pPr>
            <a:r>
              <a:rPr lang="en-US" dirty="0" err="1">
                <a:solidFill>
                  <a:srgbClr val="68462A"/>
                </a:solidFill>
              </a:rPr>
              <a:t>Segala</a:t>
            </a:r>
            <a:r>
              <a:rPr lang="en-US" dirty="0">
                <a:solidFill>
                  <a:srgbClr val="68462A"/>
                </a:solidFill>
              </a:rPr>
              <a:t> </a:t>
            </a:r>
            <a:r>
              <a:rPr lang="en-US" dirty="0" err="1">
                <a:solidFill>
                  <a:srgbClr val="68462A"/>
                </a:solidFill>
              </a:rPr>
              <a:t>macam</a:t>
            </a:r>
            <a:r>
              <a:rPr lang="en-US" dirty="0">
                <a:solidFill>
                  <a:srgbClr val="68462A"/>
                </a:solidFill>
              </a:rPr>
              <a:t> </a:t>
            </a:r>
            <a:r>
              <a:rPr lang="en-US" dirty="0" err="1">
                <a:solidFill>
                  <a:srgbClr val="68462A"/>
                </a:solidFill>
              </a:rPr>
              <a:t>pekerjaan</a:t>
            </a:r>
            <a:r>
              <a:rPr lang="en-US" dirty="0">
                <a:solidFill>
                  <a:srgbClr val="68462A"/>
                </a:solidFill>
              </a:rPr>
              <a:t> yang  </a:t>
            </a:r>
            <a:r>
              <a:rPr lang="en-US" dirty="0" err="1">
                <a:solidFill>
                  <a:srgbClr val="68462A"/>
                </a:solidFill>
              </a:rPr>
              <a:t>bersifat</a:t>
            </a:r>
            <a:r>
              <a:rPr lang="en-US" dirty="0">
                <a:solidFill>
                  <a:srgbClr val="68462A"/>
                </a:solidFill>
              </a:rPr>
              <a:t> </a:t>
            </a:r>
            <a:r>
              <a:rPr lang="en-US" dirty="0" err="1">
                <a:solidFill>
                  <a:srgbClr val="68462A"/>
                </a:solidFill>
              </a:rPr>
              <a:t>informasi</a:t>
            </a:r>
            <a:endParaRPr lang="en-US" dirty="0">
              <a:solidFill>
                <a:srgbClr val="68462A"/>
              </a:solidFill>
            </a:endParaRPr>
          </a:p>
          <a:p>
            <a:pPr marL="0" marR="0" lvl="0" indent="0" algn="l" defTabSz="914400" rtl="0" eaLnBrk="1" fontAlgn="auto" latinLnBrk="1"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AC8866"/>
              </a:solidFill>
              <a:effectLst/>
              <a:uLnTx/>
              <a:uFillTx/>
              <a:latin typeface="Arial Narrow" pitchFamily="34" charset="0"/>
              <a:ea typeface="+mn-ea"/>
              <a:cs typeface="+mn-cs"/>
            </a:endParaRPr>
          </a:p>
        </p:txBody>
      </p:sp>
      <p:sp>
        <p:nvSpPr>
          <p:cNvPr id="49" name="모서리가 둥근 직사각형 48"/>
          <p:cNvSpPr/>
          <p:nvPr/>
        </p:nvSpPr>
        <p:spPr>
          <a:xfrm>
            <a:off x="3792007" y="5088338"/>
            <a:ext cx="2763402" cy="22597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108000" bIns="0" rtlCol="0" anchor="ctr"/>
          <a:lstStyle/>
          <a:p>
            <a:pPr marL="0" marR="0" lvl="0" indent="0" algn="r" defTabSz="914400" rtl="0" eaLnBrk="1" fontAlgn="auto" latinLnBrk="1" hangingPunct="1">
              <a:lnSpc>
                <a:spcPct val="100000"/>
              </a:lnSpc>
              <a:spcBef>
                <a:spcPts val="0"/>
              </a:spcBef>
              <a:spcAft>
                <a:spcPts val="0"/>
              </a:spcAft>
              <a:buClrTx/>
              <a:buSzTx/>
              <a:buFontTx/>
              <a:buNone/>
              <a:tabLst/>
              <a:defRPr/>
            </a:pPr>
            <a:endParaRPr kumimoji="0" lang="ko-KR" altLang="en-US" sz="1050" b="1" i="0" u="none" strike="noStrike" kern="1200" cap="none" spc="0" normalizeH="0" baseline="0" noProof="0" dirty="0">
              <a:ln>
                <a:noFill/>
              </a:ln>
              <a:solidFill>
                <a:prstClr val="black">
                  <a:lumMod val="65000"/>
                  <a:lumOff val="35000"/>
                </a:prstClr>
              </a:solidFill>
              <a:effectLst/>
              <a:uLnTx/>
              <a:uFillTx/>
              <a:latin typeface="맑은 고딕"/>
              <a:ea typeface="맑은 고딕" panose="020B0503020000020004" pitchFamily="34" charset="-127"/>
              <a:cs typeface="+mn-cs"/>
            </a:endParaRPr>
          </a:p>
        </p:txBody>
      </p:sp>
      <p:sp>
        <p:nvSpPr>
          <p:cNvPr id="50" name="모서리가 둥근 직사각형 49"/>
          <p:cNvSpPr/>
          <p:nvPr/>
        </p:nvSpPr>
        <p:spPr>
          <a:xfrm>
            <a:off x="3792007" y="5076462"/>
            <a:ext cx="2343807" cy="225970"/>
          </a:xfrm>
          <a:prstGeom prst="roundRect">
            <a:avLst>
              <a:gd name="adj" fmla="val 50000"/>
            </a:avLst>
          </a:prstGeom>
          <a:solidFill>
            <a:srgbClr val="7851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600" b="0" i="0" u="none" strike="noStrike" kern="1200" cap="none" spc="0" normalizeH="0" baseline="0" noProof="0">
              <a:ln>
                <a:noFill/>
              </a:ln>
              <a:solidFill>
                <a:prstClr val="white"/>
              </a:solidFill>
              <a:effectLst/>
              <a:uLnTx/>
              <a:uFillTx/>
              <a:latin typeface="맑은 고딕"/>
              <a:ea typeface="맑은 고딕" panose="020B0503020000020004" pitchFamily="34" charset="-127"/>
              <a:cs typeface="+mn-cs"/>
            </a:endParaRPr>
          </a:p>
        </p:txBody>
      </p:sp>
      <p:sp>
        <p:nvSpPr>
          <p:cNvPr id="52" name="모서리가 둥근 직사각형 51"/>
          <p:cNvSpPr/>
          <p:nvPr/>
        </p:nvSpPr>
        <p:spPr>
          <a:xfrm>
            <a:off x="3780248" y="5448056"/>
            <a:ext cx="2763402" cy="22597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108000" bIns="0" rtlCol="0" anchor="ctr"/>
          <a:lstStyle/>
          <a:p>
            <a:pPr marL="0" marR="0" lvl="0" indent="0" algn="r" defTabSz="914400" rtl="0" eaLnBrk="1" fontAlgn="auto" latinLnBrk="1" hangingPunct="1">
              <a:lnSpc>
                <a:spcPct val="100000"/>
              </a:lnSpc>
              <a:spcBef>
                <a:spcPts val="0"/>
              </a:spcBef>
              <a:spcAft>
                <a:spcPts val="0"/>
              </a:spcAft>
              <a:buClrTx/>
              <a:buSzTx/>
              <a:buFontTx/>
              <a:buNone/>
              <a:tabLst/>
              <a:defRPr/>
            </a:pPr>
            <a:endParaRPr kumimoji="0" lang="ko-KR" altLang="en-US" sz="1050" b="1" i="0" u="none" strike="noStrike" kern="1200" cap="none" spc="0" normalizeH="0" baseline="0" noProof="0" dirty="0">
              <a:ln>
                <a:noFill/>
              </a:ln>
              <a:solidFill>
                <a:prstClr val="black">
                  <a:lumMod val="65000"/>
                  <a:lumOff val="35000"/>
                </a:prstClr>
              </a:solidFill>
              <a:effectLst/>
              <a:uLnTx/>
              <a:uFillTx/>
              <a:latin typeface="맑은 고딕"/>
              <a:ea typeface="맑은 고딕" panose="020B0503020000020004" pitchFamily="34" charset="-127"/>
              <a:cs typeface="+mn-cs"/>
            </a:endParaRPr>
          </a:p>
        </p:txBody>
      </p:sp>
      <p:sp>
        <p:nvSpPr>
          <p:cNvPr id="53" name="모서리가 둥근 직사각형 52"/>
          <p:cNvSpPr/>
          <p:nvPr/>
        </p:nvSpPr>
        <p:spPr>
          <a:xfrm>
            <a:off x="3780247" y="5448056"/>
            <a:ext cx="1508840" cy="225970"/>
          </a:xfrm>
          <a:prstGeom prst="roundRect">
            <a:avLst>
              <a:gd name="adj" fmla="val 50000"/>
            </a:avLst>
          </a:prstGeom>
          <a:solidFill>
            <a:srgbClr val="7851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600" b="0" i="0" u="none" strike="noStrike" kern="1200" cap="none" spc="0" normalizeH="0" baseline="0" noProof="0">
              <a:ln>
                <a:noFill/>
              </a:ln>
              <a:solidFill>
                <a:prstClr val="white"/>
              </a:solidFill>
              <a:effectLst/>
              <a:uLnTx/>
              <a:uFillTx/>
              <a:latin typeface="맑은 고딕"/>
              <a:ea typeface="맑은 고딕" panose="020B0503020000020004" pitchFamily="34" charset="-127"/>
              <a:cs typeface="+mn-cs"/>
            </a:endParaRPr>
          </a:p>
        </p:txBody>
      </p:sp>
      <p:sp>
        <p:nvSpPr>
          <p:cNvPr id="55" name="모서리가 둥근 직사각형 54"/>
          <p:cNvSpPr/>
          <p:nvPr/>
        </p:nvSpPr>
        <p:spPr>
          <a:xfrm>
            <a:off x="3780132" y="5843402"/>
            <a:ext cx="2763402" cy="22597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108000" bIns="0" rtlCol="0" anchor="ctr"/>
          <a:lstStyle/>
          <a:p>
            <a:pPr marL="0" marR="0" lvl="0" indent="0" algn="r" defTabSz="914400" rtl="0" eaLnBrk="1" fontAlgn="auto" latinLnBrk="1" hangingPunct="1">
              <a:lnSpc>
                <a:spcPct val="100000"/>
              </a:lnSpc>
              <a:spcBef>
                <a:spcPts val="0"/>
              </a:spcBef>
              <a:spcAft>
                <a:spcPts val="0"/>
              </a:spcAft>
              <a:buClrTx/>
              <a:buSzTx/>
              <a:buFontTx/>
              <a:buNone/>
              <a:tabLst/>
              <a:defRPr/>
            </a:pPr>
            <a:endParaRPr kumimoji="0" lang="ko-KR" altLang="en-US" sz="1050" b="1" i="0" u="none" strike="noStrike" kern="1200" cap="none" spc="0" normalizeH="0" baseline="0" noProof="0" dirty="0">
              <a:ln>
                <a:noFill/>
              </a:ln>
              <a:solidFill>
                <a:prstClr val="black">
                  <a:lumMod val="65000"/>
                  <a:lumOff val="35000"/>
                </a:prstClr>
              </a:solidFill>
              <a:effectLst/>
              <a:uLnTx/>
              <a:uFillTx/>
              <a:latin typeface="맑은 고딕"/>
              <a:ea typeface="맑은 고딕" panose="020B0503020000020004" pitchFamily="34" charset="-127"/>
              <a:cs typeface="+mn-cs"/>
            </a:endParaRPr>
          </a:p>
        </p:txBody>
      </p:sp>
      <p:sp>
        <p:nvSpPr>
          <p:cNvPr id="56" name="모서리가 둥근 직사각형 55"/>
          <p:cNvSpPr/>
          <p:nvPr/>
        </p:nvSpPr>
        <p:spPr>
          <a:xfrm>
            <a:off x="3780130" y="5843402"/>
            <a:ext cx="2622213" cy="225970"/>
          </a:xfrm>
          <a:prstGeom prst="roundRect">
            <a:avLst>
              <a:gd name="adj" fmla="val 50000"/>
            </a:avLst>
          </a:prstGeom>
          <a:solidFill>
            <a:srgbClr val="7851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1" hangingPunct="1">
              <a:lnSpc>
                <a:spcPct val="100000"/>
              </a:lnSpc>
              <a:spcBef>
                <a:spcPts val="0"/>
              </a:spcBef>
              <a:spcAft>
                <a:spcPts val="0"/>
              </a:spcAft>
              <a:buClrTx/>
              <a:buSzTx/>
              <a:buFontTx/>
              <a:buNone/>
              <a:tabLst/>
              <a:defRPr/>
            </a:pPr>
            <a:endParaRPr kumimoji="0" lang="ko-KR" altLang="en-US" sz="1600" b="0" i="0" u="none" strike="noStrike" kern="1200" cap="none" spc="0" normalizeH="0" baseline="0" noProof="0">
              <a:ln>
                <a:noFill/>
              </a:ln>
              <a:solidFill>
                <a:prstClr val="white"/>
              </a:solidFill>
              <a:effectLst/>
              <a:uLnTx/>
              <a:uFillTx/>
              <a:latin typeface="맑은 고딕"/>
              <a:ea typeface="맑은 고딕" panose="020B0503020000020004" pitchFamily="34" charset="-127"/>
              <a:cs typeface="+mn-cs"/>
            </a:endParaRPr>
          </a:p>
        </p:txBody>
      </p:sp>
    </p:spTree>
    <p:extLst>
      <p:ext uri="{BB962C8B-B14F-4D97-AF65-F5344CB8AC3E}">
        <p14:creationId xmlns:p14="http://schemas.microsoft.com/office/powerpoint/2010/main" val="2937837565"/>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repeatCount="indefinite" fill="hold" nodeType="afterEffect">
                                  <p:stCondLst>
                                    <p:cond delay="0"/>
                                  </p:stCondLst>
                                  <p:childTnLst>
                                    <p:animClr clrSpc="rgb" dir="cw">
                                      <p:cBhvr override="childStyle">
                                        <p:cTn id="6" dur="100" fill="hold"/>
                                        <p:tgtEl>
                                          <p:spTgt spid="25"/>
                                        </p:tgtEl>
                                        <p:attrNameLst>
                                          <p:attrName>style.color</p:attrName>
                                        </p:attrNameLst>
                                      </p:cBhvr>
                                      <p:to>
                                        <a:schemeClr val="accent2"/>
                                      </p:to>
                                    </p:animClr>
                                    <p:animClr clrSpc="rgb" dir="cw">
                                      <p:cBhvr>
                                        <p:cTn id="7" dur="100" fill="hold"/>
                                        <p:tgtEl>
                                          <p:spTgt spid="25"/>
                                        </p:tgtEl>
                                        <p:attrNameLst>
                                          <p:attrName>fillcolor</p:attrName>
                                        </p:attrNameLst>
                                      </p:cBhvr>
                                      <p:to>
                                        <a:schemeClr val="accent2"/>
                                      </p:to>
                                    </p:animClr>
                                    <p:set>
                                      <p:cBhvr>
                                        <p:cTn id="8" dur="100" fill="hold"/>
                                        <p:tgtEl>
                                          <p:spTgt spid="25"/>
                                        </p:tgtEl>
                                        <p:attrNameLst>
                                          <p:attrName>fill.type</p:attrName>
                                        </p:attrNameLst>
                                      </p:cBhvr>
                                      <p:to>
                                        <p:strVal val="solid"/>
                                      </p:to>
                                    </p:set>
                                    <p:set>
                                      <p:cBhvr>
                                        <p:cTn id="9" dur="100" fill="hold"/>
                                        <p:tgtEl>
                                          <p:spTgt spid="25"/>
                                        </p:tgtEl>
                                        <p:attrNameLst>
                                          <p:attrName>fill.on</p:attrName>
                                        </p:attrNameLst>
                                      </p:cBhvr>
                                      <p:to>
                                        <p:strVal val="true"/>
                                      </p:to>
                                    </p:set>
                                    <p:animRot by="120000">
                                      <p:cBhvr>
                                        <p:cTn id="10" dur="100" fill="hold">
                                          <p:stCondLst>
                                            <p:cond delay="0"/>
                                          </p:stCondLst>
                                        </p:cTn>
                                        <p:tgtEl>
                                          <p:spTgt spid="25"/>
                                        </p:tgtEl>
                                        <p:attrNameLst>
                                          <p:attrName>r</p:attrName>
                                        </p:attrNameLst>
                                      </p:cBhvr>
                                    </p:animRot>
                                    <p:animRot by="-240000">
                                      <p:cBhvr>
                                        <p:cTn id="11" dur="200" fill="hold">
                                          <p:stCondLst>
                                            <p:cond delay="200"/>
                                          </p:stCondLst>
                                        </p:cTn>
                                        <p:tgtEl>
                                          <p:spTgt spid="25"/>
                                        </p:tgtEl>
                                        <p:attrNameLst>
                                          <p:attrName>r</p:attrName>
                                        </p:attrNameLst>
                                      </p:cBhvr>
                                    </p:animRot>
                                    <p:animRot by="240000">
                                      <p:cBhvr>
                                        <p:cTn id="12" dur="200" fill="hold">
                                          <p:stCondLst>
                                            <p:cond delay="400"/>
                                          </p:stCondLst>
                                        </p:cTn>
                                        <p:tgtEl>
                                          <p:spTgt spid="25"/>
                                        </p:tgtEl>
                                        <p:attrNameLst>
                                          <p:attrName>r</p:attrName>
                                        </p:attrNameLst>
                                      </p:cBhvr>
                                    </p:animRot>
                                    <p:animRot by="-240000">
                                      <p:cBhvr>
                                        <p:cTn id="13" dur="200" fill="hold">
                                          <p:stCondLst>
                                            <p:cond delay="600"/>
                                          </p:stCondLst>
                                        </p:cTn>
                                        <p:tgtEl>
                                          <p:spTgt spid="25"/>
                                        </p:tgtEl>
                                        <p:attrNameLst>
                                          <p:attrName>r</p:attrName>
                                        </p:attrNameLst>
                                      </p:cBhvr>
                                    </p:animRot>
                                    <p:animRot by="120000">
                                      <p:cBhvr>
                                        <p:cTn id="14" dur="200" fill="hold">
                                          <p:stCondLst>
                                            <p:cond delay="800"/>
                                          </p:stCondLst>
                                        </p:cTn>
                                        <p:tgtEl>
                                          <p:spTgt spid="25"/>
                                        </p:tgtEl>
                                        <p:attrNameLst>
                                          <p:attrName>r</p:attrName>
                                        </p:attrNameLst>
                                      </p:cBhvr>
                                    </p:animRo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3">
                                            <p:txEl>
                                              <p:pRg st="0" end="0"/>
                                            </p:txEl>
                                          </p:spTgt>
                                        </p:tgtEl>
                                        <p:attrNameLst>
                                          <p:attrName>style.visibility</p:attrName>
                                        </p:attrNameLst>
                                      </p:cBhvr>
                                      <p:to>
                                        <p:strVal val="visible"/>
                                      </p:to>
                                    </p:set>
                                    <p:anim calcmode="lin" valueType="num">
                                      <p:cBhvr>
                                        <p:cTn id="18" dur="1000" fill="hold"/>
                                        <p:tgtEl>
                                          <p:spTgt spid="23">
                                            <p:txEl>
                                              <p:pRg st="0" end="0"/>
                                            </p:txEl>
                                          </p:spTgt>
                                        </p:tgtEl>
                                        <p:attrNameLst>
                                          <p:attrName>ppt_x</p:attrName>
                                        </p:attrNameLst>
                                      </p:cBhvr>
                                      <p:tavLst>
                                        <p:tav tm="0">
                                          <p:val>
                                            <p:strVal val="#ppt_x-.2"/>
                                          </p:val>
                                        </p:tav>
                                        <p:tav tm="100000">
                                          <p:val>
                                            <p:strVal val="#ppt_x"/>
                                          </p:val>
                                        </p:tav>
                                      </p:tavLst>
                                    </p:anim>
                                    <p:anim calcmode="lin" valueType="num">
                                      <p:cBhvr>
                                        <p:cTn id="19" dur="1000" fill="hold"/>
                                        <p:tgtEl>
                                          <p:spTgt spid="2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0" dur="1000"/>
                                        <p:tgtEl>
                                          <p:spTgt spid="23">
                                            <p:txEl>
                                              <p:pRg st="0" end="0"/>
                                            </p:txEl>
                                          </p:spTgt>
                                        </p:tgtEl>
                                      </p:cBhvr>
                                    </p:animEffect>
                                  </p:childTnLst>
                                </p:cTn>
                              </p:par>
                            </p:childTnLst>
                          </p:cTn>
                        </p:par>
                        <p:par>
                          <p:cTn id="21" fill="hold">
                            <p:stCondLst>
                              <p:cond delay="2000"/>
                            </p:stCondLst>
                            <p:childTnLst>
                              <p:par>
                                <p:cTn id="22" presetID="29" presetClass="entr" presetSubtype="0" fill="hold" nodeType="afterEffect">
                                  <p:stCondLst>
                                    <p:cond delay="0"/>
                                  </p:stCondLst>
                                  <p:childTnLst>
                                    <p:set>
                                      <p:cBhvr>
                                        <p:cTn id="23" dur="1" fill="hold">
                                          <p:stCondLst>
                                            <p:cond delay="0"/>
                                          </p:stCondLst>
                                        </p:cTn>
                                        <p:tgtEl>
                                          <p:spTgt spid="23">
                                            <p:txEl>
                                              <p:pRg st="1" end="1"/>
                                            </p:txEl>
                                          </p:spTgt>
                                        </p:tgtEl>
                                        <p:attrNameLst>
                                          <p:attrName>style.visibility</p:attrName>
                                        </p:attrNameLst>
                                      </p:cBhvr>
                                      <p:to>
                                        <p:strVal val="visible"/>
                                      </p:to>
                                    </p:set>
                                    <p:anim calcmode="lin" valueType="num">
                                      <p:cBhvr>
                                        <p:cTn id="24" dur="1000" fill="hold"/>
                                        <p:tgtEl>
                                          <p:spTgt spid="23">
                                            <p:txEl>
                                              <p:pRg st="1" end="1"/>
                                            </p:txEl>
                                          </p:spTgt>
                                        </p:tgtEl>
                                        <p:attrNameLst>
                                          <p:attrName>ppt_x</p:attrName>
                                        </p:attrNameLst>
                                      </p:cBhvr>
                                      <p:tavLst>
                                        <p:tav tm="0">
                                          <p:val>
                                            <p:strVal val="#ppt_x-.2"/>
                                          </p:val>
                                        </p:tav>
                                        <p:tav tm="100000">
                                          <p:val>
                                            <p:strVal val="#ppt_x"/>
                                          </p:val>
                                        </p:tav>
                                      </p:tavLst>
                                    </p:anim>
                                    <p:anim calcmode="lin" valueType="num">
                                      <p:cBhvr>
                                        <p:cTn id="25" dur="1000" fill="hold"/>
                                        <p:tgtEl>
                                          <p:spTgt spid="2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23">
                                            <p:txEl>
                                              <p:pRg st="1" end="1"/>
                                            </p:txEl>
                                          </p:spTgt>
                                        </p:tgtEl>
                                      </p:cBhvr>
                                    </p:animEffect>
                                  </p:childTnLst>
                                </p:cTn>
                              </p:par>
                            </p:childTnLst>
                          </p:cTn>
                        </p:par>
                        <p:par>
                          <p:cTn id="27" fill="hold">
                            <p:stCondLst>
                              <p:cond delay="3000"/>
                            </p:stCondLst>
                            <p:childTnLst>
                              <p:par>
                                <p:cTn id="28" presetID="12" presetClass="entr" presetSubtype="4" fill="hold" nodeType="afterEffect">
                                  <p:stCondLst>
                                    <p:cond delay="0"/>
                                  </p:stCondLst>
                                  <p:childTnLst>
                                    <p:set>
                                      <p:cBhvr>
                                        <p:cTn id="29" dur="1" fill="hold">
                                          <p:stCondLst>
                                            <p:cond delay="0"/>
                                          </p:stCondLst>
                                        </p:cTn>
                                        <p:tgtEl>
                                          <p:spTgt spid="34">
                                            <p:txEl>
                                              <p:pRg st="0" end="0"/>
                                            </p:txEl>
                                          </p:spTgt>
                                        </p:tgtEl>
                                        <p:attrNameLst>
                                          <p:attrName>style.visibility</p:attrName>
                                        </p:attrNameLst>
                                      </p:cBhvr>
                                      <p:to>
                                        <p:strVal val="visible"/>
                                      </p:to>
                                    </p:set>
                                    <p:animEffect transition="in" filter="slide(fromBottom)">
                                      <p:cBhvr>
                                        <p:cTn id="30" dur="500"/>
                                        <p:tgtEl>
                                          <p:spTgt spid="34">
                                            <p:txEl>
                                              <p:pRg st="0" end="0"/>
                                            </p:txEl>
                                          </p:spTgt>
                                        </p:tgtEl>
                                      </p:cBhvr>
                                    </p:animEffect>
                                  </p:childTnLst>
                                </p:cTn>
                              </p:par>
                            </p:childTnLst>
                          </p:cTn>
                        </p:par>
                        <p:par>
                          <p:cTn id="31" fill="hold">
                            <p:stCondLst>
                              <p:cond delay="3500"/>
                            </p:stCondLst>
                            <p:childTnLst>
                              <p:par>
                                <p:cTn id="32" presetID="12" presetClass="entr" presetSubtype="4" fill="hold" nodeType="afterEffect">
                                  <p:stCondLst>
                                    <p:cond delay="0"/>
                                  </p:stCondLst>
                                  <p:childTnLst>
                                    <p:set>
                                      <p:cBhvr>
                                        <p:cTn id="33" dur="1" fill="hold">
                                          <p:stCondLst>
                                            <p:cond delay="0"/>
                                          </p:stCondLst>
                                        </p:cTn>
                                        <p:tgtEl>
                                          <p:spTgt spid="34">
                                            <p:txEl>
                                              <p:pRg st="1" end="1"/>
                                            </p:txEl>
                                          </p:spTgt>
                                        </p:tgtEl>
                                        <p:attrNameLst>
                                          <p:attrName>style.visibility</p:attrName>
                                        </p:attrNameLst>
                                      </p:cBhvr>
                                      <p:to>
                                        <p:strVal val="visible"/>
                                      </p:to>
                                    </p:set>
                                    <p:animEffect transition="in" filter="slide(fromBottom)">
                                      <p:cBhvr>
                                        <p:cTn id="34" dur="500"/>
                                        <p:tgtEl>
                                          <p:spTgt spid="34">
                                            <p:txEl>
                                              <p:pRg st="1" end="1"/>
                                            </p:txEl>
                                          </p:spTgt>
                                        </p:tgtEl>
                                      </p:cBhvr>
                                    </p:animEffect>
                                  </p:childTnLst>
                                </p:cTn>
                              </p:par>
                            </p:childTnLst>
                          </p:cTn>
                        </p:par>
                        <p:par>
                          <p:cTn id="35" fill="hold">
                            <p:stCondLst>
                              <p:cond delay="4000"/>
                            </p:stCondLst>
                            <p:childTnLst>
                              <p:par>
                                <p:cTn id="36" presetID="12" presetClass="entr" presetSubtype="4" fill="hold" nodeType="afterEffect">
                                  <p:stCondLst>
                                    <p:cond delay="0"/>
                                  </p:stCondLst>
                                  <p:childTnLst>
                                    <p:set>
                                      <p:cBhvr>
                                        <p:cTn id="37" dur="1" fill="hold">
                                          <p:stCondLst>
                                            <p:cond delay="0"/>
                                          </p:stCondLst>
                                        </p:cTn>
                                        <p:tgtEl>
                                          <p:spTgt spid="34">
                                            <p:txEl>
                                              <p:pRg st="2" end="2"/>
                                            </p:txEl>
                                          </p:spTgt>
                                        </p:tgtEl>
                                        <p:attrNameLst>
                                          <p:attrName>style.visibility</p:attrName>
                                        </p:attrNameLst>
                                      </p:cBhvr>
                                      <p:to>
                                        <p:strVal val="visible"/>
                                      </p:to>
                                    </p:set>
                                    <p:animEffect transition="in" filter="slide(fromBottom)">
                                      <p:cBhvr>
                                        <p:cTn id="38" dur="500"/>
                                        <p:tgtEl>
                                          <p:spTgt spid="34">
                                            <p:txEl>
                                              <p:pRg st="2" end="2"/>
                                            </p:txEl>
                                          </p:spTgt>
                                        </p:tgtEl>
                                      </p:cBhvr>
                                    </p:animEffect>
                                  </p:childTnLst>
                                </p:cTn>
                              </p:par>
                            </p:childTnLst>
                          </p:cTn>
                        </p:par>
                        <p:par>
                          <p:cTn id="39" fill="hold">
                            <p:stCondLst>
                              <p:cond delay="4500"/>
                            </p:stCondLst>
                            <p:childTnLst>
                              <p:par>
                                <p:cTn id="40" presetID="12" presetClass="entr" presetSubtype="4" fill="hold" nodeType="afterEffect">
                                  <p:stCondLst>
                                    <p:cond delay="0"/>
                                  </p:stCondLst>
                                  <p:childTnLst>
                                    <p:set>
                                      <p:cBhvr>
                                        <p:cTn id="41" dur="1" fill="hold">
                                          <p:stCondLst>
                                            <p:cond delay="0"/>
                                          </p:stCondLst>
                                        </p:cTn>
                                        <p:tgtEl>
                                          <p:spTgt spid="34">
                                            <p:txEl>
                                              <p:pRg st="3" end="3"/>
                                            </p:txEl>
                                          </p:spTgt>
                                        </p:tgtEl>
                                        <p:attrNameLst>
                                          <p:attrName>style.visibility</p:attrName>
                                        </p:attrNameLst>
                                      </p:cBhvr>
                                      <p:to>
                                        <p:strVal val="visible"/>
                                      </p:to>
                                    </p:set>
                                    <p:animEffect transition="in" filter="slide(fromBottom)">
                                      <p:cBhvr>
                                        <p:cTn id="42" dur="500"/>
                                        <p:tgtEl>
                                          <p:spTgt spid="34">
                                            <p:txEl>
                                              <p:pRg st="3" end="3"/>
                                            </p:txEl>
                                          </p:spTgt>
                                        </p:tgtEl>
                                      </p:cBhvr>
                                    </p:animEffect>
                                  </p:childTnLst>
                                </p:cTn>
                              </p:par>
                            </p:childTnLst>
                          </p:cTn>
                        </p:par>
                        <p:par>
                          <p:cTn id="43" fill="hold">
                            <p:stCondLst>
                              <p:cond delay="5000"/>
                            </p:stCondLst>
                            <p:childTnLst>
                              <p:par>
                                <p:cTn id="44" presetID="12" presetClass="entr" presetSubtype="4" fill="hold" nodeType="afterEffect">
                                  <p:stCondLst>
                                    <p:cond delay="0"/>
                                  </p:stCondLst>
                                  <p:childTnLst>
                                    <p:set>
                                      <p:cBhvr>
                                        <p:cTn id="45" dur="1" fill="hold">
                                          <p:stCondLst>
                                            <p:cond delay="0"/>
                                          </p:stCondLst>
                                        </p:cTn>
                                        <p:tgtEl>
                                          <p:spTgt spid="34">
                                            <p:txEl>
                                              <p:pRg st="4" end="4"/>
                                            </p:txEl>
                                          </p:spTgt>
                                        </p:tgtEl>
                                        <p:attrNameLst>
                                          <p:attrName>style.visibility</p:attrName>
                                        </p:attrNameLst>
                                      </p:cBhvr>
                                      <p:to>
                                        <p:strVal val="visible"/>
                                      </p:to>
                                    </p:set>
                                    <p:animEffect transition="in" filter="slide(fromBottom)">
                                      <p:cBhvr>
                                        <p:cTn id="46" dur="500"/>
                                        <p:tgtEl>
                                          <p:spTgt spid="34">
                                            <p:txEl>
                                              <p:pRg st="4" end="4"/>
                                            </p:txEl>
                                          </p:spTgt>
                                        </p:tgtEl>
                                      </p:cBhvr>
                                    </p:animEffect>
                                  </p:childTnLst>
                                </p:cTn>
                              </p:par>
                            </p:childTnLst>
                          </p:cTn>
                        </p:par>
                        <p:par>
                          <p:cTn id="47" fill="hold">
                            <p:stCondLst>
                              <p:cond delay="5500"/>
                            </p:stCondLst>
                            <p:childTnLst>
                              <p:par>
                                <p:cTn id="48" presetID="12" presetClass="entr" presetSubtype="4" fill="hold" nodeType="afterEffect">
                                  <p:stCondLst>
                                    <p:cond delay="0"/>
                                  </p:stCondLst>
                                  <p:childTnLst>
                                    <p:set>
                                      <p:cBhvr>
                                        <p:cTn id="49" dur="1" fill="hold">
                                          <p:stCondLst>
                                            <p:cond delay="0"/>
                                          </p:stCondLst>
                                        </p:cTn>
                                        <p:tgtEl>
                                          <p:spTgt spid="34">
                                            <p:txEl>
                                              <p:pRg st="5" end="5"/>
                                            </p:txEl>
                                          </p:spTgt>
                                        </p:tgtEl>
                                        <p:attrNameLst>
                                          <p:attrName>style.visibility</p:attrName>
                                        </p:attrNameLst>
                                      </p:cBhvr>
                                      <p:to>
                                        <p:strVal val="visible"/>
                                      </p:to>
                                    </p:set>
                                    <p:animEffect transition="in" filter="slide(fromBottom)">
                                      <p:cBhvr>
                                        <p:cTn id="50" dur="500"/>
                                        <p:tgtEl>
                                          <p:spTgt spid="34">
                                            <p:txEl>
                                              <p:pRg st="5" end="5"/>
                                            </p:txEl>
                                          </p:spTgt>
                                        </p:tgtEl>
                                      </p:cBhvr>
                                    </p:animEffect>
                                  </p:childTnLst>
                                </p:cTn>
                              </p:par>
                            </p:childTnLst>
                          </p:cTn>
                        </p:par>
                        <p:par>
                          <p:cTn id="51" fill="hold">
                            <p:stCondLst>
                              <p:cond delay="6000"/>
                            </p:stCondLst>
                            <p:childTnLst>
                              <p:par>
                                <p:cTn id="52" presetID="12" presetClass="entr" presetSubtype="4" fill="hold" nodeType="afterEffect">
                                  <p:stCondLst>
                                    <p:cond delay="0"/>
                                  </p:stCondLst>
                                  <p:childTnLst>
                                    <p:set>
                                      <p:cBhvr>
                                        <p:cTn id="53" dur="1" fill="hold">
                                          <p:stCondLst>
                                            <p:cond delay="0"/>
                                          </p:stCondLst>
                                        </p:cTn>
                                        <p:tgtEl>
                                          <p:spTgt spid="34">
                                            <p:txEl>
                                              <p:pRg st="6" end="6"/>
                                            </p:txEl>
                                          </p:spTgt>
                                        </p:tgtEl>
                                        <p:attrNameLst>
                                          <p:attrName>style.visibility</p:attrName>
                                        </p:attrNameLst>
                                      </p:cBhvr>
                                      <p:to>
                                        <p:strVal val="visible"/>
                                      </p:to>
                                    </p:set>
                                    <p:animEffect transition="in" filter="slide(fromBottom)">
                                      <p:cBhvr>
                                        <p:cTn id="54" dur="500"/>
                                        <p:tgtEl>
                                          <p:spTgt spid="34">
                                            <p:txEl>
                                              <p:pRg st="6" end="6"/>
                                            </p:txEl>
                                          </p:spTgt>
                                        </p:tgtEl>
                                      </p:cBhvr>
                                    </p:animEffect>
                                  </p:childTnLst>
                                </p:cTn>
                              </p:par>
                            </p:childTnLst>
                          </p:cTn>
                        </p:par>
                        <p:par>
                          <p:cTn id="55" fill="hold">
                            <p:stCondLst>
                              <p:cond delay="6500"/>
                            </p:stCondLst>
                            <p:childTnLst>
                              <p:par>
                                <p:cTn id="56" presetID="12" presetClass="entr" presetSubtype="4" fill="hold" nodeType="afterEffect">
                                  <p:stCondLst>
                                    <p:cond delay="0"/>
                                  </p:stCondLst>
                                  <p:childTnLst>
                                    <p:set>
                                      <p:cBhvr>
                                        <p:cTn id="57" dur="1" fill="hold">
                                          <p:stCondLst>
                                            <p:cond delay="0"/>
                                          </p:stCondLst>
                                        </p:cTn>
                                        <p:tgtEl>
                                          <p:spTgt spid="34">
                                            <p:txEl>
                                              <p:pRg st="7" end="7"/>
                                            </p:txEl>
                                          </p:spTgt>
                                        </p:tgtEl>
                                        <p:attrNameLst>
                                          <p:attrName>style.visibility</p:attrName>
                                        </p:attrNameLst>
                                      </p:cBhvr>
                                      <p:to>
                                        <p:strVal val="visible"/>
                                      </p:to>
                                    </p:set>
                                    <p:animEffect transition="in" filter="slide(fromBottom)">
                                      <p:cBhvr>
                                        <p:cTn id="58" dur="500"/>
                                        <p:tgtEl>
                                          <p:spTgt spid="34">
                                            <p:txEl>
                                              <p:pRg st="7" end="7"/>
                                            </p:txEl>
                                          </p:spTgt>
                                        </p:tgtEl>
                                      </p:cBhvr>
                                    </p:animEffect>
                                  </p:childTnLst>
                                </p:cTn>
                              </p:par>
                            </p:childTnLst>
                          </p:cTn>
                        </p:par>
                        <p:par>
                          <p:cTn id="59" fill="hold">
                            <p:stCondLst>
                              <p:cond delay="7000"/>
                            </p:stCondLst>
                            <p:childTnLst>
                              <p:par>
                                <p:cTn id="60" presetID="12" presetClass="entr" presetSubtype="4" fill="hold" nodeType="afterEffect">
                                  <p:stCondLst>
                                    <p:cond delay="0"/>
                                  </p:stCondLst>
                                  <p:childTnLst>
                                    <p:set>
                                      <p:cBhvr>
                                        <p:cTn id="61" dur="1" fill="hold">
                                          <p:stCondLst>
                                            <p:cond delay="0"/>
                                          </p:stCondLst>
                                        </p:cTn>
                                        <p:tgtEl>
                                          <p:spTgt spid="34">
                                            <p:txEl>
                                              <p:pRg st="8" end="8"/>
                                            </p:txEl>
                                          </p:spTgt>
                                        </p:tgtEl>
                                        <p:attrNameLst>
                                          <p:attrName>style.visibility</p:attrName>
                                        </p:attrNameLst>
                                      </p:cBhvr>
                                      <p:to>
                                        <p:strVal val="visible"/>
                                      </p:to>
                                    </p:set>
                                    <p:animEffect transition="in" filter="slide(fromBottom)">
                                      <p:cBhvr>
                                        <p:cTn id="62" dur="500"/>
                                        <p:tgtEl>
                                          <p:spTgt spid="34">
                                            <p:txEl>
                                              <p:pRg st="8" end="8"/>
                                            </p:txEl>
                                          </p:spTgt>
                                        </p:tgtEl>
                                      </p:cBhvr>
                                    </p:animEffect>
                                  </p:childTnLst>
                                </p:cTn>
                              </p:par>
                            </p:childTnLst>
                          </p:cTn>
                        </p:par>
                        <p:par>
                          <p:cTn id="63" fill="hold">
                            <p:stCondLst>
                              <p:cond delay="7500"/>
                            </p:stCondLst>
                            <p:childTnLst>
                              <p:par>
                                <p:cTn id="64" presetID="12" presetClass="entr" presetSubtype="4" fill="hold" nodeType="afterEffect">
                                  <p:stCondLst>
                                    <p:cond delay="0"/>
                                  </p:stCondLst>
                                  <p:childTnLst>
                                    <p:set>
                                      <p:cBhvr>
                                        <p:cTn id="65" dur="1" fill="hold">
                                          <p:stCondLst>
                                            <p:cond delay="0"/>
                                          </p:stCondLst>
                                        </p:cTn>
                                        <p:tgtEl>
                                          <p:spTgt spid="43">
                                            <p:txEl>
                                              <p:pRg st="0" end="0"/>
                                            </p:txEl>
                                          </p:spTgt>
                                        </p:tgtEl>
                                        <p:attrNameLst>
                                          <p:attrName>style.visibility</p:attrName>
                                        </p:attrNameLst>
                                      </p:cBhvr>
                                      <p:to>
                                        <p:strVal val="visible"/>
                                      </p:to>
                                    </p:set>
                                    <p:animEffect transition="in" filter="slide(fromBottom)">
                                      <p:cBhvr>
                                        <p:cTn id="66" dur="500"/>
                                        <p:tgtEl>
                                          <p:spTgt spid="43">
                                            <p:txEl>
                                              <p:pRg st="0" end="0"/>
                                            </p:txEl>
                                          </p:spTgt>
                                        </p:tgtEl>
                                      </p:cBhvr>
                                    </p:animEffect>
                                  </p:childTnLst>
                                </p:cTn>
                              </p:par>
                            </p:childTnLst>
                          </p:cTn>
                        </p:par>
                        <p:par>
                          <p:cTn id="67" fill="hold">
                            <p:stCondLst>
                              <p:cond delay="8000"/>
                            </p:stCondLst>
                            <p:childTnLst>
                              <p:par>
                                <p:cTn id="68" presetID="12" presetClass="entr" presetSubtype="4" fill="hold" nodeType="afterEffect">
                                  <p:stCondLst>
                                    <p:cond delay="0"/>
                                  </p:stCondLst>
                                  <p:childTnLst>
                                    <p:set>
                                      <p:cBhvr>
                                        <p:cTn id="69" dur="1" fill="hold">
                                          <p:stCondLst>
                                            <p:cond delay="0"/>
                                          </p:stCondLst>
                                        </p:cTn>
                                        <p:tgtEl>
                                          <p:spTgt spid="43">
                                            <p:txEl>
                                              <p:pRg st="2" end="2"/>
                                            </p:txEl>
                                          </p:spTgt>
                                        </p:tgtEl>
                                        <p:attrNameLst>
                                          <p:attrName>style.visibility</p:attrName>
                                        </p:attrNameLst>
                                      </p:cBhvr>
                                      <p:to>
                                        <p:strVal val="visible"/>
                                      </p:to>
                                    </p:set>
                                    <p:animEffect transition="in" filter="slide(fromBottom)">
                                      <p:cBhvr>
                                        <p:cTn id="70" dur="500"/>
                                        <p:tgtEl>
                                          <p:spTgt spid="43">
                                            <p:txEl>
                                              <p:pRg st="2" end="2"/>
                                            </p:txEl>
                                          </p:spTgt>
                                        </p:tgtEl>
                                      </p:cBhvr>
                                    </p:animEffect>
                                  </p:childTnLst>
                                </p:cTn>
                              </p:par>
                            </p:childTnLst>
                          </p:cTn>
                        </p:par>
                        <p:par>
                          <p:cTn id="71" fill="hold">
                            <p:stCondLst>
                              <p:cond delay="8500"/>
                            </p:stCondLst>
                            <p:childTnLst>
                              <p:par>
                                <p:cTn id="72" presetID="12" presetClass="entr" presetSubtype="4" fill="hold" nodeType="afterEffect">
                                  <p:stCondLst>
                                    <p:cond delay="0"/>
                                  </p:stCondLst>
                                  <p:childTnLst>
                                    <p:set>
                                      <p:cBhvr>
                                        <p:cTn id="73" dur="1" fill="hold">
                                          <p:stCondLst>
                                            <p:cond delay="0"/>
                                          </p:stCondLst>
                                        </p:cTn>
                                        <p:tgtEl>
                                          <p:spTgt spid="43">
                                            <p:txEl>
                                              <p:pRg st="3" end="3"/>
                                            </p:txEl>
                                          </p:spTgt>
                                        </p:tgtEl>
                                        <p:attrNameLst>
                                          <p:attrName>style.visibility</p:attrName>
                                        </p:attrNameLst>
                                      </p:cBhvr>
                                      <p:to>
                                        <p:strVal val="visible"/>
                                      </p:to>
                                    </p:set>
                                    <p:animEffect transition="in" filter="slide(fromBottom)">
                                      <p:cBhvr>
                                        <p:cTn id="74" dur="500"/>
                                        <p:tgtEl>
                                          <p:spTgt spid="43">
                                            <p:txEl>
                                              <p:pRg st="3" end="3"/>
                                            </p:txEl>
                                          </p:spTgt>
                                        </p:tgtEl>
                                      </p:cBhvr>
                                    </p:animEffect>
                                  </p:childTnLst>
                                </p:cTn>
                              </p:par>
                            </p:childTnLst>
                          </p:cTn>
                        </p:par>
                        <p:par>
                          <p:cTn id="75" fill="hold">
                            <p:stCondLst>
                              <p:cond delay="9000"/>
                            </p:stCondLst>
                            <p:childTnLst>
                              <p:par>
                                <p:cTn id="76" presetID="12" presetClass="entr" presetSubtype="4" fill="hold" nodeType="afterEffect">
                                  <p:stCondLst>
                                    <p:cond delay="0"/>
                                  </p:stCondLst>
                                  <p:childTnLst>
                                    <p:set>
                                      <p:cBhvr>
                                        <p:cTn id="77" dur="1" fill="hold">
                                          <p:stCondLst>
                                            <p:cond delay="0"/>
                                          </p:stCondLst>
                                        </p:cTn>
                                        <p:tgtEl>
                                          <p:spTgt spid="43">
                                            <p:txEl>
                                              <p:pRg st="4" end="4"/>
                                            </p:txEl>
                                          </p:spTgt>
                                        </p:tgtEl>
                                        <p:attrNameLst>
                                          <p:attrName>style.visibility</p:attrName>
                                        </p:attrNameLst>
                                      </p:cBhvr>
                                      <p:to>
                                        <p:strVal val="visible"/>
                                      </p:to>
                                    </p:set>
                                    <p:animEffect transition="in" filter="slide(fromBottom)">
                                      <p:cBhvr>
                                        <p:cTn id="78" dur="500"/>
                                        <p:tgtEl>
                                          <p:spTgt spid="43">
                                            <p:txEl>
                                              <p:pRg st="4" end="4"/>
                                            </p:txEl>
                                          </p:spTgt>
                                        </p:tgtEl>
                                      </p:cBhvr>
                                    </p:animEffect>
                                  </p:childTnLst>
                                </p:cTn>
                              </p:par>
                            </p:childTnLst>
                          </p:cTn>
                        </p:par>
                        <p:par>
                          <p:cTn id="79" fill="hold">
                            <p:stCondLst>
                              <p:cond delay="9500"/>
                            </p:stCondLst>
                            <p:childTnLst>
                              <p:par>
                                <p:cTn id="80" presetID="12" presetClass="entr" presetSubtype="4" fill="hold" nodeType="afterEffect">
                                  <p:stCondLst>
                                    <p:cond delay="0"/>
                                  </p:stCondLst>
                                  <p:childTnLst>
                                    <p:set>
                                      <p:cBhvr>
                                        <p:cTn id="81" dur="1" fill="hold">
                                          <p:stCondLst>
                                            <p:cond delay="0"/>
                                          </p:stCondLst>
                                        </p:cTn>
                                        <p:tgtEl>
                                          <p:spTgt spid="43">
                                            <p:txEl>
                                              <p:pRg st="5" end="5"/>
                                            </p:txEl>
                                          </p:spTgt>
                                        </p:tgtEl>
                                        <p:attrNameLst>
                                          <p:attrName>style.visibility</p:attrName>
                                        </p:attrNameLst>
                                      </p:cBhvr>
                                      <p:to>
                                        <p:strVal val="visible"/>
                                      </p:to>
                                    </p:set>
                                    <p:animEffect transition="in" filter="slide(fromBottom)">
                                      <p:cBhvr>
                                        <p:cTn id="82" dur="500"/>
                                        <p:tgtEl>
                                          <p:spTgt spid="4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AC8866"/>
        </a:solidFill>
        <a:effectLst/>
      </p:bgPr>
    </p:bg>
    <p:spTree>
      <p:nvGrpSpPr>
        <p:cNvPr id="1" name=""/>
        <p:cNvGrpSpPr/>
        <p:nvPr/>
      </p:nvGrpSpPr>
      <p:grpSpPr>
        <a:xfrm>
          <a:off x="0" y="0"/>
          <a:ext cx="0" cy="0"/>
          <a:chOff x="0" y="0"/>
          <a:chExt cx="0" cy="0"/>
        </a:xfrm>
      </p:grpSpPr>
      <p:grpSp>
        <p:nvGrpSpPr>
          <p:cNvPr id="4" name="그룹 3"/>
          <p:cNvGrpSpPr/>
          <p:nvPr/>
        </p:nvGrpSpPr>
        <p:grpSpPr>
          <a:xfrm>
            <a:off x="1107729" y="179613"/>
            <a:ext cx="10907278" cy="6498771"/>
            <a:chOff x="937549" y="173621"/>
            <a:chExt cx="10907278" cy="6498771"/>
          </a:xfrm>
        </p:grpSpPr>
        <p:grpSp>
          <p:nvGrpSpPr>
            <p:cNvPr id="3" name="그룹 2"/>
            <p:cNvGrpSpPr/>
            <p:nvPr/>
          </p:nvGrpSpPr>
          <p:grpSpPr>
            <a:xfrm>
              <a:off x="937549" y="173621"/>
              <a:ext cx="10907278" cy="6498771"/>
              <a:chOff x="937549" y="173621"/>
              <a:chExt cx="10907278" cy="6498771"/>
            </a:xfrm>
          </p:grpSpPr>
          <p:sp>
            <p:nvSpPr>
              <p:cNvPr id="7" name="모서리가 둥근 직사각형 6"/>
              <p:cNvSpPr/>
              <p:nvPr/>
            </p:nvSpPr>
            <p:spPr>
              <a:xfrm flipH="1">
                <a:off x="937549" y="173621"/>
                <a:ext cx="10907278" cy="6498771"/>
              </a:xfrm>
              <a:prstGeom prst="roundRect">
                <a:avLst>
                  <a:gd name="adj" fmla="val 4554"/>
                </a:avLst>
              </a:prstGeom>
              <a:solidFill>
                <a:srgbClr val="78513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6" name="모서리가 둥근 직사각형 5"/>
              <p:cNvSpPr/>
              <p:nvPr/>
            </p:nvSpPr>
            <p:spPr>
              <a:xfrm flipH="1">
                <a:off x="1060186" y="224036"/>
                <a:ext cx="10690002" cy="6383287"/>
              </a:xfrm>
              <a:prstGeom prst="roundRect">
                <a:avLst>
                  <a:gd name="adj" fmla="val 4554"/>
                </a:avLst>
              </a:prstGeom>
              <a:solidFill>
                <a:srgbClr val="D1C0A1"/>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2" name="양쪽 모서리가 둥근 사각형 1"/>
              <p:cNvSpPr/>
              <p:nvPr/>
            </p:nvSpPr>
            <p:spPr>
              <a:xfrm rot="5400000">
                <a:off x="5816554" y="779909"/>
                <a:ext cx="6327116" cy="5181765"/>
              </a:xfrm>
              <a:prstGeom prst="round2SameRect">
                <a:avLst>
                  <a:gd name="adj1" fmla="val 4994"/>
                  <a:gd name="adj2" fmla="val 0"/>
                </a:avLst>
              </a:prstGeom>
              <a:solidFill>
                <a:srgbClr val="F1E6D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5" name="양쪽 모서리가 둥근 사각형 4"/>
              <p:cNvSpPr/>
              <p:nvPr/>
            </p:nvSpPr>
            <p:spPr>
              <a:xfrm rot="16200000" flipH="1">
                <a:off x="708110" y="841757"/>
                <a:ext cx="6327116" cy="5058072"/>
              </a:xfrm>
              <a:prstGeom prst="round2SameRect">
                <a:avLst>
                  <a:gd name="adj1" fmla="val 6042"/>
                  <a:gd name="adj2" fmla="val 0"/>
                </a:avLst>
              </a:prstGeom>
              <a:gradFill flip="none" rotWithShape="1">
                <a:gsLst>
                  <a:gs pos="65000">
                    <a:srgbClr val="F1E6D0"/>
                  </a:gs>
                  <a:gs pos="88000">
                    <a:srgbClr val="F1E6D0">
                      <a:lumMod val="98000"/>
                    </a:srgbClr>
                  </a:gs>
                </a:gsLst>
                <a:lin ang="5400000" scaled="0"/>
                <a:tileRect/>
              </a:gra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cxnSp>
            <p:nvCxnSpPr>
              <p:cNvPr id="8" name="직선 연결선 7"/>
              <p:cNvCxnSpPr/>
              <p:nvPr/>
            </p:nvCxnSpPr>
            <p:spPr>
              <a:xfrm>
                <a:off x="1139140" y="1127683"/>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9" name="직선 연결선 8"/>
              <p:cNvCxnSpPr/>
              <p:nvPr/>
            </p:nvCxnSpPr>
            <p:spPr>
              <a:xfrm>
                <a:off x="1259435" y="1364247"/>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0" name="직선 연결선 9"/>
              <p:cNvCxnSpPr/>
              <p:nvPr/>
            </p:nvCxnSpPr>
            <p:spPr>
              <a:xfrm>
                <a:off x="1203497" y="1602379"/>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1" name="직선 연결선 10"/>
              <p:cNvCxnSpPr/>
              <p:nvPr/>
            </p:nvCxnSpPr>
            <p:spPr>
              <a:xfrm>
                <a:off x="1117537" y="4368481"/>
                <a:ext cx="13747" cy="619274"/>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2" name="직선 연결선 11"/>
              <p:cNvCxnSpPr/>
              <p:nvPr/>
            </p:nvCxnSpPr>
            <p:spPr>
              <a:xfrm>
                <a:off x="1245197" y="4272869"/>
                <a:ext cx="13747" cy="333455"/>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3" name="직선 연결선 12"/>
              <p:cNvCxnSpPr/>
              <p:nvPr/>
            </p:nvCxnSpPr>
            <p:spPr>
              <a:xfrm>
                <a:off x="1196625" y="4225590"/>
                <a:ext cx="13747" cy="619274"/>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grpSp>
        <p:cxnSp>
          <p:nvCxnSpPr>
            <p:cNvPr id="17" name="직선 연결선 16"/>
            <p:cNvCxnSpPr/>
            <p:nvPr/>
          </p:nvCxnSpPr>
          <p:spPr>
            <a:xfrm>
              <a:off x="11632483" y="1403882"/>
              <a:ext cx="0" cy="1492211"/>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20" name="직선 연결선 19"/>
            <p:cNvCxnSpPr/>
            <p:nvPr/>
          </p:nvCxnSpPr>
          <p:spPr>
            <a:xfrm>
              <a:off x="11667862" y="1948991"/>
              <a:ext cx="0" cy="1492211"/>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grpSp>
      <p:sp>
        <p:nvSpPr>
          <p:cNvPr id="34" name="직사각형 33"/>
          <p:cNvSpPr/>
          <p:nvPr/>
        </p:nvSpPr>
        <p:spPr>
          <a:xfrm>
            <a:off x="1745672" y="498764"/>
            <a:ext cx="4310743" cy="5685531"/>
          </a:xfrm>
          <a:prstGeom prst="rect">
            <a:avLst/>
          </a:prstGeom>
        </p:spPr>
        <p:txBody>
          <a:bodyPr wrap="square">
            <a:spAutoFit/>
          </a:bodyPr>
          <a:lstStyle/>
          <a:p>
            <a:r>
              <a:rPr lang="en-US" sz="4000" dirty="0">
                <a:solidFill>
                  <a:srgbClr val="C00000"/>
                </a:solidFill>
                <a:latin typeface="Microsoft JhengHei" panose="020B0604030504040204" pitchFamily="34" charset="-120"/>
                <a:ea typeface="Microsoft JhengHei" panose="020B0604030504040204" pitchFamily="34" charset="-120"/>
              </a:rPr>
              <a:t>P</a:t>
            </a:r>
            <a:r>
              <a:rPr lang="en-US" sz="2400" dirty="0">
                <a:solidFill>
                  <a:srgbClr val="C00000"/>
                </a:solidFill>
                <a:latin typeface="Microsoft JhengHei" panose="020B0604030504040204" pitchFamily="34" charset="-120"/>
                <a:ea typeface="Microsoft JhengHei" panose="020B0604030504040204" pitchFamily="34" charset="-120"/>
              </a:rPr>
              <a:t>ERANAN </a:t>
            </a:r>
            <a:r>
              <a:rPr lang="en-US" sz="4000" dirty="0">
                <a:solidFill>
                  <a:srgbClr val="C00000"/>
                </a:solidFill>
                <a:latin typeface="Microsoft JhengHei" panose="020B0604030504040204" pitchFamily="34" charset="-120"/>
                <a:ea typeface="Microsoft JhengHei" panose="020B0604030504040204" pitchFamily="34" charset="-120"/>
              </a:rPr>
              <a:t>P</a:t>
            </a:r>
            <a:r>
              <a:rPr lang="en-US" sz="2400" dirty="0">
                <a:solidFill>
                  <a:srgbClr val="C00000"/>
                </a:solidFill>
                <a:latin typeface="Microsoft JhengHei" panose="020B0604030504040204" pitchFamily="34" charset="-120"/>
                <a:ea typeface="Microsoft JhengHei" panose="020B0604030504040204" pitchFamily="34" charset="-120"/>
              </a:rPr>
              <a:t>EKERJAAN </a:t>
            </a:r>
          </a:p>
          <a:p>
            <a:r>
              <a:rPr lang="en-US" sz="4000" dirty="0">
                <a:solidFill>
                  <a:srgbClr val="C00000"/>
                </a:solidFill>
                <a:latin typeface="Microsoft JhengHei" panose="020B0604030504040204" pitchFamily="34" charset="-120"/>
                <a:ea typeface="Microsoft JhengHei" panose="020B0604030504040204" pitchFamily="34" charset="-120"/>
              </a:rPr>
              <a:t>P</a:t>
            </a:r>
            <a:r>
              <a:rPr lang="en-US" sz="2400" dirty="0">
                <a:solidFill>
                  <a:srgbClr val="C00000"/>
                </a:solidFill>
                <a:latin typeface="Microsoft JhengHei" panose="020B0604030504040204" pitchFamily="34" charset="-120"/>
                <a:ea typeface="Microsoft JhengHei" panose="020B0604030504040204" pitchFamily="34" charset="-120"/>
              </a:rPr>
              <a:t>ERKANTORAN</a:t>
            </a:r>
          </a:p>
          <a:p>
            <a:endParaRPr lang="en-US" sz="2400" dirty="0">
              <a:solidFill>
                <a:srgbClr val="AC8866"/>
              </a:solidFill>
              <a:latin typeface="Arial Narrow" pitchFamily="34" charset="0"/>
            </a:endParaRPr>
          </a:p>
          <a:p>
            <a:pPr marL="284163" indent="-284163"/>
            <a:r>
              <a:rPr lang="en-US" sz="2400" dirty="0">
                <a:solidFill>
                  <a:srgbClr val="00B050"/>
                </a:solidFill>
                <a:latin typeface="Arial Narrow" pitchFamily="34" charset="0"/>
              </a:rPr>
              <a:t>1. </a:t>
            </a:r>
            <a:r>
              <a:rPr lang="en-US" sz="2400" dirty="0" err="1">
                <a:solidFill>
                  <a:srgbClr val="00B050"/>
                </a:solidFill>
                <a:latin typeface="Arial Narrow" pitchFamily="34" charset="0"/>
              </a:rPr>
              <a:t>Bantuan</a:t>
            </a:r>
            <a:r>
              <a:rPr lang="en-US" sz="2400" dirty="0">
                <a:solidFill>
                  <a:srgbClr val="00B050"/>
                </a:solidFill>
                <a:latin typeface="Arial Narrow" pitchFamily="34" charset="0"/>
              </a:rPr>
              <a:t> </a:t>
            </a:r>
            <a:r>
              <a:rPr lang="en-US" sz="2400" dirty="0" err="1">
                <a:solidFill>
                  <a:srgbClr val="00B050"/>
                </a:solidFill>
                <a:latin typeface="Arial Narrow" pitchFamily="34" charset="0"/>
              </a:rPr>
              <a:t>bagi</a:t>
            </a:r>
            <a:r>
              <a:rPr lang="en-US" sz="2400" dirty="0">
                <a:solidFill>
                  <a:srgbClr val="00B050"/>
                </a:solidFill>
                <a:latin typeface="Arial Narrow" pitchFamily="34" charset="0"/>
              </a:rPr>
              <a:t> </a:t>
            </a:r>
            <a:r>
              <a:rPr lang="en-US" sz="2400" dirty="0" err="1">
                <a:solidFill>
                  <a:srgbClr val="00B050"/>
                </a:solidFill>
                <a:latin typeface="Arial Narrow" pitchFamily="34" charset="0"/>
              </a:rPr>
              <a:t>Pimpinan</a:t>
            </a:r>
            <a:r>
              <a:rPr lang="en-US" sz="2400" dirty="0">
                <a:solidFill>
                  <a:srgbClr val="00B050"/>
                </a:solidFill>
                <a:latin typeface="Arial Narrow" pitchFamily="34" charset="0"/>
              </a:rPr>
              <a:t>                 </a:t>
            </a:r>
            <a:r>
              <a:rPr lang="en-US" sz="2400" i="1" dirty="0">
                <a:solidFill>
                  <a:srgbClr val="00B050"/>
                </a:solidFill>
                <a:latin typeface="Arial Narrow" pitchFamily="34" charset="0"/>
              </a:rPr>
              <a:t>(Staff Function)  </a:t>
            </a:r>
          </a:p>
          <a:p>
            <a:pPr marL="284163"/>
            <a:r>
              <a:rPr lang="en-US" sz="2400" dirty="0" err="1">
                <a:solidFill>
                  <a:srgbClr val="00B050"/>
                </a:solidFill>
                <a:latin typeface="Arial Narrow" pitchFamily="34" charset="0"/>
              </a:rPr>
              <a:t>yaitu</a:t>
            </a:r>
            <a:r>
              <a:rPr lang="en-US" sz="2400" dirty="0">
                <a:solidFill>
                  <a:srgbClr val="00B050"/>
                </a:solidFill>
                <a:latin typeface="Arial Narrow" pitchFamily="34" charset="0"/>
              </a:rPr>
              <a:t> </a:t>
            </a:r>
            <a:r>
              <a:rPr lang="en-US" sz="2400" dirty="0" err="1">
                <a:solidFill>
                  <a:srgbClr val="00B050"/>
                </a:solidFill>
                <a:latin typeface="Arial Narrow" pitchFamily="34" charset="0"/>
              </a:rPr>
              <a:t>kegiatan</a:t>
            </a:r>
            <a:r>
              <a:rPr lang="en-US" sz="2400" dirty="0">
                <a:solidFill>
                  <a:srgbClr val="00B050"/>
                </a:solidFill>
                <a:latin typeface="Arial Narrow" pitchFamily="34" charset="0"/>
              </a:rPr>
              <a:t> </a:t>
            </a:r>
            <a:r>
              <a:rPr lang="en-US" sz="2400" dirty="0" err="1">
                <a:solidFill>
                  <a:srgbClr val="00B050"/>
                </a:solidFill>
                <a:latin typeface="Arial Narrow" pitchFamily="34" charset="0"/>
              </a:rPr>
              <a:t>membantu</a:t>
            </a:r>
            <a:r>
              <a:rPr lang="en-US" sz="2400" dirty="0">
                <a:solidFill>
                  <a:srgbClr val="00B050"/>
                </a:solidFill>
                <a:latin typeface="Arial Narrow" pitchFamily="34" charset="0"/>
              </a:rPr>
              <a:t> </a:t>
            </a:r>
          </a:p>
          <a:p>
            <a:pPr marL="284163"/>
            <a:r>
              <a:rPr lang="en-US" sz="2400" dirty="0" err="1">
                <a:solidFill>
                  <a:srgbClr val="00B050"/>
                </a:solidFill>
                <a:latin typeface="Arial Narrow" pitchFamily="34" charset="0"/>
              </a:rPr>
              <a:t>pimpinan</a:t>
            </a:r>
            <a:r>
              <a:rPr lang="en-US" sz="2400" dirty="0">
                <a:solidFill>
                  <a:srgbClr val="00B050"/>
                </a:solidFill>
                <a:latin typeface="Arial Narrow" pitchFamily="34" charset="0"/>
              </a:rPr>
              <a:t> </a:t>
            </a:r>
            <a:r>
              <a:rPr lang="en-US" sz="2400" dirty="0" err="1">
                <a:solidFill>
                  <a:srgbClr val="00B050"/>
                </a:solidFill>
                <a:latin typeface="Arial Narrow" pitchFamily="34" charset="0"/>
              </a:rPr>
              <a:t>dalam</a:t>
            </a:r>
            <a:r>
              <a:rPr lang="en-US" sz="2400" dirty="0">
                <a:solidFill>
                  <a:srgbClr val="00B050"/>
                </a:solidFill>
                <a:latin typeface="Arial Narrow" pitchFamily="34" charset="0"/>
              </a:rPr>
              <a:t> </a:t>
            </a:r>
            <a:r>
              <a:rPr lang="en-US" sz="2400" dirty="0" err="1">
                <a:solidFill>
                  <a:srgbClr val="00B050"/>
                </a:solidFill>
                <a:latin typeface="Arial Narrow" pitchFamily="34" charset="0"/>
              </a:rPr>
              <a:t>merencanakan</a:t>
            </a:r>
            <a:r>
              <a:rPr lang="en-US" sz="2400" dirty="0">
                <a:solidFill>
                  <a:srgbClr val="00B050"/>
                </a:solidFill>
                <a:latin typeface="Arial Narrow" pitchFamily="34" charset="0"/>
              </a:rPr>
              <a:t>   dan </a:t>
            </a:r>
            <a:r>
              <a:rPr lang="en-US" sz="2400" dirty="0" err="1">
                <a:solidFill>
                  <a:srgbClr val="00B050"/>
                </a:solidFill>
                <a:latin typeface="Arial Narrow" pitchFamily="34" charset="0"/>
              </a:rPr>
              <a:t>mengendalikan</a:t>
            </a:r>
            <a:r>
              <a:rPr lang="en-US" sz="2400" dirty="0">
                <a:solidFill>
                  <a:srgbClr val="00B050"/>
                </a:solidFill>
                <a:latin typeface="Arial Narrow" pitchFamily="34" charset="0"/>
              </a:rPr>
              <a:t> </a:t>
            </a:r>
            <a:r>
              <a:rPr lang="en-US" sz="2400" dirty="0" err="1">
                <a:solidFill>
                  <a:srgbClr val="00B050"/>
                </a:solidFill>
                <a:latin typeface="Arial Narrow" pitchFamily="34" charset="0"/>
              </a:rPr>
              <a:t>kegiatan</a:t>
            </a:r>
            <a:r>
              <a:rPr lang="en-US" sz="2400" dirty="0">
                <a:solidFill>
                  <a:srgbClr val="00B050"/>
                </a:solidFill>
                <a:latin typeface="Arial Narrow" pitchFamily="34" charset="0"/>
              </a:rPr>
              <a:t>        </a:t>
            </a:r>
            <a:r>
              <a:rPr lang="en-US" sz="2400" dirty="0" err="1">
                <a:solidFill>
                  <a:srgbClr val="00B050"/>
                </a:solidFill>
                <a:latin typeface="Arial Narrow" pitchFamily="34" charset="0"/>
              </a:rPr>
              <a:t>organisasi</a:t>
            </a:r>
            <a:r>
              <a:rPr lang="en-US" sz="2400" dirty="0">
                <a:solidFill>
                  <a:srgbClr val="00B050"/>
                </a:solidFill>
                <a:latin typeface="Arial Narrow" pitchFamily="34" charset="0"/>
              </a:rPr>
              <a:t> </a:t>
            </a:r>
            <a:r>
              <a:rPr lang="en-US" sz="2400" dirty="0" err="1">
                <a:solidFill>
                  <a:srgbClr val="00B050"/>
                </a:solidFill>
                <a:latin typeface="Arial Narrow" pitchFamily="34" charset="0"/>
              </a:rPr>
              <a:t>dalam</a:t>
            </a:r>
            <a:r>
              <a:rPr lang="en-US" sz="2400" dirty="0">
                <a:solidFill>
                  <a:srgbClr val="00B050"/>
                </a:solidFill>
                <a:latin typeface="Arial Narrow" pitchFamily="34" charset="0"/>
              </a:rPr>
              <a:t> </a:t>
            </a:r>
            <a:r>
              <a:rPr lang="en-US" sz="2400" dirty="0" err="1">
                <a:solidFill>
                  <a:srgbClr val="00B050"/>
                </a:solidFill>
                <a:latin typeface="Arial Narrow" pitchFamily="34" charset="0"/>
              </a:rPr>
              <a:t>mengambil</a:t>
            </a:r>
            <a:r>
              <a:rPr lang="en-US" sz="2400" dirty="0">
                <a:solidFill>
                  <a:srgbClr val="00B050"/>
                </a:solidFill>
                <a:latin typeface="Arial Narrow" pitchFamily="34" charset="0"/>
              </a:rPr>
              <a:t>         </a:t>
            </a:r>
            <a:r>
              <a:rPr lang="en-US" sz="2400" dirty="0" err="1">
                <a:solidFill>
                  <a:srgbClr val="00B050"/>
                </a:solidFill>
                <a:latin typeface="Arial Narrow" pitchFamily="34" charset="0"/>
              </a:rPr>
              <a:t>tindakan</a:t>
            </a:r>
            <a:r>
              <a:rPr lang="en-US" sz="2400" dirty="0">
                <a:solidFill>
                  <a:srgbClr val="00B050"/>
                </a:solidFill>
                <a:latin typeface="Arial Narrow" pitchFamily="34" charset="0"/>
              </a:rPr>
              <a:t> dan </a:t>
            </a:r>
            <a:r>
              <a:rPr lang="en-US" sz="2400" dirty="0" err="1">
                <a:solidFill>
                  <a:srgbClr val="00B050"/>
                </a:solidFill>
                <a:latin typeface="Arial Narrow" pitchFamily="34" charset="0"/>
              </a:rPr>
              <a:t>keputusan</a:t>
            </a:r>
            <a:r>
              <a:rPr lang="en-US" sz="2400" dirty="0">
                <a:solidFill>
                  <a:srgbClr val="00B050"/>
                </a:solidFill>
                <a:latin typeface="Arial Narrow" pitchFamily="34" charset="0"/>
              </a:rPr>
              <a:t> yang        </a:t>
            </a:r>
            <a:r>
              <a:rPr lang="en-US" sz="2400" dirty="0" err="1">
                <a:solidFill>
                  <a:srgbClr val="00B050"/>
                </a:solidFill>
                <a:latin typeface="Arial Narrow" pitchFamily="34" charset="0"/>
              </a:rPr>
              <a:t>tepat</a:t>
            </a:r>
            <a:r>
              <a:rPr lang="en-US" sz="2400" dirty="0">
                <a:solidFill>
                  <a:srgbClr val="00B050"/>
                </a:solidFill>
                <a:latin typeface="Arial Narrow" pitchFamily="34" charset="0"/>
              </a:rPr>
              <a:t> pada </a:t>
            </a:r>
            <a:r>
              <a:rPr lang="en-US" sz="2400" dirty="0" err="1">
                <a:solidFill>
                  <a:srgbClr val="00B050"/>
                </a:solidFill>
                <a:latin typeface="Arial Narrow" pitchFamily="34" charset="0"/>
              </a:rPr>
              <a:t>sasaran</a:t>
            </a:r>
            <a:r>
              <a:rPr lang="en-US" sz="2400" dirty="0">
                <a:solidFill>
                  <a:srgbClr val="00B050"/>
                </a:solidFill>
                <a:latin typeface="Arial Narrow" pitchFamily="34" charset="0"/>
              </a:rPr>
              <a:t>. </a:t>
            </a:r>
            <a:endParaRPr lang="it-IT" sz="2400" dirty="0">
              <a:solidFill>
                <a:srgbClr val="00B050"/>
              </a:solidFill>
              <a:latin typeface="Arial Narrow" pitchFamily="34" charset="0"/>
            </a:endParaRPr>
          </a:p>
          <a:p>
            <a:pPr>
              <a:lnSpc>
                <a:spcPct val="150000"/>
              </a:lnSpc>
            </a:pPr>
            <a:endParaRPr lang="en-US" sz="2400" dirty="0">
              <a:solidFill>
                <a:srgbClr val="AC8866"/>
              </a:solidFill>
              <a:latin typeface="Arial Narrow" pitchFamily="34" charset="0"/>
            </a:endParaRPr>
          </a:p>
          <a:p>
            <a:pPr>
              <a:lnSpc>
                <a:spcPct val="150000"/>
              </a:lnSpc>
            </a:pPr>
            <a:endParaRPr lang="ko-KR" altLang="en-US" sz="2400" dirty="0">
              <a:solidFill>
                <a:srgbClr val="AC8866"/>
              </a:solidFill>
              <a:latin typeface="Arial Narrow" pitchFamily="34" charset="0"/>
            </a:endParaRPr>
          </a:p>
        </p:txBody>
      </p:sp>
      <p:sp>
        <p:nvSpPr>
          <p:cNvPr id="58" name="직사각형 57"/>
          <p:cNvSpPr/>
          <p:nvPr/>
        </p:nvSpPr>
        <p:spPr>
          <a:xfrm>
            <a:off x="7147604" y="3273488"/>
            <a:ext cx="4360491" cy="2677656"/>
          </a:xfrm>
          <a:prstGeom prst="rect">
            <a:avLst/>
          </a:prstGeom>
        </p:spPr>
        <p:txBody>
          <a:bodyPr wrap="square">
            <a:spAutoFit/>
          </a:bodyPr>
          <a:lstStyle/>
          <a:p>
            <a:pPr marL="284163" indent="-284163"/>
            <a:r>
              <a:rPr lang="en-US" sz="2400" dirty="0">
                <a:solidFill>
                  <a:srgbClr val="0070C0"/>
                </a:solidFill>
                <a:latin typeface="Arial Narrow" pitchFamily="34" charset="0"/>
              </a:rPr>
              <a:t>2. </a:t>
            </a:r>
            <a:r>
              <a:rPr lang="en-US" sz="2400" dirty="0" err="1">
                <a:solidFill>
                  <a:srgbClr val="0070C0"/>
                </a:solidFill>
                <a:latin typeface="Arial Narrow" pitchFamily="34" charset="0"/>
              </a:rPr>
              <a:t>Pelayanan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bagi</a:t>
            </a:r>
            <a:r>
              <a:rPr lang="en-US" sz="2400" dirty="0">
                <a:solidFill>
                  <a:srgbClr val="0070C0"/>
                </a:solidFill>
                <a:latin typeface="Arial Narrow" pitchFamily="34" charset="0"/>
              </a:rPr>
              <a:t> Masyarakat               </a:t>
            </a:r>
            <a:r>
              <a:rPr lang="en-US" sz="2400" i="1" dirty="0">
                <a:solidFill>
                  <a:srgbClr val="0070C0"/>
                </a:solidFill>
                <a:latin typeface="Arial Narrow" pitchFamily="34" charset="0"/>
              </a:rPr>
              <a:t>(Public Service) </a:t>
            </a:r>
          </a:p>
          <a:p>
            <a:pPr marL="284163" indent="-284163"/>
            <a:r>
              <a:rPr lang="en-US" sz="2400" dirty="0">
                <a:solidFill>
                  <a:srgbClr val="0070C0"/>
                </a:solidFill>
                <a:latin typeface="Arial Narrow" pitchFamily="34" charset="0"/>
              </a:rPr>
              <a:t>    </a:t>
            </a:r>
            <a:r>
              <a:rPr lang="en-US" sz="2400" dirty="0" err="1">
                <a:solidFill>
                  <a:srgbClr val="0070C0"/>
                </a:solidFill>
                <a:latin typeface="Arial Narrow" pitchFamily="34" charset="0"/>
              </a:rPr>
              <a:t>yaitu</a:t>
            </a:r>
            <a:r>
              <a:rPr lang="en-US" sz="2400" dirty="0">
                <a:solidFill>
                  <a:srgbClr val="0070C0"/>
                </a:solidFill>
                <a:latin typeface="Arial Narrow" pitchFamily="34" charset="0"/>
              </a:rPr>
              <a:t> </a:t>
            </a:r>
            <a:r>
              <a:rPr lang="en-US" sz="2400" dirty="0" err="1">
                <a:solidFill>
                  <a:srgbClr val="0070C0"/>
                </a:solidFill>
                <a:latin typeface="Arial Narrow" pitchFamily="34" charset="0"/>
              </a:rPr>
              <a:t>kegiatan</a:t>
            </a:r>
            <a:r>
              <a:rPr lang="en-US" sz="2400" dirty="0">
                <a:solidFill>
                  <a:srgbClr val="0070C0"/>
                </a:solidFill>
                <a:latin typeface="Arial Narrow" pitchFamily="34" charset="0"/>
              </a:rPr>
              <a:t> yang </a:t>
            </a:r>
            <a:r>
              <a:rPr lang="en-US" sz="2400" dirty="0" err="1">
                <a:solidFill>
                  <a:srgbClr val="0070C0"/>
                </a:solidFill>
                <a:latin typeface="Arial Narrow" pitchFamily="34" charset="0"/>
              </a:rPr>
              <a:t>berperan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membantu</a:t>
            </a:r>
            <a:r>
              <a:rPr lang="en-US" sz="2400" dirty="0">
                <a:solidFill>
                  <a:srgbClr val="0070C0"/>
                </a:solidFill>
                <a:latin typeface="Arial Narrow" pitchFamily="34" charset="0"/>
              </a:rPr>
              <a:t> </a:t>
            </a:r>
            <a:r>
              <a:rPr lang="en-US" sz="2400" dirty="0" err="1">
                <a:solidFill>
                  <a:srgbClr val="0070C0"/>
                </a:solidFill>
                <a:latin typeface="Arial Narrow" pitchFamily="34" charset="0"/>
              </a:rPr>
              <a:t>pimpinan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dalam</a:t>
            </a:r>
            <a:r>
              <a:rPr lang="en-US" sz="2400" dirty="0">
                <a:solidFill>
                  <a:srgbClr val="0070C0"/>
                </a:solidFill>
                <a:latin typeface="Arial Narrow" pitchFamily="34" charset="0"/>
              </a:rPr>
              <a:t>              </a:t>
            </a:r>
            <a:r>
              <a:rPr lang="en-US" sz="2400" dirty="0" err="1">
                <a:solidFill>
                  <a:srgbClr val="0070C0"/>
                </a:solidFill>
                <a:latin typeface="Arial Narrow" pitchFamily="34" charset="0"/>
              </a:rPr>
              <a:t>mengambil</a:t>
            </a:r>
            <a:r>
              <a:rPr lang="en-US" sz="2400" dirty="0">
                <a:solidFill>
                  <a:srgbClr val="0070C0"/>
                </a:solidFill>
                <a:latin typeface="Arial Narrow" pitchFamily="34" charset="0"/>
              </a:rPr>
              <a:t> </a:t>
            </a:r>
            <a:r>
              <a:rPr lang="en-US" sz="2400" dirty="0" err="1">
                <a:solidFill>
                  <a:srgbClr val="0070C0"/>
                </a:solidFill>
                <a:latin typeface="Arial Narrow" pitchFamily="34" charset="0"/>
              </a:rPr>
              <a:t>keputusan</a:t>
            </a:r>
            <a:r>
              <a:rPr lang="en-US" sz="2400" dirty="0">
                <a:solidFill>
                  <a:srgbClr val="0070C0"/>
                </a:solidFill>
                <a:latin typeface="Arial Narrow" pitchFamily="34" charset="0"/>
              </a:rPr>
              <a:t> dan               </a:t>
            </a:r>
            <a:r>
              <a:rPr lang="en-US" sz="2400" dirty="0" err="1">
                <a:solidFill>
                  <a:srgbClr val="0070C0"/>
                </a:solidFill>
                <a:latin typeface="Arial Narrow" pitchFamily="34" charset="0"/>
              </a:rPr>
              <a:t>melayani</a:t>
            </a:r>
            <a:r>
              <a:rPr lang="en-US" sz="2400" dirty="0">
                <a:solidFill>
                  <a:srgbClr val="0070C0"/>
                </a:solidFill>
                <a:latin typeface="Arial Narrow" pitchFamily="34" charset="0"/>
              </a:rPr>
              <a:t> </a:t>
            </a:r>
            <a:r>
              <a:rPr lang="en-US" sz="2400" dirty="0" err="1">
                <a:solidFill>
                  <a:srgbClr val="0070C0"/>
                </a:solidFill>
                <a:latin typeface="Arial Narrow" pitchFamily="34" charset="0"/>
              </a:rPr>
              <a:t>segenap</a:t>
            </a:r>
            <a:r>
              <a:rPr lang="en-US" sz="2400" dirty="0">
                <a:solidFill>
                  <a:srgbClr val="0070C0"/>
                </a:solidFill>
                <a:latin typeface="Arial Narrow" pitchFamily="34" charset="0"/>
              </a:rPr>
              <a:t> </a:t>
            </a:r>
            <a:r>
              <a:rPr lang="en-US" sz="2400" dirty="0" err="1">
                <a:solidFill>
                  <a:srgbClr val="0070C0"/>
                </a:solidFill>
                <a:latin typeface="Arial Narrow" pitchFamily="34" charset="0"/>
              </a:rPr>
              <a:t>kegiatan</a:t>
            </a:r>
            <a:r>
              <a:rPr lang="en-US" sz="2400" dirty="0">
                <a:solidFill>
                  <a:srgbClr val="0070C0"/>
                </a:solidFill>
                <a:latin typeface="Arial Narrow" pitchFamily="34" charset="0"/>
              </a:rPr>
              <a:t>               </a:t>
            </a:r>
            <a:r>
              <a:rPr lang="en-US" sz="2400" dirty="0" err="1">
                <a:solidFill>
                  <a:srgbClr val="0070C0"/>
                </a:solidFill>
                <a:latin typeface="Arial Narrow" pitchFamily="34" charset="0"/>
              </a:rPr>
              <a:t>operatif</a:t>
            </a:r>
            <a:r>
              <a:rPr lang="en-US" sz="2400" dirty="0">
                <a:solidFill>
                  <a:srgbClr val="0070C0"/>
                </a:solidFill>
                <a:latin typeface="Arial Narrow" pitchFamily="34" charset="0"/>
              </a:rPr>
              <a:t> (</a:t>
            </a:r>
            <a:r>
              <a:rPr lang="en-US" sz="2400" dirty="0" err="1">
                <a:solidFill>
                  <a:srgbClr val="0070C0"/>
                </a:solidFill>
                <a:latin typeface="Arial Narrow" pitchFamily="34" charset="0"/>
              </a:rPr>
              <a:t>tugas</a:t>
            </a:r>
            <a:r>
              <a:rPr lang="en-US" sz="2400" dirty="0">
                <a:solidFill>
                  <a:srgbClr val="0070C0"/>
                </a:solidFill>
                <a:latin typeface="Arial Narrow" pitchFamily="34" charset="0"/>
              </a:rPr>
              <a:t> </a:t>
            </a:r>
            <a:r>
              <a:rPr lang="en-US" sz="2400" dirty="0" err="1">
                <a:solidFill>
                  <a:srgbClr val="0070C0"/>
                </a:solidFill>
                <a:latin typeface="Arial Narrow" pitchFamily="34" charset="0"/>
              </a:rPr>
              <a:t>pokok</a:t>
            </a:r>
            <a:r>
              <a:rPr lang="en-US" sz="2400" dirty="0">
                <a:solidFill>
                  <a:srgbClr val="0070C0"/>
                </a:solidFill>
                <a:latin typeface="Arial Narrow" pitchFamily="34" charset="0"/>
              </a:rPr>
              <a:t> </a:t>
            </a:r>
            <a:r>
              <a:rPr lang="en-US" sz="2400" dirty="0" err="1">
                <a:solidFill>
                  <a:srgbClr val="0070C0"/>
                </a:solidFill>
                <a:latin typeface="Arial Narrow" pitchFamily="34" charset="0"/>
              </a:rPr>
              <a:t>kantor</a:t>
            </a:r>
            <a:r>
              <a:rPr lang="en-US" sz="2400" dirty="0">
                <a:solidFill>
                  <a:srgbClr val="0070C0"/>
                </a:solidFill>
                <a:latin typeface="Arial Narrow" pitchFamily="34" charset="0"/>
              </a:rPr>
              <a:t>)</a:t>
            </a:r>
            <a:endParaRPr lang="en-US" altLang="ko-KR" sz="2400" dirty="0">
              <a:solidFill>
                <a:srgbClr val="0070C0"/>
              </a:solidFill>
              <a:latin typeface="Arial Narrow" pitchFamily="34" charset="0"/>
            </a:endParaRPr>
          </a:p>
        </p:txBody>
      </p:sp>
    </p:spTree>
    <p:extLst>
      <p:ext uri="{BB962C8B-B14F-4D97-AF65-F5344CB8AC3E}">
        <p14:creationId xmlns:p14="http://schemas.microsoft.com/office/powerpoint/2010/main" val="3779194341"/>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nodeType="afterEffect">
                                  <p:stCondLst>
                                    <p:cond delay="0"/>
                                  </p:stCondLst>
                                  <p:childTnLst>
                                    <p:set>
                                      <p:cBhvr>
                                        <p:cTn id="6" dur="1" fill="hold">
                                          <p:stCondLst>
                                            <p:cond delay="0"/>
                                          </p:stCondLst>
                                        </p:cTn>
                                        <p:tgtEl>
                                          <p:spTgt spid="34">
                                            <p:txEl>
                                              <p:pRg st="0" end="0"/>
                                            </p:txEl>
                                          </p:spTgt>
                                        </p:tgtEl>
                                        <p:attrNameLst>
                                          <p:attrName>style.visibility</p:attrName>
                                        </p:attrNameLst>
                                      </p:cBhvr>
                                      <p:to>
                                        <p:strVal val="visible"/>
                                      </p:to>
                                    </p:set>
                                    <p:animEffect transition="in" filter="barn(inHorizontal)">
                                      <p:cBhvr>
                                        <p:cTn id="7" dur="500"/>
                                        <p:tgtEl>
                                          <p:spTgt spid="34">
                                            <p:txEl>
                                              <p:pRg st="0" end="0"/>
                                            </p:txEl>
                                          </p:spTgt>
                                        </p:tgtEl>
                                      </p:cBhvr>
                                    </p:animEffect>
                                  </p:childTnLst>
                                </p:cTn>
                              </p:par>
                            </p:childTnLst>
                          </p:cTn>
                        </p:par>
                        <p:par>
                          <p:cTn id="8" fill="hold">
                            <p:stCondLst>
                              <p:cond delay="500"/>
                            </p:stCondLst>
                            <p:childTnLst>
                              <p:par>
                                <p:cTn id="9" presetID="16" presetClass="entr" presetSubtype="26" fill="hold" nodeType="afterEffect">
                                  <p:stCondLst>
                                    <p:cond delay="0"/>
                                  </p:stCondLst>
                                  <p:childTnLst>
                                    <p:set>
                                      <p:cBhvr>
                                        <p:cTn id="10" dur="1" fill="hold">
                                          <p:stCondLst>
                                            <p:cond delay="0"/>
                                          </p:stCondLst>
                                        </p:cTn>
                                        <p:tgtEl>
                                          <p:spTgt spid="34">
                                            <p:txEl>
                                              <p:pRg st="1" end="1"/>
                                            </p:txEl>
                                          </p:spTgt>
                                        </p:tgtEl>
                                        <p:attrNameLst>
                                          <p:attrName>style.visibility</p:attrName>
                                        </p:attrNameLst>
                                      </p:cBhvr>
                                      <p:to>
                                        <p:strVal val="visible"/>
                                      </p:to>
                                    </p:set>
                                    <p:animEffect transition="in" filter="barn(inHorizontal)">
                                      <p:cBhvr>
                                        <p:cTn id="11" dur="500"/>
                                        <p:tgtEl>
                                          <p:spTgt spid="34">
                                            <p:txEl>
                                              <p:pRg st="1" end="1"/>
                                            </p:txEl>
                                          </p:spTgt>
                                        </p:tgtEl>
                                      </p:cBhvr>
                                    </p:animEffect>
                                  </p:childTnLst>
                                </p:cTn>
                              </p:par>
                            </p:childTnLst>
                          </p:cTn>
                        </p:par>
                        <p:par>
                          <p:cTn id="12" fill="hold">
                            <p:stCondLst>
                              <p:cond delay="1000"/>
                            </p:stCondLst>
                            <p:childTnLst>
                              <p:par>
                                <p:cTn id="13" presetID="12" presetClass="entr" presetSubtype="4" fill="hold" nodeType="afterEffect">
                                  <p:stCondLst>
                                    <p:cond delay="0"/>
                                  </p:stCondLst>
                                  <p:childTnLst>
                                    <p:set>
                                      <p:cBhvr>
                                        <p:cTn id="14" dur="1" fill="hold">
                                          <p:stCondLst>
                                            <p:cond delay="0"/>
                                          </p:stCondLst>
                                        </p:cTn>
                                        <p:tgtEl>
                                          <p:spTgt spid="34">
                                            <p:txEl>
                                              <p:pRg st="3" end="3"/>
                                            </p:txEl>
                                          </p:spTgt>
                                        </p:tgtEl>
                                        <p:attrNameLst>
                                          <p:attrName>style.visibility</p:attrName>
                                        </p:attrNameLst>
                                      </p:cBhvr>
                                      <p:to>
                                        <p:strVal val="visible"/>
                                      </p:to>
                                    </p:set>
                                    <p:animEffect transition="in" filter="slide(fromBottom)">
                                      <p:cBhvr>
                                        <p:cTn id="15" dur="500"/>
                                        <p:tgtEl>
                                          <p:spTgt spid="34">
                                            <p:txEl>
                                              <p:pRg st="3" end="3"/>
                                            </p:txEl>
                                          </p:spTgt>
                                        </p:tgtEl>
                                      </p:cBhvr>
                                    </p:animEffect>
                                  </p:childTnLst>
                                </p:cTn>
                              </p:par>
                            </p:childTnLst>
                          </p:cTn>
                        </p:par>
                        <p:par>
                          <p:cTn id="16" fill="hold">
                            <p:stCondLst>
                              <p:cond delay="1500"/>
                            </p:stCondLst>
                            <p:childTnLst>
                              <p:par>
                                <p:cTn id="17" presetID="12" presetClass="entr" presetSubtype="4" fill="hold" nodeType="afterEffect">
                                  <p:stCondLst>
                                    <p:cond delay="0"/>
                                  </p:stCondLst>
                                  <p:childTnLst>
                                    <p:set>
                                      <p:cBhvr>
                                        <p:cTn id="18" dur="1" fill="hold">
                                          <p:stCondLst>
                                            <p:cond delay="0"/>
                                          </p:stCondLst>
                                        </p:cTn>
                                        <p:tgtEl>
                                          <p:spTgt spid="34">
                                            <p:txEl>
                                              <p:pRg st="4" end="4"/>
                                            </p:txEl>
                                          </p:spTgt>
                                        </p:tgtEl>
                                        <p:attrNameLst>
                                          <p:attrName>style.visibility</p:attrName>
                                        </p:attrNameLst>
                                      </p:cBhvr>
                                      <p:to>
                                        <p:strVal val="visible"/>
                                      </p:to>
                                    </p:set>
                                    <p:animEffect transition="in" filter="slide(fromBottom)">
                                      <p:cBhvr>
                                        <p:cTn id="19" dur="500"/>
                                        <p:tgtEl>
                                          <p:spTgt spid="34">
                                            <p:txEl>
                                              <p:pRg st="4" end="4"/>
                                            </p:txEl>
                                          </p:spTgt>
                                        </p:tgtEl>
                                      </p:cBhvr>
                                    </p:animEffect>
                                  </p:childTnLst>
                                </p:cTn>
                              </p:par>
                            </p:childTnLst>
                          </p:cTn>
                        </p:par>
                        <p:par>
                          <p:cTn id="20" fill="hold">
                            <p:stCondLst>
                              <p:cond delay="2000"/>
                            </p:stCondLst>
                            <p:childTnLst>
                              <p:par>
                                <p:cTn id="21" presetID="12" presetClass="entr" presetSubtype="4" fill="hold" nodeType="afterEffect">
                                  <p:stCondLst>
                                    <p:cond delay="0"/>
                                  </p:stCondLst>
                                  <p:childTnLst>
                                    <p:set>
                                      <p:cBhvr>
                                        <p:cTn id="22" dur="1" fill="hold">
                                          <p:stCondLst>
                                            <p:cond delay="0"/>
                                          </p:stCondLst>
                                        </p:cTn>
                                        <p:tgtEl>
                                          <p:spTgt spid="34">
                                            <p:txEl>
                                              <p:pRg st="5" end="5"/>
                                            </p:txEl>
                                          </p:spTgt>
                                        </p:tgtEl>
                                        <p:attrNameLst>
                                          <p:attrName>style.visibility</p:attrName>
                                        </p:attrNameLst>
                                      </p:cBhvr>
                                      <p:to>
                                        <p:strVal val="visible"/>
                                      </p:to>
                                    </p:set>
                                    <p:animEffect transition="in" filter="slide(fromBottom)">
                                      <p:cBhvr>
                                        <p:cTn id="23" dur="500"/>
                                        <p:tgtEl>
                                          <p:spTgt spid="34">
                                            <p:txEl>
                                              <p:pRg st="5" end="5"/>
                                            </p:txEl>
                                          </p:spTgt>
                                        </p:tgtEl>
                                      </p:cBhvr>
                                    </p:animEffect>
                                  </p:childTnLst>
                                </p:cTn>
                              </p:par>
                            </p:childTnLst>
                          </p:cTn>
                        </p:par>
                        <p:par>
                          <p:cTn id="24" fill="hold">
                            <p:stCondLst>
                              <p:cond delay="2500"/>
                            </p:stCondLst>
                            <p:childTnLst>
                              <p:par>
                                <p:cTn id="25" presetID="12" presetClass="entr" presetSubtype="4" fill="hold" nodeType="afterEffect">
                                  <p:stCondLst>
                                    <p:cond delay="0"/>
                                  </p:stCondLst>
                                  <p:childTnLst>
                                    <p:set>
                                      <p:cBhvr>
                                        <p:cTn id="26" dur="1" fill="hold">
                                          <p:stCondLst>
                                            <p:cond delay="0"/>
                                          </p:stCondLst>
                                        </p:cTn>
                                        <p:tgtEl>
                                          <p:spTgt spid="58">
                                            <p:txEl>
                                              <p:pRg st="0" end="0"/>
                                            </p:txEl>
                                          </p:spTgt>
                                        </p:tgtEl>
                                        <p:attrNameLst>
                                          <p:attrName>style.visibility</p:attrName>
                                        </p:attrNameLst>
                                      </p:cBhvr>
                                      <p:to>
                                        <p:strVal val="visible"/>
                                      </p:to>
                                    </p:set>
                                    <p:animEffect transition="in" filter="slide(fromBottom)">
                                      <p:cBhvr>
                                        <p:cTn id="27" dur="500"/>
                                        <p:tgtEl>
                                          <p:spTgt spid="58">
                                            <p:txEl>
                                              <p:pRg st="0" end="0"/>
                                            </p:txEl>
                                          </p:spTgt>
                                        </p:tgtEl>
                                      </p:cBhvr>
                                    </p:animEffect>
                                  </p:childTnLst>
                                </p:cTn>
                              </p:par>
                            </p:childTnLst>
                          </p:cTn>
                        </p:par>
                        <p:par>
                          <p:cTn id="28" fill="hold">
                            <p:stCondLst>
                              <p:cond delay="3000"/>
                            </p:stCondLst>
                            <p:childTnLst>
                              <p:par>
                                <p:cTn id="29" presetID="12" presetClass="entr" presetSubtype="4" fill="hold" nodeType="afterEffect">
                                  <p:stCondLst>
                                    <p:cond delay="0"/>
                                  </p:stCondLst>
                                  <p:childTnLst>
                                    <p:set>
                                      <p:cBhvr>
                                        <p:cTn id="30" dur="1" fill="hold">
                                          <p:stCondLst>
                                            <p:cond delay="0"/>
                                          </p:stCondLst>
                                        </p:cTn>
                                        <p:tgtEl>
                                          <p:spTgt spid="58">
                                            <p:txEl>
                                              <p:pRg st="1" end="1"/>
                                            </p:txEl>
                                          </p:spTgt>
                                        </p:tgtEl>
                                        <p:attrNameLst>
                                          <p:attrName>style.visibility</p:attrName>
                                        </p:attrNameLst>
                                      </p:cBhvr>
                                      <p:to>
                                        <p:strVal val="visible"/>
                                      </p:to>
                                    </p:set>
                                    <p:animEffect transition="in" filter="slide(fromBottom)">
                                      <p:cBhvr>
                                        <p:cTn id="31" dur="500"/>
                                        <p:tgtEl>
                                          <p:spTgt spid="5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그룹 3"/>
          <p:cNvGrpSpPr/>
          <p:nvPr/>
        </p:nvGrpSpPr>
        <p:grpSpPr>
          <a:xfrm>
            <a:off x="1095029" y="0"/>
            <a:ext cx="10907278" cy="6498771"/>
            <a:chOff x="937549" y="173621"/>
            <a:chExt cx="10907278" cy="6498771"/>
          </a:xfrm>
        </p:grpSpPr>
        <p:grpSp>
          <p:nvGrpSpPr>
            <p:cNvPr id="4" name="그룹 2"/>
            <p:cNvGrpSpPr/>
            <p:nvPr/>
          </p:nvGrpSpPr>
          <p:grpSpPr>
            <a:xfrm>
              <a:off x="937549" y="173621"/>
              <a:ext cx="10907278" cy="6498771"/>
              <a:chOff x="937549" y="173621"/>
              <a:chExt cx="10907278" cy="6498771"/>
            </a:xfrm>
          </p:grpSpPr>
          <p:sp>
            <p:nvSpPr>
              <p:cNvPr id="7" name="모서리가 둥근 직사각형 6"/>
              <p:cNvSpPr/>
              <p:nvPr/>
            </p:nvSpPr>
            <p:spPr>
              <a:xfrm flipH="1">
                <a:off x="937549" y="173621"/>
                <a:ext cx="10907278" cy="6498771"/>
              </a:xfrm>
              <a:prstGeom prst="roundRect">
                <a:avLst>
                  <a:gd name="adj" fmla="val 4554"/>
                </a:avLst>
              </a:prstGeom>
              <a:solidFill>
                <a:srgbClr val="78513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6" name="모서리가 둥근 직사각형 5"/>
              <p:cNvSpPr/>
              <p:nvPr/>
            </p:nvSpPr>
            <p:spPr>
              <a:xfrm flipH="1">
                <a:off x="1060186" y="224036"/>
                <a:ext cx="10690002" cy="6383287"/>
              </a:xfrm>
              <a:prstGeom prst="roundRect">
                <a:avLst>
                  <a:gd name="adj" fmla="val 4554"/>
                </a:avLst>
              </a:prstGeom>
              <a:solidFill>
                <a:srgbClr val="D1C0A1"/>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2" name="양쪽 모서리가 둥근 사각형 1"/>
              <p:cNvSpPr/>
              <p:nvPr/>
            </p:nvSpPr>
            <p:spPr>
              <a:xfrm rot="5400000">
                <a:off x="5816554" y="779909"/>
                <a:ext cx="6327116" cy="5181765"/>
              </a:xfrm>
              <a:prstGeom prst="round2SameRect">
                <a:avLst>
                  <a:gd name="adj1" fmla="val 4994"/>
                  <a:gd name="adj2" fmla="val 0"/>
                </a:avLst>
              </a:prstGeom>
              <a:solidFill>
                <a:srgbClr val="F1E6D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5" name="양쪽 모서리가 둥근 사각형 4"/>
              <p:cNvSpPr/>
              <p:nvPr/>
            </p:nvSpPr>
            <p:spPr>
              <a:xfrm rot="16200000" flipH="1">
                <a:off x="702372" y="847494"/>
                <a:ext cx="6327116" cy="5046597"/>
              </a:xfrm>
              <a:prstGeom prst="round2SameRect">
                <a:avLst>
                  <a:gd name="adj1" fmla="val 6042"/>
                  <a:gd name="adj2" fmla="val 0"/>
                </a:avLst>
              </a:prstGeom>
              <a:gradFill flip="none" rotWithShape="1">
                <a:gsLst>
                  <a:gs pos="65000">
                    <a:srgbClr val="F1E6D0"/>
                  </a:gs>
                  <a:gs pos="88000">
                    <a:srgbClr val="F1E6D0">
                      <a:lumMod val="98000"/>
                    </a:srgbClr>
                  </a:gs>
                </a:gsLst>
                <a:lin ang="5400000" scaled="0"/>
                <a:tileRect/>
              </a:gra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cxnSp>
            <p:nvCxnSpPr>
              <p:cNvPr id="8" name="직선 연결선 7"/>
              <p:cNvCxnSpPr/>
              <p:nvPr/>
            </p:nvCxnSpPr>
            <p:spPr>
              <a:xfrm>
                <a:off x="1139140" y="1127683"/>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9" name="직선 연결선 8"/>
              <p:cNvCxnSpPr/>
              <p:nvPr/>
            </p:nvCxnSpPr>
            <p:spPr>
              <a:xfrm>
                <a:off x="1259435" y="1364247"/>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0" name="직선 연결선 9"/>
              <p:cNvCxnSpPr/>
              <p:nvPr/>
            </p:nvCxnSpPr>
            <p:spPr>
              <a:xfrm>
                <a:off x="1203497" y="1602379"/>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1" name="직선 연결선 10"/>
              <p:cNvCxnSpPr/>
              <p:nvPr/>
            </p:nvCxnSpPr>
            <p:spPr>
              <a:xfrm>
                <a:off x="1117537" y="4368481"/>
                <a:ext cx="13747" cy="619274"/>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2" name="직선 연결선 11"/>
              <p:cNvCxnSpPr/>
              <p:nvPr/>
            </p:nvCxnSpPr>
            <p:spPr>
              <a:xfrm>
                <a:off x="1245197" y="4272869"/>
                <a:ext cx="13747" cy="333455"/>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3" name="직선 연결선 12"/>
              <p:cNvCxnSpPr/>
              <p:nvPr/>
            </p:nvCxnSpPr>
            <p:spPr>
              <a:xfrm>
                <a:off x="1196625" y="4225590"/>
                <a:ext cx="13747" cy="619274"/>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grpSp>
        <p:cxnSp>
          <p:nvCxnSpPr>
            <p:cNvPr id="17" name="직선 연결선 16"/>
            <p:cNvCxnSpPr/>
            <p:nvPr/>
          </p:nvCxnSpPr>
          <p:spPr>
            <a:xfrm>
              <a:off x="11632483" y="1403882"/>
              <a:ext cx="0" cy="1492211"/>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20" name="직선 연결선 19"/>
            <p:cNvCxnSpPr/>
            <p:nvPr/>
          </p:nvCxnSpPr>
          <p:spPr>
            <a:xfrm>
              <a:off x="11667862" y="1948991"/>
              <a:ext cx="0" cy="1492211"/>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grpSp>
      <p:sp>
        <p:nvSpPr>
          <p:cNvPr id="34" name="직사각형 33"/>
          <p:cNvSpPr/>
          <p:nvPr/>
        </p:nvSpPr>
        <p:spPr>
          <a:xfrm>
            <a:off x="1837558" y="5498102"/>
            <a:ext cx="4310743" cy="671851"/>
          </a:xfrm>
          <a:prstGeom prst="rect">
            <a:avLst/>
          </a:prstGeom>
        </p:spPr>
        <p:txBody>
          <a:bodyPr wrap="square">
            <a:spAutoFit/>
          </a:bodyPr>
          <a:lstStyle/>
          <a:p>
            <a:pPr>
              <a:lnSpc>
                <a:spcPct val="150000"/>
              </a:lnSpc>
            </a:pPr>
            <a:endParaRPr lang="en-US" sz="2800" dirty="0">
              <a:solidFill>
                <a:srgbClr val="002060"/>
              </a:solidFill>
              <a:latin typeface="Arno Pro" pitchFamily="18" charset="0"/>
            </a:endParaRPr>
          </a:p>
        </p:txBody>
      </p:sp>
      <p:sp>
        <p:nvSpPr>
          <p:cNvPr id="58" name="직사각형 57"/>
          <p:cNvSpPr/>
          <p:nvPr/>
        </p:nvSpPr>
        <p:spPr>
          <a:xfrm>
            <a:off x="6951791" y="234306"/>
            <a:ext cx="4571999" cy="5925725"/>
          </a:xfrm>
          <a:prstGeom prst="rect">
            <a:avLst/>
          </a:prstGeom>
        </p:spPr>
        <p:txBody>
          <a:bodyPr wrap="square">
            <a:spAutoFit/>
          </a:bodyPr>
          <a:lstStyle/>
          <a:p>
            <a:pPr>
              <a:lnSpc>
                <a:spcPct val="150000"/>
              </a:lnSpc>
            </a:pPr>
            <a:r>
              <a:rPr lang="en-US" sz="3200" dirty="0" err="1">
                <a:solidFill>
                  <a:srgbClr val="C00000"/>
                </a:solidFill>
                <a:latin typeface="Bodoni MT Condensed" panose="02070606080606020203" pitchFamily="18" charset="0"/>
              </a:rPr>
              <a:t>Analisis</a:t>
            </a:r>
            <a:r>
              <a:rPr lang="en-US" sz="3200" dirty="0">
                <a:solidFill>
                  <a:srgbClr val="C00000"/>
                </a:solidFill>
                <a:latin typeface="Bodoni MT Condensed" panose="02070606080606020203" pitchFamily="18" charset="0"/>
              </a:rPr>
              <a:t> </a:t>
            </a:r>
            <a:r>
              <a:rPr lang="en-US" sz="3200" dirty="0" err="1">
                <a:solidFill>
                  <a:srgbClr val="C00000"/>
                </a:solidFill>
                <a:latin typeface="Bodoni MT Condensed" panose="02070606080606020203" pitchFamily="18" charset="0"/>
              </a:rPr>
              <a:t>kegiatan</a:t>
            </a:r>
            <a:r>
              <a:rPr lang="en-US" sz="3200" dirty="0">
                <a:solidFill>
                  <a:srgbClr val="C00000"/>
                </a:solidFill>
                <a:latin typeface="Bodoni MT Condensed" panose="02070606080606020203" pitchFamily="18" charset="0"/>
              </a:rPr>
              <a:t> </a:t>
            </a:r>
            <a:r>
              <a:rPr lang="en-US" sz="3200" dirty="0" err="1">
                <a:solidFill>
                  <a:srgbClr val="C00000"/>
                </a:solidFill>
                <a:latin typeface="Bodoni MT Condensed" panose="02070606080606020203" pitchFamily="18" charset="0"/>
              </a:rPr>
              <a:t>kantor</a:t>
            </a:r>
            <a:r>
              <a:rPr lang="en-US" sz="3200" dirty="0">
                <a:solidFill>
                  <a:srgbClr val="C00000"/>
                </a:solidFill>
                <a:latin typeface="Bodoni MT Condensed" panose="02070606080606020203" pitchFamily="18" charset="0"/>
              </a:rPr>
              <a:t> </a:t>
            </a:r>
            <a:r>
              <a:rPr lang="en-US" sz="3200" dirty="0" err="1">
                <a:solidFill>
                  <a:srgbClr val="C00000"/>
                </a:solidFill>
                <a:latin typeface="Bodoni MT Condensed" panose="02070606080606020203" pitchFamily="18" charset="0"/>
              </a:rPr>
              <a:t>secara</a:t>
            </a:r>
            <a:r>
              <a:rPr lang="en-US" sz="3200" dirty="0">
                <a:solidFill>
                  <a:srgbClr val="C00000"/>
                </a:solidFill>
                <a:latin typeface="Bodoni MT Condensed" panose="02070606080606020203" pitchFamily="18" charset="0"/>
              </a:rPr>
              <a:t> </a:t>
            </a:r>
          </a:p>
          <a:p>
            <a:pPr>
              <a:lnSpc>
                <a:spcPct val="150000"/>
              </a:lnSpc>
            </a:pPr>
            <a:r>
              <a:rPr lang="en-US" sz="3200" dirty="0" err="1">
                <a:solidFill>
                  <a:srgbClr val="C00000"/>
                </a:solidFill>
                <a:latin typeface="Bodoni MT Condensed" panose="02070606080606020203" pitchFamily="18" charset="0"/>
              </a:rPr>
              <a:t>sistematik</a:t>
            </a:r>
            <a:r>
              <a:rPr lang="en-US" sz="3200" dirty="0">
                <a:solidFill>
                  <a:srgbClr val="C00000"/>
                </a:solidFill>
                <a:latin typeface="Bodoni MT Condensed" panose="02070606080606020203" pitchFamily="18" charset="0"/>
              </a:rPr>
              <a:t> </a:t>
            </a:r>
            <a:r>
              <a:rPr lang="en-US" sz="3200" dirty="0" err="1">
                <a:solidFill>
                  <a:srgbClr val="C00000"/>
                </a:solidFill>
                <a:latin typeface="Bodoni MT Condensed" panose="02070606080606020203" pitchFamily="18" charset="0"/>
              </a:rPr>
              <a:t>meliputi</a:t>
            </a:r>
            <a:r>
              <a:rPr lang="en-US" sz="3200" dirty="0">
                <a:solidFill>
                  <a:srgbClr val="C00000"/>
                </a:solidFill>
                <a:latin typeface="Bodoni MT Condensed" panose="02070606080606020203" pitchFamily="18" charset="0"/>
              </a:rPr>
              <a:t> </a:t>
            </a:r>
            <a:r>
              <a:rPr lang="en-US" sz="3200" dirty="0" err="1">
                <a:solidFill>
                  <a:srgbClr val="C00000"/>
                </a:solidFill>
                <a:latin typeface="Bodoni MT Condensed" panose="02070606080606020203" pitchFamily="18" charset="0"/>
              </a:rPr>
              <a:t>kegiatan</a:t>
            </a:r>
            <a:r>
              <a:rPr lang="en-US" sz="3200" dirty="0">
                <a:solidFill>
                  <a:srgbClr val="C00000"/>
                </a:solidFill>
                <a:latin typeface="Bodoni MT Condensed" panose="02070606080606020203" pitchFamily="18" charset="0"/>
              </a:rPr>
              <a:t> </a:t>
            </a:r>
          </a:p>
          <a:p>
            <a:pPr>
              <a:lnSpc>
                <a:spcPct val="150000"/>
              </a:lnSpc>
            </a:pPr>
            <a:r>
              <a:rPr lang="en-US" sz="3200" dirty="0" err="1">
                <a:solidFill>
                  <a:srgbClr val="C00000"/>
                </a:solidFill>
                <a:latin typeface="Bodoni MT Condensed" panose="02070606080606020203" pitchFamily="18" charset="0"/>
              </a:rPr>
              <a:t>mengumpulkan</a:t>
            </a:r>
            <a:r>
              <a:rPr lang="en-US" sz="3200" dirty="0">
                <a:solidFill>
                  <a:srgbClr val="C00000"/>
                </a:solidFill>
                <a:latin typeface="Bodoni MT Condensed" panose="02070606080606020203" pitchFamily="18" charset="0"/>
              </a:rPr>
              <a:t>, </a:t>
            </a:r>
            <a:r>
              <a:rPr lang="en-US" sz="3200" dirty="0" err="1">
                <a:solidFill>
                  <a:srgbClr val="C00000"/>
                </a:solidFill>
                <a:latin typeface="Bodoni MT Condensed" panose="02070606080606020203" pitchFamily="18" charset="0"/>
              </a:rPr>
              <a:t>mengevaluasi</a:t>
            </a:r>
            <a:r>
              <a:rPr lang="en-US" sz="3200" dirty="0">
                <a:solidFill>
                  <a:srgbClr val="C00000"/>
                </a:solidFill>
                <a:latin typeface="Bodoni MT Condensed" panose="02070606080606020203" pitchFamily="18" charset="0"/>
              </a:rPr>
              <a:t> </a:t>
            </a:r>
          </a:p>
          <a:p>
            <a:pPr>
              <a:lnSpc>
                <a:spcPct val="150000"/>
              </a:lnSpc>
            </a:pPr>
            <a:r>
              <a:rPr lang="en-US" sz="3200" dirty="0" err="1">
                <a:solidFill>
                  <a:srgbClr val="C00000"/>
                </a:solidFill>
                <a:latin typeface="Bodoni MT Condensed" panose="02070606080606020203" pitchFamily="18" charset="0"/>
              </a:rPr>
              <a:t>dan</a:t>
            </a:r>
            <a:r>
              <a:rPr lang="en-US" sz="3200" dirty="0">
                <a:solidFill>
                  <a:srgbClr val="C00000"/>
                </a:solidFill>
                <a:latin typeface="Bodoni MT Condensed" panose="02070606080606020203" pitchFamily="18" charset="0"/>
              </a:rPr>
              <a:t> </a:t>
            </a:r>
            <a:r>
              <a:rPr lang="en-US" sz="3200" dirty="0" err="1">
                <a:solidFill>
                  <a:srgbClr val="C00000"/>
                </a:solidFill>
                <a:latin typeface="Bodoni MT Condensed" panose="02070606080606020203" pitchFamily="18" charset="0"/>
              </a:rPr>
              <a:t>mengorganisasikan</a:t>
            </a:r>
            <a:r>
              <a:rPr lang="en-US" sz="3200" dirty="0">
                <a:solidFill>
                  <a:srgbClr val="C00000"/>
                </a:solidFill>
                <a:latin typeface="Bodoni MT Condensed" panose="02070606080606020203" pitchFamily="18" charset="0"/>
              </a:rPr>
              <a:t> </a:t>
            </a:r>
            <a:r>
              <a:rPr lang="en-US" sz="3200" dirty="0" err="1">
                <a:solidFill>
                  <a:srgbClr val="C00000"/>
                </a:solidFill>
                <a:latin typeface="Bodoni MT Condensed" panose="02070606080606020203" pitchFamily="18" charset="0"/>
              </a:rPr>
              <a:t>pekerjaan</a:t>
            </a:r>
            <a:r>
              <a:rPr lang="en-US" sz="3200" dirty="0">
                <a:solidFill>
                  <a:srgbClr val="C00000"/>
                </a:solidFill>
                <a:latin typeface="Bodoni MT Condensed" panose="02070606080606020203" pitchFamily="18" charset="0"/>
              </a:rPr>
              <a:t> </a:t>
            </a:r>
          </a:p>
          <a:p>
            <a:pPr>
              <a:lnSpc>
                <a:spcPct val="150000"/>
              </a:lnSpc>
            </a:pPr>
            <a:r>
              <a:rPr lang="en-US" sz="3200" dirty="0" err="1">
                <a:solidFill>
                  <a:srgbClr val="C00000"/>
                </a:solidFill>
                <a:latin typeface="Bodoni MT Condensed" panose="02070606080606020203" pitchFamily="18" charset="0"/>
              </a:rPr>
              <a:t>jabatan</a:t>
            </a:r>
            <a:r>
              <a:rPr lang="en-US" sz="3200" dirty="0">
                <a:solidFill>
                  <a:srgbClr val="C00000"/>
                </a:solidFill>
                <a:latin typeface="Bodoni MT Condensed" panose="02070606080606020203" pitchFamily="18" charset="0"/>
              </a:rPr>
              <a:t> yang </a:t>
            </a:r>
            <a:r>
              <a:rPr lang="en-US" sz="3200" dirty="0" err="1">
                <a:solidFill>
                  <a:srgbClr val="C00000"/>
                </a:solidFill>
                <a:latin typeface="Bodoni MT Condensed" panose="02070606080606020203" pitchFamily="18" charset="0"/>
              </a:rPr>
              <a:t>ada</a:t>
            </a:r>
            <a:r>
              <a:rPr lang="en-US" sz="3200" dirty="0">
                <a:solidFill>
                  <a:srgbClr val="C00000"/>
                </a:solidFill>
                <a:latin typeface="Bodoni MT Condensed" panose="02070606080606020203" pitchFamily="18" charset="0"/>
              </a:rPr>
              <a:t> </a:t>
            </a:r>
            <a:r>
              <a:rPr lang="en-US" sz="3200" dirty="0" err="1">
                <a:solidFill>
                  <a:srgbClr val="C00000"/>
                </a:solidFill>
                <a:latin typeface="Bodoni MT Condensed" panose="02070606080606020203" pitchFamily="18" charset="0"/>
              </a:rPr>
              <a:t>di</a:t>
            </a:r>
            <a:r>
              <a:rPr lang="en-US" sz="3200" dirty="0">
                <a:solidFill>
                  <a:srgbClr val="C00000"/>
                </a:solidFill>
                <a:latin typeface="Bodoni MT Condensed" panose="02070606080606020203" pitchFamily="18" charset="0"/>
              </a:rPr>
              <a:t> </a:t>
            </a:r>
            <a:r>
              <a:rPr lang="en-US" sz="3200" dirty="0" err="1">
                <a:solidFill>
                  <a:srgbClr val="C00000"/>
                </a:solidFill>
                <a:latin typeface="Bodoni MT Condensed" panose="02070606080606020203" pitchFamily="18" charset="0"/>
              </a:rPr>
              <a:t>kantor</a:t>
            </a:r>
            <a:r>
              <a:rPr lang="en-US" sz="3200" dirty="0">
                <a:solidFill>
                  <a:srgbClr val="C00000"/>
                </a:solidFill>
                <a:latin typeface="Bodoni MT Condensed" panose="02070606080606020203" pitchFamily="18" charset="0"/>
              </a:rPr>
              <a:t> </a:t>
            </a:r>
            <a:r>
              <a:rPr lang="sv-SE" sz="3200" dirty="0">
                <a:solidFill>
                  <a:srgbClr val="C00000"/>
                </a:solidFill>
                <a:latin typeface="Bodoni MT Condensed" panose="02070606080606020203" pitchFamily="18" charset="0"/>
              </a:rPr>
              <a:t>sehingga </a:t>
            </a:r>
          </a:p>
          <a:p>
            <a:pPr>
              <a:lnSpc>
                <a:spcPct val="150000"/>
              </a:lnSpc>
            </a:pPr>
            <a:r>
              <a:rPr lang="sv-SE" sz="3200" dirty="0">
                <a:solidFill>
                  <a:srgbClr val="C00000"/>
                </a:solidFill>
                <a:latin typeface="Bodoni MT Condensed" panose="02070606080606020203" pitchFamily="18" charset="0"/>
              </a:rPr>
              <a:t>dengan demikian akan memberikan </a:t>
            </a:r>
          </a:p>
          <a:p>
            <a:pPr>
              <a:lnSpc>
                <a:spcPct val="150000"/>
              </a:lnSpc>
            </a:pPr>
            <a:r>
              <a:rPr lang="sv-SE" sz="3200" dirty="0">
                <a:solidFill>
                  <a:srgbClr val="C00000"/>
                </a:solidFill>
                <a:latin typeface="Bodoni MT Condensed" panose="02070606080606020203" pitchFamily="18" charset="0"/>
              </a:rPr>
              <a:t>pula gambaran tentang spesifikasi </a:t>
            </a:r>
          </a:p>
          <a:p>
            <a:pPr>
              <a:lnSpc>
                <a:spcPct val="150000"/>
              </a:lnSpc>
            </a:pPr>
            <a:r>
              <a:rPr lang="sv-SE" sz="3200" dirty="0">
                <a:solidFill>
                  <a:srgbClr val="C00000"/>
                </a:solidFill>
                <a:latin typeface="Bodoni MT Condensed" panose="02070606080606020203" pitchFamily="18" charset="0"/>
              </a:rPr>
              <a:t>jabatan tertentu</a:t>
            </a:r>
            <a:r>
              <a:rPr lang="en-US" sz="3200" dirty="0">
                <a:solidFill>
                  <a:srgbClr val="C00000"/>
                </a:solidFill>
                <a:latin typeface="Bodoni MT Condensed" panose="02070606080606020203" pitchFamily="18" charset="0"/>
              </a:rPr>
              <a:t> </a:t>
            </a:r>
            <a:endParaRPr lang="en-US" altLang="ko-KR" sz="3200" dirty="0">
              <a:solidFill>
                <a:srgbClr val="C00000"/>
              </a:solidFill>
              <a:latin typeface="Bodoni MT Condensed" panose="02070606080606020203" pitchFamily="18" charset="0"/>
            </a:endParaRPr>
          </a:p>
        </p:txBody>
      </p:sp>
      <p:sp>
        <p:nvSpPr>
          <p:cNvPr id="14" name="Arrow: Notched Right 13">
            <a:extLst>
              <a:ext uri="{FF2B5EF4-FFF2-40B4-BE49-F238E27FC236}">
                <a16:creationId xmlns:a16="http://schemas.microsoft.com/office/drawing/2014/main" id="{AE410082-31F3-4C8F-9661-6F8F087FE15C}"/>
              </a:ext>
            </a:extLst>
          </p:cNvPr>
          <p:cNvSpPr/>
          <p:nvPr/>
        </p:nvSpPr>
        <p:spPr>
          <a:xfrm>
            <a:off x="1772934" y="1329318"/>
            <a:ext cx="4521221" cy="3813251"/>
          </a:xfrm>
          <a:prstGeom prst="notchedRightArrow">
            <a:avLst>
              <a:gd name="adj1" fmla="val 50000"/>
              <a:gd name="adj2" fmla="val 50225"/>
            </a:avLst>
          </a:prstGeom>
          <a:solidFill>
            <a:srgbClr val="FF0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Arial" panose="020B0604020202020204" pitchFamily="34" charset="0"/>
                <a:cs typeface="Arial" panose="020B0604020202020204" pitchFamily="34" charset="0"/>
              </a:rPr>
              <a:t>ANALISIS </a:t>
            </a:r>
          </a:p>
          <a:p>
            <a:pPr algn="ctr"/>
            <a:r>
              <a:rPr lang="en-US" sz="3200" dirty="0">
                <a:latin typeface="Arial" panose="020B0604020202020204" pitchFamily="34" charset="0"/>
                <a:cs typeface="Arial" panose="020B0604020202020204" pitchFamily="34" charset="0"/>
              </a:rPr>
              <a:t>KEGIATAN </a:t>
            </a:r>
          </a:p>
          <a:p>
            <a:pPr algn="ctr"/>
            <a:r>
              <a:rPr lang="en-US" sz="3200" dirty="0">
                <a:latin typeface="Arial" panose="020B0604020202020204" pitchFamily="34" charset="0"/>
                <a:cs typeface="Arial" panose="020B0604020202020204" pitchFamily="34" charset="0"/>
              </a:rPr>
              <a:t>KANTOR</a:t>
            </a:r>
          </a:p>
        </p:txBody>
      </p:sp>
    </p:spTree>
    <p:extLst>
      <p:ext uri="{BB962C8B-B14F-4D97-AF65-F5344CB8AC3E}">
        <p14:creationId xmlns:p14="http://schemas.microsoft.com/office/powerpoint/2010/main" val="3779194341"/>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nodePh="1">
                                  <p:stCondLst>
                                    <p:cond delay="0"/>
                                  </p:stCondLst>
                                  <p:endCondLst>
                                    <p:cond evt="begin" delay="0">
                                      <p:tn val="5"/>
                                    </p:cond>
                                  </p:endCondLst>
                                  <p:childTnLst>
                                    <p:set>
                                      <p:cBhvr>
                                        <p:cTn id="6" dur="1" fill="hold">
                                          <p:stCondLst>
                                            <p:cond delay="0"/>
                                          </p:stCondLst>
                                        </p:cTn>
                                        <p:tgtEl>
                                          <p:spTgt spid="34">
                                            <p:txEl>
                                              <p:pRg st="0" end="0"/>
                                            </p:txEl>
                                          </p:spTgt>
                                        </p:tgtEl>
                                        <p:attrNameLst>
                                          <p:attrName>style.visibility</p:attrName>
                                        </p:attrNameLst>
                                      </p:cBhvr>
                                      <p:to>
                                        <p:strVal val="visible"/>
                                      </p:to>
                                    </p:set>
                                    <p:anim calcmode="lin" valueType="num">
                                      <p:cBhvr>
                                        <p:cTn id="7" dur="1000" fill="hold"/>
                                        <p:tgtEl>
                                          <p:spTgt spid="34">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4">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4">
                                            <p:txEl>
                                              <p:pRg st="0" end="0"/>
                                            </p:txEl>
                                          </p:spTgt>
                                        </p:tgtEl>
                                      </p:cBhvr>
                                    </p:animEffect>
                                  </p:childTnLst>
                                </p:cTn>
                              </p:par>
                            </p:childTnLst>
                          </p:cTn>
                        </p:par>
                        <p:par>
                          <p:cTn id="10" fill="hold">
                            <p:stCondLst>
                              <p:cond delay="1000"/>
                            </p:stCondLst>
                            <p:childTnLst>
                              <p:par>
                                <p:cTn id="11" presetID="12" presetClass="entr" presetSubtype="4" fill="hold" nodeType="afterEffect">
                                  <p:stCondLst>
                                    <p:cond delay="0"/>
                                  </p:stCondLst>
                                  <p:childTnLst>
                                    <p:set>
                                      <p:cBhvr>
                                        <p:cTn id="12" dur="1" fill="hold">
                                          <p:stCondLst>
                                            <p:cond delay="0"/>
                                          </p:stCondLst>
                                        </p:cTn>
                                        <p:tgtEl>
                                          <p:spTgt spid="58">
                                            <p:txEl>
                                              <p:pRg st="0" end="0"/>
                                            </p:txEl>
                                          </p:spTgt>
                                        </p:tgtEl>
                                        <p:attrNameLst>
                                          <p:attrName>style.visibility</p:attrName>
                                        </p:attrNameLst>
                                      </p:cBhvr>
                                      <p:to>
                                        <p:strVal val="visible"/>
                                      </p:to>
                                    </p:set>
                                    <p:animEffect transition="in" filter="slide(fromBottom)">
                                      <p:cBhvr>
                                        <p:cTn id="13" dur="500"/>
                                        <p:tgtEl>
                                          <p:spTgt spid="58">
                                            <p:txEl>
                                              <p:pRg st="0" end="0"/>
                                            </p:txEl>
                                          </p:spTgt>
                                        </p:tgtEl>
                                      </p:cBhvr>
                                    </p:animEffect>
                                  </p:childTnLst>
                                </p:cTn>
                              </p:par>
                            </p:childTnLst>
                          </p:cTn>
                        </p:par>
                        <p:par>
                          <p:cTn id="14" fill="hold">
                            <p:stCondLst>
                              <p:cond delay="1500"/>
                            </p:stCondLst>
                            <p:childTnLst>
                              <p:par>
                                <p:cTn id="15" presetID="12" presetClass="entr" presetSubtype="4" fill="hold" nodeType="afterEffect">
                                  <p:stCondLst>
                                    <p:cond delay="0"/>
                                  </p:stCondLst>
                                  <p:childTnLst>
                                    <p:set>
                                      <p:cBhvr>
                                        <p:cTn id="16" dur="1" fill="hold">
                                          <p:stCondLst>
                                            <p:cond delay="0"/>
                                          </p:stCondLst>
                                        </p:cTn>
                                        <p:tgtEl>
                                          <p:spTgt spid="58">
                                            <p:txEl>
                                              <p:pRg st="1" end="1"/>
                                            </p:txEl>
                                          </p:spTgt>
                                        </p:tgtEl>
                                        <p:attrNameLst>
                                          <p:attrName>style.visibility</p:attrName>
                                        </p:attrNameLst>
                                      </p:cBhvr>
                                      <p:to>
                                        <p:strVal val="visible"/>
                                      </p:to>
                                    </p:set>
                                    <p:animEffect transition="in" filter="slide(fromBottom)">
                                      <p:cBhvr>
                                        <p:cTn id="17" dur="500"/>
                                        <p:tgtEl>
                                          <p:spTgt spid="58">
                                            <p:txEl>
                                              <p:pRg st="1" end="1"/>
                                            </p:txEl>
                                          </p:spTgt>
                                        </p:tgtEl>
                                      </p:cBhvr>
                                    </p:animEffect>
                                  </p:childTnLst>
                                </p:cTn>
                              </p:par>
                            </p:childTnLst>
                          </p:cTn>
                        </p:par>
                        <p:par>
                          <p:cTn id="18" fill="hold">
                            <p:stCondLst>
                              <p:cond delay="2000"/>
                            </p:stCondLst>
                            <p:childTnLst>
                              <p:par>
                                <p:cTn id="19" presetID="12" presetClass="entr" presetSubtype="4" fill="hold" nodeType="afterEffect">
                                  <p:stCondLst>
                                    <p:cond delay="0"/>
                                  </p:stCondLst>
                                  <p:childTnLst>
                                    <p:set>
                                      <p:cBhvr>
                                        <p:cTn id="20" dur="1" fill="hold">
                                          <p:stCondLst>
                                            <p:cond delay="0"/>
                                          </p:stCondLst>
                                        </p:cTn>
                                        <p:tgtEl>
                                          <p:spTgt spid="58">
                                            <p:txEl>
                                              <p:pRg st="2" end="2"/>
                                            </p:txEl>
                                          </p:spTgt>
                                        </p:tgtEl>
                                        <p:attrNameLst>
                                          <p:attrName>style.visibility</p:attrName>
                                        </p:attrNameLst>
                                      </p:cBhvr>
                                      <p:to>
                                        <p:strVal val="visible"/>
                                      </p:to>
                                    </p:set>
                                    <p:animEffect transition="in" filter="slide(fromBottom)">
                                      <p:cBhvr>
                                        <p:cTn id="21" dur="500"/>
                                        <p:tgtEl>
                                          <p:spTgt spid="58">
                                            <p:txEl>
                                              <p:pRg st="2" end="2"/>
                                            </p:txEl>
                                          </p:spTgt>
                                        </p:tgtEl>
                                      </p:cBhvr>
                                    </p:animEffect>
                                  </p:childTnLst>
                                </p:cTn>
                              </p:par>
                            </p:childTnLst>
                          </p:cTn>
                        </p:par>
                        <p:par>
                          <p:cTn id="22" fill="hold">
                            <p:stCondLst>
                              <p:cond delay="2500"/>
                            </p:stCondLst>
                            <p:childTnLst>
                              <p:par>
                                <p:cTn id="23" presetID="12" presetClass="entr" presetSubtype="4" fill="hold" nodeType="afterEffect">
                                  <p:stCondLst>
                                    <p:cond delay="0"/>
                                  </p:stCondLst>
                                  <p:childTnLst>
                                    <p:set>
                                      <p:cBhvr>
                                        <p:cTn id="24" dur="1" fill="hold">
                                          <p:stCondLst>
                                            <p:cond delay="0"/>
                                          </p:stCondLst>
                                        </p:cTn>
                                        <p:tgtEl>
                                          <p:spTgt spid="58">
                                            <p:txEl>
                                              <p:pRg st="3" end="3"/>
                                            </p:txEl>
                                          </p:spTgt>
                                        </p:tgtEl>
                                        <p:attrNameLst>
                                          <p:attrName>style.visibility</p:attrName>
                                        </p:attrNameLst>
                                      </p:cBhvr>
                                      <p:to>
                                        <p:strVal val="visible"/>
                                      </p:to>
                                    </p:set>
                                    <p:animEffect transition="in" filter="slide(fromBottom)">
                                      <p:cBhvr>
                                        <p:cTn id="25" dur="500"/>
                                        <p:tgtEl>
                                          <p:spTgt spid="58">
                                            <p:txEl>
                                              <p:pRg st="3" end="3"/>
                                            </p:txEl>
                                          </p:spTgt>
                                        </p:tgtEl>
                                      </p:cBhvr>
                                    </p:animEffect>
                                  </p:childTnLst>
                                </p:cTn>
                              </p:par>
                            </p:childTnLst>
                          </p:cTn>
                        </p:par>
                        <p:par>
                          <p:cTn id="26" fill="hold">
                            <p:stCondLst>
                              <p:cond delay="3000"/>
                            </p:stCondLst>
                            <p:childTnLst>
                              <p:par>
                                <p:cTn id="27" presetID="12" presetClass="entr" presetSubtype="4" fill="hold" nodeType="afterEffect">
                                  <p:stCondLst>
                                    <p:cond delay="0"/>
                                  </p:stCondLst>
                                  <p:childTnLst>
                                    <p:set>
                                      <p:cBhvr>
                                        <p:cTn id="28" dur="1" fill="hold">
                                          <p:stCondLst>
                                            <p:cond delay="0"/>
                                          </p:stCondLst>
                                        </p:cTn>
                                        <p:tgtEl>
                                          <p:spTgt spid="58">
                                            <p:txEl>
                                              <p:pRg st="4" end="4"/>
                                            </p:txEl>
                                          </p:spTgt>
                                        </p:tgtEl>
                                        <p:attrNameLst>
                                          <p:attrName>style.visibility</p:attrName>
                                        </p:attrNameLst>
                                      </p:cBhvr>
                                      <p:to>
                                        <p:strVal val="visible"/>
                                      </p:to>
                                    </p:set>
                                    <p:animEffect transition="in" filter="slide(fromBottom)">
                                      <p:cBhvr>
                                        <p:cTn id="29" dur="500"/>
                                        <p:tgtEl>
                                          <p:spTgt spid="58">
                                            <p:txEl>
                                              <p:pRg st="4" end="4"/>
                                            </p:txEl>
                                          </p:spTgt>
                                        </p:tgtEl>
                                      </p:cBhvr>
                                    </p:animEffect>
                                  </p:childTnLst>
                                </p:cTn>
                              </p:par>
                            </p:childTnLst>
                          </p:cTn>
                        </p:par>
                        <p:par>
                          <p:cTn id="30" fill="hold">
                            <p:stCondLst>
                              <p:cond delay="3500"/>
                            </p:stCondLst>
                            <p:childTnLst>
                              <p:par>
                                <p:cTn id="31" presetID="12" presetClass="entr" presetSubtype="4" fill="hold" nodeType="afterEffect">
                                  <p:stCondLst>
                                    <p:cond delay="0"/>
                                  </p:stCondLst>
                                  <p:childTnLst>
                                    <p:set>
                                      <p:cBhvr>
                                        <p:cTn id="32" dur="1" fill="hold">
                                          <p:stCondLst>
                                            <p:cond delay="0"/>
                                          </p:stCondLst>
                                        </p:cTn>
                                        <p:tgtEl>
                                          <p:spTgt spid="58">
                                            <p:txEl>
                                              <p:pRg st="5" end="5"/>
                                            </p:txEl>
                                          </p:spTgt>
                                        </p:tgtEl>
                                        <p:attrNameLst>
                                          <p:attrName>style.visibility</p:attrName>
                                        </p:attrNameLst>
                                      </p:cBhvr>
                                      <p:to>
                                        <p:strVal val="visible"/>
                                      </p:to>
                                    </p:set>
                                    <p:animEffect transition="in" filter="slide(fromBottom)">
                                      <p:cBhvr>
                                        <p:cTn id="33" dur="500"/>
                                        <p:tgtEl>
                                          <p:spTgt spid="58">
                                            <p:txEl>
                                              <p:pRg st="5" end="5"/>
                                            </p:txEl>
                                          </p:spTgt>
                                        </p:tgtEl>
                                      </p:cBhvr>
                                    </p:animEffect>
                                  </p:childTnLst>
                                </p:cTn>
                              </p:par>
                            </p:childTnLst>
                          </p:cTn>
                        </p:par>
                        <p:par>
                          <p:cTn id="34" fill="hold">
                            <p:stCondLst>
                              <p:cond delay="4000"/>
                            </p:stCondLst>
                            <p:childTnLst>
                              <p:par>
                                <p:cTn id="35" presetID="12" presetClass="entr" presetSubtype="4" fill="hold" nodeType="afterEffect">
                                  <p:stCondLst>
                                    <p:cond delay="0"/>
                                  </p:stCondLst>
                                  <p:childTnLst>
                                    <p:set>
                                      <p:cBhvr>
                                        <p:cTn id="36" dur="1" fill="hold">
                                          <p:stCondLst>
                                            <p:cond delay="0"/>
                                          </p:stCondLst>
                                        </p:cTn>
                                        <p:tgtEl>
                                          <p:spTgt spid="58">
                                            <p:txEl>
                                              <p:pRg st="6" end="6"/>
                                            </p:txEl>
                                          </p:spTgt>
                                        </p:tgtEl>
                                        <p:attrNameLst>
                                          <p:attrName>style.visibility</p:attrName>
                                        </p:attrNameLst>
                                      </p:cBhvr>
                                      <p:to>
                                        <p:strVal val="visible"/>
                                      </p:to>
                                    </p:set>
                                    <p:animEffect transition="in" filter="slide(fromBottom)">
                                      <p:cBhvr>
                                        <p:cTn id="37" dur="500"/>
                                        <p:tgtEl>
                                          <p:spTgt spid="58">
                                            <p:txEl>
                                              <p:pRg st="6" end="6"/>
                                            </p:txEl>
                                          </p:spTgt>
                                        </p:tgtEl>
                                      </p:cBhvr>
                                    </p:animEffect>
                                  </p:childTnLst>
                                </p:cTn>
                              </p:par>
                            </p:childTnLst>
                          </p:cTn>
                        </p:par>
                        <p:par>
                          <p:cTn id="38" fill="hold">
                            <p:stCondLst>
                              <p:cond delay="4500"/>
                            </p:stCondLst>
                            <p:childTnLst>
                              <p:par>
                                <p:cTn id="39" presetID="12" presetClass="entr" presetSubtype="4" fill="hold" nodeType="afterEffect">
                                  <p:stCondLst>
                                    <p:cond delay="0"/>
                                  </p:stCondLst>
                                  <p:childTnLst>
                                    <p:set>
                                      <p:cBhvr>
                                        <p:cTn id="40" dur="1" fill="hold">
                                          <p:stCondLst>
                                            <p:cond delay="0"/>
                                          </p:stCondLst>
                                        </p:cTn>
                                        <p:tgtEl>
                                          <p:spTgt spid="58">
                                            <p:txEl>
                                              <p:pRg st="7" end="7"/>
                                            </p:txEl>
                                          </p:spTgt>
                                        </p:tgtEl>
                                        <p:attrNameLst>
                                          <p:attrName>style.visibility</p:attrName>
                                        </p:attrNameLst>
                                      </p:cBhvr>
                                      <p:to>
                                        <p:strVal val="visible"/>
                                      </p:to>
                                    </p:set>
                                    <p:animEffect transition="in" filter="slide(fromBottom)">
                                      <p:cBhvr>
                                        <p:cTn id="41" dur="500"/>
                                        <p:tgtEl>
                                          <p:spTgt spid="5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그룹 3"/>
          <p:cNvGrpSpPr/>
          <p:nvPr/>
        </p:nvGrpSpPr>
        <p:grpSpPr>
          <a:xfrm>
            <a:off x="741969" y="179614"/>
            <a:ext cx="10907278" cy="6498771"/>
            <a:chOff x="937549" y="173621"/>
            <a:chExt cx="10907278" cy="6498771"/>
          </a:xfrm>
        </p:grpSpPr>
        <p:grpSp>
          <p:nvGrpSpPr>
            <p:cNvPr id="4" name="그룹 2"/>
            <p:cNvGrpSpPr/>
            <p:nvPr/>
          </p:nvGrpSpPr>
          <p:grpSpPr>
            <a:xfrm>
              <a:off x="937549" y="173621"/>
              <a:ext cx="10907278" cy="6498771"/>
              <a:chOff x="937549" y="173621"/>
              <a:chExt cx="10907278" cy="6498771"/>
            </a:xfrm>
          </p:grpSpPr>
          <p:sp>
            <p:nvSpPr>
              <p:cNvPr id="7" name="모서리가 둥근 직사각형 6"/>
              <p:cNvSpPr/>
              <p:nvPr/>
            </p:nvSpPr>
            <p:spPr>
              <a:xfrm flipH="1">
                <a:off x="937549" y="173621"/>
                <a:ext cx="10907278" cy="6498771"/>
              </a:xfrm>
              <a:prstGeom prst="roundRect">
                <a:avLst>
                  <a:gd name="adj" fmla="val 4554"/>
                </a:avLst>
              </a:prstGeom>
              <a:solidFill>
                <a:srgbClr val="78513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6" name="모서리가 둥근 직사각형 5"/>
              <p:cNvSpPr/>
              <p:nvPr/>
            </p:nvSpPr>
            <p:spPr>
              <a:xfrm flipH="1">
                <a:off x="1060186" y="224036"/>
                <a:ext cx="10690002" cy="6383287"/>
              </a:xfrm>
              <a:prstGeom prst="roundRect">
                <a:avLst>
                  <a:gd name="adj" fmla="val 4554"/>
                </a:avLst>
              </a:prstGeom>
              <a:solidFill>
                <a:srgbClr val="D1C0A1"/>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2" name="양쪽 모서리가 둥근 사각형 1"/>
              <p:cNvSpPr/>
              <p:nvPr/>
            </p:nvSpPr>
            <p:spPr>
              <a:xfrm rot="5400000">
                <a:off x="5816554" y="779909"/>
                <a:ext cx="6327116" cy="5181765"/>
              </a:xfrm>
              <a:prstGeom prst="round2SameRect">
                <a:avLst>
                  <a:gd name="adj1" fmla="val 4994"/>
                  <a:gd name="adj2" fmla="val 0"/>
                </a:avLst>
              </a:prstGeom>
              <a:solidFill>
                <a:srgbClr val="F1E6D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5" name="양쪽 모서리가 둥근 사각형 4"/>
              <p:cNvSpPr/>
              <p:nvPr/>
            </p:nvSpPr>
            <p:spPr>
              <a:xfrm rot="16200000" flipH="1">
                <a:off x="702372" y="847494"/>
                <a:ext cx="6327116" cy="5046597"/>
              </a:xfrm>
              <a:prstGeom prst="round2SameRect">
                <a:avLst>
                  <a:gd name="adj1" fmla="val 6042"/>
                  <a:gd name="adj2" fmla="val 0"/>
                </a:avLst>
              </a:prstGeom>
              <a:gradFill flip="none" rotWithShape="1">
                <a:gsLst>
                  <a:gs pos="65000">
                    <a:srgbClr val="F1E6D0"/>
                  </a:gs>
                  <a:gs pos="88000">
                    <a:srgbClr val="F1E6D0">
                      <a:lumMod val="98000"/>
                    </a:srgbClr>
                  </a:gs>
                </a:gsLst>
                <a:lin ang="5400000" scaled="0"/>
                <a:tileRect/>
              </a:gra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cxnSp>
            <p:nvCxnSpPr>
              <p:cNvPr id="8" name="직선 연결선 7"/>
              <p:cNvCxnSpPr/>
              <p:nvPr/>
            </p:nvCxnSpPr>
            <p:spPr>
              <a:xfrm>
                <a:off x="1139140" y="1127683"/>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9" name="직선 연결선 8"/>
              <p:cNvCxnSpPr/>
              <p:nvPr/>
            </p:nvCxnSpPr>
            <p:spPr>
              <a:xfrm>
                <a:off x="1259435" y="1364247"/>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0" name="직선 연결선 9"/>
              <p:cNvCxnSpPr/>
              <p:nvPr/>
            </p:nvCxnSpPr>
            <p:spPr>
              <a:xfrm>
                <a:off x="1203497" y="1602379"/>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1" name="직선 연결선 10"/>
              <p:cNvCxnSpPr/>
              <p:nvPr/>
            </p:nvCxnSpPr>
            <p:spPr>
              <a:xfrm>
                <a:off x="1117537" y="4368481"/>
                <a:ext cx="13747" cy="619274"/>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2" name="직선 연결선 11"/>
              <p:cNvCxnSpPr/>
              <p:nvPr/>
            </p:nvCxnSpPr>
            <p:spPr>
              <a:xfrm>
                <a:off x="1245197" y="4272869"/>
                <a:ext cx="13747" cy="333455"/>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3" name="직선 연결선 12"/>
              <p:cNvCxnSpPr/>
              <p:nvPr/>
            </p:nvCxnSpPr>
            <p:spPr>
              <a:xfrm>
                <a:off x="1196625" y="4225590"/>
                <a:ext cx="13747" cy="619274"/>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grpSp>
        <p:cxnSp>
          <p:nvCxnSpPr>
            <p:cNvPr id="17" name="직선 연결선 16"/>
            <p:cNvCxnSpPr/>
            <p:nvPr/>
          </p:nvCxnSpPr>
          <p:spPr>
            <a:xfrm>
              <a:off x="11632483" y="1403882"/>
              <a:ext cx="0" cy="1492211"/>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20" name="직선 연결선 19"/>
            <p:cNvCxnSpPr/>
            <p:nvPr/>
          </p:nvCxnSpPr>
          <p:spPr>
            <a:xfrm>
              <a:off x="11667862" y="1948991"/>
              <a:ext cx="0" cy="1492211"/>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grpSp>
      <p:sp>
        <p:nvSpPr>
          <p:cNvPr id="34" name="직사각형 33"/>
          <p:cNvSpPr/>
          <p:nvPr/>
        </p:nvSpPr>
        <p:spPr>
          <a:xfrm>
            <a:off x="1746914" y="1898178"/>
            <a:ext cx="3896714" cy="3046988"/>
          </a:xfrm>
          <a:prstGeom prst="rect">
            <a:avLst/>
          </a:prstGeom>
        </p:spPr>
        <p:txBody>
          <a:bodyPr wrap="square">
            <a:spAutoFit/>
          </a:bodyPr>
          <a:lstStyle/>
          <a:p>
            <a:pPr algn="ctr"/>
            <a:r>
              <a:rPr lang="en-US" sz="4800" dirty="0" err="1">
                <a:solidFill>
                  <a:srgbClr val="FF0000"/>
                </a:solidFill>
                <a:latin typeface="Arno Pro" pitchFamily="18" charset="0"/>
              </a:rPr>
              <a:t>Jenis</a:t>
            </a:r>
            <a:endParaRPr lang="en-US" sz="4800" dirty="0">
              <a:solidFill>
                <a:srgbClr val="FF0000"/>
              </a:solidFill>
              <a:latin typeface="Arno Pro" pitchFamily="18" charset="0"/>
            </a:endParaRPr>
          </a:p>
          <a:p>
            <a:pPr algn="ctr"/>
            <a:r>
              <a:rPr lang="en-US" sz="4800" dirty="0" err="1">
                <a:solidFill>
                  <a:srgbClr val="FF0000"/>
                </a:solidFill>
                <a:latin typeface="Arno Pro" pitchFamily="18" charset="0"/>
              </a:rPr>
              <a:t>Analisis</a:t>
            </a:r>
            <a:r>
              <a:rPr lang="en-US" sz="4800" dirty="0">
                <a:solidFill>
                  <a:srgbClr val="FF0000"/>
                </a:solidFill>
                <a:latin typeface="Arno Pro" pitchFamily="18" charset="0"/>
              </a:rPr>
              <a:t> </a:t>
            </a:r>
          </a:p>
          <a:p>
            <a:pPr algn="ctr"/>
            <a:r>
              <a:rPr lang="en-US" sz="4800" dirty="0" err="1">
                <a:solidFill>
                  <a:srgbClr val="FF0000"/>
                </a:solidFill>
                <a:latin typeface="Arno Pro" pitchFamily="18" charset="0"/>
              </a:rPr>
              <a:t>Kegiatan</a:t>
            </a:r>
            <a:endParaRPr lang="en-US" sz="4800" dirty="0">
              <a:solidFill>
                <a:srgbClr val="FF0000"/>
              </a:solidFill>
              <a:latin typeface="Arno Pro" pitchFamily="18" charset="0"/>
            </a:endParaRPr>
          </a:p>
          <a:p>
            <a:pPr algn="ctr"/>
            <a:r>
              <a:rPr lang="en-US" sz="4800" dirty="0">
                <a:solidFill>
                  <a:srgbClr val="FF0000"/>
                </a:solidFill>
                <a:latin typeface="Arno Pro" pitchFamily="18" charset="0"/>
              </a:rPr>
              <a:t> Kantor</a:t>
            </a:r>
          </a:p>
        </p:txBody>
      </p:sp>
      <p:sp>
        <p:nvSpPr>
          <p:cNvPr id="58" name="직사각형 57"/>
          <p:cNvSpPr/>
          <p:nvPr/>
        </p:nvSpPr>
        <p:spPr>
          <a:xfrm>
            <a:off x="6325907" y="908038"/>
            <a:ext cx="4802237" cy="5078313"/>
          </a:xfrm>
          <a:prstGeom prst="rect">
            <a:avLst/>
          </a:prstGeom>
        </p:spPr>
        <p:txBody>
          <a:bodyPr wrap="square">
            <a:spAutoFit/>
          </a:bodyPr>
          <a:lstStyle/>
          <a:p>
            <a:pPr marL="346075" indent="-346075">
              <a:lnSpc>
                <a:spcPct val="150000"/>
              </a:lnSpc>
              <a:buAutoNum type="arabicPeriod"/>
            </a:pPr>
            <a:r>
              <a:rPr lang="en-US" sz="2400" dirty="0" err="1">
                <a:solidFill>
                  <a:srgbClr val="FF0000"/>
                </a:solidFill>
                <a:latin typeface="Arial Narrow" pitchFamily="34" charset="0"/>
              </a:rPr>
              <a:t>Tradisional</a:t>
            </a:r>
            <a:r>
              <a:rPr lang="en-US" sz="2400" dirty="0">
                <a:solidFill>
                  <a:srgbClr val="FF0000"/>
                </a:solidFill>
                <a:latin typeface="Arial Narrow" pitchFamily="34" charset="0"/>
              </a:rPr>
              <a:t> </a:t>
            </a:r>
            <a:br>
              <a:rPr lang="en-US" sz="2400" dirty="0">
                <a:solidFill>
                  <a:srgbClr val="AC8866"/>
                </a:solidFill>
                <a:latin typeface="Arial Narrow" pitchFamily="34" charset="0"/>
              </a:rPr>
            </a:br>
            <a:r>
              <a:rPr lang="en-US" sz="2400" dirty="0" err="1">
                <a:solidFill>
                  <a:srgbClr val="00B050"/>
                </a:solidFill>
                <a:latin typeface="Arial Narrow" pitchFamily="34" charset="0"/>
              </a:rPr>
              <a:t>Informasi</a:t>
            </a:r>
            <a:r>
              <a:rPr lang="en-US" sz="2400" dirty="0">
                <a:solidFill>
                  <a:srgbClr val="00B050"/>
                </a:solidFill>
                <a:latin typeface="Arial Narrow" pitchFamily="34" charset="0"/>
              </a:rPr>
              <a:t> yang </a:t>
            </a:r>
            <a:r>
              <a:rPr lang="en-US" sz="2400" dirty="0" err="1">
                <a:solidFill>
                  <a:srgbClr val="00B050"/>
                </a:solidFill>
                <a:latin typeface="Arial Narrow" pitchFamily="34" charset="0"/>
              </a:rPr>
              <a:t>dikumpulkan</a:t>
            </a:r>
            <a:r>
              <a:rPr lang="en-US" sz="2400" dirty="0">
                <a:solidFill>
                  <a:srgbClr val="00B050"/>
                </a:solidFill>
                <a:latin typeface="Arial Narrow" pitchFamily="34" charset="0"/>
              </a:rPr>
              <a:t> </a:t>
            </a:r>
            <a:r>
              <a:rPr lang="en-US" sz="2400" dirty="0" err="1">
                <a:solidFill>
                  <a:srgbClr val="00B050"/>
                </a:solidFill>
                <a:latin typeface="Arial Narrow" pitchFamily="34" charset="0"/>
              </a:rPr>
              <a:t>hanya</a:t>
            </a:r>
            <a:r>
              <a:rPr lang="en-US" sz="2400" dirty="0">
                <a:solidFill>
                  <a:srgbClr val="00B050"/>
                </a:solidFill>
                <a:latin typeface="Arial Narrow" pitchFamily="34" charset="0"/>
              </a:rPr>
              <a:t>   </a:t>
            </a:r>
            <a:r>
              <a:rPr lang="en-US" sz="2400" dirty="0" err="1">
                <a:solidFill>
                  <a:srgbClr val="00B050"/>
                </a:solidFill>
                <a:latin typeface="Arial Narrow" pitchFamily="34" charset="0"/>
              </a:rPr>
              <a:t>mencakup</a:t>
            </a:r>
            <a:r>
              <a:rPr lang="en-US" sz="2400" dirty="0">
                <a:solidFill>
                  <a:srgbClr val="00B050"/>
                </a:solidFill>
                <a:latin typeface="Arial Narrow" pitchFamily="34" charset="0"/>
              </a:rPr>
              <a:t> </a:t>
            </a:r>
            <a:r>
              <a:rPr lang="en-US" sz="2400" dirty="0" err="1">
                <a:solidFill>
                  <a:srgbClr val="00B050"/>
                </a:solidFill>
                <a:latin typeface="Arial Narrow" pitchFamily="34" charset="0"/>
              </a:rPr>
              <a:t>tanggung</a:t>
            </a:r>
            <a:r>
              <a:rPr lang="en-US" sz="2400" dirty="0">
                <a:solidFill>
                  <a:srgbClr val="00B050"/>
                </a:solidFill>
                <a:latin typeface="Arial Narrow" pitchFamily="34" charset="0"/>
              </a:rPr>
              <a:t> </a:t>
            </a:r>
            <a:r>
              <a:rPr lang="en-US" sz="2400" dirty="0" err="1">
                <a:solidFill>
                  <a:srgbClr val="00B050"/>
                </a:solidFill>
                <a:latin typeface="Arial Narrow" pitchFamily="34" charset="0"/>
              </a:rPr>
              <a:t>jawab</a:t>
            </a:r>
            <a:r>
              <a:rPr lang="en-US" sz="2400" dirty="0">
                <a:solidFill>
                  <a:srgbClr val="00B050"/>
                </a:solidFill>
                <a:latin typeface="Arial Narrow" pitchFamily="34" charset="0"/>
              </a:rPr>
              <a:t>, </a:t>
            </a:r>
            <a:r>
              <a:rPr lang="en-US" sz="2400" dirty="0" err="1">
                <a:solidFill>
                  <a:srgbClr val="00B050"/>
                </a:solidFill>
                <a:latin typeface="Arial Narrow" pitchFamily="34" charset="0"/>
              </a:rPr>
              <a:t>kewajiban</a:t>
            </a:r>
            <a:r>
              <a:rPr lang="en-US" sz="2400" dirty="0">
                <a:solidFill>
                  <a:srgbClr val="00B050"/>
                </a:solidFill>
                <a:latin typeface="Arial Narrow" pitchFamily="34" charset="0"/>
              </a:rPr>
              <a:t> dan </a:t>
            </a:r>
            <a:r>
              <a:rPr lang="en-US" sz="2400" dirty="0" err="1">
                <a:solidFill>
                  <a:srgbClr val="00B050"/>
                </a:solidFill>
                <a:latin typeface="Arial Narrow" pitchFamily="34" charset="0"/>
              </a:rPr>
              <a:t>kualifikasi</a:t>
            </a:r>
            <a:r>
              <a:rPr lang="en-US" sz="2400" dirty="0">
                <a:solidFill>
                  <a:srgbClr val="00B050"/>
                </a:solidFill>
                <a:latin typeface="Arial Narrow" pitchFamily="34" charset="0"/>
              </a:rPr>
              <a:t> minimal.</a:t>
            </a:r>
          </a:p>
          <a:p>
            <a:pPr marL="346075" indent="-346075">
              <a:lnSpc>
                <a:spcPct val="150000"/>
              </a:lnSpc>
              <a:buAutoNum type="arabicPeriod"/>
            </a:pPr>
            <a:r>
              <a:rPr lang="en-US" sz="2400" dirty="0" err="1">
                <a:solidFill>
                  <a:srgbClr val="FF0000"/>
                </a:solidFill>
                <a:latin typeface="Arial Narrow" pitchFamily="34" charset="0"/>
              </a:rPr>
              <a:t>Berorientasi</a:t>
            </a:r>
            <a:r>
              <a:rPr lang="en-US" sz="2400" dirty="0">
                <a:solidFill>
                  <a:srgbClr val="FF0000"/>
                </a:solidFill>
                <a:latin typeface="Arial Narrow" pitchFamily="34" charset="0"/>
              </a:rPr>
              <a:t> Hasil </a:t>
            </a:r>
            <a:br>
              <a:rPr lang="en-US" sz="2400" dirty="0">
                <a:solidFill>
                  <a:srgbClr val="AC8866"/>
                </a:solidFill>
                <a:latin typeface="Arial Narrow" pitchFamily="34" charset="0"/>
              </a:rPr>
            </a:br>
            <a:r>
              <a:rPr lang="en-US" sz="2400" dirty="0" err="1">
                <a:solidFill>
                  <a:srgbClr val="00B050"/>
                </a:solidFill>
                <a:latin typeface="Arial Narrow" pitchFamily="34" charset="0"/>
              </a:rPr>
              <a:t>Mencakup</a:t>
            </a:r>
            <a:r>
              <a:rPr lang="en-US" sz="2400" dirty="0">
                <a:solidFill>
                  <a:srgbClr val="00B050"/>
                </a:solidFill>
                <a:latin typeface="Arial Narrow" pitchFamily="34" charset="0"/>
              </a:rPr>
              <a:t> </a:t>
            </a:r>
            <a:r>
              <a:rPr lang="en-US" sz="2400" dirty="0" err="1">
                <a:solidFill>
                  <a:srgbClr val="00B050"/>
                </a:solidFill>
                <a:latin typeface="Arial Narrow" pitchFamily="34" charset="0"/>
              </a:rPr>
              <a:t>harapan</a:t>
            </a:r>
            <a:r>
              <a:rPr lang="en-US" sz="2400" dirty="0">
                <a:solidFill>
                  <a:srgbClr val="00B050"/>
                </a:solidFill>
                <a:latin typeface="Arial Narrow" pitchFamily="34" charset="0"/>
              </a:rPr>
              <a:t> </a:t>
            </a:r>
            <a:r>
              <a:rPr lang="en-US" sz="2400" dirty="0" err="1">
                <a:solidFill>
                  <a:srgbClr val="00B050"/>
                </a:solidFill>
                <a:latin typeface="Arial Narrow" pitchFamily="34" charset="0"/>
              </a:rPr>
              <a:t>organisasi</a:t>
            </a:r>
            <a:r>
              <a:rPr lang="en-US" sz="2400" dirty="0">
                <a:solidFill>
                  <a:srgbClr val="00B050"/>
                </a:solidFill>
                <a:latin typeface="Arial Narrow" pitchFamily="34" charset="0"/>
              </a:rPr>
              <a:t>             </a:t>
            </a:r>
            <a:r>
              <a:rPr lang="en-US" sz="2400" dirty="0" err="1">
                <a:solidFill>
                  <a:srgbClr val="00B050"/>
                </a:solidFill>
                <a:latin typeface="Arial Narrow" pitchFamily="34" charset="0"/>
              </a:rPr>
              <a:t>terhadap</a:t>
            </a:r>
            <a:r>
              <a:rPr lang="en-US" sz="2400" dirty="0">
                <a:solidFill>
                  <a:srgbClr val="00B050"/>
                </a:solidFill>
                <a:latin typeface="Arial Narrow" pitchFamily="34" charset="0"/>
              </a:rPr>
              <a:t> </a:t>
            </a:r>
            <a:r>
              <a:rPr lang="en-US" sz="2400" dirty="0" err="1">
                <a:solidFill>
                  <a:srgbClr val="00B050"/>
                </a:solidFill>
                <a:latin typeface="Arial Narrow" pitchFamily="34" charset="0"/>
              </a:rPr>
              <a:t>karyawan</a:t>
            </a:r>
            <a:r>
              <a:rPr lang="en-US" sz="2400" dirty="0">
                <a:solidFill>
                  <a:srgbClr val="00B050"/>
                </a:solidFill>
                <a:latin typeface="Arial Narrow" pitchFamily="34" charset="0"/>
              </a:rPr>
              <a:t> dan </a:t>
            </a:r>
            <a:r>
              <a:rPr lang="en-US" sz="2400" dirty="0" err="1">
                <a:solidFill>
                  <a:srgbClr val="00B050"/>
                </a:solidFill>
                <a:latin typeface="Arial Narrow" pitchFamily="34" charset="0"/>
              </a:rPr>
              <a:t>keterkaitan</a:t>
            </a:r>
            <a:r>
              <a:rPr lang="en-US" sz="2400" dirty="0">
                <a:solidFill>
                  <a:srgbClr val="00B050"/>
                </a:solidFill>
                <a:latin typeface="Arial Narrow" pitchFamily="34" charset="0"/>
              </a:rPr>
              <a:t>    </a:t>
            </a:r>
            <a:r>
              <a:rPr lang="en-US" sz="2400" dirty="0" err="1">
                <a:solidFill>
                  <a:srgbClr val="00B050"/>
                </a:solidFill>
                <a:latin typeface="Arial Narrow" pitchFamily="34" charset="0"/>
              </a:rPr>
              <a:t>antara</a:t>
            </a:r>
            <a:r>
              <a:rPr lang="en-US" sz="2400" dirty="0">
                <a:solidFill>
                  <a:srgbClr val="00B050"/>
                </a:solidFill>
                <a:latin typeface="Arial Narrow" pitchFamily="34" charset="0"/>
              </a:rPr>
              <a:t> </a:t>
            </a:r>
            <a:r>
              <a:rPr lang="en-US" sz="2400" dirty="0" err="1">
                <a:solidFill>
                  <a:srgbClr val="00B050"/>
                </a:solidFill>
                <a:latin typeface="Arial Narrow" pitchFamily="34" charset="0"/>
              </a:rPr>
              <a:t>tugas</a:t>
            </a:r>
            <a:r>
              <a:rPr lang="en-US" sz="2400" dirty="0">
                <a:solidFill>
                  <a:srgbClr val="00B050"/>
                </a:solidFill>
                <a:latin typeface="Arial Narrow" pitchFamily="34" charset="0"/>
              </a:rPr>
              <a:t>, </a:t>
            </a:r>
            <a:r>
              <a:rPr lang="en-US" sz="2400" dirty="0" err="1">
                <a:solidFill>
                  <a:srgbClr val="00B050"/>
                </a:solidFill>
                <a:latin typeface="Arial Narrow" pitchFamily="34" charset="0"/>
              </a:rPr>
              <a:t>standar</a:t>
            </a:r>
            <a:r>
              <a:rPr lang="en-US" sz="2400" dirty="0">
                <a:solidFill>
                  <a:srgbClr val="00B050"/>
                </a:solidFill>
                <a:latin typeface="Arial Narrow" pitchFamily="34" charset="0"/>
              </a:rPr>
              <a:t> </a:t>
            </a:r>
            <a:r>
              <a:rPr lang="en-US" sz="2400" dirty="0" err="1">
                <a:solidFill>
                  <a:srgbClr val="00B050"/>
                </a:solidFill>
                <a:latin typeface="Arial Narrow" pitchFamily="34" charset="0"/>
              </a:rPr>
              <a:t>kinerja</a:t>
            </a:r>
            <a:r>
              <a:rPr lang="en-US" sz="2400" dirty="0">
                <a:solidFill>
                  <a:srgbClr val="00B050"/>
                </a:solidFill>
                <a:latin typeface="Arial Narrow" pitchFamily="34" charset="0"/>
              </a:rPr>
              <a:t>,             </a:t>
            </a:r>
            <a:r>
              <a:rPr lang="en-US" sz="2400" dirty="0" err="1">
                <a:solidFill>
                  <a:srgbClr val="00B050"/>
                </a:solidFill>
                <a:latin typeface="Arial Narrow" pitchFamily="34" charset="0"/>
              </a:rPr>
              <a:t>kecakapan</a:t>
            </a:r>
            <a:r>
              <a:rPr lang="en-US" sz="2400" dirty="0">
                <a:solidFill>
                  <a:srgbClr val="00B050"/>
                </a:solidFill>
                <a:latin typeface="Arial Narrow" pitchFamily="34" charset="0"/>
              </a:rPr>
              <a:t> dan </a:t>
            </a:r>
            <a:r>
              <a:rPr lang="en-US" sz="2400" dirty="0" err="1">
                <a:solidFill>
                  <a:srgbClr val="00B050"/>
                </a:solidFill>
                <a:latin typeface="Arial Narrow" pitchFamily="34" charset="0"/>
              </a:rPr>
              <a:t>kualifikasi</a:t>
            </a:r>
            <a:r>
              <a:rPr lang="en-US" sz="2400" dirty="0">
                <a:solidFill>
                  <a:srgbClr val="00B050"/>
                </a:solidFill>
                <a:latin typeface="Arial Narrow" pitchFamily="34" charset="0"/>
              </a:rPr>
              <a:t> minimal.</a:t>
            </a:r>
            <a:endParaRPr lang="en-US" altLang="ko-KR" sz="2400" dirty="0">
              <a:solidFill>
                <a:srgbClr val="00B050"/>
              </a:solidFill>
              <a:latin typeface="Arial Narrow" pitchFamily="34" charset="0"/>
            </a:endParaRPr>
          </a:p>
        </p:txBody>
      </p:sp>
    </p:spTree>
    <p:extLst>
      <p:ext uri="{BB962C8B-B14F-4D97-AF65-F5344CB8AC3E}">
        <p14:creationId xmlns:p14="http://schemas.microsoft.com/office/powerpoint/2010/main" val="3779194341"/>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34">
                                            <p:txEl>
                                              <p:pRg st="0" end="0"/>
                                            </p:txEl>
                                          </p:spTgt>
                                        </p:tgtEl>
                                        <p:attrNameLst>
                                          <p:attrName>style.visibility</p:attrName>
                                        </p:attrNameLst>
                                      </p:cBhvr>
                                      <p:to>
                                        <p:strVal val="visible"/>
                                      </p:to>
                                    </p:set>
                                    <p:anim calcmode="lin" valueType="num">
                                      <p:cBhvr>
                                        <p:cTn id="7" dur="1000" fill="hold"/>
                                        <p:tgtEl>
                                          <p:spTgt spid="34">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4">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4">
                                            <p:txEl>
                                              <p:pRg st="0" end="0"/>
                                            </p:txEl>
                                          </p:spTgt>
                                        </p:tgtEl>
                                      </p:cBhvr>
                                    </p:animEffect>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34">
                                            <p:txEl>
                                              <p:pRg st="1" end="1"/>
                                            </p:txEl>
                                          </p:spTgt>
                                        </p:tgtEl>
                                        <p:attrNameLst>
                                          <p:attrName>style.visibility</p:attrName>
                                        </p:attrNameLst>
                                      </p:cBhvr>
                                      <p:to>
                                        <p:strVal val="visible"/>
                                      </p:to>
                                    </p:set>
                                    <p:anim calcmode="lin" valueType="num">
                                      <p:cBhvr>
                                        <p:cTn id="13" dur="1000" fill="hold"/>
                                        <p:tgtEl>
                                          <p:spTgt spid="34">
                                            <p:txEl>
                                              <p:pRg st="1" end="1"/>
                                            </p:txEl>
                                          </p:spTgt>
                                        </p:tgtEl>
                                        <p:attrNameLst>
                                          <p:attrName>ppt_x</p:attrName>
                                        </p:attrNameLst>
                                      </p:cBhvr>
                                      <p:tavLst>
                                        <p:tav tm="0">
                                          <p:val>
                                            <p:strVal val="#ppt_x-.2"/>
                                          </p:val>
                                        </p:tav>
                                        <p:tav tm="100000">
                                          <p:val>
                                            <p:strVal val="#ppt_x"/>
                                          </p:val>
                                        </p:tav>
                                      </p:tavLst>
                                    </p:anim>
                                    <p:anim calcmode="lin" valueType="num">
                                      <p:cBhvr>
                                        <p:cTn id="14" dur="1000" fill="hold"/>
                                        <p:tgtEl>
                                          <p:spTgt spid="34">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34">
                                            <p:txEl>
                                              <p:pRg st="1" end="1"/>
                                            </p:txEl>
                                          </p:spTgt>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34">
                                            <p:txEl>
                                              <p:pRg st="2" end="2"/>
                                            </p:txEl>
                                          </p:spTgt>
                                        </p:tgtEl>
                                        <p:attrNameLst>
                                          <p:attrName>style.visibility</p:attrName>
                                        </p:attrNameLst>
                                      </p:cBhvr>
                                      <p:to>
                                        <p:strVal val="visible"/>
                                      </p:to>
                                    </p:set>
                                    <p:anim calcmode="lin" valueType="num">
                                      <p:cBhvr>
                                        <p:cTn id="19" dur="1000" fill="hold"/>
                                        <p:tgtEl>
                                          <p:spTgt spid="34">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34">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4">
                                            <p:txEl>
                                              <p:pRg st="2" end="2"/>
                                            </p:txEl>
                                          </p:spTgt>
                                        </p:tgtEl>
                                      </p:cBhvr>
                                    </p:animEffect>
                                  </p:childTnLst>
                                </p:cTn>
                              </p:par>
                            </p:childTnLst>
                          </p:cTn>
                        </p:par>
                        <p:par>
                          <p:cTn id="22" fill="hold">
                            <p:stCondLst>
                              <p:cond delay="3000"/>
                            </p:stCondLst>
                            <p:childTnLst>
                              <p:par>
                                <p:cTn id="23" presetID="29" presetClass="entr" presetSubtype="0" fill="hold" nodeType="afterEffect">
                                  <p:stCondLst>
                                    <p:cond delay="0"/>
                                  </p:stCondLst>
                                  <p:childTnLst>
                                    <p:set>
                                      <p:cBhvr>
                                        <p:cTn id="24" dur="1" fill="hold">
                                          <p:stCondLst>
                                            <p:cond delay="0"/>
                                          </p:stCondLst>
                                        </p:cTn>
                                        <p:tgtEl>
                                          <p:spTgt spid="34">
                                            <p:txEl>
                                              <p:pRg st="3" end="3"/>
                                            </p:txEl>
                                          </p:spTgt>
                                        </p:tgtEl>
                                        <p:attrNameLst>
                                          <p:attrName>style.visibility</p:attrName>
                                        </p:attrNameLst>
                                      </p:cBhvr>
                                      <p:to>
                                        <p:strVal val="visible"/>
                                      </p:to>
                                    </p:set>
                                    <p:anim calcmode="lin" valueType="num">
                                      <p:cBhvr>
                                        <p:cTn id="25" dur="1000" fill="hold"/>
                                        <p:tgtEl>
                                          <p:spTgt spid="34">
                                            <p:txEl>
                                              <p:pRg st="3" end="3"/>
                                            </p:txEl>
                                          </p:spTgt>
                                        </p:tgtEl>
                                        <p:attrNameLst>
                                          <p:attrName>ppt_x</p:attrName>
                                        </p:attrNameLst>
                                      </p:cBhvr>
                                      <p:tavLst>
                                        <p:tav tm="0">
                                          <p:val>
                                            <p:strVal val="#ppt_x-.2"/>
                                          </p:val>
                                        </p:tav>
                                        <p:tav tm="100000">
                                          <p:val>
                                            <p:strVal val="#ppt_x"/>
                                          </p:val>
                                        </p:tav>
                                      </p:tavLst>
                                    </p:anim>
                                    <p:anim calcmode="lin" valueType="num">
                                      <p:cBhvr>
                                        <p:cTn id="26" dur="1000" fill="hold"/>
                                        <p:tgtEl>
                                          <p:spTgt spid="34">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34">
                                            <p:txEl>
                                              <p:pRg st="3" end="3"/>
                                            </p:txEl>
                                          </p:spTgt>
                                        </p:tgtEl>
                                      </p:cBhvr>
                                    </p:animEffect>
                                  </p:childTnLst>
                                </p:cTn>
                              </p:par>
                            </p:childTnLst>
                          </p:cTn>
                        </p:par>
                        <p:par>
                          <p:cTn id="28" fill="hold">
                            <p:stCondLst>
                              <p:cond delay="4000"/>
                            </p:stCondLst>
                            <p:childTnLst>
                              <p:par>
                                <p:cTn id="29" presetID="12" presetClass="entr" presetSubtype="4" fill="hold" nodeType="afterEffect">
                                  <p:stCondLst>
                                    <p:cond delay="0"/>
                                  </p:stCondLst>
                                  <p:childTnLst>
                                    <p:set>
                                      <p:cBhvr>
                                        <p:cTn id="30" dur="1" fill="hold">
                                          <p:stCondLst>
                                            <p:cond delay="0"/>
                                          </p:stCondLst>
                                        </p:cTn>
                                        <p:tgtEl>
                                          <p:spTgt spid="58">
                                            <p:txEl>
                                              <p:pRg st="0" end="0"/>
                                            </p:txEl>
                                          </p:spTgt>
                                        </p:tgtEl>
                                        <p:attrNameLst>
                                          <p:attrName>style.visibility</p:attrName>
                                        </p:attrNameLst>
                                      </p:cBhvr>
                                      <p:to>
                                        <p:strVal val="visible"/>
                                      </p:to>
                                    </p:set>
                                    <p:animEffect transition="in" filter="slide(fromBottom)">
                                      <p:cBhvr>
                                        <p:cTn id="31" dur="500"/>
                                        <p:tgtEl>
                                          <p:spTgt spid="58">
                                            <p:txEl>
                                              <p:pRg st="0" end="0"/>
                                            </p:txEl>
                                          </p:spTgt>
                                        </p:tgtEl>
                                      </p:cBhvr>
                                    </p:animEffect>
                                  </p:childTnLst>
                                </p:cTn>
                              </p:par>
                            </p:childTnLst>
                          </p:cTn>
                        </p:par>
                        <p:par>
                          <p:cTn id="32" fill="hold">
                            <p:stCondLst>
                              <p:cond delay="4500"/>
                            </p:stCondLst>
                            <p:childTnLst>
                              <p:par>
                                <p:cTn id="33" presetID="12" presetClass="entr" presetSubtype="4" fill="hold" nodeType="afterEffect">
                                  <p:stCondLst>
                                    <p:cond delay="0"/>
                                  </p:stCondLst>
                                  <p:childTnLst>
                                    <p:set>
                                      <p:cBhvr>
                                        <p:cTn id="34" dur="1" fill="hold">
                                          <p:stCondLst>
                                            <p:cond delay="0"/>
                                          </p:stCondLst>
                                        </p:cTn>
                                        <p:tgtEl>
                                          <p:spTgt spid="58">
                                            <p:txEl>
                                              <p:pRg st="1" end="1"/>
                                            </p:txEl>
                                          </p:spTgt>
                                        </p:tgtEl>
                                        <p:attrNameLst>
                                          <p:attrName>style.visibility</p:attrName>
                                        </p:attrNameLst>
                                      </p:cBhvr>
                                      <p:to>
                                        <p:strVal val="visible"/>
                                      </p:to>
                                    </p:set>
                                    <p:animEffect transition="in" filter="slide(fromBottom)">
                                      <p:cBhvr>
                                        <p:cTn id="35" dur="500"/>
                                        <p:tgtEl>
                                          <p:spTgt spid="5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그룹 3"/>
          <p:cNvGrpSpPr/>
          <p:nvPr/>
        </p:nvGrpSpPr>
        <p:grpSpPr>
          <a:xfrm>
            <a:off x="934440" y="112939"/>
            <a:ext cx="10907278" cy="6498771"/>
            <a:chOff x="937549" y="173621"/>
            <a:chExt cx="10907278" cy="6498771"/>
          </a:xfrm>
        </p:grpSpPr>
        <p:grpSp>
          <p:nvGrpSpPr>
            <p:cNvPr id="4" name="그룹 2"/>
            <p:cNvGrpSpPr/>
            <p:nvPr/>
          </p:nvGrpSpPr>
          <p:grpSpPr>
            <a:xfrm>
              <a:off x="937549" y="173621"/>
              <a:ext cx="10907278" cy="6498771"/>
              <a:chOff x="937549" y="173621"/>
              <a:chExt cx="10907278" cy="6498771"/>
            </a:xfrm>
          </p:grpSpPr>
          <p:sp>
            <p:nvSpPr>
              <p:cNvPr id="7" name="모서리가 둥근 직사각형 6"/>
              <p:cNvSpPr/>
              <p:nvPr/>
            </p:nvSpPr>
            <p:spPr>
              <a:xfrm flipH="1">
                <a:off x="937549" y="173621"/>
                <a:ext cx="10907278" cy="6498771"/>
              </a:xfrm>
              <a:prstGeom prst="roundRect">
                <a:avLst>
                  <a:gd name="adj" fmla="val 4554"/>
                </a:avLst>
              </a:prstGeom>
              <a:solidFill>
                <a:srgbClr val="78513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6" name="모서리가 둥근 직사각형 5"/>
              <p:cNvSpPr/>
              <p:nvPr/>
            </p:nvSpPr>
            <p:spPr>
              <a:xfrm flipH="1">
                <a:off x="1060186" y="224036"/>
                <a:ext cx="10690002" cy="6383287"/>
              </a:xfrm>
              <a:prstGeom prst="roundRect">
                <a:avLst>
                  <a:gd name="adj" fmla="val 4554"/>
                </a:avLst>
              </a:prstGeom>
              <a:solidFill>
                <a:srgbClr val="D1C0A1"/>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sp>
            <p:nvSpPr>
              <p:cNvPr id="2" name="양쪽 모서리가 둥근 사각형 1"/>
              <p:cNvSpPr/>
              <p:nvPr/>
            </p:nvSpPr>
            <p:spPr>
              <a:xfrm rot="5400000">
                <a:off x="5816554" y="779909"/>
                <a:ext cx="6327116" cy="5181765"/>
              </a:xfrm>
              <a:prstGeom prst="round2SameRect">
                <a:avLst>
                  <a:gd name="adj1" fmla="val 4994"/>
                  <a:gd name="adj2" fmla="val 0"/>
                </a:avLst>
              </a:prstGeom>
              <a:solidFill>
                <a:srgbClr val="F1E6D0"/>
              </a:soli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prstClr val="white"/>
                  </a:solidFill>
                </a:endParaRPr>
              </a:p>
            </p:txBody>
          </p:sp>
          <p:sp>
            <p:nvSpPr>
              <p:cNvPr id="5" name="양쪽 모서리가 둥근 사각형 4"/>
              <p:cNvSpPr/>
              <p:nvPr/>
            </p:nvSpPr>
            <p:spPr>
              <a:xfrm rot="16200000" flipH="1">
                <a:off x="702372" y="847494"/>
                <a:ext cx="6327116" cy="5046597"/>
              </a:xfrm>
              <a:prstGeom prst="round2SameRect">
                <a:avLst>
                  <a:gd name="adj1" fmla="val 6042"/>
                  <a:gd name="adj2" fmla="val 0"/>
                </a:avLst>
              </a:prstGeom>
              <a:gradFill flip="none" rotWithShape="1">
                <a:gsLst>
                  <a:gs pos="65000">
                    <a:srgbClr val="F1E6D0"/>
                  </a:gs>
                  <a:gs pos="88000">
                    <a:srgbClr val="F1E6D0">
                      <a:lumMod val="98000"/>
                    </a:srgbClr>
                  </a:gs>
                </a:gsLst>
                <a:lin ang="5400000" scaled="0"/>
                <a:tileRect/>
              </a:gradFill>
              <a:ln w="22225">
                <a:solidFill>
                  <a:srgbClr val="501D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prstClr val="white"/>
                  </a:solidFill>
                </a:endParaRPr>
              </a:p>
            </p:txBody>
          </p:sp>
          <p:cxnSp>
            <p:nvCxnSpPr>
              <p:cNvPr id="8" name="직선 연결선 7"/>
              <p:cNvCxnSpPr/>
              <p:nvPr/>
            </p:nvCxnSpPr>
            <p:spPr>
              <a:xfrm>
                <a:off x="1139140" y="1127683"/>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9" name="직선 연결선 8"/>
              <p:cNvCxnSpPr/>
              <p:nvPr/>
            </p:nvCxnSpPr>
            <p:spPr>
              <a:xfrm>
                <a:off x="1259435" y="1364247"/>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0" name="직선 연결선 9"/>
              <p:cNvCxnSpPr/>
              <p:nvPr/>
            </p:nvCxnSpPr>
            <p:spPr>
              <a:xfrm>
                <a:off x="1203497" y="1602379"/>
                <a:ext cx="13747" cy="1768411"/>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1" name="직선 연결선 10"/>
              <p:cNvCxnSpPr/>
              <p:nvPr/>
            </p:nvCxnSpPr>
            <p:spPr>
              <a:xfrm>
                <a:off x="1117537" y="4368481"/>
                <a:ext cx="13747" cy="619274"/>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2" name="직선 연결선 11"/>
              <p:cNvCxnSpPr/>
              <p:nvPr/>
            </p:nvCxnSpPr>
            <p:spPr>
              <a:xfrm>
                <a:off x="1245197" y="4272869"/>
                <a:ext cx="13747" cy="333455"/>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13" name="직선 연결선 12"/>
              <p:cNvCxnSpPr/>
              <p:nvPr/>
            </p:nvCxnSpPr>
            <p:spPr>
              <a:xfrm>
                <a:off x="1196625" y="4225590"/>
                <a:ext cx="13747" cy="619274"/>
              </a:xfrm>
              <a:prstGeom prst="line">
                <a:avLst/>
              </a:prstGeom>
              <a:ln w="19050">
                <a:solidFill>
                  <a:srgbClr val="501D02"/>
                </a:solidFill>
              </a:ln>
            </p:spPr>
            <p:style>
              <a:lnRef idx="1">
                <a:schemeClr val="accent1"/>
              </a:lnRef>
              <a:fillRef idx="0">
                <a:schemeClr val="accent1"/>
              </a:fillRef>
              <a:effectRef idx="0">
                <a:schemeClr val="accent1"/>
              </a:effectRef>
              <a:fontRef idx="minor">
                <a:schemeClr val="tx1"/>
              </a:fontRef>
            </p:style>
          </p:cxnSp>
        </p:grpSp>
        <p:cxnSp>
          <p:nvCxnSpPr>
            <p:cNvPr id="17" name="직선 연결선 16"/>
            <p:cNvCxnSpPr/>
            <p:nvPr/>
          </p:nvCxnSpPr>
          <p:spPr>
            <a:xfrm>
              <a:off x="11632483" y="1403882"/>
              <a:ext cx="0" cy="1492211"/>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cxnSp>
          <p:nvCxnSpPr>
            <p:cNvPr id="20" name="직선 연결선 19"/>
            <p:cNvCxnSpPr/>
            <p:nvPr/>
          </p:nvCxnSpPr>
          <p:spPr>
            <a:xfrm>
              <a:off x="11667862" y="1948991"/>
              <a:ext cx="0" cy="1492211"/>
            </a:xfrm>
            <a:prstGeom prst="line">
              <a:avLst/>
            </a:prstGeom>
            <a:ln w="12700">
              <a:solidFill>
                <a:srgbClr val="501D02"/>
              </a:solidFill>
            </a:ln>
          </p:spPr>
          <p:style>
            <a:lnRef idx="1">
              <a:schemeClr val="accent1"/>
            </a:lnRef>
            <a:fillRef idx="0">
              <a:schemeClr val="accent1"/>
            </a:fillRef>
            <a:effectRef idx="0">
              <a:schemeClr val="accent1"/>
            </a:effectRef>
            <a:fontRef idx="minor">
              <a:schemeClr val="tx1"/>
            </a:fontRef>
          </p:style>
        </p:cxnSp>
      </p:grpSp>
      <p:sp>
        <p:nvSpPr>
          <p:cNvPr id="34" name="직사각형 33"/>
          <p:cNvSpPr/>
          <p:nvPr/>
        </p:nvSpPr>
        <p:spPr>
          <a:xfrm>
            <a:off x="2287994" y="1779549"/>
            <a:ext cx="3296640" cy="3046988"/>
          </a:xfrm>
          <a:prstGeom prst="rect">
            <a:avLst/>
          </a:prstGeom>
        </p:spPr>
        <p:txBody>
          <a:bodyPr wrap="square" anchor="ctr">
            <a:spAutoFit/>
          </a:bodyPr>
          <a:lstStyle/>
          <a:p>
            <a:pPr algn="ctr"/>
            <a:r>
              <a:rPr lang="en-US" sz="4800" dirty="0" err="1">
                <a:solidFill>
                  <a:srgbClr val="C00000"/>
                </a:solidFill>
                <a:latin typeface="Arno Pro" pitchFamily="18" charset="0"/>
              </a:rPr>
              <a:t>Sasaran</a:t>
            </a:r>
            <a:endParaRPr lang="en-US" sz="4800" dirty="0">
              <a:solidFill>
                <a:srgbClr val="C00000"/>
              </a:solidFill>
              <a:latin typeface="Arno Pro" pitchFamily="18" charset="0"/>
            </a:endParaRPr>
          </a:p>
          <a:p>
            <a:pPr algn="ctr"/>
            <a:r>
              <a:rPr lang="en-US" sz="4800" dirty="0">
                <a:solidFill>
                  <a:srgbClr val="C00000"/>
                </a:solidFill>
                <a:latin typeface="Arno Pro" pitchFamily="18" charset="0"/>
              </a:rPr>
              <a:t> </a:t>
            </a:r>
            <a:r>
              <a:rPr lang="en-US" sz="4800" dirty="0" err="1">
                <a:solidFill>
                  <a:srgbClr val="C00000"/>
                </a:solidFill>
                <a:latin typeface="Arno Pro" pitchFamily="18" charset="0"/>
              </a:rPr>
              <a:t>Analisis</a:t>
            </a:r>
            <a:endParaRPr lang="en-US" sz="4800" dirty="0">
              <a:solidFill>
                <a:srgbClr val="C00000"/>
              </a:solidFill>
              <a:latin typeface="Arno Pro" pitchFamily="18" charset="0"/>
            </a:endParaRPr>
          </a:p>
          <a:p>
            <a:pPr algn="ctr"/>
            <a:r>
              <a:rPr lang="en-US" sz="4800" dirty="0" err="1">
                <a:solidFill>
                  <a:srgbClr val="C00000"/>
                </a:solidFill>
                <a:latin typeface="Arno Pro" pitchFamily="18" charset="0"/>
              </a:rPr>
              <a:t>Kegiatan</a:t>
            </a:r>
            <a:endParaRPr lang="en-US" sz="4800" dirty="0">
              <a:solidFill>
                <a:srgbClr val="C00000"/>
              </a:solidFill>
              <a:latin typeface="Arno Pro" pitchFamily="18" charset="0"/>
            </a:endParaRPr>
          </a:p>
          <a:p>
            <a:pPr algn="ctr"/>
            <a:r>
              <a:rPr lang="en-US" sz="4800" dirty="0">
                <a:solidFill>
                  <a:srgbClr val="C00000"/>
                </a:solidFill>
                <a:latin typeface="Arno Pro" pitchFamily="18" charset="0"/>
              </a:rPr>
              <a:t> Kantor </a:t>
            </a:r>
          </a:p>
        </p:txBody>
      </p:sp>
      <p:sp>
        <p:nvSpPr>
          <p:cNvPr id="58" name="직사각형 57"/>
          <p:cNvSpPr/>
          <p:nvPr/>
        </p:nvSpPr>
        <p:spPr>
          <a:xfrm>
            <a:off x="6658943" y="612844"/>
            <a:ext cx="4693867" cy="5632311"/>
          </a:xfrm>
          <a:prstGeom prst="rect">
            <a:avLst/>
          </a:prstGeom>
        </p:spPr>
        <p:txBody>
          <a:bodyPr wrap="square">
            <a:spAutoFit/>
          </a:bodyPr>
          <a:lstStyle/>
          <a:p>
            <a:pPr marL="457200" indent="-457200">
              <a:lnSpc>
                <a:spcPct val="150000"/>
              </a:lnSpc>
              <a:buAutoNum type="arabicPeriod"/>
            </a:pPr>
            <a:r>
              <a:rPr lang="en-US" sz="2400" dirty="0" err="1">
                <a:solidFill>
                  <a:srgbClr val="785130"/>
                </a:solidFill>
                <a:latin typeface="Arial Narrow" pitchFamily="34" charset="0"/>
              </a:rPr>
              <a:t>Menentukan</a:t>
            </a:r>
            <a:r>
              <a:rPr lang="en-US" sz="2400" dirty="0">
                <a:solidFill>
                  <a:srgbClr val="785130"/>
                </a:solidFill>
                <a:latin typeface="Arial Narrow" pitchFamily="34" charset="0"/>
              </a:rPr>
              <a:t> </a:t>
            </a:r>
            <a:r>
              <a:rPr lang="en-US" sz="2400" dirty="0" err="1">
                <a:solidFill>
                  <a:srgbClr val="785130"/>
                </a:solidFill>
                <a:latin typeface="Arial Narrow" pitchFamily="34" charset="0"/>
              </a:rPr>
              <a:t>nilai</a:t>
            </a:r>
            <a:r>
              <a:rPr lang="en-US" sz="2400" dirty="0">
                <a:solidFill>
                  <a:srgbClr val="785130"/>
                </a:solidFill>
                <a:latin typeface="Arial Narrow" pitchFamily="34" charset="0"/>
              </a:rPr>
              <a:t> </a:t>
            </a:r>
            <a:r>
              <a:rPr lang="en-US" sz="2400" dirty="0" err="1">
                <a:solidFill>
                  <a:srgbClr val="785130"/>
                </a:solidFill>
                <a:latin typeface="Arial Narrow" pitchFamily="34" charset="0"/>
              </a:rPr>
              <a:t>pekerjaan</a:t>
            </a:r>
            <a:r>
              <a:rPr lang="en-US" sz="2400" dirty="0">
                <a:solidFill>
                  <a:srgbClr val="785130"/>
                </a:solidFill>
                <a:latin typeface="Arial Narrow" pitchFamily="34" charset="0"/>
              </a:rPr>
              <a:t> yang   </a:t>
            </a:r>
            <a:r>
              <a:rPr lang="en-US" sz="2400" dirty="0" err="1">
                <a:solidFill>
                  <a:srgbClr val="785130"/>
                </a:solidFill>
                <a:latin typeface="Arial Narrow" pitchFamily="34" charset="0"/>
              </a:rPr>
              <a:t>memungkinkan</a:t>
            </a:r>
            <a:r>
              <a:rPr lang="en-US" sz="2400" dirty="0">
                <a:solidFill>
                  <a:srgbClr val="785130"/>
                </a:solidFill>
                <a:latin typeface="Arial Narrow" pitchFamily="34" charset="0"/>
              </a:rPr>
              <a:t> untuk </a:t>
            </a:r>
            <a:r>
              <a:rPr lang="en-US" sz="2400" dirty="0" err="1">
                <a:solidFill>
                  <a:srgbClr val="785130"/>
                </a:solidFill>
                <a:latin typeface="Arial Narrow" pitchFamily="34" charset="0"/>
              </a:rPr>
              <a:t>pemeliharaan</a:t>
            </a:r>
            <a:r>
              <a:rPr lang="en-US" sz="2400" dirty="0">
                <a:solidFill>
                  <a:srgbClr val="785130"/>
                </a:solidFill>
                <a:latin typeface="Arial Narrow" pitchFamily="34" charset="0"/>
              </a:rPr>
              <a:t> </a:t>
            </a:r>
            <a:r>
              <a:rPr lang="en-US" sz="2400" dirty="0" err="1">
                <a:solidFill>
                  <a:srgbClr val="785130"/>
                </a:solidFill>
                <a:latin typeface="Arial Narrow" pitchFamily="34" charset="0"/>
              </a:rPr>
              <a:t>hak</a:t>
            </a:r>
            <a:r>
              <a:rPr lang="en-US" sz="2400" dirty="0">
                <a:solidFill>
                  <a:srgbClr val="785130"/>
                </a:solidFill>
                <a:latin typeface="Arial Narrow" pitchFamily="34" charset="0"/>
              </a:rPr>
              <a:t> </a:t>
            </a:r>
            <a:r>
              <a:rPr lang="en-US" sz="2400" dirty="0" err="1">
                <a:solidFill>
                  <a:srgbClr val="785130"/>
                </a:solidFill>
                <a:latin typeface="Arial Narrow" pitchFamily="34" charset="0"/>
              </a:rPr>
              <a:t>pembayaran</a:t>
            </a:r>
            <a:r>
              <a:rPr lang="en-US" sz="2400" dirty="0">
                <a:solidFill>
                  <a:srgbClr val="785130"/>
                </a:solidFill>
                <a:latin typeface="Arial Narrow" pitchFamily="34" charset="0"/>
              </a:rPr>
              <a:t> internal dan </a:t>
            </a:r>
            <a:br>
              <a:rPr lang="en-US" sz="2400" dirty="0">
                <a:solidFill>
                  <a:srgbClr val="785130"/>
                </a:solidFill>
                <a:latin typeface="Arial Narrow" pitchFamily="34" charset="0"/>
              </a:rPr>
            </a:br>
            <a:r>
              <a:rPr lang="en-US" sz="2400" dirty="0" err="1">
                <a:solidFill>
                  <a:srgbClr val="785130"/>
                </a:solidFill>
                <a:latin typeface="Arial Narrow" pitchFamily="34" charset="0"/>
              </a:rPr>
              <a:t>eksternal</a:t>
            </a:r>
            <a:r>
              <a:rPr lang="en-US" sz="2400" dirty="0">
                <a:solidFill>
                  <a:srgbClr val="785130"/>
                </a:solidFill>
                <a:latin typeface="Arial Narrow" pitchFamily="34" charset="0"/>
              </a:rPr>
              <a:t>. </a:t>
            </a:r>
          </a:p>
          <a:p>
            <a:pPr marL="457200" indent="-457200">
              <a:lnSpc>
                <a:spcPct val="150000"/>
              </a:lnSpc>
              <a:buAutoNum type="arabicPeriod"/>
            </a:pPr>
            <a:r>
              <a:rPr lang="en-US" sz="2400" dirty="0" err="1">
                <a:solidFill>
                  <a:srgbClr val="785130"/>
                </a:solidFill>
                <a:latin typeface="Arial Narrow" pitchFamily="34" charset="0"/>
              </a:rPr>
              <a:t>Memastikan</a:t>
            </a:r>
            <a:r>
              <a:rPr lang="en-US" sz="2400" dirty="0">
                <a:solidFill>
                  <a:srgbClr val="785130"/>
                </a:solidFill>
                <a:latin typeface="Arial Narrow" pitchFamily="34" charset="0"/>
              </a:rPr>
              <a:t> </a:t>
            </a:r>
            <a:r>
              <a:rPr lang="en-US" sz="2400" dirty="0" err="1">
                <a:solidFill>
                  <a:srgbClr val="785130"/>
                </a:solidFill>
                <a:latin typeface="Arial Narrow" pitchFamily="34" charset="0"/>
              </a:rPr>
              <a:t>perusahaan</a:t>
            </a:r>
            <a:r>
              <a:rPr lang="en-US" sz="2400" dirty="0">
                <a:solidFill>
                  <a:srgbClr val="785130"/>
                </a:solidFill>
                <a:latin typeface="Arial Narrow" pitchFamily="34" charset="0"/>
              </a:rPr>
              <a:t> </a:t>
            </a:r>
            <a:r>
              <a:rPr lang="en-US" sz="2400" dirty="0" err="1">
                <a:solidFill>
                  <a:srgbClr val="785130"/>
                </a:solidFill>
                <a:latin typeface="Arial Narrow" pitchFamily="34" charset="0"/>
              </a:rPr>
              <a:t>tidak</a:t>
            </a:r>
            <a:r>
              <a:rPr lang="en-US" sz="2400" dirty="0">
                <a:solidFill>
                  <a:srgbClr val="785130"/>
                </a:solidFill>
                <a:latin typeface="Arial Narrow" pitchFamily="34" charset="0"/>
              </a:rPr>
              <a:t>        </a:t>
            </a:r>
            <a:r>
              <a:rPr lang="en-US" sz="2400" dirty="0" err="1">
                <a:solidFill>
                  <a:srgbClr val="785130"/>
                </a:solidFill>
                <a:latin typeface="Arial Narrow" pitchFamily="34" charset="0"/>
              </a:rPr>
              <a:t>melanggar</a:t>
            </a:r>
            <a:r>
              <a:rPr lang="en-US" sz="2400" dirty="0">
                <a:solidFill>
                  <a:srgbClr val="785130"/>
                </a:solidFill>
                <a:latin typeface="Arial Narrow" pitchFamily="34" charset="0"/>
              </a:rPr>
              <a:t> </a:t>
            </a:r>
            <a:r>
              <a:rPr lang="en-US" sz="2400" dirty="0" err="1">
                <a:solidFill>
                  <a:srgbClr val="785130"/>
                </a:solidFill>
                <a:latin typeface="Arial Narrow" pitchFamily="34" charset="0"/>
              </a:rPr>
              <a:t>ketetapan</a:t>
            </a:r>
            <a:r>
              <a:rPr lang="en-US" sz="2400" dirty="0">
                <a:solidFill>
                  <a:srgbClr val="785130"/>
                </a:solidFill>
                <a:latin typeface="Arial Narrow" pitchFamily="34" charset="0"/>
              </a:rPr>
              <a:t> </a:t>
            </a:r>
            <a:r>
              <a:rPr lang="en-US" sz="2400" dirty="0" err="1">
                <a:solidFill>
                  <a:srgbClr val="785130"/>
                </a:solidFill>
                <a:latin typeface="Arial Narrow" pitchFamily="34" charset="0"/>
              </a:rPr>
              <a:t>upah</a:t>
            </a:r>
            <a:r>
              <a:rPr lang="en-US" sz="2400" dirty="0">
                <a:solidFill>
                  <a:srgbClr val="785130"/>
                </a:solidFill>
                <a:latin typeface="Arial Narrow" pitchFamily="34" charset="0"/>
              </a:rPr>
              <a:t> dan </a:t>
            </a:r>
            <a:br>
              <a:rPr lang="en-US" sz="2400" dirty="0">
                <a:solidFill>
                  <a:srgbClr val="785130"/>
                </a:solidFill>
                <a:latin typeface="Arial Narrow" pitchFamily="34" charset="0"/>
              </a:rPr>
            </a:br>
            <a:r>
              <a:rPr lang="en-US" sz="2400" dirty="0" err="1">
                <a:solidFill>
                  <a:srgbClr val="785130"/>
                </a:solidFill>
                <a:latin typeface="Arial Narrow" pitchFamily="34" charset="0"/>
              </a:rPr>
              <a:t>imbalan</a:t>
            </a:r>
            <a:endParaRPr lang="en-US" sz="2400" dirty="0">
              <a:solidFill>
                <a:srgbClr val="785130"/>
              </a:solidFill>
              <a:latin typeface="Arial Narrow" pitchFamily="34" charset="0"/>
            </a:endParaRPr>
          </a:p>
          <a:p>
            <a:pPr marL="457200" indent="-457200">
              <a:lnSpc>
                <a:spcPct val="150000"/>
              </a:lnSpc>
              <a:buAutoNum type="arabicPeriod"/>
            </a:pPr>
            <a:r>
              <a:rPr lang="en-US" sz="2400" dirty="0" err="1">
                <a:solidFill>
                  <a:srgbClr val="785130"/>
                </a:solidFill>
                <a:latin typeface="Arial Narrow" pitchFamily="34" charset="0"/>
              </a:rPr>
              <a:t>Membantu</a:t>
            </a:r>
            <a:r>
              <a:rPr lang="en-US" sz="2400" dirty="0">
                <a:solidFill>
                  <a:srgbClr val="785130"/>
                </a:solidFill>
                <a:latin typeface="Arial Narrow" pitchFamily="34" charset="0"/>
              </a:rPr>
              <a:t> supervisor dan </a:t>
            </a:r>
            <a:r>
              <a:rPr lang="en-US" sz="2400" dirty="0" err="1">
                <a:solidFill>
                  <a:srgbClr val="785130"/>
                </a:solidFill>
                <a:latin typeface="Arial Narrow" pitchFamily="34" charset="0"/>
              </a:rPr>
              <a:t>pekerja</a:t>
            </a:r>
            <a:r>
              <a:rPr lang="en-US" sz="2400" dirty="0">
                <a:solidFill>
                  <a:srgbClr val="785130"/>
                </a:solidFill>
                <a:latin typeface="Arial Narrow" pitchFamily="34" charset="0"/>
              </a:rPr>
              <a:t>  </a:t>
            </a:r>
            <a:r>
              <a:rPr lang="en-US" sz="2400" dirty="0" err="1">
                <a:solidFill>
                  <a:srgbClr val="785130"/>
                </a:solidFill>
                <a:latin typeface="Arial Narrow" pitchFamily="34" charset="0"/>
              </a:rPr>
              <a:t>dalam</a:t>
            </a:r>
            <a:r>
              <a:rPr lang="en-US" sz="2400" dirty="0">
                <a:solidFill>
                  <a:srgbClr val="785130"/>
                </a:solidFill>
                <a:latin typeface="Arial Narrow" pitchFamily="34" charset="0"/>
              </a:rPr>
              <a:t> </a:t>
            </a:r>
            <a:r>
              <a:rPr lang="en-US" sz="2400" dirty="0" err="1">
                <a:solidFill>
                  <a:srgbClr val="785130"/>
                </a:solidFill>
                <a:latin typeface="Arial Narrow" pitchFamily="34" charset="0"/>
              </a:rPr>
              <a:t>mendefinisikan</a:t>
            </a:r>
            <a:r>
              <a:rPr lang="en-US" sz="2400" dirty="0">
                <a:solidFill>
                  <a:srgbClr val="785130"/>
                </a:solidFill>
                <a:latin typeface="Arial Narrow" pitchFamily="34" charset="0"/>
              </a:rPr>
              <a:t> </a:t>
            </a:r>
            <a:r>
              <a:rPr lang="en-US" sz="2400" dirty="0" err="1">
                <a:solidFill>
                  <a:srgbClr val="785130"/>
                </a:solidFill>
                <a:latin typeface="Arial Narrow" pitchFamily="34" charset="0"/>
              </a:rPr>
              <a:t>tugas</a:t>
            </a:r>
            <a:r>
              <a:rPr lang="en-US" sz="2400" dirty="0">
                <a:solidFill>
                  <a:srgbClr val="785130"/>
                </a:solidFill>
                <a:latin typeface="Arial Narrow" pitchFamily="34" charset="0"/>
              </a:rPr>
              <a:t> dan </a:t>
            </a:r>
            <a:br>
              <a:rPr lang="en-US" sz="2400" dirty="0">
                <a:solidFill>
                  <a:srgbClr val="785130"/>
                </a:solidFill>
                <a:latin typeface="Arial Narrow" pitchFamily="34" charset="0"/>
              </a:rPr>
            </a:br>
            <a:r>
              <a:rPr lang="en-US" sz="2400" dirty="0" err="1">
                <a:solidFill>
                  <a:srgbClr val="785130"/>
                </a:solidFill>
                <a:latin typeface="Arial Narrow" pitchFamily="34" charset="0"/>
              </a:rPr>
              <a:t>tanggung</a:t>
            </a:r>
            <a:r>
              <a:rPr lang="en-US" sz="2400" dirty="0">
                <a:solidFill>
                  <a:srgbClr val="785130"/>
                </a:solidFill>
                <a:latin typeface="Arial Narrow" pitchFamily="34" charset="0"/>
              </a:rPr>
              <a:t> </a:t>
            </a:r>
            <a:r>
              <a:rPr lang="en-US" sz="2400" dirty="0" err="1">
                <a:solidFill>
                  <a:srgbClr val="785130"/>
                </a:solidFill>
                <a:latin typeface="Arial Narrow" pitchFamily="34" charset="0"/>
              </a:rPr>
              <a:t>jawab</a:t>
            </a:r>
            <a:endParaRPr lang="en-US" altLang="ko-KR" sz="2400" dirty="0">
              <a:solidFill>
                <a:srgbClr val="785130"/>
              </a:solidFill>
              <a:latin typeface="Arial Narrow" pitchFamily="34" charset="0"/>
            </a:endParaRPr>
          </a:p>
        </p:txBody>
      </p:sp>
    </p:spTree>
    <p:extLst>
      <p:ext uri="{BB962C8B-B14F-4D97-AF65-F5344CB8AC3E}">
        <p14:creationId xmlns:p14="http://schemas.microsoft.com/office/powerpoint/2010/main" val="3779194341"/>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34">
                                            <p:txEl>
                                              <p:pRg st="0" end="0"/>
                                            </p:txEl>
                                          </p:spTgt>
                                        </p:tgtEl>
                                        <p:attrNameLst>
                                          <p:attrName>style.visibility</p:attrName>
                                        </p:attrNameLst>
                                      </p:cBhvr>
                                      <p:to>
                                        <p:strVal val="visible"/>
                                      </p:to>
                                    </p:set>
                                    <p:anim calcmode="lin" valueType="num">
                                      <p:cBhvr>
                                        <p:cTn id="7" dur="1000" fill="hold"/>
                                        <p:tgtEl>
                                          <p:spTgt spid="34">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4">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4">
                                            <p:txEl>
                                              <p:pRg st="0" end="0"/>
                                            </p:txEl>
                                          </p:spTgt>
                                        </p:tgtEl>
                                      </p:cBhvr>
                                    </p:animEffect>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34">
                                            <p:txEl>
                                              <p:pRg st="1" end="1"/>
                                            </p:txEl>
                                          </p:spTgt>
                                        </p:tgtEl>
                                        <p:attrNameLst>
                                          <p:attrName>style.visibility</p:attrName>
                                        </p:attrNameLst>
                                      </p:cBhvr>
                                      <p:to>
                                        <p:strVal val="visible"/>
                                      </p:to>
                                    </p:set>
                                    <p:anim calcmode="lin" valueType="num">
                                      <p:cBhvr>
                                        <p:cTn id="13" dur="1000" fill="hold"/>
                                        <p:tgtEl>
                                          <p:spTgt spid="34">
                                            <p:txEl>
                                              <p:pRg st="1" end="1"/>
                                            </p:txEl>
                                          </p:spTgt>
                                        </p:tgtEl>
                                        <p:attrNameLst>
                                          <p:attrName>ppt_x</p:attrName>
                                        </p:attrNameLst>
                                      </p:cBhvr>
                                      <p:tavLst>
                                        <p:tav tm="0">
                                          <p:val>
                                            <p:strVal val="#ppt_x-.2"/>
                                          </p:val>
                                        </p:tav>
                                        <p:tav tm="100000">
                                          <p:val>
                                            <p:strVal val="#ppt_x"/>
                                          </p:val>
                                        </p:tav>
                                      </p:tavLst>
                                    </p:anim>
                                    <p:anim calcmode="lin" valueType="num">
                                      <p:cBhvr>
                                        <p:cTn id="14" dur="1000" fill="hold"/>
                                        <p:tgtEl>
                                          <p:spTgt spid="34">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5" dur="1000"/>
                                        <p:tgtEl>
                                          <p:spTgt spid="34">
                                            <p:txEl>
                                              <p:pRg st="1" end="1"/>
                                            </p:txEl>
                                          </p:spTgt>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34">
                                            <p:txEl>
                                              <p:pRg st="2" end="2"/>
                                            </p:txEl>
                                          </p:spTgt>
                                        </p:tgtEl>
                                        <p:attrNameLst>
                                          <p:attrName>style.visibility</p:attrName>
                                        </p:attrNameLst>
                                      </p:cBhvr>
                                      <p:to>
                                        <p:strVal val="visible"/>
                                      </p:to>
                                    </p:set>
                                    <p:anim calcmode="lin" valueType="num">
                                      <p:cBhvr>
                                        <p:cTn id="19" dur="1000" fill="hold"/>
                                        <p:tgtEl>
                                          <p:spTgt spid="34">
                                            <p:txEl>
                                              <p:pRg st="2" end="2"/>
                                            </p:txEl>
                                          </p:spTgt>
                                        </p:tgtEl>
                                        <p:attrNameLst>
                                          <p:attrName>ppt_x</p:attrName>
                                        </p:attrNameLst>
                                      </p:cBhvr>
                                      <p:tavLst>
                                        <p:tav tm="0">
                                          <p:val>
                                            <p:strVal val="#ppt_x-.2"/>
                                          </p:val>
                                        </p:tav>
                                        <p:tav tm="100000">
                                          <p:val>
                                            <p:strVal val="#ppt_x"/>
                                          </p:val>
                                        </p:tav>
                                      </p:tavLst>
                                    </p:anim>
                                    <p:anim calcmode="lin" valueType="num">
                                      <p:cBhvr>
                                        <p:cTn id="20" dur="1000" fill="hold"/>
                                        <p:tgtEl>
                                          <p:spTgt spid="34">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4">
                                            <p:txEl>
                                              <p:pRg st="2" end="2"/>
                                            </p:txEl>
                                          </p:spTgt>
                                        </p:tgtEl>
                                      </p:cBhvr>
                                    </p:animEffect>
                                  </p:childTnLst>
                                </p:cTn>
                              </p:par>
                            </p:childTnLst>
                          </p:cTn>
                        </p:par>
                        <p:par>
                          <p:cTn id="22" fill="hold">
                            <p:stCondLst>
                              <p:cond delay="3000"/>
                            </p:stCondLst>
                            <p:childTnLst>
                              <p:par>
                                <p:cTn id="23" presetID="29" presetClass="entr" presetSubtype="0" fill="hold" nodeType="afterEffect">
                                  <p:stCondLst>
                                    <p:cond delay="0"/>
                                  </p:stCondLst>
                                  <p:childTnLst>
                                    <p:set>
                                      <p:cBhvr>
                                        <p:cTn id="24" dur="1" fill="hold">
                                          <p:stCondLst>
                                            <p:cond delay="0"/>
                                          </p:stCondLst>
                                        </p:cTn>
                                        <p:tgtEl>
                                          <p:spTgt spid="34">
                                            <p:txEl>
                                              <p:pRg st="3" end="3"/>
                                            </p:txEl>
                                          </p:spTgt>
                                        </p:tgtEl>
                                        <p:attrNameLst>
                                          <p:attrName>style.visibility</p:attrName>
                                        </p:attrNameLst>
                                      </p:cBhvr>
                                      <p:to>
                                        <p:strVal val="visible"/>
                                      </p:to>
                                    </p:set>
                                    <p:anim calcmode="lin" valueType="num">
                                      <p:cBhvr>
                                        <p:cTn id="25" dur="1000" fill="hold"/>
                                        <p:tgtEl>
                                          <p:spTgt spid="34">
                                            <p:txEl>
                                              <p:pRg st="3" end="3"/>
                                            </p:txEl>
                                          </p:spTgt>
                                        </p:tgtEl>
                                        <p:attrNameLst>
                                          <p:attrName>ppt_x</p:attrName>
                                        </p:attrNameLst>
                                      </p:cBhvr>
                                      <p:tavLst>
                                        <p:tav tm="0">
                                          <p:val>
                                            <p:strVal val="#ppt_x-.2"/>
                                          </p:val>
                                        </p:tav>
                                        <p:tav tm="100000">
                                          <p:val>
                                            <p:strVal val="#ppt_x"/>
                                          </p:val>
                                        </p:tav>
                                      </p:tavLst>
                                    </p:anim>
                                    <p:anim calcmode="lin" valueType="num">
                                      <p:cBhvr>
                                        <p:cTn id="26" dur="1000" fill="hold"/>
                                        <p:tgtEl>
                                          <p:spTgt spid="34">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7" dur="1000"/>
                                        <p:tgtEl>
                                          <p:spTgt spid="34">
                                            <p:txEl>
                                              <p:pRg st="3" end="3"/>
                                            </p:txEl>
                                          </p:spTgt>
                                        </p:tgtEl>
                                      </p:cBhvr>
                                    </p:animEffect>
                                  </p:childTnLst>
                                </p:cTn>
                              </p:par>
                            </p:childTnLst>
                          </p:cTn>
                        </p:par>
                        <p:par>
                          <p:cTn id="28" fill="hold">
                            <p:stCondLst>
                              <p:cond delay="4000"/>
                            </p:stCondLst>
                            <p:childTnLst>
                              <p:par>
                                <p:cTn id="29" presetID="12" presetClass="entr" presetSubtype="4" fill="hold" nodeType="afterEffect">
                                  <p:stCondLst>
                                    <p:cond delay="0"/>
                                  </p:stCondLst>
                                  <p:childTnLst>
                                    <p:set>
                                      <p:cBhvr>
                                        <p:cTn id="30" dur="1" fill="hold">
                                          <p:stCondLst>
                                            <p:cond delay="0"/>
                                          </p:stCondLst>
                                        </p:cTn>
                                        <p:tgtEl>
                                          <p:spTgt spid="58">
                                            <p:txEl>
                                              <p:pRg st="0" end="0"/>
                                            </p:txEl>
                                          </p:spTgt>
                                        </p:tgtEl>
                                        <p:attrNameLst>
                                          <p:attrName>style.visibility</p:attrName>
                                        </p:attrNameLst>
                                      </p:cBhvr>
                                      <p:to>
                                        <p:strVal val="visible"/>
                                      </p:to>
                                    </p:set>
                                    <p:animEffect transition="in" filter="slide(fromBottom)">
                                      <p:cBhvr>
                                        <p:cTn id="31" dur="500"/>
                                        <p:tgtEl>
                                          <p:spTgt spid="58">
                                            <p:txEl>
                                              <p:pRg st="0" end="0"/>
                                            </p:txEl>
                                          </p:spTgt>
                                        </p:tgtEl>
                                      </p:cBhvr>
                                    </p:animEffect>
                                  </p:childTnLst>
                                </p:cTn>
                              </p:par>
                            </p:childTnLst>
                          </p:cTn>
                        </p:par>
                        <p:par>
                          <p:cTn id="32" fill="hold">
                            <p:stCondLst>
                              <p:cond delay="4500"/>
                            </p:stCondLst>
                            <p:childTnLst>
                              <p:par>
                                <p:cTn id="33" presetID="12" presetClass="entr" presetSubtype="4" fill="hold" nodeType="afterEffect">
                                  <p:stCondLst>
                                    <p:cond delay="0"/>
                                  </p:stCondLst>
                                  <p:childTnLst>
                                    <p:set>
                                      <p:cBhvr>
                                        <p:cTn id="34" dur="1" fill="hold">
                                          <p:stCondLst>
                                            <p:cond delay="0"/>
                                          </p:stCondLst>
                                        </p:cTn>
                                        <p:tgtEl>
                                          <p:spTgt spid="58">
                                            <p:txEl>
                                              <p:pRg st="1" end="1"/>
                                            </p:txEl>
                                          </p:spTgt>
                                        </p:tgtEl>
                                        <p:attrNameLst>
                                          <p:attrName>style.visibility</p:attrName>
                                        </p:attrNameLst>
                                      </p:cBhvr>
                                      <p:to>
                                        <p:strVal val="visible"/>
                                      </p:to>
                                    </p:set>
                                    <p:animEffect transition="in" filter="slide(fromBottom)">
                                      <p:cBhvr>
                                        <p:cTn id="35" dur="500"/>
                                        <p:tgtEl>
                                          <p:spTgt spid="58">
                                            <p:txEl>
                                              <p:pRg st="1" end="1"/>
                                            </p:txEl>
                                          </p:spTgt>
                                        </p:tgtEl>
                                      </p:cBhvr>
                                    </p:animEffect>
                                  </p:childTnLst>
                                </p:cTn>
                              </p:par>
                            </p:childTnLst>
                          </p:cTn>
                        </p:par>
                        <p:par>
                          <p:cTn id="36" fill="hold">
                            <p:stCondLst>
                              <p:cond delay="5000"/>
                            </p:stCondLst>
                            <p:childTnLst>
                              <p:par>
                                <p:cTn id="37" presetID="12" presetClass="entr" presetSubtype="4" fill="hold" nodeType="afterEffect">
                                  <p:stCondLst>
                                    <p:cond delay="0"/>
                                  </p:stCondLst>
                                  <p:childTnLst>
                                    <p:set>
                                      <p:cBhvr>
                                        <p:cTn id="38" dur="1" fill="hold">
                                          <p:stCondLst>
                                            <p:cond delay="0"/>
                                          </p:stCondLst>
                                        </p:cTn>
                                        <p:tgtEl>
                                          <p:spTgt spid="58">
                                            <p:txEl>
                                              <p:pRg st="2" end="2"/>
                                            </p:txEl>
                                          </p:spTgt>
                                        </p:tgtEl>
                                        <p:attrNameLst>
                                          <p:attrName>style.visibility</p:attrName>
                                        </p:attrNameLst>
                                      </p:cBhvr>
                                      <p:to>
                                        <p:strVal val="visible"/>
                                      </p:to>
                                    </p:set>
                                    <p:animEffect transition="in" filter="slide(fromBottom)">
                                      <p:cBhvr>
                                        <p:cTn id="39" dur="500"/>
                                        <p:tgtEl>
                                          <p:spTgt spid="5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882">
  <a:themeElements>
    <a:clrScheme name="Custom 13">
      <a:dk1>
        <a:srgbClr val="494C4F"/>
      </a:dk1>
      <a:lt1>
        <a:srgbClr val="FFFFFF"/>
      </a:lt1>
      <a:dk2>
        <a:srgbClr val="494C4F"/>
      </a:dk2>
      <a:lt2>
        <a:srgbClr val="F2F3F8"/>
      </a:lt2>
      <a:accent1>
        <a:srgbClr val="ED5463"/>
      </a:accent1>
      <a:accent2>
        <a:srgbClr val="FA7541"/>
      </a:accent2>
      <a:accent3>
        <a:srgbClr val="FED65C"/>
      </a:accent3>
      <a:accent4>
        <a:srgbClr val="A1D469"/>
      </a:accent4>
      <a:accent5>
        <a:srgbClr val="49CFAE"/>
      </a:accent5>
      <a:accent6>
        <a:srgbClr val="4CBED8"/>
      </a:accent6>
      <a:hlink>
        <a:srgbClr val="4CBED8"/>
      </a:hlink>
      <a:folHlink>
        <a:srgbClr val="49CFA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583</TotalTime>
  <Words>358</Words>
  <Application>Microsoft Office PowerPoint</Application>
  <PresentationFormat>Widescreen</PresentationFormat>
  <Paragraphs>102</Paragraphs>
  <Slides>14</Slides>
  <Notes>0</Notes>
  <HiddenSlides>0</HiddenSlides>
  <MMClips>0</MMClips>
  <ScaleCrop>false</ScaleCrop>
  <HeadingPairs>
    <vt:vector size="6" baseType="variant">
      <vt:variant>
        <vt:lpstr>Fonts Used</vt:lpstr>
      </vt:variant>
      <vt:variant>
        <vt:i4>14</vt:i4>
      </vt:variant>
      <vt:variant>
        <vt:lpstr>Theme</vt:lpstr>
      </vt:variant>
      <vt:variant>
        <vt:i4>2</vt:i4>
      </vt:variant>
      <vt:variant>
        <vt:lpstr>Slide Titles</vt:lpstr>
      </vt:variant>
      <vt:variant>
        <vt:i4>14</vt:i4>
      </vt:variant>
    </vt:vector>
  </HeadingPairs>
  <TitlesOfParts>
    <vt:vector size="30" baseType="lpstr">
      <vt:lpstr>맑은 고딕</vt:lpstr>
      <vt:lpstr>Microsoft JhengHei</vt:lpstr>
      <vt:lpstr>Arial</vt:lpstr>
      <vt:lpstr>Arial Narrow</vt:lpstr>
      <vt:lpstr>Arno Pro</vt:lpstr>
      <vt:lpstr>Bell MT</vt:lpstr>
      <vt:lpstr>Bodoni MT</vt:lpstr>
      <vt:lpstr>Bodoni MT Condensed</vt:lpstr>
      <vt:lpstr>Brush Script MT</vt:lpstr>
      <vt:lpstr>Calibri</vt:lpstr>
      <vt:lpstr>Californian FB</vt:lpstr>
      <vt:lpstr>Cooper Black</vt:lpstr>
      <vt:lpstr>Minion Pro</vt:lpstr>
      <vt:lpstr>Old English Text MT</vt:lpstr>
      <vt:lpstr>1_Office 테마</vt:lpstr>
      <vt:lpstr>1882</vt:lpstr>
      <vt:lpstr>ADMINISTRASI  PERKANTORAN  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Tugas 1. Jelaskan definisi administrasi dalam arti sempit dan dalam artian luas? 2. Jelaskan pengertian kantor? 3. Jelaskan definisi dari Administrasi Perkantoran? 4. Sebutkan dan Jelaskan Ruang lingkup Administrasi Perkantoran? 5. Mengapa berbagai kegiatan kantor harus dikelola dengan baik? 6.Jelaskan beberapa jenis kegiatan perkantoran? 7. Mengapa analisis kegiatan kantor (job analysis) itu penting? 8. Menurut anda apa saja fungsi kegiatan Perkantoran?   -Dikumpul mulai hari ini sampai hari minggu jam 20.00 WIB   melalui email : apandi@fisip.unila.ac.id -mohon jawaban tidak sama, saya menghargai dari analisis saudara  kecuali pendapat dari para ahli -Jawaban harus didukung dgn referensi baik dari buku maupun dari   medsos (tulis alamatnya)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요청사항</dc:creator>
  <cp:lastModifiedBy>user</cp:lastModifiedBy>
  <cp:revision>50</cp:revision>
  <dcterms:created xsi:type="dcterms:W3CDTF">2018-01-24T06:25:21Z</dcterms:created>
  <dcterms:modified xsi:type="dcterms:W3CDTF">2023-09-03T14:31:10Z</dcterms:modified>
</cp:coreProperties>
</file>